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4" r:id="rId2"/>
    <p:sldId id="891" r:id="rId3"/>
    <p:sldId id="892" r:id="rId4"/>
    <p:sldId id="893" r:id="rId5"/>
    <p:sldId id="896" r:id="rId6"/>
    <p:sldId id="894" r:id="rId7"/>
    <p:sldId id="895" r:id="rId8"/>
    <p:sldId id="887" r:id="rId9"/>
    <p:sldId id="888" r:id="rId10"/>
    <p:sldId id="889" r:id="rId11"/>
    <p:sldId id="890" r:id="rId12"/>
    <p:sldId id="897" r:id="rId13"/>
    <p:sldId id="898" r:id="rId14"/>
    <p:sldId id="899" r:id="rId15"/>
    <p:sldId id="902" r:id="rId16"/>
    <p:sldId id="815" r:id="rId17"/>
    <p:sldId id="816" r:id="rId18"/>
    <p:sldId id="817" r:id="rId19"/>
    <p:sldId id="818" r:id="rId20"/>
    <p:sldId id="822" r:id="rId21"/>
    <p:sldId id="824" r:id="rId22"/>
    <p:sldId id="831" r:id="rId23"/>
    <p:sldId id="833" r:id="rId24"/>
    <p:sldId id="834" r:id="rId25"/>
    <p:sldId id="832" r:id="rId26"/>
    <p:sldId id="825" r:id="rId27"/>
    <p:sldId id="826" r:id="rId28"/>
    <p:sldId id="827" r:id="rId29"/>
    <p:sldId id="829" r:id="rId30"/>
    <p:sldId id="835" r:id="rId31"/>
    <p:sldId id="836" r:id="rId32"/>
    <p:sldId id="837" r:id="rId33"/>
    <p:sldId id="838" r:id="rId34"/>
    <p:sldId id="839" r:id="rId35"/>
    <p:sldId id="840" r:id="rId36"/>
    <p:sldId id="844" r:id="rId37"/>
    <p:sldId id="841" r:id="rId38"/>
    <p:sldId id="842" r:id="rId39"/>
    <p:sldId id="843" r:id="rId40"/>
    <p:sldId id="845" r:id="rId41"/>
    <p:sldId id="846" r:id="rId42"/>
    <p:sldId id="285" r:id="rId43"/>
    <p:sldId id="25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2:4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2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48 141 32 0 0,'53'-52'4597'0'0,"-42"42"-3999"0"0,0-1-1 0 0,0 0 1 0 0,10-14-1 0 0,9-6 3516 0 0,-89 198-4081 0 0,-30 92 91 0 0,77-212-880 0 0,-12 83 1 0 0,24-127 288 0 0,5 3-405 0 0,13-35-6092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3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0 160 684 0 0,'0'0'908'0'0,"15"-44"3545"0"0,-15 44-4371 0 0,1-1 0 0 0,-1 0 1 0 0,1 0-1 0 0,-1 0 1 0 0,1 0-1 0 0,-1 1 0 0 0,1-1 1 0 0,0 0-1 0 0,-1 1 1 0 0,1-1-1 0 0,0 0 0 0 0,0 1 1 0 0,-1-1-1 0 0,1 1 1 0 0,0-1-1 0 0,0 1 0 0 0,0-1 1 0 0,0 1-1 0 0,0 0 1 0 0,0 0-1 0 0,-1-1 0 0 0,1 1 1 0 0,0 0-1 0 0,0 0 1 0 0,0 0-1 0 0,0 0 1 0 0,0 0-1 0 0,0 0 0 0 0,0 0 1 0 0,1 0-1 0 0,0 1-32 0 0,0 1-1 0 0,0-1 0 0 0,0 0 1 0 0,-1 1-1 0 0,1-1 0 0 0,-1 1 1 0 0,1 0-1 0 0,-1-1 1 0 0,0 1-1 0 0,1 0 0 0 0,-1 0 1 0 0,0 0-1 0 0,1 2 0 0 0,6 15-159 0 0,-1 1 0 0 0,7 28 0 0 0,-10-33 370 0 0,43 186 19 0 0,-38-161-205 0 0,-8-34 106 0 0,7 24 3380 0 0,19-96-3303 0 0,3 1 0 0 0,3 2 0 0 0,3 1 0 0 0,2 2 0 0 0,81-99 0 0 0,-94 128-2203 0 0,-11 50 16 0 0,-13-17 1351 0 0,2 4 39 0 0,-5 16-6892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5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135 669 776 0 0,'28'-29'4081'0'0,"-26"28"-3526"0"0,-5 1-155 0 0,0 1-1 0 0,1 0 1 0 0,-1 0-1 0 0,1 0 0 0 0,-1 0 1 0 0,1 1-1 0 0,0-1 0 0 0,-1 1 1 0 0,1-1-1 0 0,0 1 1 0 0,0 0-1 0 0,-2 2 0 0 0,-39 43 641 0 0,25-25-1051 0 0,2 1-1 0 0,-23 39 1 0 0,37-57 22 0 0,-1 1 0 0 0,1-1-1 0 0,0 0 1 0 0,0 1-1 0 0,1 0 1 0 0,0-1 0 0 0,-2 11-1 0 0,3-15-9 0 0,0 0-1 0 0,1 0 1 0 0,-1 0-1 0 0,0 1 1 0 0,0-1-1 0 0,1 0 1 0 0,-1 0-1 0 0,0 0 1 0 0,1 0 0 0 0,-1 0-1 0 0,1 0 1 0 0,-1 0-1 0 0,1 0 1 0 0,0 0-1 0 0,-1 0 1 0 0,1 0-1 0 0,0 0 1 0 0,0-1-1 0 0,0 1 1 0 0,0 0-1 0 0,0 0 1 0 0,-1-1-1 0 0,1 1 1 0 0,0-1-1 0 0,0 1 1 0 0,1-1-1 0 0,-1 1 1 0 0,0-1 0 0 0,0 0-1 0 0,0 1 1 0 0,0-1-1 0 0,0 0 1 0 0,0 0-1 0 0,0 0 1 0 0,1 0-1 0 0,-1 0 1 0 0,0 0-1 0 0,0 0 1 0 0,0 0-1 0 0,0 0 1 0 0,0 0-1 0 0,1-1 1 0 0,0 0-1 0 0,12-1-9 0 0,0-1 0 0 0,0-1 0 0 0,-1 0 0 0 0,1-1-1 0 0,-1 0 1 0 0,0-1 0 0 0,-1 0 0 0 0,1-1 0 0 0,-1-1 0 0 0,12-9-1 0 0,-19 14-15 0 0,-1-1-1 0 0,0 1 1 0 0,0-1-1 0 0,0 0 0 0 0,0 1 1 0 0,-1-2-1 0 0,1 1 1 0 0,-1 0-1 0 0,0-1 0 0 0,-1 1 1 0 0,1-1-1 0 0,-1 0 1 0 0,0 0-1 0 0,0 0 0 0 0,0 0 1 0 0,-1 0-1 0 0,1 0 1 0 0,-1-1-1 0 0,-1 1 0 0 0,1 0 1 0 0,-1-1-1 0 0,0 1 1 0 0,0-1-1 0 0,0 1 0 0 0,-1 0 1 0 0,0-1-1 0 0,0 1 1 0 0,0 0-1 0 0,-1 0 1 0 0,0 0-1 0 0,-2-6 0 0 0,1 7-13 0 0,1 0 0 0 0,0 0 0 0 0,-1 1 1 0 0,0-1-1 0 0,0 1 0 0 0,0-1 0 0 0,-1 1 0 0 0,1 0 0 0 0,-1 0 0 0 0,1 1 0 0 0,-1-1 0 0 0,0 1 0 0 0,0 0 0 0 0,0 0 0 0 0,0 0 0 0 0,0 0 0 0 0,-1 1 0 0 0,1-1 0 0 0,-1 1 0 0 0,1 0 1 0 0,-1 1-1 0 0,1-1 0 0 0,-1 1 0 0 0,1 0 0 0 0,-1 0 0 0 0,-6 1 0 0 0,8 0 12 0 0,1-1 0 0 0,0 1 0 0 0,-1 0 0 0 0,1-1 0 0 0,-1 1 1 0 0,1 0-1 0 0,0 1 0 0 0,0-1 0 0 0,0 0 0 0 0,0 1 0 0 0,0-1 0 0 0,0 1 0 0 0,0-1 0 0 0,0 1 0 0 0,1 0 1 0 0,-1 0-1 0 0,0 0 0 0 0,1 0 0 0 0,0 0 0 0 0,-1 0 0 0 0,1 1 0 0 0,0-1 0 0 0,0 0 0 0 0,0 0 0 0 0,1 1 1 0 0,-1-1-1 0 0,0 1 0 0 0,1-1 0 0 0,0 1 0 0 0,0-1 0 0 0,-1 1 0 0 0,1-1 0 0 0,1 1 0 0 0,-1-1 1 0 0,0 1-1 0 0,1-1 0 0 0,-1 0 0 0 0,1 1 0 0 0,0-1 0 0 0,-1 1 0 0 0,3 2 0 0 0,-2 0-24 0 0,1 1-1 0 0,1-1 0 0 0,-1 0 1 0 0,1 0-1 0 0,0 0 1 0 0,0 0-1 0 0,0 0 0 0 0,1-1 1 0 0,0 1-1 0 0,0-1 1 0 0,0 0-1 0 0,0 0 0 0 0,0 0 1 0 0,1-1-1 0 0,0 0 1 0 0,10 6-1 0 0,-9-7 28 0 0,0 0 0 0 0,1-1 0 0 0,-1 0-1 0 0,1 0 1 0 0,0 0 0 0 0,-1-1 0 0 0,1 0 0 0 0,0 0-1 0 0,-1 0 1 0 0,1-1 0 0 0,-1 0 0 0 0,1-1 0 0 0,-1 1 0 0 0,11-5-1 0 0,-6 1 10 0 0,-1-1 0 0 0,1 0 0 0 0,-1 0 0 0 0,-1-1 0 0 0,1 0 0 0 0,-1 0 0 0 0,14-16 0 0 0,-1-2 34 0 0,-2-2 0 0 0,0 0 0 0 0,-2-2 0 0 0,28-57 0 0 0,110-291 2362 0 0,-136 327-841 0 0,-20 48-1236 0 0,-2 12-273 0 0,-50 186 90 0 0,13-53-57 0 0,-20 148 1 0 0,55-268-62 0 0,2-10-3 0 0,0 1 1 0 0,1-1-1 0 0,2 28 0 0 0,0-22 2 0 0,-1-16-2 0 0,1 0 1 0 0,0-1 0 0 0,0 1-1 0 0,-1-1 1 0 0,1 1 0 0 0,1-1-1 0 0,-1 0 1 0 0,0 1 0 0 0,0-1-1 0 0,1 0 1 0 0,0 0 0 0 0,-1 0-1 0 0,1 0 1 0 0,0 0 0 0 0,0 0-1 0 0,0 0 1 0 0,0 0 0 0 0,0-1-1 0 0,1 1 1 0 0,-1-1 0 0 0,0 0-1 0 0,1 0 1 0 0,-1 0 0 0 0,1 0-1 0 0,-1 0 1 0 0,1 0 0 0 0,-1-1-1 0 0,1 1 1 0 0,0-1 0 0 0,-1 0-1 0 0,1 1 1 0 0,0-1 0 0 0,-1-1-1 0 0,1 1 1 0 0,0 0 0 0 0,4-2-1 0 0,1 2 4 0 0,13 0-11 0 0,0-1 0 0 0,-1-1 0 0 0,1-1 0 0 0,-1 0 0 0 0,1-2 0 0 0,33-12 0 0 0,-43 12 3 0 0,1 0 0 0 0,-1-1 0 0 0,-1 0 0 0 0,1 0 0 0 0,-1-1 0 0 0,0-1 0 0 0,-1 0 0 0 0,0 0 0 0 0,0-1-1 0 0,0 0 1 0 0,-1 0 0 0 0,11-18 0 0 0,-9 11 16 0 0,-1-1 0 0 0,0 0 0 0 0,-1-1 0 0 0,-1 0 0 0 0,0 0 0 0 0,-2-1 0 0 0,0 0 0 0 0,4-33 0 0 0,-8 47 7 0 0,-1 0 0 0 0,0-1 0 0 0,0 1 0 0 0,0-1 0 0 0,0 1 0 0 0,-1 0 0 0 0,0-1 0 0 0,-1-5 0 0 0,1 10-16 0 0,1 0 0 0 0,-1 0 1 0 0,1 0-1 0 0,-1 0 1 0 0,1 0-1 0 0,-1 0 0 0 0,0 0 1 0 0,1 0-1 0 0,-1 1 1 0 0,0-1-1 0 0,0 0 0 0 0,0 0 1 0 0,0 1-1 0 0,0-1 0 0 0,0 0 1 0 0,0 1-1 0 0,0-1 1 0 0,0 1-1 0 0,-1-1 0 0 0,0 1-2 0 0,0-1-1 0 0,0 1 1 0 0,-1 0-1 0 0,1 0 1 0 0,0 0-1 0 0,-1 0 1 0 0,1 0-1 0 0,0 1 1 0 0,0-1-1 0 0,0 1 1 0 0,-1-1-1 0 0,1 1 1 0 0,-3 2-1 0 0,-13 5 2 0 0,0 2 0 0 0,1 0 0 0 0,0 1 0 0 0,0 1 0 0 0,1 0 0 0 0,1 1 0 0 0,0 1 0 0 0,-21 26 0 0 0,17-18-2 0 0,2 1-1 0 0,1 1 1 0 0,1 0-1 0 0,1 1 0 0 0,-19 47 1 0 0,11-24 7 0 0,22-46 4 0 0,1 2 26 0 0,-1-4-34 0 0,0 1-1 0 0,0 0 0 0 0,0 0 1 0 0,0-1-1 0 0,1 1 1 0 0,-1 0-1 0 0,0-1 1 0 0,0 1-1 0 0,1 0 1 0 0,-1-1-1 0 0,0 1 0 0 0,1-1 1 0 0,-1 1-1 0 0,1 0 1 0 0,-1-1-1 0 0,0 1 1 0 0,1-1-1 0 0,-1 1 0 0 0,1-1 1 0 0,0 1-1 0 0,-1-1 1 0 0,2 1-1 0 0,10-2 17 0 0,0-1 0 0 0,0 0-1 0 0,0-1 1 0 0,0 0 0 0 0,0-1-1 0 0,-1-1 1 0 0,1 1 0 0 0,-1-2 0 0 0,-1 1-1 0 0,1-2 1 0 0,11-8 0 0 0,-4 2 10 0 0,-1 0 0 0 0,1-2-1 0 0,-2 0 1 0 0,0-1 0 0 0,18-24 0 0 0,-5 2 13 0 0,-16 24 74 0 0,-1-2-1 0 0,17-29 0 0 0,-28 43-118 0 0,-1 2-12 0 0,0 0 12 0 0,0 0 0 0 0,0 1 1 0 0,0-1-1 0 0,0 0 0 0 0,0 0 0 0 0,0 0 1 0 0,0 0-1 0 0,0 0 0 0 0,0 1 0 0 0,0-1 0 0 0,0 0 1 0 0,0 0-1 0 0,1 0 0 0 0,-1 0 0 0 0,0 0 0 0 0,0 0 1 0 0,0 1-1 0 0,0-1 0 0 0,0 0 0 0 0,0 0 0 0 0,0 0 1 0 0,1 0-1 0 0,-1 0 0 0 0,0 0 0 0 0,0 0 0 0 0,0 0 1 0 0,0 0-1 0 0,0 0 0 0 0,1 0 0 0 0,-1 0 0 0 0,0 0 1 0 0,0 0-1 0 0,0 0 0 0 0,0 0 0 0 0,0 0 0 0 0,1 0 1 0 0,-1 0-1 0 0,0 0 0 0 0,0 0 0 0 0,0 0 1 0 0,0 0-1 0 0,0 0 0 0 0,1 0 0 0 0,-1 0 0 0 0,0 0 1 0 0,0 0-1 0 0,0 0 0 0 0,0 0 0 0 0,0 0 0 0 0,1 0 1 0 0,-1-1-1 0 0,0 1 0 0 0,0 0 0 0 0,0 0 0 0 0,0 0 1 0 0,0 0-1 0 0,0 0 0 0 0,0 0 0 0 0,0-1 0 0 0,0 1 1 0 0,1 0-1 0 0,-9 24-19 0 0,2 0 0 0 0,1 0-1 0 0,2 0 1 0 0,0 1 0 0 0,1-1 0 0 0,1 1 0 0 0,4 31-1 0 0,-3-55 25 0 0,0 0-1 0 0,0 1 0 0 0,1-1 0 0 0,-1 0 0 0 0,0 1 0 0 0,1-1 1 0 0,0 0-1 0 0,-1 0 0 0 0,1 1 0 0 0,0-1 0 0 0,-1 0 0 0 0,1 0 1 0 0,0 0-1 0 0,0 0 0 0 0,0 0 0 0 0,0 0 0 0 0,0 0 0 0 0,0 0 1 0 0,0-1-1 0 0,1 1 0 0 0,-1 0 0 0 0,0 0 0 0 0,0-1 0 0 0,1 1 1 0 0,1 0-1 0 0,1 0 2 0 0,0-1 1 0 0,0 1 0 0 0,0-1-1 0 0,0 0 1 0 0,0 0-1 0 0,0 0 1 0 0,0-1 0 0 0,8-1-1 0 0,4-3 11 0 0,0 0-1 0 0,-1 0 1 0 0,23-13-1 0 0,-16 6 1 0 0,-1-2-1 0 0,0-1 1 0 0,-1-1-1 0 0,-1 0 1 0 0,0-2-1 0 0,-1 0 1 0 0,21-29-1 0 0,-10 9 6 0 0,-2-1-1 0 0,-1-2 0 0 0,20-44 1 0 0,-21 28 186 0 0,-3-1 1 0 0,-3 0 0 0 0,23-113 0 0 0,-38 151 218 0 0,-2 1 1 0 0,0-1 0 0 0,-1-30-1 0 0,-2 48-130 0 0,-3 9-254 0 0,-23 55-2 0 0,3 1 0 0 0,3 0 0 0 0,-16 76-1 0 0,9-34-19 0 0,20-76-45 0 0,-7 21-79 0 0,2 0 0 0 0,2 2 0 0 0,2-1 0 0 0,-2 57-1 0 0,11-106 80 0 0,0 0 0 0 0,0 0 1 0 0,0 0-1 0 0,0 0 0 0 0,0 1 0 0 0,1-1 0 0 0,-1 0 0 0 0,1 0 0 0 0,0 0 0 0 0,-1 0 0 0 0,1-1 0 0 0,0 1 0 0 0,0 0 0 0 0,0 0 0 0 0,0 0 0 0 0,1-1 0 0 0,-1 1 0 0 0,0 0 0 0 0,1-1 0 0 0,-1 1 0 0 0,4 1 0 0 0,-2-1 5 0 0,0-1-1 0 0,0 1 0 0 0,0-1 1 0 0,0 0-1 0 0,0 0 0 0 0,0-1 1 0 0,1 1-1 0 0,-1-1 0 0 0,0 1 0 0 0,0-1 1 0 0,1 0-1 0 0,4-1 0 0 0,3 0-5 0 0,-1-1 0 0 0,0 0 0 0 0,1 0-1 0 0,-1-2 1 0 0,-1 1 0 0 0,1-1 0 0 0,0 0 0 0 0,9-7-1 0 0,-7 3 6 0 0,-1-2 0 0 0,0 1 1 0 0,0-1-1 0 0,-1-1 0 0 0,0 0 0 0 0,-1 0 0 0 0,-1-1 0 0 0,9-13 0 0 0,53-112-245 0 0,-45 86 174 0 0,-24 42 77 0 0,-2 4 15 0 0,13-12-29 0 0,-23 119-348 0 0,6-67 352 0 0,1 0-1 0 0,2 0 1 0 0,2 1 0 0 0,6 52 0 0 0,-6-87 26 0 0,0 0 0 0 0,0 1 0 0 0,1-1 0 0 0,-1 0 1 0 0,1 0-1 0 0,-1 0 0 0 0,1 0 0 0 0,-1 0 0 0 0,1 0 0 0 0,0 0 1 0 0,-1 0-1 0 0,1 0 0 0 0,0 0 0 0 0,0 0 0 0 0,0 0 0 0 0,-1 0 0 0 0,1 0 1 0 0,0-1-1 0 0,0 1 0 0 0,0 0 0 0 0,1-1 0 0 0,-1 1 0 0 0,0-1 1 0 0,0 1-1 0 0,0-1 0 0 0,0 0 0 0 0,0 1 0 0 0,1-1 0 0 0,-1 0 0 0 0,0 0 1 0 0,0 0-1 0 0,0 0 0 0 0,1 0 0 0 0,-1 0 0 0 0,0 0 0 0 0,0 0 1 0 0,1 0-1 0 0,-1-1 0 0 0,0 1 0 0 0,0 0 0 0 0,0-1 0 0 0,0 1 0 0 0,2-2 1 0 0,2 1 0 0 0,1-2 1 0 0,-1 1 0 0 0,0-1 0 0 0,1 0-1 0 0,-1 0 1 0 0,0 0 0 0 0,5-5 0 0 0,5-8-4 0 0,-1 0 1 0 0,0-1 0 0 0,-1 0 0 0 0,-1-1 0 0 0,14-29 0 0 0,40-103 5 0 0,-46 101 15 0 0,72-189 1334 0 0,-48 117 26 0 0,-43 119-1209 0 0,-1 5-332 0 0,1 25 82 0 0,-1 1-1 0 0,-5 30 1 0 0,-7 13 64 0 0,-24 116-16 0 0,-24 81 29 0 0,50-216-27 0 0,9-50 42 0 0,0 0-17 0 0,-1 8-4 0 0,2-8 2 0 0,-1 2-355 0 0,0 3 1171 0 0,-3-39-11784 0 0,2 20 10761 0 0,0 1 0 0 0,0-1 1 0 0,-9-20-1 0 0,5 19 499 0 0,-1 0 0 0 0,0 0-1 0 0,-1 1 1 0 0,0 0 0 0 0,-1 1-1 0 0,0 0 1 0 0,0 0 0 0 0,-22-17 0 0 0,29 26-35 0 0,-11-9 1336 0 0,4 0-1848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7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65 56 0 0,'-10'-3'9506'0'0,"211"-27"-9801"0"0,-64 6-4694 0 0,-102 17 2583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8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0 808 596 0 0,'0'0'2670'0'0,"8"-4"-2213"0"0,21-11-12 0 0,0-1 0 0 0,-1-2-1 0 0,-1 0 1 0 0,0-2 0 0 0,-2-1 0 0 0,0-1 0 0 0,34-42-1 0 0,-26 21 238 0 0,-2-1-1 0 0,-2-1 1 0 0,28-60 0 0 0,-39 65 996 0 0,-26 60-1704 0 0,-4 7 4 0 0,1 1 0 0 0,1 1-1 0 0,1 0 1 0 0,2 0-1 0 0,1 0 1 0 0,-3 37 0 0 0,9-63 22 0 0,0-1 1 0 0,0 1-1 0 0,0 0 1 0 0,0-1-1 0 0,1 1 1 0 0,-1-1-1 0 0,1 1 1 0 0,0-1-1 0 0,0 1 1 0 0,0-1-1 0 0,0 0 1 0 0,0 1-1 0 0,0-1 0 0 0,1 0 1 0 0,-1 0-1 0 0,1 0 1 0 0,0 0-1 0 0,-1 0 1 0 0,1 0-1 0 0,3 2 1 0 0,-1-1 1 0 0,1-1 0 0 0,-1 0 1 0 0,0 0-1 0 0,0 0 0 0 0,1-1 0 0 0,-1 1 1 0 0,1-1-1 0 0,-1 0 0 0 0,1 0 0 0 0,8 0 1 0 0,2-1 2 0 0,0-1 0 0 0,1 0 1 0 0,-1-1-1 0 0,0 0 0 0 0,0-1 0 0 0,15-5 1 0 0,-13 0-19 0 0,0 1 1 0 0,-1-2-1 0 0,0 0 1 0 0,0-1 0 0 0,-1-1-1 0 0,0 0 1 0 0,-1-1-1 0 0,0-1 1 0 0,-1 0-1 0 0,0-1 1 0 0,-2 0 0 0 0,1-1-1 0 0,14-26 1 0 0,6-14-46 0 0,-3-1 0 0 0,37-98 0 0 0,-43 90 444 0 0,22-53 710 0 0,-40 108-733 0 0,-6 15-171 0 0,-15 36-138 0 0,-12 37-92 0 0,-88 351 52 0 0,101-378 7 0 0,-14 80 0 0 0,29-131-40 0 0,-1 1 0 0 0,1-1 0 0 0,0 1 0 0 0,-1-1 0 0 0,1 0 0 0 0,0 1 0 0 0,0-1 0 0 0,0 1 0 0 0,0-1 0 0 0,0 1 0 0 0,0-1 0 0 0,1 1 0 0 0,-1-1 0 0 0,0 0 0 0 0,1 1 0 0 0,-1-1 0 0 0,2 2 0 0 0,10-15-1193 0 0,-7 3 847 0 0,0 1-1 0 0,-1-1 0 0 0,0 0 1 0 0,3-13-1 0 0,-5 13 277 0 0,-1 0 1 0 0,0 0 0 0 0,-1 0-1 0 0,0 1 1 0 0,0-1-1 0 0,-1 0 1 0 0,0 0-1 0 0,0 0 1 0 0,-1 0 0 0 0,0 1-1 0 0,-1-1 1 0 0,0 1-1 0 0,0 0 1 0 0,-1 0-1 0 0,0 0 1 0 0,-6-10-1 0 0,-14-22 1300 0 0,23 39-871 0 0,22-7-292 0 0,11 11-23 0 0,0-3 0 0 0,1 0 1 0 0,-1-2-1 0 0,0-1 0 0 0,-1-2 1 0 0,46-13-1 0 0,-25 3-5 0 0,-33 8 96 0 0,0 1 0 0 0,26-3 1 0 0,-35 7 123 0 0,12 0-147 0 0,-22 3-94 0 0,1-1 0 0 0,-1 1 0 0 0,0-1 0 0 0,1 1 1 0 0,-1-1-1 0 0,0 1 0 0 0,1-1 0 0 0,-1 1 0 0 0,0 0 0 0 0,0-1 0 0 0,0 1 0 0 0,0-1 0 0 0,0 1 1 0 0,1 0-1 0 0,-1-1 0 0 0,0 1 0 0 0,0 0 0 0 0,-1-1 0 0 0,1 1 0 0 0,0 0 0 0 0,0-1 0 0 0,0 1 0 0 0,0-1 1 0 0,0 1-1 0 0,-1 0 0 0 0,1-1 0 0 0,0 1 0 0 0,0-1 0 0 0,-1 1 0 0 0,1-1 0 0 0,-1 1 0 0 0,1-1 0 0 0,0 1 1 0 0,-1-1-1 0 0,1 1 0 0 0,-1-1 0 0 0,0 1 0 0 0,-15 24-4 0 0,2 1 0 0 0,0 1 0 0 0,2 0 0 0 0,1 0 0 0 0,1 1-1 0 0,1 1 1 0 0,-8 48 0 0 0,17-74 31 0 0,9 23 74 0 0,-4-22-85 0 0,0 0-1 0 0,0-1 0 0 0,1 0 0 0 0,-1 0 1 0 0,1 0-1 0 0,-1-1 0 0 0,1 0 1 0 0,0 0-1 0 0,0 0 0 0 0,0-1 0 0 0,0 0 1 0 0,0 0-1 0 0,1 0 0 0 0,-1-1 1 0 0,9 0-1 0 0,-5 0 4 0 0,-1 1 0 0 0,1 0 0 0 0,-1 0 0 0 0,1 1 0 0 0,-1 0 1 0 0,14 6-1 0 0,-21-7-19 0 0,-1 1 0 0 0,1-1 0 0 0,0 1 0 0 0,-1-1 0 0 0,0 1 0 0 0,1-1 0 0 0,-1 1 0 0 0,0 0 0 0 0,0 0 0 0 0,1 0 0 0 0,-2 0 0 0 0,1 0 0 0 0,0 0 0 0 0,0 0 0 0 0,-1 0 0 0 0,1 0 0 0 0,-1 0 0 0 0,1 0 0 0 0,-1 0 0 0 0,0 1 0 0 0,0-1 0 0 0,0 0 0 0 0,0 0 0 0 0,0 0 0 0 0,-1 0 0 0 0,1 1 0 0 0,-1-1 0 0 0,1 0 0 0 0,-1 0 0 0 0,-1 3 1 0 0,-2 6-5 0 0,0-1 1 0 0,0 0 0 0 0,-1 0 0 0 0,-11 17-1 0 0,3-8 23 0 0,-2-1 0 0 0,-1-1 0 0 0,0 0 0 0 0,-1-1 0 0 0,-37 28 0 0 0,41-35 80 0 0,0-1-1 0 0,-1 0 1 0 0,1 0 0 0 0,-2-1-1 0 0,1-1 1 0 0,-1-1 0 0 0,0 0 0 0 0,0-1-1 0 0,-30 5 1 0 0,42-8-63 0 0,0-1 0 0 0,0 0 1 0 0,0 1-1 0 0,0-1 0 0 0,0 0 0 0 0,0-1 0 0 0,0 1 1 0 0,1 0-1 0 0,-1-1 0 0 0,0 0 0 0 0,0 0 0 0 0,0 0 0 0 0,0 0 1 0 0,1 0-1 0 0,-1 0 0 0 0,0-1 0 0 0,1 1 0 0 0,-1-1 0 0 0,1 1 1 0 0,0-1-1 0 0,-1 0 0 0 0,1 0 0 0 0,0 0 0 0 0,0-1 0 0 0,1 1 1 0 0,-1 0-1 0 0,0-1 0 0 0,1 1 0 0 0,-1-1 0 0 0,1 0 0 0 0,0 1 1 0 0,0-1-1 0 0,0 0 0 0 0,0 0 0 0 0,0 0 0 0 0,1 1 1 0 0,-1-1-1 0 0,1 0 0 0 0,0 0 0 0 0,0-4 0 0 0,0-4-4 0 0,0-1 0 0 0,1 1 0 0 0,1 0 0 0 0,0 1 0 0 0,1-1 0 0 0,0 0 0 0 0,0 1 0 0 0,1-1 0 0 0,7-13 0 0 0,-1 6-213 0 0,1 0-1 0 0,1 1 1 0 0,0 1 0 0 0,1 0 0 0 0,28-27 0 0 0,-11 18-2307 0 0,1 1 0 0 0,37-21 0 0 0,-42 29-640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9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56 912 0 0,'-28'-12'14941'0'0,"28"12"-14800"0"0,0-1 0 0 0,0 1 0 0 0,0 0-1 0 0,0-1 1 0 0,0 1 0 0 0,0 0 0 0 0,0-1 0 0 0,0 1 0 0 0,0-1 422 0 0,0 0-422 0 0,12-12-1324 0 0,11-4-5849 0 0,-11 9 1626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0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202 405 56 0 0,'2'-3'776'0'0,"3"-8"351"0"0,0 0 0 0 0,-1 0 0 0 0,-1 0 0 0 0,4-17 0 0 0,-6 27-990 0 0,-1-1-1 0 0,1 1 1 0 0,-1-1 0 0 0,0 1-1 0 0,1-1 1 0 0,-1 1 0 0 0,0-1-1 0 0,0 1 1 0 0,0-1-1 0 0,0 1 1 0 0,0-1 0 0 0,0 1-1 0 0,-1-1 1 0 0,1 1-1 0 0,0-1 1 0 0,-1 1 0 0 0,1-1-1 0 0,-1 1 1 0 0,0-1 0 0 0,1 1-1 0 0,-1 0 1 0 0,0-1-1 0 0,0 1 1 0 0,0 0 0 0 0,-1-2-1 0 0,0 2-63 0 0,0 1 0 0 0,0-1 0 0 0,0 0 0 0 0,1 0 0 0 0,-1 1 0 0 0,0-1 0 0 0,0 1 0 0 0,0 0-1 0 0,-1 0 1 0 0,1 0 0 0 0,0 0 0 0 0,0 0 0 0 0,0 0 0 0 0,0 0 0 0 0,0 0 0 0 0,-2 1 0 0 0,-6 2-8 0 0,0 0 0 0 0,1 0 0 0 0,-1 1 1 0 0,1 0-1 0 0,-1 1 0 0 0,-8 6 0 0 0,8-4-16 0 0,0 1 1 0 0,0 0-1 0 0,1 1 1 0 0,0 1-1 0 0,1-1 0 0 0,0 1 1 0 0,0 0-1 0 0,1 1 1 0 0,0 0-1 0 0,1 0 0 0 0,-9 23 1 0 0,14-33-49 0 0,1 0 0 0 0,0 0 0 0 0,0-1-1 0 0,0 1 1 0 0,0 0 0 0 0,0 0 0 0 0,0 0 0 0 0,0 0 0 0 0,0 0 0 0 0,0 0 0 0 0,0-1 0 0 0,0 1 0 0 0,0 0 0 0 0,1 0 0 0 0,-1 0-1 0 0,0-1 1 0 0,1 1 0 0 0,-1 0 0 0 0,1 0 0 0 0,-1-1 0 0 0,1 1 0 0 0,-1 0 0 0 0,1 0 0 0 0,-1-1 0 0 0,1 1 0 0 0,0-1 0 0 0,-1 1-1 0 0,1-1 1 0 0,0 1 0 0 0,-1-1 0 0 0,1 1 0 0 0,0-1 0 0 0,0 1 0 0 0,-1-1 0 0 0,1 0 0 0 0,0 0 0 0 0,0 1 0 0 0,0-1 0 0 0,0 0 0 0 0,1 0-1 0 0,32 3 42 0 0,-18-6-43 0 0,1-2 0 0 0,-1 0 0 0 0,0-1 0 0 0,0 0 0 0 0,-1-1 1 0 0,0-1-1 0 0,0 0 0 0 0,-1-1 0 0 0,0-1 0 0 0,0 0 0 0 0,-1-1 0 0 0,0-1 0 0 0,-1 0 0 0 0,11-14 0 0 0,-15 16-58 0 0,-1 0 1 0 0,-1-1-1 0 0,0 1 0 0 0,0-1 0 0 0,-1 0 0 0 0,0-1 0 0 0,-1 1 1 0 0,0-1-1 0 0,-1 0 0 0 0,0 0 0 0 0,-1 0 0 0 0,-1 0 1 0 0,1-19-1 0 0,-9 36 21 0 0,-9 12 20 0 0,1 0 1 0 0,0 0-1 0 0,1 2 1 0 0,1 0 0 0 0,0 0-1 0 0,2 1 1 0 0,0 1-1 0 0,2 0 1 0 0,0 0 0 0 0,1 1-1 0 0,1 0 1 0 0,1 0-1 0 0,1 1 1 0 0,1-1-1 0 0,-1 39 1 0 0,4-59 20 0 0,1 1-1 0 0,0-1 1 0 0,0 0 0 0 0,0 0 0 0 0,0 1-1 0 0,1-1 1 0 0,-1 0 0 0 0,1 0 0 0 0,-1 0-1 0 0,1 1 1 0 0,0-1 0 0 0,0 0-1 0 0,-1 0 1 0 0,2 0 0 0 0,-1 0 0 0 0,0 0-1 0 0,0 0 1 0 0,1-1 0 0 0,-1 1-1 0 0,1 0 1 0 0,-1-1 0 0 0,1 1 0 0 0,0-1-1 0 0,-1 1 1 0 0,1-1 0 0 0,0 0-1 0 0,0 0 1 0 0,0 0 0 0 0,0 0 0 0 0,0 0-1 0 0,0 0 1 0 0,0 0 0 0 0,1-1 0 0 0,-1 1-1 0 0,0-1 1 0 0,0 0 0 0 0,1 1-1 0 0,-1-1 1 0 0,0 0 0 0 0,0 0 0 0 0,1-1-1 0 0,3 0 1 0 0,11-1 12 0 0,-1-2 1 0 0,0 0-1 0 0,-1-1 1 0 0,27-11-1 0 0,-35 13-12 0 0,16-7 5 0 0,0 0 1 0 0,-1-2-1 0 0,-1 0 0 0 0,0-2 1 0 0,-1 0-1 0 0,0-2 1 0 0,-1 0-1 0 0,-1-1 1 0 0,0 0-1 0 0,-2-2 0 0 0,0 0 1 0 0,-1-1-1 0 0,-1 0 1 0 0,0-1-1 0 0,-2-1 0 0 0,-1 0 1 0 0,0-1-1 0 0,11-38 1 0 0,-15 39 42 0 0,-2-1 1 0 0,0 1-1 0 0,-1-1 1 0 0,-2 0-1 0 0,1-32 0 0 0,-3 49-11 0 0,-3-3-17 0 0,-4-5 18 0 0,6 12-41 0 0,-5 7 3 0 0,-10 12 0 0 0,1 0-1 0 0,0 1 1 0 0,1 1-1 0 0,1 0 0 0 0,-16 34 1 0 0,-48 117 14 0 0,64-141-14 0 0,-32 82 20 0 0,4 3 1 0 0,-48 218-1 0 0,66-243 19 0 0,-2 14 42 0 0,25-103-82 0 0,0 1-1 0 0,0-1 1 0 0,0 1-1 0 0,0-1 1 0 0,0 1-1 0 0,0-1 1 0 0,0 1-1 0 0,0-1 0 0 0,0 1 1 0 0,-1-1-1 0 0,1 1 1 0 0,0-1-1 0 0,0 1 1 0 0,0-1-1 0 0,0 1 0 0 0,-1-1 1 0 0,1 1-1 0 0,0-1 1 0 0,-1 1-1 0 0,1-1 1 0 0,0 0-1 0 0,-1 1 1 0 0,1-1-1 0 0,0 1 0 0 0,-1-1 1 0 0,1 0-1 0 0,-1 0 1 0 0,1 1-1 0 0,0-1 1 0 0,-1 0-1 0 0,1 0 1 0 0,-1 1-1 0 0,1-1 0 0 0,-1 0 1 0 0,1 0-1 0 0,-1 0 1 0 0,1 0-1 0 0,-1 0 1 0 0,1 0-1 0 0,-1 0 0 0 0,1 0 1 0 0,-1 0-1 0 0,0 0 1 0 0,-22-19-25 0 0,-15-38-106 0 0,30 40 68 0 0,0 0 0 0 0,1-1 0 0 0,1 0-1 0 0,0 0 1 0 0,2-1 0 0 0,0 1 0 0 0,1-1-1 0 0,-1-34 1 0 0,5 43-51 0 0,0 0-1 0 0,0 0 1 0 0,0 0 0 0 0,2 0-1 0 0,-1 1 1 0 0,1-1-1 0 0,0 0 1 0 0,1 1 0 0 0,0 0-1 0 0,1 0 1 0 0,0 0 0 0 0,0 1-1 0 0,1 0 1 0 0,0 0-1 0 0,0 0 1 0 0,1 0 0 0 0,14-12-1 0 0,-4 7-966 0 0,0 1 0 0 0,1 0-1 0 0,27-13 1 0 0,-33 18 186 0 0,28-13-1563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1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55 816 0 0,'0'0'1048'0'0,"-16"-2"4713"0"0,57-9-5653 0 0,-11 7-264 0 0,18-3-328 0 0,-1-1-700 0 0,1-3-1281 0 0,2-1 569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1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46 114 240 0 0,'-3'-6'403'0'0,"1"1"-1"0"0,0-1 0 0 0,0 0 1 0 0,1 1-1 0 0,-1-1 1 0 0,1 0-1 0 0,0 0 1 0 0,1 0-1 0 0,0 0 1 0 0,-1 0-1 0 0,2 0 1 0 0,-1 0-1 0 0,1 0 1 0 0,0 0-1 0 0,0 0 1 0 0,1 0-1 0 0,2-5 1 0 0,-4 9-113 0 0,-13 129 1376 0 0,12-121-1658 0 0,-7 31 42 0 0,1-1 0 0 0,2 1 0 0 0,1 0 0 0 0,2 45 0 0 0,2-78-35 0 0,0 0 1 0 0,0-1-1 0 0,1 1 1 0 0,-1 0-1 0 0,1 0 0 0 0,0-1 1 0 0,0 1-1 0 0,0-1 1 0 0,1 1-1 0 0,-1-1 1 0 0,1 0-1 0 0,0 1 0 0 0,0-1 1 0 0,0 0-1 0 0,0 0 1 0 0,1 0-1 0 0,-1 0 1 0 0,1-1-1 0 0,3 3 0 0 0,-3-3-56 0 0,0-1 0 0 0,0 0-1 0 0,0 0 1 0 0,0-1 0 0 0,0 1-1 0 0,0-1 1 0 0,1 0-1 0 0,-1 1 1 0 0,0-1 0 0 0,0-1-1 0 0,1 1 1 0 0,-1 0-1 0 0,0-1 1 0 0,0 0 0 0 0,0 1-1 0 0,0-1 1 0 0,0-1-1 0 0,0 1 1 0 0,0 0 0 0 0,0-1-1 0 0,0 1 1 0 0,0-1 0 0 0,2-2-1 0 0,3-1-281 0 0,-4 4-56 0 0,-1-1 0 0 0,1 0 0 0 0,-1 0 0 0 0,0-1 0 0 0,0 1 0 0 0,0-1 0 0 0,0 1 0 0 0,0-1 1 0 0,0 0-1 0 0,-1 0 0 0 0,5-7 0 0 0,6-13-1953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2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49 432 0 0,'-18'-25'6615'0'0,"18"10"-2151"0"0,14 8-4154 0 0,16 6-6332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3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210 273 256 0 0,'0'0'5077'0'0,"2"-6"-4753"0"0,8-26 205 0 0,4-14 1117 0 0,9-48 0 0 0,-20 80-1254 0 0,1 0 1 0 0,1 1-1 0 0,0 0 1 0 0,1 0-1 0 0,7-13 1 0 0,-12 25 218 0 0,-2 6-613 0 0,0 1 1 0 0,0 0 0 0 0,-1-1 1 0 0,0 1-1 0 0,0-1 0 0 0,0 0 0 0 0,0 1 1 0 0,-5 5-1 0 0,-3 10-1 0 0,-230 488 44 0 0,215-438-484 0 0,24-69 42 0 0,7-2-716 0 0,-1-1 660 0 0,0 0-1 0 0,0-1 1 0 0,0 1-1 0 0,0-1 0 0 0,0 0 1 0 0,-1 0-1 0 0,1-1 1 0 0,-1 1-1 0 0,1-1 0 0 0,-1 0 1 0 0,5-4-1 0 0,18-14-2378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3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57 135 168 0 0,'-22'-4'1507'0'0,"20"4"-1276"0"0,0 0-1 0 0,0 0 1 0 0,0 0-1 0 0,1 0 1 0 0,-1 0-1 0 0,0 0 1 0 0,0-1-1 0 0,1 1 1 0 0,-1-1-1 0 0,0 1 1 0 0,1-1-1 0 0,-1 1 1 0 0,0-1-1 0 0,1 0 1 0 0,-1 0-1 0 0,1 0 1 0 0,-1 0-1 0 0,-1-2 1 0 0,4 1-160 0 0,1 0 1 0 0,0 1-1 0 0,0-1 1 0 0,0 1-1 0 0,0-1 1 0 0,0 1-1 0 0,0 0 1 0 0,0 0-1 0 0,0 0 1 0 0,0 0-1 0 0,0 0 1 0 0,1 1 0 0 0,-1-1-1 0 0,0 1 1 0 0,1-1-1 0 0,2 1 1 0 0,82-19 255 0 0,122-12 1 0 0,-153 27-281 0 0,-16 1 8 0 0,62-13 1 0 0,-100 16-36 0 0,1 0-1 0 0,-1 0 1 0 0,0-1 0 0 0,0 1 0 0 0,1-1-1 0 0,-1 0 1 0 0,0 0 0 0 0,0 1-1 0 0,0-1 1 0 0,0-1 0 0 0,0 1-1 0 0,3-2 1 0 0,-9-5-1122 0 0,-13-2-3333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3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17 288 0 0,'0'0'949'0'0,"10"-17"5881"0"0,-6 38-6681 0 0,-2-1 0 0 0,0 1 0 0 0,-2-1 0 0 0,0 1 0 0 0,-1-1 0 0 0,-1 1 0 0 0,-7 28 0 0 0,0-10-4 0 0,-1-1 0 0 0,-3 0 1 0 0,-17 36-1 0 0,-4-8 1488 0 0,34-68-1618 0 0,1-1-1 0 0,-1 1 1 0 0,1 0 0 0 0,-1-1 0 0 0,1 1-1 0 0,0 0 1 0 0,0 0 0 0 0,0-1-1 0 0,0 1 1 0 0,1 0 0 0 0,1-3-1 0 0,3-4 16 0 0,4-15 24 0 0,1 1-1 0 0,1 0 1 0 0,1 0-1 0 0,1 1 1 0 0,1 1-1 0 0,1 0 1 0 0,0 1 0 0 0,2 1-1 0 0,0 1 1 0 0,2 0-1 0 0,20-14 1 0 0,-38 31-58 0 0,-1 0 1 0 0,0 0-1 0 0,1 1 0 0 0,-1-1 1 0 0,1 0-1 0 0,-1 1 1 0 0,0-1-1 0 0,1 1 0 0 0,0-1 1 0 0,-1 1-1 0 0,1 0 1 0 0,-1 0-1 0 0,1-1 0 0 0,-1 1 1 0 0,1 0-1 0 0,0 1 1 0 0,-1-1-1 0 0,1 0 0 0 0,-1 0 1 0 0,1 1-1 0 0,-1-1 1 0 0,1 1-1 0 0,-1-1 0 0 0,1 1 1 0 0,1 0-1 0 0,0 2-2 0 0,0-1 1 0 0,0 0-1 0 0,0 1 0 0 0,-1 0 0 0 0,1 0 0 0 0,-1 0 1 0 0,1 0-1 0 0,-1 0 0 0 0,0 0 0 0 0,2 5 0 0 0,2 5-8 0 0,-1 0 1 0 0,0 0-1 0 0,-1 1 0 0 0,5 24 0 0 0,-8-32-59 0 0,5 30 81 0 0,1 58-1 0 0,-7-86-425 0 0,0 1-1 0 0,0-1 0 0 0,-1 1 0 0 0,0-1 0 0 0,-1 1 1 0 0,0-1-1 0 0,0 0 0 0 0,0 0 0 0 0,-1 0 1 0 0,-1 0-1 0 0,1 0 0 0 0,-9 12 0 0 0,-7-11-4382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4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0 156 48 0 0,'50'-10'7778'0'0,"56"-16"-5242"0"0,66-14-2964 0 0,64-2-452 0 0,-81 16-3641 0 0,-91 15 1968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5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87 484 0 0,'29'-50'3076'0'0,"-16"22"217"0"0,-13 28-3261 0 0,0 0 0 0 0,1 0 0 0 0,-1 0 0 0 0,0 0 0 0 0,0 0 0 0 0,0 0 0 0 0,0-1 0 0 0,1 1 0 0 0,-1 0 0 0 0,0 0 0 0 0,0 0 0 0 0,0-1 0 0 0,0 1 1 0 0,0 0-1 0 0,0 0 0 0 0,0 0 0 0 0,0-1 0 0 0,0 1 0 0 0,1 0 0 0 0,-1 0 0 0 0,0 0 0 0 0,0-1 0 0 0,0 1 0 0 0,0 0 0 0 0,0 0 0 0 0,0-1 0 0 0,0 1 0 0 0,0 0 0 0 0,-1 0 1 0 0,1 0-1 0 0,0-1 0 0 0,0 1 0 0 0,0 0 0 0 0,0 0 0 0 0,0 0 0 0 0,0-1 0 0 0,0 1 0 0 0,0 0 0 0 0,-1 0 0 0 0,1 0 0 0 0,0 0 0 0 0,0-1 0 0 0,0 1 0 0 0,0 0 0 0 0,0 0 1 0 0,-1 0-1 0 0,1 0 0 0 0,0 0 0 0 0,0 0 0 0 0,0 0 0 0 0,-1-1 0 0 0,1 1 0 0 0,0 0 0 0 0,0 0 0 0 0,-1 0 0 0 0,-18 14 50 0 0,1 1 0 0 0,1 1-1 0 0,0 1 1 0 0,1 0 0 0 0,1 1 0 0 0,0 1-1 0 0,2 0 1 0 0,0 1 0 0 0,1 0 0 0 0,1 1-1 0 0,1 0 1 0 0,1 1 0 0 0,0 0 0 0 0,2 1-1 0 0,-8 41 1 0 0,15-62-74 0 0,-1 0 0 0 0,1 0 0 0 0,0 0 0 0 0,0 0-1 0 0,0 1 1 0 0,0-1 0 0 0,0 0 0 0 0,0 0 0 0 0,0 0-1 0 0,1 1 1 0 0,-1-1 0 0 0,1 0 0 0 0,0 0 0 0 0,-1 0 0 0 0,1 0-1 0 0,0 0 1 0 0,0 0 0 0 0,0 0 0 0 0,1 0 0 0 0,-1 0-1 0 0,0-1 1 0 0,1 1 0 0 0,-1 0 0 0 0,1-1 0 0 0,0 1-1 0 0,-1-1 1 0 0,1 0 0 0 0,0 1 0 0 0,0-1 0 0 0,0 0 0 0 0,0 0-1 0 0,0 0 1 0 0,0 0 0 0 0,0-1 0 0 0,0 1 0 0 0,0-1-1 0 0,0 1 1 0 0,1-1 0 0 0,-1 0 0 0 0,0 1 0 0 0,5-1 0 0 0,9 0 19 0 0,0-1 1 0 0,1 0-1 0 0,-1 0 1 0 0,24-7 0 0 0,-32 6-21 0 0,15-2 8 0 0,-1-2-1 0 0,1-1 1 0 0,-1-1-1 0 0,-1 0 1 0 0,0-2 0 0 0,26-15-1 0 0,-39 20 14 0 0,0 0 0 0 0,0 0 1 0 0,-1-1-1 0 0,0 0 0 0 0,0 0 0 0 0,0-1 0 0 0,-1 0 1 0 0,0 0-1 0 0,0 0 0 0 0,-1-1 0 0 0,0 0 0 0 0,0 0 1 0 0,-1 0-1 0 0,0-1 0 0 0,0 1 0 0 0,-1-1 0 0 0,0 0 0 0 0,2-12 1 0 0,-4 14 67 0 0,-1 0 0 0 0,0 0 0 0 0,0-1 0 0 0,0 1 0 0 0,-1 0 0 0 0,0 0 0 0 0,-2-7 0 0 0,2 11-44 0 0,1 3-50 0 0,0 0 1 0 0,0-1-1 0 0,0 1 1 0 0,-1-1-1 0 0,1 1 1 0 0,0 0 0 0 0,0-1-1 0 0,0 1 1 0 0,-1 0-1 0 0,1-1 1 0 0,0 1-1 0 0,-1 0 1 0 0,1-1-1 0 0,0 1 1 0 0,-1 0-1 0 0,1 0 1 0 0,0-1 0 0 0,-1 1-1 0 0,1 0 1 0 0,0 0-1 0 0,-1 0 1 0 0,1-1-1 0 0,-1 1 1 0 0,1 0-1 0 0,0 0 1 0 0,-1 0-1 0 0,1 0 1 0 0,-1 0 0 0 0,1 0-1 0 0,0 0 1 0 0,-1 0-1 0 0,1 0 1 0 0,-1 0-1 0 0,1 0 1 0 0,-1 0-1 0 0,1 0 1 0 0,-1 1-1 0 0,-7 5 4 0 0,0 0 0 0 0,0 1-1 0 0,1 0 1 0 0,0 1-1 0 0,0 0 1 0 0,1 0 0 0 0,0 0-1 0 0,0 1 1 0 0,1 0-1 0 0,0 0 1 0 0,-4 11-1 0 0,3-6-42 0 0,1 1 0 0 0,0-1 0 0 0,1 1 0 0 0,1 0-1 0 0,0 0 1 0 0,1 0 0 0 0,0 18 0 0 0,2-32 21 0 0,0 1 0 0 0,-1 0 0 0 0,1 0 0 0 0,0-1 0 0 0,0 1 0 0 0,1 0 0 0 0,-1 0 1 0 0,0-1-1 0 0,1 1 0 0 0,-1 0 0 0 0,1-1 0 0 0,-1 1 0 0 0,1 0 0 0 0,0-1 0 0 0,-1 1 0 0 0,1-1 0 0 0,0 1 1 0 0,0-1-1 0 0,0 1 0 0 0,1-1 0 0 0,-1 0 0 0 0,0 0 0 0 0,0 1 0 0 0,1-1 0 0 0,-1 0 0 0 0,0 0 0 0 0,1 0 1 0 0,-1-1-1 0 0,1 1 0 0 0,0 0 0 0 0,-1 0 0 0 0,1-1 0 0 0,0 1 0 0 0,-1-1 0 0 0,1 1 0 0 0,0-1 1 0 0,-1 0-1 0 0,4 0 0 0 0,-2 0 4 0 0,0 0 0 0 0,0-1 0 0 0,0 1 0 0 0,-1-1 0 0 0,1 0 0 0 0,0 0 0 0 0,-1 0 0 0 0,1 0 0 0 0,0 0 0 0 0,-1-1 0 0 0,0 1 0 0 0,1-1 0 0 0,-1 0 0 0 0,0 0 0 0 0,0 1 0 0 0,0-1 0 0 0,0-1 0 0 0,0 1 0 0 0,0 0 0 0 0,-1 0 0 0 0,1-1 0 0 0,2-3 0 0 0,-1-3-50 0 0,1 0 1 0 0,-2 0 0 0 0,1 0 0 0 0,-1 0 0 0 0,0 0 0 0 0,-1 0 0 0 0,0-1-1 0 0,-1 1 1 0 0,1-1 0 0 0,-2 1 0 0 0,0 0 0 0 0,0-1 0 0 0,0 1-1 0 0,-1 0 1 0 0,-1 0 0 0 0,1 0 0 0 0,-1 0 0 0 0,-1 0 0 0 0,0 1 0 0 0,0 0-1 0 0,-6-9 1 0 0,9 16-466 0 0,-2-4-296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6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1 412 408 0 0,'2'-5'326'0'0,"0"1"1"0"0,0 0-1 0 0,1 0 0 0 0,-1 1 1 0 0,1-1-1 0 0,0 1 0 0 0,0-1 1 0 0,0 1-1 0 0,1 0 0 0 0,-1 0 1 0 0,1 0-1 0 0,4-2 0 0 0,-6 3-259 0 0,0 1 0 0 0,1 0 0 0 0,-1 0 0 0 0,0 0-1 0 0,0 0 1 0 0,1 1 0 0 0,-1-1 0 0 0,1 1 0 0 0,-1-1 0 0 0,1 1 0 0 0,-1 0-1 0 0,1 0 1 0 0,-1 0 0 0 0,1 0 0 0 0,-1 0 0 0 0,1 1 0 0 0,-1-1 0 0 0,0 1-1 0 0,1-1 1 0 0,-1 1 0 0 0,0 0 0 0 0,4 2 0 0 0,-3-1-29 0 0,1 1 0 0 0,-1 0 0 0 0,0 0 0 0 0,0 0 0 0 0,0 0 0 0 0,-1 0 0 0 0,1 0 0 0 0,-1 1 0 0 0,1-1 0 0 0,-1 1 0 0 0,-1 0 0 0 0,1 0 0 0 0,0 0 0 0 0,-1 0 0 0 0,0 0 0 0 0,0 0 0 0 0,0 0 0 0 0,0 0 0 0 0,-1 0 0 0 0,1 8 0 0 0,-1 5 54 0 0,0 1 0 0 0,-1-1 0 0 0,-5 26 0 0 0,0-17 119 0 0,0 0 0 0 0,-2-1 0 0 0,-1 0 0 0 0,-1 0 0 0 0,-15 25 1117 0 0,26-58-1215 0 0,5-18-46 0 0,1 0-1 0 0,2 1 1 0 0,0-1 0 0 0,2 2 0 0 0,0-1 0 0 0,2 2 0 0 0,0-1 0 0 0,2 2 0 0 0,1 0 0 0 0,0 1 0 0 0,36-35 0 0 0,-48 52-70 0 0,0 1 0 0 0,1-1-1 0 0,0 1 1 0 0,0 0 0 0 0,0 0 0 0 0,0 1 0 0 0,0 0 0 0 0,0 0-1 0 0,1 0 1 0 0,-1 0 0 0 0,1 1 0 0 0,0 0 0 0 0,-1 0 0 0 0,1 0-1 0 0,0 1 1 0 0,9 0 0 0 0,-12 1-3 0 0,0 0 0 0 0,1-1 0 0 0,-1 1 0 0 0,0 0 0 0 0,0 1 0 0 0,1-1 0 0 0,-1 0 0 0 0,0 1 0 0 0,0 0 0 0 0,-1 0 0 0 0,1 0 0 0 0,0 0 0 0 0,-1 0 0 0 0,1 0 0 0 0,-1 1 0 0 0,0-1 0 0 0,1 1 0 0 0,-1 0 0 0 0,-1 0 0 0 0,1 0 0 0 0,0 0 0 0 0,-1 0-1 0 0,1 0 1 0 0,-1 0 0 0 0,0 0 0 0 0,0 0 0 0 0,0 1 0 0 0,0-1 0 0 0,0 5 0 0 0,1 4-25 0 0,-1-1-1 0 0,0 1 1 0 0,0 0-1 0 0,-1-1 1 0 0,-1 1 0 0 0,0 0-1 0 0,0-1 1 0 0,-1 1-1 0 0,-1-1 1 0 0,-6 19-1 0 0,1-5-68 0 0,7-21 77 0 0,1 0 0 0 0,-1-1 0 0 0,-1 1 0 0 0,1 0 0 0 0,0 0-1 0 0,-1-1 1 0 0,0 1 0 0 0,0-1 0 0 0,0 0 0 0 0,-5 6 0 0 0,6-8-12 0 0,1-7-56 0 0,-1-6 78 0 0,2 1-1 0 0,0-1 0 0 0,0 1 1 0 0,1 0-1 0 0,1-1 0 0 0,-1 1 1 0 0,2 0-1 0 0,0 0 0 0 0,0 1 1 0 0,1-1-1 0 0,11-17 1 0 0,13-20-23 0 0,37-46 1 0 0,-61 87 32 0 0,-2 2-6 0 0,1 1 0 0 0,-1-1 0 0 0,1 1 0 0 0,0 0-1 0 0,0 0 1 0 0,0 1 0 0 0,0-1 0 0 0,1 1 0 0 0,-1 0 0 0 0,1 0 0 0 0,0 0 0 0 0,6-2 0 0 0,-8 4 0 0 0,-1 1 0 0 0,1 0 0 0 0,0-1 1 0 0,0 1-1 0 0,0 0 0 0 0,-1 1 0 0 0,1-1 0 0 0,0 0 1 0 0,0 1-1 0 0,-1 0 0 0 0,1-1 0 0 0,0 1 0 0 0,-1 0 0 0 0,1 0 1 0 0,-1 1-1 0 0,1-1 0 0 0,-1 0 0 0 0,1 1 0 0 0,-1 0 1 0 0,0-1-1 0 0,0 1 0 0 0,0 0 0 0 0,0 0 0 0 0,0 0 0 0 0,0 0 1 0 0,1 3-1 0 0,5 5-8 0 0,39 39-12 0 0,-44-47 25 0 0,-1-1 1 0 0,0 1-1 0 0,1 0 1 0 0,-1-1-1 0 0,1 1 1 0 0,0-1-1 0 0,0 0 1 0 0,-1 0-1 0 0,1 0 1 0 0,0 0-1 0 0,0 0 0 0 0,0-1 1 0 0,0 1-1 0 0,0-1 1 0 0,0 0-1 0 0,0 0 1 0 0,0 0-1 0 0,0 0 1 0 0,0 0-1 0 0,4-1 1 0 0,8-6-29 0 0,1 0 0 0 0,-1 0 0 0 0,0-1 0 0 0,0-1 0 0 0,-1-1 0 0 0,0 0 0 0 0,-1 0 0 0 0,0-2 0 0 0,-1 1 0 0 0,0-2 0 0 0,-1 0 0 0 0,11-15 0 0 0,6-13 566 0 0,-1-1-1 0 0,42-90 1 0 0,-55 102 560 0 0,-18 47-748 0 0,-4 9-384 0 0,-185 617 372 0 0,168-540-265 0 0,17-65-1108 0 0,-2-1 0 0 0,-21 57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6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46 524 0 0,'0'-2'175'0'0,"0"0"-1"0"0,0 1 1 0 0,0-1-1 0 0,0 0 1 0 0,0 0 0 0 0,1 1-1 0 0,-1-1 1 0 0,1 0-1 0 0,-1 1 1 0 0,1-1 0 0 0,-1 1-1 0 0,1-1 1 0 0,0 1-1 0 0,0-1 1 0 0,0 1-1 0 0,0-1 1 0 0,0 1 0 0 0,0 0-1 0 0,0-1 1 0 0,0 1-1 0 0,1 0 1 0 0,-1 0 0 0 0,0 0-1 0 0,1 0 1 0 0,2-1-1 0 0,-1 0-34 0 0,1 1-1 0 0,0 0 0 0 0,-1 0 1 0 0,1 1-1 0 0,0-1 0 0 0,0 1 1 0 0,-1 0-1 0 0,1 0 0 0 0,0 0 1 0 0,0 0-1 0 0,5 2 0 0 0,0-1-21 0 0,1 2 1 0 0,0-1-1 0 0,0 2 0 0 0,-1-1 0 0 0,0 1 0 0 0,0 0 0 0 0,0 1 1 0 0,13 9-1 0 0,-16-9-54 0 0,0 1 0 0 0,-1 0 1 0 0,0 0-1 0 0,0 1 0 0 0,0-1 0 0 0,-1 1 1 0 0,1 0-1 0 0,-2 1 0 0 0,1-1 1 0 0,-1 0-1 0 0,0 1 0 0 0,-1 0 0 0 0,0 0 1 0 0,0 0-1 0 0,1 10 0 0 0,-3-13-30 0 0,1 0-1 0 0,-1 0 0 0 0,0 0 0 0 0,-1 0 0 0 0,1 0 1 0 0,-1-1-1 0 0,0 1 0 0 0,0 0 0 0 0,-1 0 1 0 0,1-1-1 0 0,-1 1 0 0 0,0-1 0 0 0,0 1 1 0 0,0-1-1 0 0,-1 0 0 0 0,0 0 0 0 0,0 0 1 0 0,0 0-1 0 0,0 0 0 0 0,0-1 0 0 0,-1 0 1 0 0,1 1-1 0 0,-1-1 0 0 0,0 0 0 0 0,0-1 1 0 0,-8 5-1 0 0,2-3-16 0 0,1 1 1 0 0,-1-1-1 0 0,0-1 1 0 0,-1 0-1 0 0,1 0 1 0 0,0-1-1 0 0,-1-1 1 0 0,0 0-1 0 0,1 0 1 0 0,-12-1-1 0 0,17 0-244 0 0,1-1 0 0 0,-1 1 0 0 0,1-1 0 0 0,0 0 0 0 0,-1-1 0 0 0,1 1 0 0 0,0-1 0 0 0,0 1-1 0 0,0-1 1 0 0,0-1 0 0 0,0 1 0 0 0,0 0 0 0 0,1-1 0 0 0,-1 0 0 0 0,1 0 0 0 0,0 0 0 0 0,0 0 0 0 0,0 0-1 0 0,0-1 1 0 0,0 0 0 0 0,1 1 0 0 0,-1-1 0 0 0,1 0 0 0 0,0 0 0 0 0,1 0 0 0 0,-4-8 0 0 0,1-7-1903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7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292 107 32 0 0,'3'-5'783'0'0,"0"0"0"0"0,0 0 0 0 0,-1-1 0 0 0,1 1 0 0 0,-1-1 0 0 0,0 1 0 0 0,-1-1 0 0 0,2-10 0 0 0,-9 18-533 0 0,-10 3-153 0 0,0 1 1 0 0,1 1-1 0 0,0 0 1 0 0,0 1 0 0 0,0 1-1 0 0,1 0 1 0 0,1 1 0 0 0,-1 0-1 0 0,2 1 1 0 0,-1 1-1 0 0,-19 24 1 0 0,17-18-42 0 0,0 2 1 0 0,1-1-1 0 0,1 2 0 0 0,1 0 1 0 0,1 0-1 0 0,1 1 0 0 0,1 1 1 0 0,-6 23-1 0 0,14-44-63 0 0,0-1 0 0 0,1 1 0 0 0,-1 0 1 0 0,1 0-1 0 0,0 0 0 0 0,-1 0 0 0 0,1 0 0 0 0,0 0 1 0 0,0 0-1 0 0,0 0 0 0 0,0 0 0 0 0,1 0 0 0 0,-1-1 1 0 0,1 1-1 0 0,-1 0 0 0 0,1 0 0 0 0,-1 0 0 0 0,1 0 0 0 0,0-1 1 0 0,2 4-1 0 0,-2-4-12 0 0,0 0 0 0 0,0 0 0 0 0,1 0 0 0 0,-1-1 1 0 0,0 1-1 0 0,1 0 0 0 0,-1-1 0 0 0,1 1 0 0 0,-1-1 0 0 0,1 1 0 0 0,-1-1 1 0 0,1 0-1 0 0,-1 1 0 0 0,1-1 0 0 0,0 0 0 0 0,-1 0 0 0 0,1 0 0 0 0,-1 0 1 0 0,4-1-1 0 0,1 0-67 0 0,1-1 0 0 0,-1 0 0 0 0,1 0 0 0 0,-1 0 1 0 0,0-1-1 0 0,0 0 0 0 0,0 0 0 0 0,0 0 0 0 0,-1-1 1 0 0,11-8-1 0 0,-8 3-57 0 0,0 0 0 0 0,-1 0 1 0 0,0-1-1 0 0,-1 0 1 0 0,0 0-1 0 0,0 0 0 0 0,-1-1 1 0 0,0 0-1 0 0,6-22 1 0 0,-9 24 115 0 0,0 0 0 0 0,0 0 1 0 0,-1 1-1 0 0,0-1 0 0 0,0 0 1 0 0,-1 0-1 0 0,0 0 1 0 0,-1 0-1 0 0,0 0 0 0 0,-1 0 1 0 0,1 0-1 0 0,-2 1 0 0 0,-4-14 1 0 0,5 18 37 0 0,0 1 202 0 0,1-1-1 0 0,-1 1 1 0 0,1 0-1 0 0,0 0 1 0 0,0-1-1 0 0,0 1 0 0 0,0 0 1 0 0,0-1-1 0 0,1-3 1 0 0,0 5-159 0 0,1 0-1 0 0,-1 0 1 0 0,1 0 0 0 0,0 0 0 0 0,0 0 0 0 0,0 0-1 0 0,0 1 1 0 0,0-1 0 0 0,0 0 0 0 0,0 1-1 0 0,1-1 1 0 0,-1 1 0 0 0,1-1 0 0 0,-1 1 0 0 0,1 0-1 0 0,-1 0 1 0 0,1 0 0 0 0,0 0 0 0 0,1-1-1 0 0,14-9 84 0 0,1 2 0 0 0,0 0 0 0 0,0 2-1 0 0,36-11 1 0 0,-9 3 8 0 0,-44 14-150 0 0,0 1 1 0 0,0-1-1 0 0,0 1 0 0 0,-1 0 0 0 0,1 0 1 0 0,0-1-1 0 0,0 1 0 0 0,0 0 0 0 0,0 0 0 0 0,0 0 1 0 0,0 0-1 0 0,0 0 0 0 0,0 0 0 0 0,0 0 0 0 0,0 1 1 0 0,0-1-1 0 0,0 0 0 0 0,0 0 0 0 0,-1 1 1 0 0,1-1-1 0 0,0 0 0 0 0,0 1 0 0 0,0-1 0 0 0,0 1 1 0 0,-1 0-1 0 0,1-1 0 0 0,0 1 0 0 0,0-1 0 0 0,-1 1 1 0 0,1 0-1 0 0,0-1 0 0 0,0 2 0 0 0,0 1-1 0 0,0 0 0 0 0,0 0 0 0 0,0 0 0 0 0,0 0 0 0 0,0 1 0 0 0,-1-1 0 0 0,1 0 0 0 0,-1 0 0 0 0,0 0 0 0 0,0 4 0 0 0,-1 10-6 0 0,-1 0 0 0 0,-6 29 0 0 0,-56 153-51 0 0,55-172 181 0 0,9-27-114 0 0,0 0 0 0 0,0 0 0 0 0,0 0 0 0 0,0 0 0 0 0,0 0 0 0 0,0 0 0 0 0,0 0 0 0 0,0 0 0 0 0,0 0 0 0 0,0 0 0 0 0,0 0 0 0 0,1 0 0 0 0,-1 0 0 0 0,0 0 0 0 0,0 0 0 0 0,0 0 0 0 0,0 0 0 0 0,0 0 0 0 0,0 0 0 0 0,0 0 0 0 0,0 0 0 0 0,0 0 0 0 0,0 0 0 0 0,0 0 0 0 0,0 0 0 0 0,0 0 0 0 0,0 0 0 0 0,1 1 0 0 0,-1-1 0 0 0,23-43 185 0 0,1 0-159 0 0,20-30 14 0 0,-32 51-27 0 0,1 0 0 0 0,1 1 0 0 0,1 1 0 0 0,0 0 0 0 0,20-18 0 0 0,-2 13-50 0 0,-31 25 26 0 0,0 0 0 0 0,0 0 1 0 0,1 0-1 0 0,-1 1 0 0 0,0-1 1 0 0,0 1-1 0 0,0-1 0 0 0,0 1 0 0 0,-1 0 1 0 0,1 0-1 0 0,0 0 0 0 0,0 0 0 0 0,0 0 1 0 0,-1 0-1 0 0,1 0 0 0 0,0 1 0 0 0,-1-1 1 0 0,1 1-1 0 0,-1-1 0 0 0,2 3 1 0 0,0 1-4 0 0,0-1 1 0 0,-1 1-1 0 0,0 0 1 0 0,1 0-1 0 0,-2 0 1 0 0,1 0-1 0 0,2 10 1 0 0,-1 6-10 0 0,-1 0 0 0 0,-1 0 0 0 0,-2 23 0 0 0,-12 142-159 0 0,13-183-7 0 0,0 1-114 0 0,1 1-164 0 0,1 6 766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8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115 587 496 0 0,'0'0'667'0'0,"7"-14"1975"0"0,8 6-2202 0 0,-1 0 0 0 0,0-1-1 0 0,-1-1 1 0 0,0-1 0 0 0,16-15 0 0 0,-23 20-389 0 0,-1 0 1 0 0,0-1-1 0 0,0 1 1 0 0,0-1-1 0 0,-1 0 1 0 0,0-1 0 0 0,0 1-1 0 0,-1-1 1 0 0,0 0-1 0 0,0 0 1 0 0,-1 0-1 0 0,0 0 1 0 0,1-9-1 0 0,-1 2 97 0 0,0 8-41 0 0,-1 0 0 0 0,-1-1 0 0 0,1 1 0 0 0,-1 0 0 0 0,0-1 1 0 0,-2-9-1 0 0,2 16-98 0 0,-1-1 1 0 0,1 1 0 0 0,-1 0-1 0 0,1-1 1 0 0,-1 1 0 0 0,0 0-1 0 0,0-1 1 0 0,1 1 0 0 0,-1 0-1 0 0,0 0 1 0 0,0 0 0 0 0,0 0-1 0 0,0 0 1 0 0,0 0 0 0 0,-1 0-1 0 0,1 0 1 0 0,0 0 0 0 0,0 0-1 0 0,-1 1 1 0 0,1-1 0 0 0,0 1-1 0 0,-1-1 1 0 0,1 1 0 0 0,-1-1-1 0 0,1 1 1 0 0,0 0 0 0 0,-1-1-1 0 0,1 1 1 0 0,-1 0 0 0 0,1 0-1 0 0,-1 0 1 0 0,1 0 0 0 0,-1 1-1 0 0,1-1 1 0 0,-1 0 0 0 0,1 0-1 0 0,0 1 1 0 0,-1-1 0 0 0,-1 2-1 0 0,-8 1 8 0 0,1 1 0 0 0,-1 0-1 0 0,1 0 1 0 0,-1 1 0 0 0,1 1-1 0 0,1 0 1 0 0,-1 0-1 0 0,1 1 1 0 0,0 0 0 0 0,1 1-1 0 0,0 0 1 0 0,0 0 0 0 0,0 1-1 0 0,1-1 1 0 0,-10 18-1 0 0,6-8 7 0 0,1 1 0 0 0,0 0-1 0 0,1 0 1 0 0,2 1 0 0 0,0 1-1 0 0,1-1 1 0 0,-6 36 0 0 0,11-52-15 0 0,1 1 0 0 0,0-1 1 0 0,0 0-1 0 0,0 1 0 0 0,0-1 0 0 0,1 0 1 0 0,-1 0-1 0 0,3 7 0 0 0,-3-10-4 0 0,1 1 1 0 0,0-1-1 0 0,-1 1 0 0 0,1-1 0 0 0,0 1 0 0 0,0-1 0 0 0,0 1 0 0 0,0-1 1 0 0,0 0-1 0 0,0 0 0 0 0,0 1 0 0 0,1-1 0 0 0,-1 0 0 0 0,0 0 0 0 0,1 0 1 0 0,-1 0-1 0 0,0 0 0 0 0,1-1 0 0 0,-1 1 0 0 0,1 0 0 0 0,0-1 0 0 0,-1 1 1 0 0,1-1-1 0 0,-1 1 0 0 0,1-1 0 0 0,0 0 0 0 0,-1 0 0 0 0,4 0 1 0 0,9 0 5 0 0,0-1 0 0 0,0-1 1 0 0,-1 0-1 0 0,1-1 0 0 0,-1 0 1 0 0,1-1-1 0 0,-1 0 0 0 0,0-2 1 0 0,21-10-1 0 0,-15 4-1 0 0,0-1-1 0 0,0-1 1 0 0,-1 0 0 0 0,-1-1-1 0 0,22-25 1 0 0,106-116 112 0 0,-144 155-126 0 0,0 0 0 0 0,-1 0 0 0 0,1 0-1 0 0,0 0 1 0 0,0 0 0 0 0,0 0 0 0 0,0 0-1 0 0,0 0 1 0 0,0 0 0 0 0,0 1 0 0 0,0-1-1 0 0,0 0 1 0 0,0 1 0 0 0,0-1 0 0 0,1 1 0 0 0,-1-1-1 0 0,0 1 1 0 0,0-1 0 0 0,1 1 0 0 0,-1 0-1 0 0,0 0 1 0 0,0 0 0 0 0,1-1 0 0 0,-1 1 0 0 0,0 0-1 0 0,1 1 1 0 0,0-1 0 0 0,0 1-1 0 0,-2 1 0 0 0,1-1 0 0 0,0 0 0 0 0,0 1 0 0 0,0-1 0 0 0,-1 1 0 0 0,1-1 0 0 0,-1 1 0 0 0,1-1 0 0 0,-1 1 0 0 0,1-1 0 0 0,-1 1 0 0 0,0 0 0 0 0,0-1 0 0 0,0 1 0 0 0,0-1 1 0 0,0 4-1 0 0,-1 8-16 0 0,-1-1 0 0 0,1 0 0 0 0,-2 0 0 0 0,-7 22 0 0 0,-4 11-10 0 0,13-42 22 0 0,0 0 0 0 0,-1 0 0 0 0,1 0 0 0 0,1 0 0 0 0,-1 0 0 0 0,0 0 0 0 0,1 1 0 0 0,-1-1 0 0 0,1 0 0 0 0,0 0 0 0 0,0 1 0 0 0,0-1 0 0 0,1 0 0 0 0,-1 0 0 0 0,1 1 0 0 0,0-1 0 0 0,2 5 0 0 0,-2-6-2 0 0,19-21 9 0 0,-18 17 2 0 0,129-129 4 0 0,-95 92-14 0 0,18-21 64 0 0,-53 59-80 0 0,4 10-129 0 0,-5-9 155 0 0,1 1-1 0 0,-1-1 0 0 0,1 1 0 0 0,-1-1 1 0 0,1 1-1 0 0,-1-1 0 0 0,0 1 1 0 0,1-1-1 0 0,-1 1 0 0 0,0 0 0 0 0,1-1 1 0 0,-1 1-1 0 0,0 0 0 0 0,0-1 1 0 0,1 1-1 0 0,-1 0 0 0 0,0-1 0 0 0,0 1 1 0 0,0 0-1 0 0,0-1 0 0 0,0 1 1 0 0,0 0-1 0 0,0-1 0 0 0,0 1 0 0 0,0 0 1 0 0,-12 91-59 0 0,8-72 48 0 0,1 1-1 0 0,1 0 1 0 0,1 0 0 0 0,1 22-1 0 0,0-41 15 0 0,0 0 0 0 0,0 0 0 0 0,0 0 0 0 0,1 0 0 0 0,-1 0 0 0 0,1 0 0 0 0,-1-1 0 0 0,1 1 0 0 0,0 0 0 0 0,0 0 0 0 0,0-1 0 0 0,0 1 0 0 0,0 0 0 0 0,0-1 0 0 0,0 1 0 0 0,0-1 0 0 0,1 1 0 0 0,-1-1 0 0 0,1 0 0 0 0,-1 1 0 0 0,1-1 0 0 0,-1 0 0 0 0,1 0 0 0 0,0 0 0 0 0,-1 0 0 0 0,1-1 0 0 0,0 1 0 0 0,0 0 0 0 0,0-1 0 0 0,0 1 0 0 0,0-1 0 0 0,0 0 0 0 0,-1 1 0 0 0,1-1 0 0 0,0 0 0 0 0,0 0 0 0 0,0 0 0 0 0,0-1 0 0 0,0 1 0 0 0,0 0 0 0 0,3-2 0 0 0,10 0-45 0 0,-1-2-1 0 0,1 0 1 0 0,-1-1 0 0 0,0 0 0 0 0,0-1 0 0 0,-1 0 0 0 0,1-2-1 0 0,-1 1 1 0 0,-1-1 0 0 0,0-1 0 0 0,0-1 0 0 0,0 1 0 0 0,-1-2-1 0 0,-1 0 1 0 0,14-17 0 0 0,8-14-63 0 0,-2-2 1 0 0,48-94-1 0 0,-68 117 477 0 0,-1 1 1 0 0,-1-1-1 0 0,-1-1 0 0 0,-1 1 1 0 0,-1-1-1 0 0,-1-1 1 0 0,0 1-1 0 0,0-36 1 0 0,-6 40 1527 0 0,-4 14-797 0 0,-10 25-529 0 0,-16 52-635 0 0,4 23 253 0 0,3 1 0 0 0,-19 163 0 0 0,34-173-36 0 0,1-1-743 0 0,-1-31-2862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48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8 232 11521 0 0,'-4'-21'1879'0'0,"3"19"-1800"0"0,0-1 1 0 0,1 1-1 0 0,-1-1 0 0 0,1 1 1 0 0,0-1-1 0 0,0 1 0 0 0,0-1 1 0 0,0 0-1 0 0,0 1 1 0 0,1-1-1 0 0,-1 1 0 0 0,1-1 1 0 0,-1 1-1 0 0,1-1 0 0 0,0 1 1 0 0,0 0-1 0 0,0-1 0 0 0,0 1 1 0 0,1 0-1 0 0,1-3 1 0 0,1 0-23 0 0,0 1 1 0 0,0 0-1 0 0,1 0 1 0 0,-1 0 0 0 0,1 0-1 0 0,0 1 1 0 0,0 0 0 0 0,9-5-1 0 0,11-2-141 0 0,0 1 1 0 0,0 0-1 0 0,30-5 0 0 0,-43 11 71 0 0,173-30-2349 0 0,-38 7-4290 0 0,-93 13 3149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53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34 216 4 0 0,'0'0'6931'0'0,"2"-5"-6589"0"0,3-11 123 0 0,3-11 211 0 0,0 0-1 0 0,3 1 1 0 0,0 0-1 0 0,15-25 1 0 0,-20 41-408 0 0,-3 3-139 0 0,-4 11 75 0 0,-72 271-196 0 0,43-166-159 0 0,28-105 157 0 0,1 0 6 0 0,-1-1 1 0 0,1 1-1 0 0,0 0 1 0 0,0-1-1 0 0,0 1 1 0 0,1 0-1 0 0,-1 0 1 0 0,1 0-1 0 0,0 6 0 0 0,25-28 32 0 0,-2-2-1 0 0,0-1 1 0 0,-1 0-1 0 0,-2-2 1 0 0,29-40-1 0 0,10-8 51 0 0,-58 69-101 0 0,0 1-1 0 0,0-1 1 0 0,0 1 0 0 0,0-1-1 0 0,0 1 1 0 0,1 0-1 0 0,-1-1 1 0 0,0 1 0 0 0,0 0-1 0 0,1 0 1 0 0,-1 0-1 0 0,1 0 1 0 0,-1 0 0 0 0,1 0-1 0 0,-1 1 1 0 0,1-1-1 0 0,0 1 1 0 0,-1-1 0 0 0,3 0-1 0 0,-2 3-3 0 0,-1-1 0 0 0,0 1-1 0 0,0-1 1 0 0,0 1 0 0 0,0 0 0 0 0,0 0-1 0 0,-1 0 1 0 0,1-1 0 0 0,0 1 0 0 0,-1 0-1 0 0,0 0 1 0 0,1 0 0 0 0,-1 0 0 0 0,0 2-1 0 0,3 7 41 0 0,6 49-112 0 0,-8-44 71 0 0,1 0 1 0 0,1-1-1 0 0,0 0 0 0 0,1 1 0 0 0,11 25 1 0 0,-14-39 14 0 0,0 0 0 0 0,0 0 0 0 0,0-1 1 0 0,0 1-1 0 0,0 0 0 0 0,1-1 0 0 0,-1 1 1 0 0,1-1-1 0 0,-1 0 0 0 0,1 1 0 0 0,-1-1 1 0 0,1 0-1 0 0,0 0 0 0 0,-1 0 0 0 0,1 0 1 0 0,0 0-1 0 0,0 0 0 0 0,0-1 0 0 0,0 1 1 0 0,0-1-1 0 0,0 1 0 0 0,2-1 0 0 0,0 0 3 0 0,1 0-1 0 0,-1 0 1 0 0,0-1 0 0 0,0 1-1 0 0,1-1 1 0 0,-1 0-1 0 0,0-1 1 0 0,0 1-1 0 0,0-1 1 0 0,4-1-1 0 0,4-4 9 0 0,0 0 0 0 0,0-1 0 0 0,0 0-1 0 0,-1-1 1 0 0,14-15 0 0 0,-13 11-1 0 0,-1-1 1 0 0,0 0 0 0 0,-1 0-1 0 0,0-1 1 0 0,-2 0 0 0 0,1-1-1 0 0,-2 0 1 0 0,6-18 0 0 0,-2-5 104 0 0,-1 0 0 0 0,6-56 1 0 0,-19 50-585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54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54 436 0 0,'0'0'568'0'0,"-4"-14"3927"0"0,5 12-4396 0 0,0-1 0 0 0,1 1 0 0 0,-1 0 0 0 0,1 0 0 0 0,-1 0 0 0 0,1 0 1 0 0,0 0-1 0 0,-1 0 0 0 0,1 0 0 0 0,0 0 0 0 0,0 1 0 0 0,1-1 1 0 0,-1 1-1 0 0,0-1 0 0 0,0 1 0 0 0,1 0 0 0 0,-1 0 0 0 0,1 0 0 0 0,-1 0 1 0 0,1 0-1 0 0,-1 1 0 0 0,1-1 0 0 0,0 1 0 0 0,4-1 0 0 0,-5 1-23 0 0,-1 0-66 0 0,1-1 0 0 0,-1 1 0 0 0,1-1 0 0 0,-1 1 0 0 0,1 0 0 0 0,0-1 0 0 0,-1 1 0 0 0,1 0 0 0 0,-1 0 0 0 0,1 0 0 0 0,0 0 0 0 0,-1 1 0 0 0,1-1 0 0 0,-1 0 0 0 0,1 1 0 0 0,0-1 0 0 0,-1 1 0 0 0,1-1 0 0 0,-1 1 0 0 0,0 0 0 0 0,1-1 0 0 0,-1 1 0 0 0,1 0 0 0 0,-1 0 0 0 0,2 2 0 0 0,33 28 120 0 0,-30-21-114 0 0,0 1 0 0 0,-1-1 0 0 0,0 1 0 0 0,-1 0 0 0 0,0 1 0 0 0,-1-1 1 0 0,0 1-1 0 0,-1-1 0 0 0,0 1 0 0 0,-1 0 0 0 0,-1 0 0 0 0,0 13 0 0 0,-1-9 19 0 0,0 0 1 0 0,-1 0-1 0 0,0-1 0 0 0,-2 1 0 0 0,0-1 1 0 0,0 0-1 0 0,-2 0 0 0 0,-11 24 0 0 0,16-38-50 0 0,0 2 73 0 0,0-1 0 0 0,0 1 0 0 0,-1-1 0 0 0,1 1 0 0 0,-1-1 0 0 0,1 1 0 0 0,-1-1 0 0 0,0 0-1 0 0,0 0 1 0 0,0 0 0 0 0,0 0 0 0 0,0 0 0 0 0,-4 1 0 0 0,4-2 321 0 0,-6-13-237 0 0,7 11-130 0 0,0 0 1 0 0,0 0-1 0 0,0 0 1 0 0,0 0-1 0 0,0 0 1 0 0,1 0-1 0 0,-1 0 1 0 0,0 0-1 0 0,1 0 1 0 0,-1-1-1 0 0,1 1 1 0 0,-1 0-1 0 0,1 0 1 0 0,0-1 0 0 0,-1 1-1 0 0,1 0 1 0 0,0-1-1 0 0,0 1 1 0 0,0 0-1 0 0,0-1 1 0 0,0 1-1 0 0,0-2 1 0 0,1 2-8 0 0,0-12 20 0 0,1 0 0 0 0,0 1-1 0 0,1-1 1 0 0,0 1 0 0 0,1 0 0 0 0,0 0 0 0 0,1 0 0 0 0,1 1 0 0 0,0-1 0 0 0,0 1 0 0 0,12-14 0 0 0,-2 5-20 0 0,2 1 0 0 0,1 1 0 0 0,0 0 0 0 0,1 2-1 0 0,1 0 1 0 0,0 1 0 0 0,1 1 0 0 0,32-15 0 0 0,-42 23 450 0 0,-11 4-613 0 0,0 1 0 0 0,1 0 0 0 0,-1 0 0 0 0,0 0 0 0 0,1 0 0 0 0,-1 1 0 0 0,1-1 0 0 0,-1 0 0 0 0,1 0 0 0 0,0 1 0 0 0,-1-1 0 0 0,1 1 0 0 0,-1 0 0 0 0,1-1 0 0 0,0 1 0 0 0,-1 0 0 0 0,1 0-1 0 0,0 0 1 0 0,-1 0 0 0 0,1 0 0 0 0,0 1 0 0 0,-1-1 0 0 0,1 0 0 0 0,0 1 0 0 0,-1-1 0 0 0,1 1 0 0 0,1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3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56 72 0 0,'5'-13'1099'0'0,"-5"12"-1020"0"0,0 1 0 0 0,0 0 0 0 0,0 0 0 0 0,1-1 0 0 0,-1 1 0 0 0,0 0 0 0 0,0-1 0 0 0,0 1 0 0 0,0 0 0 0 0,0 0 0 0 0,0-1 0 0 0,1 1 0 0 0,-1 0 0 0 0,0-1 0 0 0,0 1 0 0 0,0 0 0 0 0,0-1 0 0 0,0 1 0 0 0,0 0 0 0 0,0-1 0 0 0,0 1 0 0 0,-1 0 0 0 0,1 0 0 0 0,0-1 0 0 0,0 1 0 0 0,0 0-1 0 0,0-1 1 0 0,0 1 0 0 0,0 0 0 0 0,-1 0 0 0 0,1-1 0 0 0,0 1 0 0 0,0 0 0 0 0,0 0 0 0 0,-1-1 0 0 0,1 1 0 0 0,0 0 0 0 0,0 0 0 0 0,-1 0 0 0 0,1-1 0 0 0,0 1 0 0 0,0 0 0 0 0,-1 0 0 0 0,1 0 0 0 0,0 0 0 0 0,-1 0 0 0 0,1 0 0 0 0,0 0 0 0 0,-1-1 0 0 0,-11 5 0 0 0,0-1 0 0 0,0 1-1 0 0,0 1 1 0 0,1 0 0 0 0,-1 1 0 0 0,1 0 0 0 0,1 0 0 0 0,-1 1 0 0 0,-17 15-1 0 0,-1 4 92 0 0,1 1-1 0 0,-25 32 1 0 0,42-46-92 0 0,0 1 0 0 0,1 1 0 0 0,-9 16 0 0 0,16-26-46 0 0,1 0-1 0 0,-1 0 0 0 0,1 0 1 0 0,0 1-1 0 0,0-1 0 0 0,1 1 1 0 0,0 0-1 0 0,0-1 0 0 0,0 1 1 0 0,1 0-1 0 0,-1-1 0 0 0,1 1 1 0 0,2 8-1 0 0,-2-11-14 0 0,1-1 0 0 0,0 0 0 0 0,1 1 0 0 0,-1-1 0 0 0,0 0 0 0 0,1 0 0 0 0,-1 0 0 0 0,1 0 0 0 0,-1 0 0 0 0,1 0 0 0 0,0-1 0 0 0,0 1 0 0 0,0 0 0 0 0,0-1 0 0 0,0 1 0 0 0,0-1 0 0 0,0 0 0 0 0,1 0 0 0 0,-1 0 0 0 0,0 0 0 0 0,1 0 0 0 0,-1 0 0 0 0,1-1 0 0 0,-1 1 0 0 0,1-1 1 0 0,-1 0-1 0 0,1 0 0 0 0,3 0 0 0 0,5 1 17 0 0,0-1 1 0 0,0 0-1 0 0,0-1 1 0 0,0-1-1 0 0,11-2 1 0 0,-8 0 60 0 0,-1 0 0 0 0,0-1 0 0 0,-1 0 0 0 0,1-1 0 0 0,-1-1 0 0 0,0 0 0 0 0,-1 0 1 0 0,0-1-1 0 0,0-1 0 0 0,-1 0 0 0 0,0 0 0 0 0,0-1 0 0 0,-1 0 0 0 0,0-1 0 0 0,-1 0 0 0 0,0 0 0 0 0,-1-1 0 0 0,0 0 1 0 0,-1 0-1 0 0,0-1 0 0 0,-1 1 0 0 0,-1-1 0 0 0,0-1 0 0 0,0 1 0 0 0,-2 0 0 0 0,1-1 0 0 0,-2 0 0 0 0,0 1 1 0 0,-1-20-1 0 0,0 29-164 0 0,-1-1 1 0 0,0 1-1 0 0,0 0 0 0 0,0-1 1 0 0,0 1-1 0 0,-1 0 1 0 0,0 0-1 0 0,0-1 1 0 0,0 1-1 0 0,0 1 1 0 0,-4-6-1 0 0,-20-16-5111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54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51 132 0 0,'-13'-15'8524'0'0,"13"15"-8325"0"0,15-15 2630 0 0,1 5-9227 0 0,0 0 3424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5:55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8 512,'-2'-7'7114,"-48"184"-5284,-33 142-563,78-298-1471,3-16 240,0 1 0,1 0 0,0 0 0,0 0 0,1 0 0,0 9 0,0-14-234,0 1-1,1-1 1,-1 1 0,1-1-1,-1 1 1,1-1-1,0 0 1,-1 1-1,1-1 1,0 0-1,0 1 1,0-1 0,0 0-1,0 0 1,0 0-1,0 0 1,0 0-1,1 0 1,-1 0 0,0 0-1,1-1 1,-1 1-1,0 0 1,1-1-1,-1 1 1,1-1 0,-1 0-1,1 1 1,-1-1-1,3 0 1,9 2-2402</inkml:trace>
  <inkml:trace contextRef="#ctx0" brushRef="#br0" timeOffset="1">13 308 784,'0'1'142,"-1"-1"0,1 0 0,-1 0-1,1 0 1,-1 0 0,1 0 0,0 0 0,-1 0 0,1 0 0,-1-1-1,1 1 1,0 0 0,-1 0 0,1 0 0,-1 0 0,-2-3 1276,3 3-1276,0-1 0,-1 1 0,1 0 0,0-1 0,0 1-1,0 0 1,-1-1 0,1 1 0,0-1 0,0 1 0,0 0 0,0-1-1,0 1 1,0-1 0,0 1 0,0-1 0,0 1 0,0 0 0,0-1-1,0 1 1,0-1 0,1 0 0,24-12 1149,45-2-1780,189-20-4460,-203 28 2929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56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91 472 0 0,'-6'-4'14961'0'0,"38"5"-14894"0"0,-14 0-22 0 0,-1 0 0 0 0,1-1-1 0 0,-1 0 1 0 0,1-2 0 0 0,34-7 0 0 0,-19-3-80 0 0,-27 11 13 0 0,-1-1 0 0 0,1 0 0 0 0,-1 0 0 0 0,0-1 1 0 0,1 1-1 0 0,-1-1 0 0 0,0-1 0 0 0,-1 1 0 0 0,1 0 0 0 0,0-1 0 0 0,4-5 0 0 0,4-11-137 0 0,-10 12-502 0 0,-19 22 653 0 0,0 2 1 0 0,1 0 0 0 0,1 0 0 0 0,0 2 0 0 0,2-1 0 0 0,0 2-1 0 0,0 0 1 0 0,2 0 0 0 0,1 1 0 0 0,-10 27 0 0 0,1 12 177 0 0,2 1 1 0 0,-13 91-1 0 0,28-144-162 0 0,0 0 0 0 0,-1 1 0 0 0,0-1 0 0 0,0 0 0 0 0,-1 0-1 0 0,1 0 1 0 0,-2 0 0 0 0,1 0 0 0 0,-1-1 0 0 0,0 0 0 0 0,0 0 0 0 0,-1 0-1 0 0,0 0 1 0 0,0 0 0 0 0,0-1 0 0 0,-1 0 0 0 0,0 0 0 0 0,-9 6-1 0 0,4-6 41 0 0,0 1-1 0 0,0-2 0 0 0,0 1 0 0 0,-1-2 1 0 0,0 1-1 0 0,1-2 0 0 0,-1 1 0 0 0,0-2 1 0 0,0 1-1 0 0,-19-2 0 0 0,28 0-6 0 0,-1 1-1 0 0,1-1 1 0 0,0 0-1 0 0,0-1 1 0 0,0 1 0 0 0,0-1-1 0 0,0 1 1 0 0,0-1-1 0 0,-1 0 1 0 0,2 0-1 0 0,-1 0 1 0 0,0 0-1 0 0,0-1 1 0 0,0 1 0 0 0,0-1-1 0 0,1 0 1 0 0,-1 0-1 0 0,1 0 1 0 0,-1 0-1 0 0,1 0 1 0 0,-3-4 0 0 0,3 3-72 0 0,1 0 1 0 0,0 0-1 0 0,0 0 1 0 0,1 0-1 0 0,-1 0 1 0 0,1 0-1 0 0,-1 0 1 0 0,1 0 0 0 0,0 0-1 0 0,0 0 1 0 0,0 0-1 0 0,0 0 1 0 0,1 0-1 0 0,-1 0 1 0 0,1 0-1 0 0,0 0 1 0 0,0 0 0 0 0,0 1-1 0 0,0-1 1 0 0,1 0-1 0 0,1-3 1 0 0,5-8-923 0 0,1 0 0 0 0,0 0 0 0 0,2 0 1 0 0,18-19-1 0 0,-2 3-3907 0 0,-8 6 1289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56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31 540 0 0,'9'-24'25635'0'0,"-7"18"-24856"0"0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2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68 40 0 0,'0'0'7813'0'0,"4"-3"-7571"0"0,30-46 1139 0 0,-32 47-1272 0 0,4-7 177 0 0,-1 5-114 0 0,-3 6-150 0 0,-21 82-171 0 0,-3 0 1 0 0,-62 150-1 0 0,82-222-411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3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1 404 0 0,'0'0'1215'0'0,"1"6"-898"0"0,1 12-82 0 0,-1 0 1 0 0,0-1-1 0 0,-1 1 0 0 0,-1 0 0 0 0,-1 0 1 0 0,-4 19-1 0 0,-30 109 1699 0 0,35-140-1824 0 0,0-4 62 0 0,2-10-87 0 0,1 0 0 0 0,0 0-1 0 0,1 1 1 0 0,0-1 0 0 0,0 0-1 0 0,0 1 1 0 0,1 0 0 0 0,0 0-1 0 0,1 0 1 0 0,6-8 0 0 0,67-84-410 0 0,-55 72 347 0 0,-18 21-36 0 0,0-1 0 0 0,1 1 0 0 0,0 0 0 0 0,0 1 0 0 0,0-1 0 0 0,1 1 0 0 0,0 0 0 0 0,0 1 0 0 0,0-1 0 0 0,0 2 0 0 0,1-1 0 0 0,-1 1 1 0 0,14-4-1 0 0,-20 7 13 0 0,1 0 1 0 0,0 0-1 0 0,-1 1 1 0 0,1-1-1 0 0,0 0 1 0 0,-1 1-1 0 0,1 0 1 0 0,-1-1-1 0 0,1 1 1 0 0,-1 0-1 0 0,0 0 1 0 0,1 0 0 0 0,-1-1-1 0 0,0 2 1 0 0,1-1-1 0 0,-1 0 1 0 0,0 0-1 0 0,0 0 1 0 0,0 0-1 0 0,0 1 1 0 0,0-1-1 0 0,0 0 1 0 0,0 1-1 0 0,0 2 1 0 0,16 35 66 0 0,-10-16 17 0 0,-1 0 1 0 0,-1 0-1 0 0,2 37 1 0 0,-6-47-36 0 0,0-1-1 0 0,-1 1 0 0 0,-1-1 1 0 0,0 1-1 0 0,-1-1 1 0 0,0 1-1 0 0,-1-1 1 0 0,-6 16-1 0 0,8-25-79 0 0,1-2-11 0 0,-1 1 0 0 0,0 0-1 0 0,1 0 1 0 0,-1-1-1 0 0,0 1 1 0 0,0 0 0 0 0,-1-1-1 0 0,1 1 1 0 0,0-1 0 0 0,0 1-1 0 0,-1-1 1 0 0,-1 2 0 0 0,2-3-109 0 0,1 0 0 0 0,-1 1 1 0 0,0-1-1 0 0,0 0 0 0 0,0 0 1 0 0,0 1-1 0 0,0-1 0 0 0,0 0 1 0 0,1 0-1 0 0,-1 0 0 0 0,0 0 0 0 0,0 0 1 0 0,0 0-1 0 0,0-1 0 0 0,0 1 1 0 0,0 0-1 0 0,0 0 0 0 0,1-1 1 0 0,-1 1-1 0 0,0 0 0 0 0,-1-1 1 0 0,-21-11-1605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3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45 372 0 0,'0'0'1204'0'0,"0"-16"900"0"0,-2 0 645 0 0,12 3-2533 0 0,27 15-700 0 0,-15 3-545 0 0,10-2-1115 0 0,-1 4 496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3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348 60 80 0 0,'5'-13'886'0'0,"-4"8"-153"0"0,2-1 1 0 0,-1 0 0 0 0,0 1 0 0 0,1 0 0 0 0,0 0 0 0 0,7-9 1270 0 0,-13 22-1872 0 0,-33 71 185 0 0,-67 110 0 0 0,-66 74 47 0 0,149-233-324 0 0,9-12-16 0 0,7-11-79 0 0,-1 0-1 0 0,0 0 0 0 0,0 0 1 0 0,-9 9-1 0 0,13-15-332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4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66 120 0 0,'14'-50'3533'0'0,"-13"48"-3220"0"0,3-12 1835 0 0,-2 39-1606 0 0,-5 3-485 0 0,-2-1-1 0 0,-1 1 1 0 0,-1-1-1 0 0,-14 35 1 0 0,-50 95 255 0 0,54-122-221 0 0,-40 71 369 0 0,28-75 1592 0 0,30-45-1995 0 0,1 0 0 0 0,1 0 0 0 0,1 0 0 0 0,0 0-1 0 0,0 0 1 0 0,1 1 0 0 0,1 0 0 0 0,0 0 0 0 0,1 0 0 0 0,1 1 0 0 0,0 0-1 0 0,10-13 1 0 0,-3 7-13 0 0,1-1 0 0 0,0 2 0 0 0,1 0 0 0 0,1 1 1 0 0,0 1-1 0 0,40-25 0 0 0,-56 39-47 0 0,-1 0 1 0 0,1 0-1 0 0,0 0 1 0 0,0 0 0 0 0,-1 0-1 0 0,1 0 1 0 0,0 0-1 0 0,0 1 1 0 0,0-1 0 0 0,0 1-1 0 0,0-1 1 0 0,0 1-1 0 0,0 0 1 0 0,0 0 0 0 0,0 0-1 0 0,0 0 1 0 0,0 0-1 0 0,0 0 1 0 0,0 1 0 0 0,0-1-1 0 0,3 2 1 0 0,-3-1 0 0 0,-1 0 0 0 0,1 1 1 0 0,-1-1-1 0 0,1 1 0 0 0,-1-1 1 0 0,0 1-1 0 0,0-1 0 0 0,0 1 1 0 0,0 0-1 0 0,0 0 0 0 0,0-1 0 0 0,0 1 1 0 0,-1 0-1 0 0,1 0 0 0 0,-1 0 1 0 0,1 0-1 0 0,-1 0 0 0 0,1 2 1 0 0,0 14-7 0 0,-1 0 0 0 0,0-1 0 0 0,-2 1 0 0 0,-2 18 1 0 0,1-15-5 0 0,5 30 5 0 0,-2-50 10 0 0,1 1 1 0 0,-1 0-1 0 0,0-1 0 0 0,1 1 0 0 0,-1-1 0 0 0,1 1 0 0 0,-1-1 0 0 0,1 1 1 0 0,-1-1-1 0 0,1 1 0 0 0,0-1 0 0 0,0 0 0 0 0,0 1 0 0 0,0-1 0 0 0,0 0 1 0 0,0 0-1 0 0,0 0 0 0 0,1 0 0 0 0,-1 0 0 0 0,0 0 0 0 0,0 0 0 0 0,1 0 0 0 0,-1 0 1 0 0,1-1-1 0 0,-1 1 0 0 0,1 0 0 0 0,-1-1 0 0 0,3 1 0 0 0,10-1 5 0 0,0-1-1 0 0,0 0 0 0 0,1-1 0 0 0,-1-1 0 0 0,0 0 1 0 0,0-1-1 0 0,-1 0 0 0 0,1-1 0 0 0,-1-1 0 0 0,0 0 1 0 0,-1-1-1 0 0,1 0 0 0 0,-1-1 0 0 0,-1 0 0 0 0,1-1 0 0 0,-1 0 1 0 0,-1-1-1 0 0,10-11 0 0 0,-2 2-2 0 0,-1-1-1 0 0,0-1 1 0 0,-2-1-1 0 0,0 0 1 0 0,-2-1-1 0 0,0-1 1 0 0,-2 0-1 0 0,0 0 1 0 0,7-28-1 0 0,-6 4 137 0 0,-11 46-114 0 0,-4-3-24 0 0,3 5-3 0 0,0 0 0 0 0,0-1-1 0 0,0 1 1 0 0,0 0 0 0 0,0-1-1 0 0,0 1 1 0 0,0 0 0 0 0,0 0-1 0 0,0-1 1 0 0,-1 1 0 0 0,1 0-1 0 0,0-1 1 0 0,0 1 0 0 0,0 0-1 0 0,0 0 1 0 0,-1-1 0 0 0,1 1-1 0 0,0 0 1 0 0,0 0 0 0 0,0-1-1 0 0,-1 1 1 0 0,1 0 0 0 0,0 0-1 0 0,0 0 1 0 0,-1 0 0 0 0,1-1-1 0 0,0 1 1 0 0,-1 0 0 0 0,1 0-1 0 0,0 0 1 0 0,0 0 0 0 0,-1 0-1 0 0,1 0 1 0 0,0 0 0 0 0,-1 0-1 0 0,1 0 1 0 0,0 0 0 0 0,-1 0-1 0 0,1 0 1 0 0,0 0 0 0 0,-1 0-1 0 0,1 0 1 0 0,0 0 0 0 0,0 0-1 0 0,-1 0 1 0 0,1 0 0 0 0,0 0-1 0 0,-1 0 1 0 0,1 1 0 0 0,0-1-1 0 0,0 0 1 0 0,-1 0 0 0 0,1 0-1 0 0,0 1 1 0 0,-13 10 5 0 0,1 0-1 0 0,1 1 1 0 0,0 0-1 0 0,1 0 1 0 0,0 2 0 0 0,1-1-1 0 0,1 1 1 0 0,0 0-1 0 0,1 1 1 0 0,-11 29 0 0 0,14-34-28 0 0,1-1 1 0 0,0 1-1 0 0,1-1 1 0 0,0 1-1 0 0,0 0 1 0 0,1 0-1 0 0,0 0 1 0 0,1 0-1 0 0,0 0 1 0 0,1 0 0 0 0,0 0-1 0 0,0 0 1 0 0,1 0-1 0 0,0-1 1 0 0,1 1-1 0 0,0 0 1 0 0,1-1-1 0 0,0 0 1 0 0,9 15-1 0 0,-11-22-122 0 0,-1 0 0 0 0,2 0 0 0 0,-1 0-1 0 0,0 0 1 0 0,0 0 0 0 0,1 0-1 0 0,-1-1 1 0 0,1 0 0 0 0,-1 1 0 0 0,1-1-1 0 0,0 0 1 0 0,3 1 0 0 0,18 4-4339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5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1 125 540 0 0,'0'0'2664'0'0,"43"-2"-2064"0"0,-12 0-68 0 0,16-4-44 0 0,3-2-56 0 0,13-2-43 0 0,23 6-41 0 0,5-6-44 0 0,4-2-180 0 0,1-7-336 0 0,-9 7-400 0 0,-28 1-325 0 0,-2-2-1007 0 0,-5-3 444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4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37 464 0 0,'27'-18'1767'0'0,"18"-1"6313"0"0,-69 38-7894 0 0,2 1-1 0 0,1 0 1 0 0,-23 29-1 0 0,34-37-136 0 0,1 0 1 0 0,0 0-1 0 0,1 1 0 0 0,1 0 0 0 0,0 1 1 0 0,1-1-1 0 0,0 1 0 0 0,-6 23 0 0 0,11-34-36 0 0,0 1-1 0 0,0-1 1 0 0,1 0-1 0 0,-1 0 1 0 0,1 1-1 0 0,0-1 0 0 0,0 0 1 0 0,0 0-1 0 0,0 1 1 0 0,1-1-1 0 0,-1 0 1 0 0,1 0-1 0 0,0 1 1 0 0,0-1-1 0 0,0 0 0 0 0,0 0 1 0 0,0 0-1 0 0,1 0 1 0 0,-1 0-1 0 0,1 0 1 0 0,0-1-1 0 0,0 1 0 0 0,0-1 1 0 0,0 1-1 0 0,1-1 1 0 0,-1 0-1 0 0,1 1 1 0 0,-1-1-1 0 0,5 2 1 0 0,1 0 10 0 0,0-1 0 0 0,1 0 1 0 0,-1-1-1 0 0,1 0 1 0 0,-1 0-1 0 0,1-1 1 0 0,0 0-1 0 0,-1 0 0 0 0,18-1 1 0 0,-12-2-7 0 0,0 0 0 0 0,0 0 0 0 0,0-1 0 0 0,-1-1 0 0 0,1 0 0 0 0,-1-1 1 0 0,0-1-1 0 0,0 0 0 0 0,-1 0 0 0 0,0-1 0 0 0,0-1 0 0 0,18-15 0 0 0,-25 19-13 0 0,-1 0-1 0 0,1-1 1 0 0,-1 0-1 0 0,0 0 1 0 0,0 0-1 0 0,-1 0 1 0 0,1 0-1 0 0,-1-1 1 0 0,0 0-1 0 0,-1 0 1 0 0,1 0-1 0 0,2-12 1 0 0,-4 13-1 0 0,-1 0 0 0 0,0 0 0 0 0,0-1 1 0 0,0 1-1 0 0,0 0 0 0 0,-1 0 0 0 0,0 0 0 0 0,0 0 0 0 0,0 0 0 0 0,-1 0 1 0 0,0 0-1 0 0,0 0 0 0 0,0 0 0 0 0,-1 1 0 0 0,1-1 0 0 0,-1 1 1 0 0,0 0-1 0 0,-4-5 0 0 0,3 4 11 0 0,-1 0 0 0 0,0 0 0 0 0,0 0 0 0 0,-1 0 0 0 0,1 1 0 0 0,-1 0 0 0 0,0 0 0 0 0,0 0 0 0 0,0 1 0 0 0,-1 0 0 0 0,1 0 0 0 0,-1 1 0 0 0,0 0 0 0 0,1 0 0 0 0,-1 0 0 0 0,0 1 0 0 0,0 0 0 0 0,0 0 0 0 0,-14 1 0 0 0,15 1-161 0 0,1-1 1 0 0,-1 1 0 0 0,0 0 0 0 0,0 1-1 0 0,0 0 1 0 0,0 0 0 0 0,1 0 0 0 0,-1 0-1 0 0,1 1 1 0 0,-6 4 0 0 0,6-4-379 0 0,1 1 0 0 0,-1-1 0 0 0,1 1 0 0 0,0 0 1 0 0,0 0-1 0 0,1 1 0 0 0,-1-1 0 0 0,1 1 0 0 0,0 0 0 0 0,0-1 0 0 0,-3 11 0 0 0,0 0-2179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7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10 154 560 0 0,'4'-6'428'0'0,"0"0"0"0"0,1 0 0 0 0,0 0-1 0 0,0 1 1 0 0,0-1 0 0 0,0 1 0 0 0,1 1 0 0 0,0-1-1 0 0,0 1 1 0 0,0 0 0 0 0,8-4 0 0 0,-12 7 108 0 0,5 11-295 0 0,-6-9-231 0 0,-1-1-1 0 0,1 1 1 0 0,0 0-1 0 0,-1-1 1 0 0,1 1-1 0 0,-1 0 1 0 0,1-1-1 0 0,0 1 1 0 0,-1 0-1 0 0,0-1 1 0 0,1 1-1 0 0,-1 0 1 0 0,1 0-1 0 0,-1 0 1 0 0,0 0-1 0 0,0-1 1 0 0,1 1-1 0 0,-1 0 1 0 0,0 0-1 0 0,0 1 1 0 0,-3 38 208 0 0,-2 0 1 0 0,-2 0-1 0 0,-2-1 1 0 0,-1-1 0 0 0,-2 1-1 0 0,-29 62 1 0 0,30-77 490 0 0,13-31 362 0 0,24-43-441 0 0,5 2-511 0 0,2 1 0 0 0,2 2 0 0 0,2 1 0 0 0,68-62 0 0 0,-96 98-113 0 0,0 1 1 0 0,0 0-1 0 0,1 1 0 0 0,0 0 0 0 0,0 0 0 0 0,0 1 0 0 0,18-6 0 0 0,-25 10-21 0 0,15 9-38 0 0,-16-6 49 0 0,0 0-1 0 0,0 0 1 0 0,0 1 0 0 0,0-1-1 0 0,-1 0 1 0 0,1 0 0 0 0,-1 1 0 0 0,1-1-1 0 0,-1 1 1 0 0,0 0 0 0 0,0-1-1 0 0,0 1 1 0 0,0 0 0 0 0,-1-1-1 0 0,1 1 1 0 0,-1 0 0 0 0,0 0 0 0 0,1 0-1 0 0,-1-1 1 0 0,-1 6 0 0 0,-9 59-39 0 0,8-58 43 0 0,-3 20-14 0 0,-2 2-4 0 0,0-1 0 0 0,-2 0-1 0 0,-14 31 1 0 0,25-66 28 0 0,5-17-41 0 0,1 0 1 0 0,21-37-1 0 0,-25 53 26 0 0,89-130-58 0 0,-77 117 39 0 0,0 0 0 0 0,1 1-1 0 0,1 1 1 0 0,32-25 0 0 0,-44 38 6 0 0,1-1-1 0 0,0 1 1 0 0,0 0-1 0 0,14-5 0 0 0,-19 8 13 0 0,1 0-1 0 0,-1 1 0 0 0,0-1 0 0 0,1 1 0 0 0,-1-1 1 0 0,0 1-1 0 0,1 0 0 0 0,-1 0 0 0 0,0 0 0 0 0,1 0 1 0 0,-1 1-1 0 0,0-1 0 0 0,1 1 0 0 0,-1-1 0 0 0,0 1 0 0 0,1 0 1 0 0,-1 0-1 0 0,0 0 0 0 0,0 0 0 0 0,0 0 0 0 0,2 2 1 0 0,0 0-1 0 0,-1 0 1 0 0,0 0-1 0 0,0 1 1 0 0,-1-1 0 0 0,1 1-1 0 0,-1 0 1 0 0,0-1 0 0 0,0 1-1 0 0,0 0 1 0 0,0 0-1 0 0,0 1 1 0 0,-1-1 0 0 0,0 0-1 0 0,1 9 1 0 0,3 68-60 0 0,-5-47 45 0 0,7 23-7 0 0,-6-53 28 0 0,-1-1 0 0 0,1 1 1 0 0,0-1-1 0 0,1 1 1 0 0,-1-1-1 0 0,0 0 1 0 0,1 0-1 0 0,0 1 1 0 0,0-1-1 0 0,0 0 1 0 0,0 0-1 0 0,0-1 0 0 0,4 5 1 0 0,-3-6 2 0 0,-1 0 0 0 0,1 0 0 0 0,-1 0 1 0 0,1 0-1 0 0,-1-1 0 0 0,1 1 0 0 0,0-1 0 0 0,-1 1 0 0 0,1-1 1 0 0,0 0-1 0 0,-1 0 0 0 0,1 0 0 0 0,0 0 0 0 0,-1-1 0 0 0,1 1 0 0 0,4-2 1 0 0,41-13 25 0 0,-45 14-28 0 0,11-5 4 0 0,-1-1 1 0 0,1 0-1 0 0,-1 0 1 0 0,-1-2-1 0 0,1 1 1 0 0,-1-2-1 0 0,12-11 1 0 0,-18 15 5 0 0,0 0 0 0 0,0-1-1 0 0,0 0 1 0 0,-1 0 0 0 0,0 0 0 0 0,0 0 0 0 0,-1-1-1 0 0,0 0 1 0 0,0 0 0 0 0,-1 0 0 0 0,0 0 0 0 0,-1-1-1 0 0,3-11 1 0 0,7-14 119 0 0,-15 43-146 0 0,-25 92-1183 0 0,26-91 983 0 0,0-1-1 0 0,1 0 1 0 0,1 0 0 0 0,-1 1-1 0 0,1-1 1 0 0,1 0 0 0 0,0 1 0 0 0,0-1-1 0 0,3 13 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7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19 324 0 0,'0'0'916'0'0,"-2"-15"1388"0"0,33 11-3084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7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0 142 472 0 0,'0'0'2614'0'0,"5"-4"-2118"0"0,-1 1-377 0 0,-1 0 0 0 0,2 1 0 0 0,-1-1 0 0 0,0 1 0 0 0,0 0 0 0 0,1 0-1 0 0,-1 0 1 0 0,1 0 0 0 0,-1 1 0 0 0,1 0 0 0 0,0 0 0 0 0,0 0 0 0 0,0 1 0 0 0,-1-1 0 0 0,1 1-1 0 0,0 0 1 0 0,0 1 0 0 0,0-1 0 0 0,0 1 0 0 0,-1 0 0 0 0,1 0 0 0 0,5 2 0 0 0,-7-2-91 0 0,1 0 0 0 0,-1 0 0 0 0,1 1 0 0 0,-1-1 0 0 0,0 1 0 0 0,0 0 0 0 0,0 0 0 0 0,0 0 0 0 0,0 0 0 0 0,0 1 0 0 0,0-1 0 0 0,-1 1 0 0 0,1 0 0 0 0,-1-1 0 0 0,0 1 1 0 0,0 0-1 0 0,0 0 0 0 0,0 1 0 0 0,0-1 0 0 0,-1 0 0 0 0,0 1 0 0 0,1-1 0 0 0,-1 1 0 0 0,0-1 0 0 0,-1 1 0 0 0,1-1 0 0 0,-1 1 0 0 0,1 0 0 0 0,-1-1 0 0 0,0 1 0 0 0,0 0 0 0 0,-1-1 1 0 0,1 1-1 0 0,-1-1 0 0 0,0 1 0 0 0,0 0 0 0 0,-3 6 0 0 0,0 0 23 0 0,-1 0 1 0 0,-1 0 0 0 0,1-1-1 0 0,-2 0 1 0 0,1 0 0 0 0,-1 0-1 0 0,-1-1 1 0 0,1 0 0 0 0,-1 0-1 0 0,-1-1 1 0 0,-12 9 0 0 0,16-13-5 0 0,-1 1 1 0 0,1-2-1 0 0,0 1 0 0 0,-1 0 1 0 0,1-1-1 0 0,-12 3 1 0 0,15-5 30 0 0,-1-2-1 0 0,2 2-71 0 0,0-1 1 0 0,0 1-1 0 0,0-1 0 0 0,0 1 0 0 0,0-1 1 0 0,0 0-1 0 0,0 1 0 0 0,0-1 0 0 0,0 0 1 0 0,0 0-1 0 0,1 0 0 0 0,-1 0 0 0 0,0 0 1 0 0,1 0-1 0 0,-1 0 0 0 0,1 0 0 0 0,-1 0 1 0 0,1 0-1 0 0,-1 0 0 0 0,1 0 0 0 0,0 0 1 0 0,-1 0-1 0 0,1 0 0 0 0,0 0 0 0 0,0 0 1 0 0,0-2-1 0 0,0 0 2 0 0,1 0 0 0 0,-1 0 0 0 0,1-1 1 0 0,0 1-1 0 0,0 0 0 0 0,0 0 0 0 0,0 0 1 0 0,1 0-1 0 0,2-4 0 0 0,5-6 3 0 0,1 0 0 0 0,0 0 0 0 0,13-12 0 0 0,5-4-97 0 0,1 2 0 0 0,2 1 0 0 0,0 1-1 0 0,66-38 1 0 0,-74 48-145 0 0,-19 11 207 0 0,1 1 0 0 0,0-1 1 0 0,1 1-1 0 0,-1 0 0 0 0,0 1 1 0 0,1-1-1 0 0,-1 1 0 0 0,1 0 0 0 0,0 0 1 0 0,7-1-1 0 0,-13 3 84 0 0,1 0 0 0 0,0-1 0 0 0,-1 1 1 0 0,1-1-1 0 0,-1 1 0 0 0,1-1 0 0 0,-1 1 0 0 0,1-1 0 0 0,-1 1 0 0 0,0-1 0 0 0,1 1 1 0 0,-1-1-1 0 0,0 0 0 0 0,1 1 0 0 0,-1-1 0 0 0,0 1 0 0 0,0-1 0 0 0,1 0 0 0 0,-1 1 0 0 0,0-1 1 0 0,0 0-1 0 0,0 1 0 0 0,0-1 0 0 0,0 0 0 0 0,0-1 0 0 0,-1-10 1489 0 0,-21 43-1551 0 0,10-16 1 0 0,0 1-1 0 0,2-1 0 0 0,0 2 1 0 0,1-1-1 0 0,0 1 0 0 0,2 1 1 0 0,0 0-1 0 0,1 0 0 0 0,-7 31 1 0 0,12-45-9 0 0,1 0 1 0 0,-1 1 0 0 0,1-1-1 0 0,0 0 1 0 0,0 0-1 0 0,1 0 1 0 0,-1 0 0 0 0,1 1-1 0 0,0-1 1 0 0,0 0 0 0 0,0 0-1 0 0,1 0 1 0 0,-1 0-1 0 0,1-1 1 0 0,0 1 0 0 0,0 0-1 0 0,5 6 1 0 0,-4-7-87 0 0,1 0-1 0 0,0 0 1 0 0,0 0 0 0 0,0-1-1 0 0,0 1 1 0 0,0-1 0 0 0,0 0-1 0 0,1 0 1 0 0,-1-1 0 0 0,1 1-1 0 0,-1-1 1 0 0,1 0 0 0 0,0 0-1 0 0,-1-1 1 0 0,8 1 0 0 0,5 0-1426 0 0,-1-1 1 0 0,28-3 0 0 0,-10-2-1117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8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56 189 296 0 0,'25'-140'6365'0'0,"-18"92"-1957"0"0,-63 448-3755 0 0,41-309-550 0 0,-2 15-1948 0 0,18-98 1500 0 0,7-42-7806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09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64 254 304 0 0,'-64'-4'7361'0'0,"76"4"-7259"0"0,220-22 385 0 0,-80 4-187 0 0,-127 15-235 0 0,43-13 1 0 0,10 0 10 0 0,-74 15-57 0 0,0 0 0 0 0,0 0-1 0 0,1 0 1 0 0,-1-1 0 0 0,0 1 0 0 0,0-1 0 0 0,0 0 0 0 0,-1 0-1 0 0,1 0 1 0 0,6-5 0 0 0,-8 6 278 0 0,-2 1-284 0 0,0 0-1 0 0,0 0 1 0 0,0 0 0 0 0,0 0 0 0 0,0 0-1 0 0,0 0 1 0 0,1 0 0 0 0,-1 0 0 0 0,0 0 0 0 0,0 0-1 0 0,0 0 1 0 0,0 0 0 0 0,0 0 0 0 0,0 0-1 0 0,0 0 1 0 0,1 0 0 0 0,-1 0 0 0 0,0 0 0 0 0,0 0-1 0 0,0 0 1 0 0,0 0 0 0 0,0 0 0 0 0,0 0-1 0 0,1 0 1 0 0,-1 0 0 0 0,0 0 0 0 0,0 0 0 0 0,3 16 302 0 0,-6 20-303 0 0,-11 46 0 0 0,8-52 2 0 0,1 0 0 0 0,-1 43 0 0 0,6-73-12 0 0,0 1 1 0 0,0-1-1 0 0,0 0 1 0 0,0 1-1 0 0,0-1 1 0 0,1 0-1 0 0,-1 0 1 0 0,0 1-1 0 0,0-1 1 0 0,0 0-1 0 0,1 1 1 0 0,-1-1-1 0 0,0 0 1 0 0,0 0-1 0 0,1 0 1 0 0,-1 1-1 0 0,0-1 1 0 0,1 0-1 0 0,-1 0 1 0 0,0 0-1 0 0,1 0 1 0 0,-1 0-1 0 0,0 1 1 0 0,1-1-1 0 0,-1 0 1 0 0,0 0-1 0 0,1 0 1 0 0,-1 0-1 0 0,0 0 1 0 0,1 0-1 0 0,-1 0 1 0 0,0 0-1 0 0,1 0 1 0 0,-1 0-1 0 0,0 0 1 0 0,1-1-1 0 0,-1 1 1 0 0,0 0-1 0 0,0 0 1 0 0,1 0-1 0 0,-1 0 1 0 0,0 0-1 0 0,1-1 1 0 0,-1 1-1 0 0,22-16 3 0 0,0 0-1 0 0,-2-2 1 0 0,0 0-1 0 0,-1-1 1 0 0,29-38 0 0 0,-22 26-1 0 0,-26 31-3 0 0,24-20-71 0 0,-24 20 67 0 0,1-1-1 0 0,-1 1 1 0 0,1 0-1 0 0,-1 0 0 0 0,0 0 1 0 0,1 0-1 0 0,-1 0 1 0 0,1 0-1 0 0,-1-1 1 0 0,0 1-1 0 0,1 0 1 0 0,-1 0-1 0 0,1 0 1 0 0,-1 0-1 0 0,1 1 1 0 0,-1-1-1 0 0,0 0 1 0 0,1 0-1 0 0,-1 0 0 0 0,1 0 1 0 0,-1 0-1 0 0,1 0 1 0 0,-1 1-1 0 0,0-1 1 0 0,1 0-1 0 0,-1 0 1 0 0,0 1-1 0 0,1-1 1 0 0,-1 0-1 0 0,0 0 1 0 0,1 1-1 0 0,0 1-2 0 0,0 0 1 0 0,-1 0-1 0 0,1 0 1 0 0,0 0-1 0 0,-1 0 1 0 0,0 0-1 0 0,1 0 0 0 0,-1 0 1 0 0,0 0-1 0 0,0 0 1 0 0,0 0-1 0 0,-1 3 1 0 0,4 53-27 0 0,-2-55 35 0 0,-1 1 1 0 0,1-1-1 0 0,0 0 1 0 0,-1 0-1 0 0,1 0 1 0 0,1 0-1 0 0,-1 0 1 0 0,0 0-1 0 0,1 0 1 0 0,0 0-1 0 0,-1 0 1 0 0,1 0-1 0 0,0-1 1 0 0,1 1-1 0 0,1 2 1 0 0,-1-4 0 0 0,0 0 0 0 0,0 0 0 0 0,0 0 0 0 0,0 0 0 0 0,0 0 0 0 0,0-1 1 0 0,0 1-1 0 0,1-1 0 0 0,-1 0 0 0 0,0 1 0 0 0,0-2 0 0 0,0 1 0 0 0,0 0 1 0 0,1-1-1 0 0,3-1 0 0 0,-1 1-3 0 0,0 0-1 0 0,0-1 1 0 0,0 0 0 0 0,0-1 0 0 0,-1 1 0 0 0,1-1-1 0 0,5-4 1 0 0,-3 0-10 0 0,-1 0 0 0 0,1-1 1 0 0,-2 0-1 0 0,1 0 0 0 0,-1 0 0 0 0,0-1 0 0 0,0 0 0 0 0,-1 0 0 0 0,-1-1 0 0 0,0 1 0 0 0,0-1 0 0 0,0 0 0 0 0,-1 0 0 0 0,2-17 1 0 0,-2 14-5 0 0,-2-1 0 0 0,1 0 0 0 0,-2 0 0 0 0,0 0 0 0 0,0 0 1 0 0,-1 1-1 0 0,-1-1 0 0 0,0 0 0 0 0,-1 0 0 0 0,-8-20 1 0 0,2 5-45 0 0,21 32 144 0 0,28 11-30 0 0,18-4 10 0 0,-14-2-24 0 0,51 13 0 0 0,-93-20-45 0 0,0 0 1 0 0,-1 0-1 0 0,1-1 0 0 0,0 1 0 0 0,0 0 0 0 0,0 1 1 0 0,-1-1-1 0 0,1 0 0 0 0,-1 0 0 0 0,1 1 1 0 0,-1-1-1 0 0,1 1 0 0 0,-1-1 0 0 0,0 1 0 0 0,0-1 1 0 0,0 1-1 0 0,0 0 0 0 0,0 0 0 0 0,0 0 0 0 0,0-1 1 0 0,-1 1-1 0 0,1 0 0 0 0,0 0 0 0 0,-1 0 0 0 0,0 0 1 0 0,0 0-1 0 0,1 0 0 0 0,-1 0 0 0 0,0 0 0 0 0,0 0 1 0 0,-1 0-1 0 0,1 0 0 0 0,0 0 0 0 0,-1 0 1 0 0,1 0-1 0 0,-1 0 0 0 0,0 2 0 0 0,-3 6-4 0 0,1-1-1 0 0,-1 0 1 0 0,0 1-1 0 0,-1-2 0 0 0,-9 16 1 0 0,-12 12-7 0 0,-39 77 0 0 0,64-111 30 0 0,1-1-13 0 0,0 1-1 0 0,1-1 1 0 0,-1 1 0 0 0,0-1 0 0 0,1 0 0 0 0,0 0 0 0 0,-1 1 0 0 0,1-1 0 0 0,0 0 0 0 0,-1 0 0 0 0,1 0 0 0 0,0 1 0 0 0,0-1 0 0 0,0 0 0 0 0,0 0 0 0 0,0 0 0 0 0,0-1 0 0 0,0 1 0 0 0,0 0-1 0 0,1 0 1 0 0,-1-1 0 0 0,0 1 0 0 0,0 0 0 0 0,1-1 0 0 0,-1 1 0 0 0,0-1 0 0 0,1 0 0 0 0,-1 1 0 0 0,1-1 0 0 0,-1 0 0 0 0,0 0 0 0 0,1 0 0 0 0,-1 0 0 0 0,1 0 0 0 0,-1 0 0 0 0,0 0 0 0 0,2-1 0 0 0,62-8 70 0 0,-55 7-63 0 0,18-3 10 0 0,0-2 0 0 0,-1-1 0 0 0,1-1 0 0 0,32-16 0 0 0,-47 19-12 0 0,-1-1-1 0 0,-1 0 1 0 0,0-1 0 0 0,0 0-1 0 0,0-1 1 0 0,-1 0 0 0 0,0 0-1 0 0,-1-1 1 0 0,0-1-1 0 0,-1 0 1 0 0,9-13 0 0 0,2-6 30 0 0,-11 19 88 0 0,0-1 0 0 0,-1 0 0 0 0,0-1 0 0 0,-1 1-1 0 0,0-1 1 0 0,-1 0 0 0 0,5-24 0 0 0,-9 35 22 0 0,-10 4-133 0 0,1 0 1 0 0,0 1-1 0 0,0 0 0 0 0,0 0 1 0 0,1 1-1 0 0,-1 0 0 0 0,1 0 1 0 0,0 1-1 0 0,0 0 1 0 0,1 0-1 0 0,-1 1 0 0 0,1 0 1 0 0,-7 7-1 0 0,4-2 10 0 0,-1 0 0 0 0,2 0 1 0 0,0 1-1 0 0,0 0 0 0 0,1 1 0 0 0,0-1 1 0 0,-5 16-1 0 0,11-25-20 0 0,0-1 1 0 0,1 1-1 0 0,-1-1 0 0 0,0 1 1 0 0,1 0-1 0 0,0-1 1 0 0,-1 1-1 0 0,1 0 0 0 0,0-1 1 0 0,0 1-1 0 0,1 0 1 0 0,-1 0-1 0 0,1-1 0 0 0,-1 1 1 0 0,1-1-1 0 0,0 1 1 0 0,0 0-1 0 0,0-1 1 0 0,0 0-1 0 0,0 1 0 0 0,2 2 1 0 0,0-2-18 0 0,0 0 0 0 0,0 1 0 0 0,1-1 0 0 0,-1-1 0 0 0,1 1 0 0 0,0 0 0 0 0,0-1 0 0 0,0 0 0 0 0,0 0 0 0 0,0 0 0 0 0,7 2 0 0 0,8 1-683 0 0,0-1-1 0 0,1 0 1 0 0,0-1-1 0 0,31-1 1 0 0,-15-2-2512 0 0,2-2 245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10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178 543 20 0 0,'13'-26'2441'0'0,"-7"13"-1122"0"0,0 0 1 0 0,0 0-1 0 0,5-21 1362 0 0,-17 35-2490 0 0,-7 1-106 0 0,0 1 0 0 0,1 1 0 0 0,0 0 0 0 0,0 1 0 0 0,0 0 0 0 0,0 1 0 0 0,1 0 0 0 0,0 1 0 0 0,0 0 0 0 0,0 0 0 0 0,1 1 0 0 0,0 1-1 0 0,1 0 1 0 0,0 0 0 0 0,0 1 0 0 0,1 0 0 0 0,-13 22 0 0 0,20-31-66 0 0,0 1 0 0 0,0 0 0 0 0,0 0 0 0 0,0 0 0 0 0,0 0 0 0 0,1 0 0 0 0,-1 0 0 0 0,1 0 0 0 0,0 1 0 0 0,-1-1 0 0 0,1 0 0 0 0,0 0 0 0 0,0 4 0 0 0,1-5-9 0 0,-1 0 0 0 0,0 0 0 0 0,1 0-1 0 0,-1 0 1 0 0,1 0 0 0 0,-1-1 0 0 0,1 1 0 0 0,-1 0 0 0 0,1 0 0 0 0,-1 0-1 0 0,1-1 1 0 0,0 1 0 0 0,0 0 0 0 0,-1-1 0 0 0,1 1 0 0 0,0-1 0 0 0,0 1-1 0 0,0-1 1 0 0,-1 1 0 0 0,1-1 0 0 0,1 1 0 0 0,3 0 10 0 0,-1 0 1 0 0,1 0-1 0 0,-1-1 1 0 0,1 1-1 0 0,-1-1 1 0 0,1 0-1 0 0,-1-1 1 0 0,1 1 0 0 0,-1-1-1 0 0,1 0 1 0 0,4-1-1 0 0,10-4 13 0 0,1 0-1 0 0,-1-2 0 0 0,0 0 1 0 0,-1-1-1 0 0,0 0 1 0 0,0-2-1 0 0,-1 0 1 0 0,0-1-1 0 0,-1-1 1 0 0,-1 0-1 0 0,0-1 1 0 0,20-25-1 0 0,-31 34-24 0 0,0-1 0 0 0,-1 0 0 0 0,0 0 0 0 0,0-1 0 0 0,-1 1 0 0 0,1-1 0 0 0,-1 1 1 0 0,1-12-1 0 0,13-37 37 0 0,-15 53-55 0 0,-1 2 7 0 0,0-1 0 0 0,1 1-1 0 0,-1 0 1 0 0,0 0 0 0 0,0 0-1 0 0,0 0 1 0 0,0 0 0 0 0,0-1 0 0 0,1 1-1 0 0,-1 0 1 0 0,0 0 0 0 0,0 0 0 0 0,0-1-1 0 0,0 1 1 0 0,0 0 0 0 0,0 0-1 0 0,0 0 1 0 0,0-1 0 0 0,0 1 0 0 0,1 0-1 0 0,-1 0 1 0 0,0 0 0 0 0,0-1 0 0 0,0 1-1 0 0,0 0 1 0 0,0 0 0 0 0,0-1-1 0 0,-1 1 1 0 0,1 0 0 0 0,0 0 0 0 0,0 0-1 0 0,0-1 1 0 0,0 1 0 0 0,0 0 0 0 0,0 0-1 0 0,0 0 1 0 0,0-1 0 0 0,0 1-1 0 0,-1 0 1 0 0,1 0 0 0 0,0 0 0 0 0,0 0-1 0 0,0-1 1 0 0,0 1 0 0 0,-1 0 0 0 0,1 0-1 0 0,0 0 1 0 0,0 0 0 0 0,0 0-1 0 0,0 0 1 0 0,-1 0 0 0 0,1-1 0 0 0,0 1-1 0 0,0 0 1 0 0,-1 0 0 0 0,1 0 0 0 0,0 0-1 0 0,0 0 1 0 0,0 0 0 0 0,-1 0-1 0 0,1 0 1 0 0,0 0 0 0 0,0 0 0 0 0,0 0-1 0 0,-1 1 1 0 0,-5 2-9 0 0,1 1 1 0 0,0 0-1 0 0,0 0 0 0 0,0 0 1 0 0,1 1-1 0 0,-1 0 0 0 0,1 0 1 0 0,0 0-1 0 0,1 0 0 0 0,-1 1 1 0 0,1 0-1 0 0,0-1 0 0 0,-2 7 1 0 0,4-9 32 0 0,0-3-19 0 0,1 1-1 0 0,0-1 0 0 0,0 1 1 0 0,0-1-1 0 0,0 0 1 0 0,0 1-1 0 0,0-1 1 0 0,-1 1-1 0 0,1-1 1 0 0,0 1-1 0 0,0-1 0 0 0,0 1 1 0 0,0-1-1 0 0,0 1 1 0 0,1-1-1 0 0,-1 0 1 0 0,0 1-1 0 0,0-1 1 0 0,0 1-1 0 0,0-1 0 0 0,0 1 1 0 0,1-1-1 0 0,-1 0 1 0 0,0 1-1 0 0,0-1 1 0 0,1 0-1 0 0,-1 1 1 0 0,0-1-1 0 0,1 0 0 0 0,-1 1 1 0 0,0-1-1 0 0,1 0 1 0 0,-1 1-1 0 0,0-1 1 0 0,1 0-1 0 0,-1 0 1 0 0,1 1-1 0 0,-1-1 0 0 0,0 0 1 0 0,1 0-1 0 0,-1 0 1 0 0,1 0-1 0 0,-1 0 1 0 0,1 0-1 0 0,-1 0 1 0 0,1 0-1 0 0,-1 0 0 0 0,0 0 1 0 0,1 0-1 0 0,-1 0 1 0 0,2 0-1 0 0,25 4 33 0 0,-12-7-29 0 0,0 0 1 0 0,0-2 0 0 0,0 1 0 0 0,-1-2-1 0 0,0 0 1 0 0,0-1 0 0 0,0 0-1 0 0,-1-1 1 0 0,0-1 0 0 0,0 0-1 0 0,-1 0 1 0 0,-1-1 0 0 0,1-1 0 0 0,18-23-1 0 0,-18 19-6 0 0,-1-1 1 0 0,-1 0-1 0 0,0-1 0 0 0,-1-1 0 0 0,0 1 1 0 0,-2-1-1 0 0,0-1 0 0 0,-1 1 0 0 0,-1-1 0 0 0,0 0 1 0 0,1-26-1 0 0,-3 28-4 0 0,0-14 30 0 0,-3 30-28 0 0,0 0 0 0 0,0 0 0 0 0,0 0 0 0 0,0 0 0 0 0,0 0 0 0 0,0 0 0 0 0,0 0-1 0 0,-1 0 1 0 0,1 0 0 0 0,0 0 0 0 0,-1 0 0 0 0,1 0 0 0 0,-1 1 0 0 0,1-1 0 0 0,-1 0-1 0 0,1 0 1 0 0,-1 0 0 0 0,0 1 0 0 0,1-1 0 0 0,-1 0 0 0 0,0 1 0 0 0,0-1 0 0 0,1 0 0 0 0,-2 0-1 0 0,-4 4-16 0 0,-19 27 11 0 0,0 1 0 0 0,2 2 0 0 0,2 0 1 0 0,1 1-1 0 0,1 1 0 0 0,-14 38 0 0 0,-71 232 127 0 0,60-128 70 0 0,-40 324 0 0 0,84-499-182 0 0,0-1 1 0 0,0 0-1 0 0,0 1 1 0 0,0-1-1 0 0,0 0 1 0 0,0 0-1 0 0,-1 1 1 0 0,1-1-1 0 0,0 0 1 0 0,-1 0-1 0 0,1 1 1 0 0,-1-1-1 0 0,1 0 1 0 0,-1 0-1 0 0,0 0 1 0 0,1 0 0 0 0,-1 0-1 0 0,0 0 1 0 0,0 0-1 0 0,-2 1 1 0 0,3-1-7 0 0,-1-2 1 0 0,0 1-1 0 0,0 0 1 0 0,0 0-1 0 0,1 0 1 0 0,-1 0-1 0 0,0 0 1 0 0,0-1-1 0 0,0 1 1 0 0,1 0-1 0 0,-1-1 1 0 0,0 1-1 0 0,0 0 1 0 0,1-1-1 0 0,-1 1 1 0 0,0-1-1 0 0,1 1 1 0 0,-1-1-1 0 0,1 0 1 0 0,-1 1-1 0 0,1-1 1 0 0,-1 0-1 0 0,0 0 1 0 0,-33-55-81 0 0,30 49 82 0 0,-63-137-76 0 0,61 129 96 0 0,1 1 1 0 0,0-1 0 0 0,1 0 0 0 0,1 0 0 0 0,1 0-1 0 0,0 0 1 0 0,1-1 0 0 0,0-20 0 0 0,3 27-11 0 0,0-1 0 0 0,1 1 0 0 0,-1 0 0 0 0,2 0 1 0 0,-1 0-1 0 0,1 1 0 0 0,1-1 0 0 0,-1 1 0 0 0,2 0 0 0 0,-1 0 1 0 0,1 1-1 0 0,0 0 0 0 0,0 0 0 0 0,1 0 0 0 0,0 0 0 0 0,0 1 1 0 0,1 1-1 0 0,0-1 0 0 0,14-7 0 0 0,14-6-252 0 0,2 2 0 0 0,0 1 0 0 0,49-14-1 0 0,-43 16-387 0 0,134-38-5396 0 0,-117 40 3156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15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 0 0,'0'0'8773'0'0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18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177 112 376 0 0,'0'0'2575'0'0,"31"-29"-404"0"0,-31 29-2170 0 0,10-16 914 0 0,0-1 0 0 0,12-32 939 0 0,-30 53-1797 0 0,-10 6-27 0 0,1 1 1 0 0,1 0-1 0 0,0 2 0 0 0,1 0 1 0 0,0 0-1 0 0,-23 29 0 0 0,36-40-28 0 0,-11 13 26 0 0,1 0 0 0 0,0 2 0 0 0,1-1 0 0 0,1 1 0 0 0,0 1-1 0 0,2-1 1 0 0,0 2 0 0 0,-11 34 0 0 0,19-50-21 0 0,-1 0 1 0 0,1 0-1 0 0,0 0 1 0 0,-1 0-1 0 0,1 0 1 0 0,0 0 0 0 0,1 0-1 0 0,-1 0 1 0 0,1 0-1 0 0,-1 0 1 0 0,1 0-1 0 0,0-1 1 0 0,0 1-1 0 0,0 0 1 0 0,0 0-1 0 0,1-1 1 0 0,-1 1-1 0 0,1-1 1 0 0,2 5-1 0 0,0-4 5 0 0,-1 0 0 0 0,1 1 0 0 0,0-1 0 0 0,0-1-1 0 0,0 1 1 0 0,1-1 0 0 0,-1 1 0 0 0,0-1 0 0 0,1 0-1 0 0,9 2 1 0 0,4 0 2 0 0,0-1-1 0 0,0 0 1 0 0,1-2 0 0 0,-1 0-1 0 0,24-2 1 0 0,-21-1-43 0 0,-1 0 0 0 0,1-1 1 0 0,0-2-1 0 0,-1 0 0 0 0,0-1 0 0 0,32-14 1 0 0,-42 15 63 0 0,0 0 0 0 0,0 0 0 0 0,-1-1 0 0 0,0 0 1 0 0,0-1-1 0 0,-1 0 0 0 0,1 0 0 0 0,-2-1 0 0 0,1 0 1 0 0,-1-1-1 0 0,0 1 0 0 0,-1-1 0 0 0,0-1 0 0 0,8-14 1 0 0,-4-15 1508 0 0,-18 49-1534 0 0,0-1 0 0 0,1 1 0 0 0,0 0 1 0 0,1 1-1 0 0,0 0 0 0 0,1 0 1 0 0,-7 18-1 0 0,10-23-19 0 0,0-1-1 0 0,1 1 1 0 0,-1 0 0 0 0,1 0 0 0 0,0 0-1 0 0,1 0 1 0 0,-1 0 0 0 0,1 0 0 0 0,0 0-1 0 0,1 0 1 0 0,0 0 0 0 0,0 0 0 0 0,0 0-1 0 0,0-1 1 0 0,1 1 0 0 0,0 0 0 0 0,0-1 0 0 0,1 1-1 0 0,3 6 1 0 0,-4-10-14 0 0,1 1 0 0 0,-1-1 0 0 0,1 0 0 0 0,-1 0 0 0 0,1 0 0 0 0,0 0 0 0 0,0-1 0 0 0,0 1-1 0 0,0-1 1 0 0,0 1 0 0 0,0-1 0 0 0,0 0 0 0 0,0 0 0 0 0,0-1 0 0 0,1 1 0 0 0,-1-1 0 0 0,0 1 0 0 0,0-1 0 0 0,1 0 0 0 0,-1 0 0 0 0,0-1 0 0 0,1 1 0 0 0,-1-1 0 0 0,0 1 0 0 0,0-1-1 0 0,0 0 1 0 0,4-2 0 0 0,1 1-33 0 0,-1-1-1 0 0,1 0 0 0 0,-1 0 0 0 0,0-1 1 0 0,0 1-1 0 0,-1-2 0 0 0,1 1 0 0 0,-1-1 0 0 0,0 0 1 0 0,9-9-1 0 0,-10 6 18 0 0,1 0-1 0 0,-1 0 1 0 0,-1-1 0 0 0,1 1 0 0 0,-1-1 0 0 0,-1 0-1 0 0,0 0 1 0 0,0-1 0 0 0,-1 1 0 0 0,0-1-1 0 0,-1 1 1 0 0,1-13 0 0 0,-1 16 15 0 0,-1 0-1 0 0,0 0 1 0 0,-1-1-1 0 0,0 1 1 0 0,0 0 0 0 0,0 0-1 0 0,0 0 1 0 0,-1 0 0 0 0,0 0-1 0 0,0 0 1 0 0,-1 0-1 0 0,0 1 1 0 0,0-1 0 0 0,0 1-1 0 0,0 0 1 0 0,-1 0 0 0 0,0 0-1 0 0,0 0 1 0 0,-8-6 0 0 0,9 9 4 0 0,-1 0 0 0 0,0 0 0 0 0,1 1 0 0 0,-1-1 0 0 0,0 1 0 0 0,0 0 0 0 0,0 1 1 0 0,0-1-1 0 0,0 0 0 0 0,0 1 0 0 0,0 0 0 0 0,0 0 0 0 0,0 0 0 0 0,0 1 0 0 0,0 0 1 0 0,0-1-1 0 0,0 1 0 0 0,0 0 0 0 0,1 1 0 0 0,-8 2 0 0 0,9-3-51 0 0,9-1 26 0 0,0-1 1 0 0,0 1-1 0 0,0-2 1 0 0,0 1-1 0 0,-1-1 1 0 0,1 0 0 0 0,6-3-1 0 0,76-30 31 0 0,33-12 16 0 0,-120 46-8 0 0,1 0-1 0 0,-1 0 1 0 0,1 1-1 0 0,-1-1 0 0 0,1 1 1 0 0,0 0-1 0 0,-1-1 0 0 0,1 1 1 0 0,-1 0-1 0 0,1 1 1 0 0,0-1-1 0 0,-1 0 0 0 0,1 1 1 0 0,-1-1-1 0 0,1 1 1 0 0,-1 0-1 0 0,1 0 0 0 0,-1 0 1 0 0,1 0-1 0 0,-1 0 0 0 0,0 1 1 0 0,4 2-1 0 0,-3 0-1 0 0,0-1-1 0 0,0 0 0 0 0,-1 1 1 0 0,0 0-1 0 0,0 0 0 0 0,0 0 1 0 0,0 0-1 0 0,0 0 0 0 0,-1 0 1 0 0,0 0-1 0 0,0 0 0 0 0,1 7 1 0 0,0 10-23 0 0,0 0 0 0 0,-2 0 0 0 0,-1-1 0 0 0,-5 37 0 0 0,-18 27 29 0 0,23-82 85 0 0,2-7-77 0 0,-1 1 1 0 0,1-1 0 0 0,0 0-1 0 0,0 0 1 0 0,1 1 0 0 0,0-1-1 0 0,-1 1 1 0 0,2-1 0 0 0,3-6-1 0 0,30-60-368 0 0,64-89-568 0 0,-99 158 876 0 0,0 2 45 0 0,-1 0 0 0 0,0-1 0 0 0,0 1 0 0 0,1 0 1 0 0,-1-1-1 0 0,0 1 0 0 0,1 0 0 0 0,-1 0 0 0 0,1-1 1 0 0,-1 1-1 0 0,0 0 0 0 0,1 0 0 0 0,-1 0 1 0 0,1-1-1 0 0,-1 1 0 0 0,1 0 0 0 0,-1 0 0 0 0,0 0 1 0 0,1 0-1 0 0,-1 0 0 0 0,1 0 0 0 0,-1 0 0 0 0,1 0 1 0 0,-1 0-1 0 0,1 0 0 0 0,-1 0 0 0 0,1 0 0 0 0,-1 0 1 0 0,0 1-1 0 0,1-1 0 0 0,0 0 0 0 0,9 11-170 0 0,0 0 1 0 0,-1 0-1 0 0,0 0 0 0 0,0 1 0 0 0,-2 1 0 0 0,1 0 0 0 0,10 26 1 0 0,-3-9-151 0 0,-14-28 289 0 0,2-2-3 0 0,0 0 28 0 0,-1-1-1 0 0,1 1 1 0 0,0-1 0 0 0,0 0 0 0 0,0 1 0 0 0,0-1 0 0 0,0-1 0 0 0,-1 1 0 0 0,1 0 0 0 0,0-1-1 0 0,-1 1 1 0 0,0-1 0 0 0,1 0 0 0 0,-1 0 0 0 0,4-3 0 0 0,40-45-410 0 0,-23 24 172 0 0,4-2 88 0 0,-12 11 216 0 0,1 1 1 0 0,21-17-1 0 0,-36 32-52 0 0,0 0 1 0 0,1 1-1 0 0,-1-1 0 0 0,0 0 0 0 0,0 0 0 0 0,1 1 0 0 0,-1-1 0 0 0,0 1 1 0 0,1-1-1 0 0,-1 1 0 0 0,1-1 0 0 0,-1 1 0 0 0,1 0 0 0 0,-1 0 0 0 0,0 0 0 0 0,1 0 1 0 0,-1 0-1 0 0,1 0 0 0 0,-1 0 0 0 0,1 0 0 0 0,-1 0 0 0 0,1 1 0 0 0,-1-1 0 0 0,0 1 1 0 0,1-1-1 0 0,-1 1 0 0 0,0 0 0 0 0,1-1 0 0 0,-1 1 0 0 0,0 0 0 0 0,0 0 1 0 0,1 0-1 0 0,-1 0 0 0 0,0 0 0 0 0,0 0 0 0 0,0 0 0 0 0,0 0 0 0 0,-1 0 0 0 0,1 1 1 0 0,0-1-1 0 0,0 0 0 0 0,0 3 0 0 0,5 7-10 0 0,-1 1-1 0 0,0-1 1 0 0,-1 1-1 0 0,3 14 1 0 0,-2-9-9 0 0,-4-14 12 0 0,0 0 1 0 0,0 1-1 0 0,1-1 0 0 0,-1 0 0 0 0,1 0 0 0 0,0-1 0 0 0,0 1 0 0 0,0 0 0 0 0,0 0 0 0 0,0-1 1 0 0,1 0-1 0 0,-1 1 0 0 0,1-1 0 0 0,-1 0 0 0 0,1 0 0 0 0,0 0 0 0 0,0-1 0 0 0,0 1 0 0 0,0 0 0 0 0,0-1 1 0 0,0 0-1 0 0,1 0 0 0 0,-1 0 0 0 0,0 0 0 0 0,1-1 0 0 0,-1 1 0 0 0,0-1 0 0 0,1 0 0 0 0,-1 0 1 0 0,0 0-1 0 0,1 0 0 0 0,-1-1 0 0 0,1 1 0 0 0,-1-1 0 0 0,0 0 0 0 0,4-1 0 0 0,5-2-336 0 0,0 1 0 0 0,0-2 0 0 0,20-10 0 0 0,-22 10-52 0 0,18-8-440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19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146 144 100 0 0,'7'-14'512'0'0,"-2"1"-1"0"0,1-1 1 0 0,-2 0 0 0 0,0 0-1 0 0,0-1 1 0 0,-1 1-1 0 0,1-29 1 0 0,-4 41 273 0 0,-6 6-567 0 0,-3 5-146 0 0,0 0 0 0 0,0 0-1 0 0,1 1 1 0 0,1 0-1 0 0,-1 1 1 0 0,1 0-1 0 0,1 0 1 0 0,0 0-1 0 0,1 1 1 0 0,-7 20-1 0 0,-4 17 110 0 0,-13 70-1 0 0,10-3 223 0 0,5 0 1 0 0,2 195-1 0 0,15-119-1310 0 0,-3-190 365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19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15 652 0 0,'0'0'4188'0'0,"30"-14"-2537"0"0,-21 13-1537 0 0,0 1 1 0 0,0 0 0 0 0,0 1 0 0 0,0 0 0 0 0,0 0 0 0 0,0 1-1 0 0,0 1 1 0 0,0-1 0 0 0,0 1 0 0 0,12 6 0 0 0,-17-7-90 0 0,1 1 0 0 0,-1-1 0 0 0,1 1 0 0 0,-1 0 0 0 0,0 0 0 0 0,0 1 0 0 0,0-1 0 0 0,0 1 0 0 0,-1 0 0 0 0,0-1 0 0 0,1 2 0 0 0,-1-1 0 0 0,-1 0 0 0 0,1 1 0 0 0,-1-1 0 0 0,1 1 0 0 0,-1 0 0 0 0,-1 0 0 0 0,1 0 0 0 0,1 7 0 0 0,-3-10-16 0 0,0 0 1 0 0,0 0-1 0 0,-1 1 1 0 0,1-1 0 0 0,-1 0-1 0 0,1 0 1 0 0,-1 0-1 0 0,0 0 1 0 0,0 0-1 0 0,0 0 1 0 0,0 0 0 0 0,0 0-1 0 0,0 0 1 0 0,0 0-1 0 0,-1 0 1 0 0,1 0-1 0 0,-1-1 1 0 0,1 1 0 0 0,-1-1-1 0 0,0 1 1 0 0,1-1-1 0 0,-1 0 1 0 0,0 1-1 0 0,0-1 1 0 0,0 0 0 0 0,-4 1-1 0 0,-55 20 106 0 0,59-22-108 0 0,-14 5-61 0 0,0-2 1 0 0,0 0 0 0 0,-26 1-1 0 0,37-4-274 0 0,0 0 0 0 0,0 0 0 0 0,0 0-1 0 0,-1-1 1 0 0,1 0 0 0 0,0 0 0 0 0,0 0 0 0 0,0-1-1 0 0,0 0 1 0 0,1 0 0 0 0,-1 0 0 0 0,0-1 0 0 0,1 1 0 0 0,-9-7-1 0 0,4-1-1653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5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15 88 0 0,'8'-15'7356'0'0,"-14"48"-7149"0"0,-1-1 0 0 0,-2-1 0 0 0,-21 50 0 0 0,-51 100 372 0 0,73-164-523 0 0,-17 34 131 0 0,-1 6-229 0 0,7-20-5018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0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170 101 292 0 0,'0'0'1267'0'0,"6"-27"4462"0"0,-6 26-5691 0 0,-1 0-1 0 0,1 0 1 0 0,0 0 0 0 0,-1 0-1 0 0,1 0 1 0 0,-1 0 0 0 0,1 0-1 0 0,-1 0 1 0 0,1 0 0 0 0,-1 0-1 0 0,1 0 1 0 0,-1 0 0 0 0,0 1-1 0 0,0-1 1 0 0,1 0 0 0 0,-1 1-1 0 0,0-1 1 0 0,0 0 0 0 0,0 1-1 0 0,0-1 1 0 0,0 1 0 0 0,0-1-1 0 0,0 1 1 0 0,0 0 0 0 0,0-1-1 0 0,0 1 1 0 0,0 0 0 0 0,0 0-1 0 0,0 0 1 0 0,0-1 0 0 0,-1 1-1 0 0,-8 3 9 0 0,1 1-1 0 0,-1-1 0 0 0,1 1 0 0 0,0 1 0 0 0,0 0 0 0 0,1 0 0 0 0,-1 0 0 0 0,1 1 0 0 0,-14 14 1 0 0,17-15-33 0 0,1 0 0 0 0,-1 0 0 0 0,1 1 0 0 0,0 0 0 0 0,0-1 0 0 0,1 1 0 0 0,0 0 0 0 0,0 1 0 0 0,1-1 0 0 0,-1 1 0 0 0,1-1 0 0 0,0 1 0 0 0,1-1 0 0 0,0 1 0 0 0,-1 14 1 0 0,2-20-20 0 0,0 1 1 0 0,0-1 0 0 0,0 1-1 0 0,1-1 1 0 0,-1 1 0 0 0,0-1 0 0 0,1 1-1 0 0,-1-1 1 0 0,1 1 0 0 0,-1-1 0 0 0,1 0-1 0 0,0 1 1 0 0,-1-1 0 0 0,1 0 0 0 0,0 1-1 0 0,0-1 1 0 0,0 0 0 0 0,0 0-1 0 0,0 0 1 0 0,0 0 0 0 0,0 0 0 0 0,1 0-1 0 0,1 1 1 0 0,0 0-28 0 0,0-1-1 0 0,0 0 1 0 0,0 0-1 0 0,0 0 1 0 0,1 0-1 0 0,-1-1 1 0 0,0 1-1 0 0,0-1 1 0 0,1 0-1 0 0,5 0 1 0 0,-4-1-39 0 0,0 1 1 0 0,1-1 0 0 0,-1 0 0 0 0,0 0 0 0 0,0 0 0 0 0,0-1 0 0 0,0 0-1 0 0,0 0 1 0 0,0 0 0 0 0,0 0 0 0 0,-1-1 0 0 0,1 0 0 0 0,4-4 0 0 0,-5 3 59 0 0,-1 0 0 0 0,1 0 0 0 0,-1-1 0 0 0,0 0 0 0 0,0 1 0 0 0,0-1 0 0 0,-1 0 0 0 0,0 0 0 0 0,0-1 0 0 0,0 1 0 0 0,0 0 0 0 0,-1-1 0 0 0,0 1 0 0 0,0-1 0 0 0,-1 1 0 0 0,0-1 0 0 0,1 1 0 0 0,-2-1 0 0 0,1 0 0 0 0,-1 1 0 0 0,0-1 0 0 0,0 1 0 0 0,0-1 0 0 0,-1 1 0 0 0,0 0 0 0 0,-2-6 0 0 0,-15-42 335 0 0,18 51-214 0 0,6-20 104 0 0,-3 20-136 0 0,25-8 34 0 0,4 8 57 0 0,-17 2-5380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1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79 471 204 0 0,'0'-1'46'0'0,"1"1"0"0"0,-1 0-1 0 0,0 0 1 0 0,0 0 0 0 0,0 0 0 0 0,1 0-1 0 0,-1-1 1 0 0,0 1 0 0 0,0 0 0 0 0,0 0 0 0 0,1 0-1 0 0,-1 0 1 0 0,0 0 0 0 0,0 0 0 0 0,0 0-1 0 0,1 0 1 0 0,-1 0 0 0 0,0 0 0 0 0,0 0 0 0 0,1 0-1 0 0,-1 0 1 0 0,0 0 0 0 0,0 0 0 0 0,0 0-1 0 0,1 0 1 0 0,-1 0 0 0 0,0 0 0 0 0,0 1 0 0 0,0-1-1 0 0,1 0 1 0 0,-1 0 0 0 0,0 0 0 0 0,0 0-1 0 0,0 0 1 0 0,0 0 0 0 0,1 1 0 0 0,-1-1 0 0 0,0 0-1 0 0,0 0 1 0 0,0 0 0 0 0,0 1 0 0 0,0-1-1 0 0,1 0 1 0 0,-1 0 0 0 0,0 0 0 0 0,0 1 0 0 0,0-1-1 0 0,0 0 1 0 0,0 0 0 0 0,0 0 0 0 0,0 1-1 0 0,0-1 1 0 0,0 0 0 0 0,0 0 0 0 0,0 0 0 0 0,0 1-1 0 0,1 24 594 0 0,-9 28-403 0 0,-1-21 17 0 0,-1 1-1 0 0,-1-2 1 0 0,-19 37-1 0 0,24-51-3 0 0,6-16-183 0 0,0 0 1 0 0,0 0 0 0 0,-1-1 0 0 0,1 1 0 0 0,0 0-1 0 0,0 0 1 0 0,-1 0 0 0 0,1 0 0 0 0,0-1-1 0 0,-1 1 1 0 0,1 0 0 0 0,-1 0 0 0 0,1-1-1 0 0,-1 1 1 0 0,1 0 0 0 0,-1-1 0 0 0,0 1 0 0 0,1-1-1 0 0,-1 1 1 0 0,0 0 0 0 0,1-1 0 0 0,-1 0-1 0 0,0 1 1 0 0,-2 1 801 0 0,4-9-659 0 0,2-7-124 0 0,1 0 0 0 0,0 1 0 0 0,1 0 0 0 0,1 0 0 0 0,0 0 0 0 0,1 1 0 0 0,0-1 0 0 0,1 2 0 0 0,0-1 0 0 0,1 1 0 0 0,0 0 0 0 0,11-9 1 0 0,-1 1-13 0 0,1 1 1 0 0,1 1-1 0 0,1 1 1 0 0,0 0-1 0 0,41-20 1 0 0,-62 35-79 0 0,0 1 0 0 0,0-1-1 0 0,0 0 1 0 0,0 1 0 0 0,0-1 0 0 0,0 1 0 0 0,0-1 0 0 0,0 1-1 0 0,0 0 1 0 0,0-1 0 0 0,0 1 0 0 0,0 0 0 0 0,0 0 0 0 0,1 0 0 0 0,-1 0-1 0 0,0 0 1 0 0,0 0 0 0 0,0 0 0 0 0,0 0 0 0 0,0 0 0 0 0,1 1-1 0 0,-1-1 1 0 0,0 0 0 0 0,0 1 0 0 0,0-1 0 0 0,0 1 0 0 0,0-1-1 0 0,0 1 1 0 0,0-1 0 0 0,0 1 0 0 0,0 0 0 0 0,0-1 0 0 0,-1 1 0 0 0,1 0-1 0 0,0 0 1 0 0,0 0 0 0 0,-1 0 0 0 0,1 0 0 0 0,0 0 0 0 0,-1 0-1 0 0,1 0 1 0 0,-1 0 0 0 0,1 0 0 0 0,-1 0 0 0 0,0 0 0 0 0,1 0 0 0 0,-1 0-1 0 0,0 0 1 0 0,0 1 0 0 0,0 1 0 0 0,2 9-11 0 0,-2 0 0 0 0,0 1 0 0 0,0-1 1 0 0,-3 14-1 0 0,1-1-11 0 0,0 11 3 0 0,1-28 22 0 0,0 0 0 0 0,1-1-1 0 0,-1 1 1 0 0,2 0-1 0 0,-1-1 1 0 0,1 1 0 0 0,0-1-1 0 0,1 1 1 0 0,4 13 0 0 0,-5-20 4 0 0,0 0 0 0 0,0 1 0 0 0,0-1-1 0 0,0 0 1 0 0,0 0 0 0 0,0 0 0 0 0,1 0 0 0 0,-1 0 0 0 0,0 0 0 0 0,1 0 0 0 0,-1 0 0 0 0,1-1 0 0 0,-1 1-1 0 0,1 0 1 0 0,-1-1 0 0 0,1 1 0 0 0,-1-1 0 0 0,1 0 0 0 0,0 0 0 0 0,-1 1 0 0 0,1-1 0 0 0,0 0 0 0 0,2-1-1 0 0,33-4-34 0 0,-33 4 33 0 0,7-2-65 0 0,1 0 1 0 0,-1 0 0 0 0,0-1-1 0 0,-1 0 1 0 0,1-1-1 0 0,-1-1 1 0 0,0 0-1 0 0,0 0 1 0 0,0 0-1 0 0,15-16 1 0 0,-10 7-68 0 0,-2 0 0 0 0,0-1 0 0 0,0-1 0 0 0,-2 0 1 0 0,12-23-1 0 0,-10 17 85 0 0,20-43 707 0 0,-33 64-561 0 0,4-6-83 0 0,-4 9-14 0 0,0-1 0 0 0,0 0 0 0 0,0 0-1 0 0,-1 0 1 0 0,1 0 0 0 0,0 0 0 0 0,0 0 0 0 0,0 0 0 0 0,0 0 0 0 0,0 0-1 0 0,0 1 1 0 0,0-1 0 0 0,-1 0 0 0 0,1 0 0 0 0,0 0 0 0 0,0 0 0 0 0,0 0-1 0 0,0 0 1 0 0,0 0 0 0 0,0 0 0 0 0,-1 0 0 0 0,1 0 0 0 0,0 0 0 0 0,0 0-1 0 0,0 0 1 0 0,0 0 0 0 0,0 0 0 0 0,-1 0 0 0 0,1 0 0 0 0,0 0 0 0 0,0 0 0 0 0,0-1-1 0 0,0 1 1 0 0,0 0 0 0 0,0 0 0 0 0,0 0 0 0 0,-1 0 0 0 0,1 0 0 0 0,0 0-1 0 0,0 0 1 0 0,0 0 0 0 0,0 0 0 0 0,0 0 0 0 0,0-1 0 0 0,0 1 0 0 0,0 0-1 0 0,0 0 1 0 0,0 0 0 0 0,-1 0 0 0 0,1 0 0 0 0,0 0 0 0 0,0-1 0 0 0,0 1-1 0 0,-13 11-3 0 0,0 0 0 0 0,0 0 0 0 0,1 1 0 0 0,1 1 0 0 0,0 0 0 0 0,-10 16-1 0 0,15-21 11 0 0,1 1-1 0 0,0 0 1 0 0,0 0-1 0 0,1 0 1 0 0,0 1-1 0 0,1-1 1 0 0,0 1-1 0 0,0 0 1 0 0,1 0 0 0 0,1 0-1 0 0,-1 0 1 0 0,1 19-1 0 0,2-27-9 0 0,-1 1 0 0 0,1-1 0 0 0,0 1 0 0 0,-1 0 0 0 0,1-1-1 0 0,0 0 1 0 0,0 1 0 0 0,1-1 0 0 0,-1 1 0 0 0,1-1 0 0 0,-1 0 0 0 0,1 0 0 0 0,-1 0-1 0 0,1 0 1 0 0,0 0 0 0 0,0 0 0 0 0,0-1 0 0 0,0 1 0 0 0,0-1 0 0 0,1 1 0 0 0,-1-1 0 0 0,0 0-1 0 0,1 0 1 0 0,-1 0 0 0 0,1 0 0 0 0,-1 0 0 0 0,1 0 0 0 0,-1-1 0 0 0,1 1 0 0 0,0-1 0 0 0,-1 0-1 0 0,1 0 1 0 0,4 0 0 0 0,-1 0-35 0 0,-1 0-1 0 0,0 0 1 0 0,1-1-1 0 0,-1 1 1 0 0,1-1-1 0 0,-1-1 0 0 0,0 1 1 0 0,1-1-1 0 0,-1 0 1 0 0,0 0-1 0 0,0 0 1 0 0,-1-1-1 0 0,1 0 1 0 0,0 0-1 0 0,-1 0 1 0 0,8-8-1 0 0,10-16-71 0 0,-1-2 0 0 0,32-59-1 0 0,-32 51 157 0 0,31-43-1 0 0,-50 76-39 0 0,2-2 5 0 0,-4 6-13 0 0,0-1 1 0 0,1 1-1 0 0,-1-1 1 0 0,0 1-1 0 0,1-1 1 0 0,-1 1-1 0 0,1-1 1 0 0,-1 1-1 0 0,1-1 1 0 0,-1 1-1 0 0,1-1 1 0 0,-1 1-1 0 0,1 0 1 0 0,-1 0-1 0 0,1-1 1 0 0,-1 1-1 0 0,1 0 1 0 0,0 0-1 0 0,-1-1 1 0 0,1 1-1 0 0,-1 0 1 0 0,1 0-1 0 0,0 0 1 0 0,-1 0-1 0 0,1 0 1 0 0,0 0-1 0 0,-1 0 1 0 0,1 0-1 0 0,-1 0 1 0 0,1 0-1 0 0,0 0 1 0 0,-1 1-1 0 0,1-1 1 0 0,0 0-1 0 0,-1 0 1 0 0,1 1-1 0 0,0-1 1 0 0,1 1-7 0 0,-1 0 1 0 0,0 0-1 0 0,1 0 0 0 0,-1 0 1 0 0,0 0-1 0 0,1 0 0 0 0,-1 0 1 0 0,0 1-1 0 0,0-1 0 0 0,0 0 1 0 0,0 1-1 0 0,0-1 1 0 0,1 3-1 0 0,1 8-2 0 0,0 1 0 0 0,0 0-1 0 0,-1 0 1 0 0,-1 0 0 0 0,0 0 0 0 0,-1 0-1 0 0,0 0 1 0 0,-1 1 0 0 0,-1-1 0 0 0,0 0-1 0 0,-1-1 1 0 0,-6 22 0 0 0,8-31 19 0 0,0 7 77 0 0,1-10-96 0 0,0 0 0 0 0,0 0-1 0 0,0 0 1 0 0,0 0 0 0 0,0 0 0 0 0,0 0 0 0 0,0 0 0 0 0,1 0 0 0 0,-1 0 0 0 0,0 0 0 0 0,0-1 0 0 0,0 1 0 0 0,0 0 0 0 0,0 0 0 0 0,0 0 0 0 0,1 0 0 0 0,-1 0 0 0 0,0 0 0 0 0,0 0 0 0 0,0 0 0 0 0,0 0 0 0 0,0 0 0 0 0,0 0 0 0 0,0 0 0 0 0,1 1 0 0 0,-1-1 0 0 0,0 0 0 0 0,0 0 0 0 0,0 0 0 0 0,0 0 0 0 0,0 0 0 0 0,0 0 0 0 0,0 0 0 0 0,1 0 0 0 0,-1 0 0 0 0,0 0 0 0 0,0 0-1 0 0,0 0 1 0 0,0 1 0 0 0,0-1 0 0 0,0 0 0 0 0,0 0 0 0 0,0 0 0 0 0,0 0 0 0 0,0 0 0 0 0,27-36-304 0 0,1 2 0 0 0,1 0 0 0 0,57-49 0 0 0,-85 82 310 0 0,24-17-278 0 0,-24 18 271 0 0,1 0 0 0 0,-1 0 0 0 0,0 0 0 0 0,1 0 0 0 0,-1 1 0 0 0,0-1 0 0 0,0 0 0 0 0,1 1 1 0 0,-1-1-1 0 0,0 0 0 0 0,0 1 0 0 0,0-1 0 0 0,0 1 0 0 0,1 0 0 0 0,-1-1 0 0 0,0 1 0 0 0,2 2 0 0 0,-2-2 4 0 0,0 1 0 0 0,0 0-1 0 0,0 0 1 0 0,0 0 0 0 0,0 0 0 0 0,0-1-1 0 0,0 1 1 0 0,-1 1 0 0 0,1-1-1 0 0,-1 0 1 0 0,1 0 0 0 0,-1 0-1 0 0,0 0 1 0 0,0 0 0 0 0,0 4-1 0 0,-1 39-65 0 0,0-34 51 0 0,1-6 29 0 0,1 1 0 0 0,-1 0-1 0 0,1 0 1 0 0,0 0-1 0 0,0-1 1 0 0,1 1-1 0 0,3 6 1 0 0,-2-2 56 0 0,-2-8-8 0 0,2-1 41 0 0,0-1-69 0 0,-1 1 1 0 0,0-1-1 0 0,0 0 1 0 0,0 0 0 0 0,1 0-1 0 0,-1 0 1 0 0,0 0 0 0 0,0 0-1 0 0,0-1 1 0 0,5-1-1 0 0,5-3 99 0 0,0-2-1 0 0,0 0 1 0 0,-1 0-1 0 0,1-1 0 0 0,-2-1 1 0 0,1 0-1 0 0,-1 0 0 0 0,0-1 1 0 0,-1 0-1 0 0,-1-1 0 0 0,11-15 1 0 0,7-17 448 0 0,39-83-1 0 0,-28 47-171 0 0,-24 55 46 0 0,-2-1 0 0 0,0 0 0 0 0,-2-1 1 0 0,9-38-1 0 0,6 13 1133 0 0,-24 49-1400 0 0,-1 11-167 0 0,-60 257 107 0 0,36-175-138 0 0,4 1 0 0 0,-11 125 0 0 0,31-214-119 0 0,1 1-1 0 0,-1-1 1 0 0,1 0 0 0 0,0 0 0 0 0,0 0 0 0 0,1 1-1 0 0,-1-1 1 0 0,1 0 0 0 0,-1 0 0 0 0,1 0 0 0 0,0 0-1 0 0,0 0 1 0 0,0 0 0 0 0,1 0 0 0 0,-1 0 0 0 0,1 0-1 0 0,2 3 1 0 0,8-1-1675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2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14 112 752 0 0,'-13'-25'7005'0'0,"33"7"-6221"0"0,-1 12-76 0 0,11-2-240 0 0,7 2-300 0 0,-5 0-392 0 0,20-5-532 0 0,-7-2-728 0 0,-12 3-1613 0 0,-1 1 717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3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1 108 0 0,'0'0'11332'0'0,"5"6"-11455"0"0,-2-1 121 0 0,-1 0 1 0 0,1 0-1 0 0,-1 0 1 0 0,0 1-1 0 0,-1-1 0 0 0,1 1 1 0 0,-1-1-1 0 0,0 1 0 0 0,0-1 1 0 0,-1 1-1 0 0,0 0 0 0 0,0-1 1 0 0,0 1-1 0 0,0 0 1 0 0,-1-1-1 0 0,0 1 0 0 0,-1-1 1 0 0,1 1-1 0 0,-4 7 0 0 0,5-11 2 0 0,-14 46 2 0 0,1 0 1 0 0,-7 70 0 0 0,19-117-46 0 0,1 1 1 0 0,0-1 0 0 0,-1 0-1 0 0,1 0 1 0 0,0 0 0 0 0,0 0-1 0 0,0 0 1 0 0,0 1-1 0 0,0-1 1 0 0,0 0 0 0 0,0 0-1 0 0,0 0 1 0 0,1 0 0 0 0,-1 0-1 0 0,0 1 1 0 0,1-1 0 0 0,-1 0-1 0 0,1 1 1 0 0,12-11-2136 0 0,-4 1 1747 0 0,8-6-2552 0 0,-2 3 228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4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1 320 0 0,'0'0'400'0'0,"-6"11"336"0"0,-1 3-424 0 0,0-7 172 0 0,-9 8-408 0 0,6-8-220 0 0,-2 5-220 0 0,1-6-400 0 0,2-2 180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4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97 80 0 0,'0'0'789'0'0,"-4"-13"3264"0"0,10 0-3631 0 0,-5 9-22 0 0,29-25 2431 0 0,-17 23-2725 0 0,0 1 0 0 0,0 0 0 0 0,1 0 0 0 0,-1 2 0 0 0,1 0 1 0 0,0 0-1 0 0,0 1 0 0 0,21 0 0 0 0,-2-1-45 0 0,-30 3-68 0 0,-2 0-10 0 0,0 1 11 0 0,0-1 1 0 0,0 1-1 0 0,0-1 0 0 0,0 1 1 0 0,0 0-1 0 0,-1-1 0 0 0,1 1 1 0 0,0 0-1 0 0,0 0 0 0 0,0 0 1 0 0,-1-1-1 0 0,1 1 0 0 0,0 0 0 0 0,-1 0 1 0 0,1 0-1 0 0,-1 0 0 0 0,1 0 1 0 0,-1 0-1 0 0,0 0 0 0 0,1 1 1 0 0,-1-1-1 0 0,0 0 0 0 0,0 0 1 0 0,1 2-1 0 0,-1-1-16 0 0,-1 2 7 0 0,-1 7-1 0 0,-1 0 0 0 0,0 0 0 0 0,0 0 0 0 0,-2 0 0 0 0,1 0 0 0 0,-1-1 0 0 0,-1 0 0 0 0,-10 15 0 0 0,-9 8-17 0 0,-34 34 0 0 0,56-64 32 0 0,-12 9 0 0 0,12-12 2 0 0,1 1 13 0 0,2-1-8 0 0,0 1 0 0 0,0-1 0 0 0,-1 0 0 0 0,1 0 0 0 0,0 0 0 0 0,0 1 0 0 0,0-1 0 0 0,0 0 0 0 0,-1 0 0 0 0,1 1 0 0 0,0-1 0 0 0,0 0 0 0 0,0 0 0 0 0,0 1 0 0 0,0-1 0 0 0,0 0 0 0 0,0 0 0 0 0,-1 1 0 0 0,1-1 0 0 0,0 0 0 0 0,0 0 0 0 0,0 1 0 0 0,0-1 0 0 0,0 0 0 0 0,0 1 0 0 0,0-1 0 0 0,1 0 0 0 0,-1 0 0 0 0,0 1 0 0 0,0-1 0 0 0,0 0 0 0 0,0 1 0 0 0,0-1 0 0 0,0 0 0 0 0,0 0 0 0 0,1 1 0 0 0,-1-1 0 0 0,0 0 0 0 0,0 0 0 0 0,0 0 0 0 0,0 1 0 0 0,1-1 0 0 0,-1 0 0 0 0,0 0 0 0 0,0 0 0 0 0,1 0 0 0 0,-1 1 0 0 0,0-1 0 0 0,0 0 0 0 0,1 0 0 0 0,-1 0 0 0 0,12 2-149 0 0,0-1 0 0 0,0 0 0 0 0,0-1 0 0 0,0 0-1 0 0,16-3 1 0 0,33-9-4473 0 0,-41 7 2352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5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0 236 0 0,'5'19'1216'0'0,"2"-4"-236"0"0,-3 8-544 0 0,-2-11 264 0 0,-9 10-552 0 0,-4 2-836 0 0,-3-14-576 0 0,1-2 292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5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3 452 0 0,'0'0'380'0'0,"70"-2"-812"0"0,-48 2 212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5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11 308 0 0,'0'0'428'0'0,"16"-6"-208"0"0,3 4-716 0 0,-5 0 240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7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4 336 0 0,'0'0'9374'0'0,"0"0"-9362"0"0,0 0 1 0 0,1 0 0 0 0,-1-1-1 0 0,0 1 1 0 0,0 0 0 0 0,0 0-1 0 0,0 0 1 0 0,0 0 0 0 0,0-1-1 0 0,1 1 1 0 0,-1 0 0 0 0,0 0 0 0 0,0 0-1 0 0,0 0 1 0 0,1 0 0 0 0,-1-1-1 0 0,0 1 1 0 0,0 0 0 0 0,0 0-1 0 0,1 0 1 0 0,-1 0 0 0 0,0 0-1 0 0,0 0 1 0 0,0 0 0 0 0,1 0-1 0 0,-1 0 1 0 0,0 0 0 0 0,0 0 0 0 0,0 0-1 0 0,1 0 1 0 0,-1 0 0 0 0,0 0-1 0 0,0 0 1 0 0,1 0 0 0 0,-1 0-1 0 0,0 0 1 0 0,0 1 0 0 0,0-1-1 0 0,1 0 1 0 0,-1 0 0 0 0,0 0 0 0 0,0 0-1 0 0,0 0 1 0 0,0 0 0 0 0,1 1-1 0 0,-1-1 1 0 0,0 0 0 0 0,0 0-1 0 0,0 0 1 0 0,0 0 0 0 0,0 1-1 0 0,0-1 1 0 0,1 0 0 0 0,-1 0 0 0 0,0 0-1 0 0,0 1 1 0 0,0-1 0 0 0,0 0-1 0 0,-2 19-4 0 0,-1 0 0 0 0,-1-1 0 0 0,-1 1-1 0 0,-7 19 1 0 0,-4 15 9 0 0,11 5-657 0 0,9-58-204 0 0,7 2 363 0 0,23-25-6212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6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17 720 0 0,'6'-17'8738'0'0,"-34"134"-8282"0"0,-57 151 0 0 0,28-96-269 0 0,15-54 40 0 0,50-140-83 0 0,0 0 0 0 0,1 1 0 0 0,2 0 1 0 0,13-21-1 0 0,3-1-155 0 0,42-51 0 0 0,-55 83 3 0 0,-13 10-4 0 0,1 1 1 0 0,-1-1-1 0 0,0 0 1 0 0,1 0-1 0 0,-1 1 1 0 0,0-1 0 0 0,0 0-1 0 0,0 0 1 0 0,0 0-1 0 0,0-1 1 0 0,0 1-1 0 0,0 0 1 0 0,0 0-1 0 0,0 0 1 0 0,-1-1-1 0 0,2-1 1 0 0,16 21-47 0 0,-16-13 49 0 0,0 0 0 0 0,1 0 0 0 0,-2 1 0 0 0,1-1 0 0 0,-1 1 0 0 0,0-1 0 0 0,0 1 0 0 0,0 0 0 0 0,-1-1 0 0 0,0 1 0 0 0,0 7 0 0 0,2 22-24 0 0,2-12 18 0 0,-3-12 7 0 0,1 0 1 0 0,0 0-1 0 0,1 0 1 0 0,0 0-1 0 0,8 16 1 0 0,-10-25 8 0 0,0-1 1 0 0,0 0-1 0 0,0 1 0 0 0,0-1 0 0 0,0 0 1 0 0,0 1-1 0 0,0-1 0 0 0,1 0 0 0 0,-1 0 1 0 0,0 0-1 0 0,1 0 0 0 0,-1-1 0 0 0,1 1 1 0 0,-1 0-1 0 0,1 0 0 0 0,-1-1 0 0 0,1 1 1 0 0,0-1-1 0 0,-1 0 0 0 0,1 1 0 0 0,0-1 1 0 0,-1 0-1 0 0,1 0 0 0 0,0 0 1 0 0,0 0-1 0 0,-1 0 0 0 0,1 0 0 0 0,0-1 1 0 0,-1 1-1 0 0,1-1 0 0 0,0 1 0 0 0,-1-1 1 0 0,1 1-1 0 0,-1-1 0 0 0,1 0 0 0 0,-1 0 1 0 0,1 0-1 0 0,-1 0 0 0 0,3-2 0 0 0,-1 1 6 0 0,22-13-25 0 0,-2-2 0 0 0,0 0-1 0 0,-1-2 1 0 0,-1 0 0 0 0,-1-1-1 0 0,0-1 1 0 0,-2-1 0 0 0,0-1-1 0 0,15-27 1 0 0,32-79 188 0 0,-64 126-135 0 0,0 1-1 0 0,0-1 1 0 0,0 1 0 0 0,-1-1-1 0 0,1 0 1 0 0,-1 1 0 0 0,0-1-1 0 0,0 0 1 0 0,0 1 0 0 0,0-1-1 0 0,-1-4 1 0 0,-18 28-30 0 0,1 1 0 0 0,0 1 1 0 0,2 0-1 0 0,1 1 0 0 0,0 1 0 0 0,2 0 0 0 0,1 1 1 0 0,1 0-1 0 0,-8 29 0 0 0,17-47 5 0 0,0 0-1 0 0,0 1 1 0 0,1-1-1 0 0,0 1 1 0 0,0-1-1 0 0,1 1 1 0 0,1 13-1 0 0,-1-20-5 0 0,0 0 0 0 0,0 0-1 0 0,1 0 1 0 0,-1 0 0 0 0,1 1 0 0 0,-1-1-1 0 0,1 0 1 0 0,0 0 0 0 0,0 0-1 0 0,0 0 1 0 0,0 0 0 0 0,0-1 0 0 0,0 1-1 0 0,0 0 1 0 0,1 0 0 0 0,-1-1 0 0 0,1 1-1 0 0,-1-1 1 0 0,1 1 0 0 0,0-1 0 0 0,-1 1-1 0 0,1-1 1 0 0,0 0 0 0 0,0 0-1 0 0,0 0 1 0 0,0 0 0 0 0,0 0 0 0 0,0-1-1 0 0,0 1 1 0 0,0-1 0 0 0,0 1 0 0 0,1-1-1 0 0,-1 0 1 0 0,3 1 0 0 0,13-2-6 0 0,-1-1 0 0 0,0 0 0 0 0,1-1 0 0 0,-1-1 0 0 0,0 0 0 0 0,-1-1 0 0 0,1-1 0 0 0,-1-1 0 0 0,0 0 0 0 0,-1-1 0 0 0,0-1 0 0 0,0-1 0 0 0,0 0 0 0 0,-2 0 0 0 0,1-1 0 0 0,18-20 0 0 0,-7 2-20 0 0,0-1 1 0 0,-2 0 0 0 0,-1-2-1 0 0,-2-1 1 0 0,-1 0 0 0 0,21-53-1 0 0,-15 31 372 0 0,-24 54-321 0 0,-1 1-31 0 0,0-1 0 0 0,0 1-1 0 0,0 0 1 0 0,0 0 0 0 0,0 0 0 0 0,-1 0-1 0 0,1-1 1 0 0,0 1 0 0 0,0 0 0 0 0,0 0-1 0 0,0 0 1 0 0,0 0 0 0 0,0-1 0 0 0,0 1-1 0 0,0 0 1 0 0,0 0 0 0 0,0 0 0 0 0,0-1-1 0 0,0 1 1 0 0,0 0 0 0 0,0 0 0 0 0,0 0-1 0 0,0-1 1 0 0,0 1 0 0 0,1 0 0 0 0,-1 0-1 0 0,0 0 1 0 0,0 0 0 0 0,0-1 0 0 0,0 1-1 0 0,0 0 1 0 0,0 0 0 0 0,0 0 0 0 0,1 0-1 0 0,-1 0 1 0 0,0 0 0 0 0,0-1 0 0 0,0 1-1 0 0,0 0 1 0 0,0 0 0 0 0,1 0 0 0 0,-1 0-1 0 0,0 0 1 0 0,0 0 0 0 0,0 0 0 0 0,1 0-1 0 0,-1 0 1 0 0,0 0 0 0 0,0 0 0 0 0,0 0-1 0 0,0 0 1 0 0,1 0 0 0 0,-1 0 0 0 0,0 0-1 0 0,0 0 1 0 0,0 0 0 0 0,1 0 0 0 0,-1 0-1 0 0,0 0 1 0 0,0 0 0 0 0,0 0 0 0 0,0 0-1 0 0,1 0 1 0 0,3 8-8 0 0,-1-1-1 0 0,0 1 1 0 0,0 0-1 0 0,-1 0 1 0 0,0 0-1 0 0,0 0 1 0 0,-1 0 0 0 0,0 0-1 0 0,0 1 1 0 0,-1-1-1 0 0,0 0 1 0 0,-1 1-1 0 0,-2 13 1 0 0,-3 5-19 0 0,-2 0-1 0 0,-19 47 1 0 0,12-37 3 0 0,11-24 16 0 0,0-6 18 0 0,1 1 1 0 0,0 0-1 0 0,1 0 0 0 0,-3 15 1 0 0,5-22-6 0 0,0 1 1 0 0,0-1 0 0 0,0 0 0 0 0,0 0-1 0 0,0 1 1 0 0,0-1 0 0 0,0 0 0 0 0,0 0-1 0 0,1 0 1 0 0,-1 1 0 0 0,0-1 0 0 0,1 0-1 0 0,-1 0 1 0 0,1 0 0 0 0,-1 0 0 0 0,1 0-1 0 0,0 0 1 0 0,-1 0 0 0 0,1 0 0 0 0,0 0-1 0 0,0 0 1 0 0,0 0 0 0 0,0 0 0 0 0,0 0-1 0 0,0-1 1 0 0,0 1 0 0 0,0 0 0 0 0,0-1 0 0 0,0 1-1 0 0,0-1 1 0 0,0 1 0 0 0,0-1 0 0 0,1 1-1 0 0,-1-1 1 0 0,0 0 0 0 0,0 0 0 0 0,0 1-1 0 0,3-1 1 0 0,23 1-29 0 0,0 0 0 0 0,0-2 0 0 0,1 0 0 0 0,51-12 0 0 0,104-37-2056 0 0,-169 46 788 0 0,0-1 0 0 0,-1-1 1 0 0,21-11-1 0 0,-15 6-1147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7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22 368 0 0,'0'0'1104'0'0,"1"-13"2664"0"0,5 5-3343 0 0,25 16-1126 0 0,-21-4-131 0 0,3 2-892 0 0,2 1 396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8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1 524 0 0,'2'17'1072'0'0,"-2"-4"164"0"0,-4 2-640 0 0,0-2-512 0 0,-7-1-828 0 0,-4-8-412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9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86 416 0 0,'-10'-8'12839'0'0,"15"0"-12935"0"0,-5 6 246 0 0,1 1 0 0 0,-1 0 1 0 0,1-1-1 0 0,-1 1 1 0 0,1 0-1 0 0,0-1 0 0 0,0 1 1 0 0,0 0-1 0 0,0 0 1 0 0,0 0-1 0 0,0-1 0 0 0,0 1 1 0 0,0 0-1 0 0,0 1 1 0 0,1-1-1 0 0,-1 0 1 0 0,0 0-1 0 0,0 0 0 0 0,1 1 1 0 0,-1-1-1 0 0,1 1 1 0 0,-1-1-1 0 0,1 1 0 0 0,1-1 1 0 0,4 0-154 0 0,-1-1 0 0 0,1 1 1 0 0,0-1-1 0 0,0-1 0 0 0,8-3 0 0 0,-5 1 21 0 0,0 1-1 0 0,0 0 1 0 0,1 1-1 0 0,18-3 1 0 0,-11-1-2312 0 0,-39 59 2088 0 0,2 0 0 0 0,-23 100-1 0 0,38-132 183 0 0,-1-1-1 0 0,-1 1 1 0 0,-1-1-1 0 0,0-1 1 0 0,-18 32-1 0 0,23-48 29 0 0,0 0-1 0 0,0 0 1 0 0,0 0 0 0 0,0 0-1 0 0,-1-1 1 0 0,1 1 0 0 0,-1 0-1 0 0,1-1 1 0 0,-1 0 0 0 0,0 1-1 0 0,0-1 1 0 0,1 0 0 0 0,-1-1 0 0 0,0 1-1 0 0,0 0 1 0 0,0-1 0 0 0,0 0-1 0 0,0 1 1 0 0,0-1 0 0 0,0 0-1 0 0,0-1 1 0 0,0 1 0 0 0,-3-1-1 0 0,-3 0-334 0 0,1-1-1 0 0,-1 0 1 0 0,1-1-1 0 0,0 1 0 0 0,0-2 1 0 0,-15-7-1 0 0,17 5-97 0 0,-11-12-1682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9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37 348 0 0,'-4'-14'7289'0'0,"4"-2"-2865"0"0,2 10-5028 0 0,18 16-4939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29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0 696 0 0,'0'0'9064'0'0,"-14"31"-10007"0"0,-5-15-3402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30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 60 0 0,'0'0'2784'0'0,"19"-16"-2984"0"0,-5 12-244 0 0,3 0-476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30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27 492 0 0,'0'0'1088'0'0,"9"-14"-936"0"0,-2 9-244 0 0,10-3-756 0 0</inkml:trace>
  <inkml:trace contextRef="#ctx0" brushRef="#br0" timeOffset="1">316 21 496 0 0,'0'0'3864'0'0,"9"-6"-3916"0"0,7-1-1164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30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22 572 0 0,'15'-7'940'0'0,"3"2"-956"0"0,-6 3-236 0 0,-2-2-272 0 0,4 0 128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6:31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87 232 0 0,'-7'-14'7007'0'0,"18"-1"-5769"0"0,1-1-1 0 0,24-24 0 0 0,-34 38-1078 0 0,-1 2-138 0 0,0 0-1 0 0,1 1 0 0 0,-1-1 0 0 0,0 0 1 0 0,0 0-1 0 0,1 1 0 0 0,-1-1 0 0 0,0 1 1 0 0,0-1-1 0 0,0 1 0 0 0,0-1 0 0 0,0 1 1 0 0,0 0-1 0 0,0-1 0 0 0,0 1 0 0 0,0 0 1 0 0,0 0-1 0 0,0 0 0 0 0,0 0 0 0 0,0 0 0 0 0,-1 0 1 0 0,2 1-1 0 0,10 34 103 0 0,-7 47-161 0 0,-5-72 82 0 0,0 10-30 0 0,1-8-8 0 0,0-1 1 0 0,-1 0 0 0 0,-1 0 0 0 0,0 0-1 0 0,-1 0 1 0 0,0 0 0 0 0,0 0-1 0 0,-9 23 1 0 0,4-4 2231 0 0,29-64-2149 0 0,3 1-1 0 0,0 2 1 0 0,2 0 0 0 0,2 2-1 0 0,0 1 1 0 0,49-35-1 0 0,-76 61-94 0 0,0-1 0 0 0,0 1 0 0 0,0 0 0 0 0,0-1-1 0 0,0 1 1 0 0,0 0 0 0 0,1 0 0 0 0,-1 0 0 0 0,0 1-1 0 0,1-1 1 0 0,-1 0 0 0 0,0 1 0 0 0,1 0 0 0 0,-1-1 0 0 0,1 1-1 0 0,-1 0 1 0 0,1 0 0 0 0,-1 1 0 0 0,1-1 0 0 0,-1 0-1 0 0,1 1 1 0 0,3 1 0 0 0,-4-1-1 0 0,0 1-1 0 0,1 0 0 0 0,-1 0 1 0 0,0 0-1 0 0,0 0 1 0 0,-1 0-1 0 0,1 0 1 0 0,0 1-1 0 0,-1-1 1 0 0,1 0-1 0 0,-1 1 1 0 0,0-1-1 0 0,0 1 0 0 0,0 0 1 0 0,0-1-1 0 0,0 1 1 0 0,-1 0-1 0 0,1-1 1 0 0,-1 1-1 0 0,0 4 1 0 0,2 83-108 0 0,-3-67 102 0 0,1 0-1 0 0,3 28 0 0 0,-2-49-11 0 0,-1 1 0 0 0,1-1 0 0 0,0 1-1 0 0,0-1 1 0 0,0 0 0 0 0,1 1 0 0 0,-1-1 0 0 0,0 0-1 0 0,1 0 1 0 0,-1 0 0 0 0,1 0 0 0 0,0 0 0 0 0,0 0-1 0 0,0-1 1 0 0,0 1 0 0 0,0 0 0 0 0,0-1-1 0 0,0 0 1 0 0,0 1 0 0 0,1-1 0 0 0,-1 0 0 0 0,1 0-1 0 0,-1 0 1 0 0,1-1 0 0 0,-1 1 0 0 0,1 0 0 0 0,-1-1-1 0 0,1 0 1 0 0,-1 0 0 0 0,1 1 0 0 0,4-2-1 0 0,11 1-382 0 0,-1-1-1 0 0,1 0 0 0 0,25-6 0 0 0,-29 4 15 0 0,100-19-5217 0 0,-58 6 2385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19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139 265 248 0 0,'0'0'5551'0'0,"2"-3"-5227"0"0,109-229 2979 0 0,-95 202-2624 0 0,-18 47-504 0 0,0-2-199 0 0,-18 70 162 0 0,-55 147 0 0 0,21-74-12 0 0,-56 256 279 0 0,109-411-399 0 0,-3 27-149 0 0,5-30 127 0 0,-1 0 0 0 0,0 0 1 0 0,0 0-1 0 0,0 0 0 0 0,1 0 0 0 0,-1 1 0 0 0,0-1 0 0 0,0 0 0 0 0,1 0 1 0 0,-1 0-1 0 0,0 0 0 0 0,0 0 0 0 0,1 0 0 0 0,-1 0 0 0 0,0 0 0 0 0,1 0 1 0 0,-1 0-1 0 0,0 0 0 0 0,0 0 0 0 0,1 0 0 0 0,-1 0 0 0 0,0-1 1 0 0,0 1-1 0 0,1 0 0 0 0,-1 0 0 0 0,0 0 0 0 0,0 0 0 0 0,0 0 0 0 0,1 0 1 0 0,-1-1-1 0 0,0 1 0 0 0,0 0 0 0 0,0 0 0 0 0,1 0 0 0 0,-1-1 0 0 0,0 1 1 0 0,0 0-1 0 0,0 0 0 0 0,0-1 0 0 0,0 1 0 0 0,0 0 0 0 0,1 0 0 0 0,-1 0 1 0 0,0-1-1 0 0,0 1 0 0 0,0-1 0 0 0,29-51-5541 0 0,-19 27 2957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6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80 0 0,'0'0'4582'0'0,"-6"9"-4254"0"0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19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1 132 204 0 0,'13'-11'268'0'0,"0"1"0"0"0,0 1 0 0 0,1 0 0 0 0,1 0-1 0 0,-1 2 1 0 0,1 0 0 0 0,0 0 0 0 0,1 2 0 0 0,19-5 0 0 0,15-5 318 0 0,51-9 0 0 0,-84 21-422 0 0,1 1 1 0 0,0 0-1 0 0,0 1 0 0 0,0 1 1 0 0,0 1-1 0 0,27 4 1 0 0,-44-5-165 0 0,0 0 0 0 0,-1 0-1 0 0,1 0 1 0 0,0 0 0 0 0,0 0 0 0 0,0 0 0 0 0,-1 1 0 0 0,1-1 0 0 0,0 0 0 0 0,0 1-1 0 0,-1-1 1 0 0,1 0 0 0 0,0 1 0 0 0,0-1 0 0 0,-1 1 0 0 0,1-1 0 0 0,0 1 0 0 0,-1-1 0 0 0,1 1-1 0 0,-1 0 1 0 0,1-1 0 0 0,-1 1 0 0 0,1 0 0 0 0,-1-1 0 0 0,0 1 0 0 0,1 0 0 0 0,-1 0-1 0 0,0-1 1 0 0,1 1 0 0 0,-1 0 0 0 0,0 0 0 0 0,0-1 0 0 0,0 1 0 0 0,1 0 0 0 0,-1 0-1 0 0,0 0 1 0 0,0 0 0 0 0,0-1 0 0 0,-1 1 0 0 0,1 0 0 0 0,0 0 0 0 0,0 0 0 0 0,0-1 0 0 0,-1 1-1 0 0,1 0 1 0 0,0 0 0 0 0,-1 0 0 0 0,1-1 0 0 0,0 1 0 0 0,-1 0 0 0 0,1-1 0 0 0,-1 2-1 0 0,-3 3-202 0 0,0 0 0 0 0,0 0-1 0 0,0 0 1 0 0,0-1-1 0 0,-8 7 1 0 0,-17 10-1770 0 0,13-11 843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0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1 416 0 0,'0'0'1185'0'0,"-16"4"3875"0"0,-30 18-8312 0 0,25-11 3250 0 0,20-10 51 0 0,-18 7 2860 0 0,25-9-1261 0 0,27-4-440 0 0,86-10-1320 0 0,20 15-1353 0 0,-136 0 950 0 0,6 4-444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0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75 8 0 0,'-6'2'7682'0'0,"132"-22"-7043"0"0,-40 8-403 0 0,215-26-1058 0 0,-284 31-3418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1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336 217 32 0 0,'69'-28'2834'0'0,"-64"25"-2594"0"0,-1 1 0 0 0,1-1 0 0 0,-1 0 0 0 0,0 0-1 0 0,0 0 1 0 0,0-1 0 0 0,-1 0 0 0 0,1 1 0 0 0,-1-1 0 0 0,0 0 0 0 0,5-8 0 0 0,-7 9-140 0 0,0 0 0 0 0,-1 1-1 0 0,1-1 1 0 0,-1 0-1 0 0,1 0 1 0 0,-1 0 0 0 0,0 1-1 0 0,0-1 1 0 0,0 0 0 0 0,-1 0-1 0 0,1 0 1 0 0,-1 1 0 0 0,1-1-1 0 0,-1 0 1 0 0,0 1 0 0 0,0-1-1 0 0,0 0 1 0 0,-1 1 0 0 0,1-1-1 0 0,0 1 1 0 0,-1 0 0 0 0,0 0-1 0 0,-2-3 1 0 0,1 0 1 0 0,-1 0-1 0 0,-1 0 1 0 0,1 1 0 0 0,-1-1 0 0 0,0 1-1 0 0,0 1 1 0 0,0-1 0 0 0,-7-4-1 0 0,3 5-53 0 0,-1 0 0 0 0,1 0-1 0 0,0 1 1 0 0,-1 1 0 0 0,0-1-1 0 0,1 1 1 0 0,-1 1-1 0 0,0 0 1 0 0,1 0 0 0 0,-1 1-1 0 0,0 0 1 0 0,1 1-1 0 0,-11 3 1 0 0,3-1-7 0 0,0 2 0 0 0,0 0 0 0 0,0 1 0 0 0,1 1 0 0 0,0 0 0 0 0,-16 13 0 0 0,21-14-32 0 0,1 0 1 0 0,1 0-1 0 0,0 1 0 0 0,0 1 0 0 0,0 0 0 0 0,1 0 1 0 0,0 0-1 0 0,1 1 0 0 0,0 0 0 0 0,1 1 1 0 0,0-1-1 0 0,-8 21 0 0 0,13-30-9 0 0,1 0-1 0 0,-1 1 1 0 0,1-1-1 0 0,-1 0 1 0 0,1 0 0 0 0,-1 0-1 0 0,1 0 1 0 0,0 0 0 0 0,0 1-1 0 0,0-1 1 0 0,0 0-1 0 0,0 0 1 0 0,0 0 0 0 0,0 1-1 0 0,0-1 1 0 0,0 0 0 0 0,0 0-1 0 0,1 0 1 0 0,-1 0-1 0 0,1 1 1 0 0,-1-1 0 0 0,1 0-1 0 0,-1 0 1 0 0,1 0 0 0 0,-1 0-1 0 0,1 0 1 0 0,0 0-1 0 0,0 0 1 0 0,-1 0 0 0 0,1-1-1 0 0,0 1 1 0 0,0 0 0 0 0,0 0-1 0 0,0-1 1 0 0,0 1-1 0 0,0 0 1 0 0,0-1 0 0 0,0 1-1 0 0,0-1 1 0 0,0 1 0 0 0,0-1-1 0 0,1 0 1 0 0,-1 1-1 0 0,0-1 1 0 0,0 0 0 0 0,0 0-1 0 0,1 0 1 0 0,-1 0 0 0 0,0 0-1 0 0,0 0 1 0 0,0 0-1 0 0,1 0 1 0 0,-1-1 0 0 0,1 1-1 0 0,11-2 4 0 0,-1 0-1 0 0,0 0 0 0 0,22-8 1 0 0,-30 9-7 0 0,8-3 3 0 0,1-1 1 0 0,-1 0-1 0 0,0 0 1 0 0,-1-1-1 0 0,1-1 1 0 0,-1 0-1 0 0,0-1 1 0 0,-1 0-1 0 0,0 0 0 0 0,0-1 1 0 0,-1 0-1 0 0,0-1 1 0 0,-1 0-1 0 0,0-1 1 0 0,0 1-1 0 0,-1-1 1 0 0,0-1-1 0 0,8-20 1 0 0,-9 19 133 0 0,-3 7-58 0 0,-1 0 0 0 0,1 0 0 0 0,-1 0 0 0 0,0-1 0 0 0,-1 1 0 0 0,2-8 0 0 0,-3 13-78 0 0,0 1 0 0 0,0 0 0 0 0,0 0 0 0 0,0 0 1 0 0,0-1-1 0 0,0 1 0 0 0,0 0 0 0 0,0 0 0 0 0,1-1 0 0 0,-1 1 0 0 0,0 0 0 0 0,0 0 0 0 0,0 0 1 0 0,0-1-1 0 0,0 1 0 0 0,1 0 0 0 0,-1 0 0 0 0,0 0 0 0 0,0 0 0 0 0,0 0 0 0 0,1-1 0 0 0,-1 1 1 0 0,0 0-1 0 0,0 0 0 0 0,1 0 0 0 0,-1 0 0 0 0,0 0 0 0 0,0 0 0 0 0,1 0 0 0 0,-1 0 0 0 0,0 0 1 0 0,0 0-1 0 0,1 0 0 0 0,-1 0 0 0 0,0 0 0 0 0,0 0 0 0 0,1 0 0 0 0,-1 0 0 0 0,0 0 0 0 0,0 0 1 0 0,0 0-1 0 0,1 0 0 0 0,-1 0 0 0 0,0 0 0 0 0,0 1 0 0 0,1-1 0 0 0,-1 0 0 0 0,0 0 0 0 0,0 0 1 0 0,0 0-1 0 0,1 1 0 0 0,-1-1 0 0 0,-5 69-43 0 0,-2 0 0 0 0,-24 95 0 0 0,11-63 31 0 0,-29 124 44 0 0,29-143-18 0 0,20-79 3 0 0,-6 10 31 0 0,3-5-15 0 0,2-6-5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2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1 432 264 0 0,'0'0'5009'0'0,"4"-4"-4623"0"0,73-65 1662 0 0,128-150 0 0 0,-110 114-2680 0 0,-82 81-3859 0 0,-8 13 1883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4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47 189 188 0 0,'0'0'4789'0'0,"12"-11"-3692"0"0,-2-6-439 0 0,-1-1 0 0 0,0 1 0 0 0,-1-1 1 0 0,8-33-1 0 0,-15 50 63 0 0,1-7-488 0 0,-2 5-91 0 0,-1 6 714 0 0,-49 156-828 0 0,-3 8 43 0 0,50-156-72 0 0,1-4 5 0 0,1 0 0 0 0,-1 0 0 0 0,2 0 0 0 0,-1 0 0 0 0,1 0 0 0 0,0 1-1 0 0,0-1 1 0 0,2 9 0 0 0,-2-15 0 0 0,1-1-1 0 0,-1 1 1 0 0,0 0-1 0 0,0-1 0 0 0,0 1 1 0 0,0 0-1 0 0,1-1 1 0 0,-1 1-1 0 0,0-1 0 0 0,1 1 1 0 0,-1-1-1 0 0,0 1 1 0 0,1-1-1 0 0,-1 1 1 0 0,1-1-1 0 0,-1 1 0 0 0,1-1 1 0 0,-1 1-1 0 0,1-1 1 0 0,-1 1-1 0 0,1-1 0 0 0,-1 0 1 0 0,1 1-1 0 0,0-1 1 0 0,-1 0-1 0 0,1 0 0 0 0,-1 0 1 0 0,1 1-1 0 0,0-1 1 0 0,-1 0-1 0 0,1 0 1 0 0,0 0-1 0 0,-1 0 0 0 0,1 0 1 0 0,0 0-1 0 0,-1 0 1 0 0,1 0-1 0 0,0 0 0 0 0,-1 0 1 0 0,1-1-1 0 0,0 1 1 0 0,-1 0-1 0 0,1 0 0 0 0,-1-1 1 0 0,1 1-1 0 0,0 0 1 0 0,-1-1-1 0 0,1 1 1 0 0,-1 0-1 0 0,2-2 0 0 0,31-19 80 0 0,-31 20-83 0 0,17-17 19 0 0,-2 1 0 0 0,0-2 0 0 0,-1 0 0 0 0,0-1 0 0 0,-2-1 1 0 0,21-39-1 0 0,7-9-10 0 0,40-67 104 0 0,-79 127-94 0 0,1 1-23 0 0,-4 10-344 0 0,-6 33 318 0 0,-2 9 16 0 0,2 1 1 0 0,1 0 0 0 0,3 52-1 0 0,2-93 12 0 0,1 0 0 0 0,-1 1-1 0 0,1-1 1 0 0,0 0-1 0 0,1 0 1 0 0,-1 0 0 0 0,1 0-1 0 0,0 0 1 0 0,0 0-1 0 0,0-1 1 0 0,0 1-1 0 0,4 4 1 0 0,-5-7 3 0 0,0-1-1 0 0,0 1 1 0 0,0-1 0 0 0,0 0-1 0 0,0 0 1 0 0,0 1 0 0 0,0-1-1 0 0,1 0 1 0 0,-1 0 0 0 0,0 0-1 0 0,0 0 1 0 0,0 0 0 0 0,0 0 0 0 0,0-1-1 0 0,0 1 1 0 0,0 0 0 0 0,0-1-1 0 0,0 1 1 0 0,0 0 0 0 0,0-1-1 0 0,1 0 1 0 0,21-12 3 0 0,-21 13-5 0 0,14-10 8 0 0,-1-1-1 0 0,0 0 1 0 0,0-1 0 0 0,-1-1-1 0 0,0 0 1 0 0,-1 0-1 0 0,-1-2 1 0 0,0 1 0 0 0,-1-2-1 0 0,-1 1 1 0 0,0-1 0 0 0,-1-1-1 0 0,-1 0 1 0 0,-1 0-1 0 0,9-28 1 0 0,1-22 149 0 0,-16 64-149 0 0,13-30 387 0 0,-14 33-397 0 0,0 0-1 0 0,0 0 1 0 0,0 0-1 0 0,1 0 0 0 0,-1 0 1 0 0,0 0-1 0 0,0 0 0 0 0,1 0 1 0 0,-1 0-1 0 0,0 0 0 0 0,0 0 1 0 0,0 0-1 0 0,1 0 0 0 0,-1 0 1 0 0,0 0-1 0 0,0 0 0 0 0,0 0 1 0 0,1 0-1 0 0,-1 0 1 0 0,0 0-1 0 0,0 1 0 0 0,0-1 1 0 0,0 0-1 0 0,1 0 0 0 0,-1 0 1 0 0,0 0-1 0 0,0 0 0 0 0,0 1 1 0 0,0-1-1 0 0,0 0 0 0 0,0 0 1 0 0,0 0-1 0 0,1 1 1 0 0,-1-1-1 0 0,0 0 0 0 0,0 0 1 0 0,0 0-1 0 0,0 1 0 0 0,0-1 1 0 0,0 0-1 0 0,0 0 0 0 0,0 0 1 0 0,0 1-1 0 0,0-1 0 0 0,0 0 1 0 0,0 0-1 0 0,0 1 1 0 0,0-1-1 0 0,0 0 0 0 0,0 0 1 0 0,-1 0-1 0 0,1 0 0 0 0,0 1 1 0 0,0-1-1 0 0,0 28-43 0 0,-6 35 17 0 0,-2-25 6 0 0,-12 40 0 0 0,8-38 1 0 0,2 1 0 0 0,-8 75 0 0 0,17-113 19 0 0,4-2-101 0 0,0 0 0 0 0,0-1-1 0 0,0 1 1 0 0,0-1 0 0 0,0 0-1 0 0,0 0 1 0 0,0 0-1 0 0,0 0 1 0 0,0 0 0 0 0,0 0-1 0 0,0-1 1 0 0,0 1 0 0 0,-1-1-1 0 0,1 0 1 0 0,0 0-1 0 0,0 0 1 0 0,0-1 0 0 0,-1 1-1 0 0,1 0 1 0 0,3-3 0 0 0,4-3-1148 0 0,0 0 0 0 0,0-1 1 0 0,14-13-1 0 0,-3-3-1322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4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47 724 0 0,'-7'-7'1208'0'0,"0"-4"944"0"0,2-3 377 0 0,-2 2-481 0 0,44 9-7001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5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0 945 256 0 0,'0'0'1191'0'0,"6"-6"-671"0"0,29-29-70 0 0,-2-1 0 0 0,-2-2 0 0 0,-1-1 0 0 0,-2-2 0 0 0,-2 0 1 0 0,-2-2-1 0 0,33-79 0 0 0,-29 56 230 0 0,-4-2 1 0 0,-3 0 0 0 0,-3-1-1 0 0,14-96 1 0 0,-16 73 2262 0 0,-16 89-2581 0 0,4-7-165 0 0,-3 8-128 0 0,-3 9 363 0 0,-16 57-414 0 0,-4 16 28 0 0,-22 135 0 0 0,28-98-38 0 0,7-57 20 0 0,2 0 0 0 0,1 75 1 0 0,6-130-67 0 0,0 0 0 0 0,0 0 1 0 0,0 0-1 0 0,1-1 0 0 0,0 1 1 0 0,0 0-1 0 0,0-1 0 0 0,1 1 1 0 0,-1 0-1 0 0,1-1 0 0 0,0 0 1 0 0,0 1-1 0 0,1-1 0 0 0,-1 0 0 0 0,1 0 1 0 0,0 0-1 0 0,0-1 0 0 0,0 1 1 0 0,1-1-1 0 0,-1 0 0 0 0,8 6 1 0 0,-9-8 9 0 0,5-1-3 0 0,-1 1 1 0 0,1-1-1 0 0,0 0 1 0 0,0 0 0 0 0,7-2-1 0 0,-6 1 22 0 0,-1 0-1 0 0,1 0 1 0 0,-1-1 0 0 0,0 0-1 0 0,0 0 1 0 0,0-1 0 0 0,9-4-1 0 0,-14 6 16 0 0,19-19 34 0 0,42-97-6 0 0,-51 89-34 0 0,8-17 6 0 0,18-66 0 0 0,-16 45 666 0 0,-21 64-599 0 0,-3 9-270 0 0,-4 14 122 0 0,-10 37-172 0 0,2 1 0 0 0,3 0 0 0 0,-5 88-1 0 0,16-145-198 0 0,11 0-692 0 0,20-29-6792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6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48 520 0 0,'-4'-10'2272'0'0,"-7"-5"-392"0"0,6 5-379 0 0,0-2-437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6.6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62 716 0 0,'0'-62'8006'0'0,"-4"71"-7884"0"0,-29 66 158 0 0,-41 143 0 0 0,-6 96 27 0 0,64-246-229 0 0,-25 134 175 0 0,30-168 1461 0 0,7-43-1652 0 0,1 0-1 0 0,0-1 1 0 0,0 1-1 0 0,1 0 1 0 0,1-1-1 0 0,-1 1 1 0 0,1-1-1 0 0,1 1 1 0 0,1-14-1 0 0,12-101 222 0 0,-4 55-189 0 0,-8 57-53 0 0,1 0 0 0 0,0 0 0 0 0,1 0 0 0 0,0 1 0 0 0,1-1 0 0 0,5-12 0 0 0,-6 18-30 0 0,0 1 0 0 0,0-1 0 0 0,1 1 0 0 0,0 0 0 0 0,0 0 0 0 0,0 0 0 0 0,0 1 0 0 0,1-1 0 0 0,-1 1 0 0 0,1 0 0 0 0,1 0 0 0 0,-1 1 0 0 0,10-6 0 0 0,-3 3-19 0 0,0 0 0 0 0,0 1 0 0 0,0 1 0 0 0,1 0 0 0 0,0 1 0 0 0,0 0 0 0 0,23-2 0 0 0,-31 5 3 0 0,0 0 1 0 0,0 1-1 0 0,0 0 0 0 0,0-1 0 0 0,0 2 1 0 0,0-1-1 0 0,-1 0 0 0 0,1 1 1 0 0,0 0-1 0 0,-1 0 0 0 0,0 0 1 0 0,1 1-1 0 0,-1 0 0 0 0,0-1 1 0 0,0 1-1 0 0,0 1 0 0 0,-1-1 1 0 0,1 0-1 0 0,-1 1 0 0 0,0 0 1 0 0,0 0-1 0 0,0 0 0 0 0,0 0 1 0 0,2 5-1 0 0,-1 0-7 0 0,-1 0 0 0 0,0 0 0 0 0,0 0 1 0 0,0 0-1 0 0,-1 1 0 0 0,-1-1 0 0 0,0 0 0 0 0,0 1 0 0 0,-1 0 1 0 0,0-1-1 0 0,0 1 0 0 0,-1-1 0 0 0,0 1 0 0 0,-1-1 0 0 0,0 0 1 0 0,-1 1-1 0 0,0-1 0 0 0,-8 17 0 0 0,4-10 10 0 0,-1 1 0 0 0,-1-1 0 0 0,-1-1 0 0 0,0 0 0 0 0,-1 0 0 0 0,0-1 0 0 0,-2-1 0 0 0,1 1 0 0 0,-17 11 0 0 0,15-14 32 0 0,0-1 1 0 0,-1 0 0 0 0,0-2 0 0 0,-28 13 0 0 0,38-19-59 0 0,1 0-1 0 0,-1 0 0 0 0,1-1 1 0 0,-1 0-1 0 0,1 0 0 0 0,-1 0 1 0 0,0 0-1 0 0,0-1 0 0 0,1 1 1 0 0,-1-1-1 0 0,0 0 1 0 0,0-1-1 0 0,0 1 0 0 0,1-1 1 0 0,-1 0-1 0 0,0 0 0 0 0,1-1 1 0 0,-1 1-1 0 0,1-1 0 0 0,-1 0 1 0 0,1 0-1 0 0,-5-4 0 0 0,7 4-102 0 0,0 0 0 0 0,0 0 0 0 0,0-1-1 0 0,0 1 1 0 0,0 0 0 0 0,1-1 0 0 0,-1 1-1 0 0,1-1 1 0 0,0 0 0 0 0,0 1 0 0 0,0-1-1 0 0,0 0 1 0 0,0 0 0 0 0,1 0 0 0 0,-1 0-1 0 0,1 0 1 0 0,0 1 0 0 0,-1-1 0 0 0,2-4-1 0 0,6-36-4515 0 0,2 17 1841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7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13 160 364 0 0,'0'0'483'0'0,"-12"25"7381"0"0,144-57-7091 0 0,70-14-290 0 0,189-11-91 0 0,-316 43-1398 0 0,-30-8-3752 0 0,-29 9 2171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7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16 127 712 0 0,'0'-2'327'0'0,"0"-1"0"0"0,1 0 0 0 0,-1 0 0 0 0,1 1 0 0 0,0-1 0 0 0,0 0 0 0 0,0 1 0 0 0,0-1 0 0 0,0 1 0 0 0,0-1 0 0 0,1 1 0 0 0,-1 0 0 0 0,1-1 0 0 0,0 1 0 0 0,-1 0 0 0 0,6-3 790 0 0,13 7-469 0 0,-15 3-610 0 0,0 1 1 0 0,0 1-1 0 0,0-1 1 0 0,-1 1-1 0 0,1-1 1 0 0,-2 1-1 0 0,1 0 1 0 0,-1 1-1 0 0,0-1 1 0 0,-1 1-1 0 0,0-1 1 0 0,0 1-1 0 0,0 0 1 0 0,-1 0-1 0 0,0-1 0 0 0,-1 12 1 0 0,2 20 72 0 0,-9 73 0 0 0,7-108-100 0 0,-1 0-3 0 0,1 6 11 0 0,-1 1 0 0 0,0-1 0 0 0,-1 1 0 0 0,0-1 0 0 0,-1 1 0 0 0,0-1 0 0 0,-1 0 0 0 0,-6 14 0 0 0,9-23-10 0 0,1 0 0 0 0,-1 0-1 0 0,0 1 1 0 0,1-1 0 0 0,-1 0-1 0 0,0 0 1 0 0,0 0-1 0 0,0 0 1 0 0,0 0 0 0 0,0 0-1 0 0,0 0 1 0 0,0 0 0 0 0,0-1-1 0 0,0 1 1 0 0,0 0-1 0 0,0-1 1 0 0,0 1 0 0 0,-1 0-1 0 0,1-1 1 0 0,0 0 0 0 0,-1 1-1 0 0,1-1 1 0 0,0 0-1 0 0,-1 1 1 0 0,1-1 0 0 0,0 0-1 0 0,-1 0 1 0 0,1 0 0 0 0,0 0-1 0 0,-1-1 1 0 0,1 1-1 0 0,0 0 1 0 0,-1 0 0 0 0,1-1-1 0 0,0 1 1 0 0,0-1-1 0 0,-1 1 1 0 0,1-1 0 0 0,0 0-1 0 0,0 1 1 0 0,0-1 0 0 0,0 0-1 0 0,0 0 1 0 0,0 0-1 0 0,0 0 1 0 0,-2-1 0 0 0,1-1 16 0 0,-1-1-1 0 0,1 1 1 0 0,-1-1 0 0 0,1 1 0 0 0,0-1 0 0 0,0 0-1 0 0,1 0 1 0 0,-1 0 0 0 0,1 0 0 0 0,0 0 0 0 0,0 0 0 0 0,0 0-1 0 0,0-6 1 0 0,2-7 10 0 0,0 1 0 0 0,2 0 0 0 0,0 0 0 0 0,1 0-1 0 0,0 1 1 0 0,1-1 0 0 0,1 1 0 0 0,15-28 0 0 0,-7 18-39 0 0,1 1 1 0 0,0 1-1 0 0,2 1 0 0 0,27-29 1 0 0,-26 35-54 0 0,0 2 0 0 0,1-1 1 0 0,0 2-1 0 0,1 1 1 0 0,0 0-1 0 0,37-14 1 0 0,-55 25 47 0 0,0 0 1 0 0,-1 0-1 0 0,1 0 1 0 0,0 1-1 0 0,-1-1 1 0 0,1 1 0 0 0,0-1-1 0 0,0 1 1 0 0,0-1-1 0 0,-1 1 1 0 0,1 0-1 0 0,0 0 1 0 0,0 0 0 0 0,0 0-1 0 0,0 0 1 0 0,0 1-1 0 0,-1-1 1 0 0,1 0-1 0 0,0 1 1 0 0,0-1-1 0 0,-1 1 1 0 0,1 0 0 0 0,0 0-1 0 0,-1 0 1 0 0,1-1-1 0 0,0 1 1 0 0,-1 1-1 0 0,1-1 1 0 0,-1 0 0 0 0,0 0-1 0 0,1 1 1 0 0,-1-1-1 0 0,0 0 1 0 0,0 1-1 0 0,0-1 1 0 0,0 1 0 0 0,0 0-1 0 0,0-1 1 0 0,0 1-1 0 0,0 2 1 0 0,1 2-4 0 0,0 0-1 0 0,-1 0 1 0 0,0 0 0 0 0,0 0 0 0 0,0 0-1 0 0,-1 0 1 0 0,1 0 0 0 0,-2 0 0 0 0,1 0-1 0 0,-1 0 1 0 0,-1 8 0 0 0,-1-7-117 0 0,0 0 0 0 0,0 0 0 0 0,0-1 0 0 0,-1 1 1 0 0,0-1-1 0 0,0 0 0 0 0,0 0 0 0 0,-9 8 0 0 0,-6 10-4144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7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5 608 0 0,'1'-1'163'0'0,"-1"1"1"0"0,1-1-1 0 0,-1 1 0 0 0,1 0 1 0 0,-1-1-1 0 0,1 1 0 0 0,-1 0 0 0 0,1 0 1 0 0,0-1-1 0 0,-1 1 0 0 0,1 0 1 0 0,-1 0-1 0 0,1 0 0 0 0,0 0 1 0 0,-1 0-1 0 0,1 0 0 0 0,0 0 0 0 0,-1 0 1 0 0,1 0-1 0 0,-1 0 0 0 0,1 0 1 0 0,0 0-1 0 0,-1 0 0 0 0,1 0 1 0 0,-1 0-1 0 0,1 1 0 0 0,0-1 1 0 0,-1 0-1 0 0,1 0 0 0 0,-1 1 0 0 0,1-1 1 0 0,-1 0-1 0 0,1 1 0 0 0,-1-1 1 0 0,1 1-1 0 0,-1-1 0 0 0,0 1 1 0 0,1-1-1 0 0,-1 1 0 0 0,1-1 0 0 0,-1 1 1 0 0,1 0-1 0 0,1 3 79 0 0,-1 0 1 0 0,1 1-1 0 0,-1-1 0 0 0,0 1 0 0 0,0-1 1 0 0,0 0-1 0 0,0 6 0 0 0,0 5-467 0 0,0 0 0 0 0,-1 0 0 0 0,-3 24 0 0 0,2-35-348 0 0,-3 13-3832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8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53 604 0 0,'0'0'2318'0'0,"0"-4"-1295"0"0,3-45 6326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8.9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55 176 0 0,'2'-5'983'0'0,"0"0"-1"0"0,-1 0 1 0 0,1 0-1 0 0,-1-1 1 0 0,0 1 0 0 0,0 0-1 0 0,0-14 3298 0 0,-6 24-4124 0 0,-17 22-42 0 0,0 1 0 0 0,2 1 0 0 0,2 1 0 0 0,0 0 0 0 0,2 1 0 0 0,1 1 0 0 0,-14 47 0 0 0,27-75-99 0 0,1 0 0 0 0,-1 0 0 0 0,1 0 0 0 0,0 1 0 0 0,1-1 1 0 0,-1 0-1 0 0,1 1 0 0 0,0-1 0 0 0,0 1 0 0 0,0-1 0 0 0,0 0 0 0 0,2 7 1 0 0,-1-10-14 0 0,0 1 1 0 0,0-1 0 0 0,0 0 0 0 0,0 1 0 0 0,1-1 0 0 0,-1 0 0 0 0,0 0 0 0 0,0 0 0 0 0,1 0 0 0 0,-1 0 0 0 0,1 0 0 0 0,-1 0 0 0 0,1 0 0 0 0,-1 0 0 0 0,1-1 0 0 0,-1 1 0 0 0,1-1 0 0 0,0 1 0 0 0,-1-1-1 0 0,1 0 1 0 0,0 1 0 0 0,0-1 0 0 0,-1 0 0 0 0,1 0 0 0 0,0 0 0 0 0,-1 0 0 0 0,1-1 0 0 0,0 1 0 0 0,-1 0 0 0 0,1-1 0 0 0,0 1 0 0 0,2-2 0 0 0,8-2-18 0 0,1 0 0 0 0,-2 0 0 0 0,1-1-1 0 0,0-1 1 0 0,-1 0 0 0 0,0 0 0 0 0,-1-1 0 0 0,1-1 0 0 0,-1 0 0 0 0,-1 0 0 0 0,1-1 0 0 0,-1 0 0 0 0,13-17 0 0 0,-7 5 24 0 0,0 0 0 0 0,-2-1 1 0 0,0-1-1 0 0,-2 0 1 0 0,17-45-1 0 0,-18 44 331 0 0,-12 43-255 0 0,-17 65-177 0 0,15-64 120 0 0,-33 204-1898 0 0,40-196 457 0 0,24-20-6306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29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55 376 0 0,'2'-4'232'0'0,"0"0"0"0"0,0 0 0 0 0,0 0 0 0 0,0 0-1 0 0,1 0 1 0 0,0 0 0 0 0,-1 1 0 0 0,1-1 0 0 0,0 1 0 0 0,1 0 0 0 0,-1 0 0 0 0,1 0-1 0 0,5-3 1 0 0,-7 5-182 0 0,1 1 1 0 0,-1 0-1 0 0,0-1 0 0 0,0 1 0 0 0,0 0 0 0 0,0 1 0 0 0,0-1 1 0 0,0 0-1 0 0,0 0 0 0 0,0 1 0 0 0,0-1 0 0 0,0 1 0 0 0,0 0 0 0 0,0 0 1 0 0,0 0-1 0 0,-1 0 0 0 0,1 0 0 0 0,0 0 0 0 0,0 0 0 0 0,-1 0 1 0 0,1 1-1 0 0,-1-1 0 0 0,1 0 0 0 0,-1 1 0 0 0,0 0 0 0 0,3 2 0 0 0,0 5 10 0 0,0-1-1 0 0,0 1 0 0 0,-1 0 0 0 0,0 0 0 0 0,-1 0 1 0 0,0 0-1 0 0,0 0 0 0 0,-1 1 0 0 0,0-1 0 0 0,-1 0 0 0 0,0 1 1 0 0,0-1-1 0 0,-1 1 0 0 0,0-1 0 0 0,-1 0 0 0 0,-3 12 0 0 0,0-1 50 0 0,-2 0 0 0 0,0 0 0 0 0,-1-1 0 0 0,-1 0-1 0 0,0-1 1 0 0,-17 24 0 0 0,32-59 93 0 0,2 1-1 0 0,0 0 1 0 0,17-26 0 0 0,-14 29-189 0 0,10-15 35 0 0,2 0 0 0 0,1 2-1 0 0,2 0 1 0 0,0 2 0 0 0,49-35 0 0 0,-74 58-51 0 0,0 0 1 0 0,0 0-1 0 0,0 0 0 0 0,-1 1 1 0 0,1-1-1 0 0,0 0 0 0 0,0 1 1 0 0,0-1-1 0 0,0 1 1 0 0,0-1-1 0 0,0 1 0 0 0,0 0 1 0 0,0-1-1 0 0,0 1 1 0 0,0 0-1 0 0,0 0 0 0 0,1 0 1 0 0,-1 0-1 0 0,0-1 1 0 0,0 2-1 0 0,0-1 0 0 0,0 0 1 0 0,0 0-1 0 0,0 0 0 0 0,0 0 1 0 0,0 1-1 0 0,0-1 1 0 0,0 0-1 0 0,0 1 0 0 0,0-1 1 0 0,0 1-1 0 0,0-1 1 0 0,0 1-1 0 0,0 0 0 0 0,0-1 1 0 0,0 1-1 0 0,0 0 1 0 0,-1 0-1 0 0,1 0 0 0 0,0-1 1 0 0,-1 1-1 0 0,1 0 1 0 0,0 0-1 0 0,-1 0 0 0 0,1 0 1 0 0,-1 0-1 0 0,1 0 0 0 0,-1 0 1 0 0,0 0-1 0 0,0 0 1 0 0,1 0-1 0 0,-1 0 0 0 0,0 1 1 0 0,0-1-1 0 0,0 0 1 0 0,0 0-1 0 0,0 2 0 0 0,0 14 3 0 0,-1 1 0 0 0,0 0 0 0 0,-1-1 0 0 0,-1 0 0 0 0,-1 1 0 0 0,0-1 0 0 0,-1 0 0 0 0,-12 25 0 0 0,2 1 2 0 0,-23 57 308 0 0,44-109-305 0 0,0 0 0 0 0,0 1 0 0 0,1 0 0 0 0,10-9 0 0 0,12-16-22 0 0,-4 2-26 0 0,1 0 1 0 0,38-34-1 0 0,-52 54 24 0 0,1 1 1 0 0,0 0-1 0 0,0 1 0 0 0,1 0 1 0 0,1 1-1 0 0,-1 1 0 0 0,1 0 0 0 0,26-8 1 0 0,-39 15 13 0 0,0-1 1 0 0,0 1 0 0 0,0-1-1 0 0,0 1 1 0 0,-1 0 0 0 0,1 0 0 0 0,0 0-1 0 0,0 0 1 0 0,0 0 0 0 0,0 0-1 0 0,0 1 1 0 0,-1-1 0 0 0,1 1-1 0 0,0-1 1 0 0,0 1 0 0 0,0-1-1 0 0,-1 1 1 0 0,1 0 0 0 0,0 0 0 0 0,-1 0-1 0 0,1 0 1 0 0,-1 0 0 0 0,1 0-1 0 0,-1 1 1 0 0,0-1 0 0 0,1 0-1 0 0,-1 1 1 0 0,0-1 0 0 0,0 1-1 0 0,0-1 1 0 0,0 1 0 0 0,0 0 0 0 0,0-1-1 0 0,0 1 1 0 0,-1 0 0 0 0,1 0-1 0 0,-1-1 1 0 0,1 1 0 0 0,-1 0-1 0 0,0 0 1 0 0,0 0 0 0 0,1 0-1 0 0,-2 3 1 0 0,3 11-15 0 0,-2 1-1 0 0,0-1 0 0 0,-6 33 1 0 0,5-36 4 0 0,-8 43-201 0 0,5-38-297 0 0,1-1 0 0 0,1 1 0 0 0,0-1-1 0 0,2 1 1 0 0,0-1 0 0 0,0 1 0 0 0,5 21 0 0 0,4-19-1246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31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415 697 448 0 0,'21'-30'1633'0'0,"-18"26"-1495"0"0,-1 0 1 0 0,1 0 0 0 0,-1 0-1 0 0,0-1 1 0 0,-1 1 0 0 0,1-1-1 0 0,-1 1 1 0 0,0-1-1 0 0,0 0 1 0 0,0 1 0 0 0,0-1-1 0 0,-1 0 1 0 0,0 0 0 0 0,0 0-1 0 0,0 1 1 0 0,-1-1-1 0 0,1 0 1 0 0,-1 0 0 0 0,0 1-1 0 0,-1-1 1 0 0,1 1 0 0 0,-1-1-1 0 0,0 1 1 0 0,-4-7-1 0 0,4 8-110 0 0,-1 0-1 0 0,1-1 0 0 0,-1 1 0 0 0,0 0 0 0 0,0 1 0 0 0,0-1 1 0 0,-1 1-1 0 0,1-1 0 0 0,-1 1 0 0 0,1 0 0 0 0,-1 0 0 0 0,0 1 1 0 0,0-1-1 0 0,0 1 0 0 0,0-1 0 0 0,0 1 0 0 0,0 1 0 0 0,0-1 0 0 0,0 0 1 0 0,0 1-1 0 0,0 0 0 0 0,0 0 0 0 0,0 0 0 0 0,-1 1 0 0 0,1-1 1 0 0,0 1-1 0 0,0 0 0 0 0,0 0 0 0 0,-4 2 0 0 0,-14 5 2 0 0,1 1 0 0 0,0 0 0 0 0,1 2 0 0 0,0 0 0 0 0,1 1 0 0 0,0 1 0 0 0,1 1 0 0 0,-26 25 0 0 0,31-27-16 0 0,1 1 0 0 0,1 1 0 0 0,0-1 0 0 0,0 2 0 0 0,2 0 0 0 0,0 0 0 0 0,0 0 0 0 0,1 1 0 0 0,2 1 0 0 0,-1-1 0 0 0,-6 30 0 0 0,12-41-4 0 0,0 1 1 0 0,1-1 0 0 0,0 1-1 0 0,0-1 1 0 0,0 0-1 0 0,1 1 1 0 0,0 5-1 0 0,-1-10-5 0 0,1 0 0 0 0,-1 0 0 0 0,0 1 1 0 0,1-1-1 0 0,-1 0 0 0 0,1 0 0 0 0,-1 0 0 0 0,1 0 0 0 0,-1 0 0 0 0,1 0 0 0 0,0 0 1 0 0,0 0-1 0 0,-1 0 0 0 0,1 0 0 0 0,0 0 0 0 0,0 0 0 0 0,0 0 0 0 0,0-1 0 0 0,0 1 1 0 0,0 0-1 0 0,0-1 0 0 0,0 1 0 0 0,0-1 0 0 0,1 1 0 0 0,-1-1 0 0 0,0 1 0 0 0,0-1 1 0 0,0 0-1 0 0,1 0 0 0 0,-1 1 0 0 0,0-1 0 0 0,0 0 0 0 0,0 0 0 0 0,1 0 0 0 0,-1-1 1 0 0,0 1-1 0 0,0 0 0 0 0,1 0 0 0 0,-1-1 0 0 0,0 1 0 0 0,1-1 0 0 0,17-5 6 0 0,0-1 0 0 0,-1 0 0 0 0,0-2 0 0 0,0 0 0 0 0,-1-1 0 0 0,0 0 0 0 0,-1-2 0 0 0,0 0 0 0 0,-1-1 0 0 0,-1 0 0 0 0,0-1 0 0 0,0-1 0 0 0,-1 0 0 0 0,-1-1 0 0 0,-1 0 0 0 0,0-1 0 0 0,11-23 0 0 0,6-25 94 0 0,-2-1 0 0 0,-3-2 1 0 0,25-123-1 0 0,-38 146 171 0 0,18-66 1340 0 0,-28 108-1489 0 0,3-11 112 0 0,-2 6-123 0 0,-4 9-82 0 0,-12 25-43 0 0,0 0 0 0 0,2 0 0 0 0,-17 49 0 0 0,-24 97 62 0 0,35-105-44 0 0,-17 81 15 0 0,33-130-18 0 0,1 0 0 0 0,0 1-1 0 0,2-1 1 0 0,0 1 0 0 0,1-1 0 0 0,3 22 0 0 0,-3-36-2 0 0,1 1 1 0 0,-1-1-1 0 0,1 0 1 0 0,-1 0-1 0 0,1 0 1 0 0,0 0-1 0 0,1 0 1 0 0,-1 0-1 0 0,1 0 1 0 0,0-1-1 0 0,-1 1 1 0 0,2-1-1 0 0,-1 0 1 0 0,0 0-1 0 0,1 0 1 0 0,3 2-1 0 0,0 0 3 0 0,1-1 0 0 0,0 0 0 0 0,0 0 0 0 0,1-1 0 0 0,-1 0 0 0 0,0 0 0 0 0,18 2 0 0 0,-14-3-6 0 0,1 0 1 0 0,0-1-1 0 0,-1-1 1 0 0,1 0-1 0 0,0-1 1 0 0,0 0-1 0 0,-1-1 0 0 0,1-1 1 0 0,-1 0-1 0 0,0 0 1 0 0,19-8-1 0 0,-13 0-3 0 0,-1 0 0 0 0,1-2 0 0 0,-2 0 0 0 0,0 0 0 0 0,0-2 0 0 0,-1 0 0 0 0,23-31 0 0 0,-20 22 15 0 0,-2-2 0 0 0,0 0 1 0 0,-2 0-1 0 0,21-55 0 0 0,-18 19 402 0 0,-17 60-314 0 0,-26 10-76 0 0,22-8-22 0 0,0 1 0 0 0,-1 0 0 0 0,1 1 0 0 0,0-1 1 0 0,0 1-1 0 0,0 0 0 0 0,-6 3 0 0 0,-16 15 9 0 0,1 2 1 0 0,1 0-1 0 0,0 1 0 0 0,2 1 1 0 0,1 2-1 0 0,1 0 0 0 0,1 1 1 0 0,2 1-1 0 0,-19 39 0 0 0,35-67-12 0 0,1 1 0 0 0,0-1 0 0 0,-1 0 0 0 0,1 1 0 0 0,0-1 0 0 0,0 0 0 0 0,-1 1 0 0 0,1-1 0 0 0,0 0 0 0 0,0 1 0 0 0,0-1 0 0 0,0 1 0 0 0,-1-1 0 0 0,1 0 0 0 0,0 1 0 0 0,0-1 0 0 0,0 1 0 0 0,0-1 0 0 0,0 1 0 0 0,0-1 0 0 0,0 0 0 0 0,0 1 0 0 0,0-1 0 0 0,0 1 0 0 0,1-1 0 0 0,-1 1 0 0 0,0-1 0 0 0,0 0 1 0 0,0 1-1 0 0,0-1 0 0 0,1 1 0 0 0,-1-1 0 0 0,0 0 0 0 0,0 1 0 0 0,1-1 0 0 0,-1 0 0 0 0,0 1 0 0 0,0-1 0 0 0,1 0 0 0 0,-1 0 0 0 0,1 1 0 0 0,-1-1 0 0 0,1 0 0 0 0,23-3-20 0 0,31-20-39 0 0,-26 4-21 0 0,-1-1 0 0 0,-1-1 0 0 0,-1-2 1 0 0,0 0-1 0 0,-2-2 0 0 0,32-42 0 0 0,-15 20 249 0 0,-40 47-151 0 0,2-2-20 0 0,-3 2 1 0 0,0-1 1 0 0,0 1-1 0 0,0 0 0 0 0,0 0 0 0 0,0 0 1 0 0,0 0-1 0 0,0-1 0 0 0,0 1 0 0 0,0 0 0 0 0,0 0 1 0 0,0 0-1 0 0,0 0 0 0 0,1-1 0 0 0,-1 1 1 0 0,0 0-1 0 0,0 0 0 0 0,0 0 0 0 0,0 0 1 0 0,0 0-1 0 0,1 0 0 0 0,-1-1 0 0 0,0 1 1 0 0,0 0-1 0 0,0 0 0 0 0,0 0 0 0 0,1 0 0 0 0,-1 0 1 0 0,0 0-1 0 0,0 0 0 0 0,0 0 0 0 0,0 0 1 0 0,1 0-1 0 0,-1 0 0 0 0,0 0 0 0 0,0 0 1 0 0,0 0-1 0 0,1 0 0 0 0,-1 0 0 0 0,0 0 0 0 0,0 0 1 0 0,0 0-1 0 0,1 0 0 0 0,-1 0 0 0 0,0 0 1 0 0,0 0-1 0 0,0 0 0 0 0,0 1 0 0 0,1-1 1 0 0,-1 0-1 0 0,0 0 0 0 0,0 0 0 0 0,0 0 1 0 0,0 0-1 0 0,0 0 0 0 0,0 1 0 0 0,1-1 0 0 0,-1 0 1 0 0,0 0-1 0 0,0 0 0 0 0,0 0 0 0 0,0 1 1 0 0,0-1-1 0 0,0 0 0 0 0,0 0 0 0 0,0 0 1 0 0,0 1-1 0 0,0-1 0 0 0,0 0 0 0 0,-4 27-8 0 0,0 1-1 0 0,0-1 1 0 0,2 1-1 0 0,1 35 1 0 0,2-56 10 0 0,-1-1 1 0 0,1 0-1 0 0,-1 0 1 0 0,2 0-1 0 0,-1 0 1 0 0,1 0-1 0 0,-1 0 1 0 0,2-1-1 0 0,-1 1 1 0 0,1-1-1 0 0,0 1 1 0 0,0-1-1 0 0,0 0 1 0 0,1 0-1 0 0,-1 0 1 0 0,1 0-1 0 0,1-1 1 0 0,-1 1-1 0 0,1-1 1 0 0,-1 0-1 0 0,7 3 1 0 0,-5-4 0 0 0,0-1 0 0 0,0 0 1 0 0,1-1-1 0 0,-1 1 0 0 0,1-1 1 0 0,-1 0-1 0 0,1-1 0 0 0,-1 1 0 0 0,1-2 1 0 0,-1 1-1 0 0,1 0 0 0 0,-1-1 0 0 0,0 0 1 0 0,11-4-1 0 0,0 1-13 0 0,-1-2-1 0 0,-1 0 1 0 0,1 0-1 0 0,22-14 1 0 0,-25 10-15 0 0,0 0 1 0 0,0-1-1 0 0,-1 0 0 0 0,0-1 1 0 0,-1 0-1 0 0,-1-1 1 0 0,0 0-1 0 0,0 0 1 0 0,-1-1-1 0 0,-1-1 1 0 0,8-18-1 0 0,4-16-26 0 0,-1-2 0 0 0,13-58 0 0 0,-14 36 664 0 0,-4-1 0 0 0,10-146-1 0 0,-24 169 1241 0 0,-19 111-1791 0 0,2 1-1 0 0,2 1 0 0 0,-9 98 0 0 0,3-20-6 0 0,11-87-37 0 0,-17 125-44 0 0,26-155-63 0 0,0 0 1 0 0,1 0-1 0 0,2-1 0 0 0,0 1 1 0 0,10 40-1 0 0,-12-60 70 0 0,1 0 0 0 0,0 0 0 0 0,0 0 0 0 0,1 0 0 0 0,-1-1 0 0 0,0 1 0 0 0,1-1 0 0 0,0 1 0 0 0,-1-1 0 0 0,1 1 0 0 0,0-1 0 0 0,1 0 0 0 0,-1 0 0 0 0,0 0 0 0 0,0 0 0 0 0,1 0 0 0 0,-1-1 0 0 0,6 3 1 0 0,-4-2-5 0 0,1 0 0 0 0,0-1 0 0 0,0 1 0 0 0,1-1 0 0 0,-1-1 0 0 0,0 1 0 0 0,0-1 0 0 0,0 0 0 0 0,1 0 0 0 0,5-1 0 0 0,0 0-7 0 0,-1-1-1 0 0,1 0 0 0 0,-1-1 0 0 0,0 0 1 0 0,0-1-1 0 0,0 0 0 0 0,0-1 1 0 0,0 0-1 0 0,-1 0 0 0 0,9-7 0 0 0,8-12-15 0 0,-2-1-1 0 0,-1-1 0 0 0,-1-1 1 0 0,-1-1-1 0 0,-1-1 0 0 0,-2-1 1 0 0,-1-1-1 0 0,-1 0 0 0 0,17-51 1 0 0,-25 59 103 0 0,-1 0 0 0 0,-1 0 0 0 0,-2-1 0 0 0,0 0 0 0 0,-1 0 1 0 0,-1-25-1 0 0,-2 46-30 0 0,-39 4 22 0 0,30 3-44 0 0,-1 1 1 0 0,1 0-1 0 0,0 0 1 0 0,0 1 0 0 0,0 0-1 0 0,1 1 1 0 0,0 0-1 0 0,0 0 1 0 0,-12 16-1 0 0,-4 8-34 0 0,-25 44 0 0 0,37-57-33 0 0,-10 32-211 0 0,21-48 239 0 0,1-1 32 0 0,0 0 0 0 0,1-1 0 0 0,-1 1 0 0 0,0 0 0 0 0,1-1 0 0 0,-1 1 0 0 0,0-1 0 0 0,1 1 0 0 0,-1 0 0 0 0,1-1 0 0 0,-1 1 0 0 0,1-1 0 0 0,-1 0 1 0 0,1 1-1 0 0,0-1 0 0 0,-1 1 0 0 0,1-1 0 0 0,-1 0 0 0 0,1 1 0 0 0,0-1 0 0 0,-1 0 0 0 0,2 1 0 0 0,21-5-4 0 0,0-2-1 0 0,0 0 1 0 0,-1-1-1 0 0,1-1 1 0 0,-2-1-1 0 0,1 0 1 0 0,-1-2-1 0 0,-1-1 1 0 0,23-16-1 0 0,-37 22-3 0 0,-3 4-6 0 0,0 0 0 0 0,1-1 0 0 0,-1 1 0 0 0,0 0 1 0 0,1 0-1 0 0,-1 1 0 0 0,1-1 0 0 0,4-1 0 0 0,18 26-53 0 0,-12 7-36 0 0,-10-21-7 0 0,0 1 1 0 0,0 0-1 0 0,1-1 1 0 0,1 0 0 0 0,-1 0-1 0 0,1 0 1 0 0,1-1-1 0 0,0 0 1 0 0,9 9-1 0 0,1-11-1367 0 0,-6-7-2426 0 0,12-6 1299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32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79 444 0 0,'-17'2'8359'0'0,"28"-3"-8185"0"0,249-23 488 0 0,91-13-3376 0 0,-296 27 92 0 0,-5 1 199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36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1 476 248 0 0,'0'0'5452'0'0,"8"-5"-5099"0"0,6-5-161 0 0,-1 0 0 0 0,0-1 0 0 0,0 0 1 0 0,-1-1-1 0 0,0-1 0 0 0,-1 0 0 0 0,18-26 1 0 0,-19 22-8 0 0,0-1 1 0 0,-1-1 0 0 0,0 1-1 0 0,-2-1 1 0 0,0-1-1 0 0,-2 0 1 0 0,0 1 0 0 0,-1-2-1 0 0,0 1 1 0 0,-2 0-1 0 0,-1-1 1 0 0,-1-32 0 0 0,-5-11 1187 0 0,5 61-1002 0 0,-5 8-319 0 0,-2 3-28 0 0,0 1 0 0 0,1 0 0 0 0,0 0 0 0 0,0 0 0 0 0,1 0 0 0 0,1 1 0 0 0,-7 19 0 0 0,-21 88 82 0 0,15-51-59 0 0,12-50-114 0 0,0-1 1 0 0,1 1-1 0 0,1 0 0 0 0,1 0 0 0 0,0 0 1 0 0,1 0-1 0 0,1 1 0 0 0,2 23 0 0 0,-2-40 28 0 0,0 1-1 0 0,1 0 0 0 0,-1 0 1 0 0,1-1-1 0 0,-1 1 0 0 0,1 0 0 0 0,-1-1 1 0 0,1 1-1 0 0,-1 0 0 0 0,1-1 1 0 0,-1 1-1 0 0,1-1 0 0 0,0 1 0 0 0,-1-1 1 0 0,1 1-1 0 0,0-1 0 0 0,-1 0 1 0 0,1 1-1 0 0,0-1 0 0 0,0 0 0 0 0,-1 1 1 0 0,1-1-1 0 0,0 0 0 0 0,0 0 1 0 0,0 0-1 0 0,-1 0 0 0 0,1 0 1 0 0,0 0-1 0 0,0 0 0 0 0,0 0 0 0 0,0 0 1 0 0,-1 0-1 0 0,1 0 0 0 0,0-1 1 0 0,0 1-1 0 0,-1 0 0 0 0,1 0 0 0 0,0-1 1 0 0,0 1-1 0 0,-1 0 0 0 0,2-2 1 0 0,31-15-2317 0 0,-33 16 2223 0 0,18-12-2664 0 0,5-5 214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36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17 232 0 0,'16'-16'2208'0'0,"-5"17"-177"0"0,-9 2-1929 0 0,-1 0-1 0 0,1 0 1 0 0,-1 0-1 0 0,0 0 0 0 0,0 0 1 0 0,0 1-1 0 0,0-1 1 0 0,-1 0-1 0 0,1 1 1 0 0,-1 5-1 0 0,1 23 257 0 0,-1-1 0 0 0,-2 1 0 0 0,-1-1 0 0 0,-9 40 0 0 0,4-24 1604 0 0,10-55-1822 0 0,9-21 13 0 0,1 0 0 0 0,26-47 0 0 0,-29 62-118 0 0,0-1 1 0 0,1 1-1 0 0,1 1 1 0 0,0 0-1 0 0,1 0 1 0 0,0 1-1 0 0,15-11 1 0 0,-25 22-38 0 0,-1 0 1 0 0,0 0 0 0 0,1 0 0 0 0,-1 0 0 0 0,1 0-1 0 0,-1 0 1 0 0,1 1 0 0 0,-1-1 0 0 0,1 1 0 0 0,0-1-1 0 0,-1 1 1 0 0,1-1 0 0 0,0 1 0 0 0,-1 0 0 0 0,1 0-1 0 0,0 0 1 0 0,-1 0 0 0 0,1 0 0 0 0,0 0-1 0 0,0 0 1 0 0,-1 0 0 0 0,1 1 0 0 0,0-1 0 0 0,-1 1-1 0 0,3 1 1 0 0,-1 0-3 0 0,0 0 1 0 0,0 0-1 0 0,-1 0 0 0 0,1 1 0 0 0,-1 0 1 0 0,1-1-1 0 0,-1 1 0 0 0,0 0 0 0 0,0 0 0 0 0,0 0 1 0 0,2 6-1 0 0,2 6-10 0 0,0 0 1 0 0,-2 0-1 0 0,0 0 1 0 0,4 24-1 0 0,-6-22-27 0 0,-1-1 0 0 0,0 0 0 0 0,-1 0 0 0 0,0 0 0 0 0,-1 1-1 0 0,-1-1 1 0 0,-1 0 0 0 0,-1 0 0 0 0,-9 29 0 0 0,1-30-647 0 0,11-14 550 0 0,1-1 0 0 0,-1 1 0 0 0,1-1 0 0 0,0 1 0 0 0,-1-1 0 0 0,1 0 0 0 0,-1 1 0 0 0,0-1 1 0 0,1 0-1 0 0,-1 1 0 0 0,1-1 0 0 0,-1 0 0 0 0,1 0 0 0 0,-1 0 0 0 0,0 0 0 0 0,1 1 0 0 0,-1-1 0 0 0,1 0 0 0 0,-1 0 0 0 0,0 0 0 0 0,1 0 0 0 0,-1 0 0 0 0,0 0 1 0 0,1 0-1 0 0,-1-1 0 0 0,1 1 0 0 0,-1 0 0 0 0,0 0 0 0 0,1 0 0 0 0,-1-1 0 0 0,1 1 0 0 0,-1 0 0 0 0,1-1 0 0 0,-1 1 0 0 0,0-1 0 0 0,-16-15-2118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36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44 101 14521 0 0,'-38'-66'3259'0'0,"37"64"-2920"0"0,-4-11-210 0 0,7 7-2778 0 0,12-8 1038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9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0 264 344 0 0,'0'0'535'0'0,"0"0"-466"0"0,0 0 1 0 0,0 1 0 0 0,0-1 0 0 0,0 0-1 0 0,1 1 1 0 0,-1-1 0 0 0,0 0 0 0 0,0 1-1 0 0,0-1 1 0 0,0 0 0 0 0,1 0-1 0 0,-1 1 1 0 0,0-1 0 0 0,0 0 0 0 0,0 0-1 0 0,1 1 1 0 0,-1-1 0 0 0,0 0-1 0 0,0 0 1 0 0,1 1 0 0 0,-1-1 0 0 0,0 0-1 0 0,1 0 1 0 0,-1 0 0 0 0,0 0 0 0 0,1 0-1 0 0,-1 1 1 0 0,0-1 0 0 0,1 0-1 0 0,-1 0 1 0 0,0 0 0 0 0,1 0 0 0 0,-1 0-1 0 0,0 0 1 0 0,1 0 0 0 0,-1 0-1 0 0,0 0 1 0 0,1 0 0 0 0,-1 0 0 0 0,0-1-1 0 0,1 1 1 0 0,-1 0 0 0 0,0 0 0 0 0,1 0-1 0 0,-1 0 1 0 0,1-1 0 0 0,32-13 546 0 0,0-3 0 0 0,-1 0 1 0 0,0-2-1 0 0,-2-2 0 0 0,0-1 1 0 0,-1-1-1 0 0,-2-1 1 0 0,43-47-1 0 0,-35 31 2103 0 0,-88 121-2672 0 0,23-38-17 0 0,-28 55 0 0 0,45-73-11 0 0,8-19 0 0 0,2 0 0 0 0,-1 0 0 0 0,1 1 0 0 0,0-1 0 0 0,0 1 0 0 0,0 0 0 0 0,1 0 0 0 0,-1 9-1 0 0,3-15-15 0 0,1-1 0 0 0,0 1 0 0 0,0-1 0 0 0,-1 1-1 0 0,1-1 1 0 0,0 0 0 0 0,0 1 0 0 0,0-1 0 0 0,0 0-1 0 0,-1 0 1 0 0,1 0 0 0 0,0 1 0 0 0,0-1 0 0 0,0 0-1 0 0,0 0 1 0 0,0 0 0 0 0,0-1 0 0 0,0 1-1 0 0,-1 0 1 0 0,1 0 0 0 0,0 0 0 0 0,0 0 0 0 0,0-1-1 0 0,0 1 1 0 0,-1-1 0 0 0,2 1 0 0 0,28-9 31 0 0,-29 9-34 0 0,31-15-43 0 0,-1-1-1 0 0,-1-2 1 0 0,0 0 0 0 0,-1-2 0 0 0,-1-2-1 0 0,31-30 1 0 0,-7 19-259 0 0,-50 32 247 0 0,2 26-137 0 0,-17 37 85 0 0,9-50 115 0 0,0 1-1 0 0,1-1 1 0 0,1 1-1 0 0,-1 14 0 0 0,8-28 25 0 0,18-8-21 0 0,-1-2 0 0 0,0 0 0 0 0,-1-1 0 0 0,0 0 1 0 0,28-25-1 0 0,21-12 34 0 0,-69 49-55 0 0,0-1 1 0 0,0 0-1 0 0,-1 1 0 0 0,1-1 1 0 0,0 0-1 0 0,0 1 1 0 0,0-1-1 0 0,0 1 0 0 0,0 0 1 0 0,0-1-1 0 0,0 1 1 0 0,0 0-1 0 0,0-1 0 0 0,1 1 1 0 0,-1 0-1 0 0,0 0 1 0 0,0 0-1 0 0,0 0 0 0 0,0 0 1 0 0,0 0-1 0 0,0 0 1 0 0,0 1-1 0 0,0-1 0 0 0,0 0 1 0 0,0 1-1 0 0,0-1 1 0 0,0 0-1 0 0,2 2 0 0 0,-1 0 3 0 0,-1-1 0 0 0,0 1-1 0 0,0 0 1 0 0,0 0 0 0 0,0 0-1 0 0,0 0 1 0 0,0 0 0 0 0,0 0-1 0 0,-1 0 1 0 0,1 0 0 0 0,-1 0-1 0 0,1 0 1 0 0,-1 0 0 0 0,0 2-1 0 0,1 14-11 0 0,-1-1 0 0 0,-5 33 0 0 0,4-43 0 0 0,-29 176-711 0 0,29-181 82 0 0,-2-44-7535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1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5 289 188 0 0,'-2'-8'434'0'0,"1"1"-1"0"0,0-1 1 0 0,1 1 0 0 0,0-1-1 0 0,0 1 1 0 0,0-1 0 0 0,1 1-1 0 0,0 0 1 0 0,1-1 0 0 0,-1 1 0 0 0,4-8-1 0 0,-2 8-294 0 0,0 0 0 0 0,1-1 0 0 0,0 1 0 0 0,0 0 0 0 0,1 1 0 0 0,-1-1 0 0 0,1 1-1 0 0,1 0 1 0 0,-1 0 0 0 0,1 0 0 0 0,0 1 0 0 0,1 0 0 0 0,-1 0 0 0 0,1 1 0 0 0,14-7 0 0 0,-19 10-89 0 0,-2 0-48 0 0,0 1-1 0 0,0 0 0 0 0,0 0 0 0 0,0-1 0 0 0,0 1 1 0 0,1 0-1 0 0,-1 0 0 0 0,0 0 0 0 0,0-1 0 0 0,0 1 0 0 0,0 0 1 0 0,1 0-1 0 0,-1 0 0 0 0,0 0 0 0 0,0-1 0 0 0,1 1 1 0 0,-1 0-1 0 0,0 0 0 0 0,0 0 0 0 0,1 0 0 0 0,-1 0 1 0 0,0 0-1 0 0,0 0 0 0 0,1 0 0 0 0,-1 0 0 0 0,0 0 1 0 0,1 0-1 0 0,-1 0 0 0 0,0 0 0 0 0,0 0 0 0 0,1 0 0 0 0,-1 0 1 0 0,0 0-1 0 0,0 0 0 0 0,1 0 0 0 0,-1 0 0 0 0,0 0 1 0 0,0 0-1 0 0,1 0 0 0 0,-1 1 0 0 0,13 10 23 0 0,4 16 14 0 0,-14-17-34 0 0,0 0-1 0 0,-1 1 1 0 0,0 0-1 0 0,-1 0 1 0 0,0-1-1 0 0,-1 1 1 0 0,0 0 0 0 0,-1 0-1 0 0,-3 19 1 0 0,-5 13 41 0 0,-15 45 0 0 0,10-41 28 0 0,-7-13 33 0 0,19-31 10 0 0,-1 0 0 0 0,1 0 0 0 0,0 0-1 0 0,0 0 1 0 0,0 0 0 0 0,0 1 0 0 0,1-1 0 0 0,-1 0 0 0 0,1 1 0 0 0,-1 5 0 0 0,1-9-82 0 0,0 0 1 0 0,0 0 0 0 0,0 0 0 0 0,0 0 0 0 0,1 0 0 0 0,-1 0 0 0 0,0 0 0 0 0,0-1 0 0 0,0 1 0 0 0,0 0 0 0 0,1 0 0 0 0,-1-1 0 0 0,0 1 0 0 0,0-1 0 0 0,1 1-1 0 0,-1-1 1 0 0,0 1 0 0 0,1-1 0 0 0,-1 1 0 0 0,1-1 0 0 0,-1 1 0 0 0,0-1 0 0 0,1 0 0 0 0,-1 1 0 0 0,1-1 0 0 0,0 0 0 0 0,-1 0 0 0 0,1 1 0 0 0,0-1 0 0 0,-1 0-1 0 0,1 0 1 0 0,0 0 0 0 0,0 1 0 0 0,-1-1 0 0 0,1 0 0 0 0,0 0 0 0 0,0 0 0 0 0,0 0 0 0 0,0 0 0 0 0,0 1 0 0 0,1-1 0 0 0,-1-1 0 0 0,5-24 54 0 0,2 0 0 0 0,0 0 1 0 0,2 1-1 0 0,0 0 0 0 0,2 1 0 0 0,1 0 1 0 0,1 1-1 0 0,1 0 0 0 0,1 1 1 0 0,0 1-1 0 0,2 0 0 0 0,37-36 0 0 0,-35 40-72 0 0,-11 8-16 0 0,0 0-1 0 0,1 1 1 0 0,0 1 0 0 0,0-1 0 0 0,1 1 0 0 0,-1 1 0 0 0,2 0 0 0 0,-1 0 0 0 0,1 1 0 0 0,-1 1 0 0 0,17-6 0 0 0,-25 10-28 0 0,0 0 21 0 0,1 1 0 0 0,0-1 0 0 0,0 1 1 0 0,-1 0-1 0 0,1 0 0 0 0,-1 0 0 0 0,1 0 0 0 0,-1 0 0 0 0,1 0 0 0 0,-1 1 1 0 0,1-1-1 0 0,-1 1 0 0 0,0-1 0 0 0,0 1 0 0 0,0 0 0 0 0,0 0 0 0 0,0 0 0 0 0,0 0 1 0 0,-1 1-1 0 0,1-1 0 0 0,-1 0 0 0 0,1 1 0 0 0,-1-1 0 0 0,0 1 0 0 0,0-1 0 0 0,0 1 1 0 0,0 0-1 0 0,-1-1 0 0 0,1 1 0 0 0,0 4 0 0 0,1 2-3 0 0,-1 0 1 0 0,0 1-1 0 0,-1-1 0 0 0,1 1 0 0 0,-2-1 1 0 0,1 0-1 0 0,-1 1 0 0 0,-3 9 0 0 0,-9 39-1 0 0,10-40 24 0 0,-1 1 0 0 0,0-1 0 0 0,-1 0 0 0 0,-2 0 0 0 0,0 0 0 0 0,-15 28 0 0 0,21-45 198 0 0,-15-22-133 0 0,15 19-75 0 0,0 0 0 0 0,0-1 0 0 0,0 1 0 0 0,1-1 0 0 0,-1 1 0 0 0,1-1 0 0 0,-1 1 0 0 0,1-1 0 0 0,0 1 0 0 0,0-1 0 0 0,0 1 0 0 0,0-1-1 0 0,1 1 1 0 0,-1-1 0 0 0,1 1 0 0 0,0-1 0 0 0,0-2 0 0 0,1-3 11 0 0,5-25 32 0 0,19-60-1 0 0,-23 85-43 0 0,1-1 0 0 0,-1 1 0 0 0,2-1 0 0 0,-1 1 0 0 0,1 0 0 0 0,0 0 0 0 0,1 1 0 0 0,0 0 0 0 0,0 0 0 0 0,0 0 0 0 0,15-11 0 0 0,-18 16-10 0 0,0 0 0 0 0,0 0 0 0 0,0 0 1 0 0,1 1-1 0 0,-1-1 0 0 0,1 1 0 0 0,-1 0 0 0 0,1 0 1 0 0,-1 0-1 0 0,1 1 0 0 0,0-1 0 0 0,-1 1 0 0 0,1 0 1 0 0,0 0-1 0 0,-1 0 0 0 0,1 0 0 0 0,0 1 0 0 0,-1-1 1 0 0,1 1-1 0 0,-1 0 0 0 0,1 0 0 0 0,-1 1 0 0 0,1-1 0 0 0,-1 1 1 0 0,6 3-1 0 0,-3-1-1 0 0,-1 0-1 0 0,1 1 1 0 0,-1-1-1 0 0,0 1 1 0 0,-1 0 0 0 0,1 1-1 0 0,-1-1 1 0 0,0 1 0 0 0,0 0-1 0 0,-1 0 1 0 0,0 0 0 0 0,0 0-1 0 0,3 9 1 0 0,4 21-37 0 0,11 73 0 0 0,-15-78 29 0 0,-7-30 25 0 0,1 1-1 0 0,0-1 0 0 0,0 0 1 0 0,0 0-1 0 0,0 0 0 0 0,1 1 1 0 0,-1-1-1 0 0,0 0 0 0 0,0 0 1 0 0,1 0-1 0 0,-1 0 0 0 0,1 0 1 0 0,-1 1-1 0 0,1-1 0 0 0,-1 0 1 0 0,1 0-1 0 0,0 0 0 0 0,-1 0 1 0 0,1-1-1 0 0,0 1 0 0 0,0 0 1 0 0,0 0-1 0 0,0 0 0 0 0,0-1 1 0 0,0 1-1 0 0,0 0 0 0 0,0-1 1 0 0,0 1-1 0 0,1 0 0 0 0,0-2 1 0 0,1 0-1 0 0,-1 0 1 0 0,0 0-1 0 0,0 0 1 0 0,0-1-1 0 0,0 1 1 0 0,0-1-1 0 0,0 1 1 0 0,0-1-1 0 0,0 0 0 0 0,0 0 1 0 0,-1 0-1 0 0,1 0 1 0 0,-1 0-1 0 0,2-3 1 0 0,23-28 19 0 0,-2-1 0 0 0,-2-1 0 0 0,-1-1 0 0 0,29-69 0 0 0,-16 16 151 0 0,-33 87-106 0 0,4-11 83 0 0,-2 7-76 0 0,-2 12-85 0 0,-11 76-7 0 0,4-44-39 0 0,2 0-1 0 0,1 53 0 0 0,3-17-288 0 0,0-71 322 0 0,5-4 17 0 0,0-1 1 0 0,0 1-1 0 0,0-1 1 0 0,-1 1-1 0 0,1-1 1 0 0,-1-1-1 0 0,1 1 1 0 0,-1-1 0 0 0,0 1-1 0 0,0-1 1 0 0,0-1-1 0 0,0 1 1 0 0,0 0-1 0 0,-1-1 1 0 0,1 0-1 0 0,-1 0 1 0 0,3-5-1 0 0,9-9 2 0 0,-2-2 0 0 0,17-29 0 0 0,40-98 71 0 0,-54 118-206 0 0,-18 118 64 0 0,-1-32 41 0 0,8 82 0 0 0,-7-128 25 0 0,2-3 1 0 0,13 45 6 0 0,-7-30 3 0 0,-4-20 8 0 0,4 2-4 0 0,18 16 83 0 0,-22-20-84 0 0,-1 0-5 0 0,3 5-4 0 0,-2-5 16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1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67 177 608 0 0,'-7'-150'8671'0'0,"7"148"-8213"0"0,1-15 505 0 0,-1 10-207 0 0,0 10 576 0 0,-21 211-1075 0 0,-8 134-11 0 0,21-174-41 0 0,7-166-726 0 0,0 7 1264 0 0,15-47-12329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2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35 768 0 0,'-3'-35'5178'0'0,"-4"64"-1010"0"0,-5 18-3819 0 0,-7 72 0 0 0,0 86 85 0 0,-2-17-446 0 0,21-185-208 0 0,0 6 156 0 0,0-6-512 0 0,-4-24-3238 0 0,1 7 3559 0 0,-1-1-1 0 0,-1 1 1 0 0,0 0 0 0 0,-1 0-1 0 0,0 1 1 0 0,-1-1-1 0 0,-1 1 1 0 0,-9-12 0 0 0,2 8 609 0 0,-1 1 0 0 0,-21-17 0 0 0,5 5 1324 0 0,32 28-1649 0 0,-1-1-1 0 0,1 1 1 0 0,0 0 0 0 0,-1 0-1 0 0,1-1 1 0 0,0 1 0 0 0,0 0-1 0 0,-1-1 1 0 0,1 1 0 0 0,0 0-1 0 0,0 0 1 0 0,-1-1-1 0 0,1 1 1 0 0,0 0 0 0 0,0-1-1 0 0,0 1 1 0 0,0-1 0 0 0,0 1-1 0 0,0 0 1 0 0,0-1 0 0 0,-1 1-1 0 0,1 0 1 0 0,0-1 0 0 0,0 1-1 0 0,0-1 1 0 0,1 1 0 0 0,-1 0-1 0 0,0-1 1 0 0,0 1 0 0 0,0 0-1 0 0,0-1 1 0 0,0 1 0 0 0,0 0-1 0 0,0-1 1 0 0,1 1 0 0 0,-1 0-1 0 0,0-1 1 0 0,0 1 0 0 0,0 0-1 0 0,1-1 1 0 0,-1 1 0 0 0,0 0-1 0 0,1 0 1 0 0,-1-1-1 0 0,0 1 1 0 0,0 0 0 0 0,1 0-1 0 0,-1 0 1 0 0,0-1 0 0 0,1 1-1 0 0,-1 0 1 0 0,1 0 0 0 0,20-7 693 0 0,-19 6-888 0 0,216-41 749 0 0,-147 31-866 0 0,131-37 0 0 0,-178 40 168 0 0,-19 7 105 0 0,1 0 1 0 0,0 0-1 0 0,-1-1 0 0 0,1 0 1 0 0,-1 0-1 0 0,0-1 0 0 0,1 1 1 0 0,-1-1-1 0 0,0 0 0 0 0,-1-1 1 0 0,1 1-1 0 0,0-1 0 0 0,-1 0 1 0 0,7-8-1 0 0,-10 10 55 0 0,6-3 69 0 0,-5 3-51 0 0,-4 8-36 0 0,-20 34-341 0 0,2 0 0 0 0,1 2-1 0 0,3 0 1 0 0,1 1 0 0 0,-17 87-1 0 0,31-124-342 0 0,0 1-1 0 0,0-1 0 0 0,1 1 1 0 0,0 0-1 0 0,1 10 1 0 0,2-8-1175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2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22 140 268 0 0,'-8'-38'2255'0'0,"4"22"-297"0"0,1 0-1 0 0,1-1 1 0 0,-1-17 0 0 0,3 32-1454 0 0,-1-10 78 0 0,1 13-621 0 0,0-1 0 0 0,0 0 0 0 0,0 0 0 0 0,0 0 1 0 0,0 0-1 0 0,1 0 0 0 0,-1 0 0 0 0,0 0 0 0 0,0 0 0 0 0,0 0 0 0 0,0 0 1 0 0,0 0-1 0 0,1 1 0 0 0,-1-1 0 0 0,0 0 0 0 0,0 0 0 0 0,0 0 1 0 0,0 0-1 0 0,1 0 0 0 0,-1 0 0 0 0,0 0 0 0 0,0-1 0 0 0,0 1 1 0 0,0 0-1 0 0,1 0 0 0 0,-1 0 0 0 0,0 0 0 0 0,0 0 0 0 0,0 0 0 0 0,0 0 1 0 0,0 0-1 0 0,1 0 0 0 0,-1 0 0 0 0,0 0 0 0 0,0-1 0 0 0,0 1 1 0 0,0 0-1 0 0,0 0 0 0 0,0 0 0 0 0,0 0 0 0 0,1 0 0 0 0,-1 0 1 0 0,0-1-1 0 0,0 1 0 0 0,0 0 0 0 0,0 0 0 0 0,0 0 0 0 0,0 0 0 0 0,0-1 1 0 0,0 1-1 0 0,0 0 0 0 0,0 0 0 0 0,0 0 0 0 0,0 0 0 0 0,0-1 1 0 0,0 1-1 0 0,0 0 0 0 0,0 0 0 0 0,0 0 0 0 0,0 0 0 0 0,0 0 1 0 0,0-1-1 0 0,0 1 0 0 0,0 0 0 0 0,-1 0 0 0 0,1 0 0 0 0,0 0 0 0 0,0-1 1 0 0,0 1-1 0 0,5 3-429 0 0,5 5-82 0 0,-1 6-2751 0 0,2 8 823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3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193 325 968 0 0,'39'-113'9510'0'0,"-44"116"-9282"0"0,-10 11-109 0 0,0 1 0 0 0,1 0 1 0 0,1 1-1 0 0,0 0 0 0 0,-14 25 0 0 0,3 0 67 0 0,-25 58 0 0 0,38-76-131 0 0,2 1 0 0 0,1 0 0 0 0,1 0 0 0 0,0 1 0 0 0,2-1 0 0 0,1 1 0 0 0,-1 49-1 0 0,5-72-52 0 0,0 0 1 0 0,0 0-1 0 0,1 0 0 0 0,-1 0 0 0 0,0 0 0 0 0,1 0 0 0 0,0 0 0 0 0,-1 0 0 0 0,1 0 0 0 0,0 0 0 0 0,0 0 0 0 0,0-1 0 0 0,0 1 0 0 0,0 0 0 0 0,0-1 0 0 0,1 1 0 0 0,-1-1 0 0 0,1 1 0 0 0,-1-1 0 0 0,1 1 0 0 0,2 1 0 0 0,-1-2-11 0 0,1 1 0 0 0,-1-1 0 0 0,1 0-1 0 0,0 0 1 0 0,-1 0 0 0 0,1 0 0 0 0,0-1-1 0 0,-1 1 1 0 0,1-1 0 0 0,7 0 0 0 0,7-2-90 0 0,0-1-1 0 0,-1-1 1 0 0,32-10 0 0 0,-48 14 90 0 0,31-11-146 0 0,0-1 0 0 0,-2-1 0 0 0,1-1 0 0 0,29-20 0 0 0,-43 22 47 0 0,0 0 0 0 0,-1-1 1 0 0,-1-1-1 0 0,0 0 0 0 0,0-1 0 0 0,-2-1 0 0 0,20-28 0 0 0,-26 33 78 0 0,0 1-1 0 0,-1-1 1 0 0,-1 0 0 0 0,6-15-1 0 0,-10 23 45 0 0,0 0-1 0 0,0-1 1 0 0,-1 1 0 0 0,1 0-1 0 0,-1 0 1 0 0,1 0 0 0 0,-1 0-1 0 0,0-1 1 0 0,0 1 0 0 0,-1 0-1 0 0,1 0 1 0 0,-1 0 0 0 0,1 0-1 0 0,-1 0 1 0 0,0 0 0 0 0,0 0-1 0 0,0 0 1 0 0,-1 0 0 0 0,1 0-1 0 0,-4-4 1 0 0,5 6-12 0 0,-1 0 1 0 0,0 1-1 0 0,1-1 0 0 0,-1 1 1 0 0,0-1-1 0 0,1 1 1 0 0,-1-1-1 0 0,0 1 0 0 0,0-1 1 0 0,0 1-1 0 0,1 0 1 0 0,-1-1-1 0 0,0 1 0 0 0,0 0 1 0 0,0 0-1 0 0,0 0 1 0 0,1 0-1 0 0,-1 0 0 0 0,0 0 1 0 0,0 0-1 0 0,0 0 0 0 0,0 0 1 0 0,-1 0-1 0 0,-6 2 2 0 0,1 1 1 0 0,-1 0-1 0 0,1 0 0 0 0,0 0 0 0 0,0 1 0 0 0,0 0 1 0 0,0 1-1 0 0,1-1 0 0 0,-1 1 0 0 0,1 1 0 0 0,0-1 1 0 0,1 1-1 0 0,-1 0 0 0 0,1 0 0 0 0,0 1 0 0 0,1-1 0 0 0,-5 10 1 0 0,0-4 7 0 0,2-1 1 0 0,-1 1-1 0 0,2 1 1 0 0,-1 0-1 0 0,2 0 1 0 0,0 0-1 0 0,0 0 1 0 0,1 1-1 0 0,1 0 1 0 0,0 0-1 0 0,1 0 1 0 0,1 0-1 0 0,0 0 1 0 0,1 0-1 0 0,2 21 1 0 0,-1-33-9 0 0,0-1 0 0 0,-1 0 0 0 0,1 0 0 0 0,0 0 1 0 0,0 0-1 0 0,0 0 0 0 0,1 0 0 0 0,-1 0 0 0 0,0 0 0 0 0,0 0 1 0 0,0-1-1 0 0,1 1 0 0 0,-1 0 0 0 0,0-1 0 0 0,1 1 0 0 0,-1-1 1 0 0,1 1-1 0 0,-1-1 0 0 0,1 0 0 0 0,-1 0 0 0 0,0 1 0 0 0,1-1 1 0 0,-1 0-1 0 0,1 0 0 0 0,-1-1 0 0 0,1 1 0 0 0,-1 0 0 0 0,1 0 1 0 0,0-1-1 0 0,44-7 56 0 0,-38 5-54 0 0,-1 0 1 0 0,0 0-1 0 0,1-1 0 0 0,-1 0 0 0 0,-1 0 1 0 0,1-1-1 0 0,-1 0 0 0 0,0 0 0 0 0,0 0 1 0 0,0-1-1 0 0,-1 0 0 0 0,1 0 0 0 0,-2 0 1 0 0,1-1-1 0 0,-1 0 0 0 0,0 0 0 0 0,0 0 1 0 0,0 0-1 0 0,-1 0 0 0 0,3-14 0 0 0,1-6 44 0 0,-2 0-1 0 0,0 0 0 0 0,-2-1 1 0 0,-1-52-1 0 0,-2 77-43 0 0,0-1 0 0 0,1 1 1 0 0,0 0-1 0 0,-1-1 0 0 0,1 1 0 0 0,0 0 1 0 0,1-1-1 0 0,-1 1 0 0 0,1 0 0 0 0,-1 0 0 0 0,1 0 1 0 0,0 0-1 0 0,0 0 0 0 0,0 0 0 0 0,1 1 1 0 0,-1-1-1 0 0,1 1 0 0 0,-1 0 0 0 0,1-1 0 0 0,0 1 1 0 0,0 0-1 0 0,0 1 0 0 0,0-1 0 0 0,0 0 1 0 0,0 1-1 0 0,0 0 0 0 0,1 0 0 0 0,-1 0 1 0 0,0 0-1 0 0,1 0 0 0 0,-1 0 0 0 0,1 1 0 0 0,4 0 1 0 0,0-1-10 0 0,-1 0 0 0 0,1 1 0 0 0,-1 0 0 0 0,1 1 0 0 0,-1-1 1 0 0,1 2-1 0 0,-1-1 0 0 0,1 1 0 0 0,-1 0 0 0 0,0 0 0 0 0,0 1 0 0 0,0 0 1 0 0,0 0-1 0 0,0 1 0 0 0,8 6 0 0 0,-7-3-11 0 0,-1 1-1 0 0,0-1 1 0 0,0 2 0 0 0,0-1-1 0 0,-1 1 1 0 0,-1 0 0 0 0,1 0 0 0 0,-1 1-1 0 0,-1 0 1 0 0,0 0 0 0 0,0 0-1 0 0,-1 0 1 0 0,-1 0 0 0 0,1 1-1 0 0,-1-1 1 0 0,-1 1 0 0 0,0 0-1 0 0,-1-1 1 0 0,-1 17 0 0 0,0-16-20 0 0,0 1 0 0 0,-1-1-1 0 0,0 0 1 0 0,-1 0 0 0 0,0-1 0 0 0,-1 1 0 0 0,0 0 0 0 0,-1-1 0 0 0,0 0 0 0 0,0 0 0 0 0,-1-1 0 0 0,-1 1 0 0 0,0-1-1 0 0,0-1 1 0 0,0 1 0 0 0,-1-1 0 0 0,0 0 0 0 0,-17 11 0 0 0,24-18 28 0 0,-1 1 1 0 0,1-1-1 0 0,-1 0 0 0 0,0 0 0 0 0,0 0 1 0 0,0 0-1 0 0,0-1 0 0 0,1 1 1 0 0,-1 0-1 0 0,0-1 0 0 0,0 0 0 0 0,0 1 1 0 0,0-1-1 0 0,0 0 0 0 0,0 0 1 0 0,0 0-1 0 0,-3 0 0 0 0,3-1 2 0 0,1 1 0 0 0,0-1 0 0 0,0 1 0 0 0,0-1 0 0 0,0 0 0 0 0,0 1 0 0 0,0-1 0 0 0,0 0 0 0 0,0 0 0 0 0,0 0 0 0 0,0 0 0 0 0,0 0 0 0 0,0 0 1 0 0,1 0-1 0 0,-1 0 0 0 0,0 0 0 0 0,1 0 0 0 0,-1 0 0 0 0,0-3 0 0 0,-1-1-3 0 0,1-1 0 0 0,0 0 1 0 0,0 1-1 0 0,0-1 0 0 0,1 0 0 0 0,0 1 1 0 0,0-1-1 0 0,1 0 0 0 0,1-7 1 0 0,1 0-2 0 0,1-1 0 0 0,1 1 0 0 0,0 0 0 0 0,1 1 1 0 0,0-1-1 0 0,1 1 0 0 0,0 0 0 0 0,1 1 1 0 0,17-19-1 0 0,-11 14-3 0 0,1 1 0 0 0,1 1-1 0 0,1 0 1 0 0,0 2 0 0 0,28-18 0 0 0,-42 29 5 0 0,-1-1 1 0 0,1 1-1 0 0,0-1 0 0 0,-1 1 1 0 0,1 0-1 0 0,0 1 0 0 0,0-1 1 0 0,0 0-1 0 0,0 1 0 0 0,0-1 1 0 0,0 1-1 0 0,0 0 0 0 0,-1 0 1 0 0,1 0-1 0 0,0 0 0 0 0,0 1 1 0 0,0-1-1 0 0,0 1 0 0 0,0 0 1 0 0,0 0-1 0 0,0 0 0 0 0,-1 0 1 0 0,1 0-1 0 0,0 0 0 0 0,-1 1 1 0 0,1 0-1 0 0,-1-1 0 0 0,0 1 1 0 0,1 0-1 0 0,-1 0 1 0 0,0 0-1 0 0,0 0 0 0 0,0 1 1 0 0,0-1-1 0 0,-1 0 0 0 0,3 4 1 0 0,-1 2-43 0 0,-1 1 1 0 0,0-1-1 0 0,0 0 1 0 0,0 1 0 0 0,-1-1-1 0 0,-1 1 1 0 0,1-1 0 0 0,-1 1-1 0 0,-1-1 1 0 0,1 1-1 0 0,-2-1 1 0 0,1 1 0 0 0,-1-1-1 0 0,0 0 1 0 0,-6 13 0 0 0,0-3-45 0 0,0-1 1 0 0,-2 0-1 0 0,0 0 1 0 0,-1-1-1 0 0,-22 26 1 0 0,32-40 89 0 0,0 0 0 0 0,-1 0 0 0 0,1 0 1 0 0,-1-1-1 0 0,1 1 0 0 0,-1 0 0 0 0,0-1 1 0 0,0 1-1 0 0,0-1 0 0 0,0 1 0 0 0,0-1 0 0 0,0 0 1 0 0,0 0-1 0 0,0 0 0 0 0,-4 1 0 0 0,5-2 5 0 0,1-1 0 0 0,-1 1 0 0 0,1-1 0 0 0,-1 0-1 0 0,1 1 1 0 0,-1-1 0 0 0,1 0 0 0 0,-1 0 0 0 0,1 1 0 0 0,0-1-1 0 0,0 0 1 0 0,-1 0 0 0 0,1 1 0 0 0,0-1 0 0 0,0 0 0 0 0,0 0-1 0 0,0 0 1 0 0,0 0 0 0 0,0 1 0 0 0,0-1 0 0 0,0 0 0 0 0,0 0-1 0 0,0 0 1 0 0,0 1 0 0 0,0-1 0 0 0,1 0 0 0 0,0-1 0 0 0,2-12 20 0 0,0 0 0 0 0,1 1 0 0 0,12-26 0 0 0,15-18 63 0 0,3 0 1 0 0,2 3-1 0 0,2 1 0 0 0,77-81 0 0 0,-111 130-77 0 0,0-1 0 0 0,1 1 0 0 0,0 0-1 0 0,0 1 1 0 0,0-1 0 0 0,0 1 0 0 0,0 0-1 0 0,1 0 1 0 0,7-3 0 0 0,-11 6-11 0 0,0-1 0 0 0,0 1 1 0 0,0-1-1 0 0,0 1 0 0 0,1 0 0 0 0,-1 0 0 0 0,0 0 1 0 0,0 0-1 0 0,1 1 0 0 0,-1-1 0 0 0,0 0 1 0 0,0 1-1 0 0,0-1 0 0 0,0 1 0 0 0,0 0 0 0 0,0 0 1 0 0,0 0-1 0 0,0 0 0 0 0,0 0 0 0 0,0 0 1 0 0,0 1-1 0 0,-1-1 0 0 0,1 1 0 0 0,0-1 1 0 0,-1 1-1 0 0,1-1 0 0 0,-1 1 0 0 0,2 2 1 0 0,79 107-316 0 0,-82-110 317 0 0,1 0 0 0 0,0-1 0 0 0,-1 1-1 0 0,1 0 1 0 0,0-1 0 0 0,0 1 0 0 0,0 0-1 0 0,0-1 1 0 0,0 1 0 0 0,0-1-1 0 0,0 1 1 0 0,0-1 0 0 0,0 0 0 0 0,0 1-1 0 0,0-1 1 0 0,0 0 0 0 0,0 0-1 0 0,0 0 1 0 0,0 0 0 0 0,0 0 0 0 0,0 0-1 0 0,0 0 1 0 0,0 0 0 0 0,0 0 0 0 0,0 0-1 0 0,0 0 1 0 0,0-1 0 0 0,0 1-1 0 0,0 0 1 0 0,0-1 0 0 0,0 1 0 0 0,0-1-1 0 0,0 1 1 0 0,0-1 0 0 0,1-1-1 0 0,32-24 35 0 0,-32 24-35 0 0,16-15 58 0 0,-2 0 0 0 0,-1-2 1 0 0,0 0-1 0 0,-1 0 0 0 0,-1-1 0 0 0,-1-1 0 0 0,-1 0 0 0 0,0-1 0 0 0,-2 0 0 0 0,-1-1 1 0 0,0 0-1 0 0,5-32 0 0 0,3-12 1118 0 0,-15 65-903 0 0,-5 11-229 0 0,-38 104 54 0 0,-45 194 1 0 0,8 136 12 0 0,43-164-317 0 0,31-262 64 0 0,1-9-1351 0 0,-20-40-6190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3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32 324 0 0,'0'-1'151'0'0,"0"0"-1"0"0,0-1 0 0 0,0 1 1 0 0,0 0-1 0 0,0 0 1 0 0,0 0-1 0 0,1 0 1 0 0,-1-1-1 0 0,0 1 1 0 0,1 0-1 0 0,-1 0 1 0 0,1 0-1 0 0,-1 0 1 0 0,1 0-1 0 0,0 0 1 0 0,-1 0-1 0 0,1 0 1 0 0,0 0-1 0 0,0 0 0 0 0,0 0 1 0 0,-1 1-1 0 0,1-1 1 0 0,0 0-1 0 0,0 1 1 0 0,2-2-1 0 0,0 1-15 0 0,0 0-1 0 0,0 0 0 0 0,0 1 0 0 0,0-1 0 0 0,0 1 1 0 0,0-1-1 0 0,0 1 0 0 0,0 0 0 0 0,0 0 0 0 0,3 1 1 0 0,8 1 52 0 0,-1 1 1 0 0,0 0-1 0 0,19 8 1 0 0,-18-5-72 0 0,1 1 0 0 0,-1 0 0 0 0,0 1 0 0 0,0 1 0 0 0,-1 0 0 0 0,-1 1 0 0 0,23 22 0 0 0,-29-26-78 0 0,0 0 1 0 0,-1 0-1 0 0,0 0 1 0 0,0 1-1 0 0,0 0 1 0 0,-1 0-1 0 0,0 0 0 0 0,-1 0 1 0 0,0 1-1 0 0,0 0 1 0 0,0-1-1 0 0,-1 1 1 0 0,0 0-1 0 0,0 0 0 0 0,-1 1 1 0 0,0-1-1 0 0,-1 11 1 0 0,-1-14-24 0 0,-1 0 1 0 0,0 0-1 0 0,0-1 0 0 0,0 1 1 0 0,0 0-1 0 0,-1-1 1 0 0,1 1-1 0 0,-1-1 1 0 0,0 0-1 0 0,-1 0 1 0 0,1 0-1 0 0,-1-1 0 0 0,0 1 1 0 0,0-1-1 0 0,0 0 1 0 0,0 0-1 0 0,0 0 1 0 0,-1 0-1 0 0,1-1 0 0 0,-1 0 1 0 0,-5 2-1 0 0,-7 4-16 0 0,0-1 0 0 0,0-1 0 0 0,-1-1 0 0 0,-29 5 0 0 0,33-8-72 0 0,1-1-1 0 0,0 0 0 0 0,-1-1 0 0 0,1-1 0 0 0,-15-2 0 0 0,23 3-183 0 0,0-1 0 0 0,0 0 0 0 0,1 0 1 0 0,-1-1-1 0 0,1 0 0 0 0,-1 0 0 0 0,1 0 0 0 0,-1 0 0 0 0,1 0 0 0 0,0-1 0 0 0,0 0 0 0 0,1 0 0 0 0,-1 0 0 0 0,0 0 0 0 0,1-1 0 0 0,0 1 1 0 0,-5-7-1 0 0,-2-15-1629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5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342 586 808 0 0,'1'-4'895'0'0,"12"-61"4486"0"0,-14 64-5334 0 0,1 0 0 0 0,-1 0-1 0 0,0 1 1 0 0,0-1 0 0 0,0 0 0 0 0,1 0 0 0 0,-1 0 0 0 0,0 1-1 0 0,0-1 1 0 0,0 1 0 0 0,0-1 0 0 0,0 0 0 0 0,0 1 0 0 0,0 0-1 0 0,-1-1 1 0 0,1 1 0 0 0,0 0 0 0 0,0-1 0 0 0,0 1 0 0 0,0 0-1 0 0,0 0 1 0 0,0 0 0 0 0,-1 0 0 0 0,1 0 0 0 0,0 0-1 0 0,0 0 1 0 0,0 1 0 0 0,-2-1 0 0 0,-33 5 515 0 0,19 1-455 0 0,1 1-1 0 0,-1 1 1 0 0,1 0-1 0 0,1 0 0 0 0,0 2 1 0 0,0 0-1 0 0,0 1 1 0 0,-24 24-1 0 0,24-20-36 0 0,0 1 1 0 0,1 0-1 0 0,0 1 0 0 0,-13 22 0 0 0,22-31-40 0 0,0 0 0 0 0,0 1-1 0 0,1 0 1 0 0,0 0-1 0 0,1 0 1 0 0,0 0-1 0 0,0 0 1 0 0,1 1 0 0 0,0 0-1 0 0,1-1 1 0 0,-1 15-1 0 0,2-22-19 0 0,0 1-1 0 0,0 0 1 0 0,1-1-1 0 0,-1 1 1 0 0,1-1-1 0 0,-1 1 1 0 0,1-1-1 0 0,0 1 1 0 0,0-1-1 0 0,0 1 1 0 0,0-1-1 0 0,1 0 1 0 0,-1 0-1 0 0,0 1 1 0 0,1-1-1 0 0,0 0 1 0 0,-1 0-1 0 0,1-1 1 0 0,0 1-1 0 0,0 0 1 0 0,0-1-1 0 0,0 1 1 0 0,4 2-1 0 0,-1-3-6 0 0,-1 1 0 0 0,1-1 0 0 0,0 0 0 0 0,-1 0-1 0 0,1 0 1 0 0,0-1 0 0 0,0 1 0 0 0,0-1 0 0 0,-1 0 0 0 0,1-1 0 0 0,0 1-1 0 0,6-2 1 0 0,-2 0-13 0 0,0 0-1 0 0,0-1 1 0 0,0 0-1 0 0,0 0 0 0 0,0-1 1 0 0,0 0-1 0 0,-1-1 1 0 0,0 0-1 0 0,0 0 0 0 0,0-1 1 0 0,-1 0-1 0 0,0 0 1 0 0,7-8-1 0 0,-7 4-14 0 0,-1 1-1 0 0,-1-2 1 0 0,1 1-1 0 0,-2-1 1 0 0,0 0 0 0 0,0 0-1 0 0,-1 0 1 0 0,4-21-1 0 0,-4-1-25 0 0,-1-59-1 0 0,-3 53 115 0 0,1 35-40 0 0,0-4 49 0 0,0 1 0 0 0,0-1 0 0 0,0 1 0 0 0,1 0 0 0 0,0-1 1 0 0,1 1-1 0 0,2-8 0 0 0,-3 13-58 0 0,1-1 0 0 0,-1 1 0 0 0,1-1 0 0 0,0 1-1 0 0,0 0 1 0 0,0 0 0 0 0,0 0 0 0 0,0 0 0 0 0,1 0 0 0 0,-1 0 0 0 0,1 0 0 0 0,-1 1 0 0 0,1 0-1 0 0,-1-1 1 0 0,1 1 0 0 0,0 0 0 0 0,0 0 0 0 0,0 0 0 0 0,-1 1 0 0 0,6-1 0 0 0,-2-1-12 0 0,0 1 0 0 0,0-1 0 0 0,0 2 0 0 0,0-1 0 0 0,0 1 0 0 0,1 0 0 0 0,-1 0 0 0 0,0 0 0 0 0,0 1 0 0 0,0 0 0 0 0,0 1 0 0 0,0-1 1 0 0,0 1-1 0 0,0 0 0 0 0,0 0 0 0 0,0 1 0 0 0,-1 0 0 0 0,0 0 0 0 0,1 0 0 0 0,-1 1 0 0 0,0 0 0 0 0,0 0 0 0 0,-1 0 0 0 0,1 0 0 0 0,-1 1 0 0 0,0-1 0 0 0,0 1 0 0 0,-1 0 1 0 0,1 1-1 0 0,-1-1 0 0 0,4 10 0 0 0,-3-5-4 0 0,0 0 1 0 0,-1 1-1 0 0,0-1 1 0 0,0 1-1 0 0,-1-1 1 0 0,-1 1-1 0 0,0 0 1 0 0,0 0-1 0 0,-1-1 1 0 0,-1 1-1 0 0,0 0 1 0 0,0 0-1 0 0,-1-1 1 0 0,0 1-1 0 0,-1 0 1 0 0,0-1 0 0 0,-8 17-1 0 0,7-16-5 0 0,-2 0 1 0 0,1 0-1 0 0,-2-1 0 0 0,1 1 1 0 0,-1-1-1 0 0,-1-1 0 0 0,0 1 1 0 0,0-1-1 0 0,-1-1 0 0 0,-14 12 1 0 0,22-20-1 0 0,1 1 1 0 0,-1 0 0 0 0,0-1 0 0 0,1 1-1 0 0,-1-1 1 0 0,0 0 0 0 0,0 1 0 0 0,0-1-1 0 0,0 1 1 0 0,1-1 0 0 0,-1 0 0 0 0,0 0-1 0 0,0 1 1 0 0,0-1 0 0 0,0 0 0 0 0,0 0-1 0 0,0 0 1 0 0,0 0 0 0 0,0 0 0 0 0,1 0-1 0 0,-1-1 1 0 0,0 1 0 0 0,0 0 0 0 0,0 0-1 0 0,0 0 1 0 0,0-1 0 0 0,0 1 0 0 0,1-1-1 0 0,-1 1 1 0 0,-1-1 0 0 0,1-1-3 0 0,0 1 0 0 0,1-1 0 0 0,-1 1 0 0 0,1-1 0 0 0,-1 1 0 0 0,1-1 0 0 0,-1 0 0 0 0,1 1 0 0 0,0-1 0 0 0,0 0 0 0 0,0 1 0 0 0,0-1 0 0 0,0 1 1 0 0,0-1-1 0 0,0-1 0 0 0,2-6-16 0 0,-1 0 0 0 0,1 1-1 0 0,1-1 1 0 0,-1 1 0 0 0,6-10 0 0 0,7-10-17 0 0,1 0 0 0 0,2 2-1 0 0,1 0 1 0 0,1 1-1 0 0,1 1 1 0 0,1 1 0 0 0,1 1-1 0 0,1 1 1 0 0,0 1 0 0 0,55-33-1 0 0,-77 52 37 0 0,1-1 0 0 0,-1 1 0 0 0,0 0 0 0 0,1 0-1 0 0,-1 0 1 0 0,1 1 0 0 0,-1-1 0 0 0,1 0 0 0 0,-1 1-1 0 0,1 0 1 0 0,-1 0 0 0 0,1-1 0 0 0,-1 1 0 0 0,1 1-1 0 0,-1-1 1 0 0,1 0 0 0 0,0 1 0 0 0,-1-1 0 0 0,1 1-1 0 0,-1 0 1 0 0,0 0 0 0 0,1 0 0 0 0,-1 0 0 0 0,0 0 0 0 0,1 0-1 0 0,-1 1 1 0 0,2 1 0 0 0,-1 0 0 0 0,1 1 1 0 0,-1-1-1 0 0,-1 1 0 0 0,1 0 0 0 0,0 0 1 0 0,-1 0-1 0 0,0 0 0 0 0,0 0 1 0 0,0 0-1 0 0,-1 1 0 0 0,1-1 1 0 0,-1 1-1 0 0,0-1 0 0 0,1 7 1 0 0,19 177-87 0 0,-21-186 95 0 0,0 0 0 0 0,1-1 0 0 0,-1 1 1 0 0,1 0-1 0 0,-1 0 0 0 0,1-1 0 0 0,-1 1 0 0 0,1 0 0 0 0,0-1 0 0 0,0 1 0 0 0,0-1 0 0 0,0 1 0 0 0,0-1 0 0 0,0 1 0 0 0,0-1 0 0 0,1 0 0 0 0,-1 1 1 0 0,0-1-1 0 0,1 0 0 0 0,-1 0 0 0 0,1 0 0 0 0,-1 0 0 0 0,1 0 0 0 0,0 0 0 0 0,1 0 0 0 0,2 0 3 0 0,-1 0 0 0 0,1 0 0 0 0,0-1 0 0 0,-1 1 0 0 0,1-1 0 0 0,0 0 0 0 0,0 0 0 0 0,-1-1-1 0 0,9-1 1 0 0,7-3 4 0 0,-1-1-1 0 0,1-1 1 0 0,27-13-1 0 0,-37 15-6 0 0,-1-1 0 0 0,0 0 0 0 0,0 0 0 0 0,0-1 0 0 0,-1 0-1 0 0,0-1 1 0 0,-1 1 0 0 0,0-2 0 0 0,0 1 0 0 0,0-1 0 0 0,-1 0 0 0 0,0 0 0 0 0,5-14 0 0 0,-4 8 99 0 0,-1 0 1 0 0,0-1-1 0 0,-1 0 0 0 0,-1 1 1 0 0,-1-1-1 0 0,0-1 0 0 0,-1 1 1 0 0,0-19-1 0 0,-2 33-87 0 0,0 1 0 0 0,0-1 0 0 0,1 1 0 0 0,-1-1 0 0 0,0 1 0 0 0,-1-1 0 0 0,1 1 0 0 0,0 0 0 0 0,0-1 0 0 0,-1 1-1 0 0,1-1 1 0 0,-1 1 0 0 0,1 0 0 0 0,-1-1 0 0 0,1 1 0 0 0,-1 0 0 0 0,0 0 0 0 0,0-1 0 0 0,1 1 0 0 0,-1 0 0 0 0,0 0 0 0 0,0 0 0 0 0,0 0 0 0 0,0 0 0 0 0,-3-1 0 0 0,2 1-7 0 0,0 1 0 0 0,0 0 0 0 0,0 0 0 0 0,1 0 0 0 0,-1 0 0 0 0,0 0 0 0 0,0 0 0 0 0,0 0 0 0 0,0 1 0 0 0,0-1 0 0 0,0 1 0 0 0,1-1 0 0 0,-1 1 0 0 0,0 0 1 0 0,0-1-1 0 0,-2 3 0 0 0,-5 2-1 0 0,1 1 1 0 0,-1 0 0 0 0,1 0-1 0 0,1 1 1 0 0,-13 13-1 0 0,12-8 2 0 0,0 1 0 0 0,1-1 0 0 0,0 2-1 0 0,1-1 1 0 0,0 1 0 0 0,1 0-1 0 0,1 0 1 0 0,0 0 0 0 0,1 1-1 0 0,1-1 1 0 0,0 1 0 0 0,1 0 0 0 0,0-1-1 0 0,1 1 1 0 0,1 0 0 0 0,0 0-1 0 0,7 28 1 0 0,-7-40-16 0 0,0 0-1 0 0,1 0 1 0 0,-1 0 0 0 0,1-1-1 0 0,-1 1 1 0 0,1 0 0 0 0,0-1-1 0 0,0 1 1 0 0,0-1 0 0 0,0 0-1 0 0,0 0 1 0 0,1 0 0 0 0,-1 0 0 0 0,1 0-1 0 0,-1 0 1 0 0,1 0 0 0 0,3 1-1 0 0,0-1-3 0 0,0 0 0 0 0,0 0 0 0 0,1 0 0 0 0,-1-1-1 0 0,0 0 1 0 0,0 0 0 0 0,1-1 0 0 0,6 0 0 0 0,5-1-35 0 0,0-1 1 0 0,0-1 0 0 0,0 0 0 0 0,34-12-1 0 0,-42 10 34 0 0,0 0-1 0 0,0 0 1 0 0,-1-1-1 0 0,1-1 0 0 0,-1 1 1 0 0,-1-2-1 0 0,1 1 1 0 0,-1-1-1 0 0,0 0 1 0 0,-1-1-1 0 0,0 0 0 0 0,-1 0 1 0 0,1 0-1 0 0,6-15 1 0 0,8-19-5 0 0,-1 0 1 0 0,14-50-1 0 0,-23 61 13 0 0,82-191 1128 0 0,-92 222-1096 0 0,2 2-26 0 0,-1 1 0 0 0,1-1 0 0 0,-1 0 0 0 0,1 1 0 0 0,-1 0 0 0 0,0-1 0 0 0,1 1 0 0 0,-1 0 0 0 0,0 0 0 0 0,0 1 0 0 0,0-1 0 0 0,-1 0 0 0 0,1 1 0 0 0,-1-1 0 0 0,1 1 0 0 0,-1-1 0 0 0,0 1 0 0 0,0-1 0 0 0,0 1 0 0 0,0 0 0 0 0,0 0 0 0 0,0 0 0 0 0,0 5 0 0 0,1 8 4 0 0,0 1 0 0 0,-1 29-1 0 0,-1-39-3 0 0,-3 47 8 0 0,-3 0 1 0 0,-1-1-1 0 0,-23 79 0 0 0,29-130-8 0 0,5-9-210 0 0,29-61 99 0 0,-2 5-4 0 0,39-60 1 0 0,-70 123 108 0 0,-1 0 1 0 0,1 0 0 0 0,0-1 0 0 0,0 1-1 0 0,0 0 1 0 0,0 0 0 0 0,0 0 0 0 0,0-1-1 0 0,0 1 1 0 0,0 0 0 0 0,0 0-1 0 0,0 0 1 0 0,1-1 0 0 0,-1 1 0 0 0,0 0-1 0 0,0 0 1 0 0,0 0 0 0 0,0-1-1 0 0,0 1 1 0 0,0 0 0 0 0,0 0 0 0 0,0 0-1 0 0,1 0 1 0 0,-1-1 0 0 0,0 1-1 0 0,0 0 1 0 0,0 0 0 0 0,0 0 0 0 0,0 0-1 0 0,1 0 1 0 0,-1 0 0 0 0,0 0 0 0 0,0-1-1 0 0,0 1 1 0 0,1 0 0 0 0,-1 0-1 0 0,0 0 1 0 0,0 0 0 0 0,0 0 0 0 0,1 0-1 0 0,-1 0 1 0 0,0 0 0 0 0,0 0-1 0 0,0 0 1 0 0,1 0 0 0 0,-1 0 0 0 0,0 0-1 0 0,0 0 1 0 0,0 0 0 0 0,1 0-1 0 0,-1 0 1 0 0,0 0 0 0 0,0 1 0 0 0,0-1-1 0 0,0 0 1 0 0,1 0 0 0 0,-1 0 0 0 0,0 0-1 0 0,0 0 1 0 0,0 0 0 0 0,0 0-1 0 0,1 1 1 0 0,-1-1 0 0 0,0 0 0 0 0,0 0-1 0 0,0 0 1 0 0,0 1 0 0 0,0 24-115 0 0,-14 62 55 0 0,6-38 25 0 0,7-45 37 0 0,0 0 1 0 0,1 0 0 0 0,-1 1-1 0 0,1-1 1 0 0,0 0-1 0 0,0 0 1 0 0,1 0 0 0 0,-1 1-1 0 0,1-1 1 0 0,0 0 0 0 0,0 0-1 0 0,0 0 1 0 0,1 0-1 0 0,0 0 1 0 0,-1-1 0 0 0,1 1-1 0 0,0 0 1 0 0,1-1 0 0 0,-1 1-1 0 0,1-1 1 0 0,-1 0-1 0 0,1 0 1 0 0,4 4 0 0 0,-1-4 1 0 0,-1 0 1 0 0,1 0-1 0 0,-1-1 1 0 0,1 0-1 0 0,0 0 0 0 0,0 0 1 0 0,0-1-1 0 0,1 0 1 0 0,-1 0-1 0 0,0 0 1 0 0,0-1-1 0 0,0 0 1 0 0,1 0-1 0 0,10-2 0 0 0,-3 0 1 0 0,0-1-1 0 0,0 0 0 0 0,-1-1 0 0 0,1 0 0 0 0,-1-1 1 0 0,0 0-1 0 0,-1-1 0 0 0,1-1 0 0 0,-1 0 0 0 0,13-10 0 0 0,-8 3-5 0 0,0 0-1 0 0,-2-1 1 0 0,0-1-1 0 0,0 0 1 0 0,-2-1-1 0 0,13-19 1 0 0,-6 3 28 0 0,-1-1 0 0 0,-2 0 0 0 0,-2-2 1 0 0,-1 0-1 0 0,-2 0 0 0 0,-1-1 0 0 0,6-39 1 0 0,-1-72 1856 0 0,-16 146-1665 0 0,2-8 39 0 0,-1 7-176 0 0,-4 10 369 0 0,-197 775 410 0 0,165-603-2804 0 0,29-166 531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5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6 205 176 0 0,'-6'-23'2292'0'0,"8"3"-256"0"0,9-10-1188 0 0,-1 16-75 0 0,8 2-69 0 0,6-4-72 0 0,6 2-76 0 0,19-1-52 0 0,2 4-60 0 0,3 0-216 0 0,3-1-328 0 0,2 2-384 0 0,-1 7-952 0 0,-2-4-1557 0 0,-2 1 693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8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540 745 632 0 0,'10'-9'1076'0'0,"-1"-1"0"0"0,0-1 0 0 0,0 0 0 0 0,12-22 0 0 0,-16 23-856 0 0,0-1 0 0 0,-1 0 0 0 0,0 0 0 0 0,0 0 0 0 0,-2 0 0 0 0,1 0 0 0 0,-1-1 0 0 0,-1 1 0 0 0,0-22 0 0 0,-1 28-155 0 0,0 0 0 0 0,0 0 0 0 0,-1 0 0 0 0,1 0 0 0 0,-1 0 0 0 0,-1 0 0 0 0,1 0 0 0 0,0 0 0 0 0,-1 0 0 0 0,0 0 0 0 0,0 1 0 0 0,-1-1 0 0 0,1 1 1 0 0,-1 0-1 0 0,0-1 0 0 0,0 1 0 0 0,-1 1 0 0 0,-5-7 0 0 0,3 6-15 0 0,0 0-1 0 0,0 0 1 0 0,-1 0 0 0 0,1 1 0 0 0,-1 0 0 0 0,0 0 0 0 0,0 1-1 0 0,0 0 1 0 0,0 0 0 0 0,0 1 0 0 0,-13-2 0 0 0,2 2-13 0 0,-1 1 1 0 0,1 1-1 0 0,0 0 1 0 0,0 1-1 0 0,0 1 1 0 0,1 1-1 0 0,-1 1 0 0 0,1 0 1 0 0,-31 14-1 0 0,23-6-6 0 0,1 1 0 0 0,1 1 1 0 0,0 2-1 0 0,1 0 0 0 0,-32 32 0 0 0,40-35-14 0 0,2 1 0 0 0,-1 0 0 0 0,2 1 0 0 0,0 0 0 0 0,1 1 1 0 0,1 0-1 0 0,0 0 0 0 0,-11 35 0 0 0,18-49-11 0 0,1 0-1 0 0,0 0 1 0 0,0 0 0 0 0,1 0 0 0 0,-1 0-1 0 0,1 0 1 0 0,-1 0 0 0 0,1 1-1 0 0,0-1 1 0 0,0 0 0 0 0,0 0-1 0 0,1 0 1 0 0,-1 1 0 0 0,1-1 0 0 0,0 0-1 0 0,0 0 1 0 0,0 0 0 0 0,0 0-1 0 0,0 0 1 0 0,0 0 0 0 0,1-1-1 0 0,0 1 1 0 0,-1 0 0 0 0,1-1 0 0 0,0 1-1 0 0,0-1 1 0 0,1 0 0 0 0,-1 1-1 0 0,0-1 1 0 0,5 3 0 0 0,-1-2 3 0 0,0-1 1 0 0,0 1-1 0 0,0-1 1 0 0,0-1-1 0 0,0 1 1 0 0,1-1-1 0 0,-1 0 1 0 0,0 0-1 0 0,1-1 1 0 0,-1 0-1 0 0,1 0 1 0 0,-1 0-1 0 0,0-1 1 0 0,8-1-1 0 0,4-3 0 0 0,0 0-1 0 0,-1-1 1 0 0,0 0 0 0 0,0-1-1 0 0,-1-2 1 0 0,0 1-1 0 0,0-2 1 0 0,-1 0-1 0 0,0-1 1 0 0,-1 0 0 0 0,0-1-1 0 0,-1-1 1 0 0,0 0-1 0 0,-1-1 1 0 0,0 0-1 0 0,14-24 1 0 0,0-5 0 0 0,-2-1-1 0 0,-3-1 1 0 0,-1-1-1 0 0,25-87 1 0 0,-30 86 271 0 0,-2 0 1 0 0,-3-2-1 0 0,-2 1 1 0 0,3-63-1 0 0,-36 284 172 0 0,-8 78-316 0 0,31-238-133 0 0,-22 274 117 0 0,24-286-122 0 0,-1 0 1 0 0,1 0-1 0 0,0 0 1 0 0,1 0-1 0 0,-1 0 1 0 0,0 0-1 0 0,0 0 1 0 0,0 0-1 0 0,0 0 1 0 0,1 0-1 0 0,-1 0 0 0 0,0 0 1 0 0,1 0-1 0 0,-1-1 1 0 0,1 1-1 0 0,-1 0 1 0 0,1 0-1 0 0,-1 0 1 0 0,1-1-1 0 0,0 1 1 0 0,-1 0-1 0 0,1 0 1 0 0,0-1-1 0 0,0 1 1 0 0,0-1-1 0 0,-1 1 0 0 0,1-1 1 0 0,2 2-1 0 0,-1-2-1 0 0,1 1-1 0 0,-1-1 0 0 0,1 0 1 0 0,-1 0-1 0 0,1 0 1 0 0,-1 0-1 0 0,0 0 0 0 0,1-1 1 0 0,-1 1-1 0 0,1-1 0 0 0,3-1 1 0 0,3-1-12 0 0,-1 0 1 0 0,1-1 0 0 0,-1 0 0 0 0,0-1-1 0 0,13-9 1 0 0,-4-3-34 0 0,0-2-1 0 0,-1 0 1 0 0,0-1 0 0 0,-2 0-1 0 0,-1-1 1 0 0,18-37 0 0 0,-12 24-3 0 0,32-46-230 0 0,-50 78 230 0 0,-2 9-144 0 0,-2 16 140 0 0,-2 3 21 0 0,-1 53 0 0 0,6-73 32 0 0,0-1-1 0 0,0 1 1 0 0,0 0 0 0 0,1 0-1 0 0,0 0 1 0 0,1-1-1 0 0,-1 1 1 0 0,1 0 0 0 0,0-1-1 0 0,0 1 1 0 0,1-1 0 0 0,-1 0-1 0 0,1 0 1 0 0,0 0-1 0 0,6 6 1 0 0,-6-8 5 0 0,0-1 0 0 0,1 0 0 0 0,-1 0 0 0 0,1 0 0 0 0,0-1-1 0 0,-1 1 1 0 0,1-1 0 0 0,0 0 0 0 0,0 0 0 0 0,0 0 0 0 0,0-1 0 0 0,0 1 0 0 0,0-1 0 0 0,0 0-1 0 0,0 0 1 0 0,0 0 0 0 0,0-1 0 0 0,0 0 0 0 0,5-1 0 0 0,6-1 1 0 0,0-1 0 0 0,0 0 1 0 0,23-11-1 0 0,-24 8-6 0 0,-1-1 0 0 0,0 0 0 0 0,0-1 0 0 0,-1 0 1 0 0,0-1-1 0 0,-1-1 0 0 0,0 0 0 0 0,-1 0 0 0 0,0-1 0 0 0,-1 0 0 0 0,12-20 1 0 0,-11 14 49 0 0,0 0 1 0 0,-1-1 0 0 0,-1 0 0 0 0,0 0 0 0 0,-2-1 0 0 0,0 0 0 0 0,5-40-1 0 0,-14 79 74 0 0,2-13-119 0 0,1 1 1 0 0,0-1 0 0 0,0 1-1 0 0,1-1 1 0 0,-1 1 0 0 0,1-1-1 0 0,1 1 1 0 0,3 10-1 0 0,10 16 1 0 0,35 54 0 0 0,-36-67-2 0 0,-1 1 0 0 0,-1 0 0 0 0,-1 1 0 0 0,-1 1 1 0 0,0 0-1 0 0,9 42 0 0 0,-18-62 0 0 0,0 1 0 0 0,-1-1 0 0 0,0 1 0 0 0,0 0 1 0 0,0-1-1 0 0,-1 1 0 0 0,1-1 0 0 0,-1 1 0 0 0,0-1 0 0 0,0 1 0 0 0,0-1 0 0 0,0 0 0 0 0,0 1 0 0 0,-1-1 0 0 0,1 0 0 0 0,-1 0 0 0 0,0 0 0 0 0,-3 4 0 0 0,0-3 0 0 0,1 1 1 0 0,-1-1-1 0 0,0 0 0 0 0,0 0 0 0 0,0 0 0 0 0,-1-1 0 0 0,1 0 0 0 0,-1 0 0 0 0,-11 4 0 0 0,8-3 2 0 0,-1-1 0 0 0,0-1 1 0 0,-1 1-1 0 0,1-2 0 0 0,0 1 1 0 0,-1-1-1 0 0,1-1 0 0 0,-1 0 1 0 0,1 0-1 0 0,0-1 1 0 0,-1-1-1 0 0,-15-3 0 0 0,24 4-10 0 0,0 1 0 0 0,0-1-1 0 0,0 0 1 0 0,0 0 0 0 0,0 0-1 0 0,0 0 1 0 0,0 0 0 0 0,0-1 0 0 0,0 1-1 0 0,0 0 1 0 0,1-1 0 0 0,-1 1-1 0 0,1-1 1 0 0,-1 0 0 0 0,1 0 0 0 0,-1 1-1 0 0,1-1 1 0 0,0 0 0 0 0,-1-2-1 0 0,1 2-27 0 0,1 0 0 0 0,0 0 0 0 0,0 0-1 0 0,0 0 1 0 0,0 0 0 0 0,0 0-1 0 0,0 0 1 0 0,0 0 0 0 0,1 1-1 0 0,-1-1 1 0 0,1 0 0 0 0,-1 0 0 0 0,1 0-1 0 0,0 0 1 0 0,-1 1 0 0 0,1-1-1 0 0,2-2 1 0 0,3-4-217 0 0,-1 1 0 0 0,1 1 0 0 0,1-1 0 0 0,-1 1 0 0 0,1 0 0 0 0,0 0 0 0 0,14-8 0 0 0,5 0-678 0 0,0 2-1 0 0,43-14 1 0 0,-49 20 692 0 0,-1-1 1 0 0,1-1 0 0 0,-1-1 0 0 0,-1 0 0 0 0,0-1 0 0 0,0-1 0 0 0,19-16 0 0 0,-7 1 204 0 0,-2 0 1 0 0,0-2-1 0 0,-2-1 1 0 0,-1-1-1 0 0,-2-1 1 0 0,0-1 0 0 0,-3-1-1 0 0,0-1 1 0 0,18-46-1 0 0,-23 34 917 0 0,-2-1 0 0 0,-3 0 0 0 0,8-60-1 0 0,-18 88 152 0 0,-4 18-107 0 0,-12 23-65 0 0,11-14-1051 0 0,-8 15 287 0 0,1 2-1 0 0,0-1 1 0 0,2 1 0 0 0,-12 49-1 0 0,9-31-16 0 0,-24 97 157 0 0,-23 177 0 0 0,45-229-529 0 0,15-81-30 0 0,-6 26-2538 0 0,13-27 2126 0 0,-5-1-420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49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69 245 740 0 0,'-63'-86'2670'0'0,"62"85"-2287"0"0,-3-15 1178 0 0,4 15-1531 0 0,1 0 0 0 0,-1-1 0 0 0,1 1 0 0 0,-1 0 0 0 0,1 0 0 0 0,0 0 0 0 0,-1 0 0 0 0,1 0 0 0 0,0 0 0 0 0,0 0 0 0 0,0 0 0 0 0,0 0 0 0 0,0 0 0 0 0,0 0 0 0 0,0 1 0 0 0,0-1 0 0 0,0 0 0 0 0,0 1 0 0 0,0-1 0 0 0,0 0 0 0 0,0 1 0 0 0,1 0 0 0 0,1-1 0 0 0,37-4 332 0 0,-21 3-295 0 0,86-11 214 0 0,-69 10-380 0 0,0-1 1 0 0,0-2-1 0 0,0-1 0 0 0,0-2 0 0 0,-2-1 0 0 0,54-24 0 0 0,-69 16 167 0 0,-13 9 339 0 0,-19 21-379 0 0,0 1-1 0 0,1 1 1 0 0,1 0-1 0 0,0 1 0 0 0,1 0 1 0 0,-15 30-1 0 0,10-14-133 0 0,1 2 0 0 0,-17 63 0 0 0,30-90-274 0 0,0 1-1 0 0,0 0 0 0 0,0 0 1 0 0,1 0-1 0 0,0 0 0 0 0,1 0 1 0 0,-1-1-1 0 0,1 1 1 0 0,3 9-1 0 0,-3-12-1102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9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40 876 0 0,'-9'-10'1464'0'0,"4"3"1024"0"0,-2-8-503 0 0,1 7-329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50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1 844 484 0 0,'0'0'3390'0'0,"6"-5"-2873"0"0,19-21 6 0 0,0-1-1 0 0,-2-1 1 0 0,-1-2 0 0 0,-1 0-1 0 0,28-55 1 0 0,72-183 446 0 0,-108 236-832 0 0,16-40 934 0 0,30-113-1 0 0,-49 147 446 0 0,-94 342-1150 0 0,2-9-127 0 0,76-270-242 0 0,1 0 0 0 0,-3 46 1 0 0,8-70-3 0 0,0 0 1 0 0,0 0-1 0 0,0 0 1 0 0,1 0-1 0 0,-1 0 1 0 0,0 0 0 0 0,0 0-1 0 0,0-1 1 0 0,1 1-1 0 0,-1 0 1 0 0,0 0-1 0 0,1 0 1 0 0,-1 0 0 0 0,1-1-1 0 0,-1 1 1 0 0,1 0-1 0 0,-1 0 1 0 0,1-1 0 0 0,0 1-1 0 0,-1 0 1 0 0,1-1-1 0 0,0 1 1 0 0,0 0-1 0 0,-1-1 1 0 0,1 1 0 0 0,0-1-1 0 0,0 0 1 0 0,0 1-1 0 0,0-1 1 0 0,-1 0 0 0 0,1 1-1 0 0,0-1 1 0 0,0 0-1 0 0,0 0 1 0 0,0 0-1 0 0,0 0 1 0 0,0 0 0 0 0,0 0-1 0 0,0 0 1 0 0,0 0-1 0 0,0 0 1 0 0,0 0 0 0 0,-1 0-1 0 0,1-1 1 0 0,0 1-1 0 0,0 0 1 0 0,1-1-1 0 0,5-1-15 0 0,-1 0 0 0 0,1-1 0 0 0,-1 0 0 0 0,0 0 0 0 0,8-5 0 0 0,-1-1-20 0 0,-1-1 1 0 0,0-1 0 0 0,0 0-1 0 0,-1 0 1 0 0,-1-1-1 0 0,10-14 1 0 0,51-86-220 0 0,-57 88 208 0 0,31-61 174 0 0,-5-1 1 0 0,56-171-1 0 0,-95 255-101 0 0,24-78 1900 0 0,-25 78-1814 0 0,1 8-52 0 0,-1-1-1 0 0,-1 1 1 0 0,1-1 0 0 0,-1 1 0 0 0,0-1-1 0 0,0 1 1 0 0,0-1 0 0 0,-5 11 0 0 0,-26 83-68 0 0,17-54 55 0 0,-1 6-17 0 0,-51 186 69 0 0,59-201-73 0 0,1 1 1 0 0,2 0 0 0 0,2 0-1 0 0,3 57 1 0 0,0-87-37 0 0,0 1 1 0 0,1-1-1 0 0,0 0 1 0 0,1 1-1 0 0,-1-1 1 0 0,1 0-1 0 0,1 0 1 0 0,-1 0-1 0 0,1 0 1 0 0,6 9-1 0 0,-7-13-9 0 0,1 0 0 0 0,-1 0-1 0 0,1-1 1 0 0,0 1 0 0 0,0-1-1 0 0,0 0 1 0 0,0 0 0 0 0,0 0-1 0 0,1 0 1 0 0,-1-1 0 0 0,0 1-1 0 0,1-1 1 0 0,-1 0-1 0 0,1 0 1 0 0,0 0 0 0 0,-1 0-1 0 0,1 0 1 0 0,0-1 0 0 0,-1 0-1 0 0,1 0 1 0 0,0 0 0 0 0,5-1-1 0 0,10-1-94 0 0,0-1-1 0 0,0-1 1 0 0,-1 0-1 0 0,1-2 0 0 0,-1 0 1 0 0,-1-1-1 0 0,1-1 1 0 0,-1 0-1 0 0,0-1 0 0 0,-1-1 1 0 0,0-1-1 0 0,27-24 1 0 0,-24 18-4 0 0,0-2 0 0 0,-1 0 0 0 0,-2-1 0 0 0,0-1 0 0 0,-1 0 0 0 0,0-1 0 0 0,-2-1 0 0 0,-1 0 0 0 0,9-24 0 0 0,-17 36 204 0 0,0 0-1 0 0,-1-1 1 0 0,-1 1 0 0 0,0 0-1 0 0,0-1 1 0 0,0-11-1 0 0,-2 18-52 0 0,0 1-1 0 0,0 0 1 0 0,0 0-1 0 0,-1 0 1 0 0,1 0-1 0 0,-1 0 1 0 0,0 0-1 0 0,0 0 1 0 0,-1 1 0 0 0,1-1-1 0 0,-1 0 1 0 0,0 1-1 0 0,0-1 1 0 0,0 1-1 0 0,0-1 1 0 0,-1 1-1 0 0,1 0 1 0 0,-1 0-1 0 0,0 0 1 0 0,-5-4 0 0 0,5 5-24 0 0,0 1 0 0 0,0 0 0 0 0,0 0 1 0 0,0 0-1 0 0,0 0 0 0 0,0 1 0 0 0,0-1 1 0 0,0 1-1 0 0,-1 0 0 0 0,1 0 0 0 0,0 0 1 0 0,0 0-1 0 0,0 0 0 0 0,-1 1 0 0 0,1-1 1 0 0,0 1-1 0 0,0 0 0 0 0,0 0 0 0 0,0 0 1 0 0,0 0-1 0 0,0 1 0 0 0,0-1 0 0 0,1 1 1 0 0,-1 0-1 0 0,0 0 0 0 0,1 0 0 0 0,-1 0 1 0 0,-1 3-1 0 0,-8 5-5 0 0,1 0 0 0 0,0 1-1 0 0,1 0 1 0 0,-13 19 0 0 0,16-18 8 0 0,-1-1 0 0 0,2 1 0 0 0,0 0 1 0 0,0 1-1 0 0,1 0 0 0 0,1 0 0 0 0,0 0 1 0 0,0 0-1 0 0,2 0 0 0 0,0 1 0 0 0,0 0 0 0 0,1-1 1 0 0,1 1-1 0 0,0 0 0 0 0,3 16 0 0 0,-3-29-8 0 0,0 0-1 0 0,0 0 1 0 0,1 0 0 0 0,-1 0-1 0 0,1 0 1 0 0,-1 0-1 0 0,1 0 1 0 0,0 0-1 0 0,-1 0 1 0 0,1 0 0 0 0,0-1-1 0 0,0 1 1 0 0,-1 0-1 0 0,1 0 1 0 0,0 0 0 0 0,0-1-1 0 0,0 1 1 0 0,0-1-1 0 0,0 1 1 0 0,0-1-1 0 0,0 1 1 0 0,0-1 0 0 0,0 1-1 0 0,0-1 1 0 0,0 0-1 0 0,1 0 1 0 0,-1 1 0 0 0,0-1-1 0 0,0 0 1 0 0,0 0-1 0 0,0 0 1 0 0,0 0-1 0 0,0 0 1 0 0,1-1 0 0 0,-1 1-1 0 0,2-1 1 0 0,40-11-126 0 0,-31 6 21 0 0,0 0 1 0 0,0 0-1 0 0,-1-2 1 0 0,0 1-1 0 0,-1-1 1 0 0,0-1-1 0 0,0 0 1 0 0,17-20-1 0 0,-6 1-221 0 0,-2-1-1 0 0,19-36 0 0 0,-38 64 308 0 0,0 1 0 0 0,0-1 0 0 0,0 1 0 0 0,0-1 0 0 0,0 1 0 0 0,0-1 0 0 0,0 1 0 0 0,0-1 0 0 0,1 1 0 0 0,-1 0 0 0 0,0-1 0 0 0,0 1 0 0 0,1-1 0 0 0,-1 1 0 0 0,0 0 0 0 0,0-1 0 0 0,1 1 0 0 0,-1 0 0 0 0,1-1 0 0 0,-1 1 0 0 0,0 0 0 0 0,1-1 0 0 0,-1 1 0 0 0,1 0 0 0 0,-1 0 0 0 0,0 0 0 0 0,1-1 0 0 0,-1 1 0 0 0,1 0 0 0 0,-1 0 0 0 0,1 0 0 0 0,-1 0 0 0 0,1 0 0 0 0,-1 0-1 0 0,1 0 1 0 0,-1 0 0 0 0,1 0 0 0 0,-1 0 0 0 0,1 0 0 0 0,5 21-156 0 0,-8 37 110 0 0,1-43 37 0 0,0-1 0 0 0,1 1 0 0 0,0 0-1 0 0,1-1 1 0 0,6 25 0 0 0,-7-39 34 0 0,0 0-3 0 0,0 1 0 0 0,0-1 1 0 0,0 1-1 0 0,0-1 1 0 0,0 1-1 0 0,0-1 0 0 0,1 1 1 0 0,-1-1-1 0 0,0 0 1 0 0,0 1-1 0 0,1-1 0 0 0,-1 1 1 0 0,0-1-1 0 0,0 0 1 0 0,1 1-1 0 0,-1-1 0 0 0,0 1 1 0 0,1-1-1 0 0,-1 0 1 0 0,1 0-1 0 0,-1 1 0 0 0,0-1 1 0 0,1 0-1 0 0,-1 0 1 0 0,1 1-1 0 0,-1-1 0 0 0,1 0 1 0 0,-1 0-1 0 0,1 0 1 0 0,-1 0-1 0 0,1 0 1 0 0,-1 0-1 0 0,0 0 0 0 0,1 0 1 0 0,-1 0-1 0 0,1 0 1 0 0,-1 0-1 0 0,1 0 0 0 0,-1 0 1 0 0,1 0-1 0 0,0 0 1 0 0,17-3 13 0 0,1-1 1 0 0,-1 0 0 0 0,0-1-1 0 0,-1-1 1 0 0,1-1 0 0 0,-1 0-1 0 0,0-1 1 0 0,-1-1 0 0 0,0 0-1 0 0,0-2 1 0 0,-1 0 0 0 0,0 0-1 0 0,-1-1 1 0 0,-1-1 0 0 0,18-21-1 0 0,-6-1 48 0 0,-1 0-1 0 0,-2-1 0 0 0,31-71 0 0 0,-27 51 217 0 0,-15 31 452 0 0,-1-2 0 0 0,-2 1-1 0 0,0-1 1 0 0,6-54-1 0 0,-13 79-192 0 0,-5 7-464 0 0,-12 21-11 0 0,1 0 0 0 0,1 1-1 0 0,-17 48 1 0 0,-24 98 86 0 0,48-149-127 0 0,-29 109-371 0 0,-22 160 0 0 0,57-289 93 0 0,1-1 0 0 0,0 0 1 0 0,-1 0-1 0 0,1 1 1 0 0,1-1-1 0 0,-1 0 0 0 0,1 0 1 0 0,-1 1-1 0 0,1-1 1 0 0,0 0-1 0 0,0 0 0 0 0,0 0 1 0 0,0 0-1 0 0,1 0 1 0 0,1 3-1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50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69 260 0 0,'-5'-9'5224'0'0,"8"6"-5110"0"0,1 1 1 0 0,-1-1-1 0 0,1 1 1 0 0,0 0-1 0 0,0 0 1 0 0,0 0-1 0 0,0 1 0 0 0,1-1 1 0 0,-1 1-1 0 0,0 0 1 0 0,1 0-1 0 0,-1 1 1 0 0,0-1-1 0 0,1 1 1 0 0,7 1-1 0 0,85 4 439 0 0,-61-1-445 0 0,122 0-416 0 0,-136-4 41 0 0,0-2 1 0 0,-1-1 0 0 0,0 0 0 0 0,1-1 0 0 0,26-10 0 0 0,-43 12 258 0 0,0 0 1 0 0,0-1-1 0 0,-1 1 1 0 0,1-1-1 0 0,0 0 1 0 0,4-5 0 0 0,-7 7 240 0 0,-6 5-213 0 0,-17 22 16 0 0,2 0 1 0 0,1 1-1 0 0,2 1 0 0 0,0 1 1 0 0,2 0-1 0 0,1 1 0 0 0,1 0 1 0 0,2 1-1 0 0,-10 50 0 0 0,19-78-204 0 0,0 0 0 0 0,1 0 0 0 0,-1-1-1 0 0,1 1 1 0 0,0 0 0 0 0,0 0 0 0 0,0 0 0 0 0,0 0-1 0 0,0 0 1 0 0,1 0 0 0 0,-1 0 0 0 0,1 0-1 0 0,0 0 1 0 0,0 0 0 0 0,0 0 0 0 0,0-1 0 0 0,0 1-1 0 0,1 0 1 0 0,-1-1 0 0 0,1 1 0 0 0,0-1-1 0 0,4 5 1 0 0,8-3-1390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8:51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61 1120 0 0,'-2'-13'2752'0'0,"1"-7"-511"0"0,1 6-505 0 0,0 1-832 0 0,1 66-8017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8:56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55 328,'2'-2'218,"-1"1"0,1-1 0,0 1 0,-1-1 0,0 1 0,1-1 0,-1 0 0,0 0 0,0 0 0,0 1 0,0-1 0,0 0 0,0 0 0,-1-1 0,1-2 0,-1 5-118,0-1-1,0 0 0,0 1 1,-1-1-1,1 0 1,0 1-1,-1-1 1,1 1-1,0-1 0,-1 0 1,1 1-1,-1-1 1,1 1-1,-1 0 1,1-1-1,-1 1 1,0-1-1,1 1 0,-1 0 1,1-1-1,-1 1 1,0 0-1,1 0 1,-1-1-1,0 1 1,1 0-1,-1 0 0,0 0 1,1 0-1,-2 0 1,-5 0 47,1-1 0,-1 2 1,0-1-1,0 1 0,1 0 1,-1 1-1,0-1 0,-6 4 1,-1 1-111,1 0 1,0 2-1,0-1 0,1 2 1,0-1-1,1 2 1,-18 17-1,9-5 21,1 0 1,-30 47-1,47-67-45,0 1 0,1-1-1,-1 1 1,0-1-1,1 1 1,0-1-1,0 1 1,-1 0-1,2 0 1,-1 0-1,0-1 1,0 1-1,1 0 1,0 0-1,-1 0 1,1 0-1,0 0 1,1 0-1,-1 0 1,0 0-1,1 0 1,0 0-1,0 0 1,0-1 0,0 1-1,0 0 1,2 2-1,0-2-1,0 0-1,0 0 1,0-1-1,1 1 1,0-1-1,-1 0 1,1 0-1,0 0 1,0-1-1,0 1 1,0-1-1,0 0 1,0 0-1,0-1 1,1 1-1,-1-1 1,6 0 0,5 1-12,0-1 1,0 0-1,0-2 1,0 1 0,0-2-1,0 0 1,16-6-1,-23 6-15,0-1 0,-1 0 0,1 0-1,-1 0 1,0-1 0,0 0 0,0-1-1,0 1 1,-1-1 0,0-1 0,-1 1-1,1-1 1,8-14 0,-3 3 35,-1 0 1,-1-1 0,-1 0-1,11-40 1,-18 57 4,-2-1-10,1 2-14,0 0 1,0 0-1,0 0 0,-1 0 1,1 0-1,0 0 0,0 0 1,-1 0-1,1 0 1,-1 0-1,1 0 0,-1 0 1,1 0-1,-1 1 0,0-1 1,1 0-1,-1 0 1,0 1-1,0-1 0,1 0 1,-1 1-1,0-1 1,0 1-1,0-1 0,0 1 1,0-1-1,0 1 0,0 0 1,0-1-1,0 1 1,0 0-1,0 0 0,0 0 1,0 0-1,0 0 0,0 0 1,0 0-1,0 0 1,0 0-1,0 0 0,0 1 1,0-1-1,0 0 0,0 1 1,-1 0-1,-11 4-2,1 1-1,0 1 0,1 0 1,0 0-1,0 1 0,0 0 1,1 1-1,0 1 0,1-1 1,0 1-1,0 1 0,-10 17 1,8-14 3,11-14 1,-1 0 1,0 1 0,1-1 0,-1 1 0,0-1-1,1 1 1,-1-1 0,1 1 0,-1-1 0,1 1-1,0-1 1,-1 1 0,1-1 0,-1 1 0,1 0-1,0-1 1,-1 1 0,1 0 0,0-1 0,0 1-1,0 0 1,0 0 0,-1-1 0,1 1 0,0 0-1,0-1 1,0 1 0,0 0 0,1 0 0,-1-1-1,0 1 1,0 0 0,0-1 0,1 1 0,-1 0 0,0-1-1,0 1 1,1 0 0,-1-1 0,1 1 0,-1-1-1,1 1 1,-1 0 0,1-1 0,0 1 0,1 0-1,0-1 0,-1 0 0,1 0 0,0 0 0,0 0 0,-1-1 0,1 1 0,0 0 0,-1-1 0,1 1 0,0-1 0,-1 1 0,1-1 0,0 0 0,1-1 0,-2 1 1,24-8 14,0-2 0,-1-1 0,0 0-1,-1-2 1,27-21 0,42-24 23,12-2 82,-100 59-106,-1-2-6,-3 4-12,1 0 0,-1-1 0,0 1-1,0 0 1,0 0 0,1 0 0,-1 0 0,0 0-1,0-1 1,1 1 0,-1 0 0,0 0 0,0 0-1,1 0 1,-1 0 0,0 0 0,1 0-1,-1 0 1,0 0 0,0 0 0,1 0 0,-1 0-1,0 0 1,0 0 0,1 0 0,-1 0 0,0 0-1,0 1 1,1-1 0,-1 0 0,0 0 0,0 0-1,1 0 1,-1 0 0,0 1 0,0-1 0,0 0-1,1 0 1,-1 0 0,0 1 0,0-1 0,0 0-1,0 0 1,0 1 0,1-1 0,-1 0-1,0 0 1,0 1 0,0-1 0,0 0 0,0 0-1,0 1 1,0-1 0,0 0 0,0 1 0,0-1-1,0 0 1,0 0 0,0 1 0,0-1 0,3 36-30,-6 32 42,-38 112 146,41-177-130,31-45 909,65-65 0,-81 96-922,0 0-1,0 0 1,1 2 0,0 0 0,1 0 0,0 2-1,1 0 1,30-7 0,-38 12-30,1 0 0,0 1 0,0 1 1,0 0-1,0 0 0,19 4 0,-28-3 14,-1-1 0,0 1 0,1 0-1,-1 0 1,1-1 0,-1 1 0,0 0 0,0 0 0,1 0 0,-1 1-1,0-1 1,0 0 0,0 0 0,0 1 0,-1-1 0,1 0 0,0 1-1,0-1 1,-1 1 0,1-1 0,-1 1 0,1-1 0,-1 1 0,0-1-1,0 1 1,0-1 0,1 1 0,-2 2 0,-2 42-43,-47 122-7,50-168-12,-1 1-1,1-1 1,0 1-1,-1-1 1,1 1-1,0-1 1,0 1-1,0-1 1,-1 1-1,1 0 1,0-1-1,0 1 1,0-1-1,0 1 1,0 0-1,0-1 1,0 1-1,0-1 1,0 1-1,0 0 1,1-1-1,-1 1 1,0-1 0,0 1-1,0-1 1,1 1-1,-1-1 1,0 1-1,1-1 1,-1 1-1,0-1 1,1 1-1,-1-1 1,1 1-1,-1-1 1,1 0-1,-1 1 1,1-1-1,-1 0 1,1 1-1,-1-1 1,1 0-1,-1 0 1,1 1-1,-1-1 1,1 0-1,0 0 1,-1 0-1,1 0 1,-1 0 0,2 0-1,24-6-3038,-5-6 416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8:56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14 100,'0'0'3338,"-4"5"-3106,-32 37 7481,40-46-7369,2-2-222,0-1 0,-1 0 0,1 0 1,-2 0-1,5-8 0,-1 8-1394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8:57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10 628,'0'0'7951,"31"-5"-7055,-15 0 2302,-37 19-2829,-24 18-228,44-30-110,-7 1-61,5-1 204,8-3 927,1-2-1133,20-4-431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189 176 112 0 0,'0'0'6513'0'0,"4"-5"-6278"0"0,11-16 326 0 0,-2 0-1 0 0,0-1 1 0 0,18-45 0 0 0,-15 30 236 0 0,-15 35-649 0 0,-36 103 426 0 0,-62 142-458 0 0,-17 43 26 0 0,111-275-137 0 0,1-6 2 0 0,1 0-1 0 0,-1 0 0 0 0,0 0 1 0 0,0 0-1 0 0,-1 0 0 0 0,1 0 0 0 0,-6 6 1 0 0,7-9 9 0 0,-9 35 304 0 0,10-37-308 0 0,0 1-1 0 0,0-1 0 0 0,0 0 0 0 0,0 0 0 0 0,0 0 0 0 0,0 1 0 0 0,0-1 1 0 0,1 0-1 0 0,-1 0 0 0 0,0 0 0 0 0,0 1 0 0 0,0-1 0 0 0,0 0 1 0 0,0 0-1 0 0,0 0 0 0 0,0 0 0 0 0,0 0 0 0 0,1 1 0 0 0,-1-1 1 0 0,0 0-1 0 0,0 0 0 0 0,0 0 0 0 0,0 0 0 0 0,1 0 0 0 0,-1 0 0 0 0,0 0 1 0 0,0 1-1 0 0,0-1 0 0 0,0 0 0 0 0,1 0 0 0 0,-1 0 0 0 0,0 0 1 0 0,0 0-1 0 0,0 0 0 0 0,1 0 0 0 0,-1 0 0 0 0,0 0 0 0 0,0 0 0 0 0,0 0 1 0 0,1 0-1 0 0,-1 0 0 0 0,0 0 0 0 0,0 0 0 0 0,0 0 0 0 0,0-1 1 0 0,1 1-1 0 0,-1 0 0 0 0,0 0 0 0 0,0 0 0 0 0,0 0 0 0 0,0 0 1 0 0,1 0-1 0 0,-1 0 0 0 0,0-1 0 0 0,27-3 99 0 0,31-8-144 0 0,273-46 202 0 0,-328 57-114 0 0,13-1 224 0 0,-3-3-1339 0 0,-1-4-5149 0 0,-5 3 3287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90 510 144 0 0,'0'0'1792'0'0,"23"-5"-152"0"0,-8-1-1092 0 0,0 0 0 0 0,0-1 0 0 0,-1 0 0 0 0,0-1-1 0 0,23-18 1 0 0,-30 21-343 0 0,0-1 0 0 0,0 0-1 0 0,-1-1 1 0 0,1 1-1 0 0,-1-1 1 0 0,-1-1-1 0 0,1 1 1 0 0,-1-1 0 0 0,-1 0-1 0 0,1 0 1 0 0,4-14-1 0 0,-7 17-84 0 0,-1 1-1 0 0,-1-1 0 0 0,1 1 1 0 0,-1-1-1 0 0,0 1 0 0 0,0-1 1 0 0,0 1-1 0 0,0-1 0 0 0,-1 1 1 0 0,0-1-1 0 0,0 1 0 0 0,0-1 1 0 0,0 1-1 0 0,-1-1 0 0 0,0 1 1 0 0,0 0-1 0 0,-4-6 0 0 0,5 8-103 0 0,-1 1 0 0 0,1 0 0 0 0,-1 0 0 0 0,1 0 0 0 0,-1 0 0 0 0,1 0 0 0 0,-1 1-1 0 0,0-1 1 0 0,1 0 0 0 0,-1 1 0 0 0,0-1 0 0 0,0 1 0 0 0,1 0 0 0 0,-1-1 0 0 0,0 1 0 0 0,0 0-1 0 0,0 0 1 0 0,1 0 0 0 0,-1 0 0 0 0,-2 1 0 0 0,-33 6 135 0 0,24-2-127 0 0,-1 1 0 0 0,1 0 0 0 0,1 1 0 0 0,0 1 0 0 0,0 0 0 0 0,0 0 0 0 0,1 2 0 0 0,0-1 0 0 0,1 1 0 0 0,0 1 0 0 0,0-1 0 0 0,-8 15 0 0 0,12-18-14 0 0,0 2 1 0 0,1-1-1 0 0,0 1 1 0 0,0 0-1 0 0,1 0 1 0 0,0 0-1 0 0,0 0 1 0 0,1 1-1 0 0,0 0 1 0 0,1-1-1 0 0,0 1 0 0 0,1 0 1 0 0,0 0-1 0 0,1 0 1 0 0,-1 0-1 0 0,2 0 1 0 0,3 20-1 0 0,-4-27-5 0 0,1 0-1 0 0,0 0 1 0 0,0-1 0 0 0,1 1-1 0 0,-1 0 1 0 0,1-1 0 0 0,-1 1-1 0 0,1-1 1 0 0,0 1 0 0 0,0-1-1 0 0,0 0 1 0 0,0 0 0 0 0,0 0-1 0 0,0 0 1 0 0,1 0 0 0 0,-1 0-1 0 0,1-1 1 0 0,-1 1 0 0 0,5 1-1 0 0,-1-1 1 0 0,0 0-1 0 0,0 0 1 0 0,1-1 0 0 0,-1 0-1 0 0,1 0 1 0 0,-1-1 0 0 0,1 1-1 0 0,10-2 1 0 0,8-2-3 0 0,-1-2 0 0 0,0 0 1 0 0,41-14-1 0 0,-46 12-29 0 0,-1-1-1 0 0,1 0 1 0 0,-1-1-1 0 0,-1-1 1 0 0,0-1-1 0 0,0-1 0 0 0,-1 0 1 0 0,0-1-1 0 0,-2 0 1 0 0,1-1-1 0 0,-1-1 1 0 0,-1 0-1 0 0,16-26 1 0 0,-12 12 32 0 0,-1 0-1 0 0,-2-1 1 0 0,-1 0 0 0 0,-2-1 0 0 0,-1 0-1 0 0,-1-1 1 0 0,7-51 0 0 0,-4-4 1763 0 0,-11 66-656 0 0,-5 53-1068 0 0,-5 19-19 0 0,-20 65 0 0 0,16-68-18 0 0,-17 66 13 0 0,-64 260 22 0 0,94-372-87 0 0,-1-1-1 0 0,1 0 0 0 0,-1 1 0 0 0,1 0 1 0 0,0-1-1 0 0,-1 1 0 0 0,1-1 0 0 0,0 1 1 0 0,0-1-1 0 0,0 1 0 0 0,0-1 1 0 0,0 1-1 0 0,1 0 0 0 0,-1-1 0 0 0,0 1 1 0 0,1-1-1 0 0,-1 1 0 0 0,1-1 0 0 0,0 1 1 0 0,-1-1-1 0 0,1 0 0 0 0,0 1 0 0 0,0-1 1 0 0,0 0-1 0 0,0 1 0 0 0,0-1 0 0 0,1 1 1 0 0,0-1-50 0 0,1 0 0 0 0,-1-1 1 0 0,0 1-1 0 0,0-1 1 0 0,1 1-1 0 0,-1-1 0 0 0,0 0 1 0 0,1 0-1 0 0,-1 0 0 0 0,0 0 1 0 0,0-1-1 0 0,1 1 0 0 0,-1-1 1 0 0,0 1-1 0 0,0-1 1 0 0,3-1-1 0 0,6-2-894 0 0,0-1 1 0 0,0 0-1 0 0,0 0 1 0 0,-1-2-1 0 0,0 1 1 0 0,11-10-1 0 0,2-6-2097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1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1104 0 0,'0'0'7545'0'0,"43"-11"-7045"0"0,-10-2-108 0 0,3 3-228 0 0,11-9-376 0 0,7 1-520 0 0,-9-4-728 0 0,-5-2-1585 0 0,-6-2 701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38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105 105 416 0 0,'0'0'6479'0'0,"10"-29"-5631"0"0,20-45 496 0 0,-29 72-1181 0 0,-1 2-146 0 0,0 1 1 0 0,0-1-1 0 0,0 0 0 0 0,1 0 0 0 0,-1 0 1 0 0,0 0-1 0 0,0 0 0 0 0,0 1 0 0 0,0-1 1 0 0,0 0-1 0 0,0 0 0 0 0,0 0 0 0 0,1 0 1 0 0,-1 0-1 0 0,0 0 0 0 0,0 0 0 0 0,0 1 0 0 0,0-1 1 0 0,0 0-1 0 0,1 0 0 0 0,-1 0 0 0 0,0 0 1 0 0,0 0-1 0 0,0 0 0 0 0,0 0 0 0 0,0 0 1 0 0,1 0-1 0 0,-1 0 0 0 0,0 0 0 0 0,0 0 1 0 0,0 0-1 0 0,1 0 0 0 0,-1 0 0 0 0,0 0 1 0 0,0 0-1 0 0,0 0 0 0 0,0 0 0 0 0,0 0 1 0 0,1 0-1 0 0,-1 0 0 0 0,0-1 0 0 0,-3 39 89 0 0,-9 49-174 0 0,-109 401 202 0 0,106-435 96 0 0,15-51-201 0 0,1-10-2759 0 0,14-48-1081 0 0,-9 31 1639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26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0 755 188 0 0,'0'0'529'0'0,"12"6"1575"0"0,-13-5-2054 0 0,1 0 0 0 0,0-1 0 0 0,0 1 1 0 0,0 0-1 0 0,0 0 0 0 0,0 0 0 0 0,0 0 0 0 0,1 0 0 0 0,-1 0 1 0 0,0 0-1 0 0,0 0 0 0 0,1-1 0 0 0,-1 1 0 0 0,0 0 0 0 0,1 0 1 0 0,-1 0-1 0 0,1-1 0 0 0,-1 1 0 0 0,1 0 0 0 0,-1 0 0 0 0,1-1 1 0 0,0 1-1 0 0,-1 0 0 0 0,1-1 0 0 0,0 1 0 0 0,-1-1 0 0 0,1 1 1 0 0,0-1-1 0 0,0 1 0 0 0,0-1 0 0 0,0 0 0 0 0,-1 1 0 0 0,1-1 1 0 0,0 0-1 0 0,0 0 0 0 0,0 1 0 0 0,0-1 0 0 0,0 0 0 0 0,0 0 1 0 0,0 0-1 0 0,-1 0 0 0 0,1 0 0 0 0,0 0 0 0 0,0-1 0 0 0,1 1 0 0 0,5-3 51 0 0,-1 1 0 0 0,1-1 0 0 0,-1-1 0 0 0,0 1 0 0 0,7-6 0 0 0,-1 1-49 0 0,9-8 71 0 0,-1 0 0 0 0,0-2 0 0 0,-1 0 0 0 0,-1-1 0 0 0,-1-1 0 0 0,28-42 0 0 0,-24 34-42 0 0,-21 28-78 0 0,12-15 86 0 0,-1 0-1 0 0,-1 0 1 0 0,0-1-1 0 0,-1-1 1 0 0,-1 1 0 0 0,6-19-1 0 0,0-6 702 0 0,-21 61-806 0 0,1 1 0 0 0,1 0-1 0 0,0 1 1 0 0,2-1 0 0 0,1 1 0 0 0,0 40-1 0 0,2-57 17 0 0,-3 32 12 0 0,1-24-14 0 0,1 1 0 0 0,0 0 0 0 0,3 21 0 0 0,-2-31 4 0 0,1 0 0 0 0,0 0 1 0 0,0-1-1 0 0,0 1 0 0 0,0-1 1 0 0,1 1-1 0 0,-1 0 0 0 0,1-1 1 0 0,0 0-1 0 0,0 0 0 0 0,0 1 1 0 0,0-1-1 0 0,1 0 0 0 0,-1-1 1 0 0,1 1-1 0 0,0 0 0 0 0,4 3 1 0 0,-4-5 0 0 0,0 0 1 0 0,0 0-1 0 0,0-1 0 0 0,1 1 1 0 0,-1-1-1 0 0,0 1 0 0 0,0-1 1 0 0,0 0-1 0 0,0 0 1 0 0,0 0-1 0 0,1-1 0 0 0,-1 1 1 0 0,3-2-1 0 0,41-10-15 0 0,-35 8-16 0 0,0-2 1 0 0,0 1-1 0 0,-1-2 0 0 0,1 1 0 0 0,-1-2 1 0 0,-1 0-1 0 0,1 0 0 0 0,-1 0 1 0 0,10-13-1 0 0,12-15-92 0 0,32-47 0 0 0,-39 50 86 0 0,-13 14 20 0 0,-1-1 0 0 0,-1 1-1 0 0,16-43 1 0 0,-6 15 256 0 0,-14 26-46 0 0,0 0 0 0 0,-1 0 0 0 0,-1-1-1 0 0,-1 0 1 0 0,1-23 0 0 0,-1 6 47 0 0,0 15-2 0 0,-1 9 51 0 0,0-1 1 0 0,-1 1 0 0 0,0-1-1 0 0,-1 1 1 0 0,-4-29-1 0 0,3 41-36 0 0,1-4-208 0 0,-1 7-50 0 0,1 0 1 0 0,0 0-1 0 0,0 1 1 0 0,0-1-1 0 0,0 0 1 0 0,0 0 0 0 0,0 0-1 0 0,0 0 1 0 0,0 0-1 0 0,0 0 1 0 0,0 0-1 0 0,0 0 1 0 0,0 0-1 0 0,0 0 1 0 0,0 1 0 0 0,0-1-1 0 0,0 0 1 0 0,0 0-1 0 0,0 0 1 0 0,0 0-1 0 0,-1 0 1 0 0,1 0 0 0 0,0 0-1 0 0,0 0 1 0 0,0 0-1 0 0,0 0 1 0 0,0 0-1 0 0,0 0 1 0 0,0 0 0 0 0,0 0-1 0 0,0 0 1 0 0,0 0-1 0 0,-1 0 1 0 0,1 0-1 0 0,0 0 1 0 0,0 0-1 0 0,0 0 1 0 0,0 0 0 0 0,0 0-1 0 0,0 0 1 0 0,0 0-1 0 0,0 0 1 0 0,-1 0-1 0 0,1 0 1 0 0,0 0 0 0 0,0 0-1 0 0,0 0 1 0 0,0 0-1 0 0,0 0 1 0 0,0 0-1 0 0,-24 84-29 0 0,-14 108-1 0 0,1 73 19 0 0,32-234-13 0 0,3-23-11 0 0,1 0-1 0 0,0 1 1 0 0,0-1 0 0 0,1 0-1 0 0,0 1 1 0 0,0-1-1 0 0,3 17 1 0 0,-2-24-24 0 0,-3 14-67 0 0,2-13 6 0 0,-1-1 0 0 0,1 1 0 0 0,0 0 0 0 0,-1 0 0 0 0,1-1 0 0 0,0 1 0 0 0,0 0 0 0 0,0 0-1 0 0,0-1 1 0 0,1 1 0 0 0,-1 0 0 0 0,0 0 0 0 0,1-1 0 0 0,-1 1 0 0 0,1 0 0 0 0,-1-1 0 0 0,1 1 0 0 0,0 0-1 0 0,0-1 1 0 0,0 1 0 0 0,1 1 0 0 0,0-2 55 0 0,5-126-2365 0 0,-7 111 2416 0 0,-2 0 0 0 0,1 0 0 0 0,-2 0 0 0 0,1 0 0 0 0,-9-21 0 0 0,10 33 58 0 0,-1-1-1 0 0,0 1 0 0 0,0-1 1 0 0,1 1-1 0 0,-1-1 0 0 0,1 0 1 0 0,-1 0-1 0 0,1 0 0 0 0,0 1 1 0 0,0-1-1 0 0,-1-6 0 0 0,17 6 17 0 0,0 0 0 0 0,0 1 0 0 0,0 1 1 0 0,1 0-1 0 0,23 3 0 0 0,16-2 47 0 0,-15-2 20 0 0,54-11-1 0 0,-82 11-104 0 0,-1-1-1 0 0,1 0 0 0 0,-1 0 0 0 0,0-1 0 0 0,0-1 0 0 0,0 0 0 0 0,-1 0 0 0 0,0-1 0 0 0,11-8 0 0 0,9-22 172 0 0,-29 34-64 0 0,2-4-51 0 0,-4 6-70 0 0,1 0-1 0 0,0 0 1 0 0,0 0-1 0 0,0 0 1 0 0,0 0-1 0 0,0 0 1 0 0,0 0-1 0 0,0 0 1 0 0,0 0-1 0 0,0 0 1 0 0,0 0-1 0 0,0 0 1 0 0,0 0-1 0 0,0 0 1 0 0,0 0-1 0 0,0 0 1 0 0,0-1-1 0 0,0 1 1 0 0,-1 0-1 0 0,1 0 1 0 0,0 0-1 0 0,0 0 1 0 0,0 0-1 0 0,0 0 1 0 0,0 0-1 0 0,0 0 1 0 0,0 0-1 0 0,0 0 1 0 0,0 0-1 0 0,0 0 1 0 0,0 0-1 0 0,0-1 1 0 0,0 1-1 0 0,0 0 1 0 0,0 0-1 0 0,-12 16-6 0 0,0 0-1 0 0,1 1 0 0 0,1 0 1 0 0,1 1-1 0 0,-14 35 1 0 0,18-41 18 0 0,1 0 0 0 0,0 1 1 0 0,1-1-1 0 0,1 1 1 0 0,0-1-1 0 0,1 1 1 0 0,0 0-1 0 0,1 0 0 0 0,0 0 1 0 0,1-1-1 0 0,3 15 1 0 0,-4-26-13 0 0,0 0 1 0 0,1 0-1 0 0,-1 0 1 0 0,1 0 0 0 0,-1 0-1 0 0,1 0 1 0 0,-1 0-1 0 0,1-1 1 0 0,0 1 0 0 0,-1 0-1 0 0,1 0 1 0 0,0-1-1 0 0,0 1 1 0 0,0 0 0 0 0,-1-1-1 0 0,1 1 1 0 0,0-1-1 0 0,0 1 1 0 0,0-1-1 0 0,0 0 1 0 0,0 1 0 0 0,0-1-1 0 0,0 0 1 0 0,0 0-1 0 0,0 1 1 0 0,0-1 0 0 0,0 0-1 0 0,0 0 1 0 0,0 0-1 0 0,0 0 1 0 0,0 0-1 0 0,0-1 1 0 0,0 1 0 0 0,0 0-1 0 0,2-1 1 0 0,34-11 49 0 0,-32 10-56 0 0,17-8-7 0 0,0-1-1 0 0,-1-1 1 0 0,0-1-1 0 0,34-27 1 0 0,-28 19-90 0 0,-8 7 51 0 0,-1-1 1 0 0,21-22-1 0 0,-38 36 100 0 0,8-6 54 0 0,-9 6-102 0 0,1 1-1 0 0,-1 0 1 0 0,0 0 0 0 0,0-1-1 0 0,1 1 1 0 0,-1 0-1 0 0,0 0 1 0 0,0 0-1 0 0,1-1 1 0 0,-1 1 0 0 0,0 0-1 0 0,0 0 1 0 0,1 0-1 0 0,-1 0 1 0 0,0 0-1 0 0,1 0 1 0 0,-1-1-1 0 0,0 1 1 0 0,0 0 0 0 0,1 0-1 0 0,-1 0 1 0 0,0 0-1 0 0,1 0 1 0 0,-1 0-1 0 0,0 0 1 0 0,1 0 0 0 0,-1 1-1 0 0,0-1 1 0 0,1 0-1 0 0,-1 0 1 0 0,0 0-1 0 0,0 0 1 0 0,1 0 0 0 0,-1 0-1 0 0,0 1 1 0 0,0-1-1 0 0,1 0 1 0 0,-1 0-1 0 0,0 0 1 0 0,0 0 0 0 0,1 1-1 0 0,10 41 35 0 0,-2 0 1 0 0,-1 1-1 0 0,1 53 0 0 0,-7-74-5 0 0,3 35 97 0 0,-4 0 1 0 0,-9 101-1 0 0,4-120-27 0 0,-3-1 0 0 0,-1 0 0 0 0,-1-1 0 0 0,-2 1 0 0 0,-20 42 0 0 0,26-70-72 0 0,0 1 1 0 0,-1-1-1 0 0,0 0 1 0 0,-1-1-1 0 0,1 1 1 0 0,-2-1-1 0 0,1 0 1 0 0,-1-1-1 0 0,0 0 1 0 0,-1-1-1 0 0,0 1 0 0 0,0-1 1 0 0,0-1-1 0 0,0 0 1 0 0,-1 0-1 0 0,0-1 1 0 0,0 0-1 0 0,-15 3 1 0 0,17-5-5 0 0,0-1 1 0 0,1 1 0 0 0,-1-2-1 0 0,0 1 1 0 0,0-1 0 0 0,0 0-1 0 0,0-1 1 0 0,0 0-1 0 0,1 0 1 0 0,-1-1 0 0 0,0 1-1 0 0,1-2 1 0 0,-1 1 0 0 0,1-1-1 0 0,0 0 1 0 0,0-1 0 0 0,0 0-1 0 0,0 0 1 0 0,1 0-1 0 0,-1-1 1 0 0,1 0 0 0 0,0 0-1 0 0,1-1 1 0 0,-1 1 0 0 0,-8-13-1 0 0,9 11 3 0 0,0-1-1 0 0,0 0 1 0 0,1 0 0 0 0,0-1-1 0 0,0 1 1 0 0,1-1-1 0 0,0 0 1 0 0,1 1-1 0 0,0-1 1 0 0,0 0-1 0 0,1-1 1 0 0,0-15 0 0 0,1 12 1 0 0,2-1 1 0 0,-1 1 0 0 0,2 0-1 0 0,0 0 1 0 0,0 0 0 0 0,1 0 0 0 0,1 0-1 0 0,6-12 1 0 0,1 1-54 0 0,2 1-1 0 0,0 1 0 0 0,2 0 1 0 0,0 1-1 0 0,2 1 0 0 0,0 1 1 0 0,1 0-1 0 0,28-22 1 0 0,-4 11-600 0 0,2 1 1 0 0,62-30 0 0 0,32-6-4296 0 0,-85 42 2489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1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142 166 180 0 0,'-5'3'8743'0'0,"76"-149"-7660"0"0,-59 124-1003 0 0,-12 22-82 0 0,0 0 0 0 0,0-1 0 0 0,0 1 0 0 0,1 0 0 0 0,-1 0-1 0 0,0 0 1 0 0,0 0 0 0 0,0 0 0 0 0,0 0 0 0 0,0 0 0 0 0,1 0 0 0 0,-1 0 0 0 0,0 0-1 0 0,0 0 1 0 0,0 0 0 0 0,0 0 0 0 0,0 0 0 0 0,1 0 0 0 0,-1 0 0 0 0,0 0 0 0 0,0 0-1 0 0,0 0 1 0 0,0 1 0 0 0,0-1 0 0 0,0 0 0 0 0,1 0 0 0 0,-1 0 0 0 0,0 0 0 0 0,0 0-1 0 0,0 0 1 0 0,0 0 0 0 0,0 0 0 0 0,0 0 0 0 0,0 1 0 0 0,0-1 0 0 0,0 0 0 0 0,1 0-1 0 0,-1 0 1 0 0,0 0 0 0 0,0 0 0 0 0,0 0 0 0 0,0 0 0 0 0,0 1 0 0 0,0-1-1 0 0,0 0 1 0 0,0 0 0 0 0,0 0 0 0 0,0 0 0 0 0,0 0 0 0 0,0 1 0 0 0,0-1 0 0 0,0 0-1 0 0,0 0 1 0 0,0 0 0 0 0,0 0 0 0 0,0 0 0 0 0,0 1 0 0 0,0-1 0 0 0,0 0 0 0 0,-1 0-1 0 0,1 0 1 0 0,0 0 0 0 0,0 0 0 0 0,0 1 0 0 0,-4 46-299 0 0,3-33 371 0 0,-11 64-45 0 0,-44 149 1 0 0,15-73 275 0 0,34-124-63 0 0,-2-1 0 0 0,-1 1 0 0 0,-17 33 0 0 0,26-61-201 0 0,-31 39-2843 0 0,31-40 2360 0 0,-2 3 10 0 0,-16 2-5114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3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94 119 404 0 0,'38'-100'5038'0'0,"-37"98"-4703"0"0,3-10 500 0 0,-1 8-125 0 0,-2 6 18 0 0,-12 114-401 0 0,-42 186-1 0 0,17-190-191 0 0,24-79-38 0 0,-10 45 1 0 0,15-61 1072 0 0,8-20-1165 0 0,16-50 116 0 0,2 0 1 0 0,3 1 0 0 0,2 1 0 0 0,39-61-1 0 0,-27 70-97 0 0,-35 41-50 0 0,-1 0 23 0 0,1 1 0 0 0,-1-1 1 0 0,0 1-1 0 0,0 0 0 0 0,1-1 0 0 0,-1 1 1 0 0,0-1-1 0 0,1 1 0 0 0,-1 0 1 0 0,0-1-1 0 0,1 1 0 0 0,-1 0 0 0 0,1 0 1 0 0,-1-1-1 0 0,0 1 0 0 0,1 0 1 0 0,-1 0-1 0 0,1-1 0 0 0,-1 1 1 0 0,1 0-1 0 0,-1 0 0 0 0,1 0 0 0 0,-1 0 1 0 0,1 0-1 0 0,-1 0 0 0 0,0 0 1 0 0,1 0-1 0 0,-1 0 0 0 0,1 0 1 0 0,-1 0-1 0 0,1 0 0 0 0,-1 0 0 0 0,1 0 1 0 0,-1 0-1 0 0,1 0 0 0 0,-1 1 1 0 0,1-1-1 0 0,-1 0 0 0 0,1 0 0 0 0,-1 1 1 0 0,0-1-1 0 0,1 0 0 0 0,-1 0 1 0 0,0 1-1 0 0,1 0 0 0 0,21 14-55 0 0,-10 16 49 0 0,0 1 0 0 0,-3 0 0 0 0,-1 1 0 0 0,8 58 0 0 0,-16-88 9 0 0,1 0 0 0 0,-1 0 1 0 0,1 0-1 0 0,0 0 0 0 0,0 0 1 0 0,0-1-1 0 0,1 1 0 0 0,-1 0 0 0 0,1-1 1 0 0,1 4-1 0 0,14 25 19 0 0,-16-30-15 0 0,-1 0 0 0 0,1 0 0 0 0,0 0 0 0 0,0 0-1 0 0,0 0 1 0 0,0 0 0 0 0,0 0 0 0 0,0-1 0 0 0,0 1-1 0 0,0 0 1 0 0,0-1 0 0 0,0 1 0 0 0,0 0 0 0 0,1-1-1 0 0,-1 0 1 0 0,0 1 0 0 0,0-1 0 0 0,1 0 0 0 0,-1 1-1 0 0,0-1 1 0 0,0 0 0 0 0,1 0 0 0 0,-1 0 0 0 0,0 0 0 0 0,1 0-1 0 0,-1-1 1 0 0,0 1 0 0 0,0 0 0 0 0,3-1 0 0 0,39-12 65 0 0,-38 11-58 0 0,11-5 7 0 0,-1 0-1 0 0,0-1 1 0 0,-1-1 0 0 0,0 0-1 0 0,0 0 1 0 0,-1-2 0 0 0,-1 0-1 0 0,1 0 1 0 0,13-19 0 0 0,-1 0-1 0 0,-1-1 0 0 0,34-64 0 0 0,-11 3 918 0 0,-46 90-67 0 0,-7 4-797 0 0,-2 1-62 0 0,1 1 1 0 0,1 0-1 0 0,-1 0 1 0 0,0 1 0 0 0,1-1-1 0 0,0 2 1 0 0,0-1-1 0 0,0 0 1 0 0,1 1 0 0 0,0 0-1 0 0,0 1 1 0 0,1-1-1 0 0,-1 1 1 0 0,1-1 0 0 0,1 1-1 0 0,-1 1 1 0 0,1-1-1 0 0,1 0 1 0 0,-1 1 0 0 0,1-1-1 0 0,0 1 1 0 0,1 0 0 0 0,0 0-1 0 0,0 0 1 0 0,1 0-1 0 0,0 0 1 0 0,0-1 0 0 0,3 16-1 0 0,-2-19-49 0 0,1 0 0 0 0,-1-1 0 0 0,1 1 0 0 0,0-1 0 0 0,0 1-1 0 0,0-1 1 0 0,1 1 0 0 0,-1-1 0 0 0,1 0 0 0 0,0 0 0 0 0,0-1 0 0 0,0 1 0 0 0,0 0 0 0 0,0-1-1 0 0,0 0 1 0 0,1 0 0 0 0,-1 0 0 0 0,1 0 0 0 0,0 0 0 0 0,0-1 0 0 0,-1 0 0 0 0,1 1-1 0 0,0-1 1 0 0,0-1 0 0 0,0 1 0 0 0,0-1 0 0 0,5 1 0 0 0,4-1-850 0 0,-1 0 0 0 0,0-1 0 0 0,0 0 0 0 0,1-1 0 0 0,-1 0 0 0 0,0-1 0 0 0,18-6 0 0 0,-8 0-1890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39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0 168 240 0 0,'0'0'3541'0'0,"8"-1"-3184"0"0,291-58 1284 0 0,111-19-2878 0 0,-323 64-485 0 0,-2-1 134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39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199 168 388 0 0,'5'-8'407'0'0,"2"0"210"0"0,0-1 0 0 0,-1-1 0 0 0,-1 1 0 0 0,1-1 0 0 0,-2 0 0 0 0,1-1 0 0 0,-1 1 0 0 0,-1-1 0 0 0,3-12 0 0 0,-6-9 2312 0 0,0 31-2877 0 0,0 0 0 0 0,0 0-1 0 0,0 1 1 0 0,-1-1 0 0 0,1 0 0 0 0,0 0-1 0 0,-1 1 1 0 0,1-1 0 0 0,0 0 0 0 0,-1 1-1 0 0,1-1 1 0 0,-1 0 0 0 0,1 1 0 0 0,-1-1-1 0 0,1 0 1 0 0,-1 1 0 0 0,0-1 0 0 0,1 1-1 0 0,-1-1 1 0 0,0 1 0 0 0,1 0 0 0 0,-1-1-1 0 0,0 1 1 0 0,0 0 0 0 0,1-1 0 0 0,-1 1-1 0 0,0 0 1 0 0,0 0 0 0 0,1 0 0 0 0,-1-1-1 0 0,0 1 1 0 0,0 0 0 0 0,0 0 0 0 0,1 0-1 0 0,-1 1 1 0 0,0-1 0 0 0,0 0 0 0 0,0 0-1 0 0,-11 4 37 0 0,1-1 0 0 0,0 2-1 0 0,0-1 1 0 0,0 2-1 0 0,0-1 1 0 0,1 2 0 0 0,0-1-1 0 0,1 1 1 0 0,-1 1-1 0 0,1 0 1 0 0,1 0 0 0 0,-1 1-1 0 0,2 0 1 0 0,-1 0-1 0 0,-8 14 1 0 0,15-20-78 0 0,1 0 0 0 0,-1 0 0 0 0,1 0 0 0 0,-1 0 1 0 0,1 0-1 0 0,0 0 0 0 0,0 0 0 0 0,1 0 0 0 0,-1 1 0 0 0,0-1 0 0 0,1 0 0 0 0,0 0 0 0 0,0 0 1 0 0,0 0-1 0 0,0 0 0 0 0,0-1 0 0 0,1 1 0 0 0,-1 0 0 0 0,4 4 0 0 0,1 2 13 0 0,0 0-1 0 0,1 0 0 0 0,0-1 0 0 0,9 9 0 0 0,41 31 79 0 0,-33-28-44 0 0,39 39 1 0 0,-63-58-56 0 0,1-1 0 0 0,0 1 0 0 0,0 0 0 0 0,-1 0 0 0 0,1 0 0 0 0,0 0 0 0 0,-1 0 0 0 0,1 0 0 0 0,-1 0 0 0 0,1 0 0 0 0,-1 1 0 0 0,0-1 0 0 0,1 0 0 0 0,-1 0 0 0 0,0 0 0 0 0,0 0 0 0 0,0 1 0 0 0,0-1 0 0 0,0 0 0 0 0,0 0 0 0 0,0 0 0 0 0,0 0 0 0 0,0 1 0 0 0,-1-1 0 0 0,1 0 0 0 0,0 0 0 0 0,-1 0 0 0 0,0 1 0 0 0,-1 1 2 0 0,0 0 1 0 0,0 0-1 0 0,-1 0 0 0 0,1-1 1 0 0,-1 1-1 0 0,1-1 0 0 0,-1 0 0 0 0,0 0 1 0 0,-5 3-1 0 0,-5 2 0 0 0,0 0 0 0 0,0-1 0 0 0,-24 6 1 0 0,-36 5-558 0 0,67-16 276 0 0,1-1 1 0 0,-1 1-1 0 0,0-1 1 0 0,1 0-1 0 0,-1 0 1 0 0,1 0-1 0 0,-1-1 1 0 0,0 0-1 0 0,1 0 1 0 0,-9-3-1 0 0,-3-10-4853 0 0,10 5 2182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40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0 194 100 0 0,'1'-6'739'0'0,"-1"0"0"0"0,1 0-1 0 0,0 0 1 0 0,0 0 0 0 0,0 0 0 0 0,1 0 0 0 0,0 1-1 0 0,0-1 1 0 0,1 1 0 0 0,0-1 0 0 0,4-6 886 0 0,0 15-1567 0 0,0 1 1 0 0,-1 0-1 0 0,0 0 0 0 0,0 1 1 0 0,0 0-1 0 0,-1 0 1 0 0,0 0-1 0 0,0 1 1 0 0,6 8-1 0 0,9 6 69 0 0,-17-17-112 0 0,1 0 0 0 0,-1 0 0 0 0,1-1 0 0 0,0 1 0 0 0,0-1 0 0 0,0 0 0 0 0,0 0 0 0 0,0 0 1 0 0,0-1-1 0 0,0 0 0 0 0,1 0 0 0 0,-1 0 0 0 0,1 0 0 0 0,-1 0 0 0 0,1-1 0 0 0,-1 0 0 0 0,0 0 0 0 0,1 0 0 0 0,-1-1 0 0 0,1 1 0 0 0,-1-1 0 0 0,1 0 0 0 0,-1-1 0 0 0,0 1 0 0 0,0-1 1 0 0,0 1-1 0 0,1-1 0 0 0,6-5 0 0 0,-2 1-4 0 0,0 0 1 0 0,-1-1-1 0 0,1 0 1 0 0,-1-1-1 0 0,-1 1 0 0 0,1-2 1 0 0,-1 1-1 0 0,-1-1 1 0 0,0 0-1 0 0,9-17 1 0 0,-9 14-5 0 0,-1 4 2 0 0,0-1 0 0 0,-1 1-1 0 0,-1-1 1 0 0,1 0 0 0 0,-2 0-1 0 0,1-1 1 0 0,2-16-1 0 0,-11 63-143 0 0,-2-1 1 0 0,-19 54-1 0 0,8-25 85 0 0,6-18 34 0 0,-10 38-21 0 0,-62 148 0 0 0,82-226-2 0 0,0 0 0 0 0,-1 0 0 0 0,0-1 0 0 0,0 0 0 0 0,-10 11 0 0 0,12-15-51 0 0,0 0 0 0 0,0 0 0 0 0,-1 0 0 0 0,1 0 0 0 0,0-1 0 0 0,-1 1 0 0 0,0-1 0 0 0,1 0 0 0 0,-1 0-1 0 0,0 0 1 0 0,1 0 0 0 0,-1 0 0 0 0,0 0 0 0 0,0-1 0 0 0,0 1 0 0 0,-5-1 0 0 0,5-1-254 0 0,1 0 0 0 0,-1 0 0 0 0,0 0 0 0 0,1 0 0 0 0,-1 0 0 0 0,0-1 1 0 0,1 0-1 0 0,0 1 0 0 0,-1-1 0 0 0,1 0 0 0 0,0 0 0 0 0,0 0 0 0 0,-3-5 0 0 0,-5-7-1950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40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1 350 264 0 0,'24'-22'593'0'0,"-1"-1"0"0"0,-1 0 0 0 0,-1-2 0 0 0,0 0 0 0 0,-2-1 0 0 0,-2-1 0 0 0,0-1 0 0 0,-2 0 0 0 0,18-45 0 0 0,-32 71-594 0 0,7-30 2277 0 0,-8 31-2248 0 0,0 1 0 0 0,0-1 0 0 0,0 1 0 0 0,0-1 0 0 0,0 1 0 0 0,0-1 0 0 0,0 1 0 0 0,0-1 0 0 0,0 1 0 0 0,0-1 0 0 0,0 1 0 0 0,0-1 0 0 0,0 1 0 0 0,0-1 0 0 0,0 1 0 0 0,0 0-1 0 0,-1-1 1 0 0,1 1 0 0 0,0-1 0 0 0,0 1 0 0 0,-1-1 0 0 0,1 1 0 0 0,0 0 0 0 0,-1-1 0 0 0,1 1 0 0 0,0 0 0 0 0,-1-1 0 0 0,1 1 0 0 0,0 0 0 0 0,-1-1 0 0 0,1 1 0 0 0,-1 0 0 0 0,1 0 0 0 0,0 0 0 0 0,-1-1 0 0 0,1 1 0 0 0,-1 0 0 0 0,1 0 0 0 0,-1 0 0 0 0,1 0 0 0 0,-1 0 0 0 0,1 0 0 0 0,-1 0 0 0 0,1 0 0 0 0,-1 0 0 0 0,1 0 0 0 0,-1 0 0 0 0,1 0 0 0 0,-1 0 0 0 0,1 0 0 0 0,-1 0 0 0 0,1 1 0 0 0,0-1 0 0 0,-1 0 0 0 0,1 0 0 0 0,-1 1 0 0 0,1-1 0 0 0,-1 0 0 0 0,1 0 0 0 0,0 1 0 0 0,-1-1 0 0 0,1 0 0 0 0,0 1 0 0 0,-1-1 0 0 0,1 1 0 0 0,-24 12 238 0 0,0 2 0 0 0,-32 26 1 0 0,46-33-205 0 0,0 1 0 0 0,1 0 1 0 0,0 0-1 0 0,1 1 1 0 0,0 0-1 0 0,0 1 1 0 0,1 0-1 0 0,-7 14 0 0 0,13-22-52 0 0,0 0 0 0 0,0 0-1 0 0,1 0 1 0 0,-1-1 0 0 0,1 1-1 0 0,-1 0 1 0 0,1 0 0 0 0,0 0-1 0 0,0 0 1 0 0,0 0 0 0 0,1 0-1 0 0,-1 0 1 0 0,1 0 0 0 0,-1 0-1 0 0,1 0 1 0 0,0 0 0 0 0,0 0-1 0 0,0 0 1 0 0,1-1-1 0 0,-1 1 1 0 0,1 0 0 0 0,-1-1-1 0 0,1 0 1 0 0,0 1 0 0 0,0-1-1 0 0,0 0 1 0 0,0 0 0 0 0,0 0-1 0 0,1 0 1 0 0,3 2 0 0 0,10 8 16 0 0,0-1 1 0 0,1-1 0 0 0,31 13-1 0 0,-12-5-2 0 0,-32-16-22 0 0,8 4 10 0 0,0 1 1 0 0,0 1-1 0 0,-1 0 1 0 0,0 0 0 0 0,12 13-1 0 0,-21-20-7 0 0,-1 1-1 0 0,1 0 1 0 0,0 0-1 0 0,-1 0 1 0 0,0 0-1 0 0,1 0 1 0 0,-1 1-1 0 0,0-1 1 0 0,0 0-1 0 0,0 0 1 0 0,0 1-1 0 0,-1-1 0 0 0,1 1 1 0 0,-1-1-1 0 0,1 1 1 0 0,-1-1-1 0 0,0 1 1 0 0,0-1-1 0 0,0 1 1 0 0,0-1-1 0 0,0 1 1 0 0,-1-1-1 0 0,1 0 1 0 0,-1 1-1 0 0,1-1 1 0 0,-1 1-1 0 0,0-1 1 0 0,0 0-1 0 0,0 1 1 0 0,-1-1-1 0 0,1 0 1 0 0,0 0-1 0 0,-1 0 1 0 0,1 0-1 0 0,-1 0 1 0 0,-2 2-1 0 0,-10 8 16 0 0,0 0-1 0 0,-1-1 0 0 0,0 0 1 0 0,0-1-1 0 0,-1-1 1 0 0,0-1-1 0 0,-1 0 0 0 0,0-1 1 0 0,0-1-1 0 0,-22 6 0 0 0,38-12-53 0 0,0 1-1 0 0,0-1 1 0 0,-1 1-1 0 0,1-1 1 0 0,0 0-1 0 0,-1 1 1 0 0,1-1-1 0 0,0 0 1 0 0,-1 0-1 0 0,1 0 1 0 0,0 0-1 0 0,-1 0 1 0 0,1 0-1 0 0,-1 0 1 0 0,1-1-1 0 0,0 1 1 0 0,-1 0-1 0 0,1-1 0 0 0,0 1 1 0 0,0-1-1 0 0,-1 1 1 0 0,1-1-1 0 0,0 0 1 0 0,0 0-1 0 0,0 1 1 0 0,0-1-1 0 0,0 0 1 0 0,0 0-1 0 0,0 0 1 0 0,0 0-1 0 0,0 0 1 0 0,0 0-1 0 0,0 0 1 0 0,1-1-1 0 0,-2-1 1 0 0,2 1-85 0 0,-1-1 1 0 0,1 1 0 0 0,-1-1 0 0 0,1 0-1 0 0,0 1 1 0 0,0-1 0 0 0,0 0 0 0 0,1 1-1 0 0,-1-1 1 0 0,1 0 0 0 0,-1 1 0 0 0,1-1-1 0 0,0 1 1 0 0,0-1 0 0 0,0 1 0 0 0,0 0-1 0 0,1-1 1 0 0,1-2 0 0 0,5-5-575 0 0,0 0 0 0 0,1 0-1 0 0,0 1 1 0 0,17-13 0 0 0,-10 8-836 0 0,17-15-765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41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62 188 4 0 0,'10'-27'1787'0'0,"-1"0"1"0"0,-1-1-1 0 0,-1 0 1 0 0,4-34-1 0 0,-8 46-426 0 0,-41 239 1195 0 0,-17 148-2896 0 0,39-272-1882 0 0,18-90 1405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41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69 740 0 0,'-7'-2'6404'0'0,"20"9"-6307"0"0,-1 0-1 0 0,1-1 1 0 0,0-1-1 0 0,0 0 1 0 0,1 0-1 0 0,0-1 1 0 0,0-1-1 0 0,0-1 1 0 0,0 0 0 0 0,0 0-1 0 0,0-1 1 0 0,1-1-1 0 0,21-3 1 0 0,-6 0-42 0 0,-1-1 1 0 0,0-1 0 0 0,0-2-1 0 0,0-1 1 0 0,49-21-1 0 0,10-16 222 0 0,-86 44-198 0 0,9-10-720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42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203 201 560 0 0,'12'-22'2080'0'0,"-8"14"-1764"0"0,0-1 1 0 0,-1 1-1 0 0,0 0 1 0 0,0-1-1 0 0,-1 0 1 0 0,0 0-1 0 0,-1 0 1 0 0,0 0-1 0 0,0 0 1 0 0,-1 0 0 0 0,0 0-1 0 0,-3-15 1 0 0,3 22-240 0 0,0 0 1 0 0,0 0 0 0 0,0 0-1 0 0,0 0 1 0 0,-1 0 0 0 0,1 0-1 0 0,-1 0 1 0 0,1 0 0 0 0,-1 1 0 0 0,0-1-1 0 0,0 0 1 0 0,0 0 0 0 0,0 1-1 0 0,0-1 1 0 0,0 0 0 0 0,0 1-1 0 0,-1-1 1 0 0,1 1 0 0 0,-1-1 0 0 0,1 1-1 0 0,-1 0 1 0 0,-2-2 0 0 0,2 3-35 0 0,0-1 0 0 0,0 1 0 0 0,0 0 0 0 0,0 0 0 0 0,0 0 0 0 0,0 0 0 0 0,0 0 0 0 0,0 0 0 0 0,0 0 0 0 0,0 0 0 0 0,0 1 0 0 0,0-1 0 0 0,0 1 0 0 0,0 0 0 0 0,0 0 0 0 0,0 0 0 0 0,-2 1 0 0 0,-6 4 10 0 0,0 0 0 0 0,1 1 0 0 0,0 0 0 0 0,0 1-1 0 0,1 0 1 0 0,-9 10 0 0 0,4 2-12 0 0,0-1 0 0 0,1 2 0 0 0,1-1 0 0 0,1 2 0 0 0,1-1 0 0 0,1 1 0 0 0,1 0 0 0 0,1 1-1 0 0,1 0 1 0 0,-2 24 0 0 0,6-46-37 0 0,1 1 0 0 0,-1 0 0 0 0,1-1-1 0 0,0 1 1 0 0,0 0 0 0 0,-1-1 0 0 0,1 1 0 0 0,0 0-1 0 0,0 0 1 0 0,1-1 0 0 0,-1 1 0 0 0,0 0 0 0 0,1-1-1 0 0,-1 1 1 0 0,1 0 0 0 0,-1-1 0 0 0,1 1-1 0 0,0-1 1 0 0,-1 1 0 0 0,1-1 0 0 0,0 1 0 0 0,0-1-1 0 0,0 1 1 0 0,0-1 0 0 0,1 0 0 0 0,-1 0 0 0 0,0 1-1 0 0,0-1 1 0 0,1 0 0 0 0,-1 0 0 0 0,1 0 0 0 0,-1 0-1 0 0,3 1 1 0 0,1-2-6 0 0,-1 1 0 0 0,0-1-1 0 0,1 1 1 0 0,-1-1 0 0 0,0-1-1 0 0,1 1 1 0 0,-1 0 0 0 0,0-1 0 0 0,1 0-1 0 0,-1 0 1 0 0,0 0 0 0 0,7-4 0 0 0,5-2-47 0 0,-1 0 0 0 0,0-1 0 0 0,0-1 0 0 0,-1-1 0 0 0,0 0 0 0 0,0 0 1 0 0,-1-1-1 0 0,-1-1 0 0 0,16-18 0 0 0,4-11-18 0 0,46-77 0 0 0,-12 15 151 0 0,-65 102-112 0 0,22 17-65 0 0,-21-14 87 0 0,-1 1 1 0 0,0-1 0 0 0,0 1 0 0 0,1-1-1 0 0,-2 1 1 0 0,1 0 0 0 0,0 0 0 0 0,0-1 0 0 0,-1 1-1 0 0,0 0 1 0 0,0 0 0 0 0,1 0 0 0 0,-2-1-1 0 0,1 1 1 0 0,0 0 0 0 0,-2 5 0 0 0,2 6-9 0 0,-2 7 7 0 0,0 1-1 0 0,0-1 1 0 0,-2 0 0 0 0,-1 0-1 0 0,-1 0 1 0 0,0-1 0 0 0,-10 21-1 0 0,13-33 959 0 0,10-16-776 0 0,9-16-203 0 0,5-5 102 0 0,0 2 1 0 0,2 0-1 0 0,1 1 1 0 0,1 2 0 0 0,43-33-1 0 0,-65 54-64 0 0,1 0-4 0 0,-1-1-9 0 0,1 0 0 0 0,1 1 0 0 0,-1 0 0 0 0,0-1 0 0 0,1 1 0 0 0,0 1 0 0 0,-1-1 0 0 0,1 1-1 0 0,0 0 1 0 0,1 0 0 0 0,9-2 0 0 0,-14 4-1 0 0,0 1 1 0 0,0-1-1 0 0,0 1 0 0 0,0 0 0 0 0,0-1 0 0 0,-1 1 0 0 0,1 0 0 0 0,0 0 1 0 0,0 0-1 0 0,-1 0 0 0 0,1 0 0 0 0,0 0 0 0 0,-1 0 0 0 0,1 0 0 0 0,-1 0 1 0 0,1 0-1 0 0,-1 0 0 0 0,0 0 0 0 0,1 0 0 0 0,-1 0 0 0 0,0 0 0 0 0,0 2 0 0 0,6 29-49 0 0,-6-28 42 0 0,20 156-169 0 0,-20-159 182 0 0,0-1 0 0 0,0 0 0 0 0,0 1 1 0 0,0-1-1 0 0,-1 1 0 0 0,1-1 0 0 0,0 1 0 0 0,0-1 0 0 0,0 1 1 0 0,0-1-1 0 0,0 0 0 0 0,0 1 0 0 0,0-1 0 0 0,1 1 1 0 0,-1-1-1 0 0,0 1 0 0 0,0-1 0 0 0,0 1 0 0 0,0-1 0 0 0,1 0 1 0 0,-1 1-1 0 0,0-1 0 0 0,0 1 0 0 0,1-1 0 0 0,-1 0 0 0 0,0 1 1 0 0,0-1-1 0 0,1 0 0 0 0,-1 1 0 0 0,0-1 0 0 0,1 0 0 0 0,-1 0 1 0 0,1 1-1 0 0,-1-1 0 0 0,0 0 0 0 0,1 0 0 0 0,-1 0 0 0 0,1 0 1 0 0,-1 1-1 0 0,1-1 0 0 0,-1 0 0 0 0,0 0 0 0 0,1 0 0 0 0,-1 0 1 0 0,1 0-1 0 0,-1 0 0 0 0,1 0 0 0 0,-1 0 0 0 0,1 0 0 0 0,-1 0 1 0 0,1 0-1 0 0,-1-1 0 0 0,0 1 0 0 0,1 0 0 0 0,-1 0 0 0 0,1 0 1 0 0,-1 0-1 0 0,0-1 0 0 0,1 1 0 0 0,-1 0 0 0 0,1-1 0 0 0,-1 1 1 0 0,0 0-1 0 0,0 0 0 0 0,1-2 0 0 0,24-30-1325 0 0,-15 19-1373 0 0,-6 0-2205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4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1 221 220 0 0,'0'0'1185'0'0,"5"-6"-688"0"0,57-65 948 0 0,-23 24 212 0 0,48-44 0 0 0,-85 90-1507 0 0,-2 1-145 0 0,0 0 0 0 0,0-1 1 0 0,0 1-1 0 0,0 0 0 0 0,0 0 0 0 0,0 0 1 0 0,0-1-1 0 0,0 1 0 0 0,0 0 1 0 0,0 0-1 0 0,1 0 0 0 0,-1-1 1 0 0,0 1-1 0 0,0 0 0 0 0,0 0 0 0 0,0 0 1 0 0,0 0-1 0 0,1 0 0 0 0,-1-1 1 0 0,0 1-1 0 0,0 0 0 0 0,0 0 1 0 0,1 0-1 0 0,-1 0 0 0 0,0 0 1 0 0,0 0-1 0 0,0 0 0 0 0,1 0 0 0 0,-1 0 1 0 0,0 0-1 0 0,0 0 0 0 0,1 0 1 0 0,-1 0-1 0 0,0 0 0 0 0,0 0 1 0 0,0 0-1 0 0,1 0 0 0 0,-1 0 0 0 0,0 0 1 0 0,0 0-1 0 0,0 0 0 0 0,1 0 1 0 0,-1 0-1 0 0,0 0 0 0 0,0 0 1 0 0,0 1-1 0 0,1-1 0 0 0,-1 0 0 0 0,0 0 1 0 0,0 0-1 0 0,0 0 0 0 0,0 0 1 0 0,1 1-1 0 0,-1-1 0 0 0,0 0 1 0 0,0 0-1 0 0,0 0 0 0 0,0 1 1 0 0,0-1-1 0 0,0 0 0 0 0,0 0 0 0 0,0 0 1 0 0,0 1-1 0 0,0-1 0 0 0,1 0 1 0 0,12 15 133 0 0,-12-14-143 0 0,3 9 71 0 0,-1 0 0 0 0,-1 1 0 0 0,0-1 0 0 0,0 1 0 0 0,-1-1 0 0 0,0 1-1 0 0,-1 0 1 0 0,0-1 0 0 0,-3 22 0 0 0,1 5 111 0 0,1-25-125 0 0,1 45 205 0 0,0-54-241 0 0,0 0 0 0 0,0 0 0 0 0,0 0 0 0 0,1-1-1 0 0,0 1 1 0 0,-1 0 0 0 0,1 0 0 0 0,0-1 0 0 0,0 1 0 0 0,0 0-1 0 0,1-1 1 0 0,-1 1 0 0 0,1-1 0 0 0,-1 0 0 0 0,5 5-1 0 0,-4-6-99 0 0,1 0 0 0 0,0 0-1 0 0,0 0 1 0 0,0 0 0 0 0,0-1-1 0 0,0 1 1 0 0,0-1 0 0 0,0 0-1 0 0,-1 0 1 0 0,1 0-1 0 0,0 0 1 0 0,0 0 0 0 0,0-1-1 0 0,0 1 1 0 0,0-1 0 0 0,0 0-1 0 0,3-1 1 0 0,48-20-3498 0 0,-27 8 1531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0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22 247 500 0 0,'0'0'612'0'0,"2"-7"-5"0"0,35-82 2898 0 0,-25 62-1894 0 0,0 0 0 0 0,11-42-1 0 0,-12 50-455 0 0,-2 11 171 0 0,-14 68-1275 0 0,-2-1-1 0 0,-3 1 1 0 0,-19 65-1 0 0,-40 116 106 0 0,61-212 80 0 0,8-29-232 0 0,0 1-1 0 0,0-1 1 0 0,0 0-1 0 0,0 0 1 0 0,0 0-1 0 0,0 0 1 0 0,0 0-1 0 0,0 1 1 0 0,0-1-1 0 0,0 0 0 0 0,1 0 1 0 0,-1 0-1 0 0,0 0 1 0 0,0 0-1 0 0,0 1 1 0 0,0-1-1 0 0,0 0 1 0 0,0 0-1 0 0,0 0 0 0 0,0 0 1 0 0,0 0-1 0 0,1 0 1 0 0,-1 0-1 0 0,0 0 1 0 0,0 1-1 0 0,0-1 1 0 0,0 0-1 0 0,0 0 1 0 0,1 0-1 0 0,-1 0 0 0 0,0 0 1 0 0,0 0-1 0 0,0 0 1 0 0,0 0-1 0 0,0 0 1 0 0,1 0-1 0 0,-1 0 1 0 0,0 0-1 0 0,0 0 0 0 0,0 0 1 0 0,0 0-1 0 0,1 0 1 0 0,-1 0-1 0 0,0 0 1 0 0,0 0-1 0 0,0 0 1 0 0,0 0-1 0 0,0 0 1 0 0,1 0-1 0 0,-1-1 0 0 0,0 1 1 0 0,0 0-1 0 0,0 0 1 0 0,0 0-1 0 0,0 0 1 0 0,0 0-1 0 0,0 0 1 0 0,1 0-1 0 0,-1-1 0 0 0,0 1 1 0 0,0 0-1 0 0,0 0 1 0 0,0 0-1 0 0,0 0 1 0 0,0 0-1 0 0,0-1 1 0 0,35-40 309 0 0,-16 18-304 0 0,166-218 361 0 0,-154 204-394 0 0,-29 36-16 0 0,1 4-152 0 0,3 4 180 0 0,0 0-1 0 0,-1 0 1 0 0,0 0-1 0 0,0 1 1 0 0,-1-1-1 0 0,0 1 1 0 0,5 13-1 0 0,-5-11 5 0 0,0 0-1 0 0,0-1 1 0 0,1 0-1 0 0,0 0 1 0 0,1 0-1 0 0,0 0 0 0 0,0-1 1 0 0,1 0-1 0 0,0-1 1 0 0,10 9-1 0 0,-16-15 25 0 0,19-17-26 0 0,-17 10-1 0 0,1 1-1 0 0,0-2 1 0 0,-1 1-1 0 0,0 0 1 0 0,-1-1-1 0 0,1 1 1 0 0,-1-1-1 0 0,0 0 1 0 0,-1 0-1 0 0,0 0 1 0 0,1-13 0 0 0,4-16-86 0 0,-3 24 70 0 0,-1 1 0 0 0,0 0 0 0 0,-1-1 0 0 0,0 0 0 0 0,-1 1-1 0 0,0-1 1 0 0,-1 1 0 0 0,-1-1 0 0 0,-2-12 0 0 0,4 22 8 0 0,-1-2 22 0 0,1 3-29 0 0,0 0-1 0 0,0-1 1 0 0,0 1 0 0 0,-1 0-1 0 0,1-1 1 0 0,0 1 0 0 0,0 0-1 0 0,1 0 1 0 0,-1-1 0 0 0,0 1 0 0 0,0 0-1 0 0,1-1 1 0 0,-1 1 0 0 0,0 0-1 0 0,1 0 1 0 0,-1 0 0 0 0,2-2-1 0 0,10 6 12 0 0,1 0-1 0 0,0-1 0 0 0,-1 0 0 0 0,1-1 0 0 0,0 0 0 0 0,14-2 0 0 0,89-8-75 0 0,-80 5 41 0 0,64-7-191 0 0,-98 10 232 0 0,25-10 31 0 0,-19 7-6 0 0,-1-9 186 0 0,-7 7 100 0 0,-9 24-313 0 0,0 0-1 0 0,2 1 0 0 0,0-1 1 0 0,1 2-1 0 0,1-1 0 0 0,-3 21 0 0 0,5-26 10 0 0,-16 126-24 0 0,18-132 18 0 0,1-6 20 0 0,1 13 143 0 0,0-8-192 0 0,3-10-717 0 0,10-35-650 0 0,0-12-3581 0 0,-7 20 1876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2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22 464 24 0 0,'0'0'3193'0'0,"-20"-9"-2060"0"0,19-3-961 0 0,0 0 1 0 0,1 0-1 0 0,1 0 0 0 0,-1 0 0 0 0,2 0 0 0 0,0 1 0 0 0,0-1 0 0 0,1 0 0 0 0,1 1 0 0 0,-1-1 0 0 0,2 1 0 0 0,0 0 1 0 0,0 0-1 0 0,1 1 0 0 0,0 0 0 0 0,1 0 0 0 0,0 0 0 0 0,1 1 0 0 0,0 0 0 0 0,9-8 0 0 0,17-14-96 0 0,1 2 0 0 0,2 1 0 0 0,76-43 0 0 0,-98 62-76 0 0,1 0 0 0 0,0 2-1 0 0,0 0 1 0 0,1 0 0 0 0,0 2 0 0 0,22-5 0 0 0,-33 9-12 0 0,-1 0 1 0 0,1 0 0 0 0,0 1 0 0 0,0-1 0 0 0,0 1 0 0 0,0 1 0 0 0,0-1 0 0 0,0 1 0 0 0,-1 0 0 0 0,1 0 0 0 0,0 1 0 0 0,0-1-1 0 0,-1 1 1 0 0,1 1 0 0 0,-1-1 0 0 0,0 1 0 0 0,0 0 0 0 0,0 0 0 0 0,0 0 0 0 0,0 1 0 0 0,8 8 0 0 0,-12-8 4 0 0,1 1 0 0 0,-1-1 1 0 0,0 1-1 0 0,0 0 0 0 0,0 0 0 0 0,0 0 1 0 0,-1-1-1 0 0,0 1 0 0 0,0 0 0 0 0,0 0 1 0 0,-1 0-1 0 0,-1 5 0 0 0,1-3 11 0 0,-2 17 46 0 0,-2 0 0 0 0,-1-1 0 0 0,-1 1 0 0 0,0-1 0 0 0,-2 0 0 0 0,-22 39 0 0 0,7-19 18 0 0,-3-1-1 0 0,-43 53 0 0 0,44-65 5 0 0,0-1-1 0 0,-2 0 0 0 0,-1-3 1 0 0,-1 0-1 0 0,-35 21 0 0 0,12-13 531 0 0,50-33-465 0 0,3-1-131 0 0,0 1-1 0 0,0-1 0 0 0,0 0 1 0 0,0 0-1 0 0,0 0 1 0 0,0 0-1 0 0,0 1 0 0 0,0-1 1 0 0,0 0-1 0 0,-1 0 1 0 0,1 0-1 0 0,0 0 0 0 0,0 1 1 0 0,0-1-1 0 0,0 0 1 0 0,0 0-1 0 0,0 0 0 0 0,-1 0 1 0 0,1 0-1 0 0,0 0 1 0 0,0 1-1 0 0,0-1 0 0 0,-1 0 1 0 0,1 0-1 0 0,0 0 1 0 0,0 0-1 0 0,0 0 0 0 0,0 0 1 0 0,-1 0-1 0 0,1 0 1 0 0,0 0-1 0 0,0 0 0 0 0,0 0 1 0 0,-1 0-1 0 0,1 0 1 0 0,0 0-1 0 0,0 0 0 0 0,0 0 1 0 0,-1 0-1 0 0,1 0 1 0 0,0 0-1 0 0,0 0 0 0 0,0 0 1 0 0,-1 0-1 0 0,1-1 0 0 0,0 1 1 0 0,0 0-1 0 0,-13-10 270 0 0,-4-11-57 0 0,16 16-200 0 0,0 1 0 0 0,1-1-1 0 0,0 0 1 0 0,0 1 0 0 0,0-1 0 0 0,0 1-1 0 0,1-1 1 0 0,0 1 0 0 0,0-1-1 0 0,0 1 1 0 0,0-1 0 0 0,1 1 0 0 0,-1 0-1 0 0,1-1 1 0 0,1 1 0 0 0,-1 0-1 0 0,0 0 1 0 0,1 1 0 0 0,4-6 0 0 0,2-3-5 0 0,1 1 0 0 0,0-1 0 0 0,1 2 1 0 0,19-15-1 0 0,25-5-96 0 0,-54 29 57 0 0,4 2 4 0 0,3 0 8 0 0,1 2 0 0 0,-1-1 0 0 0,0 1-1 0 0,0 1 1 0 0,-1-1 0 0 0,1 1 0 0 0,-1 1-1 0 0,1-1 1 0 0,-1 1 0 0 0,-1 1 0 0 0,1-1-1 0 0,-1 1 1 0 0,0 0 0 0 0,8 11 0 0 0,-6-7 0 0 0,0 1 1 0 0,-1-1-1 0 0,-1 2 1 0 0,0-1-1 0 0,0 1 1 0 0,-1 0 0 0 0,-1 0-1 0 0,0 0 1 0 0,3 17-1 0 0,-6-22-357 0 0,6 17 37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0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13201 0 0,'0'0'456'0'0,"-12"-8"484"0"0,6 4-1532 0 0,29 26-7610 0 0,-9-14 4939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1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8 224 0 0,'3'-7'9595'0'0,"-4"35"-9448"0"0,-1 0 0 0 0,-2 0-1 0 0,0 0 1 0 0,-2-1 0 0 0,-1 0 0 0 0,-15 38 0 0 0,-3 18 72 0 0,-68 209 382 0 0,52-170-248 0 0,39-116-1211 0 0,0 1-565 0 0,3-10 550 0 0,19-57-3291 0 0,-6 30 1518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1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31 776 0 0,'23'-30'7030'0'0,"-21"36"-6725"0"0,1 7-156 0 0,1 1 0 0 0,-2 0 0 0 0,0-1-1 0 0,-1 1 1 0 0,0 0 0 0 0,-1 0-1 0 0,-2 23 1 0 0,-5 7 161 0 0,-13 47 1 0 0,-6 35 245 0 0,13-73 57 0 0,11-46 49 0 0,14-31-485 0 0,1-5-89 0 0,-3 4-41 0 0,1 1 0 0 0,2 0-1 0 0,0 0 1 0 0,2 1 0 0 0,0 1-1 0 0,22-25 1 0 0,-35 46-51 0 0,-1 0-1 0 0,1 0 0 0 0,-1 0 1 0 0,1 1-1 0 0,-1-1 1 0 0,1 0-1 0 0,-1 0 0 0 0,1 1 1 0 0,0-1-1 0 0,-1 1 0 0 0,1 0 1 0 0,0-1-1 0 0,-1 1 1 0 0,1 0-1 0 0,0 0 0 0 0,0 0 1 0 0,-1 0-1 0 0,1 1 1 0 0,0-1-1 0 0,0 0 0 0 0,-1 1 1 0 0,1-1-1 0 0,0 1 1 0 0,-1-1-1 0 0,1 1 0 0 0,-1 0 1 0 0,1 0-1 0 0,-1-1 1 0 0,1 1-1 0 0,-1 0 0 0 0,0 1 1 0 0,1-1-1 0 0,0 1 1 0 0,4 3-11 0 0,0 0 0 0 0,-1 0 1 0 0,0 0-1 0 0,0 1 1 0 0,0-1-1 0 0,6 11 0 0 0,-4-1-16 0 0,0 1 0 0 0,-1-1 0 0 0,0 1 0 0 0,-1 0 0 0 0,-1 0 0 0 0,-1 1-1 0 0,0-1 1 0 0,0 25 0 0 0,-3-32-211 0 0,0 1 0 0 0,-1-1 0 0 0,0 0 0 0 0,0 0-1 0 0,-1 0 1 0 0,0-1 0 0 0,-6 16 0 0 0,6-19-148 0 0,0-1 0 0 0,-1 1 0 0 0,1-1 0 0 0,-1 0 0 0 0,0 0 0 0 0,0 0 0 0 0,0 0 0 0 0,-1-1 0 0 0,1 1 0 0 0,-1-1 1 0 0,0 0-1 0 0,0 0 0 0 0,0 0 0 0 0,-9 4 0 0 0,-2-1-1874 0 0</inkml:trace>
  <inkml:trace contextRef="#ctx0" brushRef="#br0" timeOffset="1">21 249 348 0 0,'-21'-17'7253'0'0,"45"-2"-6577"0"0,6 15-80 0 0,22-3-60 0 0,7-1-148 0 0,8 0-264 0 0,20 0-356 0 0,9-8-448 0 0,-9 4-824 0 0,6-3-1625 0 0,-6 4 717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2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172 109 84 0 0,'7'-14'1909'0'0,"-6"12"-1643"0"0,0 1 1 0 0,0-1-1 0 0,0 0 0 0 0,0 1 1 0 0,1-1-1 0 0,-1 1 0 0 0,1-1 1 0 0,-1 1-1 0 0,1 0 0 0 0,-1-1 1 0 0,1 1-1 0 0,3-2 0 0 0,-4 16-205 0 0,-1 1-1 0 0,-1-1 0 0 0,0 0 1 0 0,0 0-1 0 0,-2 0 1 0 0,0 0-1 0 0,-6 18 0 0 0,-38 92 247 0 0,4-23-104 0 0,-49 122 935 0 0,139-364 1330 0 0,-25 85-2227 0 0,58-106-1 0 0,-17 39 126 0 0,-52 105-267 0 0,0-1 0 0 0,20-24 0 0 0,7-12 120 0 0,-37 55-228 0 0,-1-1 1 0 0,1 1-1 0 0,-1 0 0 0 0,1 0 1 0 0,0 0-1 0 0,0 1 0 0 0,-1-1 0 0 0,1 0 1 0 0,0 0-1 0 0,0 0 0 0 0,0 1 1 0 0,0-1-1 0 0,0 0 0 0 0,0 1 1 0 0,0-1-1 0 0,0 1 0 0 0,0-1 1 0 0,1 1-1 0 0,-1-1 0 0 0,0 1 0 0 0,0 0 1 0 0,0 0-1 0 0,1-1 0 0 0,-1 1 1 0 0,0 0-1 0 0,0 0 0 0 0,0 0 1 0 0,1 1-1 0 0,-1-1 0 0 0,0 0 0 0 0,0 0 1 0 0,0 1-1 0 0,0-1 0 0 0,1 0 1 0 0,-1 1-1 0 0,0-1 0 0 0,0 1 1 0 0,0 0-1 0 0,0-1 0 0 0,0 1 1 0 0,0 0-1 0 0,0-1 0 0 0,0 1 0 0 0,-1 0 1 0 0,1 0-1 0 0,0 0 0 0 0,0 0 1 0 0,0 1-1 0 0,6 6-14 0 0,0 0 0 0 0,0 0 0 0 0,9 18 1 0 0,-3-3-5 0 0,-2 0 0 0 0,0 1 0 0 0,-2 0 0 0 0,11 44 0 0 0,12 108-41 0 0,-11-51 79 0 0,1-5 161 0 0,-22-119-74 0 0,0-11-4238 0 0,-1 6 3809 0 0,1 1-1 0 0,-1-1 1 0 0,0 1-1 0 0,0-1 1 0 0,0 1-1 0 0,0-1 1 0 0,0 1-1 0 0,-1 0 1 0 0,-2-4-1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2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68 592 0 0,'-5'-10'3120'0'0,"27"3"-2528"0"0,-4 1-72 0 0,11 1-112 0 0,2-1-184 0 0,8 0-272 0 0,13-2-272 0 0,-4 3-528 0 0,-15-2-920 0 0,18-1 404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32 0 0,'8'39'2468'0'0,"-5"-31"-2217"0"0,-1-1 0 0 0,-1 1 0 0 0,1 0 0 0 0,-1 0 0 0 0,-1 0 0 0 0,1 0 0 0 0,-1 0 0 0 0,-1 0 0 0 0,1 0 0 0 0,-1 0 0 0 0,-4 14 0 0 0,4-18-429 0 0,0-1 1 0 0,0 1-1 0 0,-1 0 1 0 0,1-1-1 0 0,-1 1 1 0 0,0-1-1 0 0,1 1 1 0 0,-2-1-1 0 0,1 0 1 0 0,0 0-1 0 0,-1 0 1 0 0,1 0-1 0 0,-1 0 1 0 0,0-1-1 0 0,0 1 1 0 0,-3 1-1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163 138 260 0 0,'0'0'3372'0'0,"-17"-4"-2833"0"0,-65 12 586 0 0,80-8-981 0 0,2 1-80 0 0,-1-1 1 0 0,0 1-1 0 0,0-1 1 0 0,0 1 0 0 0,0-1-1 0 0,0 1 1 0 0,0-1-1 0 0,0 0 1 0 0,0 1-1 0 0,0-1 1 0 0,0 0-1 0 0,0 0 1 0 0,0 0-1 0 0,0 0 1 0 0,0 0-1 0 0,0 0 1 0 0,0 0-1 0 0,0 0 1 0 0,0 0 0 0 0,0 0-1 0 0,-1-1 1 0 0,-29-4 1797 0 0,22 1-698 0 0,13-1-472 0 0,29-7-297 0 0,60-7-594 0 0,-87 17 302 0 0,167-24-36 0 0,20-5-1508 0 0,-69 1-3474 0 0,-89 19 2335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5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96 255 56 0 0,'77'-151'8395'0'0,"-76"149"-8079"0"0,-39 154 1642 0 0,-78 196-1626 0 0,96-303 1447 0 0,37-138-1311 0 0,26-108 85 0 0,-37 181-507 0 0,-2 4-23 0 0,0 1 1 0 0,1-1-1 0 0,1 1 1 0 0,1 0-1 0 0,0 0 0 0 0,1 1 1 0 0,13-17-1 0 0,-3 9-23 0 0,0 2-1 0 0,2 0 1 0 0,1 2-1 0 0,0 0 1 0 0,2 1 0 0 0,-1 1-1 0 0,2 1 1 0 0,40-18 0 0 0,-57 29 24 0 0,-4 2-44 0 0,-1 1 1 0 0,1-1 0 0 0,0 1 0 0 0,-1 0 0 0 0,1 0-1 0 0,0 0 1 0 0,0 0 0 0 0,0 0 0 0 0,-1 1-1 0 0,1-1 1 0 0,6 1 0 0 0,-8 1 7 0 0,0 0 1 0 0,0 0 0 0 0,0 1-1 0 0,-1-1 1 0 0,1 1 0 0 0,0-1-1 0 0,0 1 1 0 0,-1-1 0 0 0,1 1-1 0 0,-1 0 1 0 0,1-1 0 0 0,-1 1-1 0 0,0-1 1 0 0,0 1-1 0 0,0 0 1 0 0,0-1 0 0 0,0 1-1 0 0,0 0 1 0 0,0-1 0 0 0,0 1-1 0 0,-1 0 1 0 0,0 1 0 0 0,0 14 0 0 0,-1-1 0 0 0,-1 0 1 0 0,-1 0-1 0 0,0 0 0 0 0,-1 0 1 0 0,-1-1-1 0 0,0 0 0 0 0,-16 27 0 0 0,1-7 22 0 0,-2-2 0 0 0,-37 43 0 0 0,46-62 9 0 0,-1 0 0 0 0,0-1 0 0 0,-17 11-1 0 0,-11 9 168 0 0,41-32-141 0 0,147-12 1163 0 0,-125 12-1199 0 0,0 1 0 0 0,-1 1 0 0 0,1 0 0 0 0,29 10 0 0 0,-39-10-15 0 0,0 1 1 0 0,0 0-1 0 0,-1 1 0 0 0,0 0 0 0 0,0 0 0 0 0,0 1 1 0 0,0 0-1 0 0,-1 0 0 0 0,0 1 0 0 0,10 11 0 0 0,-18-16 3 0 0,1-1-1 0 0,0 1 1 0 0,-1 0-1 0 0,1 0 1 0 0,-1 0-1 0 0,1-1 0 0 0,-1 1 1 0 0,0 0-1 0 0,0 0 1 0 0,0 0-1 0 0,0 0 1 0 0,0 0-1 0 0,-1 0 0 0 0,1-1 1 0 0,0 1-1 0 0,-1 0 1 0 0,0 0-1 0 0,1 0 1 0 0,-1-1-1 0 0,-2 4 0 0 0,-5 3 0 0 0,-1-1 0 0 0,0 0 0 0 0,0-1 0 0 0,0 0 0 0 0,-1-1 0 0 0,0 0 0 0 0,0 0-1 0 0,-1-1 1 0 0,1 0 0 0 0,-18 3 0 0 0,23-5 3 0 0,-19 5 4 0 0,-1-1 1 0 0,-38 5 0 0 0,56-10-229 0 0,1 0-1 0 0,-1-1 1 0 0,1 0 0 0 0,-1 0-1 0 0,1 0 1 0 0,-1-1 0 0 0,1 0 0 0 0,-1 0-1 0 0,1 0 1 0 0,0-1 0 0 0,-1 0-1 0 0,1 0 1 0 0,0-1 0 0 0,0 0 0 0 0,-8-5-1 0 0,10-7-5414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5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1 356 0 0,'0'0'808'0'0,"5"10"596"0"0,-3 3-256 0 0,-1 0-168 0 0,-8 3-564 0 0,4-6-152 0 0,-5-4-380 0 0,-12 6-764 0 0,1-3-948 0 0,-12 1 420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8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379 249 224 0 0,'3'-2'580'0'0,"0"0"0"0"0,0 0-1 0 0,0 0 1 0 0,0 0 0 0 0,0 0 0 0 0,-1-1 0 0 0,1 0-1 0 0,-1 1 1 0 0,4-6 0 0 0,14-34 1725 0 0,-17 30-2000 0 0,0-1-1 0 0,0 1 1 0 0,-1-1 0 0 0,0-22-1 0 0,-2 26 34 0 0,-1 0-1 0 0,0 0 1 0 0,-1 0-1 0 0,0 1 0 0 0,0-1 1 0 0,-1 1-1 0 0,-7-16 1 0 0,9 22-73 0 0,-1 1-226 0 0,0 0-1 0 0,1 0 1 0 0,-1 0-1 0 0,0 1 1 0 0,0-1-1 0 0,1 1 1 0 0,-1-1-1 0 0,0 1 1 0 0,0 0-1 0 0,0-1 1 0 0,0 1-1 0 0,0 0 1 0 0,0 0-1 0 0,1 0 1 0 0,-1 0-1 0 0,-3 1 1 0 0,-7 2-20 0 0,-1 0 0 0 0,1 0 0 0 0,0 1 1 0 0,-1 1-1 0 0,2 0 0 0 0,-1 0 0 0 0,1 1 0 0 0,0 1 1 0 0,0 0-1 0 0,-10 8 0 0 0,-14 13 7 0 0,-50 51 0 0 0,66-60-22 0 0,2 2 0 0 0,-26 36 0 0 0,36-46 3 0 0,1 0 0 0 0,0 0 0 0 0,0 1 0 0 0,1-1 0 0 0,0 1 1 0 0,1 0-1 0 0,-4 22 0 0 0,7-30-2 0 0,1 1-1 0 0,0-1 1 0 0,0 1 0 0 0,0-1-1 0 0,0 0 1 0 0,1 1 0 0 0,-1-1-1 0 0,1 1 1 0 0,0-1 0 0 0,0 0 0 0 0,1 0-1 0 0,0 0 1 0 0,-1 1 0 0 0,1-2-1 0 0,1 1 1 0 0,-1 0 0 0 0,5 6-1 0 0,-2-5 5 0 0,1 1 0 0 0,-1-1-1 0 0,1-1 1 0 0,0 1-1 0 0,0-1 1 0 0,1 0 0 0 0,0 0-1 0 0,-1-1 1 0 0,12 4 0 0 0,9 2 14 0 0,-1-2 1 0 0,1-2-1 0 0,0 0 0 0 0,41 2 1 0 0,86-8 54 0 0,-68-1 256 0 0,-84 2-181 0 0,0 0-1 0 0,0 0 1 0 0,0 0 0 0 0,0 0 0 0 0,0 0-1 0 0,0 0 1 0 0,0-1 0 0 0,0 1 0 0 0,0-1-1 0 0,0 1 1 0 0,0-1 0 0 0,0 0 0 0 0,0 0-1 0 0,-1 1 1 0 0,1-1 0 0 0,0-1 0 0 0,-1 1-1 0 0,1 0 1 0 0,3-3 0 0 0,-4 2 91 0 0,-1 2-284 0 0,0-1-1 0 0,1 1 1 0 0,-1 0 0 0 0,0 0 0 0 0,0-1-1 0 0,1 1 1 0 0,-1 0 0 0 0,0-1 0 0 0,0 1-1 0 0,1-1 1 0 0,-1 1 0 0 0,0 0 0 0 0,0-1-1 0 0,0 1 1 0 0,0-1 0 0 0,0 1 0 0 0,0 0-1 0 0,0-1 1 0 0,0 1 0 0 0,0-1-1 0 0,0 1 1 0 0,0 0 0 0 0,0-1 0 0 0,0 1-1 0 0,0-1 1 0 0,0 1 0 0 0,0-1 0 0 0,0 1-1 0 0,0 0 1 0 0,-1-1 0 0 0,-2-10-706 0 0,-4-12-7980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4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1 801 484 0 0,'6'0'274'0'0,"0"1"-1"0"0,0-1 1 0 0,1-1 0 0 0,-1 1-1 0 0,0-1 1 0 0,0 0 0 0 0,0 0-1 0 0,1-1 1 0 0,-1 0 0 0 0,-1 0-1 0 0,12-6 1 0 0,-4 1 14 0 0,1 0-1 0 0,-1-2 0 0 0,21-15 1 0 0,-25 16-133 0 0,0-1 1 0 0,-1 0 0 0 0,0 0-1 0 0,-1 0 1 0 0,1-1-1 0 0,-2 0 1 0 0,1 0 0 0 0,-2-1-1 0 0,1 0 1 0 0,-1 0-1 0 0,-1 0 1 0 0,0-1-1 0 0,-1 1 1 0 0,0-1 0 0 0,-1 0-1 0 0,0 0 1 0 0,0 0-1 0 0,-2-18 1 0 0,0 27 19 0 0,0 2-148 0 0,0 0 0 0 0,0 0 0 0 0,0 0 0 0 0,0 0 0 0 0,-1 1 0 0 0,1-1 0 0 0,-1 0-1 0 0,1 0 1 0 0,0 1 0 0 0,-1-1 0 0 0,1 0 0 0 0,-1 0 0 0 0,1 1 0 0 0,-1-1 0 0 0,0 1 0 0 0,1-1 0 0 0,-1 0 0 0 0,0 1 0 0 0,0-1 0 0 0,-8 4-5 0 0,1 0-1 0 0,0 1 1 0 0,0 0-1 0 0,0 1 1 0 0,0 0-1 0 0,1 0 1 0 0,0 0-1 0 0,0 1 1 0 0,0 0-1 0 0,0 0 1 0 0,1 1 0 0 0,0 0-1 0 0,1 0 1 0 0,0 0-1 0 0,-7 13 1 0 0,-1 2 4 0 0,1 0 1 0 0,2 1-1 0 0,0 1 1 0 0,-10 36-1 0 0,17-49-6 0 0,0-1 0 0 0,1 1-1 0 0,1-1 1 0 0,0 1-1 0 0,0 0 1 0 0,1-1 0 0 0,2 20-1 0 0,-1-27-12 0 0,-1-1-1 0 0,1 1 1 0 0,-1-1-1 0 0,1 0 1 0 0,0 1 0 0 0,0-1-1 0 0,0 0 1 0 0,0 0-1 0 0,0 0 1 0 0,1 0-1 0 0,-1 0 1 0 0,1 0 0 0 0,-1 0-1 0 0,1 0 1 0 0,0-1-1 0 0,-1 1 1 0 0,1 0-1 0 0,0-1 1 0 0,0 0 0 0 0,0 1-1 0 0,0-1 1 0 0,1 0-1 0 0,-1 0 1 0 0,0 0-1 0 0,0 0 1 0 0,1-1 0 0 0,-1 1-1 0 0,1-1 1 0 0,-1 1-1 0 0,0-1 1 0 0,1 0-1 0 0,-1 0 1 0 0,1 0 0 0 0,-1 0-1 0 0,0 0 1 0 0,1 0-1 0 0,-1-1 1 0 0,1 1-1 0 0,-1-1 1 0 0,3-1 0 0 0,18-4-5 0 0,0-1 0 0 0,0-1 1 0 0,-1-1-1 0 0,0-1 0 0 0,-1-1 1 0 0,0-1-1 0 0,-1-1 1 0 0,0 0-1 0 0,-1-2 0 0 0,0 0 1 0 0,-2-1-1 0 0,0-1 1 0 0,28-35-1 0 0,-3-5-124 0 0,-2-2 0 0 0,-3-2 0 0 0,41-91 0 0 0,-65 123 207 0 0,-2-1-1 0 0,-1 0 0 0 0,-1 0 0 0 0,-2-1 0 0 0,-1 0 0 0 0,2-36 0 0 0,-1-26 1949 0 0,-8 95-2033 0 0,1 0 1 0 0,-1 1-1 0 0,1-1 1 0 0,-1 0-1 0 0,0 0 1 0 0,0 0-1 0 0,0 0 0 0 0,0 0 1 0 0,0 0-1 0 0,0 0 1 0 0,-1 0-1 0 0,-1 2 1 0 0,-2 4 0 0 0,-10 28 6 0 0,3 0-1 0 0,1 1 1 0 0,2 0-1 0 0,-5 44 1 0 0,-4 11 10 0 0,-78 380 93 0 0,92-455-139 0 0,1 1 0 0 0,1 0-1 0 0,1 0 1 0 0,0 0-1 0 0,1 0 1 0 0,6 35-1 0 0,-6-51 23 0 0,1 0 0 0 0,0 0-1 0 0,0 0 1 0 0,0 0 0 0 0,0 0-1 0 0,0 0 1 0 0,0 0-1 0 0,0 0 1 0 0,1 0 0 0 0,-1 0-1 0 0,1-1 1 0 0,0 1 0 0 0,-1-1-1 0 0,1 1 1 0 0,0-1-1 0 0,0 1 1 0 0,0-1 0 0 0,0 0-1 0 0,0 0 1 0 0,0 0 0 0 0,0 0-1 0 0,0-1 1 0 0,0 1-1 0 0,1 0 1 0 0,-1-1 0 0 0,0 0-1 0 0,0 1 1 0 0,1-1 0 0 0,-1 0-1 0 0,0 0 1 0 0,3-1-1 0 0,9 0-8 0 0,-1 0 0 0 0,0-1 0 0 0,0-1 0 0 0,15-5 0 0 0,-15 4 0 0 0,14-4 8 0 0,-2-1 0 0 0,1-2 0 0 0,-1 0 0 0 0,-1-2 0 0 0,0 0 0 0 0,-1-2 1 0 0,-1-1-1 0 0,0 0 0 0 0,-1-2 0 0 0,36-38 0 0 0,-35 30 12 0 0,0-1 0 0 0,-2 0 1 0 0,-1-2-1 0 0,-2 0 0 0 0,0-2 0 0 0,-2 0 0 0 0,-2 0 0 0 0,13-43 0 0 0,-22 61 64 0 0,-1-1-1 0 0,0 0 0 0 0,-1 0 0 0 0,0 0 1 0 0,-1-18-1 0 0,-1 30-17 0 0,-1-1-7 0 0,-5-10-12 0 0,-1 7-19 0 0,-2 9-12 0 0,-6 7 6 0 0,-1 1-1 0 0,2 1 1 0 0,0 0-1 0 0,0 1 1 0 0,1 0-1 0 0,1 1 1 0 0,0 0-1 0 0,1 1 1 0 0,-13 22-1 0 0,-2 9-8 0 0,2 1 0 0 0,-22 59 0 0 0,42-96-13 0 0,0 1-1 0 0,1 0 1 0 0,0 1-1 0 0,0-1 1 0 0,1 0-1 0 0,0 14 0 0 0,2-25 17 0 0,0 0 0 0 0,0 1 0 0 0,0-1-1 0 0,0 1 1 0 0,0-1 0 0 0,1 1 0 0 0,-1-1 0 0 0,0 0-1 0 0,0 1 1 0 0,1-1 0 0 0,-1 1 0 0 0,0-1-1 0 0,0 0 1 0 0,1 1 0 0 0,-1-1 0 0 0,0 0-1 0 0,1 0 1 0 0,-1 1 0 0 0,1-1 0 0 0,-1 0 0 0 0,0 0-1 0 0,1 1 1 0 0,-1-1 0 0 0,1 0 0 0 0,-1 0-1 0 0,0 0 1 0 0,1 0 0 0 0,-1 0 0 0 0,1 0-1 0 0,-1 0 1 0 0,1 0 0 0 0,-1 0 0 0 0,1 0-1 0 0,-1 0 1 0 0,1 0 0 0 0,-1 0 0 0 0,0 0 0 0 0,1 0-1 0 0,-1 0 1 0 0,1 0 0 0 0,-1 0 0 0 0,1-1-1 0 0,20-5-16 0 0,-20 5 16 0 0,15-7-52 0 0,-1 0 0 0 0,1-1 0 0 0,-1-1 0 0 0,-1 0-1 0 0,0-1 1 0 0,0 0 0 0 0,-1-1 0 0 0,-1-1 0 0 0,21-27-1 0 0,18-16-180 0 0,29-36-382 0 0,-79 90 538 0 0,-1 8-174 0 0,-10 177-39 0 0,10-170 291 0 0,-1 4-7 0 0,1 1 0 0 0,4 28 0 0 0,-4-45 10 0 0,1-1-1 0 0,0 1 1 0 0,-1-1 0 0 0,1 1-1 0 0,0-1 1 0 0,0 1-1 0 0,-1-1 1 0 0,1 0 0 0 0,0 1-1 0 0,0-1 1 0 0,-1 0-1 0 0,1 1 1 0 0,0-1 0 0 0,0 0-1 0 0,0 0 1 0 0,0 0-1 0 0,-1 0 1 0 0,1 0 0 0 0,0 0-1 0 0,0 0 1 0 0,0 0-1 0 0,0 0 1 0 0,0 0 0 0 0,-1 0-1 0 0,1 0 1 0 0,0-1-1 0 0,0 1 1 0 0,0 0 0 0 0,-1-1-1 0 0,2 0 1 0 0,25-9 26 0 0,-10 1-17 0 0,-1-1 0 0 0,0 0 0 0 0,-1-1 0 0 0,-1-1 0 0 0,1 0 0 0 0,-2-1 0 0 0,0 0 1 0 0,0-1-1 0 0,-1-1 0 0 0,-1 0 0 0 0,16-27 0 0 0,3-16 12 0 0,46-120 1 0 0,-64 147-18 0 0,6-18 110 0 0,19-82 0 0 0,-32 105 90 0 0,-1 0 0 0 0,0 0-1 0 0,-2 0 1 0 0,-1 0 0 0 0,-3-28 0 0 0,0 7 1101 0 0,-14 102-1293 0 0,1 1 1 0 0,4 0 0 0 0,-6 69-1 0 0,-17 81-31 0 0,23-160-283 0 0,2 0 1 0 0,1 1-1 0 0,0 48 1 0 0,8-92 48 0 0,-1 3-171 0 0,-3 14 231 0 0,4-20 104 0 0,0 1 0 0 0,0-1 1 0 0,0 0-1 0 0,0 1 0 0 0,0-1 0 0 0,0 0 1 0 0,0 1-1 0 0,-1-1 0 0 0,1 0 0 0 0,0 1 1 0 0,0-1-1 0 0,0 0 0 0 0,0 1 0 0 0,0-1 0 0 0,0 0 1 0 0,-1 1-1 0 0,1-1 0 0 0,0 0 0 0 0,0 0 1 0 0,-1 1-1 0 0,1-1 0 0 0,0 0 0 0 0,0 0 1 0 0,-1 1-1 0 0,1-1 0 0 0,0 0 0 0 0,0 0 0 0 0,-1 0 1 0 0,1 0-1 0 0,0 1 0 0 0,-1-1 0 0 0,1 0 1 0 0,0 0-1 0 0,-1 0 0 0 0,1 0 0 0 0,0 0 1 0 0,-1 0-1 0 0,1 0 0 0 0,-143-112-451 0 0,137 107 656 0 0,-1 1 0 0 0,0 0 0 0 0,0 0 0 0 0,0 1 0 0 0,-10-3 0 0 0,16 5-30 0 0,-2-1 23 0 0,-4-4-110 0 0,11 3 481 0 0,67-8-402 0 0,123-1-1 0 0,-12 3 25 0 0,-173 8-53 0 0,0-1 1 0 0,-1 0 0 0 0,1 0-1 0 0,-1 0 1 0 0,0-1-1 0 0,0 0 1 0 0,0-1 0 0 0,0 0-1 0 0,0 0 1 0 0,-1-1 0 0 0,12-9-1 0 0,16-18 692 0 0,-33 30-413 0 0,-23 83-360 0 0,6-27 5 0 0,-29 199-69 0 0,37-204 85 0 0,3 5 54 0 0,4-51-31 0 0,-2 3 77 0 0,2-4-214 0 0,2-5-658 0 0,10-33-439 0 0,-3 4-2604 0 0,-6 12 1409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9:59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1 176 0 0,'0'0'3705'0'0,"-3"3"-3190"0"0,-1 3-261 0 0,1-1 0 0 0,0 1 0 0 0,-1 0 0 0 0,2 0 0 0 0,-1 1 0 0 0,-1 6 0 0 0,2-7-293 0 0,1 0 0 0 0,-1-1 0 0 0,0 0 0 0 0,-1 1 0 0 0,1-1 0 0 0,-1 0 0 0 0,0 0 0 0 0,0-1 0 0 0,-1 1 0 0 0,1-1 0 0 0,-1 1 0 0 0,0-1 0 0 0,0 0 0 0 0,-8 6 0 0 0,-31 13-2731 0 0,23-18 1183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0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230 592 408 0 0,'0'0'1361'0'0,"5"-3"-780"0"0,4-1-158 0 0,-1-1 1 0 0,-1 0-1 0 0,1 0 0 0 0,-1-1 1 0 0,0 0-1 0 0,0 0 1 0 0,-1-1-1 0 0,1 0 1 0 0,-1 0-1 0 0,-1 0 1 0 0,0-1-1 0 0,0 0 1 0 0,0 0-1 0 0,-1 0 1 0 0,0 0-1 0 0,-1-1 1 0 0,4-12-1 0 0,-6 20-379 0 0,-1 0-1 0 0,0 0 1 0 0,1 0 0 0 0,-1 0-1 0 0,0 0 1 0 0,0 0-1 0 0,0 1 1 0 0,1-1 0 0 0,-1 0-1 0 0,0 0 1 0 0,0 0-1 0 0,0 0 1 0 0,-1 0 0 0 0,1 0-1 0 0,0 0 1 0 0,0 0-1 0 0,0 0 1 0 0,-1 0 0 0 0,1 0-1 0 0,-1 1 1 0 0,1-1-1 0 0,0 0 1 0 0,-1 0 0 0 0,1 0-1 0 0,-1 1 1 0 0,0-1-1 0 0,1 0 1 0 0,-1 0-1 0 0,-1 0 1 0 0,1 0-11 0 0,-1 1 1 0 0,0-1-1 0 0,0 1 1 0 0,0-1-1 0 0,0 1 0 0 0,1 0 1 0 0,-1 0-1 0 0,0 0 0 0 0,0 0 1 0 0,0 0-1 0 0,0 0 0 0 0,0 0 1 0 0,-3 2-1 0 0,-6 1 27 0 0,0 0 0 0 0,0 1 1 0 0,-20 11-1 0 0,10-3-25 0 0,1 0-1 0 0,0 1 1 0 0,2 2 0 0 0,-1 0 0 0 0,2 0-1 0 0,0 2 1 0 0,1 0 0 0 0,0 1 0 0 0,2 1-1 0 0,0 0 1 0 0,1 1 0 0 0,1 0 0 0 0,-12 29-1 0 0,23-48-32 0 0,0 0-1 0 0,1 1 0 0 0,-1-1 0 0 0,1 1 0 0 0,-1-1 0 0 0,1 1 0 0 0,0-1 1 0 0,-1 1-1 0 0,1-1 0 0 0,0 1 0 0 0,0 0 0 0 0,0-1 0 0 0,0 1 0 0 0,0-1 1 0 0,1 1-1 0 0,-1-1 0 0 0,0 1 0 0 0,1-1 0 0 0,-1 1 0 0 0,1-1 0 0 0,0 1 1 0 0,-1-1-1 0 0,1 0 0 0 0,0 1 0 0 0,0-1 0 0 0,0 0 0 0 0,0 0 0 0 0,1 2 1 0 0,1-1-1 0 0,0-1 1 0 0,0 1-1 0 0,0-1 1 0 0,0 0-1 0 0,0 1 1 0 0,0-1-1 0 0,0 0 1 0 0,1-1-1 0 0,-1 1 1 0 0,0-1-1 0 0,1 1 1 0 0,4-1-1 0 0,10-1 7 0 0,-1 0-1 0 0,1-1 1 0 0,32-8 0 0 0,-29 4-9 0 0,0-1 0 0 0,0-1 0 0 0,-1-1 0 0 0,0-1 0 0 0,-1 0 1 0 0,0-2-1 0 0,-1 0 0 0 0,0-1 0 0 0,-1-1 0 0 0,0 0 0 0 0,-1-2 0 0 0,-1 0 0 0 0,0 0 1 0 0,-1-1-1 0 0,16-27 0 0 0,8-24 53 0 0,-38 66-46 0 0,3-5 24 0 0,-2 4-56 0 0,-1 8-133 0 0,-41 224 34 0 0,40-227 122 0 0,7-2-11 0 0,0-1 1 0 0,0 0-1 0 0,-1-1 0 0 0,1 0 1 0 0,0 0-1 0 0,-1 0 0 0 0,1 0 1 0 0,-1-1-1 0 0,0 0 0 0 0,0 0 1 0 0,0 0-1 0 0,0-1 0 0 0,-1 0 1 0 0,1 0-1 0 0,7-9 0 0 0,8-10-264 0 0,33-48-1 0 0,-29 38 94 0 0,-12 15 80 0 0,14-15-293 0 0,-24 32 325 0 0,-1 1-54 0 0,0 1 122 0 0,0 0-1 0 0,0-1 1 0 0,0 1-1 0 0,0 0 1 0 0,-1 0-1 0 0,1 0 1 0 0,0-1-1 0 0,0 1 1 0 0,-1 0-1 0 0,1 0 1 0 0,0 0-1 0 0,-1 0 1 0 0,1 0-1 0 0,-1 0 1 0 0,1 0-1 0 0,-1 1 1 0 0,0-1-1 0 0,1 0 1 0 0,-1 2-1 0 0,6 25-59 0 0,-4-10-3 0 0,-2 0 0 0 0,-2 34 0 0 0,-1 0-669 0 0,3-50 609 0 0,2-2-574 0 0,1-1 682 0 0,-1 1 0 0 0,0-1 0 0 0,1 0 0 0 0,-1 0-1 0 0,0 0 1 0 0,0 0 0 0 0,0-1 0 0 0,0 1 0 0 0,0 0-1 0 0,0-1 1 0 0,3-3 0 0 0,0 2-20 0 0,4-5-31 0 0,0 0 0 0 0,-1 0 0 0 0,0-1 0 0 0,0 0 0 0 0,10-15 0 0 0,1-1-45 0 0,-8 11 46 0 0,0 1 1 0 0,2 0-1 0 0,-1 1 0 0 0,2 0 1 0 0,14-9-1 0 0,-27 20 61 0 0,0 1-1 0 0,1-1 1 0 0,-1 1-1 0 0,0 0 1 0 0,0-1-1 0 0,1 1 1 0 0,-1 0-1 0 0,0 0 0 0 0,1 0 1 0 0,-1 0-1 0 0,0 0 1 0 0,1 0-1 0 0,-1 0 1 0 0,0 0-1 0 0,1 1 1 0 0,-1-1-1 0 0,0 1 0 0 0,0-1 1 0 0,1 1-1 0 0,-1-1 1 0 0,0 1-1 0 0,0-1 1 0 0,0 1-1 0 0,0 0 1 0 0,0 0-1 0 0,0 0 1 0 0,0 0-1 0 0,0-1 0 0 0,0 1 1 0 0,0 1-1 0 0,0-1 1 0 0,-1 0-1 0 0,1 0 1 0 0,0 0-1 0 0,-1 0 1 0 0,1 0-1 0 0,0 2 1 0 0,25 62-200 0 0,-14-34-62 0 0,-10-25 202 0 0,1-1 0 0 0,1 1 0 0 0,-1-1 0 0 0,1 0 0 0 0,0 0 0 0 0,0 0 0 0 0,0-1-1 0 0,1 1 1 0 0,0-1 0 0 0,-1 0 0 0 0,2 0 0 0 0,-1-1 0 0 0,0 0 0 0 0,11 5 0 0 0,-7-5-34 0 0,0 0 0 0 0,0-1 0 0 0,0 0 0 0 0,1-1 0 0 0,-1 0 0 0 0,1-1 0 0 0,-1 0 1 0 0,1 0-1 0 0,11-2 0 0 0,-6 0 25 0 0,0 0 1 0 0,-1-1-1 0 0,0 0 1 0 0,0-1-1 0 0,0-1 1 0 0,0 0-1 0 0,0-1 0 0 0,-1 0 1 0 0,0-1-1 0 0,17-13 1 0 0,-21 13 147 0 0,-2 1 1 0 0,1-2 0 0 0,-1 1-1 0 0,0-1 1 0 0,-1 0 0 0 0,0 0-1 0 0,0-1 1 0 0,-1 1 0 0 0,0-1-1 0 0,0-1 1 0 0,-1 1 0 0 0,0-1-1 0 0,-1 1 1 0 0,0-1-1 0 0,3-18 1 0 0,-5 26-44 0 0,-1 1 1 0 0,1-1-1 0 0,-1 0 1 0 0,0 1-1 0 0,0-1 0 0 0,1 0 1 0 0,-1 1-1 0 0,0-1 0 0 0,-1 0 1 0 0,1 0-1 0 0,0 1 0 0 0,0-1 1 0 0,-1 0-1 0 0,1 1 1 0 0,-1-1-1 0 0,1 0 0 0 0,-1 1 1 0 0,0-1-1 0 0,1 1 0 0 0,-1-1 1 0 0,0 1-1 0 0,0-1 0 0 0,0 1 1 0 0,0 0-1 0 0,-2-2 1 0 0,1 2-7 0 0,0 1 0 0 0,0-1 0 0 0,0 0 0 0 0,0 1 0 0 0,0 0 0 0 0,0-1 0 0 0,0 1 1 0 0,0 0-1 0 0,-1 0 0 0 0,1 0 0 0 0,0 0 0 0 0,0 1 0 0 0,0-1 0 0 0,0 0 0 0 0,0 1 1 0 0,-4 1-1 0 0,-7 3 20 0 0,1 1 0 0 0,-1 0 1 0 0,1 0-1 0 0,-19 15 1 0 0,3 0-4 0 0,1 2 0 0 0,1 1 1 0 0,0 1-1 0 0,2 2 0 0 0,2 0 1 0 0,0 1-1 0 0,2 1 0 0 0,0 1 1 0 0,3 1-1 0 0,0 1 0 0 0,-13 37 1 0 0,14-14 278 0 0,16-54-184 0 0,0 0-122 0 0,0-1 0 0 0,1 1 1 0 0,-1-1-1 0 0,1 1 0 0 0,-1-1 1 0 0,1 1-1 0 0,0-1 0 0 0,-1 1 0 0 0,1-1 1 0 0,-1 0-1 0 0,1 1 0 0 0,0-1 1 0 0,-1 0-1 0 0,1 0 0 0 0,0 1 1 0 0,-1-1-1 0 0,1 0 0 0 0,0 0 1 0 0,-1 0-1 0 0,1 0 0 0 0,0 0 1 0 0,0 0-1 0 0,-1 0 0 0 0,1 0 1 0 0,0 0-1 0 0,-1 0 0 0 0,1 0 1 0 0,0 0-1 0 0,-1-1 0 0 0,1 1 0 0 0,0 0 1 0 0,-1 0-1 0 0,1-1 0 0 0,0 1 1 0 0,-1-1-1 0 0,1 1 0 0 0,42-25 126 0 0,-4 4-14 0 0,-2-1 0 0 0,59-48 0 0 0,-51 29-48 0 0,-1-3 1 0 0,-3-2-1 0 0,-1-2 1 0 0,-3-1-1 0 0,-2-1 1 0 0,-2-3-1 0 0,-2 0 1 0 0,29-72-1 0 0,-55 113 92 0 0,0 0 0 0 0,-1 0 0 0 0,0-1 0 0 0,0 1-1 0 0,-2-1 1 0 0,1 0 0 0 0,-2 0 0 0 0,0 0 0 0 0,0 0 0 0 0,-1 0 0 0 0,-1 0-1 0 0,0 0 1 0 0,-1 0 0 0 0,-3-14 0 0 0,4 27-149 0 0,1-1 0 0 0,0 1 0 0 0,0-1 0 0 0,0 1 0 0 0,-1 0 0 0 0,1-1-1 0 0,0 1 1 0 0,0 0 0 0 0,-1-1 0 0 0,1 1 0 0 0,0 0 0 0 0,-1-1 0 0 0,1 1 0 0 0,0 0 0 0 0,-1 0 0 0 0,1-1 0 0 0,-1 1 0 0 0,1 0-1 0 0,0 0 1 0 0,-1 0 0 0 0,1 0 0 0 0,-1-1 0 0 0,1 1 0 0 0,0 0 0 0 0,-1 0 0 0 0,1 0 0 0 0,-1 0 0 0 0,1 0 0 0 0,-1 0 0 0 0,1 0-1 0 0,0 0 1 0 0,-1 0 0 0 0,1 0 0 0 0,-1 1 0 0 0,1-1 0 0 0,-1 0 0 0 0,1 0 0 0 0,0 0 0 0 0,-1 0 0 0 0,1 1 0 0 0,-1-1 0 0 0,1 0-1 0 0,-1 1 1 0 0,-15 11-43 0 0,14-11 78 0 0,-9 12-8 0 0,1 0 0 0 0,0 0 0 0 0,1 1-1 0 0,0 1 1 0 0,1-1 0 0 0,1 1 0 0 0,0 1 0 0 0,-8 29 0 0 0,13-40-36 0 0,-11 35 48 0 0,1 0 0 0 0,1 0 1 0 0,3 1-1 0 0,2 0 0 0 0,-3 52 1 0 0,9-74-199 0 0,0 0 1 0 0,0 0-1 0 0,2 0 1 0 0,0 0-1 0 0,2-1 0 0 0,0 1 1 0 0,1-1-1 0 0,0 0 1 0 0,2 0-1 0 0,0-1 1 0 0,1 1-1 0 0,1-2 1 0 0,20 30-1 0 0,-23-38-279 0 0,0-1-1 0 0,1-1 0 0 0,0 1 0 0 0,0-1 1 0 0,0 0-1 0 0,1-1 0 0 0,0 1 0 0 0,0-1 1 0 0,0-1-1 0 0,1 0 0 0 0,-1 0 0 0 0,1-1 1 0 0,16 4-1 0 0,24 2-2309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97 236 0 0,'12'-78'8122'0'0,"-12"78"-8086"0"0,0 0 0 0 0,-1-1 0 0 0,1 1 0 0 0,0 0-1 0 0,0-1 1 0 0,-1 1 0 0 0,1-1 0 0 0,0 1 0 0 0,0-1 0 0 0,0 1-1 0 0,0 0 1 0 0,0-1 0 0 0,0 1 0 0 0,0-1 0 0 0,0 1 0 0 0,0-1 0 0 0,0 1-1 0 0,0-1 1 0 0,0 1 0 0 0,0-1 0 0 0,0 1 0 0 0,0 0 0 0 0,0-1 0 0 0,0 1-1 0 0,1-1 1 0 0,-1 1 0 0 0,0 0 0 0 0,0-1 0 0 0,0 1 0 0 0,1-1 0 0 0,2-5 863 0 0,-3 11 102 0 0,-29 106-728 0 0,-54 133 0 0 0,30-77-40 0 0,45-146-707 0 0,11-26-1407 0 0,11-27-309 0 0,-1 2-688 0 0,-5 2 220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2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19 224 0 0,'-5'-15'11395'0'0,"15"13"-11327"0"0,-1 1-1 0 0,0 0 1 0 0,1 1 0 0 0,-1 0-1 0 0,1 1 1 0 0,-1 0-1 0 0,0 0 1 0 0,0 1 0 0 0,14 4-1 0 0,-5-2-28 0 0,4 0-6 0 0,-1 1 0 0 0,0 1 0 0 0,0 1 0 0 0,32 15 0 0 0,-46-18-27 0 0,0 0-1 0 0,0 0 0 0 0,0 1 0 0 0,-1 0 0 0 0,0 0 0 0 0,0 0 0 0 0,0 1 0 0 0,-1 0 0 0 0,1 0 0 0 0,-2 1 0 0 0,1-1 0 0 0,-1 1 0 0 0,0 0 0 0 0,0 0 0 0 0,5 14 0 0 0,-6-11-8 0 0,0 1 0 0 0,-1-1 0 0 0,0 1 0 0 0,-1-1 0 0 0,0 1 0 0 0,0 0 0 0 0,-2-1 0 0 0,1 1 0 0 0,-1 0 0 0 0,0-1 0 0 0,-1 1 0 0 0,-4 10 0 0 0,1-5 1 0 0,-1 1 1 0 0,-1-1-1 0 0,-1-1 0 0 0,0 1 1 0 0,-1-1-1 0 0,-20 25 0 0 0,7-15 13 0 0,0-1 0 0 0,-2 0 0 0 0,0-2 0 0 0,-2-1 0 0 0,0-1 0 0 0,-2-1 0 0 0,-37 19-1 0 0,47-29 35 0 0,0-1 0 0 0,-1 0 0 0 0,0-2 0 0 0,-23 6 0 0 0,35-11-118 0 0,0 1-1 0 0,-1-1 0 0 0,1 0 1 0 0,0-1-1 0 0,-1 1 0 0 0,1-2 0 0 0,0 1 1 0 0,-1-1-1 0 0,1 0 0 0 0,0 0 1 0 0,0-1-1 0 0,0 0 0 0 0,0 0 0 0 0,-8-4 1 0 0,14 4-314 0 0,0 1 0 0 0,0-1 0 0 0,0 0 0 0 0,1 0 0 0 0,-1 1 0 0 0,0-1 0 0 0,0 0 0 0 0,1 0 0 0 0,0 0 0 0 0,-1 0 0 0 0,1 1 0 0 0,0-1 0 0 0,0 0 0 0 0,0 0 0 0 0,0-3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103 633 468 0 0,'0'0'6234'0'0,"5"-5"-5990"0"0,16-20 41 0 0,-2 0 0 0 0,0-1 0 0 0,-2-1 0 0 0,23-46 0 0 0,45-128 1066 0 0,-77 177-504 0 0,0 0 1 0 0,4-36 1053 0 0,-18 62-1836 0 0,-3 2-45 0 0,1-1 0 0 0,0 2 0 0 0,0-1 1 0 0,1 1-1 0 0,-1 1 0 0 0,1-1 0 0 0,0 1 1 0 0,0 0-1 0 0,1 1 0 0 0,-10 12 0 0 0,-60 90 94 0 0,46-63-73 0 0,6-10-22 0 0,1 0 0 0 0,2 2 0 0 0,2 1 0 0 0,-22 60 0 0 0,40-96-25 0 0,0 0 0 0 0,0 0 0 0 0,0 0 0 0 0,0 0-1 0 0,1 0 1 0 0,0 0 0 0 0,-1 0 0 0 0,1 0 0 0 0,0 0 0 0 0,1 0-1 0 0,-1 0 1 0 0,0 0 0 0 0,1 0 0 0 0,0 0 0 0 0,-1-1-1 0 0,1 1 1 0 0,0 0 0 0 0,1 0 0 0 0,-1 0 0 0 0,0-1 0 0 0,4 5-1 0 0,-3-4 0 0 0,1-1-1 0 0,0 0 1 0 0,-1 0 0 0 0,1 0-1 0 0,0 0 1 0 0,0 0-1 0 0,1 0 1 0 0,-1-1-1 0 0,0 1 1 0 0,0-1-1 0 0,1 0 1 0 0,-1 0 0 0 0,1 0-1 0 0,-1-1 1 0 0,1 1-1 0 0,-1-1 1 0 0,1 0-1 0 0,3 0 1 0 0,20-1-101 0 0,0 0 0 0 0,-1-2 0 0 0,1-1 0 0 0,-1-1 0 0 0,0-1-1 0 0,-1-1 1 0 0,28-12 0 0 0,-37 12 21 0 0,-1 0-1 0 0,1-2 0 0 0,-1 0 1 0 0,-1 0-1 0 0,0-1 0 0 0,0-1 1 0 0,-1 0-1 0 0,0-1 0 0 0,-1-1 0 0 0,0 0 1 0 0,18-27-1 0 0,-9-5 173 0 0,-20 43 43 0 0,-9 6-129 0 0,0 1 1 0 0,0 0-1 0 0,1 0 1 0 0,0 1-1 0 0,0 0 0 0 0,0 0 1 0 0,1 1-1 0 0,0 0 1 0 0,0 0-1 0 0,0 0 1 0 0,1 1-1 0 0,-8 15 1 0 0,6-8 8 0 0,1-1 0 0 0,1 1 0 0 0,1 1 0 0 0,0-1 0 0 0,1 0 0 0 0,-3 27 0 0 0,6-40-3 0 0,-1-1-1 0 0,1 1 1 0 0,0 0 0 0 0,0-1-1 0 0,-1 1 1 0 0,1-1 0 0 0,0 1-1 0 0,1 0 1 0 0,-1-1 0 0 0,0 1-1 0 0,0-1 1 0 0,1 1-1 0 0,-1-1 1 0 0,1 1 0 0 0,-1 0-1 0 0,1-1 1 0 0,-1 0 0 0 0,1 1-1 0 0,0-1 1 0 0,0 1 0 0 0,0-1-1 0 0,0 0 1 0 0,0 0 0 0 0,0 1-1 0 0,0-1 1 0 0,0 0 0 0 0,0 0-1 0 0,1 0 1 0 0,-1 0-1 0 0,0-1 1 0 0,1 1 0 0 0,-1 0-1 0 0,1 0 1 0 0,-1-1 0 0 0,1 1-1 0 0,-1-1 1 0 0,1 1 0 0 0,-1-1-1 0 0,1 0 1 0 0,0 0 0 0 0,-1 1-1 0 0,1-1 1 0 0,-1 0-1 0 0,1 0 1 0 0,0-1 0 0 0,-1 1-1 0 0,1 0 1 0 0,-1-1 0 0 0,1 1-1 0 0,-1 0 1 0 0,1-1 0 0 0,-1 0-1 0 0,1 1 1 0 0,-1-1 0 0 0,1 0-1 0 0,-1 0 1 0 0,0 0 0 0 0,1 0-1 0 0,-1 0 1 0 0,0 0-1 0 0,2-2 1 0 0,2-2 2 0 0,0 0 0 0 0,-1 0 0 0 0,1-1 0 0 0,-1 0 0 0 0,0 1 1 0 0,-1-2-1 0 0,1 1 0 0 0,-1 0 0 0 0,0-1 0 0 0,2-7 0 0 0,13-71-3 0 0,-16 74-3 0 0,-1 1 0 0 0,0 1 0 0 0,1 1 1 0 0,-1-1 0 0 0,2 1 0 0 0,-1 0-1 0 0,4-10 1 0 0,-3 14-1 0 0,-1 1-1 0 0,1-1 1 0 0,0 1-1 0 0,-1-1 1 0 0,1 1-1 0 0,1 0 1 0 0,-1 0-1 0 0,0 0 1 0 0,1 1-1 0 0,0-1 1 0 0,-1 1-1 0 0,7-3 1 0 0,-2 1-23 0 0,-1 1 0 0 0,1 0 1 0 0,-1 0-1 0 0,1 1 0 0 0,0 0 1 0 0,0 0-1 0 0,1 1 0 0 0,-1 0 1 0 0,0 0-1 0 0,0 1 0 0 0,0 0 1 0 0,1 1-1 0 0,-1-1 0 0 0,13 4 1 0 0,-17-3 11 0 0,-1 0 0 0 0,1 1 0 0 0,-1-1 0 0 0,0 1 1 0 0,0-1-1 0 0,1 1 0 0 0,-1 0 0 0 0,0 0 1 0 0,0 0-1 0 0,-1 1 0 0 0,1-1 0 0 0,0 1 0 0 0,-1 0 1 0 0,1-1-1 0 0,-1 1 0 0 0,0 0 0 0 0,0 0 1 0 0,0 0-1 0 0,-1 1 0 0 0,1-1 0 0 0,-1 0 1 0 0,1 1-1 0 0,-1-1 0 0 0,0 1 0 0 0,0-1 0 0 0,-1 1 1 0 0,1 0-1 0 0,-1-1 0 0 0,0 1 0 0 0,0 0 1 0 0,0-1-1 0 0,0 1 0 0 0,-1 0 0 0 0,-1 5 0 0 0,-2 8-2 0 0,-1 0-1 0 0,-1-1 1 0 0,0 0-1 0 0,-2 0 0 0 0,0-1 1 0 0,0 1-1 0 0,-1-2 1 0 0,-1 1-1 0 0,-23 25 0 0 0,31-38 151 0 0,3-9-133 0 0,1-6-5 0 0,1 1-1 0 0,0-1 0 0 0,1 1 1 0 0,0 0-1 0 0,1 0 1 0 0,1 1-1 0 0,-1 0 1 0 0,13-18-1 0 0,70-88-22 0 0,-84 111 10 0 0,1 0 0 0 0,1 0 0 0 0,-1 1 1 0 0,1 0-1 0 0,0 0 0 0 0,0 0 0 0 0,0 1 0 0 0,1 0 0 0 0,-1 0 0 0 0,1 0 1 0 0,0 1-1 0 0,0 0 0 0 0,9-2 0 0 0,-14 5 7 0 0,0 0 0 0 0,0 0 0 0 0,-1 0 0 0 0,1 1 0 0 0,0-1 0 0 0,0 1 1 0 0,0-1-1 0 0,0 1 0 0 0,-1 0 0 0 0,1-1 0 0 0,0 1 0 0 0,0 0 0 0 0,-1 0 0 0 0,1 0 0 0 0,-1 0 0 0 0,1 0 0 0 0,-1 1 0 0 0,1-1 0 0 0,-1 0 0 0 0,0 1 1 0 0,0-1-1 0 0,0 1 0 0 0,1-1 0 0 0,-2 1 0 0 0,1 0 0 0 0,0 0 0 0 0,1 3 0 0 0,1 1-24 0 0,0 0 1 0 0,-1 0-1 0 0,0 0 0 0 0,0 1 0 0 0,-1-1 1 0 0,1 8-1 0 0,0 75-550 0 0,-2-87 551 0 0,4-4-45 0 0,0 0 42 0 0,0 0-1 0 0,-1 0 1 0 0,1-1-1 0 0,-1 0 1 0 0,1 1-1 0 0,-1-1 1 0 0,0-1-1 0 0,0 1 1 0 0,0 0-1 0 0,-1-1 1 0 0,1 1-1 0 0,2-7 1 0 0,35-58-106 0 0,-19 29 27 0 0,1 0 0 0 0,42-56 0 0 0,-55 84 83 0 0,-8 10 11 0 0,-1-1-1 0 0,1 1 1 0 0,0 0-1 0 0,0 0 1 0 0,0 0-1 0 0,0 0 1 0 0,0 0-1 0 0,0 0 1 0 0,0 0-1 0 0,0 0 1 0 0,0 0-1 0 0,0 0 1 0 0,0 1-1 0 0,3-2 1 0 0,-3 3 11 0 0,0 0-1 0 0,0 0 1 0 0,0 0-1 0 0,0 0 1 0 0,0 0 0 0 0,0 0-1 0 0,0 0 1 0 0,0 0 0 0 0,-1 1-1 0 0,1-1 1 0 0,0 0-1 0 0,-1 0 1 0 0,1 1 0 0 0,-1-1-1 0 0,1 0 1 0 0,-1 1 0 0 0,0-1-1 0 0,0 1 1 0 0,1 2-1 0 0,5 35-71 0 0,-6-32 71 0 0,1 0 0 0 0,0 0 1 0 0,0 0-1 0 0,1 0 1 0 0,-1 0-1 0 0,2 0 0 0 0,-1 0 1 0 0,1 0-1 0 0,0-1 1 0 0,0 1-1 0 0,1-1 0 0 0,0 0 1 0 0,4 6-1 0 0,-6-11 9 0 0,-1 0-1 0 0,0 0 1 0 0,1 0-1 0 0,-1 0 1 0 0,1-1-1 0 0,-1 1 1 0 0,1-1-1 0 0,-1 1 1 0 0,1-1 0 0 0,0 1-1 0 0,-1-1 1 0 0,1 0-1 0 0,0 0 1 0 0,-1 1-1 0 0,1-1 1 0 0,0 0-1 0 0,-1-1 1 0 0,1 1-1 0 0,-1 0 1 0 0,1 0-1 0 0,0-1 1 0 0,-1 1 0 0 0,1-1-1 0 0,-1 0 1 0 0,1 1-1 0 0,1-2 1 0 0,40-23 10 0 0,-23 11 4 0 0,-1-1 0 0 0,0-1 1 0 0,-2-1-1 0 0,1 0 0 0 0,-2-2 0 0 0,-1 1 0 0 0,0-2 0 0 0,-1 0 1 0 0,-1-1-1 0 0,-1 0 0 0 0,-1-1 0 0 0,-1 0 0 0 0,-1-1 0 0 0,-1 0 1 0 0,-1 0-1 0 0,7-39 0 0 0,-11 26 671 0 0,-3 37-680 0 0,0-1 0 0 0,0 0 0 0 0,0 0 0 0 0,0 0 0 0 0,0 0 0 0 0,0 1 0 0 0,0-1-1 0 0,0 0 1 0 0,0 0 0 0 0,0 0 0 0 0,-1 0 0 0 0,1 0 0 0 0,0 0 0 0 0,0 0 0 0 0,0 1 0 0 0,0-1 0 0 0,0 0 0 0 0,0 0-1 0 0,-1 0 1 0 0,1 0 0 0 0,0 0 0 0 0,0 0 0 0 0,0 0 0 0 0,0 0 0 0 0,-1 0 0 0 0,1 0 0 0 0,0 0 0 0 0,0 0 0 0 0,0 0-1 0 0,0 0 1 0 0,0 0 0 0 0,-1 0 0 0 0,1 0 0 0 0,0 0 0 0 0,0 0 0 0 0,0 0 0 0 0,0 0 0 0 0,-1 0 0 0 0,1 0 0 0 0,0 0-1 0 0,0 0 1 0 0,0 0 0 0 0,0 0 0 0 0,0 0 0 0 0,-1 0 0 0 0,1-1 0 0 0,0 1 0 0 0,0 0 0 0 0,0 0 0 0 0,0 0 0 0 0,0 0-1 0 0,0 0 1 0 0,0 0 0 0 0,0-1 0 0 0,-1 1 0 0 0,1 0 0 0 0,0 0 0 0 0,0 0 0 0 0,0 0 0 0 0,0 0 0 0 0,0-1 0 0 0,0 1-1 0 0,0 0 1 0 0,0 0 0 0 0,0 0 0 0 0,0 0 0 0 0,0-1 0 0 0,-35 63 170 0 0,14-8-138 0 0,1 0 1 0 0,3 2-1 0 0,-16 98 0 0 0,15-68-15 0 0,-84 413 191 0 0,80-371-283 0 0,21-125-147 0 0,1-66-8547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24 568 0 0,'0'0'898'0'0,"0"-1"-678"0"0,0-1 0 0 0,0 1 0 0 0,0 0 0 0 0,0 0 0 0 0,1-1 0 0 0,-1 1 0 0 0,0 0 0 0 0,0 0 0 0 0,1-1 0 0 0,-1 1 0 0 0,1 0 0 0 0,-1 0 0 0 0,1 0 0 0 0,0 0 0 0 0,-1 0 0 0 0,1 0 0 0 0,0 0 0 0 0,1-2 1 0 0,3 5-133 0 0,0 0 1 0 0,-1 0 0 0 0,1 0-1 0 0,0 1 1 0 0,-1-1 0 0 0,0 1-1 0 0,1 0 1 0 0,-1 0 0 0 0,0 1 0 0 0,-1-1-1 0 0,1 1 1 0 0,0 0 0 0 0,-1 0-1 0 0,0 0 1 0 0,0 0 0 0 0,0 0 0 0 0,-1 1-1 0 0,0 0 1 0 0,1-1 0 0 0,-1 1-1 0 0,2 10 1 0 0,-1-8-11 0 0,-1 1-1 0 0,0 0 1 0 0,0 0-1 0 0,-1 1 1 0 0,0-1-1 0 0,0 0 1 0 0,-1 0-1 0 0,0 1 1 0 0,0-1-1 0 0,-1 0 1 0 0,0 0-1 0 0,0 0 1 0 0,-5 13-1 0 0,1-12-44 0 0,0 0-1 0 0,0 0 1 0 0,-1-1-1 0 0,-1 1 0 0 0,1-1 1 0 0,-1-1-1 0 0,-1 1 0 0 0,1-1 1 0 0,-1-1-1 0 0,0 1 0 0 0,-1-1 1 0 0,0-1-1 0 0,0 0 1 0 0,0 0-1 0 0,0 0 0 0 0,-1-1 1 0 0,0-1-1 0 0,0 0 0 0 0,0 0 1 0 0,0-1-1 0 0,-20 2 1 0 0,28-4-115 0 0,-1 0 1 0 0,0 0 0 0 0,0 0 0 0 0,0-1 0 0 0,1 1 0 0 0,-1-1-1 0 0,0 0 1 0 0,1 0 0 0 0,-1 0 0 0 0,1 0 0 0 0,-1 0 0 0 0,1-1-1 0 0,-1 1 1 0 0,1-1 0 0 0,0 0 0 0 0,0 1 0 0 0,0-1-1 0 0,0 0 1 0 0,-3-4 0 0 0,3 4-210 0 0,1 0 0 0 0,-1-1-1 0 0,1 1 1 0 0,0 0 0 0 0,0-1 0 0 0,0 1 0 0 0,1-1-1 0 0,-1 1 1 0 0,0-1 0 0 0,1 0 0 0 0,0 1-1 0 0,-1-1 1 0 0,1-3 0 0 0,3-13-1792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9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211 752 208 0 0,'8'-7'501'0'0,"-1"0"0"0"0,-1 0 0 0 0,1 0-1 0 0,-1-1 1 0 0,0 1 0 0 0,-1-2 0 0 0,1 1 0 0 0,-2 0 0 0 0,1-1 0 0 0,-1 0-1 0 0,-1 0 1 0 0,0-1 0 0 0,3-12 0 0 0,-5 20 87 0 0,-2 1-563 0 0,1 1-1 0 0,-1-1 1 0 0,0 0-1 0 0,1 1 1 0 0,-1-1 0 0 0,0 0-1 0 0,0 1 1 0 0,1-1-1 0 0,-1 1 1 0 0,0-1 0 0 0,0 1-1 0 0,0 0 1 0 0,0-1-1 0 0,0 1 1 0 0,1 0 0 0 0,-1 0-1 0 0,0-1 1 0 0,0 1-1 0 0,0 0 1 0 0,0 0 0 0 0,0 0-1 0 0,0 0 1 0 0,0 0-1 0 0,0 0 1 0 0,0 1 0 0 0,0-1-1 0 0,1 0 1 0 0,-1 0-1 0 0,-2 1 1 0 0,-23 10 219 0 0,23-10-263 0 0,-11 6 90 0 0,0 1 0 0 0,0 0 0 0 0,1 1 1 0 0,0 1-1 0 0,1 0 0 0 0,0 1 0 0 0,0 0 1 0 0,1 1-1 0 0,-14 20 0 0 0,10-12-7 0 0,2 2-1 0 0,0 0 1 0 0,1 1 0 0 0,1 0-1 0 0,-8 26 1 0 0,17-44-44 0 0,0 0 1 0 0,1 0 0 0 0,0 0-1 0 0,0 1 1 0 0,0-1-1 0 0,1 1 1 0 0,-1-1-1 0 0,1 1 1 0 0,1-1-1 0 0,1 10 1 0 0,-2-13-14 0 0,1-1 0 0 0,-1 1 0 0 0,1 0 0 0 0,0-1 0 0 0,0 1 0 0 0,-1-1 0 0 0,1 1 0 0 0,0-1 1 0 0,1 0-1 0 0,-1 1 0 0 0,0-1 0 0 0,0 0 0 0 0,0 0 0 0 0,1 1 0 0 0,-1-1 0 0 0,1 0 0 0 0,-1-1 0 0 0,1 1 0 0 0,-1 0 0 0 0,1 0 0 0 0,-1-1 0 0 0,1 1 0 0 0,0 0 0 0 0,-1-1 1 0 0,1 0-1 0 0,0 1 0 0 0,0-1 0 0 0,-1 0 0 0 0,1 0 0 0 0,0 0 0 0 0,0 0 0 0 0,-1 0 0 0 0,1-1 0 0 0,0 1 0 0 0,0 0 0 0 0,1-1 0 0 0,12-3-51 0 0,0 1 0 0 0,0-2 0 0 0,0 0 0 0 0,-1-1 0 0 0,1 0-1 0 0,-2-1 1 0 0,1-1 0 0 0,-1 0 0 0 0,0-1 0 0 0,0-1 0 0 0,-1 1-1 0 0,-1-2 1 0 0,0 0 0 0 0,0 0 0 0 0,-1-1 0 0 0,15-22 0 0 0,-9 8-103 0 0,0-1 1 0 0,-2 0 0 0 0,-1-1-1 0 0,-1 0 1 0 0,-1-1 0 0 0,-2-1-1 0 0,9-44 1 0 0,-5 29 874 0 0,-12 44-611 0 0,3-12 98 0 0,-3 12-204 0 0,-1 1-1 0 0,0-1 0 0 0,0 1 0 0 0,0-1 1 0 0,0 1-1 0 0,0 0 0 0 0,0-1 1 0 0,1 1-1 0 0,-1-1 0 0 0,0 1 0 0 0,0 0 1 0 0,1-1-1 0 0,-1 1 0 0 0,0 0 0 0 0,0-1 1 0 0,1 1-1 0 0,-1 0 0 0 0,0 0 1 0 0,1-1-1 0 0,-1 1 0 0 0,1 0 0 0 0,-1 0 1 0 0,0-1-1 0 0,1 1 0 0 0,-1 0 0 0 0,1 0 1 0 0,-1 0-1 0 0,0 0 0 0 0,1 0 1 0 0,-1 0-1 0 0,1 0 0 0 0,-1-1 0 0 0,1 1 1 0 0,0 1-1 0 0,7 5 1 0 0,0 1 0 0 0,-1 0 0 0 0,1 0 0 0 0,-1 0 0 0 0,-1 1 0 0 0,1 1 0 0 0,-1-1 0 0 0,-1 1 0 0 0,0 0 0 0 0,0 0 0 0 0,0 0 0 0 0,-2 1 0 0 0,1 0 0 0 0,-1 0 0 0 0,3 15 0 0 0,-3-10-2 0 0,0 0-1 0 0,-1 0 1 0 0,0 0 0 0 0,-1 1-1 0 0,-1-1 1 0 0,-1 0-1 0 0,0 1 1 0 0,-1-1-1 0 0,0 0 1 0 0,-6 18 0 0 0,5-26-5 0 0,2-2 4 0 0,0 0-1 0 0,0 0 1 0 0,-1-1 0 0 0,0 1-1 0 0,0 0 1 0 0,0-1 0 0 0,0 0 0 0 0,-1 1-1 0 0,0-1 1 0 0,1 0 0 0 0,-2 0 0 0 0,1-1-1 0 0,0 1 1 0 0,-1-1 0 0 0,-4 4 0 0 0,7-6 35 0 0,-1-2-41 0 0,1 0 0 0 0,0 0 0 0 0,0 0-1 0 0,0 0 1 0 0,0 0 0 0 0,1-1 0 0 0,-1 1 0 0 0,0 0 0 0 0,0 0 0 0 0,1-1-1 0 0,-1 1 1 0 0,1 0 0 0 0,-1-1 0 0 0,1 1 0 0 0,-1-1 0 0 0,1 1 0 0 0,0-1 0 0 0,0 1-1 0 0,0-1 1 0 0,0 1 0 0 0,0 0 0 0 0,0-1 0 0 0,0 1 0 0 0,0-1 0 0 0,1 1 0 0 0,-1-1-1 0 0,0 1 1 0 0,2-2 0 0 0,14-40 41 0 0,-8 27-31 0 0,1 1-1 0 0,1 0 0 0 0,0 0 1 0 0,1 1-1 0 0,0 0 1 0 0,1 1-1 0 0,1 1 0 0 0,0 0 1 0 0,15-11-1 0 0,-26 22-16 0 0,0-1 0 0 0,0 0 0 0 0,0 1 0 0 0,0 0 0 0 0,0-1 0 0 0,0 1 1 0 0,0 0-1 0 0,1 0 0 0 0,-1 0 0 0 0,0 0 0 0 0,1 1 0 0 0,-1-1 0 0 0,1 1 0 0 0,-1-1 0 0 0,0 1 0 0 0,1 0 0 0 0,-1 0 0 0 0,1 0 0 0 0,-1 0 0 0 0,1 0 0 0 0,-1 1 0 0 0,1-1 0 0 0,2 2 0 0 0,-2 0 1 0 0,-1-1 1 0 0,1 1-1 0 0,-1 0 0 0 0,0 1 1 0 0,0-1-1 0 0,0 0 0 0 0,0 0 1 0 0,0 1-1 0 0,-1-1 0 0 0,1 1 1 0 0,-1 0-1 0 0,1 0 0 0 0,-1-1 1 0 0,0 1-1 0 0,0 0 1 0 0,0 3-1 0 0,4 14-3 0 0,-2 0-1 0 0,0 0 1 0 0,-1 0 0 0 0,-1 24-1 0 0,-2-31 13 0 0,1-5 1 0 0,0 0 1 0 0,0 0-1 0 0,0 0 1 0 0,1-1-1 0 0,0 1 1 0 0,0 0-1 0 0,4 9 1 0 0,-2-17-3 0 0,0 1-1 0 0,0-1 1 0 0,0 0-1 0 0,0 0 1 0 0,1-1-1 0 0,-1 1 1 0 0,0-1 0 0 0,0 1-1 0 0,0-1 1 0 0,3-1-1 0 0,-4 1 1 0 0,19-4 3 0 0,-1-1 1 0 0,0-1-1 0 0,0-1 1 0 0,0 0-1 0 0,-1-2 1 0 0,0 0-1 0 0,-1-2 1 0 0,30-23 0 0 0,-35 24-21 0 0,-1 0 1 0 0,0-1-1 0 0,-1-1 1 0 0,0 0-1 0 0,-1-1 1 0 0,-1 1-1 0 0,0-2 1 0 0,0 1-1 0 0,-2-2 1 0 0,0 1-1 0 0,8-26 1 0 0,-9 22-23 0 0,-3 8 56 0 0,1 0 0 0 0,-2 0 0 0 0,1 0-1 0 0,-1-1 1 0 0,-1 1 0 0 0,0 0 0 0 0,-1-1 0 0 0,0 1 0 0 0,-3-20 0 0 0,3 29-21 0 0,-5-1-9 0 0,5 3 9 0 0,0 0-1 0 0,0 0 1 0 0,-1-1-1 0 0,1 1 0 0 0,0 0 1 0 0,-1 0-1 0 0,1 0 1 0 0,0-1-1 0 0,-1 1 0 0 0,1 0 1 0 0,0 0-1 0 0,-1 0 0 0 0,1 0 1 0 0,0 0-1 0 0,-1 0 1 0 0,1-1-1 0 0,0 1 0 0 0,-1 0 1 0 0,1 0-1 0 0,-1 0 1 0 0,1 0-1 0 0,0 0 0 0 0,-1 1 1 0 0,1-1-1 0 0,0 0 1 0 0,-1 0-1 0 0,1 0 0 0 0,0 0 1 0 0,-1 0-1 0 0,1 0 0 0 0,0 1 1 0 0,-1-1-1 0 0,1 0 1 0 0,0 0-1 0 0,-1 0 0 0 0,1 1 1 0 0,0-1-1 0 0,-1 0 1 0 0,1 1-1 0 0,-16 18 4 0 0,1 1 0 0 0,1 1 1 0 0,1 0-1 0 0,1 1 0 0 0,1 0 0 0 0,0 1 0 0 0,2 0 0 0 0,1 1 1 0 0,1-1-1 0 0,1 2 0 0 0,0-1 0 0 0,2 1 0 0 0,-1 36 1 0 0,5-59-7 0 0,0 0 0 0 0,-1-1 0 0 0,1 1 1 0 0,0 0-1 0 0,0-1 0 0 0,1 1 0 0 0,-1-1 0 0 0,0 1 1 0 0,1 0-1 0 0,-1-1 0 0 0,0 1 0 0 0,1-1 1 0 0,0 1-1 0 0,-1-1 0 0 0,1 1 0 0 0,0-1 1 0 0,0 1-1 0 0,0-1 0 0 0,0 0 0 0 0,0 1 0 0 0,0-1 1 0 0,0 0-1 0 0,0 0 0 0 0,1 0 0 0 0,1 1 1 0 0,-1-1-5 0 0,0-1 1 0 0,0 1-1 0 0,0-1 1 0 0,1 0 0 0 0,-1 0-1 0 0,0 0 1 0 0,0 0-1 0 0,0 0 1 0 0,1-1 0 0 0,-1 1-1 0 0,0 0 1 0 0,0-1-1 0 0,0 0 1 0 0,0 0-1 0 0,0 1 1 0 0,2-3 0 0 0,9-4-45 0 0,0 0 1 0 0,-1-1 0 0 0,0-1-1 0 0,14-13 1 0 0,-6 1-33 0 0,-1 0 0 0 0,32-47 0 0 0,-34 43 8 0 0,1 1-1 0 0,30-30 1 0 0,-46 52 59 0 0,-1 0 1 0 0,1 0-1 0 0,0 0 0 0 0,0 0 1 0 0,0 1-1 0 0,0-1 1 0 0,0 1-1 0 0,1-1 1 0 0,-1 1-1 0 0,0 0 1 0 0,1 0-1 0 0,-1 0 1 0 0,1 0-1 0 0,-1 0 1 0 0,1 1-1 0 0,2-1 1 0 0,-3 2 9 0 0,-1-1 1 0 0,1 1-1 0 0,-1 0 1 0 0,1 0-1 0 0,-1 0 0 0 0,1 0 1 0 0,-1 0-1 0 0,0 1 1 0 0,1-1-1 0 0,-1 0 1 0 0,0 1-1 0 0,0-1 1 0 0,0 1-1 0 0,0-1 1 0 0,0 1-1 0 0,0-1 0 0 0,-1 1 1 0 0,1 0-1 0 0,-1-1 1 0 0,1 1-1 0 0,-1 0 1 0 0,1 0-1 0 0,-1-1 1 0 0,0 1-1 0 0,0 3 1 0 0,9 38-41 0 0,-6-25 32 0 0,0-1 0 0 0,2 1 0 0 0,6 19 0 0 0,-10-35 32 0 0,44-16 30 0 0,-27 3-42 0 0,-1-1 1 0 0,0 0 0 0 0,-1-2 0 0 0,0 0 0 0 0,-1 0-1 0 0,-1-1 1 0 0,21-28 0 0 0,20-20 13 0 0,-55 62-24 0 0,1 1 1 0 0,-1-1-1 0 0,0 1 1 0 0,0-1-1 0 0,1 1 1 0 0,-1-1-1 0 0,0 1 1 0 0,1-1-1 0 0,-1 1 1 0 0,0 0-1 0 0,1-1 1 0 0,-1 1-1 0 0,1-1 1 0 0,-1 1-1 0 0,1 0 1 0 0,-1-1-1 0 0,1 1 1 0 0,-1 0-1 0 0,1 0 1 0 0,-1-1-1 0 0,1 1 1 0 0,-1 0-1 0 0,1 0 1 0 0,0 0-1 0 0,-1 0 1 0 0,1 0-1 0 0,-1 0 1 0 0,1 0-1 0 0,0 0 1 0 0,-1 0-1 0 0,1 0 1 0 0,-2 17-123 0 0,-1-8 156 0 0,-9 41-65 0 0,8-44 40 0 0,1 0-1 0 0,0 0 1 0 0,0 0 0 0 0,1 0 0 0 0,0 1 0 0 0,0-1 0 0 0,0 0 0 0 0,1 1 0 0 0,0-1 0 0 0,0 0-1 0 0,1 1 1 0 0,0-1 0 0 0,0 0 0 0 0,0 0 0 0 0,1 1 0 0 0,0-1 0 0 0,0 0 0 0 0,4 7-1 0 0,-5-11 5 0 0,1 0-1 0 0,1 0 1 0 0,-1 0-1 0 0,0 0 0 0 0,0-1 1 0 0,1 1-1 0 0,-1-1 0 0 0,1 1 1 0 0,-1-1-1 0 0,1 0 0 0 0,0 0 1 0 0,-1 0-1 0 0,1 0 1 0 0,0-1-1 0 0,0 1 0 0 0,0-1 1 0 0,0 0-1 0 0,-1 0 0 0 0,1 1 1 0 0,0-2-1 0 0,0 1 0 0 0,0 0 1 0 0,0-1-1 0 0,-1 1 1 0 0,1-1-1 0 0,3-1 0 0 0,9-2 18 0 0,1-1-1 0 0,-1 0 1 0 0,17-9 0 0 0,-7 1-15 0 0,-1-1 1 0 0,-1-1 0 0 0,0-1 0 0 0,-2 0 0 0 0,1-2-1 0 0,-2-1 1 0 0,-1 0 0 0 0,0-2 0 0 0,-1 0 0 0 0,-2-1 0 0 0,0 0-1 0 0,21-42 1 0 0,-12 14 524 0 0,-3-2 0 0 0,-1 0-1 0 0,-4-1 1 0 0,-1-1 0 0 0,10-69 0 0 0,-22 69 1613 0 0,-3 53-1613 0 0,-6 5-394 0 0,-7 9-69 0 0,1 1 1 0 0,1 0-1 0 0,0 0 0 0 0,1 1 0 0 0,-11 21 0 0 0,-35 89 149 0 0,10-16-202 0 0,4 2-1 0 0,5 1 1 0 0,-27 152 0 0 0,55-225-389 0 0,5-30 71 0 0,1 0 1 0 0,0 0-1 0 0,1 0 0 0 0,0 0 0 0 0,0 0 1 0 0,1 1-1 0 0,0-1 0 0 0,0 0 0 0 0,4 18 1 0 0,6-14-1479 0 0,13-11-6807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09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69 148 0 0,'0'0'1016'0'0,"-6"-10"2188"0"0,31-8-2596 0 0,0 12-59 0 0,7 0-69 0 0,14-3-124 0 0,6 5-196 0 0,-1 4-212 0 0,2-5-196 0 0,3 1-240 0 0,-4 2-473 0 0,-14 0-1031 0 0,9 0 460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0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1 128 0 0,'0'0'7606'0'0,"-23"11"-6287"0"0,19-4-2598 0 0,-9 3 6282 0 0,8-9-6056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29 664 0 0,'0'0'887'0'0,"7"-29"6625"0"0,-11 90-7285 0 0,-3 0 0 0 0,-2-1 0 0 0,-3 0 0 0 0,-28 85 0 0 0,2-7-20 0 0,35-120-604 0 0,8 1-5496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5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23 520 0 0,'0'0'2082'0'0,"-1"-3"-2374"0"0,-3-17 6411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52 452 0 0,'28'-52'8519'0'0,"-24"60"-8147"0"0,4 11-461 0 0,-7-3 158 0 0,0 0 0 0 0,-1 0 1 0 0,0-1-1 0 0,-2 1 1 0 0,1 0-1 0 0,-2 0 0 0 0,-6 21 1 0 0,2-4 33 0 0,-39 143 293 0 0,2-9-22 0 0,40-146-230 0 0,1 1-1 0 0,0 34 0 0 0,4-55-138 0 0,-1-1-1 0 0,1 1 0 0 0,0-1 0 0 0,-1 0 0 0 0,1 1 1 0 0,-1-1-1 0 0,1 0 0 0 0,0 1 0 0 0,-1-1 1 0 0,1 0-1 0 0,0 0 0 0 0,0 1 0 0 0,-1-1 1 0 0,1 0-1 0 0,0 0 0 0 0,-1 0 0 0 0,1 0 0 0 0,0 0 1 0 0,0 0-1 0 0,-1 0 0 0 0,1 0 0 0 0,0-1 1 0 0,-1 1-1 0 0,1 0 0 0 0,0 0 0 0 0,0 0 0 0 0,0-1 1 0 0,23-6-14 0 0,-24 7 9 0 0,11-4-137 0 0,0-1 0 0 0,-1-1 0 0 0,0 1 0 0 0,0-2 0 0 0,-1 1-1 0 0,0-1 1 0 0,0-1 0 0 0,0 0 0 0 0,-1 0 0 0 0,0-1 0 0 0,-1 1-1 0 0,0-2 1 0 0,0 1 0 0 0,-1-1 0 0 0,8-18 0 0 0,-11 24 61 0 0,-1-1 0 0 0,-1 1 0 0 0,1-1 0 0 0,0 0 0 0 0,-1 0-1 0 0,0 0 1 0 0,-1 0 0 0 0,1 0 0 0 0,-1 0 0 0 0,0 0 0 0 0,0 0 0 0 0,0 0 0 0 0,0 0 0 0 0,-1 0 0 0 0,0 0 0 0 0,0 0 0 0 0,-1 0 0 0 0,1 0 0 0 0,-1 1 0 0 0,0-1 0 0 0,-1 0 0 0 0,1 1 0 0 0,-1 0 0 0 0,1-1 0 0 0,-1 1-1 0 0,-1 0 1 0 0,1 1 0 0 0,0-1 0 0 0,-1 0 0 0 0,0 1 0 0 0,0 0 0 0 0,0 0 0 0 0,0 0 0 0 0,0 0 0 0 0,-1 1 0 0 0,-8-4 0 0 0,-11-3 421 0 0,-1 2 0 0 0,1 0 0 0 0,-1 1 0 0 0,-42-3 0 0 0,55 7 238 0 0,10 2 373 0 0,13-3-750 0 0,228-39 413 0 0,-9 3-1933 0 0,-81 2-3187 0 0,-92 21 1977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3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125 148 828 0 0,'0'0'884'0'0,"31"-17"10803"0"0,40-112-9976 0 0,-71 128-1668 0 0,-1 20-85 0 0,-2 1 0 0 0,-1-1-1 0 0,0 0 1 0 0,-1 0-1 0 0,-1 0 1 0 0,-14 31 0 0 0,-73 136 21 0 0,32-67-3 0 0,50-100-119 0 0,9-16-172 0 0,-1 1 0 0 0,1-1 0 0 0,0 1 0 0 0,0 0 0 0 0,1 0 0 0 0,-1 0 0 0 0,1 0 0 0 0,0 1-1 0 0,-2 6 1 0 0,27-30-2793 0 0,-9 1-74 0 0,3-3 242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66 700 0 0,'31'-66'10114'0'0,"-31"82"-9986"0"0,-1-1 1 0 0,0 0-1 0 0,-1 0 0 0 0,-1 0 1 0 0,0 0-1 0 0,-9 21 1 0 0,4-7-26 0 0,-6 24 85 0 0,-3-1-1 0 0,-3-1 0 0 0,-1 0 0 0 0,-3-2 0 0 0,-2 0 0 0 0,-42 60 1 0 0,66-107-124 0 0,2-2-63 0 0,0 0 1 0 0,0-1-1 0 0,0 1 0 0 0,0 0 0 0 0,0 0 0 0 0,0 0 1 0 0,0 0-1 0 0,0-1 0 0 0,0 1 0 0 0,0 0 0 0 0,0 0 0 0 0,0 0 1 0 0,0 0-1 0 0,0-1 0 0 0,0 1 0 0 0,-1 0 0 0 0,1 0 1 0 0,0 0-1 0 0,0 0 0 0 0,0 0 0 0 0,0-1 0 0 0,0 1 0 0 0,0 0 1 0 0,-1 0-1 0 0,1 0 0 0 0,0 0 0 0 0,0 0 0 0 0,0 0 1 0 0,0 0-1 0 0,-1 0 0 0 0,1 0 0 0 0,0 0 0 0 0,0 0 1 0 0,0 0-1 0 0,-1-1 0 0 0,1 1 0 0 0,0 0 0 0 0,0 0 0 0 0,0 1 1 0 0,0-1-1 0 0,-1 0 0 0 0,1 0 0 0 0,0 0 0 0 0,0 0 1 0 0,0 0-1 0 0,-1 0 0 0 0,1 0 0 0 0,0 0 0 0 0,0 0 1 0 0,7-20-11 0 0,2 1 0 0 0,0-1 1 0 0,2 1-1 0 0,0 1 1 0 0,1 0-1 0 0,0 1 1 0 0,28-29-1 0 0,1 3-24 0 0,80-63 0 0 0,-114 101 30 0 0,-2 0-15 0 0,1 0 1 0 0,1 0-1 0 0,-1 1 1 0 0,14-6-1 0 0,-19 9-8 0 0,2 5-120 0 0,-1 4 127 0 0,1 0 1 0 0,-1 1-1 0 0,0 0 1 0 0,0-1-1 0 0,-1 1 1 0 0,-1 0-1 0 0,1 0 1 0 0,-1-1-1 0 0,-3 18 1 0 0,2-16 17 0 0,0 1 1 0 0,1-1 0 0 0,0 1 0 0 0,1-1 0 0 0,0 1 0 0 0,0-1 0 0 0,1 0 0 0 0,5 17 0 0 0,-6-26 7 0 0,0 0 1 0 0,0 1-1 0 0,0-1 0 0 0,1 0 0 0 0,-1 0 1 0 0,0 0-1 0 0,0 0 0 0 0,1 0 0 0 0,-1 0 1 0 0,0 0-1 0 0,1 0 0 0 0,-1 0 0 0 0,1-1 1 0 0,-1 1-1 0 0,1 0 0 0 0,0-1 0 0 0,-1 0 1 0 0,1 1-1 0 0,-1-1 0 0 0,1 0 0 0 0,0 0 1 0 0,-1 0-1 0 0,1 0 0 0 0,0 0 0 0 0,-1 0 1 0 0,4-1-1 0 0,46-10 98 0 0,-43 9-82 0 0,8-3 31 0 0,1-1 0 0 0,-1 0 1 0 0,1-1-1 0 0,-2 0 1 0 0,1-2-1 0 0,-1 0 1 0 0,-1 0-1 0 0,1-2 1 0 0,-2 0-1 0 0,1 0 1 0 0,-2-1-1 0 0,0-1 1 0 0,0 0-1 0 0,-1 0 0 0 0,18-30 1 0 0,35-93 1472 0 0,-64 135-1351 0 0,-4 5-148 0 0,-9 10-15 0 0,1 0-1 0 0,0 0 0 0 0,2 1 0 0 0,-1 1 1 0 0,2 0-1 0 0,0 0 0 0 0,-7 18 0 0 0,13-25-57 0 0,0 0-1 0 0,0 0 0 0 0,0 0 1 0 0,1 0-1 0 0,1 1 0 0 0,0-1 0 0 0,0 0 1 0 0,1 1-1 0 0,0-1 0 0 0,0 0 0 0 0,1 1 1 0 0,0-1-1 0 0,1 0 0 0 0,0 1 0 0 0,1-1 1 0 0,5 14-1 0 0,-6-20-61 0 0,0 0 0 0 0,0 1 1 0 0,0-1-1 0 0,0 0 0 0 0,1 0 0 0 0,0 0 0 0 0,-1-1 1 0 0,1 1-1 0 0,0-1 0 0 0,0 1 0 0 0,0-1 0 0 0,1 0 1 0 0,-1 0-1 0 0,1-1 0 0 0,-1 1 0 0 0,1-1 0 0 0,-1 1 1 0 0,1-1-1 0 0,0 0 0 0 0,4 0 0 0 0,1 1-779 0 0,0-1 0 0 0,-1-1 0 0 0,1 0 0 0 0,0 0-1 0 0,-1 0 1 0 0,1-1 0 0 0,16-4 0 0 0,2-3-2256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4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0 177 452 0 0,'18'-4'6134'0'0,"15"-4"-3485"0"0,134-32-2149 0 0,319-39-900 0 0,-275 47-4258 0 0,-124 18 2025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0 513 308 0 0,'0'0'9043'0'0,"6"-3"-8653"0"0,15-9-129 0 0,-2 0-1 0 0,1-1 1 0 0,-2-1 0 0 0,0-1-1 0 0,0-1 1 0 0,22-27 0 0 0,1-5 216 0 0,44-68 0 0 0,-70 94-99 0 0,-1-1 0 0 0,-2-1 0 0 0,0 0 0 0 0,-1-1 0 0 0,11-38 0 0 0,-18 33 800 0 0,-4 30-1153 0 0,0-1-1 0 0,0 1 1 0 0,0-1-1 0 0,0 1 1 0 0,-1-1-1 0 0,1 1 1 0 0,0 0 0 0 0,0-1-1 0 0,0 1 1 0 0,0-1-1 0 0,-1 1 1 0 0,1 0 0 0 0,0-1-1 0 0,-1 1 1 0 0,1 0-1 0 0,0-1 1 0 0,0 1-1 0 0,-1 0 1 0 0,1 0 0 0 0,-1-1-1 0 0,1 1 1 0 0,0 0-1 0 0,-1 0 1 0 0,1-1-1 0 0,-1 1 1 0 0,1 0 0 0 0,0 0-1 0 0,-1 0 1 0 0,1 0-1 0 0,-1 0 1 0 0,0 0-1 0 0,-3 0 45 0 0,-1 1-1 0 0,0 1 1 0 0,1-1 0 0 0,-1 1-1 0 0,1-1 1 0 0,-1 1-1 0 0,-7 5 1 0 0,1-1-105 0 0,4-3 50 0 0,0 1 0 0 0,0-1 1 0 0,1 2-1 0 0,0-1 0 0 0,0 1 0 0 0,0 0 1 0 0,0 0-1 0 0,1 0 0 0 0,-1 1 0 0 0,2 0 1 0 0,-1 0-1 0 0,-7 12 0 0 0,10-14-18 0 0,1 1 0 0 0,-1-1 0 0 0,1 1 0 0 0,0-1 0 0 0,0 1 0 0 0,0-1 0 0 0,1 1 0 0 0,-1-1 0 0 0,1 1 0 0 0,0 0 0 0 0,1-1 0 0 0,-1 1 0 0 0,1 0 0 0 0,0-1 0 0 0,0 1 0 0 0,0-1 0 0 0,1 0 0 0 0,-1 1 0 0 0,1-1 0 0 0,0 0 0 0 0,1 0 0 0 0,2 5 0 0 0,19 26-1 0 0,34 38 0 0 0,-31-42 3 0 0,34 54 0 0 0,-60-84-1 0 0,0 1 0 0 0,0 0 0 0 0,0-1 0 0 0,0 1 0 0 0,-1 0 0 0 0,1 0 0 0 0,0 0 1 0 0,-1 0-1 0 0,1 0 0 0 0,-1 0 0 0 0,0 0 0 0 0,0 0 0 0 0,1 0 0 0 0,-1 0 1 0 0,-1 0-1 0 0,1 0 0 0 0,0 0 0 0 0,0 0 0 0 0,-1 0 0 0 0,1 0 0 0 0,-1 0 0 0 0,0 0 1 0 0,1-1-1 0 0,-3 4 0 0 0,1-2-10 0 0,-1 1 0 0 0,0-1 1 0 0,0 0-1 0 0,0 0 1 0 0,0 0-1 0 0,0-1 0 0 0,-1 1 1 0 0,1-1-1 0 0,-1 1 0 0 0,0-1 1 0 0,-4 1-1 0 0,-5 3-149 0 0,-1-1 1 0 0,0-1-1 0 0,0 0 1 0 0,0-1-1 0 0,0 0 0 0 0,-15 0 1 0 0,20-2-23 0 0,3-1-252 0 0,-1 0 0 0 0,1 1 0 0 0,0-2 0 0 0,-1 1 0 0 0,-11-3 0 0 0,17 2-52 0 0,-1 0-1 0 0,0 1 1 0 0,0-1-1 0 0,0 0 1 0 0,0 0-1 0 0,1 0 1 0 0,-1 0-1 0 0,1-1 1 0 0,-1 1 0 0 0,1 0-1 0 0,-1-1 1 0 0,1 1-1 0 0,-3-4 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6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205 235 548 0 0,'5'-4'862'0'0,"0"-1"-1"0"0,0 0 1 0 0,-1 0-1 0 0,0 0 1 0 0,0 0 0 0 0,5-9-1 0 0,5-5 2084 0 0,-14 19-2886 0 0,0 0 0 0 0,0 0 0 0 0,1 0 0 0 0,-1 0 1 0 0,0-1-1 0 0,0 1 0 0 0,0 0 0 0 0,1 0 0 0 0,-1 0 0 0 0,0 0 1 0 0,0 0-1 0 0,0 0 0 0 0,1 0 0 0 0,-1 0 0 0 0,0-1 1 0 0,0 1-1 0 0,0 0 0 0 0,1 0 0 0 0,-1 0 0 0 0,0 0 1 0 0,0-1-1 0 0,0 1 0 0 0,0 0 0 0 0,0 0 0 0 0,0 0 1 0 0,0-1-1 0 0,1 1 0 0 0,-1 0 0 0 0,0 0 0 0 0,0-1 1 0 0,0 1-1 0 0,0 0 0 0 0,0 0 0 0 0,0 0 0 0 0,0-1 1 0 0,0 1-1 0 0,0 0 0 0 0,0 0 0 0 0,0-1 0 0 0,0 1 0 0 0,0 0 1 0 0,0 0-1 0 0,-1 0 0 0 0,1-1 0 0 0,0 1 0 0 0,0 0 1 0 0,0 0-1 0 0,0 0 0 0 0,0-1 0 0 0,0 1 0 0 0,-1 0 1 0 0,1 0-1 0 0,0 0 0 0 0,0-1 0 0 0,-7 0 17 0 0,0 1 0 0 0,0-1 0 0 0,0 1 0 0 0,0 1 0 0 0,0-1 0 0 0,0 1 1 0 0,0 0-1 0 0,1 1 0 0 0,-1-1 0 0 0,0 2 0 0 0,1-1 0 0 0,-1 1 0 0 0,1-1 0 0 0,0 2 0 0 0,0-1 0 0 0,0 1 0 0 0,0 0 0 0 0,-9 8 0 0 0,1-1 6 0 0,1 1-1 0 0,0 1 1 0 0,1 0-1 0 0,0 0 1 0 0,1 1-1 0 0,-15 24 1 0 0,23-32-55 0 0,-1-1 1 0 0,1 1 0 0 0,1 1-1 0 0,-1-1 1 0 0,1 0 0 0 0,0 1-1 0 0,-1 10 1 0 0,3-15-25 0 0,0-1-1 0 0,0 1 1 0 0,0 0-1 0 0,0-1 1 0 0,0 1 0 0 0,0 0-1 0 0,0-1 1 0 0,1 1-1 0 0,-1-1 1 0 0,1 1 0 0 0,-1-1-1 0 0,1 1 1 0 0,0-1-1 0 0,-1 1 1 0 0,1-1 0 0 0,0 0-1 0 0,0 1 1 0 0,0-1-1 0 0,0 0 1 0 0,0 0 0 0 0,0 1-1 0 0,1-1 1 0 0,-1 0-1 0 0,0 0 1 0 0,0 0-1 0 0,1-1 1 0 0,-1 1 0 0 0,1 0-1 0 0,-1 0 1 0 0,1-1-1 0 0,-1 1 1 0 0,1-1 0 0 0,-1 1-1 0 0,1-1 1 0 0,1 0-1 0 0,6 2-9 0 0,1-1-1 0 0,-1-1 1 0 0,0 0-1 0 0,0 0 1 0 0,1-1-1 0 0,-1 0 1 0 0,0 0-1 0 0,0-1 1 0 0,0 0-1 0 0,0-1 1 0 0,0 0-1 0 0,-1 0 1 0 0,1-1-1 0 0,-1 0 0 0 0,0-1 1 0 0,0 0-1 0 0,9-7 1 0 0,-10 7 11 0 0,0-1 0 0 0,0 1 0 0 0,-1-1 1 0 0,0 0-1 0 0,0-1 0 0 0,0 0 0 0 0,-1 0 0 0 0,0 0 1 0 0,-1 0-1 0 0,0-1 0 0 0,0 0 0 0 0,0 0 0 0 0,-1 0 0 0 0,0 0 1 0 0,0 0-1 0 0,-1-1 0 0 0,-1 1 0 0 0,2-13 0 0 0,-3 9 47 0 0,-1 1-1 0 0,-1-1 0 0 0,0 1 1 0 0,0-1-1 0 0,-1 1 0 0 0,-1 0 1 0 0,0 0-1 0 0,0 0 0 0 0,-1 1 1 0 0,0 0-1 0 0,-1 0 1 0 0,0 0-1 0 0,-1 0 0 0 0,0 1 1 0 0,-12-13-1 0 0,14 18-131 0 0,0-1 0 0 0,0 1 0 0 0,0 0 0 0 0,0 0 0 0 0,-1 1 1 0 0,1 0-1 0 0,-1 0 0 0 0,0 0 0 0 0,0 0 0 0 0,0 1 0 0 0,0 0 0 0 0,-11-2 0 0 0,11 4-226 0 0,1 0-1 0 0,-1 0 1 0 0,1 0 0 0 0,-1 1-1 0 0,0-1 1 0 0,1 1-1 0 0,-1 0 1 0 0,1 1 0 0 0,0 0-1 0 0,0 0 1 0 0,-1 0 0 0 0,1 0-1 0 0,0 1 1 0 0,1-1-1 0 0,-1 1 1 0 0,-7 6 0 0 0,-3 2-3320 0 0,1-1 276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7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181 214 1168 0 0,'31'-78'3007'0'0,"-18"44"336"0"0,30-58 1 0 0,-37 83-636 0 0,-8 16-1472 0 0,-18 34-1213 0 0,-1 5 117 0 0,-161 454 553 0 0,175-478-668 0 0,-2 5 20 0 0,0 1 1 0 0,2 1-1 0 0,1-1 0 0 0,2 1 1 0 0,0 0-1 0 0,1 46 1 0 0,4-73-42 0 0,-1-1 0 0 0,0 0 0 0 0,1 1 1 0 0,-1-1-1 0 0,1 0 0 0 0,-1 1 0 0 0,1-1 0 0 0,0 0 1 0 0,0 0-1 0 0,-1 1 0 0 0,1-1 0 0 0,0 0 1 0 0,0 0-1 0 0,0 0 0 0 0,0 0 0 0 0,0 0 0 0 0,0 0 1 0 0,1-1-1 0 0,-1 1 0 0 0,0 0 0 0 0,0 0 0 0 0,1-1 1 0 0,-1 1-1 0 0,0-1 0 0 0,1 1 0 0 0,-1-1 0 0 0,1 0 1 0 0,-1 0-1 0 0,0 1 0 0 0,1-1 0 0 0,-1 0 1 0 0,1 0-1 0 0,-1 0 0 0 0,0 0 0 0 0,1-1 0 0 0,-1 1 1 0 0,3-1-1 0 0,57-13 67 0 0,-57 12-62 0 0,11-4 2 0 0,0-1 1 0 0,0 0-1 0 0,0-2 1 0 0,-1 0-1 0 0,-1 0 0 0 0,1-1 1 0 0,-1-1-1 0 0,-1 0 1 0 0,14-16-1 0 0,3-6 1 0 0,-2-2-1 0 0,30-48 0 0 0,-20 25 123 0 0,33-75-1 0 0,-67 127-85 0 0,-6 17-31 0 0,-16 41-33 0 0,0 1 1 0 0,12-34-34 0 0,2-1 0 0 0,0 1 0 0 0,2 0 0 0 0,0 1 0 0 0,-1 25 0 0 0,5-44 39 0 0,-1 0 1 0 0,1 0 0 0 0,0 0 0 0 0,-1 0 0 0 0,1-1 0 0 0,-1 1 0 0 0,1 0-1 0 0,0-1 1 0 0,0 1 0 0 0,0 0 0 0 0,-1-1 0 0 0,1 1 0 0 0,0-1 0 0 0,0 1-1 0 0,0-1 1 0 0,0 0 0 0 0,0 1 0 0 0,0-1 0 0 0,0 0 0 0 0,0 0 0 0 0,0 1-1 0 0,0-1 1 0 0,0 0 0 0 0,0 0 0 0 0,0 0 0 0 0,0 0 0 0 0,-1 0 0 0 0,1 0-1 0 0,0-1 1 0 0,0 1 0 0 0,0 0 0 0 0,0 0 0 0 0,0-1 0 0 0,0 1 0 0 0,0-1-1 0 0,0 1 1 0 0,1-1 0 0 0,12-6-36 0 0,0 0 0 0 0,0 0 0 0 0,0-1 0 0 0,-1-1 0 0 0,-1 0 0 0 0,1-1 0 0 0,13-14 0 0 0,4-7-99 0 0,40-53 1 0 0,-37 31-55 0 0,-32 52 158 0 0,1-4-88 0 0,3 10 7 0 0,3 12 52 0 0,-9 50-49 0 0,0-55 105 0 0,0 0 0 0 0,1 0-1 0 0,0 0 1 0 0,1 0 0 0 0,1 0-1 0 0,0 0 1 0 0,4 13 0 0 0,-2-12-7 0 0,-2-6 12 0 0,0-1 0 0 0,1 1-1 0 0,0 0 1 0 0,0-1-1 0 0,1 0 1 0 0,5 8 0 0 0,-7-12 4 0 0,0 0 1 0 0,0 0-1 0 0,0 0 1 0 0,1 0-1 0 0,-1 0 1 0 0,1-1-1 0 0,0 1 1 0 0,-1-1-1 0 0,1 0 1 0 0,0 1-1 0 0,0-2 1 0 0,0 1-1 0 0,-1 0 1 0 0,1 0-1 0 0,0-1 1 0 0,0 0-1 0 0,0 1 1 0 0,0-1-1 0 0,3 0 1 0 0,4-1-29 0 0,0 1 1 0 0,0-1-1 0 0,0 0 1 0 0,0-1 0 0 0,-1 0-1 0 0,1-1 1 0 0,-1 0-1 0 0,1-1 1 0 0,-1 1 0 0 0,0-2-1 0 0,0 1 1 0 0,-1-1 0 0 0,12-9-1 0 0,-8 4-12 0 0,-1-1 1 0 0,0 0-1 0 0,-1-1 0 0 0,0 1 0 0 0,0-2 1 0 0,-2 0-1 0 0,14-25 0 0 0,0-12 152 0 0,-3 0 1 0 0,-2-1-1 0 0,19-99 0 0 0,-33 137-26 0 0,28-156 5278 0 0,-32 179-5308 0 0,-31 208 181 0 0,-7 43-689 0 0,32-217-120 0 0,6-33 16 0 0,0 1-1 0 0,-1-1 0 0 0,0 0 0 0 0,-1 0 1 0 0,0 0-1 0 0,-6 11 0 0 0,8-10-364 0 0,1-7-1258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18 114 528 0 0,'-12'-14'3610'0'0,"12"14"-3470"0"0,-1-1 1 0 0,1 1-1 0 0,-1 0 0 0 0,1 0 1 0 0,0-1-1 0 0,-1 1 1 0 0,1 0-1 0 0,0 0 0 0 0,-1-1 1 0 0,1 1-1 0 0,0-1 1 0 0,0 1-1 0 0,-1 0 0 0 0,1-1 1 0 0,0 1-1 0 0,0-1 1 0 0,0 1-1 0 0,0 0 1 0 0,-1-1-1 0 0,1 1 0 0 0,0-1 1 0 0,0 1-1 0 0,0-1 1 0 0,0 1-1 0 0,0 0 0 0 0,0-1 1 0 0,0 1-1 0 0,0-1 1 0 0,0 1-1 0 0,0-1 0 0 0,0 1 1 0 0,1-1-1 0 0,-1 1 1 0 0,0 0-1 0 0,0-1 1 0 0,0 1-1 0 0,0-1 0 0 0,1 1 1 0 0,-1-1-1 0 0,37-5 392 0 0,0 2-1 0 0,47 1 1 0 0,-20 1-235 0 0,-16 0-343 0 0,-1-3 1 0 0,-1-1 0 0 0,74-20-1 0 0,-111 23-6 0 0,96-23-692 0 0,-103 26 674 0 0,-2 26-142 0 0,-3-12 189 0 0,-1-1 1 0 0,-1 1-1 0 0,0-1 1 0 0,-1 0 0 0 0,-14 23-1 0 0,-2 6-11 0 0,-2 16-728 0 0,-16 64-1 0 0,31-95-830 0 0,4-16-1096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6 156 10493 0 0,'-4'-28'780'0'0,"4"8"-276"0"0,-2 3-64 0 0,4-2 8 0 0,-2 5-4 0 0,4 2 168 0 0,-3-5-324 0 0,1 2-308 0 0,-1 2-1560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18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169 134 960 0 0,'20'-53'9609'0'0,"-26"58"-9362"0"0,-28 32 54 0 0,1 1 1 0 0,2 1-1 0 0,-33 56 1 0 0,55-70-320 0 0,-2 4-128 0 0,13-27 139 0 0,-1-1 0 0 0,1 1 0 0 0,0-1 0 0 0,0 1 1 0 0,1-1-1 0 0,-1 0 0 0 0,0 0 0 0 0,0 0 0 0 0,1 0 0 0 0,-1-1 0 0 0,0 1 1 0 0,1-1-1 0 0,-1 1 0 0 0,1-1 0 0 0,-1 0 0 0 0,1 0 0 0 0,3 0 0 0 0,2-1-6 0 0,-1 0 0 0 0,0 0 0 0 0,0-1 0 0 0,1 0 0 0 0,12-6 0 0 0,2-3-52 0 0,0-1 0 0 0,32-24 0 0 0,-46 31 45 0 0,-1-1 1 0 0,1-1-1 0 0,-1 0 1 0 0,-1 0-1 0 0,1 0 1 0 0,-1 0-1 0 0,-1-1 0 0 0,1 0 1 0 0,-1 0-1 0 0,0-1 1 0 0,-1 0-1 0 0,4-11 0 0 0,-3 4 84 0 0,-1-1-1 0 0,0 1 0 0 0,-1-1 1 0 0,-1 0-1 0 0,-1-33 0 0 0,0 48-54 0 0,-1 1-1 0 0,0-1 0 0 0,0 1 0 0 0,1-1 0 0 0,-1 0 0 0 0,-1 1 1 0 0,1-1-1 0 0,0 1 0 0 0,0-1 0 0 0,0 0 0 0 0,-1 1 0 0 0,1-1 1 0 0,-1 1-1 0 0,1-1 0 0 0,-1 1 0 0 0,0-1 0 0 0,0 1 0 0 0,1 0 1 0 0,-1-1-1 0 0,0 1 0 0 0,0 0 0 0 0,0-1 0 0 0,-1 1 0 0 0,1 0 1 0 0,0 0-1 0 0,0 0 0 0 0,0 0 0 0 0,-1 0 0 0 0,1 0 0 0 0,-1 1 1 0 0,1-1-1 0 0,-1 0 0 0 0,1 1 0 0 0,-1-1 0 0 0,1 1 0 0 0,-1-1 1 0 0,1 1-1 0 0,-1 0 0 0 0,0 0 0 0 0,1 0 0 0 0,-1 0 0 0 0,1 0 1 0 0,-1 0-1 0 0,0 0 0 0 0,1 0 0 0 0,-1 1 0 0 0,-1 0 0 0 0,-2 0-3 0 0,0 1 1 0 0,1-1-1 0 0,-1 1 0 0 0,1 0 0 0 0,-1 1 0 0 0,1-1 0 0 0,0 1 0 0 0,0 0 0 0 0,0 0 0 0 0,0 0 0 0 0,1 1 0 0 0,-1-1 0 0 0,1 1 0 0 0,-5 6 0 0 0,-3 8-29 0 0,1 0 0 0 0,0 1 0 0 0,-11 34 0 0 0,20-53 21 0 0,1 1-1 0 0,0-1 0 0 0,0 1 1 0 0,0 0-1 0 0,0-1 0 0 0,0 1 1 0 0,0 0-1 0 0,0-1 0 0 0,0 1 1 0 0,0-1-1 0 0,0 1 0 0 0,0 0 1 0 0,0-1-1 0 0,0 1 0 0 0,1-1 1 0 0,-1 1-1 0 0,0 0 0 0 0,0-1 1 0 0,1 1-1 0 0,-1-1 0 0 0,0 1 1 0 0,1-1-1 0 0,-1 1 0 0 0,0-1 1 0 0,1 1-1 0 0,-1-1 0 0 0,1 0 1 0 0,-1 1-1 0 0,1-1 0 0 0,-1 0 1 0 0,1 1-1 0 0,-1-1 0 0 0,1 0 1 0 0,-1 1-1 0 0,1-1 0 0 0,0 0 1 0 0,-1 0-1 0 0,1 0 0 0 0,0 1 1 0 0,23 0-53 0 0,-7-4-6 0 0,-1-1 0 0 0,0 0 0 0 0,0-1 0 0 0,0-1-1 0 0,-1 0 1 0 0,1-1 0 0 0,20-14 0 0 0,93-73-617 0 0,-100 71 595 0 0,-29 22 79 0 0,1 1-1 0 0,-1-1 0 0 0,1 1 0 0 0,-1 0 0 0 0,1-1 1 0 0,-1 1-1 0 0,1-1 0 0 0,-1 1 0 0 0,1 0 0 0 0,0 0 1 0 0,-1-1-1 0 0,1 1 0 0 0,-1 0 0 0 0,1 0 0 0 0,0 0 1 0 0,-1-1-1 0 0,1 1 0 0 0,0 0 0 0 0,-1 0 1 0 0,1 0-1 0 0,0 0 0 0 0,-1 0 0 0 0,1 0 0 0 0,0 1 1 0 0,-1-1-1 0 0,1 0 0 0 0,0 0 0 0 0,-1 0 0 0 0,1 1 1 0 0,0-1-1 0 0,9 20-65 0 0,-6 31 38 0 0,-4-49 26 0 0,8 110-8 0 0,-8-111 20 0 0,0-1 1 0 0,0 1-1 0 0,0-1 1 0 0,0 1-1 0 0,0-1 1 0 0,0 1-1 0 0,0-1 0 0 0,0 1 1 0 0,0-1-1 0 0,1 1 1 0 0,-1-1-1 0 0,0 0 1 0 0,0 1-1 0 0,0-1 1 0 0,1 1-1 0 0,-1-1 0 0 0,0 0 1 0 0,1 1-1 0 0,-1-1 1 0 0,0 0-1 0 0,1 1 1 0 0,-1-1-1 0 0,0 0 0 0 0,1 1 1 0 0,-1-1-1 0 0,0 0 1 0 0,1 0-1 0 0,-1 1 1 0 0,1-1-1 0 0,-1 0 1 0 0,1 0-1 0 0,-1 0 0 0 0,1 0 1 0 0,-1 0-1 0 0,0 0 1 0 0,1 1-1 0 0,-1-1 1 0 0,1 0-1 0 0,0-1 1 0 0,26-5 96 0 0,24-22-3 0 0,-34 17-68 0 0,19-13 109 0 0,1 2-1 0 0,1 1 0 0 0,1 2 0 0 0,49-17 1 0 0,-87 35-137 0 0,0 1 1 0 0,0-1 0 0 0,0 1 0 0 0,0 0 0 0 0,0-1-1 0 0,0 1 1 0 0,-1 0 0 0 0,1 0 0 0 0,1 0-1 0 0,-1 0 1 0 0,0 0 0 0 0,0 0 0 0 0,0 0-1 0 0,0 0 1 0 0,0 0 0 0 0,0 0 0 0 0,0 0-1 0 0,0 1 1 0 0,-1-1 0 0 0,1 0 0 0 0,0 1-1 0 0,0-1 1 0 0,0 1 0 0 0,0-1 0 0 0,0 1 0 0 0,0-1-1 0 0,-1 1 1 0 0,1 0 0 0 0,0 0 0 0 0,0-1-1 0 0,-1 1 1 0 0,2 1 0 0 0,-1 1 1 0 0,-1 0 0 0 0,1-1 0 0 0,-1 1 0 0 0,1 0 0 0 0,-1-1 0 0 0,0 1 0 0 0,0 0 0 0 0,0-1 0 0 0,-1 1 0 0 0,1 0 0 0 0,-1-1 0 0 0,0 4 0 0 0,-5 12 2 0 0,0 0 0 0 0,-13 26 1 0 0,18-42-9 0 0,-29 65-1741 0 0,21-46-2915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5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70 540 0 0,'2'-16'1119'0'0,"-2"13"-81"0"0,0 2-716 0 0,0 0 0 0 0,0 0 0 0 0,1 0 0 0 0,-1-1 0 0 0,0 1 0 0 0,0 0 0 0 0,1 0 0 0 0,-1 0 0 0 0,1 0 0 0 0,-1 0 0 0 0,1 0 0 0 0,-1 0 0 0 0,1 0 0 0 0,0 0 0 0 0,-1 0 0 0 0,1 0 0 0 0,0 1 0 0 0,0-1 0 0 0,1-1 0 0 0,2 4-266 0 0,1 0-1 0 0,0 1 1 0 0,-1-1 0 0 0,0 1-1 0 0,1 0 1 0 0,-1 0 0 0 0,0 0-1 0 0,-1 0 1 0 0,1 1 0 0 0,0 0 0 0 0,-1 0-1 0 0,0 0 1 0 0,0 0 0 0 0,0 0-1 0 0,-1 1 1 0 0,1-1 0 0 0,-1 1-1 0 0,3 7 1 0 0,6 14 128 0 0,15 55-1 0 0,1 62 182 0 0,-7-25-16 0 0,-11-94 153 0 0,-9-24-476 0 0,1 0 0 0 0,-1 1 0 0 0,0-1 0 0 0,0 0 0 0 0,0 0 0 0 0,1 1 0 0 0,-1-1 0 0 0,0 0 0 0 0,0 0 0 0 0,1 0 0 0 0,-1 0 0 0 0,0 1 0 0 0,1-1 0 0 0,-1 0 0 0 0,0 0 0 0 0,1 0 0 0 0,-1 0 0 0 0,0 0 0 0 0,1 0 0 0 0,-1 0 0 0 0,0 0 0 0 0,1 0 0 0 0,-1 0 0 0 0,0 0 0 0 0,0 0 0 0 0,1 0 0 0 0,-1 0 0 0 0,0 0 0 0 0,1 0 0 0 0,-1 0 0 0 0,0 0 0 0 0,1-1 0 0 0,-1 1 0 0 0,0 0 0 0 0,1 0 0 0 0,3-4 70 0 0,0 0 0 0 0,-1-1 0 0 0,1 1 0 0 0,-1-1 0 0 0,0 1-1 0 0,4-10 1 0 0,24-48 280 0 0,-19 36-190 0 0,30-46 0 0 0,-25 46 0 0 0,-2-1 1 0 0,21-51-1 0 0,-22 47 13 0 0,30-53 0 0 0,-23 39-1072 0 0,-20 43 221 0 0,7-3-1860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0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256 234 620 0 0,'0'0'883'0'0,"0"-4"-52"0"0,-1-32 1083 0 0,3 0 1 0 0,5-38 0 0 0,-4 53-1086 0 0,2-42 2718 0 0,-6 65-3535 0 0,1 0 0 0 0,-1 0 0 0 0,1 0 0 0 0,-1 0 0 0 0,1-1 0 0 0,-1 1 0 0 0,0 0 0 0 0,0 0 0 0 0,0-1 0 0 0,0 1 0 0 0,0-1 0 0 0,-2 3 0 0 0,-2 2 14 0 0,-34 79 137 0 0,4 1 0 0 0,-25 96 0 0 0,9-27-43 0 0,-7 27 29 0 0,50-163 673 0 0,4-16-340 0 0,5-33-209 0 0,17-61-202 0 0,-14 76-63 0 0,1 0 0 0 0,0 1 0 0 0,1-1 1 0 0,1 1-1 0 0,1 0 0 0 0,-1 1 0 0 0,2 0 0 0 0,0 0 0 0 0,1 1 0 0 0,0 0 1 0 0,1 0-1 0 0,0 1 0 0 0,0 1 0 0 0,1 0 0 0 0,1 1 0 0 0,0 0 0 0 0,0 0 1 0 0,1 2-1 0 0,0 0 0 0 0,0 0 0 0 0,0 1 0 0 0,1 1 0 0 0,24-5 0 0 0,-35 9-14 0 0,1 1 0 0 0,0 0 0 0 0,0 0-1 0 0,-1 0 1 0 0,1 1 0 0 0,0 0 0 0 0,0 0-1 0 0,-1 0 1 0 0,1 0 0 0 0,-1 1 0 0 0,1 0-1 0 0,-1 0 1 0 0,0 0 0 0 0,0 0 0 0 0,1 1 0 0 0,-2 0-1 0 0,1-1 1 0 0,0 1 0 0 0,0 1 0 0 0,-1-1-1 0 0,0 0 1 0 0,0 1 0 0 0,0 0 0 0 0,3 4-1 0 0,-3-4 3 0 0,-1 0-1 0 0,1 0 0 0 0,-1 0 1 0 0,0 1-1 0 0,0-1 0 0 0,0 0 0 0 0,-1 1 1 0 0,0-1-1 0 0,1 1 0 0 0,-2-1 1 0 0,1 1-1 0 0,0 0 0 0 0,-1-1 1 0 0,0 1-1 0 0,0 0 0 0 0,0-1 1 0 0,-1 1-1 0 0,0 0 0 0 0,0-1 0 0 0,0 1 1 0 0,0-1-1 0 0,-1 1 0 0 0,1-1 1 0 0,-4 6-1 0 0,-5 5-64 0 0,0-1 0 0 0,-1-1 0 0 0,0 1 0 0 0,-1-2 0 0 0,-1 0 0 0 0,0 0 0 0 0,0-1 0 0 0,-1 0 0 0 0,0-2-1 0 0,-1 1 1 0 0,-1-2 0 0 0,1 0 0 0 0,-1-1 0 0 0,0 0 0 0 0,-1-2 0 0 0,1 0 0 0 0,-1 0 0 0 0,-25 2 0 0 0,37-7-129 0 0,0 0 0 0 0,0 0 0 0 0,1 0 0 0 0,-1-1 0 0 0,0 0 0 0 0,0 0 0 0 0,0 0 0 0 0,1 0 0 0 0,-1-1 0 0 0,-5-2 0 0 0,8 3-198 0 0,0-1 1 0 0,0 1-1 0 0,0 0 0 0 0,1-1 0 0 0,-1 1 0 0 0,0-1 0 0 0,0 1 0 0 0,1-1 1 0 0,-1 0-1 0 0,1 0 0 0 0,0 1 0 0 0,-1-1 0 0 0,1 0 0 0 0,-1-4 1 0 0,-2-9-2722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1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0 593 408 0 0,'33'19'3272'0'0,"-26"-17"-3047"0"0,0 0 1 0 0,0-1 0 0 0,0 0 0 0 0,1 0 0 0 0,-1-1 0 0 0,0 0-1 0 0,1 0 1 0 0,-1-1 0 0 0,0 0 0 0 0,0 0 0 0 0,1 0 0 0 0,-1-1-1 0 0,0-1 1 0 0,11-4 0 0 0,-2 0 30 0 0,0 0-1 0 0,-1-1 1 0 0,1-1-1 0 0,-2-1 1 0 0,18-14-1 0 0,-26 18-141 0 0,0 0 0 0 0,-1-1 1 0 0,0 0-1 0 0,0 0 0 0 0,-1 0 0 0 0,0-1 0 0 0,0 1 0 0 0,-1-1 1 0 0,0 0-1 0 0,0 0 0 0 0,-1 0 0 0 0,0 0 0 0 0,0-1 0 0 0,-1 1 1 0 0,0-1-1 0 0,0-9 0 0 0,-1 16 79 0 0,-1-2-21 0 0,-9-24 216 0 0,9 26-297 0 0,-1 2-73 0 0,0 0 0 0 0,1 0 0 0 0,-1 1-1 0 0,1-1 1 0 0,-1 0 0 0 0,0 1 0 0 0,1-1 0 0 0,-1 1 0 0 0,1 0 0 0 0,0-1-1 0 0,-1 1 1 0 0,-1 1 0 0 0,-6 9 8 0 0,2-1 0 0 0,0 1 0 0 0,0 0 0 0 0,1 0 0 0 0,0 1 0 0 0,1 0 0 0 0,0 0 0 0 0,-4 18 0 0 0,7-24-33 0 0,1 0 0 0 0,0 0 0 0 0,0 0 0 0 0,0 1 0 0 0,1-1 1 0 0,0 0-1 0 0,0 1 0 0 0,1-1 0 0 0,0 0 0 0 0,0 0 1 0 0,0 0-1 0 0,1 0 0 0 0,0 0 0 0 0,0 0 0 0 0,0 0 1 0 0,1 0-1 0 0,0-1 0 0 0,0 1 0 0 0,8 9 0 0 0,-7-11-29 0 0,-1-1-1 0 0,2 0 1 0 0,-1 0-1 0 0,0-1 1 0 0,0 1-1 0 0,1-1 1 0 0,0 0 0 0 0,-1 0-1 0 0,1 0 1 0 0,0-1-1 0 0,0 1 1 0 0,0-1-1 0 0,0-1 1 0 0,0 1-1 0 0,0-1 1 0 0,9 0-1 0 0,6 0-263 0 0,0-1-1 0 0,34-7 0 0 0,-25 3 17 0 0,-1-2-1 0 0,-1-1 1 0 0,1-2-1 0 0,-1 0 1 0 0,-1-2 0 0 0,0 0-1 0 0,-1-2 1 0 0,26-19-1 0 0,-32 19 199 0 0,-1-1-1 0 0,0 0 1 0 0,-2-2 0 0 0,1 0-1 0 0,-2-1 1 0 0,-1 0 0 0 0,0-1-1 0 0,-1-1 1 0 0,-1 0-1 0 0,12-29 1 0 0,-1-9 1044 0 0,25-103 1 0 0,-25 74 1867 0 0,-22 84-2527 0 0,-23 51 1302 0 0,-8 36-1555 0 0,-50 180 247 0 0,-27 79-4 0 0,93-296 242 0 0,27-97-494 0 0,2 0 0 0 0,25-56 1 0 0,-30 84-44 0 0,1 1 1 0 0,1 1-1 0 0,1 0 0 0 0,0 0 1 0 0,2 1-1 0 0,0 1 1 0 0,25-23-1 0 0,-34 35-4 0 0,1 0-1 0 0,0 1 0 0 0,0 0 0 0 0,0 0 1 0 0,0 1-1 0 0,1 0 0 0 0,0 0 1 0 0,-1 1-1 0 0,1 0 0 0 0,1 0 0 0 0,9-1 1 0 0,-16 4 5 0 0,0 0 0 0 0,0 1 0 0 0,1-1 0 0 0,-1 1 0 0 0,0-1 0 0 0,0 1 1 0 0,0 0-1 0 0,0 0 0 0 0,0 0 0 0 0,-1 0 0 0 0,1 0 0 0 0,0 0 0 0 0,0 1 0 0 0,-1-1 1 0 0,1 1-1 0 0,-1-1 0 0 0,1 1 0 0 0,-1-1 0 0 0,1 1 0 0 0,-1 0 0 0 0,0 0 0 0 0,0 0 1 0 0,0 0-1 0 0,1 2 0 0 0,17 56-39 0 0,-14-41 28 0 0,1 4 23 0 0,-2 0-1 0 0,3 27 0 0 0,6 31-1145 0 0,-13-78 972 0 0,1-1 0 0 0,0 0 0 0 0,0 1 0 0 0,0-1 0 0 0,0 0 0 0 0,1 1 0 0 0,-1-1 0 0 0,0 0 0 0 0,1 0 0 0 0,0 0 0 0 0,0 0 0 0 0,2 2 0 0 0,-3-3-130 0 0,0 0 0 0 0,1-1-1 0 0,-1 1 1 0 0,0 0 0 0 0,0-1 0 0 0,0 1 0 0 0,0-1 0 0 0,1 0 0 0 0,-1 1-1 0 0,0-1 1 0 0,0 0 0 0 0,1 0 0 0 0,-1 0 0 0 0,0 0 0 0 0,0 0 0 0 0,1 0-1 0 0,-1 0 1 0 0,0 0 0 0 0,0 0 0 0 0,3-1 0 0 0,12-4-2353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2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136 229 512 0 0,'4'-10'681'0'0,"1"0"0"0"0,0 0 0 0 0,0 0 1 0 0,7-9-1 0 0,-7 12-269 0 0,0 0 1 0 0,-1 0 0 0 0,0 0 0 0 0,-1-1-1 0 0,0 1 1 0 0,0-1 0 0 0,3-12-1 0 0,15-29 1590 0 0,-20 46-1846 0 0,0 1 0 0 0,0-1 0 0 0,-1 0 0 0 0,1 0 0 0 0,-1 0 0 0 0,0 1 0 0 0,0-1 0 0 0,0 0 0 0 0,0 0 0 0 0,0 0 0 0 0,0 0 0 0 0,-1 1 0 0 0,0-4 0 0 0,0 4 274 0 0,-3 0-284 0 0,4 2-140 0 0,0 0 1 0 0,-1-1-1 0 0,1 1 0 0 0,-1 0 1 0 0,1-1-1 0 0,0 1 1 0 0,-1 0-1 0 0,1 0 0 0 0,-1-1 1 0 0,1 1-1 0 0,0 0 1 0 0,-1 0-1 0 0,1 0 0 0 0,-1-1 1 0 0,1 1-1 0 0,-1 0 0 0 0,1 0 1 0 0,-1 0-1 0 0,1 0 1 0 0,-1 0-1 0 0,1 0 0 0 0,-1 0 1 0 0,1 0-1 0 0,-1 0 0 0 0,1 0 1 0 0,-1 1-1 0 0,1-1 1 0 0,0 0-1 0 0,-1 0 0 0 0,1 0 1 0 0,-2 1-1 0 0,-21 20 52 0 0,0 1 0 0 0,1 2 1 0 0,1 0-1 0 0,1 1 0 0 0,1 1 0 0 0,1 0 0 0 0,-24 53 0 0 0,29-39-12 0 0,13-38-43 0 0,-1 0 0 0 0,1 0-1 0 0,0 0 1 0 0,0 0 0 0 0,0 0 0 0 0,0 0-1 0 0,0 0 1 0 0,0-1 0 0 0,0 1-1 0 0,1 0 1 0 0,-1 0 0 0 0,1 0 0 0 0,-1 0-1 0 0,1 0 1 0 0,0-1 0 0 0,-1 1-1 0 0,1 0 1 0 0,2 2 0 0 0,-1-3-3 0 0,-1 0 0 0 0,1-1 1 0 0,0 1-1 0 0,0 0 0 0 0,0-1 0 0 0,0 0 0 0 0,0 1 1 0 0,0-1-1 0 0,0 0 0 0 0,0 0 0 0 0,0 0 1 0 0,0 0-1 0 0,0 0 0 0 0,0 0 0 0 0,0-1 0 0 0,0 1 1 0 0,2-1-1 0 0,34-10-52 0 0,-19 4-4 0 0,1-2 0 0 0,-1 0 0 0 0,-1-1 1 0 0,1-1-1 0 0,-2-1 0 0 0,0 0 0 0 0,0-1 0 0 0,-1-1 1 0 0,-1-1-1 0 0,0 0 0 0 0,-1-1 0 0 0,24-34 0 0 0,0-26 228 0 0,-37 74-135 0 0,-4 5-43 0 0,1 1 0 0 0,-1 0-1 0 0,1 0 1 0 0,0 0 0 0 0,0 0-1 0 0,1 0 1 0 0,-1 0 0 0 0,1 0-1 0 0,0 1 1 0 0,0-1 0 0 0,0 1 0 0 0,0-1-1 0 0,1 6 1 0 0,-3 7-226 0 0,1 0-1 0 0,0 0 1 0 0,2 23-1 0 0,0-36 54 0 0,1 0-1 0 0,-1 0 0 0 0,1-1 1 0 0,0 1-1 0 0,0 0 1 0 0,1-1-1 0 0,-1 1 1 0 0,3 4-1 0 0,-3-7 78 0 0,0 0-1 0 0,0 0 0 0 0,0 0 0 0 0,0 0 1 0 0,0 0-1 0 0,0 0 0 0 0,0 0 0 0 0,1-1 1 0 0,-1 1-1 0 0,0 0 0 0 0,0-1 1 0 0,1 1-1 0 0,-1 0 0 0 0,0-1 0 0 0,1 0 1 0 0,-1 1-1 0 0,0-1 0 0 0,1 0 0 0 0,-1 0 1 0 0,1 1-1 0 0,-1-1 0 0 0,0 0 0 0 0,1 0 1 0 0,-1-1-1 0 0,1 1 0 0 0,-1 0 0 0 0,0 0 1 0 0,1-1-1 0 0,1 0 0 0 0,9-4 51 0 0,0 0 0 0 0,0 0 0 0 0,-1-1 0 0 0,0 0-1 0 0,0-1 1 0 0,-1-1 0 0 0,0 0 0 0 0,0 0 0 0 0,-1 0 0 0 0,0-1 0 0 0,0-1-1 0 0,10-15 1 0 0,15-12 1486 0 0,-33 35-1272 0 0,0 2-143 0 0,0 0 1 0 0,0 0 0 0 0,0 0-1 0 0,1 0 1 0 0,-1 0 0 0 0,0 0-1 0 0,0 1 1 0 0,0-1 0 0 0,0 0-1 0 0,0 1 1 0 0,0-1 0 0 0,0 1-1 0 0,1-1 1 0 0,-1 1 0 0 0,0-1-1 0 0,-1 1 1 0 0,1 0 0 0 0,0-1-1 0 0,0 1 1 0 0,0 0 0 0 0,0 0-1 0 0,0 1 1 0 0,3 0 12 0 0,-1 3-4 0 0,0 0 0 0 0,-1 1 0 0 0,1-1 1 0 0,-1 0-1 0 0,-1 1 0 0 0,1-1 0 0 0,-1 1 0 0 0,0 0 1 0 0,1 8-1 0 0,-1 54 118 0 0,-1-52-109 0 0,-1 6 42 0 0,-1 0-1 0 0,-6 28 1 0 0,4-30 116 0 0,1 0-1 0 0,-1 26 917 0 0,9-50-1060 0 0,0 0 0 0 0,-1 1 0 0 0,1-2 1 0 0,-1 1-1 0 0,0-1 0 0 0,0 1 1 0 0,0-1-1 0 0,-1 0 0 0 0,5-10 0 0 0,29-58 225 0 0,-28 54-222 0 0,126-237 202 0 0,-127 240-1193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2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0 259 16 0 0,'4'3'200'0'0,"1"1"0"0"0,-1-1 0 0 0,1 0 0 0 0,0 0 0 0 0,-1 0 0 0 0,1-1 0 0 0,1 1 0 0 0,-1-1 0 0 0,0 0-1 0 0,0-1 1 0 0,1 0 0 0 0,-1 1 0 0 0,1-2 0 0 0,-1 1 0 0 0,1-1 0 0 0,-1 0 0 0 0,1 0 0 0 0,0 0 0 0 0,-1-1 0 0 0,1 1 0 0 0,-1-2 0 0 0,1 1 0 0 0,-1 0 0 0 0,0-1 0 0 0,0 0 0 0 0,1 0 0 0 0,-1-1 0 0 0,7-4 0 0 0,-2 0-11 0 0,-1-1 1 0 0,0 0 0 0 0,-1 0 0 0 0,0 0-1 0 0,0-1 1 0 0,0-1 0 0 0,-1 1 0 0 0,-1-1-1 0 0,0 0 1 0 0,0-1 0 0 0,-1 1 0 0 0,0-1 0 0 0,-1 0-1 0 0,0 0 1 0 0,-1-1 0 0 0,0 1 0 0 0,-1-1-1 0 0,2-16 1 0 0,-10 32-161 0 0,-11 11-5 0 0,1-1 0 0 0,0 2 0 0 0,1 0 0 0 0,1 1 0 0 0,0 1 0 0 0,2 0 1 0 0,0 0-1 0 0,1 2 0 0 0,0-1 0 0 0,2 1 0 0 0,1 0 0 0 0,0 1 0 0 0,-9 41 0 0 0,17-62-18 0 0,0 1-1 0 0,0 0 1 0 0,0-1 0 0 0,0 1-1 0 0,0 0 1 0 0,0-1-1 0 0,0 1 1 0 0,0 0-1 0 0,0 0 1 0 0,0-1 0 0 0,0 1-1 0 0,1 0 1 0 0,-1-1-1 0 0,0 1 1 0 0,0 0 0 0 0,1-1-1 0 0,-1 1 1 0 0,0 0-1 0 0,1-1 1 0 0,-1 1-1 0 0,1-1 1 0 0,-1 1 0 0 0,1-1-1 0 0,-1 1 1 0 0,1-1-1 0 0,-1 1 1 0 0,1-1 0 0 0,-1 0-1 0 0,1 1 1 0 0,0-1-1 0 0,0 1 1 0 0,28 1 109 0 0,29-18-9 0 0,-57 16-104 0 0,23-10-17 0 0,0 0-1 0 0,-1-2 1 0 0,-1-1 0 0 0,0 0 0 0 0,0-2 0 0 0,-2 0 0 0 0,0-2 0 0 0,20-20 0 0 0,-9 5 1 0 0,-2-2-1 0 0,-2 0 1 0 0,45-75-1 0 0,-71 108 16 0 0,-1 0-1 0 0,0 0 0 0 0,1 1 0 0 0,-1-1 1 0 0,0 0-1 0 0,1 0 0 0 0,-1 0 0 0 0,1 0 1 0 0,-1 0-1 0 0,1 1 0 0 0,0-1 0 0 0,-1 0 1 0 0,1 0-1 0 0,0 1 0 0 0,0-1 0 0 0,-1 0 1 0 0,1 1-1 0 0,0-1 0 0 0,0 1 0 0 0,0-1 1 0 0,0 1-1 0 0,0 0 0 0 0,-1-1 1 0 0,1 1-1 0 0,0 0 0 0 0,0-1 0 0 0,0 1 1 0 0,0 0-1 0 0,0 0 0 0 0,0 0 0 0 0,0 0 1 0 0,0 0-1 0 0,0 0 0 0 0,0 0 0 0 0,2 1 1 0 0,0 1-7 0 0,0 1 0 0 0,0-1 1 0 0,0 1-1 0 0,-1 0 0 0 0,1 0 1 0 0,-1 0-1 0 0,0 0 0 0 0,0 0 1 0 0,2 4-1 0 0,11 21 3 0 0,-1 0 0 0 0,-1 1 0 0 0,-2 1 1 0 0,-1 0-1 0 0,-1 0 0 0 0,-2 1 0 0 0,0 0 0 0 0,2 49 1 0 0,-9-71 5 0 0,0 0 1 0 0,0 1-1 0 0,-1-1 1 0 0,0 0 0 0 0,-1 0-1 0 0,0 1 1 0 0,0-1 0 0 0,-1-1-1 0 0,0 1 1 0 0,-1 0 0 0 0,1-1-1 0 0,-2 1 1 0 0,-6 10-1 0 0,7-15-79 0 0,1 0-1 0 0,-1 0 0 0 0,0-1 0 0 0,0 1 0 0 0,0-1 0 0 0,0 0 1 0 0,-1 0-1 0 0,1 0 0 0 0,-1 0 0 0 0,0-1 0 0 0,0 0 0 0 0,0 0 1 0 0,0 0-1 0 0,0-1 0 0 0,0 1 0 0 0,-1-1 0 0 0,1 0 0 0 0,0-1 0 0 0,0 1 1 0 0,-1-1-1 0 0,1 0 0 0 0,-1-1 0 0 0,1 1 0 0 0,-10-3 0 0 0,4 0-588 0 0,-1 0 0 0 0,1 0 0 0 0,-1-1 0 0 0,1 0 0 0 0,-19-11 0 0 0,-11-12-1620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3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1 498 264 0 0,'0'0'2381'0'0,"5"-3"-1712"0"0,28-16-193 0 0,-1-1 0 0 0,-1-2 1 0 0,-1-1-1 0 0,0-1 0 0 0,-2-2 1 0 0,-1 0-1 0 0,-1-2 0 0 0,-2-1 1 0 0,-1-1-1 0 0,-1-1 0 0 0,19-36 0 0 0,21-81 2927 0 0,-62 147-2704 0 0,-4 6-612 0 0,-8 14-43 0 0,1 1 0 0 0,0 0 0 0 0,2 1-1 0 0,0 0 1 0 0,1 0 0 0 0,1 1 0 0 0,1 0 0 0 0,1 0 0 0 0,1 0 0 0 0,1 1 0 0 0,1-1-1 0 0,1 1 1 0 0,1 0 0 0 0,1-1 0 0 0,8 43 0 0 0,-8-60-30 0 0,1 0 1 0 0,-1 0-1 0 0,1 0 1 0 0,0-1-1 0 0,1 1 1 0 0,-1-1-1 0 0,1 1 0 0 0,0-1 1 0 0,0 0-1 0 0,0 0 1 0 0,1-1-1 0 0,-1 1 1 0 0,1-1-1 0 0,0 1 0 0 0,0-1 1 0 0,0 0-1 0 0,1-1 1 0 0,-1 1-1 0 0,1-1 1 0 0,8 4-1 0 0,-10-5-161 0 0,1 0 0 0 0,0 0 0 0 0,0 0 0 0 0,-1-1 0 0 0,1 1 0 0 0,0-1 0 0 0,0 0 0 0 0,0 0 0 0 0,0 0 0 0 0,0-1 0 0 0,-1 1 0 0 0,5-2 0 0 0,-4 1-286 0 0,-1-1 0 0 0,0 1-1 0 0,0 0 1 0 0,1-1-1 0 0,-1 0 1 0 0,0 0 0 0 0,0 0-1 0 0,-1 0 1 0 0,1-1-1 0 0,0 1 1 0 0,-1-1-1 0 0,1 1 1 0 0,-1-1 0 0 0,3-4-1 0 0,4-11-2837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3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28 424 0 0,'0'0'2680'0'0,"0"-16"2685"0"0,3 4-4337 0 0,38 24-1708 0 0,-19-2-792 0 0,-5-2-1589 0 0,5-2 701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4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291 481 564 0 0,'23'-47'3723'0'0,"-19"41"-3372"0"0,-1 0 0 0 0,1 0-1 0 0,-1 0 1 0 0,-1 0 0 0 0,1 0-1 0 0,-1-1 1 0 0,0 0 0 0 0,0 1-1 0 0,-1-1 1 0 0,0 0 0 0 0,0 0 0 0 0,0 0-1 0 0,-1 1 1 0 0,-1-14 0 0 0,0 18-319 0 0,1 1 0 0 0,-1 0 1 0 0,0-1-1 0 0,1 1 0 0 0,-1 0 1 0 0,0 0-1 0 0,0 0 0 0 0,0 0 1 0 0,0 0-1 0 0,0 0 0 0 0,0 0 1 0 0,0 0-1 0 0,0 0 0 0 0,0 0 1 0 0,0 0-1 0 0,0 1 0 0 0,-1-1 1 0 0,1 0-1 0 0,0 1 0 0 0,-1-1 1 0 0,1 1-1 0 0,0 0 0 0 0,-1-1 1 0 0,1 1-1 0 0,-1 0 0 0 0,1 0 1 0 0,0 0-1 0 0,-1 0 0 0 0,1 0 1 0 0,-1 0-1 0 0,1 0 0 0 0,0 0 1 0 0,-1 1-1 0 0,1-1 0 0 0,-1 0 1 0 0,1 1-1 0 0,0-1 0 0 0,-2 2 1 0 0,-52 20 241 0 0,34-8-230 0 0,1 0 1 0 0,1 2-1 0 0,0 0 0 0 0,1 1 0 0 0,1 1 1 0 0,0 0-1 0 0,2 1 0 0 0,0 1 1 0 0,1 1-1 0 0,1 0 0 0 0,1 0 0 0 0,1 2 1 0 0,-12 31-1 0 0,22-50-34 0 0,0-1 0 0 0,0 0 0 0 0,0 1 0 0 0,1-1 0 0 0,-1 1 0 0 0,1-1 0 0 0,0 1 0 0 0,0-1-1 0 0,0 1 1 0 0,0-1 0 0 0,2 5 0 0 0,-2-6-2 0 0,1 0 0 0 0,-1-1 0 0 0,1 1-1 0 0,0-1 1 0 0,0 1 0 0 0,-1-1 0 0 0,1 1 0 0 0,0-1-1 0 0,0 0 1 0 0,1 0 0 0 0,-1 1 0 0 0,0-1-1 0 0,0 0 1 0 0,1 0 0 0 0,-1 0 0 0 0,0 0 0 0 0,4 1-1 0 0,0 0 4 0 0,0-1-1 0 0,1 1 0 0 0,-1-2 1 0 0,1 1-1 0 0,0 0 0 0 0,-1-1 0 0 0,1 0 1 0 0,-1 0-1 0 0,1-1 0 0 0,-1 0 1 0 0,1 0-1 0 0,-1 0 0 0 0,9-3 0 0 0,11-2-11 0 0,-1-2 0 0 0,-1 0 0 0 0,1-2 0 0 0,-2 0 0 0 0,1-1 0 0 0,-2-2-1 0 0,1 0 1 0 0,-2-1 0 0 0,0-2 0 0 0,0 1 0 0 0,-2-2 0 0 0,0-1-1 0 0,-1 0 1 0 0,19-27 0 0 0,-19 19 93 0 0,-1 1 0 0 0,-1-2 1 0 0,-2 0-1 0 0,-1-1 0 0 0,-1 0 0 0 0,-1-1 0 0 0,-1 0 0 0 0,-2 0 1 0 0,-1-1-1 0 0,-1 0 0 0 0,-2 0 0 0 0,0-43 0 0 0,-6 52 437 0 0,2 18-438 0 0,0 0 0 0 0,1 1-1 0 0,-1-1 1 0 0,1 0 0 0 0,-1 0 0 0 0,1 1 0 0 0,0-1-1 0 0,0 0 1 0 0,1 0 0 0 0,0-4 0 0 0,-10 16-76 0 0,0 1 1 0 0,1 1 0 0 0,0-1-1 0 0,1 2 1 0 0,0-1 0 0 0,-8 18-1 0 0,-30 83 30 0 0,30-67-21 0 0,3 1 0 0 0,-13 86 0 0 0,22-112-31 0 0,1 1 1 0 0,2 0 0 0 0,0 0-1 0 0,1 0 1 0 0,1 0 0 0 0,1 0 0 0 0,0-1-1 0 0,13 39 1 0 0,-14-55-4 0 0,-1 0-1 0 0,1-1 0 0 0,0 1 1 0 0,0-1-1 0 0,0 0 1 0 0,0 1-1 0 0,1-1 1 0 0,-1 0-1 0 0,1 0 1 0 0,0 0-1 0 0,0-1 1 0 0,0 1-1 0 0,0-1 0 0 0,1 1 1 0 0,-1-1-1 0 0,0 0 1 0 0,1-1-1 0 0,4 3 1 0 0,-2-2-30 0 0,1 0 1 0 0,0-1 0 0 0,0 0-1 0 0,0 0 1 0 0,0 0 0 0 0,0-1-1 0 0,0 0 1 0 0,0-1 0 0 0,11-1 0 0 0,7-3-142 0 0,0-2 0 0 0,-1 0 1 0 0,0-2-1 0 0,35-18 0 0 0,-42 19 100 0 0,-1-2 0 0 0,0 0 0 0 0,0-1 0 0 0,-1-1 0 0 0,-1 0 0 0 0,0-1 0 0 0,-1 0 0 0 0,0-1 0 0 0,-1-1 0 0 0,14-21-1 0 0,-20 26 52 0 0,0 1-1 0 0,-1-1 0 0 0,0 0 0 0 0,0 0 0 0 0,-1-1 1 0 0,0 0-1 0 0,-1 1 0 0 0,-1-1 0 0 0,1 0 1 0 0,-2 0-1 0 0,1-1 0 0 0,-2 1 0 0 0,1 0 0 0 0,-2 0 1 0 0,1 0-1 0 0,-2-1 0 0 0,1 1 0 0 0,-6-16 0 0 0,7 25 23 0 0,0 0 0 0 0,-1 0 0 0 0,1 0-1 0 0,-1 0 1 0 0,1 0 0 0 0,-1 0-1 0 0,0 1 1 0 0,0-1 0 0 0,0 0 0 0 0,0 0-1 0 0,0 1 1 0 0,0-1 0 0 0,-1 0 0 0 0,1 1-1 0 0,0-1 1 0 0,-1 1 0 0 0,1 0-1 0 0,-1-1 1 0 0,0 1 0 0 0,1 0 0 0 0,-1 0-1 0 0,0 0 1 0 0,0 0 0 0 0,0 0-1 0 0,0 1 1 0 0,1-1 0 0 0,-1 0 0 0 0,0 1-1 0 0,0 0 1 0 0,0-1 0 0 0,0 1-1 0 0,0 0 1 0 0,-1 0 0 0 0,1 0 0 0 0,0 0-1 0 0,0 1 1 0 0,-3 0 0 0 0,-1 1-4 0 0,0 0 0 0 0,1 1 0 0 0,-1 0 1 0 0,1 0-1 0 0,0 1 0 0 0,0 0 0 0 0,0 0 0 0 0,0 0 0 0 0,1 0 1 0 0,-7 8-1 0 0,0 2 7 0 0,2-1 0 0 0,-1 1 1 0 0,2 1-1 0 0,0 0 0 0 0,1 0 1 0 0,-11 32-1 0 0,16-41 8 0 0,0 0 1 0 0,0 0-1 0 0,0 0 0 0 0,1 0 1 0 0,0 1-1 0 0,0-1 0 0 0,1 0 0 0 0,0 1 1 0 0,0-1-1 0 0,0 1 0 0 0,1-1 1 0 0,0 0-1 0 0,0 1 0 0 0,1-1 1 0 0,0 0-1 0 0,0 0 0 0 0,0 0 1 0 0,1 0-1 0 0,-1 0 0 0 0,2-1 0 0 0,3 7 1 0 0,-2-7-24 0 0,1-1 0 0 0,0 0 0 0 0,0 0 0 0 0,0 0 0 0 0,1 0 0 0 0,-1-1 1 0 0,1 0-1 0 0,0-1 0 0 0,0 1 0 0 0,-1-1 0 0 0,2 0 0 0 0,-1-1 0 0 0,0 0 0 0 0,0 0 1 0 0,0-1-1 0 0,10 0 0 0 0,11 0-573 0 0,-1-2 1 0 0,51-9 0 0 0,-47 6-1245 0 0,0-2-1 0 0,43-16 1 0 0,-47 11-402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6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275 597 376 0 0,'0'0'574'0'0,"-1"-48"4351"0"0,-33 12-3211 0 0,33 35-1536 0 0,-32-9 370 0 0,25 11-511 0 0,1 0 1 0 0,-1 1-1 0 0,0-1 0 0 0,1 1 0 0 0,0 1 0 0 0,-1 0 0 0 0,1 0 0 0 0,0 0 0 0 0,0 1 0 0 0,0 0 0 0 0,1 0 0 0 0,0 1 0 0 0,-1-1 0 0 0,2 1 0 0 0,-1 1 0 0 0,0-1 0 0 0,1 1 0 0 0,-7 10 0 0 0,2-3 7 0 0,1 1 0 0 0,1-1 0 0 0,0 2 0 0 0,0-1 0 0 0,2 1 0 0 0,0 0 0 0 0,0 0 0 0 0,-3 19 1 0 0,9-33-38 0 0,-1 0 1 0 0,1 0-1 0 0,0 0 1 0 0,0 0-1 0 0,-1 0 1 0 0,1 0-1 0 0,0 0 0 0 0,0 0 1 0 0,0 0-1 0 0,0 0 1 0 0,1 0-1 0 0,-1 0 1 0 0,0 0-1 0 0,0 0 1 0 0,1 0-1 0 0,-1 0 1 0 0,0 0-1 0 0,1 0 1 0 0,-1 0-1 0 0,1 0 1 0 0,-1 0-1 0 0,1 0 1 0 0,0-1-1 0 0,-1 1 1 0 0,1 0-1 0 0,0 0 1 0 0,0 0-1 0 0,1 0 2 0 0,0 0 0 0 0,0 0 0 0 0,0-1-1 0 0,0 1 1 0 0,0-1 0 0 0,0 1 0 0 0,0-1 0 0 0,0 0-1 0 0,0 0 1 0 0,0 0 0 0 0,0 0 0 0 0,4-1-1 0 0,7-1-4 0 0,0-1 0 0 0,0 0-1 0 0,15-7 1 0 0,-23 8-15 0 0,11-5-46 0 0,0-1-1 0 0,-1 0 1 0 0,1-1 0 0 0,-2-1 0 0 0,1-1-1 0 0,-2 0 1 0 0,1-1 0 0 0,-1 0 0 0 0,-1-1-1 0 0,-1 0 1 0 0,12-16 0 0 0,-11 12 93 0 0,0-1 0 0 0,-1 0 0 0 0,-1-1 0 0 0,-1 0 0 0 0,0 0 0 0 0,-2-1 0 0 0,0 0 0 0 0,8-41 0 0 0,-13 50 182 0 0,4-11 109 0 0,-6 16-168 0 0,-2 7-12 0 0,-17 29-132 0 0,1 0-1 0 0,2 2 1 0 0,0 0 0 0 0,3 1 0 0 0,1 1-1 0 0,1-1 1 0 0,2 2 0 0 0,-9 65 0 0 0,16-91-14 0 0,1-3-4 0 0,0-1 1 0 0,0 1 0 0 0,0-1 0 0 0,1 1-1 0 0,0 0 1 0 0,1 6 0 0 0,-1-11 1 0 0,0 0 0 0 0,0 0 1 0 0,1 0-1 0 0,-1 0 0 0 0,0 0 0 0 0,1-1 1 0 0,-1 1-1 0 0,1 0 0 0 0,-1 0 0 0 0,1 0 0 0 0,0 0 1 0 0,-1 0-1 0 0,1-1 0 0 0,0 1 0 0 0,-1 0 1 0 0,1 0-1 0 0,0-1 0 0 0,0 1 0 0 0,0-1 0 0 0,0 1 1 0 0,-1-1-1 0 0,1 1 0 0 0,0-1 0 0 0,0 1 1 0 0,0-1-1 0 0,0 0 0 0 0,0 0 0 0 0,0 1 0 0 0,0-1 1 0 0,0 0-1 0 0,0 0 0 0 0,0 0 0 0 0,1 0 1 0 0,-1 0-1 0 0,0 0 0 0 0,0-1 0 0 0,0 1 0 0 0,0 0 1 0 0,0 0-1 0 0,0-1 0 0 0,0 1 0 0 0,1-1 1 0 0,13-4 0 0 0,0 0 1 0 0,0-1 0 0 0,-1 0-1 0 0,0-1 1 0 0,0 0 0 0 0,-1-2 0 0 0,0 1-1 0 0,0-2 1 0 0,13-12 0 0 0,-8 4-56 0 0,-1 0-1 0 0,-1-1 1 0 0,-1-1 0 0 0,-1 0 0 0 0,14-26 0 0 0,6-22 813 0 0,-4-1 1 0 0,38-132-1 0 0,-68 201-749 0 0,2-7 368 0 0,0 0 1 0 0,-1 0-1 0 0,1 0 0 0 0,-2 0 0 0 0,1-12 0 0 0,-1 17 47 0 0,-3 8-350 0 0,-16 33 3 0 0,3 1 0 0 0,1 1 0 0 0,2 1 0 0 0,-9 48 0 0 0,-19 179 37 0 0,38-210-101 0 0,3-43-136 0 0,0 0 1 0 0,-2-1-1 0 0,-6 32 0 0 0,11-32-171 0 0,-3-14 286 0 0,0-1-1 0 0,0 0 1 0 0,0 1 0 0 0,0-1-1 0 0,1 0 1 0 0,-1 0-1 0 0,0 1 1 0 0,0-1 0 0 0,0 0-1 0 0,0 1 1 0 0,1-1-1 0 0,-1 0 1 0 0,0 0 0 0 0,0 0-1 0 0,1 1 1 0 0,-1-1 0 0 0,0 0-1 0 0,0 0 1 0 0,1 0-1 0 0,-1 1 1 0 0,0-1 0 0 0,1 0-1 0 0,-1 0 1 0 0,0 0-1 0 0,0 0 1 0 0,1 0 0 0 0,-1 0-1 0 0,0 0 1 0 0,1 0-1 0 0,-1 0 1 0 0,0 0 0 0 0,1 0-1 0 0,-1 0 1 0 0,0 0-1 0 0,1 0 1 0 0,-1 0 0 0 0,0 0-1 0 0,1 0 1 0 0,-1 0-1 0 0,0 0 1 0 0,1-1 0 0 0,-1 1-1 0 0,0 0 1 0 0,0 0-1 0 0,1 0 1 0 0,-1 0 0 0 0,0-1-1 0 0,0 1 1 0 0,1 0-1 0 0,-1 0 1 0 0,0-1 0 0 0,1 1-1 0 0,14-17-36 0 0,0 0-1 0 0,-1 0 0 0 0,0-2 1 0 0,-2 1-1 0 0,14-27 1 0 0,48-115-125 0 0,-6 10 22 0 0,62-133 121 0 0,-111 242 188 0 0,-11 23 227 0 0,0 0 1 0 0,9-33-1 0 0,-17 49-301 0 0,-1 5-82 0 0,-1-1 1 0 0,1 1-1 0 0,-1-1 0 0 0,1 1 1 0 0,0-1-1 0 0,0 1 1 0 0,0 0-1 0 0,0 0 0 0 0,1-1 1 0 0,-1 1-1 0 0,0 4 0 0 0,-5 19 2 0 0,-127 379-25 0 0,77-205 7 0 0,18-59 32 0 0,33-124-93 0 0,1 1-1 0 0,1 0 1 0 0,-2 30 0 0 0,5-46 2 0 0,5-3 33 0 0,1 0 0 0 0,-1 0 0 0 0,0-1 0 0 0,1 1 0 0 0,-1-1 0 0 0,0-1 0 0 0,0 1 0 0 0,0-1 0 0 0,0 0 0 0 0,-1 0 0 0 0,1 0 0 0 0,-1 0 0 0 0,1-1 0 0 0,-1 0 0 0 0,5-6 0 0 0,11-12-209 0 0,26-39 0 0 0,-41 54 199 0 0,44-65-278 0 0,74-145 0 0 0,-118 210 547 0 0,-9 22-132 0 0,-18 49-119 0 0,4-9 36 0 0,7-22-5 0 0,2 0 0 0 0,1 1 0 0 0,1 0 0 0 0,-3 65 0 0 0,10-98-6 0 0,1 0-1 0 0,-1-1 1 0 0,0 1 0 0 0,1 0-1 0 0,-1-1 1 0 0,1 1-1 0 0,-1 0 1 0 0,0-1-1 0 0,1 1 1 0 0,-1-1 0 0 0,1 1-1 0 0,0-1 1 0 0,-1 1-1 0 0,1-1 1 0 0,-1 1-1 0 0,1-1 1 0 0,0 0 0 0 0,-1 1-1 0 0,1-1 1 0 0,0 0-1 0 0,0 1 1 0 0,-1-1-1 0 0,1 0 1 0 0,0 0 0 0 0,0 0-1 0 0,-1 0 1 0 0,1 0-1 0 0,0 0 1 0 0,0 0-1 0 0,-1 0 1 0 0,1 0 0 0 0,0 0-1 0 0,0 0 1 0 0,-1 0-1 0 0,1-1 1 0 0,0 1-1 0 0,-1 0 1 0 0,1 0 0 0 0,0-1-1 0 0,-1 1 1 0 0,2-1-1 0 0,23-8-186 0 0,-12 3 73 0 0,0-1-1 0 0,-1 0 1 0 0,0-1 0 0 0,0-1-1 0 0,-1 0 1 0 0,-1 0-1 0 0,19-22 1 0 0,61-86-304 0 0,-46 55 319 0 0,-44 61 95 0 0,0 1 0 0 0,0-1 0 0 0,0 1 0 0 0,1 0 0 0 0,-1-1 0 0 0,0 1 0 0 0,0 0-1 0 0,0-1 1 0 0,0 1 0 0 0,1-1 0 0 0,-1 1 0 0 0,0 0 0 0 0,0 0 0 0 0,0-1 0 0 0,1 1-1 0 0,-1 0 1 0 0,0-1 0 0 0,1 1 0 0 0,-1 0 0 0 0,0 0 0 0 0,1 0 0 0 0,-1-1 0 0 0,0 1 0 0 0,1 0-1 0 0,-1 0 1 0 0,0 0 0 0 0,1 0 0 0 0,-1-1 0 0 0,0 1 0 0 0,1 0 0 0 0,-1 0 0 0 0,1 0-1 0 0,-1 0 1 0 0,0 0 0 0 0,1 0 0 0 0,-1 0 0 0 0,1 0 0 0 0,-1 0 0 0 0,0 1 0 0 0,1-1 0 0 0,-1 0-1 0 0,0 0 1 0 0,1 0 0 0 0,-1 0 0 0 0,0 0 0 0 0,1 1 0 0 0,-1-1 0 0 0,0 0 0 0 0,1 0-1 0 0,-1 1 1 0 0,1-1 0 0 0,3 29-102 0 0,-8 41 76 0 0,-14 59 134 0 0,-5 0 0 0 0,-59 190 0 0 0,79-310-84 0 0,-26 61 143 0 0,27-66-113 0 0,0-1 0 0 0,0 0 0 0 0,0 1 0 0 0,-1-1 0 0 0,1 0 0 0 0,-1 0 0 0 0,1 0 1 0 0,-1 0-1 0 0,0-1 0 0 0,0 1 0 0 0,0-1 0 0 0,-1 0 0 0 0,1 0 0 0 0,-1 0 0 0 0,-6 3 0 0 0,9-5-22 0 0,-1 0 0 0 0,1 0 0 0 0,-1 0 0 0 0,0 0-1 0 0,1 0 1 0 0,-1 0 0 0 0,1-1 0 0 0,-1 1 0 0 0,1 0-1 0 0,-1-1 1 0 0,1 0 0 0 0,-1 1 0 0 0,1-1 0 0 0,0 0-1 0 0,-1 1 1 0 0,1-1 0 0 0,0 0 0 0 0,-1 0 0 0 0,1 0-1 0 0,0 0 1 0 0,0 0 0 0 0,0-1 0 0 0,0 1 0 0 0,0 0-1 0 0,0 0 1 0 0,0-1 0 0 0,0 1 0 0 0,1-1 0 0 0,-2-1-1 0 0,-15-42 329 0 0,13 27-398 0 0,0 0-1 0 0,1 0 1 0 0,1-1-1 0 0,1 0 1 0 0,0 1 0 0 0,2-1-1 0 0,0 0 1 0 0,1 1 0 0 0,1-1-1 0 0,0 1 1 0 0,2 0 0 0 0,0 0-1 0 0,1 0 1 0 0,1 1 0 0 0,0 0-1 0 0,2 0 1 0 0,0 1 0 0 0,0 0-1 0 0,2 0 1 0 0,0 1-1 0 0,0 1 1 0 0,19-18 0 0 0,-7 12-2144 0 0,1 1 0 0 0,26-16 1 0 0,-21 16-944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8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13 124 364 0 0,'-13'-3'6859'0'0,"61"6"-6611"0"0,0-2 1 0 0,0-1-1 0 0,0-3 0 0 0,-1-2 0 0 0,48-11 0 0 0,-54 6-1453 0 0,-1-1 0 0 0,-1-2 0 0 0,58-28 0 0 0,-49 16-987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8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84 150 436 0 0,'7'-8'420'0'0,"-1"0"-1"0"0,-1 0 1 0 0,1-1 0 0 0,-1 1-1 0 0,-1-1 1 0 0,5-11-1 0 0,4-9 904 0 0,-7 15-200 0 0,3-1-437 0 0,-7 13-260 0 0,4-12 548 0 0,-3 8-265 0 0,-3 11 797 0 0,-17 56-1227 0 0,-40 93 0 0 0,36-109-210 0 0,6-15-21 0 0,1 0 0 0 0,1 0 0 0 0,-13 54-1 0 0,26-84-107 0 0,-1 1-1 0 0,1-1 1 0 0,0 1-1 0 0,0-1 1 0 0,0 1-1 0 0,0-1 1 0 0,0 1-1 0 0,0-1 1 0 0,0 1-1 0 0,0-1 1 0 0,0 1-1 0 0,0-1 1 0 0,0 1-1 0 0,0-1 1 0 0,0 1-1 0 0,0-1 1 0 0,0 1-1 0 0,1-1 1 0 0,-1 1-1 0 0,0-1 1 0 0,0 1-1 0 0,0-1 1 0 0,1 0-1 0 0,-1 1 1 0 0,0-1-1 0 0,1 1 1 0 0,-1-1-1 0 0,0 0 1 0 0,1 1-1 0 0,-1-1 1 0 0,1 0-1 0 0,-1 1 1 0 0,0-1-1 0 0,1 0 1 0 0,-1 0-1 0 0,1 1 1 0 0,-1-1-1 0 0,1 0 1 0 0,-1 0-1 0 0,1 0 1 0 0,-1 0-1 0 0,1 0 1 0 0,-1 1-1 0 0,1-1 1 0 0,-1 0-1 0 0,1 0 1 0 0,-1 0-1 0 0,1-1 1 0 0,-1 1-1 0 0,1 0 1 0 0,-1 0-1 0 0,1 0 1 0 0,-1 0-1 0 0,1 0 1 0 0,-1 0-1 0 0,1-1 1 0 0,-1 1-1 0 0,1 0 1 0 0,-1 0-1 0 0,0-1 1 0 0,1 1-1 0 0,-1 0 1 0 0,1-1-1 0 0,-1 1 1 0 0,1-1-1 0 0,25-15-2568 0 0,-7 1 201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6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0 214 444 0 0,'6'14'1177'0'0,"-3"-11"-1045"0"0,0 1 0 0 0,1-1 0 0 0,-1 0-1 0 0,1 0 1 0 0,0 0 0 0 0,0-1 0 0 0,0 1-1 0 0,0-1 1 0 0,1 0 0 0 0,-1 0 0 0 0,1 0-1 0 0,-1-1 1 0 0,1 0 0 0 0,-1 0 0 0 0,1 0-1 0 0,0 0 1 0 0,0-1 0 0 0,-1 1 0 0 0,1-1-1 0 0,0 0 1 0 0,0-1 0 0 0,-1 1 0 0 0,1-1-1 0 0,0 0 1 0 0,-1 0 0 0 0,1-1 0 0 0,-1 1-1 0 0,1-1 1 0 0,-1 0 0 0 0,0 0 0 0 0,1-1-1 0 0,4-3 1 0 0,2 0 12 0 0,-1-1 1 0 0,0 0-1 0 0,-1 0 0 0 0,0 0 0 0 0,0-2 0 0 0,-1 1 0 0 0,0-1 1 0 0,12-15-1 0 0,-6 1 589 0 0,-1 0 0 0 0,18-42 0 0 0,-25 32 503 0 0,-6 33-1221 0 0,0-1-1 0 0,0 0 1 0 0,0 1 0 0 0,-1-1 0 0 0,1 0-1 0 0,0 0 1 0 0,-1 1 0 0 0,1-1 0 0 0,0 0 0 0 0,-1 1-1 0 0,1-1 1 0 0,0 0 0 0 0,-1 1 0 0 0,1-1-1 0 0,-1 1 1 0 0,0-1 0 0 0,1 1 0 0 0,-1-1-1 0 0,1 1 1 0 0,-1-1 0 0 0,0 1 0 0 0,1 0 0 0 0,-1-1-1 0 0,0 1 1 0 0,1 0 0 0 0,-1 0 0 0 0,0-1-1 0 0,1 1 1 0 0,-1 0 0 0 0,0 0 0 0 0,0 0 0 0 0,1 0-1 0 0,-1 0 1 0 0,0 0 0 0 0,0 0 0 0 0,1 0-1 0 0,-1 0 1 0 0,0 0 0 0 0,0 0 0 0 0,1 1-1 0 0,-1-1 1 0 0,0 0 0 0 0,0 0 0 0 0,1 1 0 0 0,-1-1-1 0 0,1 1 1 0 0,-1-1 0 0 0,0 0 0 0 0,0 1-1 0 0,-14 6 12 0 0,1-1-1 0 0,0 2 1 0 0,0 0-1 0 0,0 0 0 0 0,1 2 1 0 0,1-1-1 0 0,0 2 1 0 0,0-1-1 0 0,1 2 1 0 0,0 0-1 0 0,1 0 0 0 0,0 0 1 0 0,1 2-1 0 0,0-1 1 0 0,-6 16-1 0 0,12-24-39 0 0,-5 10 52 0 0,1 0-1 0 0,0 0 1 0 0,1 0-1 0 0,1 1 1 0 0,-4 19-1 0 0,8-32-55 0 0,1 0 0 0 0,0 0 0 0 0,-1 0 0 0 0,1 0 0 0 0,0-1 0 0 0,0 1 0 0 0,1 0 0 0 0,-1 0 0 0 0,0 0 0 0 0,1 0 0 0 0,0 0 0 0 0,0 0 0 0 0,0-1 0 0 0,0 1 0 0 0,0 0 0 0 0,1-1 0 0 0,-1 1 0 0 0,1-1 0 0 0,-1 1 0 0 0,1-1 0 0 0,0 0 0 0 0,0 0 0 0 0,0 0 0 0 0,0 0 0 0 0,0 0 0 0 0,1 0 0 0 0,-1 0 0 0 0,1-1 0 0 0,-1 1 0 0 0,1-1 0 0 0,-1 0 0 0 0,1 0 0 0 0,0 0 0 0 0,0 0 0 0 0,-1 0 0 0 0,5 0 0 0 0,17 3-920 0 0,0-1 0 0 0,0-1 0 0 0,1-1 0 0 0,-1-2 0 0 0,0 0 0 0 0,37-7 0 0 0,-1-1-1780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29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151 110 584 0 0,'63'-109'11720'0'0,"-64"112"-11691"0"0,0 0-1 0 0,0 1 1 0 0,1-1-1 0 0,-1 1 0 0 0,1-1 1 0 0,0 1-1 0 0,0-1 0 0 0,0 1 1 0 0,1 2-1 0 0,-1 22 79 0 0,-10 20 8 0 0,-2-1 1 0 0,-2-1-1 0 0,-1 0 1 0 0,-36 71-1 0 0,1-3 51 0 0,37-79 28 0 0,-32 58 1 0 0,44-91-149 0 0,5-11-112 0 0,8-21 13 0 0,2 0 0 0 0,2 1 0 0 0,0 1 0 0 0,2 1 1 0 0,1 0-1 0 0,1 1 0 0 0,1 1 0 0 0,2 1 0 0 0,35-30 1 0 0,-56 53 44 0 0,-1 0 0 0 0,1 0 0 0 0,0 1 1 0 0,0-1-1 0 0,-1 0 0 0 0,1 1 1 0 0,0 0-1 0 0,0-1 0 0 0,0 1 0 0 0,0 0 1 0 0,0 0-1 0 0,-1 0 0 0 0,1 0 1 0 0,0 0-1 0 0,0 1 0 0 0,0-1 0 0 0,0 0 1 0 0,-1 1-1 0 0,1 0 0 0 0,0-1 1 0 0,0 1-1 0 0,-1 0 0 0 0,1 0 1 0 0,0 0-1 0 0,-1 0 0 0 0,3 2 0 0 0,44 38-91 0 0,-35-28 69 0 0,-8-8 19 0 0,0 0 0 0 0,0-1 1 0 0,1 0-1 0 0,-1 0 0 0 0,1 0 1 0 0,0-1-1 0 0,0 1 0 0 0,1-1 1 0 0,-1-1-1 0 0,1 1 0 0 0,-1-1 1 0 0,1-1-1 0 0,0 1 1 0 0,0-1-1 0 0,-1 0 0 0 0,1 0 1 0 0,0-1-1 0 0,0 0 0 0 0,0 0 1 0 0,0-1-1 0 0,0 0 0 0 0,0 0 1 0 0,0-1-1 0 0,-1 1 0 0 0,8-4 1 0 0,-7 2-11 0 0,-1 1-1 0 0,1-1 1 0 0,-1-1 0 0 0,0 1 0 0 0,0-1 0 0 0,0 0 0 0 0,0-1-1 0 0,-1 1 1 0 0,0-1 0 0 0,0 0 0 0 0,0 0 0 0 0,0-1 0 0 0,-1 0-1 0 0,0 1 1 0 0,0-2 0 0 0,-1 1 0 0 0,5-9 0 0 0,-3 1 76 0 0,-1 0 0 0 0,0 0 0 0 0,0-1 0 0 0,-2 1 0 0 0,0-1 0 0 0,0 0 0 0 0,-1-19 0 0 0,-1 32 23 0 0,-7 3-75 0 0,0 1-1 0 0,1 1 1 0 0,-1-1-1 0 0,1 1 1 0 0,0 0-1 0 0,0 0 1 0 0,0 1-1 0 0,0 0 1 0 0,0 0 0 0 0,1 1-1 0 0,0-1 1 0 0,0 1-1 0 0,0 0 1 0 0,0 0-1 0 0,1 1 1 0 0,0 0-1 0 0,0-1 1 0 0,1 1-1 0 0,-1 0 1 0 0,-3 10-1 0 0,-1 2 0 0 0,1 0-1 0 0,1 0 0 0 0,0 0 1 0 0,1 1-1 0 0,1-1 0 0 0,-2 23 1 0 0,6-39-1 0 0,0-1 0 0 0,0 1-1 0 0,0-1 1 0 0,0 1 0 0 0,0-1 0 0 0,0 1 0 0 0,0-1 0 0 0,0 1-1 0 0,0-1 1 0 0,1 0 0 0 0,-1 1 0 0 0,1-1 0 0 0,-1 0 0 0 0,1 1-1 0 0,0-1 1 0 0,-1 0 0 0 0,1 1 0 0 0,0-1 0 0 0,0 0 0 0 0,0 0-1 0 0,0 0 1 0 0,0 0 0 0 0,0 0 0 0 0,2 2 0 0 0,-1-2-2 0 0,1 0 0 0 0,0 0 0 0 0,-1 0 0 0 0,1 0 0 0 0,0-1 0 0 0,-1 1 0 0 0,1-1 0 0 0,0 0 0 0 0,0 1 0 0 0,-1-1 0 0 0,1 0 0 0 0,3-1 0 0 0,6-1-20 0 0,1 0 1 0 0,-1-1-1 0 0,0 0 0 0 0,16-7 1 0 0,-5 0-25 0 0,-1 0 0 0 0,-1-2 0 0 0,0 0 0 0 0,0-1 0 0 0,-1-1 1 0 0,-1-1-1 0 0,0-1 0 0 0,-2-1 0 0 0,23-25 0 0 0,-20 18-49 0 0,2 1-1 0 0,35-29 0 0 0,-55 50 51 0 0,-1 2-5 0 0,0 1 45 0 0,-1-1 1 0 0,1 0 0 0 0,0 0 0 0 0,-1 0 0 0 0,1 1 0 0 0,0-1-1 0 0,-1 1 1 0 0,1-1 0 0 0,0 0 0 0 0,-1 1 0 0 0,1-1-1 0 0,-1 1 1 0 0,1-1 0 0 0,-1 1 0 0 0,1-1 0 0 0,-1 1 0 0 0,1 0-1 0 0,-1-1 1 0 0,0 1 0 0 0,1 0 0 0 0,-1-1 0 0 0,0 1-1 0 0,1 0 1 0 0,-1-1 0 0 0,0 1 0 0 0,0 0 0 0 0,0 0 0 0 0,0-1-1 0 0,1 1 1 0 0,-1 0 0 0 0,0 0 0 0 0,-1 1 0 0 0,0 30-37 0 0,0-26 30 0 0,-1 21-26 0 0,-11 73-69 0 0,12-99 112 0 0,1 0 0 0 0,-1 0-1 0 0,1 0 1 0 0,-1 1 0 0 0,1-1 0 0 0,0 0 0 0 0,-1 0-1 0 0,1 0 1 0 0,0 1 0 0 0,0-1 0 0 0,0 0 0 0 0,0 0-1 0 0,0 0 1 0 0,0 1 0 0 0,1-1 0 0 0,-1 0 0 0 0,0 0-1 0 0,0 0 1 0 0,1 1 0 0 0,-1-1 0 0 0,1 0 0 0 0,-1 0-1 0 0,1 0 1 0 0,0 0 0 0 0,1 2 0 0 0,-1-3-3 0 0,0 0 1 0 0,1 0-1 0 0,-1 1 0 0 0,0-1 1 0 0,1 0-1 0 0,-1 0 0 0 0,0 0 1 0 0,1-1-1 0 0,-1 1 1 0 0,1 0-1 0 0,-1 0 0 0 0,0-1 1 0 0,0 1-1 0 0,1-1 0 0 0,-1 1 1 0 0,0-1-1 0 0,0 0 1 0 0,2-1-1 0 0,13-7 17 0 0,-2-2 0 0 0,20-16-1 0 0,-30 24-10 0 0,39-34 23 0 0,-7 4-8 0 0,2 2 0 0 0,52-32-1 0 0,-89 62-30 0 0,-1 1 0 0 0,1-1 1 0 0,0 0-1 0 0,0 1 0 0 0,0-1 0 0 0,0 1 0 0 0,0-1 0 0 0,0 1 0 0 0,-1 0 0 0 0,1-1 0 0 0,0 1 0 0 0,0 0 0 0 0,0 0 0 0 0,0-1 0 0 0,0 1 0 0 0,0 0 0 0 0,0 0 0 0 0,1 0 0 0 0,-1 0 0 0 0,0 0 0 0 0,0 1 0 0 0,0-1 0 0 0,0 0 0 0 0,0 0 0 0 0,-1 1 0 0 0,1-1 0 0 0,0 0 0 0 0,0 1 0 0 0,0-1 0 0 0,0 1 0 0 0,1 0 0 0 0,-1 1 0 0 0,0 0 1 0 0,0 0-1 0 0,0 0 0 0 0,-1 0 1 0 0,1 0-1 0 0,0 0 0 0 0,-1 0 1 0 0,1 0-1 0 0,-1 0 1 0 0,0 0-1 0 0,0 0 0 0 0,0 0 1 0 0,0 5-1 0 0,-2 7-9 0 0,0 0 0 0 0,0 0 1 0 0,-7 20-1 0 0,-9 11 35 0 0,-24 44-1 0 0,25-55-742 0 0,1 1 0 0 0,-21 66 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0 109 264 0 0,'2'1'399'0'0,"-1"0"0"0"0,1 0 0 0 0,0 0 0 0 0,-1 0-1 0 0,1-1 1 0 0,0 1 0 0 0,0 0 0 0 0,0-1 0 0 0,-1 1 0 0 0,1-1 0 0 0,4 1-1 0 0,217-27 1354 0 0,82-8-1183 0 0,0-8-4483 0 0,-213 26 1969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1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337 143 388 0 0,'0'0'9366'0'0,"-4"7"-9208"0"0,-59 120 268 0 0,-54 158 0 0 0,105-252-378 0 0,-34 93 91 0 0,-36 87 177 0 0,69-187 1369 0 0,15-43-1143 0 0,20-59-645 0 0,-18 62 301 0 0,19-50-101 0 0,2 1 0 0 0,47-83 0 0 0,-54 110-77 0 0,116-199 80 0 0,-97 172-93 0 0,-16 31 4 0 0,45-53-1 0 0,-33 45 5 0 0,-27 33-12 0 0,1 1 0 0 0,0 0 0 0 0,0 0 0 0 0,0 0 0 0 0,1 1 0 0 0,11-6 0 0 0,-10 6-14 0 0,-1 0 0 0 0,1 0 0 0 0,-1-1 0 0 0,9-9 0 0 0,-17 14 5 0 0,1 1 0 0 0,-1-1 0 0 0,1 1 0 0 0,0 0 0 0 0,-1-1 0 0 0,1 1 0 0 0,-1-1 0 0 0,1 1 0 0 0,0 0 0 0 0,-1 0 0 0 0,1-1 0 0 0,0 1 0 0 0,0 0 0 0 0,-1 0 0 0 0,1 0 0 0 0,0 0 0 0 0,-1 0 0 0 0,1 0 0 0 0,0 0 0 0 0,0 0 0 0 0,-1 0 0 0 0,1 0 0 0 0,0 0 0 0 0,-1 0 0 0 0,1 0 0 0 0,0 1 0 0 0,-1-1 0 0 0,1 0 0 0 0,0 1 0 0 0,-1-1 0 0 0,1 0 0 0 0,0 1 0 0 0,-1-1 0 0 0,1 1 0 0 0,-1-1 0 0 0,1 1 0 0 0,-1-1 0 0 0,1 1 0 0 0,-1-1 0 0 0,1 1 0 0 0,-1-1 0 0 0,0 1 0 0 0,1 1 0 0 0,14 27-84 0 0,-13-19 76 0 0,-1 0-1 0 0,0 0 1 0 0,0 0 0 0 0,-1 0-1 0 0,-1 0 1 0 0,0 0-1 0 0,0 0 1 0 0,-1 0-1 0 0,0 0 1 0 0,-6 17-1 0 0,-3 2 3 0 0,0 0 0 0 0,-21 34-1 0 0,21-42 17 0 0,-2 0-1 0 0,-1 0 0 0 0,0-1 1 0 0,-1-1-1 0 0,-1-1 1 0 0,-1 0-1 0 0,-1-1 1 0 0,0-1-1 0 0,-1 0 0 0 0,-1-2 1 0 0,-1 0-1 0 0,1-1 1 0 0,-2-2-1 0 0,0 0 0 0 0,-39 14 1 0 0,56-24 22 0 0,-1 0 1 0 0,1 0-1 0 0,0 0 0 0 0,-1-1 1 0 0,1 0-1 0 0,-1 0 1 0 0,1 0-1 0 0,-1 0 0 0 0,1-1 1 0 0,0 0-1 0 0,-1 0 1 0 0,1-1-1 0 0,0 1 0 0 0,0-1 1 0 0,0 0-1 0 0,-5-4 1 0 0,9 6-27 0 0,1 0 1 0 0,0 0-1 0 0,-1-1 1 0 0,1 1 0 0 0,0 0-1 0 0,-1-1 1 0 0,1 1-1 0 0,0 0 1 0 0,-1-1 0 0 0,1 1-1 0 0,0 0 1 0 0,0-1 0 0 0,-1 1-1 0 0,1-1 1 0 0,0 1-1 0 0,0-1 1 0 0,0 1 0 0 0,0-1-1 0 0,0 1 1 0 0,0 0-1 0 0,0-1 1 0 0,-1 1 0 0 0,1-1-1 0 0,0 1 1 0 0,1-1-1 0 0,-1 1 1 0 0,0-1 0 0 0,0 1-1 0 0,0-1 1 0 0,0 1 0 0 0,0-1-1 0 0,0 1 1 0 0,0-1-1 0 0,1 1 1 0 0,-1 0 0 0 0,0-1-1 0 0,0 1 1 0 0,1-1-1 0 0,-1 1 1 0 0,0 0 0 0 0,1-1-1 0 0,-1 1 1 0 0,0 0-1 0 0,1-1 1 0 0,-1 1 0 0 0,1 0-1 0 0,-1 0 1 0 0,0-1-1 0 0,1 1 1 0 0,-1 0 0 0 0,1 0-1 0 0,0-1 1 0 0,1 0-4 0 0,-1 0-1 0 0,1 0 1 0 0,0 0 0 0 0,-1 0 0 0 0,1 0 0 0 0,0 0-1 0 0,0 1 1 0 0,0-1 0 0 0,0 0 0 0 0,0 1 0 0 0,0-1-1 0 0,0 1 1 0 0,3 0 0 0 0,4 2-10 0 0,-1 0 0 0 0,0 1 0 0 0,0 0 0 0 0,-1 0 0 0 0,1 1 0 0 0,-1 0 0 0 0,0 1 0 0 0,8 5 0 0 0,59 52-38 0 0,-38-30 17 0 0,-6-5 22 0 0,-24-20 16 0 0,1-1 0 0 0,-1 0 0 0 0,1 0 0 0 0,1 0 0 0 0,-1 0 0 0 0,1-1 0 0 0,0-1 0 0 0,0 1 0 0 0,1-1 0 0 0,-1-1 0 0 0,1 0 0 0 0,0 0 0 0 0,14 3 0 0 0,-18-5 5 0 0,0 0 0 0 0,0 0 0 0 0,0 0 0 0 0,0-1 0 0 0,1 0 0 0 0,-1 0 0 0 0,0 0 1 0 0,0-1-1 0 0,0 1 0 0 0,0-1 0 0 0,1 0 0 0 0,-1-1 0 0 0,-1 1 0 0 0,1-1 0 0 0,0 0 0 0 0,0 0 0 0 0,-1-1 0 0 0,1 0 0 0 0,-1 1 0 0 0,1-1 0 0 0,-1-1 1 0 0,4-4-1 0 0,11-15-1225 0 0,-4 2-5942 0 0,-3 10 3991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2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323 173 912 0 0,'8'-28'1527'0'0,"-4"17"-515"0"0,0 0 0 0 0,-2-1 0 0 0,1 1 0 0 0,-2-1 0 0 0,2-21 0 0 0,-3 32-971 0 0,0 0-1 0 0,-1 0 1 0 0,1-1 0 0 0,0 1 0 0 0,0 0-1 0 0,-1 0 1 0 0,1 0 0 0 0,-1 0 0 0 0,1 0-1 0 0,-1 0 1 0 0,1 0 0 0 0,-1 0 0 0 0,1 0-1 0 0,-1 0 1 0 0,0 0 0 0 0,0 0 0 0 0,1 1-1 0 0,-1-1 1 0 0,0 0 0 0 0,0 0 0 0 0,0 1-1 0 0,0-1 1 0 0,0 0 0 0 0,0 1 0 0 0,0-1 0 0 0,0 1-1 0 0,0 0 1 0 0,0-1 0 0 0,0 1 0 0 0,0 0-1 0 0,-1 0 1 0 0,1-1 0 0 0,0 1 0 0 0,0 0-1 0 0,0 0 1 0 0,0 0 0 0 0,0 0 0 0 0,-1 0-1 0 0,1 1 1 0 0,0-1 0 0 0,0 0 0 0 0,0 1-1 0 0,0-1 1 0 0,-2 1 0 0 0,-50 18 386 0 0,30-5-334 0 0,0 1 0 0 0,2 1 1 0 0,0 1-1 0 0,0 1 1 0 0,2 1-1 0 0,0 0 0 0 0,1 1 1 0 0,1 2-1 0 0,1-1 1 0 0,-20 38-1 0 0,33-53-52 0 0,0 0 0 0 0,0 0-1 0 0,0 1 1 0 0,1-1 0 0 0,0 1 0 0 0,0-1-1 0 0,1 1 1 0 0,-2 9 0 0 0,4-15-37 0 0,-1-1-1 0 0,0 1 1 0 0,1-1 0 0 0,-1 1-1 0 0,1-1 1 0 0,-1 1 0 0 0,0-1 0 0 0,1 0-1 0 0,-1 1 1 0 0,1-1 0 0 0,-1 0 0 0 0,1 1-1 0 0,0-1 1 0 0,-1 0 0 0 0,1 0 0 0 0,-1 1-1 0 0,1-1 1 0 0,-1 0 0 0 0,1 0 0 0 0,0 0-1 0 0,-1 0 1 0 0,1 0 0 0 0,-1 0 0 0 0,1 0-1 0 0,0 0 1 0 0,-1 0 0 0 0,1 0 0 0 0,-1 0-1 0 0,1 0 1 0 0,0 0 0 0 0,-1 0 0 0 0,1-1-1 0 0,20-3 39 0 0,13-7-9 0 0,-1-2 0 0 0,-1-2 0 0 0,0-1 0 0 0,-1-1-1 0 0,0-2 1 0 0,-2-1 0 0 0,0-1 0 0 0,-1-1 0 0 0,-2-2 0 0 0,35-38-1 0 0,-31 31-50 0 0,-45 49 0 0 0,0 1 1 0 0,2 0 0 0 0,0 1-1 0 0,1 1 1 0 0,1 0 0 0 0,1 1-1 0 0,-12 37 1 0 0,21-57 34 0 0,20 18 61 0 0,-11-19-67 0 0,-1 0 1 0 0,1-1-1 0 0,0 0 1 0 0,0 0-1 0 0,0-1 1 0 0,-1 0-1 0 0,1 0 1 0 0,0-1 0 0 0,-1 0-1 0 0,11-5 1 0 0,6-2 12 0 0,42-22 0 0 0,-44 18-6 0 0,-2-1 1 0 0,0-2 0 0 0,-1 0-1 0 0,-1-1 1 0 0,0 0 0 0 0,-1-2-1 0 0,-1 0 1 0 0,-1-1 0 0 0,0 0-1 0 0,12-26 1 0 0,0 9 141 0 0,-26 35-173 0 0,-3 9-118 0 0,-8 23 123 0 0,2-1 0 0 0,1 2 0 0 0,1-1-1 0 0,1 1 1 0 0,0 52 0 0 0,5-82 12 0 0,0 0 0 0 0,0-1 0 0 0,1 1 0 0 0,-1 0 0 0 0,0 0 0 0 0,1-1 0 0 0,-1 1 0 0 0,1 0 0 0 0,-1-1 0 0 0,1 1 0 0 0,-1-1 0 0 0,1 1 0 0 0,-1-1 0 0 0,1 1 0 0 0,0-1 0 0 0,-1 1 0 0 0,1-1 0 0 0,0 1 0 0 0,-1-1 0 0 0,1 0 0 0 0,0 1 0 0 0,0-1 0 0 0,-1 0 0 0 0,1 0 0 0 0,0 0 0 0 0,0 0 0 0 0,-1 1 0 0 0,1-1 0 0 0,0 0 0 0 0,0 0 0 0 0,-1 0 0 0 0,1 0 0 0 0,0-1 0 0 0,0 1 0 0 0,0 0 0 0 0,-1 0 0 0 0,1 0 0 0 0,0-1 0 0 0,-1 1 0 0 0,1 0 0 0 0,1-1 0 0 0,28-8 21 0 0,-30 8-23 0 0,13-3 8 0 0,-1-1 0 0 0,0 0 1 0 0,0-1-1 0 0,-1-1 0 0 0,0 0 0 0 0,0 0 1 0 0,-1-1-1 0 0,18-17 0 0 0,-4-1 18 0 0,38-55 0 0 0,-41 51-1 0 0,6-2-238 0 0,-32 68 165 0 0,-4 50-57 0 0,8-80 97 0 0,1-1-1 0 0,0 0 1 0 0,1 1 0 0 0,-1-1 0 0 0,1 1 0 0 0,0-1 0 0 0,1 0-1 0 0,-1 1 1 0 0,1-1 0 0 0,0 0 0 0 0,0 0 0 0 0,5 7 0 0 0,-5-9-95 0 0,1 0 0 0 0,0 0 0 0 0,0 0 0 0 0,1-1 0 0 0,-1 0 0 0 0,1 1 1 0 0,-1-1-1 0 0,1 0 0 0 0,-1 0 0 0 0,1-1 0 0 0,0 1 0 0 0,0-1 0 0 0,0 0 0 0 0,0 0 1 0 0,0 0-1 0 0,0-1 0 0 0,0 1 0 0 0,8-1 0 0 0,3-1-1268 0 0,0 0-1 0 0,0 0 0 0 0,26-7 1 0 0,6-6-1731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3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1 618 212 0 0,'0'0'1582'0'0,"6"-4"-866"0"0,30-15-263 0 0,-2-2 0 0 0,0-2 0 0 0,-1-1 0 0 0,-2-1 0 0 0,0-2 0 0 0,-2-1 0 0 0,-1-1 0 0 0,-1-2 0 0 0,-2 0 0 0 0,25-42 0 0 0,-19 20 916 0 0,-3-2-1 0 0,41-110 0 0 0,-65 155-475 0 0,-3 14-377 0 0,-7 31-259 0 0,-15 53-331 0 0,0-19-243 0 0,3 2 1 0 0,-8 75-1 0 0,25-143 168 0 0,1 0 0 0 0,0 1-1 0 0,0-1 1 0 0,0 0-1 0 0,0 0 1 0 0,0 0-1 0 0,1 0 1 0 0,0 0 0 0 0,-1 0-1 0 0,1 0 1 0 0,2 5-1 0 0,-2-6-190 0 0,0-1 0 0 0,0 0 0 0 0,0 0 0 0 0,-1 1 0 0 0,1-1-1 0 0,0 0 1 0 0,1 0 0 0 0,-1 0 0 0 0,0 0 0 0 0,0-1 0 0 0,0 1 0 0 0,0 0 0 0 0,1 0-1 0 0,-1-1 1 0 0,3 2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3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14 520 0 0,'7'-14'3874'0'0,"-89"262"2181"0"0,43-140-5742 0 0,-40 172-1 0 0,76-230-708 0 0,3-46 94 0 0,8 2-533 0 0,-8-6 771 0 0,0 1 0 0 0,1-1 0 0 0,-1 1-1 0 0,0-1 1 0 0,1 1 0 0 0,-1-1 0 0 0,0 0 0 0 0,1 1-1 0 0,-1-1 1 0 0,1 1 0 0 0,-1-1 0 0 0,1 0 0 0 0,-1 0-1 0 0,1 1 1 0 0,-1-1 0 0 0,1 0 0 0 0,-1 0 0 0 0,1 1-1 0 0,-1-1 1 0 0,1 0 0 0 0,-1 0 0 0 0,1 0 0 0 0,-1 0-1 0 0,1 0 1 0 0,-1 0 0 0 0,1 0 0 0 0,0 0 0 0 0,-1 0 0 0 0,1 0-1 0 0,-1 0 1 0 0,1 0 0 0 0,-1 0 0 0 0,1-1 0 0 0,-1 1-1 0 0,1 0 1 0 0,-1 0 0 0 0,1 0 0 0 0,-1-1 0 0 0,1 1-1 0 0,-1 0 1 0 0,1-1 0 0 0,-1 1 0 0 0,1-1 0 0 0,22-12-2481 0 0,-4 0 197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6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53 120 0 0,'2'8'9918'0'0,"2"-9"-9924"0"0,185-22-781 0 0,-63-4-4192 0 0,-93 18 2577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8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9 584 0 0,'0'0'3416'0'0,"1"0"-3264"0"0,-1-1 0 0 0,1 0 0 0 0,0 1 0 0 0,-1-1 0 0 0,1 0 0 0 0,-1 1 0 0 0,1-1 0 0 0,0 1 0 0 0,0-1 0 0 0,-1 1 0 0 0,1-1 1 0 0,0 1-1 0 0,0 0 0 0 0,-1-1 0 0 0,1 1 0 0 0,0 0 0 0 0,0 0 0 0 0,0 0 0 0 0,0-1 0 0 0,0 1 0 0 0,-1 0 0 0 0,2 0 0 0 0,2 7-98 0 0,-1 0 0 0 0,1 1 0 0 0,-1-1 0 0 0,-1 1-1 0 0,0-1 1 0 0,0 1 0 0 0,0 0 0 0 0,-1-1-1 0 0,0 1 1 0 0,-1 0 0 0 0,0 0 0 0 0,0 0 0 0 0,0 0-1 0 0,-1 0 1 0 0,0 0 0 0 0,-1-1 0 0 0,0 1 0 0 0,0 0-1 0 0,-1-1 1 0 0,1 1 0 0 0,-6 8 0 0 0,5-10-534 0 0,0 0 0 0 0,-1-1 1 0 0,0 1-1 0 0,0 0 0 0 0,0-1 1 0 0,-1 0-1 0 0,0 0 0 0 0,0 0 0 0 0,-7 5 1 0 0,2-3-1705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3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1 274 368 0 0,'0'0'4630'0'0,"5"-4"-4173"0"0,39-36 1129 0 0,-3-3 0 0 0,72-93-1 0 0,-83 85 1013 0 0,-37 53-2589 0 0,-1-2-8 0 0,5 0 2 0 0,0 0 1 0 0,0 0-1 0 0,0 1 0 0 0,-1-1 0 0 0,1 1 0 0 0,0 0 0 0 0,0 0 0 0 0,0 0 0 0 0,0 1 0 0 0,-5 2 1 0 0,6-3-8 0 0,1 0 0 0 0,-1 0 1 0 0,0 0-1 0 0,0 0 1 0 0,1 0-1 0 0,-1 0 1 0 0,1 0-1 0 0,-1 1 0 0 0,1-1 1 0 0,-1 1-1 0 0,1-1 1 0 0,0 1-1 0 0,0-1 1 0 0,-1 1-1 0 0,1 0 1 0 0,0 0-1 0 0,1-1 0 0 0,-1 1 1 0 0,0 0-1 0 0,0 0 1 0 0,1 0-1 0 0,0 0 1 0 0,-1 0-1 0 0,1 0 0 0 0,0 0 1 0 0,0 0-1 0 0,0 0 1 0 0,0 0-1 0 0,0 0 1 0 0,0 0-1 0 0,0 0 1 0 0,1 0-1 0 0,-1 0 0 0 0,1 0 1 0 0,0 0-1 0 0,-1 0 1 0 0,3 2-1 0 0,3 11 9 0 0,1 0-1 0 0,1 0 1 0 0,19 24-1 0 0,-11-14-5 0 0,-8-13-9 0 0,-4-6 12 0 0,0 0-1 0 0,0 0 1 0 0,0 0 0 0 0,-1 0-1 0 0,0 1 1 0 0,0 0-1 0 0,-1-1 1 0 0,1 1-1 0 0,-1 0 1 0 0,-1 0-1 0 0,0 0 1 0 0,0 0-1 0 0,0 1 1 0 0,-1 7-1 0 0,-1-12-22 0 0,1-1 0 0 0,-1 0 0 0 0,0 1 0 0 0,0-1 0 0 0,-1 0 0 0 0,1 0 0 0 0,0 0 0 0 0,-1 0-1 0 0,0 0 1 0 0,1 0 0 0 0,-1 0 0 0 0,0 0 0 0 0,0-1 0 0 0,0 1 0 0 0,0-1 0 0 0,0 1 0 0 0,0-1 0 0 0,0 0 0 0 0,-1 0 0 0 0,1 0 0 0 0,0 0-1 0 0,-1 0 1 0 0,1 0 0 0 0,-1-1 0 0 0,1 1 0 0 0,0-1 0 0 0,-4 1 0 0 0,-4 0-319 0 0,0 0 0 0 0,0 0 0 0 0,0-1 0 0 0,0 0 0 0 0,-14-2 0 0 0,18 1-274 0 0,0 0 0 0 0,0 0-1 0 0,0-1 1 0 0,1 0 0 0 0,-1 0 0 0 0,0-1-1 0 0,1 1 1 0 0,-7-5 0 0 0,-2-6-1969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40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129 195 572 0 0,'6'-18'1812'0'0,"0"0"0"0"0,0 1 0 0 0,2 0-1 0 0,0 0 1 0 0,12-17 1175 0 0,-16-4 1389 0 0,-1 5-3652 0 0,-3 31-377 0 0,-2 9-614 0 0,-22 71 231 0 0,-123 367-207 0 0,143-435-166 0 0,-6 18 1036 0 0,8-7-5369 0 0,10-25 2292 0 0,24-13-1543 0 0,-10 7 305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8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1 248 0 0,'0'0'5232'0'0,"3"3"-5199"0"0,182 222 1385 0 0,-180-219-1360 0 0,0 0 1 0 0,0 0-1 0 0,1 0 1 0 0,0-1 0 0 0,0 1-1 0 0,0-2 1 0 0,1 1-1 0 0,0-1 1 0 0,-1 1-1 0 0,2-2 1 0 0,-1 1 0 0 0,0-1-1 0 0,1 0 1 0 0,-1-1-1 0 0,1 0 1 0 0,0 0-1 0 0,8 1 1 0 0,9-1 228 0 0,0-2 1 0 0,0 0-1 0 0,0-1 0 0 0,26-5 1 0 0,15 0 3365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41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186 184 740 0 0,'0'0'671'0'0,"13"-24"1620"0"0,-9 17-1915 0 0,37-84 4645 0 0,-40 88-4685 0 0,-3-3 69 0 0,0 0 0 0 0,-1 1 0 0 0,1-1 0 0 0,-1 1-1 0 0,-5-7 1 0 0,2 13-363 0 0,0-1-1 0 0,0 2 0 0 0,0-1 0 0 0,0 1 0 0 0,1-1 0 0 0,-1 2 0 0 0,0-1 0 0 0,1 1 0 0 0,0-1 0 0 0,-1 1 1 0 0,1 1-1 0 0,-8 6 0 0 0,-59 58 149 0 0,51-45-125 0 0,15-17-49 0 0,0 0-1 0 0,1 1 0 0 0,0-1 1 0 0,1 1-1 0 0,0 1 0 0 0,0-1 0 0 0,0 1 1 0 0,1-1-1 0 0,0 1 0 0 0,-3 14 1 0 0,6-21-16 0 0,0 0 1 0 0,0-1 0 0 0,0 1 0 0 0,1 0 0 0 0,-1 0 0 0 0,0-1 0 0 0,0 1 0 0 0,1 0 0 0 0,-1 0 0 0 0,0-1 0 0 0,1 1 0 0 0,-1 0 0 0 0,1-1-1 0 0,-1 1 1 0 0,1 0 0 0 0,-1-1 0 0 0,1 1 0 0 0,0-1 0 0 0,-1 1 0 0 0,1-1 0 0 0,0 1 0 0 0,-1-1 0 0 0,1 1 0 0 0,0-1 0 0 0,0 0 0 0 0,-1 1 0 0 0,1-1-1 0 0,0 0 1 0 0,0 0 0 0 0,0 0 0 0 0,-1 1 0 0 0,1-1 0 0 0,0 0 0 0 0,0 0 0 0 0,0 0 0 0 0,-1 0 0 0 0,1 0 0 0 0,0-1 0 0 0,1 1 0 0 0,26-1 14 0 0,-12-1-41 0 0,0-1 0 0 0,0 0 0 0 0,0-2 0 0 0,0 0 0 0 0,-1 0 1 0 0,1-1-1 0 0,-1-1 0 0 0,-1-1 0 0 0,0 0 0 0 0,0-1 1 0 0,0 0-1 0 0,-1-1 0 0 0,0-1 0 0 0,-1 0 0 0 0,0-1 1 0 0,-1 0-1 0 0,-1-1 0 0 0,0 0 0 0 0,14-23 0 0 0,-17 26 51 0 0,-5 7-2 0 0,0 0 0 0 0,0 0-1 0 0,-1 0 1 0 0,1-1 0 0 0,-1 1-1 0 0,1 0 1 0 0,-1-1 0 0 0,0 1-1 0 0,-1-1 1 0 0,2-6-1 0 0,-2 8 1 0 0,-3 9-24 0 0,-7 16-17 0 0,-23 63 4 0 0,30-78-9 0 0,1 0 0 0 0,0 0 0 0 0,1 0 0 0 0,0 1 0 0 0,0-1 0 0 0,1 0-1 0 0,0 1 1 0 0,0-1 0 0 0,2 9 0 0 0,1-16 12 0 0,0 0-1 0 0,0-1 1 0 0,0 0-1 0 0,0 0 1 0 0,0 0-1 0 0,0 0 1 0 0,0 0-1 0 0,0 0 1 0 0,0-1-1 0 0,0 0 1 0 0,4-1-1 0 0,9-6-52 0 0,-1-1-1 0 0,-1 0 1 0 0,0-1-1 0 0,0 0 0 0 0,-1-2 1 0 0,0 1-1 0 0,-1-2 1 0 0,0 1-1 0 0,11-18 1 0 0,-9 14 30 0 0,-13 15 20 0 0,0 0 1 0 0,0-1 0 0 0,0 1 0 0 0,0 0-1 0 0,0 0 1 0 0,1-1 0 0 0,-1 1-1 0 0,0 0 1 0 0,1 1 0 0 0,-1-1 0 0 0,1 0-1 0 0,-1 0 1 0 0,3-1 0 0 0,-3 2 6 0 0,-1 1 1 0 0,1-1 0 0 0,-1 0-1 0 0,0 0 1 0 0,1 0 0 0 0,-1 0-1 0 0,1 1 1 0 0,-1-1 0 0 0,0 0-1 0 0,1 0 1 0 0,-1 1 0 0 0,0-1-1 0 0,0 0 1 0 0,1 0 0 0 0,-1 1-1 0 0,0-1 1 0 0,0 0 0 0 0,1 1-1 0 0,-1-1 1 0 0,0 0 0 0 0,0 1-1 0 0,0-1 1 0 0,1 1 0 0 0,-1-1-1 0 0,0 0 1 0 0,0 1 0 0 0,0-1-1 0 0,0 1 1 0 0,0-1-1 0 0,0 0 1 0 0,0 1 0 0 0,0-1-1 0 0,0 1 1 0 0,-5 52-207 0 0,4-47 232 0 0,-1 2-29 0 0,1 0-1 0 0,0 0 1 0 0,0 0 0 0 0,1 0 0 0 0,0 0 0 0 0,0 0 0 0 0,1-1 0 0 0,0 1-1 0 0,4 14 1 0 0,-5-20 35 0 0,7-2-17 0 0,0-1-1 0 0,0 1 1 0 0,0-2-1 0 0,0 1 1 0 0,-1-1-1 0 0,1 0 1 0 0,-1 0 0 0 0,1 0-1 0 0,-1-1 1 0 0,0 0-1 0 0,0-1 1 0 0,9-5-1 0 0,1-4 11 0 0,0-1-1 0 0,24-27 1 0 0,1-2 77 0 0,-24 33-219 0 0,-10 20-63 0 0,-5-6 241 0 0,0 0-67 0 0,13 11-38 0 0,-13-15 49 0 0,22-7 17 0 0,-21 4-116 0 0,1 0 0 0 0,-1 0 0 0 0,0 0 0 0 0,0 0 0 0 0,-1 0-1 0 0,1-1 1 0 0,-1 1 0 0 0,1-1 0 0 0,-1 0 0 0 0,-1 0 0 0 0,1 0 0 0 0,0 0 0 0 0,-1 0 0 0 0,0 0 0 0 0,2-8 0 0 0,-5 7-2265 0 0,-6-12-231 0 0,-2 8 202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43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190 112 636 0 0,'0'0'2788'0'0,"26"-8"527"0"0,-14-8-2214 0 0,0 0 0 0 0,-1-1 0 0 0,17-38 941 0 0,-31 57-2033 0 0,1 0 1 0 0,-1 0-1 0 0,1 0 0 0 0,-1 0 0 0 0,0-1 0 0 0,0 1 0 0 0,1-1 0 0 0,-1 1 0 0 0,-6 0 0 0 0,-7 5-5 0 0,4 1-1 0 0,0 1 0 0 0,1 0 0 0 0,1 0 1 0 0,-1 1-1 0 0,1 1 0 0 0,1 0 0 0 0,-9 13 0 0 0,-49 87-5 0 0,42-64 8 0 0,19-39-4 0 0,1 1 1 0 0,0 0 0 0 0,0 0-1 0 0,1 0 1 0 0,0 1 0 0 0,0-1-1 0 0,1 1 1 0 0,1 0 0 0 0,0 0-1 0 0,0 0 1 0 0,1 1 0 0 0,-1 15-1 0 0,3-23 0 0 0,0-1 0 0 0,0 1-1 0 0,0 0 1 0 0,0-1-1 0 0,1 1 1 0 0,-1 0 0 0 0,1-1-1 0 0,-1 0 1 0 0,1 1-1 0 0,0-1 1 0 0,0 0 0 0 0,0 0-1 0 0,0 0 1 0 0,0 0-1 0 0,1 0 1 0 0,-1-1 0 0 0,0 1-1 0 0,1-1 1 0 0,-1 1 0 0 0,1-1-1 0 0,0 0 1 0 0,-1 0-1 0 0,1 0 1 0 0,0 0 0 0 0,0-1-1 0 0,0 1 1 0 0,0-1-1 0 0,-1 0 1 0 0,5 0 0 0 0,12 2-7 0 0,-1-2 0 0 0,1 0 0 0 0,22-3 0 0 0,-36 2 6 0 0,7 0-7 0 0,1-1 0 0 0,-1 0 1 0 0,-1-1-1 0 0,1-1 0 0 0,0 0 0 0 0,-1 0 1 0 0,0-1-1 0 0,0-1 0 0 0,0 0 0 0 0,-1 0 1 0 0,1-1-1 0 0,-2 0 0 0 0,1-1 0 0 0,-1 0 1 0 0,0 0-1 0 0,-1-1 0 0 0,0-1 1 0 0,0 1-1 0 0,-1-1 0 0 0,0 0 0 0 0,-1-1 1 0 0,0 1-1 0 0,0-1 0 0 0,-2-1 0 0 0,1 1 1 0 0,-1-1-1 0 0,4-21 0 0 0,-7 25 50 0 0,1 0-1 0 0,-1 1 1 0 0,2-1 0 0 0,-1 1-1 0 0,5-9 1 0 0,-6 14-1 0 0,-2 2-44 0 0,1 0-1 0 0,0 0 0 0 0,0 0 0 0 0,0 0 0 0 0,0 0 0 0 0,-1 0 0 0 0,1 0 0 0 0,0 0 0 0 0,0 0 0 0 0,0 0 0 0 0,0 0 0 0 0,0 0 0 0 0,-1 0 0 0 0,1-1 0 0 0,0 1 0 0 0,0 0 0 0 0,0 0 0 0 0,0 0 0 0 0,0 0 0 0 0,0 0 0 0 0,0 0 1 0 0,-1 0-1 0 0,1 0 0 0 0,0 0 0 0 0,0-1 0 0 0,0 1 0 0 0,0 0 0 0 0,0 0 0 0 0,0 0 0 0 0,0 0 0 0 0,0 0 0 0 0,0-1 0 0 0,0 1 0 0 0,0 0 0 0 0,0 0 0 0 0,0 0 0 0 0,0 0 0 0 0,0 0 0 0 0,0-1 0 0 0,0 1 0 0 0,0 0 0 0 0,0 0 0 0 0,0 0 1 0 0,0 0-1 0 0,0 0 0 0 0,0-1 0 0 0,0 1 0 0 0,0 0 0 0 0,0 0 0 0 0,0 0 0 0 0,0 0 0 0 0,0 0 0 0 0,0-1 0 0 0,0 1 0 0 0,0 0 0 0 0,1 0 0 0 0,-3 2 1 0 0,-64 79-72 0 0,60-71 55 0 0,0 0-1 0 0,0 0 1 0 0,1 0-1 0 0,0 1 0 0 0,0 0 1 0 0,2-1-1 0 0,-5 18 0 0 0,8-27 11 0 0,-1 0-1 0 0,1 0 0 0 0,0 0 0 0 0,0 0 1 0 0,-1 0-1 0 0,1 0 0 0 0,0 0 0 0 0,0 0 1 0 0,0 0-1 0 0,0 0 0 0 0,0 0 0 0 0,0 0 1 0 0,1 0-1 0 0,-1 0 0 0 0,0 0 0 0 0,0 0 1 0 0,1 0-1 0 0,-1 0 0 0 0,1-1 0 0 0,-1 1 1 0 0,1 0-1 0 0,-1 0 0 0 0,1 0 0 0 0,-1 0 1 0 0,1-1-1 0 0,0 1 0 0 0,-1 0 0 0 0,1-1 1 0 0,0 1-1 0 0,-1 0 0 0 0,1-1 0 0 0,0 1 1 0 0,0-1-1 0 0,0 1 0 0 0,0-1 0 0 0,0 0 1 0 0,0 1-1 0 0,0-1 0 0 0,-1 0 0 0 0,3 1 1 0 0,41-5-214 0 0,-33 1 166 0 0,-1 0 0 0 0,0 0 0 0 0,0-1 0 0 0,0-1 0 0 0,0 0 0 0 0,-1 0 0 0 0,1 0 0 0 0,-1-1 0 0 0,-1-1 0 0 0,1 0 0 0 0,-1 0 0 0 0,13-15 0 0 0,2-6-32 0 0,-2-1-1 0 0,27-47 0 0 0,-35 54 113 0 0,-1 7 18 0 0,-9 23-22 0 0,-14 51-26 0 0,-1 9-49 0 0,11-68 51 0 0,1 1 1 0 0,0 0-1 0 0,0 0 1 0 0,0 0 0 0 0,-1 0-1 0 0,1 0 1 0 0,0 0-1 0 0,0 0 1 0 0,1 0-1 0 0,-1 0 1 0 0,0-1-1 0 0,0 1 1 0 0,0 0-1 0 0,1 0 1 0 0,-1 0-1 0 0,0 0 1 0 0,1 0-1 0 0,-1 0 1 0 0,0-1-1 0 0,1 1 1 0 0,-1 0-1 0 0,1 0 1 0 0,0-1-1 0 0,-1 1 1 0 0,1 0-1 0 0,0-1 1 0 0,-1 1-1 0 0,1-1 1 0 0,0 1-1 0 0,0-1 1 0 0,-1 1-1 0 0,1-1 1 0 0,0 1-1 0 0,1 0 1 0 0,28-11-19 0 0,-18 4 13 0 0,10-4 1 0 0,-1-1-1 0 0,0-2 1 0 0,32-25-1 0 0,-1 2-20 0 0,-52 35 22 0 0,1 1-1 0 0,0-1 1 0 0,0 0-1 0 0,0 0 1 0 0,-1 1 0 0 0,1-1-1 0 0,0 0 1 0 0,0 1-1 0 0,0-1 1 0 0,0 1 0 0 0,0 0-1 0 0,0-1 1 0 0,0 1-1 0 0,1 0 1 0 0,-1-1 0 0 0,0 1-1 0 0,0 0 1 0 0,0 0 0 0 0,0 0-1 0 0,0 0 1 0 0,0 0-1 0 0,0 0 1 0 0,0 0 0 0 0,1 0-1 0 0,-1 1 1 0 0,0-1-1 0 0,0 0 1 0 0,0 1 0 0 0,0-1-1 0 0,0 1 1 0 0,0-1-1 0 0,0 1 1 0 0,0-1 0 0 0,0 1-1 0 0,-1 0 1 0 0,2 0 0 0 0,0 3-11 0 0,-1-1 1 0 0,1 0-1 0 0,-1 0 1 0 0,0 1 0 0 0,0-1-1 0 0,0 0 1 0 0,-1 1-1 0 0,1-1 1 0 0,0 6 0 0 0,1 23-70 0 0,11 47 1 0 0,-13-78 82 0 0,0-1 0 0 0,1 1 1 0 0,-1 0-1 0 0,1-1 0 0 0,-1 1 0 0 0,0-1 0 0 0,1 1 1 0 0,-1-1-1 0 0,1 1 0 0 0,0-1 0 0 0,-1 0 1 0 0,1 1-1 0 0,-1-1 0 0 0,1 1 0 0 0,0-1 0 0 0,-1 0 1 0 0,1 0-1 0 0,0 1 0 0 0,-1-1 0 0 0,1 0 0 0 0,0 0 1 0 0,-1 0-1 0 0,1 0 0 0 0,0 0 0 0 0,-1 0 1 0 0,1 0-1 0 0,0 0 0 0 0,-1 0 0 0 0,1 0 0 0 0,0 0 1 0 0,0 0-1 0 0,-1 0 0 0 0,1-1 0 0 0,0 1 1 0 0,-1 0-1 0 0,1-1 0 0 0,-1 1 0 0 0,1 0 0 0 0,0-1 1 0 0,0 0-1 0 0,28-16-176 0 0,-28 17 162 0 0,27-23-170 0 0,-1-1 0 0 0,-1-2 1 0 0,-2 0-1 0 0,24-32 0 0 0,-17 21 110 0 0,-30 35 40 0 0,-1 8-81 0 0,-5 37 48 0 0,3-35-10 0 0,0 1 0 0 0,1-1 1 0 0,0 1-1 0 0,0-1 0 0 0,1 1 0 0 0,0-1 1 0 0,0 1-1 0 0,1-1 0 0 0,0 1 1 0 0,1-1-1 0 0,-1 1 0 0 0,5 8 0 0 0,-6-16-123 0 0,1 0-1 0 0,0 0 0 0 0,0 1 0 0 0,0-1 0 0 0,0 0 1 0 0,0 0-1 0 0,0 0 0 0 0,0 0 0 0 0,1 0 1 0 0,-1-1-1 0 0,0 1 0 0 0,0 0 0 0 0,1 0 1 0 0,-1-1-1 0 0,1 1 0 0 0,1 0 0 0 0,13 3-1803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47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45 148 0 0,'0'0'8105'0'0,"4"-6"-7895"0"0,9-15-22 0 0,-9 15 176 0 0,5-5 613 0 0,-79 209-1007 0 0,13-40 47 0 0,52-147-9 0 0,-9 16 4 0 0,0-8 45 0 0,14-19-56 0 0,-2 1 44 0 0,2-1-22 0 0,0 0 0 0 0,0 0 1 0 0,0 0-1 0 0,0 0 0 0 0,0 0 0 0 0,0 0 0 0 0,0 0 0 0 0,0-1 0 0 0,0 1 0 0 0,0 0 0 0 0,-1 0 1 0 0,1 0-1 0 0,0 0 0 0 0,0 0 0 0 0,0 0 0 0 0,0 0 0 0 0,0 0 0 0 0,0 0 0 0 0,0 0 0 0 0,-1 0 0 0 0,1 0 1 0 0,0 0-1 0 0,0 0 0 0 0,0 0 0 0 0,0 0 0 0 0,0 0 0 0 0,0 0 0 0 0,0 0 0 0 0,-1 0 0 0 0,1 0 1 0 0,0 0-1 0 0,0 0 0 0 0,0 0 0 0 0,0 0 0 0 0,0 0 0 0 0,0 0 0 0 0,-1 0 0 0 0,1 0 0 0 0,0 0 0 0 0,0 0 1 0 0,0 0-1 0 0,0 0 0 0 0,0 1 0 0 0,0-1 0 0 0,0 0 0 0 0,0 0 0 0 0,0 0 0 0 0,0 0 0 0 0,-1 0 1 0 0,1 0-1 0 0,0 0 0 0 0,0 0 0 0 0,0 1 0 0 0,0-1 0 0 0,0 0 0 0 0,0 0 0 0 0,0 0 0 0 0,0 0 0 0 0,0 0 1 0 0,0 1-1 0 0,7-11 30 0 0,1 1 1 0 0,1 0-1 0 0,-1 0 0 0 0,1 1 1 0 0,0 0-1 0 0,1 0 1 0 0,13-7-1 0 0,-16 12-49 0 0,0-1-1 0 0,0 1 1 0 0,1 1-1 0 0,-1-1 1 0 0,1 1-1 0 0,-1 0 1 0 0,1 1-1 0 0,0 0 1 0 0,0 0 0 0 0,-1 1-1 0 0,1 0 1 0 0,0 0-1 0 0,0 1 1 0 0,0 0-1 0 0,9 2 1 0 0,-16-3-10 0 0,1 0 0 0 0,-1 1 0 0 0,1-1 0 0 0,-1 0 1 0 0,1 0-1 0 0,-1 1 0 0 0,1-1 0 0 0,-1 1 0 0 0,1 0 0 0 0,-1-1 1 0 0,0 1-1 0 0,1 0 0 0 0,-1 0 0 0 0,0 0 0 0 0,0 0 0 0 0,1 0 1 0 0,-1 0-1 0 0,0 0 0 0 0,0 0 0 0 0,0 0 0 0 0,0 0 0 0 0,-1 1 0 0 0,1-1 1 0 0,0 0-1 0 0,0 1 0 0 0,-1-1 0 0 0,1 1 0 0 0,-1-1 0 0 0,1 1 1 0 0,-1-1-1 0 0,0 1 0 0 0,1-1 0 0 0,-1 1 0 0 0,0-1 0 0 0,0 1 1 0 0,0-1-1 0 0,0 1 0 0 0,0-1 0 0 0,-1 1 0 0 0,1-1 0 0 0,-1 3 1 0 0,0 0 0 0 0,-1 0 1 0 0,0 0-1 0 0,0 0 1 0 0,0-1-1 0 0,-1 1 1 0 0,1-1-1 0 0,-1 1 1 0 0,1-1 0 0 0,-1 0-1 0 0,0 0 1 0 0,-1 0-1 0 0,1-1 1 0 0,-7 6-1 0 0,-6 1-45 0 0,4-2-116 0 0,-1 0 1 0 0,1-1-1 0 0,-26 9 1 0 0,35-16-365 0 0,-1 0 1 0 0,1-1 0 0 0,0 0 0 0 0,0 1-1 0 0,0-1 1 0 0,0 0 0 0 0,0-1 0 0 0,0 1-1 0 0,0 0 1 0 0,1-1 0 0 0,-4-4-1 0 0,-1-6-2070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4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1 116 504 0 0,'0'0'2877'0'0,"33"-5"-780"0"0,-13-3-1724 0 0,1 0-1 0 0,-2-1 1 0 0,1-2 0 0 0,-1 0 0 0 0,24-19 0 0 0,-11-3 2239 0 0,-47 39-2585 0 0,1 0 1 0 0,0 2-1 0 0,1 0 1 0 0,0 0-1 0 0,-16 14 0 0 0,19-15-8 0 0,2 1-1 0 0,-1-1 0 0 0,1 1 1 0 0,0 1-1 0 0,1 0 0 0 0,0 0 1 0 0,1 0-1 0 0,-10 18 0 0 0,16-26-13 0 0,-1 1 1 0 0,1 0-1 0 0,-1 0 0 0 0,1 0 0 0 0,0 0 0 0 0,0 0 0 0 0,0 0 0 0 0,0-1 1 0 0,1 1-1 0 0,-1 0 0 0 0,0 0 0 0 0,1 0 0 0 0,-1 0 0 0 0,1-1 0 0 0,0 1 0 0 0,0 0 1 0 0,-1 0-1 0 0,1-1 0 0 0,0 1 0 0 0,0-1 0 0 0,1 1 0 0 0,-1-1 0 0 0,0 1 0 0 0,0-1 1 0 0,1 0-1 0 0,-1 1 0 0 0,1-1 0 0 0,-1 0 0 0 0,1 0 0 0 0,-1 0 0 0 0,4 1 1 0 0,2 2-47 0 0,1 0 1 0 0,-1 0-1 0 0,1-1 1 0 0,1 1-1 0 0,14 2 1 0 0,11 0-1162 0 0,1-2-1 0 0,0-1 1 0 0,0-2 0 0 0,55-5 0 0 0,-34-2-1369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50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223 591 256 0 0,'69'-51'8050'0'0,"-58"44"-7761"0"0,0 0 0 0 0,0-1 0 0 0,-1 0 0 0 0,0-1-1 0 0,0 0 1 0 0,-1 0 0 0 0,0-1 0 0 0,15-21 0 0 0,-13 13-154 0 0,-4 5 71 0 0,1 1 0 0 0,-2-1 0 0 0,0 0 0 0 0,8-26 0 0 0,-13 36-126 0 0,0-14 177 0 0,-20 3-179 0 0,16 13-68 0 0,-1 1-5 0 0,-3 0-5 0 0,-1 1 0 0 0,1-1 0 0 0,-1 1 0 0 0,1 0 0 0 0,0 1 0 0 0,-1 0 0 0 0,1 0 0 0 0,0 1-1 0 0,0-1 1 0 0,0 2 0 0 0,0-1 0 0 0,1 1 0 0 0,-8 5 0 0 0,-1 0 3 0 0,-21 16-6 0 0,1 0 0 0 0,1 3-1 0 0,2 1 1 0 0,0 1 0 0 0,-45 57 0 0 0,68-76 4 0 0,1 2 1 0 0,0-1-1 0 0,0 1 1 0 0,-11 28-1 0 0,18-40 3 0 0,1 1-1 0 0,-1-1 1 0 0,1 1 0 0 0,-1-1-1 0 0,1 1 1 0 0,-1-1 0 0 0,1 1-1 0 0,0 0 1 0 0,0-1 0 0 0,0 1-1 0 0,0-1 1 0 0,0 1 0 0 0,0 0-1 0 0,0-1 1 0 0,1 1 0 0 0,-1-1-1 0 0,1 1 1 0 0,-1-1 0 0 0,1 1-1 0 0,-1-1 1 0 0,1 1 0 0 0,0-1-1 0 0,0 0 1 0 0,0 1 0 0 0,2 1-1 0 0,-1-1 4 0 0,0 0 0 0 0,1-1 0 0 0,0 1 0 0 0,-1-1 0 0 0,1 0 0 0 0,0 0 0 0 0,0 0 0 0 0,-1 0 0 0 0,1 0 0 0 0,0-1 0 0 0,0 1 0 0 0,6-1 0 0 0,7 1 12 0 0,0-2 0 0 0,0 0 0 0 0,30-7 0 0 0,-30 4-22 0 0,0-1 0 0 0,0 0 0 0 0,-1-1-1 0 0,0-1 1 0 0,0 0 0 0 0,-1-1 0 0 0,0-1 0 0 0,0 0 0 0 0,-1-1-1 0 0,-1-1 1 0 0,1 0 0 0 0,15-18 0 0 0,-11 9-9 0 0,-2 0 0 0 0,0-1 0 0 0,-1 0 1 0 0,-2-1-1 0 0,0 0 0 0 0,-1-1 0 0 0,11-34 0 0 0,-14 22-239 0 0,-11 49 214 0 0,0 0 0 0 0,1 0 0 0 0,1 0-1 0 0,0 0 1 0 0,1 22 0 0 0,1-33 26 0 0,-1 1 0 0 0,1 0 0 0 0,0-1 1 0 0,0 1-1 0 0,0 0 0 0 0,0-1 0 0 0,0 1 0 0 0,1-1 1 0 0,0 1-1 0 0,0-1 0 0 0,0 0 0 0 0,2 4 0 0 0,-2-6 8 0 0,0 1-1 0 0,0-1 0 0 0,0 1 0 0 0,0-1 0 0 0,0 0 0 0 0,0 0 1 0 0,0 0-1 0 0,0 0 0 0 0,0 0 0 0 0,0 0 0 0 0,0 0 0 0 0,1-1 0 0 0,-1 1 1 0 0,0-1-1 0 0,1 0 0 0 0,-1 0 0 0 0,0 0 0 0 0,1 0 0 0 0,-1 0 0 0 0,0 0 1 0 0,5-1-1 0 0,9-2-89 0 0,0-1 0 0 0,0-1 0 0 0,0 0 0 0 0,-1-1 1 0 0,1 0-1 0 0,-1-2 0 0 0,-1 0 0 0 0,0 0 0 0 0,0-1 0 0 0,0-1 1 0 0,-1 0-1 0 0,-1-1 0 0 0,0 0 0 0 0,0-1 0 0 0,12-17 0 0 0,-4 2-35 0 0,-2-2 0 0 0,-1 0 0 0 0,-1-1 0 0 0,-1 0-1 0 0,-2-1 1 0 0,15-51 0 0 0,-19 56 336 0 0,-4 10 135 0 0,0 0 0 0 0,5-29 0 0 0,-10 42-106 0 0,-3 8-231 0 0,0-1 0 0 0,0 0-1 0 0,1 1 1 0 0,-1 0 0 0 0,1-1 0 0 0,0 1 0 0 0,-2 7 0 0 0,-3 8 14 0 0,-24 65 23 0 0,-35 159 0 0 0,9-24 11 0 0,-72 275 193 0 0,107-408-1495 0 0,21-85 567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51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7 604 120 0 0,'-7'-28'2914'0'0,"7"26"-2048"0"0,16-39 3309 0 0,-12 38-4126 0 0,0 0 0 0 0,-1 1 0 0 0,1-1 0 0 0,0 1 0 0 0,0 0 0 0 0,0 0 0 0 0,0 0 0 0 0,0 1 0 0 0,1 0 0 0 0,-1 0 0 0 0,1 0 0 0 0,-1 0 0 0 0,0 0 0 0 0,1 1 0 0 0,-1 0 0 0 0,1 0 0 0 0,-1 0 0 0 0,1 1 0 0 0,-1-1 0 0 0,1 1 0 0 0,-1 0 0 0 0,1 0 0 0 0,-1 1 0 0 0,0-1 0 0 0,0 1 0 0 0,0 0 0 0 0,0 0 0 0 0,0 0 0 0 0,0 1 0 0 0,-1-1 0 0 0,1 1 0 0 0,-1 0 0 0 0,1 0 0 0 0,-1 0 0 0 0,0 1 0 0 0,0-1 0 0 0,-1 1 0 0 0,1 0 0 0 0,-1-1 0 0 0,0 1 0 0 0,1 0 0 0 0,-2 0 0 0 0,1 1 0 0 0,0-1 0 0 0,-1 0 0 0 0,0 1 0 0 0,0-1 0 0 0,0 0 0 0 0,-1 1 0 0 0,1-1 0 0 0,-1 1 0 0 0,0-1 0 0 0,-1 1 0 0 0,1-1 0 0 0,-1 1 0 0 0,0-1 0 0 0,0 1 0 0 0,0-1 0 0 0,0 0 0 0 0,-3 6 0 0 0,1-5-32 0 0,0 0 0 0 0,0 0 0 0 0,0 0 0 0 0,0-1 0 0 0,-1 1 0 0 0,1-1 0 0 0,-1 0 0 0 0,0 0 0 0 0,-1 0 0 0 0,1-1 0 0 0,-1 0 0 0 0,1 0 0 0 0,-1 0 0 0 0,0 0-1 0 0,0 0 1 0 0,0-1 0 0 0,-1 0 0 0 0,1 0 0 0 0,0-1 0 0 0,-1 0 0 0 0,1 1 0 0 0,-1-2 0 0 0,0 1 0 0 0,-6-1 0 0 0,10 0-14 0 0,1 0 0 0 0,0-1-1 0 0,-1 1 1 0 0,1-1 0 0 0,0 0-1 0 0,0 1 1 0 0,-1-1 0 0 0,1 0-1 0 0,0 0 1 0 0,0 0 0 0 0,0 1-1 0 0,0-1 1 0 0,0 0 0 0 0,0-1 0 0 0,0 1-1 0 0,1 0 1 0 0,-1 0 0 0 0,0 0-1 0 0,1 0 1 0 0,-1-1 0 0 0,0 1-1 0 0,1 0 1 0 0,-1 0 0 0 0,1-1-1 0 0,0 1 1 0 0,0-1 0 0 0,-1 1-1 0 0,1 0 1 0 0,0-1 0 0 0,0 1-1 0 0,0 0 1 0 0,0-1 0 0 0,1-1-1 0 0,5-43 1 0 0,-4 41-9 0 0,0 0-1 0 0,0 0 1 0 0,0 1-1 0 0,1-1 0 0 0,-1 0 1 0 0,1 1-1 0 0,0 0 1 0 0,0 0-1 0 0,1 0 0 0 0,-1 0 1 0 0,1 0-1 0 0,6-4 0 0 0,-8 7 1 0 0,0-1-1 0 0,0 1 0 0 0,0 0 0 0 0,0 1 0 0 0,0-1 0 0 0,0 0 1 0 0,0 1-1 0 0,0-1 0 0 0,1 1 0 0 0,-1-1 0 0 0,0 1 0 0 0,0 0 1 0 0,1 0-1 0 0,-1 0 0 0 0,0 1 0 0 0,0-1 0 0 0,0 0 0 0 0,1 1 0 0 0,-1-1 1 0 0,0 1-1 0 0,0 0 0 0 0,0 0 0 0 0,0 0 0 0 0,0 0 0 0 0,0 0 1 0 0,0 0-1 0 0,0 0 0 0 0,-1 1 0 0 0,1-1 0 0 0,3 3 0 0 0,7 10-39 0 0,-10-11 21 0 0,0 0 0 0 0,0-1 0 0 0,0 1 0 0 0,0-1 0 0 0,0 1 0 0 0,1-1 0 0 0,-1 0 0 0 0,1 0 0 0 0,-1 0 0 0 0,1-1 0 0 0,0 1 0 0 0,-1 0 0 0 0,1-1 0 0 0,0 0 0 0 0,0 0-1 0 0,0 0 1 0 0,0 0 0 0 0,1 0 0 0 0,-1 0 0 0 0,5-1 0 0 0,3-2-142 0 0,1-1-1 0 0,-1-1 0 0 0,0 0 1 0 0,0-1-1 0 0,0 0 0 0 0,0 0 1 0 0,-1-1-1 0 0,0-1 0 0 0,0 0 0 0 0,13-12 1 0 0,0-1-219 0 0,-2-1 0 0 0,0-1 0 0 0,21-29 0 0 0,-22 24 179 0 0,-2-2-1 0 0,0 0 1 0 0,-2 0 0 0 0,-1-2-1 0 0,-1 0 1 0 0,10-34 0 0 0,-17 39 579 0 0,-1 0 0 0 0,-1-1 0 0 0,-1 0 0 0 0,0-46 0 0 0,-4 71-299 0 0,1 0-1 0 0,-1 0 1 0 0,0 0-1 0 0,0 0 0 0 0,0-1 1 0 0,0 1-1 0 0,-1 0 0 0 0,1 0 1 0 0,0 0-1 0 0,-1 0 0 0 0,0 0 1 0 0,1 0-1 0 0,-1 0 1 0 0,0 0-1 0 0,0 0 0 0 0,0 1 1 0 0,0-1-1 0 0,-3-3 0 0 0,3 5-43 0 0,0 0 0 0 0,0 0 0 0 0,0 0 0 0 0,0-1-1 0 0,0 1 1 0 0,0 0 0 0 0,0 1 0 0 0,0-1 0 0 0,0 0-1 0 0,0 0 1 0 0,0 0 0 0 0,0 1 0 0 0,0-1-1 0 0,0 0 1 0 0,0 1 0 0 0,0-1 0 0 0,1 1 0 0 0,-1-1-1 0 0,0 1 1 0 0,0-1 0 0 0,0 1 0 0 0,0 0-1 0 0,1-1 1 0 0,-1 1 0 0 0,-1 1 0 0 0,-8 9 46 0 0,1 0 1 0 0,0 0 0 0 0,1 1-1 0 0,-7 13 1 0 0,-9 20 20 0 0,2 2 0 0 0,2 0 0 0 0,-25 91 0 0 0,-20 158 174 0 0,55-241-223 0 0,-10 55 92 0 0,-6 133 0 0 0,22-211 217 0 0,1-7-1687 0 0,2-5-4494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52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112 378 616 0 0,'0'0'787'0'0,"25"-7"2152"0"0,-15 11-2773 0 0,-1 0 0 0 0,-1 1-1 0 0,1 0 1 0 0,-1 1 0 0 0,1-1-1 0 0,-2 1 1 0 0,1 1-1 0 0,-1 0 1 0 0,0 0 0 0 0,0 0-1 0 0,0 1 1 0 0,-1 0 0 0 0,10 17-1 0 0,-13-19-126 0 0,0 0-1 0 0,-1 1 1 0 0,0-1-1 0 0,1 1 1 0 0,-2 0-1 0 0,1-1 1 0 0,-1 1-1 0 0,0 0 1 0 0,-1 0-1 0 0,1 0 1 0 0,-2 0-1 0 0,1 0 1 0 0,-1 0-1 0 0,0 0 1 0 0,0-1-1 0 0,0 1 1 0 0,-1 0-1 0 0,0-1 1 0 0,-1 1-1 0 0,1-1 1 0 0,-6 9-1 0 0,3-7-6 0 0,-1 1 0 0 0,0-1 0 0 0,0 0 0 0 0,-1-1 1 0 0,0 1-1 0 0,0-1 0 0 0,-1-1 0 0 0,0 1 0 0 0,0-1 0 0 0,0-1 0 0 0,-14 7 0 0 0,15-8-6 0 0,1-1 0 0 0,-1-1 0 0 0,1 1 0 0 0,-1-1 0 0 0,0 0 0 0 0,0-1 0 0 0,0 1 0 0 0,0-1 0 0 0,-1-1 0 0 0,1 1 0 0 0,0-1-1 0 0,0-1 1 0 0,0 1 0 0 0,-1-1 0 0 0,1-1 0 0 0,-11-2 0 0 0,17 4-21 0 0,0-1 0 0 0,0 1-1 0 0,0 0 1 0 0,0 0 0 0 0,0-1-1 0 0,0 1 1 0 0,-1 0 0 0 0,1-1 0 0 0,1 1-1 0 0,-1-1 1 0 0,0 1 0 0 0,0-1-1 0 0,0 0 1 0 0,0 1 0 0 0,0-1 0 0 0,0 0-1 0 0,1 0 1 0 0,-1 0 0 0 0,0 1-1 0 0,1-1 1 0 0,-1 0 0 0 0,0 0 0 0 0,1 0-1 0 0,-1 0 1 0 0,1 0 0 0 0,0 0 0 0 0,-1 0-1 0 0,1 0 1 0 0,0 0 0 0 0,0 0-1 0 0,-1-1 1 0 0,1 1 0 0 0,0 0 0 0 0,0 0-1 0 0,0 0 1 0 0,0 0 0 0 0,0 0-1 0 0,1 0 1 0 0,-1 0 0 0 0,0 0 0 0 0,0 0-1 0 0,1 0 1 0 0,-1 0 0 0 0,1 0-1 0 0,-1 0 1 0 0,1 0 0 0 0,0-2 0 0 0,1 1-5 0 0,0 0-1 0 0,0 0 1 0 0,0 0 0 0 0,1 0 0 0 0,-1 0 0 0 0,0 0 0 0 0,1 1 0 0 0,-1-1-1 0 0,1 1 1 0 0,-1-1 0 0 0,1 1 0 0 0,0 0 0 0 0,0 0 0 0 0,-1 1 0 0 0,1-1 0 0 0,0 0-1 0 0,0 1 1 0 0,4-1 0 0 0,-1 2-5 0 0,1 0 1 0 0,0 1-1 0 0,0-1 0 0 0,0 1 0 0 0,-1 1 1 0 0,1-1-1 0 0,-1 1 0 0 0,0 0 0 0 0,9 6 1 0 0,-11-6 0 0 0,1 0 0 0 0,0 0 0 0 0,-1 0 0 0 0,1-1 0 0 0,1 0 0 0 0,-1 0 0 0 0,0 0 0 0 0,0 0 1 0 0,1-1-1 0 0,-1 0 0 0 0,1 0 0 0 0,-1 0 0 0 0,1-1 0 0 0,-1 0 0 0 0,1 0 0 0 0,0 0 0 0 0,-1-1 1 0 0,1 0-1 0 0,9-3 0 0 0,11-7-193 0 0,-1-2 0 0 0,0-1 0 0 0,-1-2 1 0 0,-1 0-1 0 0,0-1 0 0 0,-1-1 0 0 0,-1-1 1 0 0,-1-1-1 0 0,-1-1 0 0 0,0-1 0 0 0,-2 0 0 0 0,24-40 1 0 0,-5-1 561 0 0,-2-2 1 0 0,-4-1 0 0 0,40-125 0 0 0,-54 143 1522 0 0,-16 47-1634 0 0,1-1 38 0 0,0-4-272 0 0,-3 7 540 0 0,-37 71-300 0 0,4 1 0 0 0,-44 127 0 0 0,53-127-164 0 0,11-39-49 0 0,2 2 0 0 0,2 0 1 0 0,2 0-1 0 0,0 0 0 0 0,-4 59 1 0 0,13-93-41 0 0,0 0 0 0 0,0-1 0 0 0,0 1 0 0 0,0 0 0 0 0,1 0 0 0 0,-1-1 0 0 0,0 1 0 0 0,1 0 0 0 0,0 0 0 0 0,-1-1 0 0 0,1 1 0 0 0,0-1 0 0 0,0 1 0 0 0,0-1 0 0 0,0 1 0 0 0,0-1 0 0 0,0 1 0 0 0,0-1 0 0 0,0 0 0 0 0,0 0 0 0 0,1 1 0 0 0,-1-1 0 0 0,3 1 0 0 0,-1 0 1 0 0,1-1-1 0 0,-1 0 1 0 0,1 1 0 0 0,-1-1-1 0 0,1-1 1 0 0,0 1-1 0 0,-1-1 1 0 0,1 1-1 0 0,0-1 1 0 0,6 0 0 0 0,5-2 6 0 0,1 0 1 0 0,-1-1 0 0 0,0-1-1 0 0,21-7 1 0 0,-10 2-2 0 0,-1-2 0 0 0,0 0 1 0 0,0-1-1 0 0,-1-2 0 0 0,-1 0 0 0 0,0-2 0 0 0,34-30 0 0 0,-57 46-13 0 0,5-5-4 0 0,0 0 0 0 0,0 0 0 0 0,0 0 0 0 0,1 1 0 0 0,0 0 0 0 0,-1 0 0 0 0,12-5 0 0 0,-16 15-14 0 0,-2 24-223 0 0,-1-1-1 0 0,-1 1 0 0 0,-14 53 0 0 0,17-81-253 0 0,29-34-7999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5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38 996 0 0,'1'-10'984'0'0,"5"0"1448"0"0,-6-8-1327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5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1 649 544 0 0,'30'10'2080'0'0,"-17"-9"-1754"0"0,1 1 1 0 0,-1-2 0 0 0,1 1 0 0 0,-1-2-1 0 0,1 0 1 0 0,-1-1 0 0 0,1 0 0 0 0,-1-1 0 0 0,0 0-1 0 0,0-1 1 0 0,20-9 0 0 0,-26 10-226 0 0,-1 0 0 0 0,1 0 0 0 0,-1-1 0 0 0,0 0 0 0 0,0 0 0 0 0,0 0 0 0 0,0-1-1 0 0,-1 0 1 0 0,0 0 0 0 0,0 0 0 0 0,0-1 0 0 0,-1 0 0 0 0,1 0 0 0 0,-1 0 0 0 0,-1 0 0 0 0,1-1 0 0 0,-1 1 0 0 0,0-1 0 0 0,-1 0 0 0 0,0 0 0 0 0,0 0 0 0 0,0 0 0 0 0,0-8-1 0 0,-2 12-22 0 0,1-1 0 0 0,-1 0 0 0 0,0 0 0 0 0,0 0 0 0 0,-1 0-1 0 0,1 0 1 0 0,-1 1 0 0 0,0-1 0 0 0,0 0 0 0 0,0 1-1 0 0,0-1 1 0 0,-1 0 0 0 0,-3-5 0 0 0,4 7-47 0 0,1 1-22 0 0,-1 0 0 0 0,0 0 0 0 0,0 1 0 0 0,1-1-1 0 0,-1 1 1 0 0,0-1 0 0 0,0 0 0 0 0,1 1 0 0 0,-1-1 0 0 0,0 1-1 0 0,0 0 1 0 0,0-1 0 0 0,0 1 0 0 0,0 0 0 0 0,0-1 0 0 0,0 1 0 0 0,0 0-1 0 0,0 0 1 0 0,0 0 0 0 0,0 0 0 0 0,0 0 0 0 0,0 0 0 0 0,0 0-1 0 0,0 0 1 0 0,1 1 0 0 0,-1-1 0 0 0,-1 0 0 0 0,-26 10 75 0 0,20-6-68 0 0,0 1-1 0 0,0 1 0 0 0,1-1 0 0 0,0 1 1 0 0,0 0-1 0 0,1 1 0 0 0,-1-1 0 0 0,1 1 1 0 0,1 1-1 0 0,0-1 0 0 0,0 1 0 0 0,0 0 1 0 0,1 0-1 0 0,0 0 0 0 0,0 0 0 0 0,-2 11 1 0 0,4-14-26 0 0,1 0 1 0 0,0-1 0 0 0,0 1 0 0 0,1 0 0 0 0,0 0 0 0 0,-1-1 0 0 0,1 1 0 0 0,1 0-1 0 0,-1 0 1 0 0,1 0 0 0 0,0-1 0 0 0,0 1 0 0 0,0 0 0 0 0,1-1 0 0 0,-1 1 0 0 0,1-1-1 0 0,0 0 1 0 0,0 1 0 0 0,1-1 0 0 0,0 0 0 0 0,-1 0 0 0 0,1-1 0 0 0,0 1-1 0 0,1 0 1 0 0,-1-1 0 0 0,1 0 0 0 0,-1 0 0 0 0,1 0 0 0 0,0 0 0 0 0,0-1 0 0 0,0 1-1 0 0,7 2 1 0 0,4 1-202 0 0,0-1 0 0 0,0 0-1 0 0,1-1 1 0 0,0 0 0 0 0,0-2 0 0 0,0 0-1 0 0,0 0 1 0 0,28-2 0 0 0,-18-1-199 0 0,0-2 0 0 0,-1 0 0 0 0,1-2 1 0 0,43-14-1 0 0,-61 16 435 0 0,-1-1-1 0 0,1 0 1 0 0,0 0 0 0 0,-1-1-1 0 0,0 0 1 0 0,0-1 0 0 0,0 1-1 0 0,-1-1 1 0 0,0 0 0 0 0,0-1 0 0 0,-1 0-1 0 0,1 1 1 0 0,-1-2 0 0 0,-1 1-1 0 0,1-1 1 0 0,-1 1 0 0 0,-1-1-1 0 0,0 0 1 0 0,0-1 0 0 0,0 1-1 0 0,-1 0 1 0 0,0-1 0 0 0,-1 0-1 0 0,0 1 1 0 0,0-1 0 0 0,-1 0 0 0 0,0 1-1 0 0,0-1 1 0 0,-1 0 0 0 0,-2-10-1 0 0,3 17 11 0 0,-1 0-1 0 0,1 0 1 0 0,-1 0-1 0 0,1 1 1 0 0,-1-1 0 0 0,0 0-1 0 0,0 0 1 0 0,0 1-1 0 0,0-1 1 0 0,0 0-1 0 0,0 1 1 0 0,0-1-1 0 0,0 1 1 0 0,-1-1-1 0 0,1 1 1 0 0,-1 0-1 0 0,1 0 1 0 0,-1-1-1 0 0,1 1 1 0 0,-1 0-1 0 0,0 0 1 0 0,-2-1 0 0 0,0 2-12 0 0,1-1 0 0 0,0 1 1 0 0,0-1-1 0 0,0 1 1 0 0,-1 0-1 0 0,1 0 1 0 0,0 1-1 0 0,0-1 1 0 0,0 1-1 0 0,0-1 1 0 0,-1 1-1 0 0,-3 2 0 0 0,-8 3 16 0 0,1 1-1 0 0,0 1 0 0 0,0 0 1 0 0,-14 11-1 0 0,14-8-9 0 0,0 1 0 0 0,0 0 0 0 0,2 1 1 0 0,-1 0-1 0 0,2 1 0 0 0,-1 0 0 0 0,2 1 0 0 0,0 0 0 0 0,1 0 0 0 0,1 1 0 0 0,-10 24 0 0 0,17-38-20 0 0,1-1-1 0 0,-1 0 0 0 0,1 1 0 0 0,-1-1 0 0 0,1 0 0 0 0,-1 1 0 0 0,1-1 1 0 0,0 0-1 0 0,0 1 0 0 0,0-1 0 0 0,0 1 0 0 0,0-1 0 0 0,0 1 0 0 0,0-1 0 0 0,0 0 1 0 0,0 1-1 0 0,1-1 0 0 0,-1 0 0 0 0,0 1 0 0 0,1-1 0 0 0,0 0 0 0 0,-1 1 0 0 0,1-1 1 0 0,0 0-1 0 0,-1 0 0 0 0,1 1 0 0 0,2 1 0 0 0,-1-3 1 0 0,0 1-1 0 0,0 0 0 0 0,0 0 1 0 0,0-1-1 0 0,0 1 1 0 0,1-1-1 0 0,-1 0 1 0 0,0 1-1 0 0,0-1 1 0 0,1 0-1 0 0,-1 0 0 0 0,0-1 1 0 0,0 1-1 0 0,0 0 1 0 0,4-2-1 0 0,10-2 17 0 0,1-2 0 0 0,-1 0 0 0 0,18-9-1 0 0,-33 14-23 0 0,22-10 6 0 0,0-2 0 0 0,0-1 0 0 0,-1-1 1 0 0,-1-1-1 0 0,0 0 0 0 0,-2-2 1 0 0,0 0-1 0 0,0-2 0 0 0,-2 0 0 0 0,-1 0 1 0 0,17-29-1 0 0,-18 23 106 0 0,-1-2 1 0 0,-1 0-1 0 0,-1-1 0 0 0,-2 0 0 0 0,-1-1 1 0 0,-1 0-1 0 0,-2 0 0 0 0,0-1 0 0 0,0-41 1 0 0,-4 53 91 0 0,-1 0 297 0 0,0 0 1 0 0,-1 0-1 0 0,-4-27 0 0 0,4 43 21 0 0,-2 5-501 0 0,0-1 0 0 0,0 1 0 0 0,0 0 0 0 0,0-1 0 0 0,1 1 0 0 0,-1 0 0 0 0,0 0 0 0 0,1 0 0 0 0,-3 5 0 0 0,2-4 11 0 0,-9 13 18 0 0,0 0 0 0 0,2 1 0 0 0,0 0 0 0 0,0 1 0 0 0,2 0 1 0 0,0 0-1 0 0,-5 27 0 0 0,-21 136 179 0 0,31-169-216 0 0,-2 17 145 0 0,2 0-1 0 0,0 0 0 0 0,5 56 0 0 0,-1-75-368 0 0,-1 0-1 0 0,1 0 1 0 0,1-1 0 0 0,0 1-1 0 0,0-1 1 0 0,9 17 0 0 0,-10-22-271 0 0,1 0 1 0 0,0 0 0 0 0,0 0 0 0 0,0 0-1 0 0,1 0 1 0 0,-1 0 0 0 0,1-1 0 0 0,0 0-1 0 0,0 0 1 0 0,0 0 0 0 0,0 0 0 0 0,1 0-1 0 0,-1-1 1 0 0,7 3 0 0 0,16 3-2960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0:53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19 828 0 0,'0'0'14425'0'0,"-4"-19"-18397"0"0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09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5 148 512 0 0,'-1'-1'108'0'0,"1"1"0"0"0,0-1 1 0 0,-1 1-1 0 0,1 0 0 0 0,0-1 0 0 0,-1 1 0 0 0,1-1 0 0 0,0 1 1 0 0,0-1-1 0 0,-1 1 0 0 0,1-1 0 0 0,0 0 0 0 0,0 1 1 0 0,0-1-1 0 0,0 1 0 0 0,0-1 0 0 0,0 1 0 0 0,0-1 0 0 0,0 1 1 0 0,0-1-1 0 0,0 0 0 0 0,0 1 0 0 0,0-1 0 0 0,5-6 298 0 0,0 0 0 0 0,0 0 0 0 0,0 1-1 0 0,1 0 1 0 0,10-9 0 0 0,-14 13-346 0 0,-1 1 153 0 0,0-1-172 0 0,-1 1 1 0 0,1 0-1 0 0,-1 0 0 0 0,1 0 0 0 0,0 0 1 0 0,-1 0-1 0 0,1 0 0 0 0,0 0 1 0 0,0 0-1 0 0,0 0 0 0 0,0 0 1 0 0,0 0-1 0 0,0 0 0 0 0,0 0 1 0 0,0 1-1 0 0,0-1 0 0 0,0 1 1 0 0,0-1-1 0 0,1 0 0 0 0,-1 1 1 0 0,0 0-1 0 0,0-1 0 0 0,0 1 1 0 0,1 0-1 0 0,-1 0 0 0 0,0-1 1 0 0,1 1-1 0 0,-1 0 0 0 0,0 0 1 0 0,0 1-1 0 0,1-1 0 0 0,-1 0 1 0 0,0 0-1 0 0,1 1 0 0 0,-1-1 1 0 0,0 0-1 0 0,0 1 0 0 0,0-1 1 0 0,0 1-1 0 0,1 0 0 0 0,-1-1 1 0 0,0 1-1 0 0,0 0 0 0 0,0 0 0 0 0,0 0 1 0 0,1 1-1 0 0,3 3-2 0 0,1 0 0 0 0,-1 0 0 0 0,0 0 0 0 0,0 1 0 0 0,-1 0 0 0 0,7 12 0 0 0,25 58 169 0 0,36 114-1 0 0,-51-130-138 0 0,-6-6 123 0 0,-14-52-156 0 0,3 9 48 0 0,-4-11-50 0 0,0 1 0 0 0,0-1 1 0 0,0 0-1 0 0,0 0 1 0 0,0 1-1 0 0,0-1 0 0 0,0 0 1 0 0,0 0-1 0 0,0 0 1 0 0,0 1-1 0 0,0-1 0 0 0,0 0 1 0 0,0 0-1 0 0,0 1 1 0 0,0-1-1 0 0,1 0 0 0 0,-1 0 1 0 0,0 0-1 0 0,0 1 1 0 0,0-1-1 0 0,0 0 0 0 0,1 0 1 0 0,-1 0-1 0 0,0 0 1 0 0,0 1-1 0 0,0-1 0 0 0,1 0 1 0 0,-1 0-1 0 0,0 0 1 0 0,0 0-1 0 0,0 0 0 0 0,1 0 1 0 0,-1 0-1 0 0,0 0 1 0 0,0 0-1 0 0,1 0 0 0 0,-1 0 1 0 0,0 0-1 0 0,0 0 1 0 0,1 0-1 0 0,-1 0 0 0 0,0 0 1 0 0,0 0-1 0 0,0 0 1 0 0,1 0-1 0 0,-1 0 0 0 0,0 0 1 0 0,0 0-1 0 0,1 0 1 0 0,-1 0-1 0 0,0 0 0 0 0,0-1 1 0 0,0 1-1 0 0,1 0 1 0 0,-1 0-1 0 0,75-124 596 0 0,116-172-86 0 0,-133 203 386 0 0,-57 92-879 0 0,1-1-129 0 0,1-4 116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9 470 276 0 0,'-8'-10'11500'0'0,"16"-1"-11313"0"0,0 0-1 0 0,-1-1 1 0 0,0 0-1 0 0,-1 0 1 0 0,0-1-1 0 0,-1 0 1 0 0,6-24-1 0 0,18-111 447 0 0,-13 62-275 0 0,-4-16 129 0 0,-12 100-507 0 0,0 7-3 0 0,0 0 17 0 0,0 0 1 0 0,0 0 0 0 0,0 0-1 0 0,-1 0 1 0 0,0 1 0 0 0,0-1-1 0 0,-3 6 1 0 0,-2 15-11 0 0,-29 199-43 0 0,-8 264 1 0 0,49-313 140 0 0,-6-173-58 0 0,-1 19 177 0 0,-8-39-7099 0 0,8 15 6538 0 0,-1 0-1 0 0,-1-3 1 0 0,-1-1-667 0 0,-6-9-2253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1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61 384 0 0,'0'0'8939'0'0,"-1"0"-8873"0"0,1 0 0 0 0,-1 0 1 0 0,1-1-1 0 0,-1 1 0 0 0,1 0 1 0 0,0 0-1 0 0,-1-1 0 0 0,1 1 0 0 0,0-1 1 0 0,-1 1-1 0 0,1 0 0 0 0,0-1 0 0 0,0 1 1 0 0,-1-1-1 0 0,1 1 0 0 0,0 0 1 0 0,0-1-1 0 0,0 1 0 0 0,-1-1 0 0 0,1 1 1 0 0,0-1-1 0 0,0 1 0 0 0,0-1 0 0 0,0 1 1 0 0,0-1-1 0 0,0 1 0 0 0,0-1 1 0 0,0 1-1 0 0,0-1 0 0 0,0 1 0 0 0,0-1 1 0 0,0 1-1 0 0,1-1 0 0 0,-1 1 1 0 0,0-1-1 0 0,1 0 0 0 0,6-4 0 0 0,1 0 1 0 0,-1 0-1 0 0,1 0 0 0 0,0 1 1 0 0,1 0-1 0 0,-1 1 0 0 0,1 0 1 0 0,-1 0-1 0 0,1 1 0 0 0,0 0 1 0 0,0 1-1 0 0,17-1 0 0 0,-12 1-53 0 0,1 1-1 0 0,-1 1 0 0 0,0 0 0 0 0,0 1 0 0 0,0 1 1 0 0,0 0-1 0 0,25 10 0 0 0,-36-12-15 0 0,0 1-1 0 0,-1-1 0 0 0,1 1 1 0 0,0 0-1 0 0,-1 0 0 0 0,1 0 1 0 0,-1 0-1 0 0,0 1 1 0 0,1-1-1 0 0,-1 1 0 0 0,0-1 1 0 0,-1 1-1 0 0,1 0 1 0 0,0 0-1 0 0,-1 0 0 0 0,0 0 1 0 0,1 0-1 0 0,-1 0 0 0 0,0 0 1 0 0,-1 0-1 0 0,1 0 1 0 0,-1 0-1 0 0,1 1 0 0 0,-1-1 1 0 0,0 0-1 0 0,0 0 1 0 0,0 1-1 0 0,0-1 0 0 0,-2 6 1 0 0,1-3 8 0 0,0 1-1 0 0,-1-1 1 0 0,0 1 0 0 0,0-1 0 0 0,0 0 0 0 0,0 0 0 0 0,-1 0-1 0 0,0 0 1 0 0,-1 0 0 0 0,1-1 0 0 0,-1 1 0 0 0,0-1 0 0 0,-8 8-1 0 0,-4-1 144 0 0,-1-1-1 0 0,0 0 1 0 0,-1-1-1 0 0,0-1 1 0 0,0 0-1 0 0,-21 5 1 0 0,-28-2-861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2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86 224 0 0,'0'0'2064'0'0,"0"5"-1696"0"0,-5 26 94 0 0,-2-1-1 0 0,0 0 1 0 0,-2 0 0 0 0,-14 29-1 0 0,-61 116 1052 0 0,72-153-1232 0 0,5-8 428 0 0,0-1 0 0 0,-1 0-1 0 0,-17 20 1052 0 0,17-109-918 0 0,13 15-405 0 0,21-97 0 0 0,-20 132-334 0 0,1 1 0 0 0,1 0 0 0 0,1 1 1 0 0,1-1-1 0 0,1 2 0 0 0,22-34 1 0 0,-32 55-103 0 0,1-1 1 0 0,0 0 0 0 0,0 0 0 0 0,0 1 0 0 0,0-1 0 0 0,0 1 0 0 0,0 0 0 0 0,1 0 0 0 0,-1 0 0 0 0,1 0 0 0 0,-1 0-1 0 0,1 0 1 0 0,0 0 0 0 0,0 1 0 0 0,0 0 0 0 0,0-1 0 0 0,0 1 0 0 0,0 0 0 0 0,0 1 0 0 0,0-1 0 0 0,0 0 0 0 0,0 1-1 0 0,1 0 1 0 0,-1 0 0 0 0,0 0 0 0 0,0 0 0 0 0,0 0 0 0 0,1 1 0 0 0,-1-1 0 0 0,0 1 0 0 0,0 0 0 0 0,0 0 0 0 0,0 0-1 0 0,0 0 1 0 0,0 1 0 0 0,0-1 0 0 0,0 1 0 0 0,-1-1 0 0 0,1 1 0 0 0,0 0 0 0 0,-1 0 0 0 0,0 1 0 0 0,1-1 0 0 0,-1 0-1 0 0,0 1 1 0 0,0-1 0 0 0,0 1 0 0 0,-1 0 0 0 0,1 0 0 0 0,-1 0 0 0 0,2 3 0 0 0,7 13-11 0 0,-1 0 1 0 0,-1 1 0 0 0,-1 1-1 0 0,-1-1 1 0 0,6 31 0 0 0,7 115-15 0 0,-13-97 14 0 0,-6-67 23 0 0,-2 18 756 0 0,3-9-2066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2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72 408 0 0,'5'-3'9942'0'0,"24"-5"-6780"0"0,53-12-5707 0 0,-48 12 2656 0 0,60-14-5570 0 0,-49 11 2296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3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1160 0 0,'0'0'12249'0'0,"7"-2"-11879"0"0,86-28 430 0 0,1 5 0 0 0,164-22 0 0 0,-256 47-1061 0 0,0-1-1 0 0,-1 1 1 0 0,1 0-1 0 0,0-1 1 0 0,-1 1-1 0 0,1 0 0 0 0,0 0 1 0 0,0 0-1 0 0,-1 1 1 0 0,1-1-1 0 0,0 0 1 0 0,-1 0-1 0 0,1 1 0 0 0,0-1 1 0 0,-1 1-1 0 0,1 0 1 0 0,1 1-1 0 0,-3-2 74 0 0,1 1 0 0 0,-1 0 0 0 0,0 0-1 0 0,0 0 1 0 0,0-1 0 0 0,0 1 0 0 0,0 0-1 0 0,0 0 1 0 0,-1 0 0 0 0,1-1 0 0 0,0 1 0 0 0,0 0-1 0 0,-1 0 1 0 0,1 0 0 0 0,0-1 0 0 0,-1 1 0 0 0,1 0-1 0 0,0-1 1 0 0,-1 1 0 0 0,1 0 0 0 0,-1-1-1 0 0,1 1 1 0 0,-1 0 0 0 0,0-1 0 0 0,1 1 0 0 0,-1-1-1 0 0,0 1 1 0 0,1-1 0 0 0,-1 0 0 0 0,0 1-1 0 0,0-1 1 0 0,1 0 0 0 0,-2 1 0 0 0,-13 9-2668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3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74 520 0 0,'0'0'4128'0'0,"36"4"-3524"0"0,-13-10-67 0 0,8 1-85 0 0,4-2-180 0 0,-1-1-332 0 0,10-6-404 0 0,-11 1-537 0 0,-5 2-1083 0 0,1-3 484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3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1080 0 0,'3'4'975'0'0,"7"13"-84"0"0,-7-13 617 0 0,-3 14 233 0 0,0-3-1554 0 0,0 9 486 0 0,0 0 0 0 0,-2 0 0 0 0,0 0 0 0 0,-7 26 0 0 0,7-43-729 0 0,0-1 0 0 0,0 1 0 0 0,-1-1 0 0 0,0 1 1 0 0,0-1-1 0 0,-1 0 0 0 0,0 0 0 0 0,-5 6 0 0 0,6-8-285 0 0,-1-1-1 0 0,1 0 0 0 0,-1 1 0 0 0,0-1 1 0 0,0-1-1 0 0,0 1 0 0 0,0-1 0 0 0,0 1 1 0 0,-1-1-1 0 0,1 0 0 0 0,-1-1 0 0 0,1 1 0 0 0,-6 0 1 0 0,-15 2-2167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27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161 252 136 0 0,'0'0'7415'0'0,"2"-7"-7045"0"0,31-155 2128 0 0,-24 112-1655 0 0,-7 17-21 0 0,-12 50-634 0 0,-22 66-353 0 0,28-71 240 0 0,-46 142-46 0 0,-55 301 0 0 0,102-421 413 0 0,1-15-4969 0 0,12-48 1440 0 0,-3 6 235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27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14 328 0 0,'0'0'8387'0'0,"0"-1"-8348"0"0,0 1 1 0 0,0-1-1 0 0,0 1 1 0 0,-1 0-1 0 0,1-1 1 0 0,0 1-1 0 0,0-1 1 0 0,0 1-1 0 0,0-1 1 0 0,0 1-1 0 0,0 0 0 0 0,0-1 1 0 0,0 1-1 0 0,0-1 1 0 0,0 1-1 0 0,0 0 1 0 0,0-1-1 0 0,1 1 1 0 0,-1-1-1 0 0,0 1 1 0 0,0 0-1 0 0,0-1 1 0 0,1 1-1 0 0,-1-1 1 0 0,0 1-1 0 0,0 0 1 0 0,1-1-1 0 0,-1 1 1 0 0,0 0-1 0 0,0 0 1 0 0,1-1-1 0 0,-1 1 0 0 0,1-1 1 0 0,8 3 6 0 0,0 0 0 0 0,-1 0 0 0 0,1 1 0 0 0,-1 0 0 0 0,0 1 1 0 0,0 0-1 0 0,0 0 0 0 0,0 1 0 0 0,-1-1 0 0 0,8 7 0 0 0,-9-6-34 0 0,0-1 0 0 0,-1 1 0 0 0,0 0 0 0 0,0 0 0 0 0,0 0 0 0 0,0 1 0 0 0,-1 0 1 0 0,0 0-1 0 0,0 0 0 0 0,0 0 0 0 0,-1 1 0 0 0,0-1 0 0 0,2 9 0 0 0,-5-12-9 0 0,0-1-1 0 0,0 1 1 0 0,0 0 0 0 0,0 0-1 0 0,-1-1 1 0 0,1 1 0 0 0,-1 0-1 0 0,0-1 1 0 0,0 1 0 0 0,0-1 0 0 0,0 1-1 0 0,0-1 1 0 0,-1 0 0 0 0,1 1-1 0 0,-1-1 1 0 0,1 0 0 0 0,-1 0-1 0 0,0 0 1 0 0,0 0 0 0 0,0 0-1 0 0,0 0 1 0 0,-4 2 0 0 0,-50 31-52 0 0,46-30-82 0 0,0 0 0 0 0,0 0 0 0 0,-1-2 0 0 0,1 1 0 0 0,-17 2 0 0 0,21-5-567 0 0,1 0 0 0 0,-1-1 0 0 0,1 0 1 0 0,-1 0-1 0 0,0-1 0 0 0,1 1 0 0 0,-10-3 1 0 0,2-2-1765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27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72 256 0 0,'0'0'3654'0'0,"15"-27"-285"0"0,-25-17 328 0 0,-11 45-3331 0 0,13 1-314 0 0,1 0-1 0 0,0 1 0 0 0,0 0 0 0 0,0 0 1 0 0,1 0-1 0 0,-1 1 0 0 0,1 0 0 0 0,-1 0 1 0 0,1 1-1 0 0,1-1 0 0 0,-1 1 0 0 0,-7 9 1 0 0,-5 2 11 0 0,8-7-24 0 0,0 1 0 0 0,0 0 0 0 0,1 0 1 0 0,0 1-1 0 0,-10 17 0 0 0,16-24-28 0 0,1 1 0 0 0,-1 0 0 0 0,1-1 0 0 0,0 1 0 0 0,0 0 0 0 0,0 0 0 0 0,0 0 0 0 0,1 0 0 0 0,0 1 1 0 0,0-1-1 0 0,1 0 0 0 0,0 0 0 0 0,-1 1 0 0 0,2-1 0 0 0,-1 0 0 0 0,0 0 0 0 0,2 6 0 0 0,-1-9-27 0 0,1 0-1 0 0,-1 0 1 0 0,0 0 0 0 0,0 0 0 0 0,1-1 0 0 0,-1 1 0 0 0,1-1-1 0 0,-1 1 1 0 0,1-1 0 0 0,0 1 0 0 0,0-1 0 0 0,-1 0 0 0 0,1 0-1 0 0,0 0 1 0 0,0 0 0 0 0,0 0 0 0 0,0 0 0 0 0,1 0-1 0 0,-1-1 1 0 0,0 1 0 0 0,0-1 0 0 0,0 0 0 0 0,0 1 0 0 0,1-1-1 0 0,3 0 1 0 0,61-5-1163 0 0,-63 4 1051 0 0,15-1-1344 0 0,-1-2 0 0 0,1 0 0 0 0,27-10 0 0 0,-20 2-1278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10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177 130 120 0 0,'24'-37'7555'0'0,"-48"60"-7401"0"0,2 1 0 0 0,1 1 0 0 0,1 1 0 0 0,-30 49 0 0 0,41-59-95 0 0,0 0 1 0 0,1 1 0 0 0,1 0-1 0 0,0 1 1 0 0,1 0 0 0 0,1 0 0 0 0,1 0-1 0 0,1 0 1 0 0,0 1 0 0 0,0 24 0 0 0,3-38-36 0 0,0 1 0 0 0,1 0 0 0 0,-1-1 1 0 0,1 1-1 0 0,0 0 0 0 0,0-1 1 0 0,1 1-1 0 0,0-1 0 0 0,0 0 1 0 0,0 1-1 0 0,1-1 0 0 0,3 5 1 0 0,-4-7-14 0 0,1-1 0 0 0,-1 0 1 0 0,1 1-1 0 0,0-1 1 0 0,-1-1-1 0 0,1 1 1 0 0,0 0-1 0 0,0-1 0 0 0,0 1 1 0 0,0-1-1 0 0,0 0 1 0 0,1 0-1 0 0,-1 0 0 0 0,0 0 1 0 0,1-1-1 0 0,-1 0 1 0 0,0 1-1 0 0,1-1 1 0 0,-1 0-1 0 0,0 0 0 0 0,1-1 1 0 0,3 0-1 0 0,14-2 6 0 0,0-2 0 0 0,0 0 0 0 0,-1-1 0 0 0,0-1 0 0 0,0-1 0 0 0,0 0-1 0 0,-1-2 1 0 0,-1 0 0 0 0,1-1 0 0 0,-2-1 0 0 0,0-1 0 0 0,28-26 0 0 0,-33 27 14 0 0,0 0 1 0 0,-1 0-1 0 0,0-1 1 0 0,-1-1-1 0 0,0 0 1 0 0,-1 0-1 0 0,-1-1 1 0 0,0 0-1 0 0,-1 0 1 0 0,-1-1-1 0 0,0 0 1 0 0,-1 0-1 0 0,-1 0 1 0 0,0-1-1 0 0,-1 1 0 0 0,1-32 1 0 0,-4 41 14 0 0,-1 0-1 0 0,1 0 1 0 0,-1 0 0 0 0,-1 0-1 0 0,1 1 1 0 0,-1-1-1 0 0,0 0 1 0 0,-1 1 0 0 0,1-1-1 0 0,-1 1 1 0 0,-1 0 0 0 0,1 0-1 0 0,-1 0 1 0 0,0 0 0 0 0,0 1-1 0 0,-1-1 1 0 0,0 1 0 0 0,0 0-1 0 0,0 1 1 0 0,0-1 0 0 0,-1 1-1 0 0,0 0 1 0 0,1 0 0 0 0,-2 1-1 0 0,1 0 1 0 0,0 0-1 0 0,-1 0 1 0 0,1 1 0 0 0,-8-2-1 0 0,3 1-94 0 0,1 1-1 0 0,0 1 0 0 0,0 0 0 0 0,0 0 1 0 0,-1 1-1 0 0,1 0 0 0 0,0 1 0 0 0,-1 0 0 0 0,1 1 1 0 0,0 0-1 0 0,0 1 0 0 0,0 0 0 0 0,0 0 1 0 0,1 1-1 0 0,-1 0 0 0 0,1 1 0 0 0,0 0 1 0 0,0 0-1 0 0,-10 10 0 0 0,16-13-102 0 0,1 0-1 0 0,0 1 1 0 0,0-1 0 0 0,0 1-1 0 0,0-1 1 0 0,0 1 0 0 0,1 0-1 0 0,-1 0 1 0 0,1 0 0 0 0,-1 0-1 0 0,1 0 1 0 0,0 0 0 0 0,-1 6-1 0 0,2-7-153 0 0,0 0-1 0 0,0 0 1 0 0,-1 0-1 0 0,1 0 1 0 0,1 1 0 0 0,-1-1-1 0 0,0 0 1 0 0,1 0-1 0 0,-1 0 1 0 0,1 0-1 0 0,-1 0 1 0 0,1 0-1 0 0,1 3 1 0 0,10 8-2164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1:3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10 108,'0'0'5716,"1"1"-5695,-1-1 0,0 1-1,0 0 1,0 0 0,0 0 0,0-1 0,0 1 0,0 0-1,0 0 1,0-1 0,0 1 0,0 0 0,-1 0 0,1 0-1,0-1 1,-1 1 0,1 0 0,0-1 0,-1 2 0,-57 3 1161,55-5-1086,3 1-59,0-1-1,-1 0 0,1 1 0,-1-1 0,1 0 0,-1 1 1,1-1-1,-1 0 0,0 0 0,1 0 0,-1 1 0,1-1 1,-1 0-1,1 0 0,-1 0 0,0 0 0,1 0 0,-1 0 0,1 0 1,-1 0-1,0 0 0,1-1 0,-1 1 0,1 0 0,-7-5 2910,119-5-2619,183-8 211,-293 18-519,1 0-2,7 0-15,-7 0-22,8 1 55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1:37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69 372,'0'0'3877,"5"-4"-3559,16-19 5809,17 16-5780,169-16 279,-148 12-447,-57 11-121,14-1-1032,-6 5 680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40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90 56 0 0,'0'0'1203'0'0,"-18"1"4877"0"0,17-1-6033 0 0,1 0-1 0 0,-1 0 0 0 0,0 0 0 0 0,1-1 0 0 0,-1 1 0 0 0,1 0 1 0 0,-1 0-1 0 0,1-1 0 0 0,-1 1 0 0 0,1 0 0 0 0,-1-1 1 0 0,1 1-1 0 0,-1-1 0 0 0,1 1 0 0 0,0 0 0 0 0,-1-1 0 0 0,1 1 1 0 0,0-1-1 0 0,-1 1 0 0 0,1-1 0 0 0,0 1 0 0 0,-1-1 1 0 0,1 1-1 0 0,0-1 0 0 0,0 0 0 0 0,0 1 0 0 0,0-1 1 0 0,-1 1-1 0 0,1-1 0 0 0,0 0 0 0 0,0 1 0 0 0,0-1 0 0 0,0 1 1 0 0,0-1-1 0 0,0 0 0 0 0,1 1 0 0 0,-1-1 0 0 0,0 1 1 0 0,0-1-1 0 0,1 0 0 0 0,15-26 855 0 0,-12 23-857 0 0,-1 0-1 0 0,1 0 1 0 0,0 1 0 0 0,0-1-1 0 0,0 1 1 0 0,0 0-1 0 0,1 0 1 0 0,-1 1-1 0 0,1-1 1 0 0,0 1 0 0 0,0 0-1 0 0,0 0 1 0 0,0 1-1 0 0,0-1 1 0 0,0 1 0 0 0,0 0-1 0 0,0 1 1 0 0,1-1-1 0 0,-1 1 1 0 0,0 0-1 0 0,7 1 1 0 0,-8 0-42 0 0,0 0 0 0 0,0 0 0 0 0,0 0 0 0 0,0 0 0 0 0,0 1-1 0 0,0-1 1 0 0,-1 1 0 0 0,1 0 0 0 0,-1 0 0 0 0,1 1 0 0 0,-1-1 0 0 0,0 1 0 0 0,0 0 0 0 0,0-1-1 0 0,0 1 1 0 0,0 1 0 0 0,-1-1 0 0 0,1 0 0 0 0,-1 1 0 0 0,0-1 0 0 0,0 1 0 0 0,0-1 0 0 0,-1 1 0 0 0,1 0-1 0 0,1 8 1 0 0,-1 0-2 0 0,-1 0 0 0 0,0 0-1 0 0,0 0 1 0 0,-2 0-1 0 0,1 0 1 0 0,-2 0-1 0 0,1 0 1 0 0,-2 0 0 0 0,1 0-1 0 0,-2-1 1 0 0,0 1-1 0 0,0-1 1 0 0,-1 0-1 0 0,0 0 1 0 0,-1 0 0 0 0,0-1-1 0 0,-10 12 1 0 0,-7 9-28 0 0,-1 0 0 0 0,-2-2 0 0 0,-1-1-1 0 0,-33 26 1 0 0,59-53 28 0 0,0 0 0 0 0,0 0 0 0 0,0-1 0 0 0,0 1 0 0 0,0 0 0 0 0,0 0-1 0 0,0-1 1 0 0,0 1 0 0 0,0 0 0 0 0,0-1 0 0 0,0 1 0 0 0,0-1 0 0 0,-1 1 0 0 0,1-1 0 0 0,0 0-1 0 0,0 0 1 0 0,-1 1 0 0 0,1-1 0 0 0,-2 0 0 0 0,2-1-5 0 0,0 1 1 0 0,0-1-1 0 0,1 0 1 0 0,-1 1-1 0 0,0-1 1 0 0,1 0-1 0 0,-1 1 1 0 0,1-1-1 0 0,-1 0 0 0 0,0 0 1 0 0,1 0-1 0 0,0 0 1 0 0,-1 1-1 0 0,1-1 1 0 0,0 0-1 0 0,-1 0 1 0 0,1 0-1 0 0,0 0 1 0 0,0-1-1 0 0,0-1-2 0 0,0 1 1 0 0,0-1-1 0 0,1 1 1 0 0,-1 0-1 0 0,1-1 1 0 0,0 1-1 0 0,0 0 1 0 0,0 0-1 0 0,0-1 1 0 0,0 1-1 0 0,0 0 1 0 0,1 0-1 0 0,-1 0 1 0 0,4-3-1 0 0,1-3-12 0 0,14-21-36 0 0,2 0 0 0 0,1 2 0 0 0,1 0 0 0 0,2 2 0 0 0,29-23 0 0 0,26-27-20 0 0,44-55 175 0 0,-123 128-57 0 0,9-9 577 0 0,-34 40-599 0 0,2 2 1 0 0,-21 39-1 0 0,32-52 8 0 0,1 1 0 0 0,0 0 0 0 0,2 0-1 0 0,0 1 1 0 0,-7 37 0 0 0,14-54-16 0 0,0-1 0 0 0,-1 0 0 0 0,1 1-1 0 0,0-1 1 0 0,0 1 0 0 0,0-1 0 0 0,0 1 0 0 0,1-1 0 0 0,-1 0-1 0 0,1 1 1 0 0,-1-1 0 0 0,1 0 0 0 0,0 1 0 0 0,0-1 0 0 0,0 0 0 0 0,0 0-1 0 0,1 0 1 0 0,-1 0 0 0 0,0 0 0 0 0,1 0 0 0 0,-1 0 0 0 0,1 0-1 0 0,0 0 1 0 0,0-1 0 0 0,0 1 0 0 0,0-1 0 0 0,0 1 0 0 0,0-1 0 0 0,0 0-1 0 0,0 0 1 0 0,0 0 0 0 0,0 0 0 0 0,1 0 0 0 0,-1 0 0 0 0,0-1-1 0 0,4 1 1 0 0,10 2 58 0 0,1-1 0 0 0,0-1 0 0 0,-1 0 0 0 0,27-3 0 0 0,-8 0 40 0 0,-31 3-97 0 0,19-5 50 0 0,-21 3-113 0 0,9 3-170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40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65 24 0 0,'4'-2'479'0'0,"0"-1"0"0"0,1 0-1 0 0,-1 0 1 0 0,0 0 0 0 0,-1-1 0 0 0,1 1 0 0 0,-1-1 0 0 0,1 0-1 0 0,-1 0 1 0 0,0 0 0 0 0,4-9 1851 0 0,-15 7-1967 0 0,8 5-349 0 0,0 1 0 0 0,-1-1 1 0 0,1 1-1 0 0,0-1 1 0 0,0 1-1 0 0,-1 0 0 0 0,1-1 1 0 0,0 1-1 0 0,-1-1 0 0 0,1 1 1 0 0,0 0-1 0 0,-1-1 1 0 0,1 1-1 0 0,-1 0 0 0 0,1 0 1 0 0,0-1-1 0 0,-1 1 1 0 0,1 0-1 0 0,-1 0 0 0 0,1 0 1 0 0,-1-1-1 0 0,1 1 0 0 0,-1 0 1 0 0,1 0-1 0 0,-1 0 1 0 0,1 0-1 0 0,-1 0 0 0 0,1 0 1 0 0,-1 0-1 0 0,1 0 0 0 0,-1 0 1 0 0,1 0-1 0 0,-1 0 1 0 0,1 0-1 0 0,-1 1 0 0 0,1-1 1 0 0,-1 0-1 0 0,-18 6 107 0 0,1 1 0 0 0,0 0 0 0 0,1 1-1 0 0,0 1 1 0 0,0 0 0 0 0,1 2 0 0 0,0 0 0 0 0,1 0 0 0 0,0 2 0 0 0,0 0-1 0 0,-19 23 1 0 0,27-27-43 0 0,0 0 0 0 0,1 0 0 0 0,0 1 0 0 0,1-1 0 0 0,0 1-1 0 0,0 1 1 0 0,-3 12 0 0 0,7-20-55 0 0,0-1-1 0 0,1 0 0 0 0,-1 0 1 0 0,1 1-1 0 0,-1-1 0 0 0,1 1 1 0 0,0-1-1 0 0,0 0 1 0 0,0 1-1 0 0,0-1 0 0 0,0 1 1 0 0,1-1-1 0 0,-1 0 1 0 0,1 1-1 0 0,0-1 0 0 0,-1 0 1 0 0,1 1-1 0 0,0-1 0 0 0,0 0 1 0 0,0 0-1 0 0,1 0 1 0 0,-1 0-1 0 0,0 0 0 0 0,1 0 1 0 0,0 0-1 0 0,-1-1 1 0 0,1 1-1 0 0,0 0 0 0 0,0-1 1 0 0,0 1-1 0 0,0-1 1 0 0,0 0-1 0 0,0 0 0 0 0,0 0 1 0 0,0 0-1 0 0,1 0 0 0 0,-1 0 1 0 0,0 0-1 0 0,1-1 1 0 0,4 1-1 0 0,24 3 125 0 0,0-2 1 0 0,1-1-1 0 0,-1-1 0 0 0,1-2 0 0 0,57-10 0 0 0,-87 11-177 0 0,9-5-1346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41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32 280 320 0 0,'0'0'1161'0'0,"3"-2"-616"0"0,6-2-265 0 0,-1-1 0 0 0,0 0 1 0 0,-1 0-1 0 0,0-1 0 0 0,1 0 0 0 0,-2-1 0 0 0,1 1 0 0 0,-1-1 0 0 0,0 0 0 0 0,0-1 0 0 0,-1 0 1 0 0,0 0-1 0 0,-1 0 0 0 0,5-11 0 0 0,7-17 516 0 0,-2-1 0 0 0,9-39 0 0 0,-18 57-270 0 0,-68 175 606 0 0,62-152-1128 0 0,-34 105 113 0 0,-35 198 0 0 0,58-224 114 0 0,0 94 0 0 0,12-174-81 0 0,3-10-1659 0 0,11-28 151 0 0,-7 3-2485 0 0,-5 11 1357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42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3 236 0 0,'-15'-2'3492'0'0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43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41 120 272 0 0,'0'0'6554'0'0,"-1"0"-6470"0"0,1 0 0 0 0,0-1 0 0 0,-1 1-1 0 0,1 0 1 0 0,-1-1 0 0 0,1 1 0 0 0,0-1 0 0 0,-1 1 0 0 0,1 0 0 0 0,0-1 0 0 0,0 1 0 0 0,-1-1-1 0 0,1 1 1 0 0,0-1 0 0 0,0 1 0 0 0,0-1 0 0 0,0 1 0 0 0,0-1 0 0 0,0 1 0 0 0,-1-1-1 0 0,1 1 1 0 0,0-1 0 0 0,0 1 0 0 0,0-1 0 0 0,1 0 0 0 0,2-5 35 0 0,0 1 0 0 0,1 0 0 0 0,0 0 0 0 0,0 0 0 0 0,0 1-1 0 0,1-1 1 0 0,-1 1 0 0 0,1 0 0 0 0,9-6 0 0 0,13-6 15 0 0,-18 11-119 0 0,1 0 0 0 0,-1 0-1 0 0,1 1 1 0 0,-1 0 0 0 0,17-4 0 0 0,-21 7-8 0 0,21-3-7 0 0,-21 3-3 0 0,1 0 0 0 0,-1 1 0 0 0,0-1 0 0 0,1 1 0 0 0,-1 1 0 0 0,0-1 0 0 0,9 2 0 0 0,13 2-15 0 0,-24-4 16 0 0,28 8-14 0 0,-13 3 11 0 0,-8-6-12 0 0,1 1 0 0 0,-1 1 1 0 0,0 0-1 0 0,-1 0 0 0 0,13 13 0 0 0,-9 18-95 0 0,-12-32 105 0 0,0 0 0 0 0,0 0 1 0 0,0 0-1 0 0,-1 0 0 0 0,0 0 0 0 0,0 0 0 0 0,-1 1 0 0 0,0-1 0 0 0,0 0 0 0 0,0 0 0 0 0,-1 0 0 0 0,0-1 1 0 0,0 1-1 0 0,-1 0 0 0 0,1-1 0 0 0,-1 1 0 0 0,0-1 0 0 0,-1 0 0 0 0,-3 5 0 0 0,-11 14 3 0 0,-1-2 0 0 0,-35 34 0 0 0,39-41 14 0 0,7-9 42 0 0,0-1 1 0 0,0 1-1 0 0,-1-1 1 0 0,0-1-1 0 0,0 0 1 0 0,0 0-1 0 0,-1 0 1 0 0,1-1-1 0 0,-1-1 0 0 0,0 0 1 0 0,0 0-1 0 0,-14 0 1 0 0,9 0 142 0 0,0 1 1 0 0,1 0-1 0 0,-17 6 0 0 0,27-7 75 0 0,0-1 0 0 0,-1 0 0 0 0,1 0 0 0 0,0 0 0 0 0,-1-1 0 0 0,1 0 0 0 0,-1 1 0 0 0,1-2 0 0 0,0 1 0 0 0,-7-1 0 0 0,-14-1 1387 0 0,14-6-2247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48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186 204 32 0 0,'0'0'10958'0'0,"18"-19"-10489"0"0,-8-2-407 0 0,0 0 0 0 0,-2 0 0 0 0,0-1 0 0 0,7-35 0 0 0,-8 28 45 0 0,-6 27-66 0 0,-1-1 16 0 0,0 3-53 0 0,1 0-1 0 0,-1-1 1 0 0,0 1-1 0 0,0 0 0 0 0,0 0 1 0 0,0 0-1 0 0,0-1 1 0 0,0 1-1 0 0,0 0 1 0 0,0 0-1 0 0,0-1 1 0 0,0 1-1 0 0,0 0 0 0 0,0 0 1 0 0,0 0-1 0 0,0-1 1 0 0,0 1-1 0 0,0 0 1 0 0,0 0-1 0 0,0-1 1 0 0,0 1-1 0 0,0 0 0 0 0,0 0 1 0 0,0 0-1 0 0,0-1 1 0 0,0 1-1 0 0,0 0 1 0 0,0 0-1 0 0,0 0 1 0 0,-1-1-1 0 0,1 1 0 0 0,0 0 1 0 0,0 0-1 0 0,0 0 1 0 0,0 0-1 0 0,-1-1 1 0 0,1 1-1 0 0,0 0 1 0 0,0 0-1 0 0,0 0 0 0 0,-1 0 1 0 0,1 0-1 0 0,0 0 1 0 0,0 0-1 0 0,0-1 1 0 0,-1 1-1 0 0,1 0 0 0 0,0 0 1 0 0,0 0-1 0 0,-1 0 1 0 0,-5 1-7 0 0,0 0 1 0 0,1 1-1 0 0,-1-1 1 0 0,0 1-1 0 0,1 0 1 0 0,-1 0-1 0 0,1 1 1 0 0,0 0-1 0 0,0 0 0 0 0,0 0 1 0 0,-7 6-1 0 0,-60 53 15 0 0,45-37-5 0 0,15-15 4 0 0,1 1 0 0 0,0 1 0 0 0,-14 19 0 0 0,21-26 1 0 0,1 0 0 0 0,0 0 0 0 0,0 0 1 0 0,0 1-1 0 0,1-1 0 0 0,0 1 0 0 0,0 0 1 0 0,0-1-1 0 0,0 1 0 0 0,1 0 0 0 0,-1 11 0 0 0,3-12 4 0 0,0-1 0 0 0,-1 1 0 0 0,1 0-1 0 0,1 0 1 0 0,-1-1 0 0 0,1 1-1 0 0,0-1 1 0 0,0 1 0 0 0,0-1-1 0 0,1 0 1 0 0,-1 0 0 0 0,1 0-1 0 0,0 0 1 0 0,0 0 0 0 0,1-1-1 0 0,-1 1 1 0 0,1-1 0 0 0,-1 0-1 0 0,1 0 1 0 0,0 0 0 0 0,0-1-1 0 0,1 1 1 0 0,-1-1 0 0 0,7 3 0 0 0,5 2 47 0 0,0-1 0 0 0,1-1 1 0 0,-1 0-1 0 0,1-1 1 0 0,24 3-1 0 0,46 9 521 0 0,-84-16-458 0 0,3 1 71 0 0,-5-1-196 0 0,0 1-1 0 0,-1-1 0 0 0,1 0 1 0 0,0 1-1 0 0,0-1 1 0 0,0 0-1 0 0,0 0 0 0 0,0 0 1 0 0,-1 0-1 0 0,1 0 0 0 0,0 0 1 0 0,0 0-1 0 0,0 0 0 0 0,0 0 1 0 0,0 0-1 0 0,0 0 0 0 0,-1 0 1 0 0,1-1-1 0 0,0 1 1 0 0,0 0-1 0 0,0-1 0 0 0,0 0 1 0 0,0-2-258 0 0,2-16-1256 0 0,-5 0-4613 0 0,-2-6 2681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1:49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84 208,'0'0'1592,"0"-22"3076,13-32 4455,-9 58-9093,14 21-8,-1 1 0,-1 0 0,-1 1 0,-1 1 0,-2 0 1,-1 0-1,-1 2 0,-2-1 0,8 45 0,-3-15-17,-12-57 11,-1-1 43,-1 0-1,1-1 1,0 1 0,0 0 0,0 0 0,0 0 0,0-1-1,0 1 1,0 0 0,0 0 0,0 0 0,1-1 0,-1 1-1,0 0 1,0 0 0,1 0 0,-1-1 0,0 1 0,1 0-1,-1-1 1,1 1 0,-1 0 0,1-1 0,0 2 0,114-249 905,-62 135-669,-29 72-1220,-23 37 277,3-9-4337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4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140 288 296 0 0,'0'0'6083'0'0,"-1"-18"-4901"0"0,3-12-405 0 0,1 0 0 0 0,1 0 0 0 0,1 0-1 0 0,16-49 1 0 0,-7 11 1491 0 0,-13 66-1582 0 0,-3 21-643 0 0,-1 0 0 0 0,-1 1 0 0 0,-9 27 0 0 0,10-32-24 0 0,-48 242 39 0 0,36-165-51 0 0,-36 221 83 0 0,41-249 16 0 0,9-62-114 0 0,0 1-463 0 0,-2 4 489 0 0,-29-29-11888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10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170 204 680 0 0,'10'-181'7778'0'0,"-14"166"-6929"0"0,4 15-815 0 0,0 0 1 0 0,0-1 0 0 0,0 1 0 0 0,1 0 0 0 0,-1 0 0 0 0,0-1 0 0 0,0 1 0 0 0,0 0 0 0 0,0 0 0 0 0,0-1 0 0 0,-1 1 0 0 0,1 0 0 0 0,0 0 0 0 0,0-1 0 0 0,0 1 0 0 0,0 0 0 0 0,0 0 0 0 0,0-1 0 0 0,0 1 0 0 0,0 0 0 0 0,0 0-1 0 0,-1-1 1 0 0,1 1 0 0 0,0 0 0 0 0,0 0 0 0 0,0 0 0 0 0,0-1 0 0 0,-1 1 0 0 0,1 0 0 0 0,0 0 0 0 0,0 0 0 0 0,-1 0 0 0 0,1 0 0 0 0,0 0 0 0 0,0-1 0 0 0,-1 1 0 0 0,1 0 0 0 0,0 0 0 0 0,0 0 0 0 0,-1 0 0 0 0,1 0 0 0 0,0 0-1 0 0,0 0 1 0 0,-1 0 0 0 0,1 0 0 0 0,-58 198 71 0 0,26-74-66 0 0,7-35-7 0 0,5 2-1 0 0,-11 111 1 0 0,29-183-7 0 0,1 0 0 0 0,1 0-1 0 0,0 0 1 0 0,2 0 0 0 0,4 26 0 0 0,-5-41-68 0 0,0 0 1 0 0,-1 0 0 0 0,1-1-1 0 0,1 1 1 0 0,-1-1 0 0 0,0 1-1 0 0,1-1 1 0 0,0 1 0 0 0,0-1-1 0 0,0 0 1 0 0,0 0 0 0 0,0 0-1 0 0,1 0 1 0 0,-1 0 0 0 0,1-1-1 0 0,0 1 1 0 0,0-1 0 0 0,0 1-1 0 0,0-1 1 0 0,0 0 0 0 0,0 0-1 0 0,1-1 1 0 0,-1 1 0 0 0,1-1-1 0 0,-1 1 1 0 0,1-1 0 0 0,0 0 0 0 0,-1 0-1 0 0,1-1 1 0 0,0 1 0 0 0,0-1-1 0 0,-1 0 1 0 0,7 0 0 0 0,7-2-1302 0 0,0 0 1 0 0,0 0 0 0 0,22-8-1 0 0,-7 0-1211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86 696 0 0,'0'0'4929'0'0,"-16"-24"4511"0"0,16 22-9188 0 0,10-4-167 0 0,-1 0 0 0 0,1 0-1 0 0,0 1 1 0 0,19-7 0 0 0,-11 6-62 0 0,0 1-1 0 0,0 1 1 0 0,0 0 0 0 0,1 2 0 0 0,22-1-1 0 0,-29 2-43 0 0,0 2 0 0 0,-1-1 0 0 0,1 2 0 0 0,0-1 0 0 0,-1 1 0 0 0,0 1 0 0 0,1 0 0 0 0,-1 1 0 0 0,14 7 0 0 0,-23-11 13 0 0,-1 1 1 0 0,1 0-1 0 0,-1 0 0 0 0,0-1 1 0 0,1 1-1 0 0,-1 0 1 0 0,0 0-1 0 0,0 0 1 0 0,0 0-1 0 0,0 0 0 0 0,0 1 1 0 0,0-1-1 0 0,0 0 1 0 0,0 0-1 0 0,0 1 0 0 0,0-1 1 0 0,-1 1-1 0 0,1-1 1 0 0,-1 0-1 0 0,1 1 1 0 0,-1-1-1 0 0,1 1 0 0 0,-1-1 1 0 0,0 1-1 0 0,0 1 1 0 0,0 0 0 0 0,-1 0 0 0 0,1 0 0 0 0,-1 0 0 0 0,0 0 0 0 0,0-1 0 0 0,0 1 0 0 0,0 0 0 0 0,-1-1 0 0 0,1 1 0 0 0,-1-1 0 0 0,0 1 0 0 0,-2 2 0 0 0,-5 5-5 0 0,-1 0-1 0 0,0-1 1 0 0,0 0 0 0 0,-16 10 0 0 0,-1 0-39 0 0,-40 24-1743 0 0,65-42 933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5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180 231 740 0 0,'0'0'8121'0'0,"-2"5"-7913"0"0,-39 90 396 0 0,-26 67 92 0 0,44-123 2331 0 0,64-288-1405 0 0,-37 215-1411 0 0,-2 12 0 0 0,2 1 1 0 0,11-42-1 0 0,-12 55-180 0 0,0 1 1 0 0,0 0-1 0 0,1 0 0 0 0,0 0 1 0 0,0 0-1 0 0,1 1 0 0 0,0-1 1 0 0,0 1-1 0 0,0 0 0 0 0,1 1 0 0 0,11-10 1 0 0,-6 7-1 0 0,1 1 1 0 0,-1 0 0 0 0,1 1-1 0 0,0 1 1 0 0,18-7-1 0 0,-23 10-40 0 0,0 0-1 0 0,0 0 1 0 0,0 1 0 0 0,0 0-1 0 0,0 0 1 0 0,0 0-1 0 0,0 1 1 0 0,1 0-1 0 0,-1 1 1 0 0,14 2-1 0 0,-20-2-1 0 0,1-1 1 0 0,0 1-1 0 0,0 0 0 0 0,-1 1 1 0 0,1-1-1 0 0,0 0 0 0 0,-1 1 0 0 0,1-1 1 0 0,-1 0-1 0 0,0 1 0 0 0,1 0 0 0 0,-1-1 1 0 0,0 1-1 0 0,0 0 0 0 0,0 0 0 0 0,0-1 1 0 0,0 1-1 0 0,-1 0 0 0 0,1 0 1 0 0,-1 0-1 0 0,1 0 0 0 0,-1 0 0 0 0,1 0 1 0 0,-1 0-1 0 0,0 0 0 0 0,0 0 0 0 0,0 0 1 0 0,0 0-1 0 0,-1 3 0 0 0,-9 55-56 0 0,1-38 64 0 0,0 0 1 0 0,-1-1-1 0 0,-1 0 0 0 0,-1 0 1 0 0,-1-2-1 0 0,-1 1 1 0 0,-26 27-1 0 0,5-4 72 0 0,25-27 1037 0 0,22-13 126 0 0,-1-3-1590 0 0,-3 1 368 0 0,0 0-1 0 0,0 0 1 0 0,0 1 0 0 0,0 0-1 0 0,0 0 1 0 0,0 1 0 0 0,0 0-1 0 0,-1 1 1 0 0,0-1 0 0 0,14 10-1 0 0,-17-10-13 0 0,-1-1-1 0 0,1 1 0 0 0,0 0 1 0 0,-1 0-1 0 0,0 1 1 0 0,0-1-1 0 0,0 1 0 0 0,0 0 1 0 0,0-1-1 0 0,-1 1 0 0 0,0 0 1 0 0,1 1-1 0 0,-2-1 0 0 0,1 0 1 0 0,0 0-1 0 0,-1 1 0 0 0,0-1 1 0 0,0 1-1 0 0,1 8 0 0 0,-3-9-3 0 0,0 0-1 0 0,1-1 1 0 0,-2 1-1 0 0,1 0 1 0 0,0 0-1 0 0,-1-1 1 0 0,1 1-1 0 0,-1-1 1 0 0,0 0-1 0 0,0 1 1 0 0,-1-1-1 0 0,1 0 1 0 0,-1 0-1 0 0,1 0 1 0 0,-1-1-1 0 0,0 1 1 0 0,0 0-1 0 0,0-1 1 0 0,-1 0-1 0 0,1 0 1 0 0,0 0-1 0 0,-6 2 1 0 0,-3 2-104 0 0,-1 0-1 0 0,1-1 1 0 0,-2 0 0 0 0,-25 5 0 0 0,15-5-317 0 0,0-2 0 0 0,-46 2 0 0 0,64-5 190 0 0,1 0-1 0 0,-1 0 1 0 0,0-1-1 0 0,0 0 1 0 0,1 0 0 0 0,-1 0-1 0 0,0-1 1 0 0,1 0-1 0 0,0 0 1 0 0,-1 0 0 0 0,1 0-1 0 0,0-1 1 0 0,0 0-1 0 0,0 0 1 0 0,0-1 0 0 0,1 1-1 0 0,-1-1 1 0 0,-4-5-1 0 0,8 7-194 0 0,-1-1 0 0 0,1 0-1 0 0,-1 1 1 0 0,1-1 0 0 0,0 0 0 0 0,0 0-1 0 0,0 0 1 0 0,0 1 0 0 0,0-1-1 0 0,1 0 1 0 0,-1 0 0 0 0,1-5 0 0 0,2-15-2793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6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1052 0 0,'0'0'12198'0'0,"5"-2"-11862"0"0,43-16-133 0 0,1 3 0 0 0,0 2-1 0 0,1 2 1 0 0,1 2 0 0 0,90-4 0 0 0,-138 13-677 0 0,-4 4 193 0 0,0-1 1 0 0,0 0-1 0 0,0 0 0 0 0,0 1 1 0 0,-1-1-1 0 0,1 0 1 0 0,-1 0-1 0 0,0 0 1 0 0,1-1-1 0 0,-1 1 1 0 0,-1 0-1 0 0,1-1 0 0 0,0 1 1 0 0,-1-1-1 0 0,1 0 1 0 0,-5 3-1 0 0,-52 36-2847 0 0,44-31 1399 0 0,-16 9-917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6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33 140 0 0,'0'0'1392'0'0,"-8"10"1468"0"0,38-4-2204 0 0,-13-6-51 0 0,13-2-61 0 0,-1-2-44 0 0,5 3-52 0 0,-4-4-100 0 0,5-1-264 0 0,-3 0-432 0 0,-4 0-860 0 0,-1-6-1305 0 0,-6 5 581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8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19 184 480 0 0,'0'0'812'0'0,"-18"-3"5107"0"0,17-1-5771 0 0,1-1 0 0 0,0 0 1 0 0,0 0-1 0 0,1 1 0 0 0,-1-1 0 0 0,1 0 0 0 0,0 1 0 0 0,0-1 0 0 0,1 1 0 0 0,-1-1 0 0 0,1 1 0 0 0,0 0 0 0 0,0-1 0 0 0,1 1 0 0 0,-1 0 0 0 0,1 0 0 0 0,0 1 1 0 0,0-1-1 0 0,0 1 0 0 0,0-1 0 0 0,1 1 0 0 0,5-4 0 0 0,-3 1-97 0 0,1 1 0 0 0,-1 0-1 0 0,1 0 1 0 0,0 1 0 0 0,0 0 0 0 0,1 0 0 0 0,-1 1-1 0 0,1 0 1 0 0,0 0 0 0 0,0 1 0 0 0,0 0 0 0 0,0 0 0 0 0,14-1-1 0 0,-18 3-49 0 0,0 0 0 0 0,0 0-1 0 0,0 0 1 0 0,1 0 0 0 0,-1 1-1 0 0,0-1 1 0 0,0 1 0 0 0,0 0-1 0 0,0 1 1 0 0,0-1 0 0 0,0 1-1 0 0,0-1 1 0 0,-1 1-1 0 0,1 0 1 0 0,0 1 0 0 0,-1-1-1 0 0,0 0 1 0 0,1 1 0 0 0,-1 0-1 0 0,0 0 1 0 0,0 0 0 0 0,-1 0-1 0 0,1 0 1 0 0,-1 1 0 0 0,0-1-1 0 0,1 1 1 0 0,-1 0 0 0 0,-1 0-1 0 0,1-1 1 0 0,-1 1 0 0 0,1 0-1 0 0,-1 0 1 0 0,0 1-1 0 0,-1-1 1 0 0,1 0 0 0 0,-1 0-1 0 0,1 7 1 0 0,-3-2 0 0 0,1 1-1 0 0,-1-1 1 0 0,0 1-1 0 0,-1-1 1 0 0,0 0 0 0 0,-1 0-1 0 0,1 0 1 0 0,-2-1-1 0 0,1 1 1 0 0,-1-1-1 0 0,-1 0 1 0 0,-6 8 0 0 0,-5 4 17 0 0,-1 0 1 0 0,-1-1 0 0 0,-26 21 0 0 0,45-40-23 0 0,-1 1 1 0 0,0 0-1 0 0,0 0 1 0 0,1 0 0 0 0,-1-1-1 0 0,0 1 1 0 0,0 0-1 0 0,0-1 1 0 0,0 1 0 0 0,0-1-1 0 0,0 1 1 0 0,0-1-1 0 0,0 0 1 0 0,0 1-1 0 0,0-1 1 0 0,0 0 0 0 0,0 0-1 0 0,0 0 1 0 0,0 0-1 0 0,0 1 1 0 0,0-1 0 0 0,0-1-1 0 0,0 1 1 0 0,-1 0-1 0 0,1 0 1 0 0,0 0-1 0 0,0-1 1 0 0,0 1 0 0 0,0 0-1 0 0,0-1 1 0 0,0 1-1 0 0,0-1 1 0 0,0 1-1 0 0,1-1 1 0 0,-1 1 0 0 0,0-1-1 0 0,0 0 1 0 0,0 0-1 0 0,0 1 1 0 0,1-1 0 0 0,-1 0-1 0 0,0 0 1 0 0,1 0-1 0 0,-1-1 1 0 0,-1 0-12 0 0,1-1 0 0 0,0 0 0 0 0,0 1 0 0 0,0-1 0 0 0,1 0-1 0 0,-1 1 1 0 0,1-1 0 0 0,-1 0 0 0 0,1 0 0 0 0,0 0 0 0 0,0 0 0 0 0,0 1 0 0 0,0-1 0 0 0,1 0 0 0 0,-1 0 0 0 0,2-3 0 0 0,9-18-56 0 0,1 1 0 0 0,0 0 0 0 0,2 1 1 0 0,1 1-1 0 0,1 0 0 0 0,0 0 0 0 0,2 2 1 0 0,0 0-1 0 0,26-19 0 0 0,-30 26 32 0 0,1 2 0 0 0,0 0-1 0 0,1 1 1 0 0,20-9-1 0 0,-29 14 25 0 0,2 0 24 0 0,-38 84-42 0 0,12-9 71 0 0,16-58-12 0 0,1 0 0 0 0,0 0 0 0 0,0 0 0 0 0,1 0 1 0 0,1 0-1 0 0,5 21 0 0 0,-5-30-44 0 0,-1-1 1 0 0,0 1-1 0 0,1 0 0 0 0,0-1 1 0 0,0 0-1 0 0,0 1 0 0 0,0-1 1 0 0,0 0-1 0 0,1 0 0 0 0,0 0 1 0 0,-1 0-1 0 0,1 0 0 0 0,0-1 1 0 0,0 1-1 0 0,1-1 0 0 0,-1 0 1 0 0,0 0-1 0 0,1 0 0 0 0,-1-1 1 0 0,1 1-1 0 0,0-1 0 0 0,-1 0 1 0 0,1 1-1 0 0,0-2 0 0 0,0 1 1 0 0,0 0-1 0 0,5-1 0 0 0,3 0-606 0 0,1-1 0 0 0,0 0 1 0 0,-1-1-1 0 0,1 0 0 0 0,-1-1 0 0 0,0 0 0 0 0,0-1 0 0 0,15-7 0 0 0,1-2-1733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9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1 312 0 0,'0'0'6359'0'0,"1"5"-6107"0"0,0 16 7 0 0,-1 1 0 0 0,-1-1 0 0 0,0 1 0 0 0,-2-1 0 0 0,-7 31 0 0 0,3-14 33 0 0,-1 11 108 0 0,-2 15 579 0 0,-25 88 1 0 0,32-141-902 0 0,-9 21-1685 0 0,9-37 1093 0 0,-1-7-137 0 0,1-4-2938 0 0,2-8 860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257 128 28 0 0,'0'0'2490'0'0,"-11"-6"2205"0"0,10 4-4524 0 0,0 0 1 0 0,0-1-1 0 0,0 1 0 0 0,0-1 0 0 0,1 1 0 0 0,0 0 0 0 0,-1-1 0 0 0,1 1 0 0 0,0-1 1 0 0,0 1-1 0 0,0-1 0 0 0,0 1 0 0 0,1-1 0 0 0,-1 1 0 0 0,1-1 0 0 0,-1 1 0 0 0,1-1 0 0 0,0 1 1 0 0,0 0-1 0 0,0 0 0 0 0,2-3 0 0 0,-1 1-49 0 0,1 1 1 0 0,0 0-1 0 0,0-1 0 0 0,1 1 1 0 0,-1 1-1 0 0,1-1 0 0 0,-1 0 1 0 0,1 1-1 0 0,0 0 0 0 0,8-4 1 0 0,8-1-24 0 0,-1 1 0 0 0,1 1 0 0 0,40-5 1 0 0,-59 9-75 0 0,2 1-27 0 0,-1-1 1 0 0,0 1 0 0 0,1-1-1 0 0,-1 1 1 0 0,0 0 0 0 0,1 0-1 0 0,-1 0 1 0 0,0 0-1 0 0,1 0 1 0 0,-1 1 0 0 0,0-1-1 0 0,1 1 1 0 0,-1-1-1 0 0,0 1 1 0 0,0 0 0 0 0,0 0-1 0 0,1 0 1 0 0,-1 0 0 0 0,0 0-1 0 0,0 1 1 0 0,0-1-1 0 0,-1 1 1 0 0,1-1 0 0 0,0 1-1 0 0,-1 0 1 0 0,1-1 0 0 0,-1 1-1 0 0,1 0 1 0 0,-1 0-1 0 0,2 3 1 0 0,-2-1-2 0 0,0 0 0 0 0,0-1-1 0 0,0 1 1 0 0,-1 0 0 0 0,1 0 0 0 0,-1-1 0 0 0,0 1 0 0 0,-1 0-1 0 0,1 0 1 0 0,0 0 0 0 0,-1-1 0 0 0,0 1 0 0 0,0 0 0 0 0,0-1-1 0 0,0 1 1 0 0,-3 4 0 0 0,-6 9 6 0 0,-1-1-1 0 0,0 0 0 0 0,-1 0 1 0 0,-1-2-1 0 0,-1 1 1 0 0,-19 16-1 0 0,-21 22 7 0 0,1-5 316 0 0,52-46-227 0 0,6-2-55 0 0,9 1-12 0 0,15 1 36 0 0,51 10 0 0 0,-73-11-64 0 0,0 1 0 0 0,1 0 0 0 0,-1 0 0 0 0,0 1-1 0 0,0 0 1 0 0,0 0 0 0 0,-1 1 0 0 0,1 0 0 0 0,-1 0 0 0 0,0 1 0 0 0,0-1-1 0 0,8 9 1 0 0,-12-11-4 0 0,1 1 0 0 0,-1 0 0 0 0,0-1 0 0 0,0 1 1 0 0,-1 0-1 0 0,1 0 0 0 0,0 0 0 0 0,-1 0 0 0 0,0 0 0 0 0,1 1 0 0 0,-1-1 0 0 0,-1 0 0 0 0,1 0 0 0 0,0 1 0 0 0,-1-1 0 0 0,0 1 0 0 0,0-1 0 0 0,0 0 0 0 0,0 1 1 0 0,-1 4-1 0 0,0-3 3 0 0,-1-1-1 0 0,0 0 1 0 0,0 1 0 0 0,0-1 0 0 0,-1 0 0 0 0,1 0 0 0 0,-1-1 0 0 0,0 1 0 0 0,0 0 0 0 0,0-1 0 0 0,-1 0-1 0 0,1 0 1 0 0,-5 3 0 0 0,-8 5-42 0 0,0-2 0 0 0,0 1 0 0 0,-1-2 0 0 0,0-1-1 0 0,0 0 1 0 0,-22 5 0 0 0,19-7-252 0 0,1-1 0 0 0,-1-1 0 0 0,0-1 0 0 0,0 0 0 0 0,0-2 0 0 0,0-1 1 0 0,-21-2-1 0 0,22 0-843 0 0,0-1 1 0 0,0 0 0 0 0,0-2 0 0 0,-19-8 0 0 0,4-2-1713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22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130 150 264 0 0,'7'-13'7300'0'0,"-21"76"-6461"0"0,-3-1 0 0 0,-2 0 0 0 0,-49 104 0 0 0,67-163-594 0 0,0-4-165 0 0,1 1 1 0 0,-1 0-1 0 0,0 0 0 0 0,0-1 1 0 0,0 1-1 0 0,1-1 1 0 0,-1 1-1 0 0,0 0 0 0 0,0-1 1 0 0,1 1-1 0 0,-1-1 0 0 0,0 0 1 0 0,1 1-1 0 0,-1-1 1 0 0,1 0-1 0 0,-1 1 0 0 0,1-1 1 0 0,-1 0-1 0 0,1 1 0 0 0,0-1 1 0 0,-1 0-1 0 0,1 0 0 0 0,0 0 1 0 0,-1 1-1 0 0,1-1 1 0 0,0 0-1 0 0,0 0 0 0 0,0 0 1 0 0,0 0-1 0 0,0 0 0 0 0,-2-46 630 0 0,14-51-372 0 0,-7 78-289 0 0,1-1 1 0 0,1 1-1 0 0,1 1 1 0 0,0-1-1 0 0,1 1 0 0 0,2 1 1 0 0,0 0-1 0 0,0 0 0 0 0,2 1 1 0 0,0 0-1 0 0,1 1 1 0 0,1 1-1 0 0,0 0 0 0 0,23-17 1 0 0,-27 23-44 0 0,-5 5-14 0 0,0-1-1 0 0,0 1 1 0 0,0 0-1 0 0,0 1 1 0 0,1 0-1 0 0,11-5 0 0 0,-16 7-14 0 0,0 1 2 0 0,0-1 0 0 0,1 1 0 0 0,-1 0 0 0 0,0-1 0 0 0,1 1 0 0 0,-1 0 0 0 0,0 0 0 0 0,1 1 0 0 0,-1-1 0 0 0,0 0 0 0 0,1 1 0 0 0,1 0 0 0 0,-2 8 6 0 0,-1-1 0 0 0,0 1 0 0 0,0-1 0 0 0,-1 1 0 0 0,0 0 0 0 0,-1-1 0 0 0,0 1-1 0 0,0-1 1 0 0,0 1 0 0 0,-1-1 0 0 0,-1 1 0 0 0,0-1 0 0 0,0 0 0 0 0,0 0 0 0 0,-1-1 0 0 0,0 1 0 0 0,-6 7 0 0 0,-12 18 9 0 0,-1-2 0 0 0,-44 45 1 0 0,17-20 33 0 0,50-55 26 0 0,26-6 30 0 0,0 1 0 0 0,1 1 0 0 0,-1 1 0 0 0,28 2 0 0 0,-46 3-92 0 0,0-1-1 0 0,0 1 1 0 0,0 0-1 0 0,-1 0 1 0 0,1 1-1 0 0,-1 0 1 0 0,0 1-1 0 0,0-1 1 0 0,0 1-1 0 0,-1 1 1 0 0,0-1-1 0 0,0 1 1 0 0,0 0-1 0 0,4 7 1 0 0,-7-9 3 0 0,0 0 1 0 0,-1 0 0 0 0,1 0-1 0 0,-1 0 1 0 0,0 0-1 0 0,0 0 1 0 0,-1 1 0 0 0,1-1-1 0 0,-1 1 1 0 0,0-1 0 0 0,0 1-1 0 0,0-1 1 0 0,-1 1 0 0 0,0 0-1 0 0,0-1 1 0 0,0 1 0 0 0,0 0-1 0 0,-1-1 1 0 0,0 1 0 0 0,0-1-1 0 0,0 1 1 0 0,0-1-1 0 0,-1 1 1 0 0,0-1 0 0 0,0 0-1 0 0,-3 6 1 0 0,1-3-12 0 0,-1-1 1 0 0,0 1-1 0 0,-1-1 1 0 0,1 0-1 0 0,-1 0 0 0 0,0-1 1 0 0,-1 0-1 0 0,1 0 0 0 0,-1 0 1 0 0,0-1-1 0 0,0 0 1 0 0,-1 0-1 0 0,1-1 0 0 0,-1 0 1 0 0,0 0-1 0 0,1-1 0 0 0,-1 0 1 0 0,-1 0-1 0 0,1-1 1 0 0,0 0-1 0 0,0 0 0 0 0,0-1 1 0 0,0 0-1 0 0,-15-2 0 0 0,15 1-200 0 0,-1-1-1 0 0,1 0 0 0 0,0 0 0 0 0,0-1 0 0 0,0 0 0 0 0,0-1 0 0 0,0 1 1 0 0,1-2-1 0 0,-1 1 0 0 0,-9-9 0 0 0,11 8-316 0 0,0 0-1 0 0,1 0 1 0 0,0-1 0 0 0,0 0 0 0 0,0 0-1 0 0,1 0 1 0 0,0-1 0 0 0,0 1-1 0 0,0-1 1 0 0,1 0 0 0 0,0 0-1 0 0,-3-13 1 0 0,1-10-2482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22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6 218 276 0 0,'-2'-16'2328'0'0,"1"11"-1830"0"0,0 0 1 0 0,0 0 0 0 0,1 0 0 0 0,0 0 0 0 0,0 0 0 0 0,0 0 0 0 0,1-7-1 0 0,1-14 1081 0 0,-1 25-1495 0 0,-1-1 0 0 0,1 1-1 0 0,-1-1 1 0 0,1 1 0 0 0,-1 0-1 0 0,1-1 1 0 0,0 1-1 0 0,-1-1 1 0 0,1 1 0 0 0,0 0-1 0 0,0 0 1 0 0,0 0 0 0 0,0-1-1 0 0,0 1 1 0 0,1 0 0 0 0,-1 0-1 0 0,0 0 1 0 0,0 1-1 0 0,1-1 1 0 0,-1 0 0 0 0,0 0-1 0 0,1 1 1 0 0,-1-1 0 0 0,1 1-1 0 0,-1-1 1 0 0,1 1 0 0 0,-1 0-1 0 0,1-1 1 0 0,-1 1-1 0 0,1 0 1 0 0,0 0 0 0 0,-1 0-1 0 0,3 1 1 0 0,6 6-50 0 0,-1 1 0 0 0,-1 0 0 0 0,1 0 0 0 0,-2 1-1 0 0,1 1 1 0 0,-1-1 0 0 0,0 1 0 0 0,-1 0 0 0 0,0 1 0 0 0,-1-1 0 0 0,8 22 0 0 0,3 17 82 0 0,15 72 0 0 0,-23-85-52 0 0,-5-17-14 0 0,-3-17-7 0 0,0 0 0 0 0,0 0 0 0 0,0 0 0 0 0,0 0 0 0 0,1 0 0 0 0,-1 0 0 0 0,1 0 0 0 0,-1 0 0 0 0,1 0 0 0 0,0 0 0 0 0,0-1 0 0 0,2 4 1158 0 0,2-7-1005 0 0,8-6-111 0 0,-1-1 0 0 0,-1 1 0 0 0,0-2 0 0 0,0 0 0 0 0,-1 0 1 0 0,0-1-1 0 0,0 0 0 0 0,13-22 0 0 0,62-114 281 0 0,-69 117-283 0 0,4-10 617 0 0,25-70-1 0 0,-26 65 520 0 0,-18 43-1085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2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0 676 0 0,'0'0'9835'0'0,"12"8"-9328"0"0,-10 6-411 0 0,-1-1 1 0 0,-1 0-1 0 0,0 1 1 0 0,0-1 0 0 0,-2 0-1 0 0,1 1 1 0 0,-2-1-1 0 0,0 0 1 0 0,0 0 0 0 0,-1 0-1 0 0,-6 12 1 0 0,5-16-294 0 0,1-1 0 0 0,-1 0 0 0 0,-1 1 0 0 0,1-2 0 0 0,-1 1 1 0 0,-13 12-1 0 0,12-14-419 0 0,0 0 0 0 0,0-1 1 0 0,-1 0-1 0 0,1-1 0 0 0,-1 1 0 0 0,0-1 1 0 0,0-1-1 0 0,-10 4 0 0 0,-13 1-2345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42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317 610 144 0 0,'23'-32'2625'0'0,"-20"21"-2182"0"0,0 1 0 0 0,0-1 0 0 0,-1 0 0 0 0,-1 0-1 0 0,1-13 1 0 0,-2 18-362 0 0,0 1 0 0 0,0-1 0 0 0,-1 1 0 0 0,1-1 0 0 0,-1 1 0 0 0,0-1 0 0 0,-1 1 0 0 0,0 0 0 0 0,0-1 0 0 0,0 1 0 0 0,0 0 0 0 0,-4-6 0 0 0,4 7-59 0 0,0 1 1 0 0,-1-1-1 0 0,1 1 0 0 0,-1 0 0 0 0,1-1 0 0 0,-1 1 0 0 0,0 0 0 0 0,0 1 1 0 0,-1-1-1 0 0,1 0 0 0 0,0 1 0 0 0,-1 0 0 0 0,0 0 0 0 0,1 0 0 0 0,-1 0 1 0 0,0 1-1 0 0,0-1 0 0 0,0 1 0 0 0,0 0 0 0 0,0 0 0 0 0,-1 1 1 0 0,1-1-1 0 0,0 1 0 0 0,0 0 0 0 0,0 0 0 0 0,-1 0 0 0 0,1 0 0 0 0,0 1 1 0 0,0 0-1 0 0,0 0 0 0 0,-6 2 0 0 0,-8 3-12 0 0,0 1 0 0 0,0 1-1 0 0,0 0 1 0 0,1 2 0 0 0,1 0 0 0 0,-19 14 0 0 0,29-20-2 0 0,0 1 0 0 0,0 0 0 0 0,1 0 0 0 0,-1 1 0 0 0,1 0 1 0 0,1 0-1 0 0,-1 0 0 0 0,1 0 0 0 0,0 1 0 0 0,0-1 1 0 0,1 1-1 0 0,0 0 0 0 0,0 0 0 0 0,1 0 0 0 0,0 1 0 0 0,0-1 1 0 0,0 0-1 0 0,0 14 0 0 0,2-19-1 0 0,0-1 0 0 0,1 1 0 0 0,-1 0 0 0 0,1 0 0 0 0,-1-1 0 0 0,1 1 0 0 0,0 0 0 0 0,-1-1 1 0 0,1 1-1 0 0,0-1 0 0 0,0 1 0 0 0,0-1 0 0 0,0 1 0 0 0,0-1 0 0 0,1 1 0 0 0,-1-1 0 0 0,0 0 0 0 0,1 0 0 0 0,-1 0 0 0 0,1 0 0 0 0,-1 0 0 0 0,1 0 0 0 0,-1 0 0 0 0,1 0 0 0 0,0-1 1 0 0,-1 1-1 0 0,1-1 0 0 0,0 1 0 0 0,0-1 0 0 0,-1 0 0 0 0,1 1 0 0 0,0-1 0 0 0,0 0 0 0 0,2 0 0 0 0,6 0 13 0 0,1 1 0 0 0,-1-2 1 0 0,1 1-1 0 0,11-3 0 0 0,4-2 29 0 0,-1-1-1 0 0,36-13 1 0 0,-50 15-29 0 0,0-1 0 0 0,0 0 0 0 0,-1 0 0 0 0,0-1 0 0 0,0 0 0 0 0,0-1 0 0 0,16-15 0 0 0,-22 18-5 0 0,-1 1 6 0 0,1-1 0 0 0,-1 1 0 0 0,0 0 0 0 0,0-1-1 0 0,-1 0 1 0 0,1 0 0 0 0,-1 1 0 0 0,0-2 0 0 0,3-4-1 0 0,-5 7 4 0 0,1 0-18 0 0,1-5-6 0 0,-2 5 6 0 0,-2 3-9 0 0,0 0 3 0 0,0-1 0 0 0,0 1 0 0 0,0 0 0 0 0,1 0 0 0 0,-1 0 0 0 0,0 0 0 0 0,0 1 0 0 0,1-1 0 0 0,-1 0 0 0 0,0 1 0 0 0,-1 2 0 0 0,1-2 0 0 0,-11 12-8 0 0,12 18 2 0 0,1-30 11 0 0,0 0 0 0 0,1 0 0 0 0,-1 0 0 0 0,1 0 0 0 0,-1-1 0 0 0,1 1 0 0 0,0 0 0 0 0,-1 0 0 0 0,1 0 0 0 0,0-1 0 0 0,0 1 0 0 0,0-1 0 0 0,1 1 0 0 0,-1-1 0 0 0,0 1 0 0 0,1-1 0 0 0,-1 1 0 0 0,1-1 0 0 0,-1 0 0 0 0,1 0 0 0 0,-1 0 0 0 0,1 0 0 0 0,0 0 0 0 0,0 0-1 0 0,-1 0 1 0 0,1-1 0 0 0,0 1 0 0 0,0-1 0 0 0,0 1 0 0 0,0-1 0 0 0,0 0 0 0 0,0 1 0 0 0,0-1 0 0 0,0 0 0 0 0,0 0 0 0 0,0-1 0 0 0,3 0 0 0 0,10 0 25 0 0,1-1 0 0 0,-1 0 1 0 0,25-9-1 0 0,-35 10-30 0 0,16-5 19 0 0,0-2 0 0 0,0 0 0 0 0,-1-1-1 0 0,0-1 1 0 0,0-1 0 0 0,-1-1 0 0 0,-1-1 0 0 0,32-27-1 0 0,-37 27-6 0 0,0 0 1 0 0,-1 0-1 0 0,-1-1 0 0 0,-1 0 0 0 0,0-1 0 0 0,0 0 0 0 0,-2-1 0 0 0,0 0 0 0 0,0 0 0 0 0,-2 0 0 0 0,8-29 0 0 0,-6 5 524 0 0,-1 0-1 0 0,-1-1 0 0 0,-1-56 1 0 0,-5 95-389 0 0,0-2 24 0 0,0 4-164 0 0,0-1 1 0 0,0 1-1 0 0,0 0 1 0 0,0 0-1 0 0,0-1 1 0 0,1 1-1 0 0,-1 0 1 0 0,0 0-1 0 0,0-1 1 0 0,0 1-1 0 0,0 0 1 0 0,0 0-1 0 0,0-1 1 0 0,0 1-1 0 0,0 0 1 0 0,0-1-1 0 0,0 1 1 0 0,0 0-1 0 0,0 0 1 0 0,0-1-1 0 0,0 1 1 0 0,0 0-1 0 0,0-1 1 0 0,0 1-1 0 0,-1 0 1 0 0,1 0-1 0 0,0-1 1 0 0,0 1-1 0 0,0 0 1 0 0,0 0-1 0 0,-1 0 1 0 0,1-1-1 0 0,0 1 1 0 0,0 0-1 0 0,0 0 1 0 0,-1 0-1 0 0,1-1 0 0 0,0 1 1 0 0,0 0-1 0 0,-1 0 1 0 0,1 0-1 0 0,0 0 1 0 0,0 0-1 0 0,-1 0 1 0 0,1-1-1 0 0,0 1 1 0 0,0 0-1 0 0,-1 0 1 0 0,0 0-1 0 0,-8 7 6 0 0,0 1-1 0 0,1 0 1 0 0,-1 0-1 0 0,2 1 0 0 0,-1 0 1 0 0,1 1-1 0 0,0-1 0 0 0,1 1 1 0 0,-7 15-1 0 0,-45 113 25 0 0,41-95-8 0 0,-17 57 27 0 0,-29 137 0 0 0,42-148-32 0 0,-62 384 118 0 0,70-376-110 0 0,12-76 11 0 0,1-19-31 0 0,0 0 1 0 0,1 0-1 0 0,-1 0 1 0 0,-1 0-1 0 0,1 0 1 0 0,0 0 0 0 0,0 0-1 0 0,-1 0 1 0 0,1 0-1 0 0,-1 0 1 0 0,0 0-1 0 0,0 0 1 0 0,1 0 0 0 0,-3 2-1 0 0,2-2-14 0 0,-21-22-388 0 0,10 5 39 0 0,0 0 0 0 0,1-2 0 0 0,0 1 0 0 0,2-1 0 0 0,0-1 0 0 0,1 0 0 0 0,1 0-1 0 0,-5-20 1 0 0,-18-38-1093 0 0,22 60 1155 0 0,2 0-1 0 0,-1 0 1 0 0,2 0 0 0 0,0-1 0 0 0,-3-25 0 0 0,7 36 225 0 0,1-1 1 0 0,0 1-1 0 0,0 0 1 0 0,0 0-1 0 0,1 0 1 0 0,0 0-1 0 0,0-1 1 0 0,1 1-1 0 0,0 1 1 0 0,0-1-1 0 0,0 0 1 0 0,1 0-1 0 0,0 1 1 0 0,0-1-1 0 0,0 1 1 0 0,0 0-1 0 0,1 0 1 0 0,6-6-1 0 0,-5 6-131 0 0,0 0-1 0 0,1 1 1 0 0,-1 0-1 0 0,1 0 1 0 0,0 0 0 0 0,9-4-1 0 0,7-4-1169 0 0,-7 3 335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11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295 618 64 0 0,'0'-62'7341'0'0,"0"61"-7316"0"0,0 1-1 0 0,0 0 1 0 0,0-1 0 0 0,0 1 0 0 0,0 0 0 0 0,0-1 0 0 0,-1 1 0 0 0,1 0 0 0 0,0-1 0 0 0,0 1 0 0 0,0 0-1 0 0,-1-1 1 0 0,1 1 0 0 0,0 0 0 0 0,0 0 0 0 0,0-1 0 0 0,-1 1 0 0 0,1 0 0 0 0,0 0 0 0 0,-1-1 0 0 0,1 1-1 0 0,0 0 1 0 0,-1 0 0 0 0,1 0 0 0 0,0-1 0 0 0,-1 1 0 0 0,1 0 0 0 0,0 0 0 0 0,-1 0 0 0 0,1 0 0 0 0,0 0-1 0 0,-1 0 1 0 0,1 0 0 0 0,0 0 0 0 0,-1 0 0 0 0,1 0 0 0 0,-1 0 0 0 0,1 0 0 0 0,0 0 0 0 0,-1 0 0 0 0,1 0 0 0 0,0 0-1 0 0,-1 1 1 0 0,1-1 0 0 0,0 0 0 0 0,-1 0 0 0 0,1 0 0 0 0,0 0 0 0 0,-1 1 0 0 0,1-1 0 0 0,-1 1 0 0 0,-18 10 449 0 0,18-11-567 0 0,-21 15 188 0 0,1 0 0 0 0,1 1-1 0 0,1 1 1 0 0,0 0 0 0 0,-23 30 0 0 0,10-5 104 0 0,-43 73 0 0 0,74-114-190 0 0,1-1 0 0 0,-1 1 1 0 0,0 0-1 0 0,1-1 1 0 0,-1 1-1 0 0,0 0 1 0 0,1 0-1 0 0,-1-1 1 0 0,1 1-1 0 0,-1 0 1 0 0,1 0-1 0 0,0 0 0 0 0,-1 0 1 0 0,1 0-1 0 0,0 0 1 0 0,-1 0-1 0 0,1 0 1 0 0,0-1-1 0 0,0 1 1 0 0,0 0-1 0 0,0 0 1 0 0,0 0-1 0 0,0 0 0 0 0,0 0 1 0 0,0 0-1 0 0,1 0 1 0 0,-1 0-1 0 0,0 0 1 0 0,0 0-1 0 0,1 0 1 0 0,-1 0-1 0 0,1-1 0 0 0,-1 1 1 0 0,1 0-1 0 0,-1 0 1 0 0,1 0-1 0 0,-1-1 1 0 0,1 1-1 0 0,1 1 1 0 0,5-3 43 0 0,23-16-10 0 0,0-1 0 0 0,-1-1 1 0 0,-1-1-1 0 0,-1-2 0 0 0,45-46 0 0 0,-48 41-11 0 0,-15 18-41 0 0,0-1 1 0 0,-1 0-1 0 0,0-1 1 0 0,8-14 0 0 0,-15 23-46 0 0,-1 31-180 0 0,2 1 179 0 0,0-1 1 0 0,2 0-1 0 0,1-1 0 0 0,17 55 1 0 0,-22-82 54 0 0,1 0 0 0 0,-1 1 0 0 0,1-1 0 0 0,-1 0 0 0 0,1 1 0 0 0,0-1 0 0 0,0 0 1 0 0,-1 0-1 0 0,1 0 0 0 0,0 0 0 0 0,0 0 0 0 0,0 0 0 0 0,0 0 0 0 0,0 0 0 0 0,0 0 0 0 0,1 0 0 0 0,-1-1 0 0 0,0 1 0 0 0,0 0 0 0 0,1-1 0 0 0,-1 1 1 0 0,0-1-1 0 0,1 1 0 0 0,-1-1 0 0 0,0 0 0 0 0,3 1 0 0 0,1-2 1 0 0,-1 1-1 0 0,0 0 1 0 0,0-1 0 0 0,0 0 0 0 0,0 0 0 0 0,0 0 0 0 0,0-1-1 0 0,-1 1 1 0 0,7-4 0 0 0,10-7 4 0 0,0-1 0 0 0,29-25 1 0 0,-41 32-6 0 0,16-15 5 0 0,-1 0 0 0 0,-1-2 1 0 0,-1-1-1 0 0,-2 0 0 0 0,0-1 0 0 0,-1-2 1 0 0,26-51-1 0 0,-19 23 18 0 0,-2-1 1 0 0,-3-1-1 0 0,14-66 1 0 0,-27 86 394 0 0,-2 0 0 0 0,-2 0 1 0 0,-1-55-1 0 0,-2 79-182 0 0,-1 9-142 0 0,1-1 0 0 0,-1 1 1 0 0,0 0-1 0 0,0-1 0 0 0,0 1 0 0 0,0 0 1 0 0,-4-7-1 0 0,-13 68-101 0 0,2 2 0 0 0,-9 73 0 0 0,-4 18-7 0 0,15-93-49 0 0,3 0 0 0 0,2 1 1 0 0,3 0-1 0 0,2 1 1 0 0,6 75-1 0 0,-2-130 37 0 0,1-1-1 0 0,-1 1 1 0 0,1-1-1 0 0,-1 1 1 0 0,1-1-1 0 0,1 0 1 0 0,-1 1-1 0 0,0-1 1 0 0,1 0-1 0 0,-1 0 1 0 0,4 4-1 0 0,-4-6 14 0 0,1 1 0 0 0,0-1-1 0 0,-1 1 1 0 0,1-1 0 0 0,0 0-1 0 0,0 0 1 0 0,0 0 0 0 0,0 0-1 0 0,0 0 1 0 0,0 0 0 0 0,0-1-1 0 0,0 1 1 0 0,0 0 0 0 0,1-1-1 0 0,-1 0 1 0 0,0 0 0 0 0,0 1-1 0 0,0-1 1 0 0,1-1-1 0 0,-1 1 1 0 0,4-1 0 0 0,5 0-3 0 0,0 0 0 0 0,-1-1-1 0 0,1 0 1 0 0,0-1 0 0 0,-1-1 0 0 0,0 1 0 0 0,1-1 0 0 0,-1-1 0 0 0,-1 0 0 0 0,1-1 0 0 0,-1 0 0 0 0,0 0 0 0 0,0 0-1 0 0,-1-2 1 0 0,0 1 0 0 0,0-1 0 0 0,-1 0 0 0 0,0 0 0 0 0,0-1 0 0 0,10-17 0 0 0,-8 10 12 0 0,21-33 10 0 0,-2-1-1 0 0,23-59 0 0 0,-41 91-162 0 0,-10 34-10 0 0,0-4 198 0 0,-7 103-120 0 0,3-74 71 0 0,2 57 0 0 0,3-77 13 0 0,-1-4-4 0 0,1 0 0 0 0,1 0 1 0 0,0 0-1 0 0,1-1 1 0 0,8 24-1 0 0,-11-39 9 0 0,0 0 1 0 0,1-1-1 0 0,-1 1 0 0 0,1 0 1 0 0,-1 0-1 0 0,1 0 0 0 0,-1-1 1 0 0,1 1-1 0 0,0 0 0 0 0,-1 0 1 0 0,1-1-1 0 0,0 1 1 0 0,0-1-1 0 0,-1 1 0 0 0,1-1 1 0 0,0 1-1 0 0,0-1 0 0 0,0 1 1 0 0,0-1-1 0 0,-1 0 0 0 0,1 1 1 0 0,0-1-1 0 0,0 0 0 0 0,0 0 1 0 0,1 1-1 0 0,29-8 2 0 0,28-28-8 0 0,-52 29 4 0 0,8-4-10 0 0,-1-2 1 0 0,0 0-1 0 0,-1 0 0 0 0,-1-1 0 0 0,16-22 0 0 0,49-80-138 0 0,-58 84 111 0 0,9-16 105 0 0,-2-2 0 0 0,-2-1 0 0 0,-2-1 0 0 0,-3 0 0 0 0,24-100 0 0 0,-37 123 766 0 0,-1 0 1 0 0,2-44 0 0 0,-7 70-493 0 0,0 9-389 0 0,-5 90 32 0 0,-29 153 0 0 0,6-62-75 0 0,20-134-189 0 0,-1 20-433 0 0,6-25-3139 0 0,13-49 3141 0 0,2 1-212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1:53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40,'0'0'7581,"25"-29"-6497,48-46 69,-72 74-1141,-1 0 1,1-1 0,0 1 0,0 0 0,0 0 0,0 0 0,0 0 0,0 0 0,0 0-1,0 0 1,0 0 0,0 0 0,0 0 0,1 1 0,-1-1 0,0 1 0,1-1 0,-1 1-1,3-1 1,-3 1-11,-1 1 0,1-1 0,-1 1 0,1-1-1,-1 1 1,1 0 0,-1 0 0,1-1 0,-1 1 0,1 0-1,-1 0 1,0-1 0,1 1 0,-1 0 0,0 0-1,0 0 1,0-1 0,0 1 0,0 0 0,0 0-1,0 0 1,0 0 0,0 1 0,-8 73-96,6-63 119,-6 44-49,-25 131-28,21-133 46,8-32 4,-1-1 0,-13 36 0,6-12 59,11-38-44,0 0-1,-1-1 0,1 0 0,-1 1 1,-5 8-1,7-14 17,-7 28-6089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54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86 176 0 0,'0'0'9248'0'0,"4"-4"-9116"0"0,5-3-45 0 0,0 0 0 0 0,0 1 1 0 0,0 1-1 0 0,1 0 1 0 0,0 0-1 0 0,0 1 0 0 0,0 0 1 0 0,13-3-1 0 0,10-4 155 0 0,-26 8-194 0 0,1 0 1 0 0,1 1-1 0 0,-1 0 0 0 0,0 0 1 0 0,16-1-1 0 0,-21 3-32 0 0,53-6 75 0 0,61 19-122 0 0,-108-11 14 0 0,-1 1 1 0 0,0 1 0 0 0,0-1-1 0 0,0 1 1 0 0,8 6 0 0 0,-15-9 17 0 0,0-1-17 0 0,0 1 13 0 0,0-1-1 0 0,0 1 0 0 0,-1 0 0 0 0,1-1 1 0 0,0 1-1 0 0,0-1 0 0 0,-1 1 0 0 0,1 0 1 0 0,0 0-1 0 0,-1-1 0 0 0,1 1 1 0 0,-1 0-1 0 0,1 0 0 0 0,-1 0 0 0 0,1 0 1 0 0,-1 0-1 0 0,1 0 0 0 0,-1 0 0 0 0,0-1 1 0 0,0 1-1 0 0,1 0 0 0 0,-1 0 1 0 0,0 0-1 0 0,0 0 0 0 0,0 1 0 0 0,1 27-59 0 0,-3-21 58 0 0,0 0-1 0 0,-1 0 1 0 0,0-1-1 0 0,0 0 1 0 0,0 1 0 0 0,-1-1-1 0 0,0-1 1 0 0,-1 1 0 0 0,0 0-1 0 0,0-1 1 0 0,0 0 0 0 0,-1 0-1 0 0,1-1 1 0 0,-1 0-1 0 0,-1 0 1 0 0,-8 6 0 0 0,-57 41-17 0 0,-48-8 161 0 0,63-25 156 0 0,55-18-233 0 0,-9 3 114 0 0,-8 1 258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4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10 197 156 0 0,'6'-17'2096'0'0,"1"9"-1407"0"0,0-1-1 0 0,0 1 1 0 0,16-14-1 0 0,-20 19-567 0 0,1 0-1 0 0,-1 0 1 0 0,1 1-1 0 0,0 0 1 0 0,-1 0-1 0 0,1 0 1 0 0,0 0-1 0 0,0 0 1 0 0,0 1-1 0 0,1 0 1 0 0,-1 0-1 0 0,0 0 1 0 0,6 0-1 0 0,-7 1-92 0 0,-1 0 0 0 0,0 1 0 0 0,0-1 0 0 0,0 1 0 0 0,0 0 0 0 0,0 0 0 0 0,0-1 0 0 0,0 1 0 0 0,0 1 0 0 0,0-1 0 0 0,0 0 0 0 0,-1 0 0 0 0,1 1-1 0 0,0-1 1 0 0,-1 1 0 0 0,1-1 0 0 0,-1 1 0 0 0,1 0 0 0 0,-1-1 0 0 0,0 1 0 0 0,0 0 0 0 0,0 0 0 0 0,0 0 0 0 0,0 0 0 0 0,0 0 0 0 0,-1 0 0 0 0,1 0 0 0 0,0 3 0 0 0,1 4 65 0 0,0 0 0 0 0,0 0 0 0 0,-1 1 0 0 0,1 15 0 0 0,-3-8-9 0 0,-1 1 0 0 0,-1-1-1 0 0,0 1 1 0 0,-1-1 0 0 0,-1 0 0 0 0,-1 0-1 0 0,0-1 1 0 0,-1 0 0 0 0,-11 18-1 0 0,-3 2 211 0 0,-1-1 0 0 0,-48 56 0 0 0,65-86 289 0 0,6-9-233 0 0,17-22-125 0 0,29-40-130 0 0,93-101 226 0 0,22-11-105 0 0,-69 70 355 0 0,-77 92 26 0 0,-15 23-366 0 0,-20 43-311 0 0,4-13 116 0 0,10-22-58 0 0,-5 18 44 0 0,1 0-1 0 0,-9 61 1 0 0,17-86-47 0 0,0 0 1 0 0,1 0-1 0 0,0 0 1 0 0,0 1-1 0 0,1-1 1 0 0,0 0 0 0 0,0 0-1 0 0,1 0 1 0 0,0 0-1 0 0,0 0 1 0 0,1-1-1 0 0,0 1 1 0 0,0-1 0 0 0,1 1-1 0 0,0-1 1 0 0,0 0-1 0 0,8 9 1 0 0,-9-13-103 0 0,0 0 0 0 0,1-1 0 0 0,-1 0 0 0 0,1 0 1 0 0,-1 0-1 0 0,1 0 0 0 0,-1 0 0 0 0,1-1 0 0 0,0 0 0 0 0,0 1 1 0 0,0-1-1 0 0,0-1 0 0 0,0 1 0 0 0,0-1 0 0 0,0 1 0 0 0,0-1 1 0 0,5-1-1 0 0,2 1-808 0 0,-1-1 1 0 0,0-1-1 0 0,1 0 0 0 0,-1 0 1 0 0,14-6-1 0 0,-3 0-1622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27 504 0 0,'8'-15'7615'0'0,"-26"96"-6956"0"0,-3-1 0 0 0,-51 128 0 0 0,39-119-190 0 0,-21 51 702 0 0,54-138-1010 0 0,-5 6 39 0 0,5-8-172 0 0,0 0-1 0 0,0 0 0 0 0,0 0 1 0 0,0 0-1 0 0,0 0 0 0 0,0 0 1 0 0,0 0-1 0 0,0 0 0 0 0,0 0 1 0 0,0 0-1 0 0,0 0 0 0 0,0-1 1 0 0,0 1 218 0 0,0 0-219 0 0,0 0 1 0 0,0 0-1 0 0,0 0 0 0 0,-1 0 1 0 0,1 0-1 0 0,0 0 0 0 0,0 0 1 0 0,0 0-1 0 0,0-1 0 0 0,0 1 1 0 0,0 0-1 0 0,0 0 0 0 0,0 0 1 0 0,0 0-1 0 0,0 0 0 0 0,0 0 1 0 0,-1 0-1 0 0,1 0 0 0 0,0 0 1 0 0,0 0-1 0 0,0 1 1 0 0,0-1-1 0 0,0 0 0 0 0,0 0 1 0 0,0 0-1 0 0,0 0 0 0 0,0 0 1 0 0,-1 0-1 0 0,69-288 522 0 0,-36 165-477 0 0,-27 99-35 0 0,1 0 0 0 0,2 1 0 0 0,0 0 0 0 0,2 0 0 0 0,0 1-1 0 0,25-37 1 0 0,-35 58-40 0 0,0 0-1 0 0,1 1 0 0 0,-1-1 1 0 0,1 1-1 0 0,-1-1 0 0 0,1 1 1 0 0,-1-1-1 0 0,1 1 0 0 0,0-1 1 0 0,-1 1-1 0 0,1-1 0 0 0,-1 1 1 0 0,1 0-1 0 0,0-1 0 0 0,-1 1 1 0 0,1 0-1 0 0,0-1 0 0 0,0 1 1 0 0,-1 0-1 0 0,1 0 0 0 0,0 0 1 0 0,0 0-1 0 0,-1 0 0 0 0,1 0 0 0 0,0 0 1 0 0,0 0-1 0 0,-1 0 0 0 0,1 0 1 0 0,0 0-1 0 0,-1 0 0 0 0,1 1 1 0 0,0-1-1 0 0,1 1 0 0 0,0 0-1 0 0,0 1 0 0 0,0 0 0 0 0,0 0 0 0 0,0-1 0 0 0,0 1 0 0 0,0 1 0 0 0,-1-1 0 0 0,1 0 0 0 0,-1 0 0 0 0,2 3 0 0 0,2 5-4 0 0,-1-1 0 0 0,0 1 0 0 0,0 0 0 0 0,3 16 0 0 0,4 33-6 0 0,-4-24 11 0 0,4 69-1 0 0,-6-56-2 0 0,-3-35 3 0 0,-1-1 0 0 0,0 1 0 0 0,-2 19 0 0 0,9 51-5 0 0,-3-65 477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1 138 896 0 0,'0'0'3168'0'0,"28"-24"-2588"0"0,0 11-152 0 0,1 3-216 0 0,14-6-284 0 0,8-4-264 0 0,1 7-480 0 0,2-8-880 0 0,0 0 392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7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36 604 0 0,'0'0'5979'0'0,"-2"8"-5733"0"0,-26 86 576 0 0,-64 144 1 0 0,72-189-605 0 0,7-17-30 0 0,-1 3 268 0 0,-2 0 0 0 0,-1 0 0 0 0,-25 37 861 0 0,42-79-1150 0 0,7-31-5 0 0,1 0-1 0 0,2 0 1 0 0,2 1-1 0 0,27-59 0 0 0,-6 15 19 0 0,-18 39-80 0 0,3 2 1 0 0,1 0-1 0 0,2 1 1 0 0,41-58-1 0 0,-54 86-87 0 0,-7 9-10 0 0,1-1 0 0 0,0 0 0 0 0,1 1-1 0 0,-1-1 1 0 0,0 1 0 0 0,1 0 0 0 0,-1-1-1 0 0,1 1 1 0 0,0 1 0 0 0,-1-1-1 0 0,5-2 1 0 0,-5 3-15 0 0,1 2-15 0 0,0-1 22 0 0,0 1 0 0 0,0 0 0 0 0,0 1 0 0 0,0-1 0 0 0,0 0-1 0 0,-1 1 1 0 0,1-1 0 0 0,0 1 0 0 0,-1 0 0 0 0,1 0 0 0 0,-1 0 0 0 0,0 0 0 0 0,0 0 0 0 0,0 1 0 0 0,0-1-1 0 0,0 1 1 0 0,0-1 0 0 0,0 1 0 0 0,-1 0 0 0 0,0 0 0 0 0,1-1 0 0 0,-1 1 0 0 0,0 0 0 0 0,0 4-1 0 0,6 11-3 0 0,-2 0 0 0 0,5 31 0 0 0,11 131-36 0 0,-6-36 14 0 0,-16-115-4618 0 0,0-15 870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08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1 124 112 0 0,'0'0'9448'0'0,"7"-3"-9072"0"0,79-22 554 0 0,40-15-1504 0 0,-109 34-1250 0 0,-1-2 1 0 0,28-16-1 0 0,-18 7-889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1:10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7 177 88 0 0,'0'0'9552'0'0,"-7"-21"-7826"0"0,7 19-1660 0 0,0 1 0 0 0,0-1-1 0 0,1 0 1 0 0,-1 1-1 0 0,0-1 1 0 0,1 0 0 0 0,-1 1-1 0 0,1-1 1 0 0,-1 0-1 0 0,1 1 1 0 0,0-1 0 0 0,0 1-1 0 0,0-1 1 0 0,0 1-1 0 0,0 0 1 0 0,0-1 0 0 0,0 1-1 0 0,0 0 1 0 0,0 0-1 0 0,1 0 1 0 0,-1 0 0 0 0,2-1-1 0 0,-2 1 0 0 0,16-2 116 0 0,-13 5-179 0 0,0 1 0 0 0,0-1 0 0 0,0 1 0 0 0,0 0 0 0 0,0 0 0 0 0,-1 1 0 0 0,1-1 1 0 0,-1 1-1 0 0,0-1 0 0 0,0 1 0 0 0,0 0 0 0 0,-1 0 0 0 0,1 1 0 0 0,-1-1 0 0 0,0 0 1 0 0,0 1-1 0 0,-1 0 0 0 0,3 8 0 0 0,4 12 13 0 0,-2 0-1 0 0,5 31 1 0 0,-5-3 27 0 0,1 66 0 0 0,-3-65 29 0 0,-3-52-26 0 0,-1-2-28 0 0,0 0 0 0 0,0 1-1 0 0,0-1 1 0 0,0 0 0 0 0,0 0-1 0 0,0 1 1 0 0,0-1 0 0 0,0 0-1 0 0,0 0 1 0 0,0 1 0 0 0,0-1-1 0 0,0 0 1 0 0,0 1 0 0 0,0-1-1 0 0,1 0 1 0 0,-1 0 0 0 0,0 0 0 0 0,0 1-1 0 0,0-1 1 0 0,0 0 0 0 0,1 0-1 0 0,-1 1 1 0 0,0-1 0 0 0,0 0-1 0 0,0 0 1 0 0,1 0 0 0 0,-1 0-1 0 0,0 0 1 0 0,0 1 0 0 0,1-1-1 0 0,-1 0 1 0 0,0 0 0 0 0,1 0-1 0 0,-1 0 1 0 0,0 0 0 0 0,0 0-1 0 0,1 0 1 0 0,-1 0 0 0 0,0 0 0 0 0,0 0-1 0 0,1 0 1 0 0,-1 0 0 0 0,0 0-1 0 0,1 0 1 0 0,-1 0 0 0 0,0 0-1 0 0,0 0 1 0 0,1-1 0 0 0,18-13 2230 0 0,-13 0-1446 0 0,39-68-293 0 0,55-141-1 0 0,-97 218-499 0 0,20-59 68 0 0,-16 43-35 0 0,0 1-1 0 0,1-1 0 0 0,2 2 0 0 0,14-25 1 0 0,-23 43-69 0 0,0-1-495 0 0,2-3 1179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1:58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0 137 356,'0'0'8653,"9"-9"-8148,130-116 1900,-138 124-2262,1-1-85,-2 3-57,0-1-1,0 0 1,0 0 0,0 0-1,0 0 1,0 1 0,0-1-1,0 0 1,0 0 0,0 0-1,0 0 1,0 1 0,1-1-1,-1 0 1,0 0 0,0 0-1,0 0 1,0 1-1,0-1 1,0 0 0,0 0-1,1 0 1,-1 0 0,0 0-1,0 0 1,0 0 0,0 1-1,1-1 1,-1 0 0,0 0-1,0 0 1,0 0 0,1 0-1,-1 0 1,0 0 0,0 0-1,0 0 1,0 0 0,1 0-1,-1 0 1,0 0 0,0 0-1,0 0 1,1 0-1,-1 0 1,0 0 0,0-1-1,0 1 1,0 0 0,1 0-1,-1 0 1,0 0 0,0 0-1,0 0 1,0 0 0,0-1-1,0 1 1,1 0 0,-1 0-1,0 0 1,0 0 0,0-1-1,0 1 1,0 0 0,0 0-1,0 0 1,0 0-1,0-1 1,0 1 0,-5 73-16,-3 1 0,-25 102 0,12-73 8,-10 111-7,24-169 100,6-42 8,3 6 126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1:5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27 144 480,'0'0'4322,"-18"-20"-1353,16 18-2845,1 0 1,0 0-1,0 0 1,1 0-1,-1 0 1,0 0-1,1-1 1,-1 1-1,1 0 1,0 0-1,-1 0 1,1-1-1,0 1 1,1 0-1,-1 0 1,0 0-1,0-1 1,1 1-1,0 0 1,-1 0-1,1 0 1,0 0-1,0 0 1,2-3-1,0 1-104,0 1 1,0-1-1,1 1 0,0 0 0,-1 0 0,1 0 1,0 0-1,0 1 0,1 0 0,-1 0 0,7-3 1,6-1-18,0 0 0,0 1 0,1 1-1,0 1 1,0 0 0,0 1 0,0 1 0,0 1 0,0 0 0,0 2 0,30 5 0,-42-5-11,0 0 0,0 0 0,0 1 0,0 0 0,11 7 1,-2-1-7,-8-3 1,1 1 0,-1-1 0,-1 1 0,1 0 0,-1 1 0,0-1 0,-1 1 1,6 11-1,-8-12 5,-1 0 0,0 0 1,-1 1-1,0-1 0,0 0 1,0 1-1,-1-1 1,0 0-1,0 1 0,-1-1 1,0 0-1,0 1 0,-1-1 1,0 0-1,0 0 0,0 0 1,-6 9-1,2-6 24,0 0 0,0-1 0,-1 0 0,0 0 0,-1 0 0,0-1 0,0 0 0,-1-1 0,0 0 0,-19 11 0,5-6 485,-1-2 1,-38 13-1,35-14 266,25-8-547,-1 0 30,-1 0 1,0 0 0,1 0 0,-1 0-1,0 0 1,0-1 0,0 1 0,1-1-1,-1 0 1,0-1 0,-7 0 0,-24-5-1816,8 6-6733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30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9 44 0 0,'0'0'615'0'0,"-16"2"-202"0"0,-21 9 533 0 0,36-10-714 0 0,-48 7 690 0 0,28-6-510 0 0,16-3-211 0 0,0 2-1 0 0,0-1 0 0 0,0 0 0 0 0,0 1 0 0 0,0 0 1 0 0,0 0-1 0 0,0 0 0 0 0,0 1 0 0 0,1-1 0 0 0,-9 6 653 0 0,498-32-412 0 0,-385 17-374 0 0,-40 3-16 0 0,-57 5-54 0 0,21-4-889 0 0,-14 3-2428 0 0,6-2 1753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03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10 300 0 0,'18'-9'11864'0'0,"-17"22"-11819"0"0,-1 1-1 0 0,0 0 0 0 0,0 0 0 0 0,-1-1 1 0 0,-1 1-1 0 0,0-1 0 0 0,-1 1 0 0 0,-1-1 0 0 0,0 0 1 0 0,-8 17-1 0 0,5-13-486 0 0,-1-1 0 0 0,-1 0 1 0 0,-10 15-1 0 0,12-21-523 0 0,0-1 1 0 0,-1 0-1 0 0,0 0 1 0 0,-1-1 0 0 0,-9 8-1 0 0,-5-1-1900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2:56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64 108,'0'0'3899,"-14"-9"-3821,14 9 66,-1-1 1,1 1 0,0 0 0,-1 0-1,1-1 1,-1 1 0,1 0-1,-1 0 1,1-1 0,0 1-1,-1-1 1,1 1 0,0 0-1,-1-1 1,1 1 0,0-1-1,0 1 1,-1-1 0,1 1 0,0-1-1,0 1 1,0-1 0,0 1-1,-1-1 1,1 1 0,0-1-1,0 1 1,0-1 0,0 1-1,0-1 1,1 0 0,7-4-88,0 0 1,0 1 0,1 0-1,-1 1 1,1 0-1,0 0 1,0 1-1,1 0 1,-1 0 0,14 0-1,-21 2-17,57-4 137,-52 4-158,51 2 35,-57-2-25,12-3 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0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103 110 48 0 0,'0'0'6007'0'0,"-10"-9"-2008"0"0,26-68-3334 0 0,-15 75-611 0 0,0-14 212 0 0,-1 10-129 0 0,0 14-8 0 0,-17 160-205 0 0,-52 228 1 0 0,45-227 223 0 0,24-167-261 0 0,14 3-4261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08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26 116 268 0 0,'0'0'6593'0'0,"-3"-2"-6297"0"0,-20-18 4045 0 0,26 16-4281 0 0,1-2-72 0 0,1 1 1 0 0,1 0 0 0 0,-1 0 0 0 0,1 0-1 0 0,0 0 1 0 0,0 1 0 0 0,0 0 0 0 0,0 0-1 0 0,8-3 1 0 0,67-25-120 0 0,-79 31 123 0 0,-2 1 8 0 0,0 0 0 0 0,0 0-1 0 0,0-1 1 0 0,0 1 0 0 0,0 0-1 0 0,0 0 1 0 0,-1 0 0 0 0,1 0 0 0 0,0 0-1 0 0,0-1 1 0 0,0 1 0 0 0,1 0-1 0 0,-1 0 1 0 0,0 0 0 0 0,0 0-1 0 0,0-1 1 0 0,0 1 0 0 0,0 0-1 0 0,0 0 1 0 0,0 0 0 0 0,0 0-1 0 0,0 0 1 0 0,0-1 0 0 0,0 1 0 0 0,0 0-1 0 0,0 0 1 0 0,1 0 0 0 0,-1 0-1 0 0,0 0 1 0 0,0 0 0 0 0,0 0-1 0 0,0 0 1 0 0,0-1 0 0 0,0 1-1 0 0,1 0 1 0 0,-1 0 0 0 0,0 0-1 0 0,0 0 1 0 0,0 0 0 0 0,0 0 0 0 0,1 0-1 0 0,-1 0 1 0 0,0 0 0 0 0,0 0-1 0 0,0 0 1 0 0,0 0 0 0 0,0 0-1 0 0,1 0 1 0 0,-1 0 0 0 0,0 0-1 0 0,0 0 1 0 0,0 0 0 0 0,0 0-1 0 0,1 0 1 0 0,-1 0 0 0 0,19-1-70 0 0,13 1-26 0 0,-29 0 79 0 0,36 32-95 0 0,-34-28 97 0 0,0 1 0 0 0,0-1 0 0 0,-1 1 0 0 0,0 0 0 0 0,0 1 0 0 0,0-1 1 0 0,-1 1-1 0 0,0-1 0 0 0,5 13 0 0 0,-8-15 10 0 0,1 1 0 0 0,0-1-1 0 0,-1 0 1 0 0,0 1 0 0 0,0-1 0 0 0,0 1 0 0 0,-1-1 0 0 0,1 0-1 0 0,-1 1 1 0 0,1-1 0 0 0,-1 0 0 0 0,0 1 0 0 0,0-1-1 0 0,-1 0 1 0 0,1 0 0 0 0,-1 0 0 0 0,1 0 0 0 0,-1 0 0 0 0,0 0-1 0 0,0-1 1 0 0,-1 1 0 0 0,1-1 0 0 0,0 1 0 0 0,-1-1 0 0 0,1 0-1 0 0,-1 0 1 0 0,0 0 0 0 0,0 0 0 0 0,0 0 0 0 0,0-1-1 0 0,-3 2 1 0 0,-14 7 3 0 0,0-1-1 0 0,0-1 1 0 0,-36 9-1 0 0,37-12 0 0 0,8-1-530 0 0,-26 6 1418 0 0,12-7-7489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2:1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20 44,'0'0'121,"-21"10"7075,20-11-6988,-9-16 2404,9 6-1087,1 11-1478,-59 129-142,-55 175-1,109-279 294,1-3-2996,33-57-1647,-22 23 1900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13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20 16 0 0,'0'0'1752'0'0,"-33"-10"1269"0"0,22 4 81 0 0,31 2-2042 0 0,-14 4-1017 0 0,-2 1 0 0 0,80 16 114 0 0,-75-15-140 0 0,0 1 0 0 0,0 0 1 0 0,0 0-1 0 0,-1 1 0 0 0,0 0 0 0 0,1 0 0 0 0,10 9 1 0 0,-14-9-16 0 0,-1 0 0 0 0,0 0 0 0 0,0 0 0 0 0,0 0 0 0 0,-1 1 0 0 0,0-1 0 0 0,1 1 0 0 0,-2 0 0 0 0,1 0 0 0 0,0 0 0 0 0,1 6 0 0 0,-2-1 3 0 0,0 0-1 0 0,0 0 1 0 0,-1 0-1 0 0,0 0 1 0 0,-1 0-1 0 0,0 0 1 0 0,-2 10-1 0 0,0-3 1 0 0,-2 0-1 0 0,0-1 0 0 0,0 0 1 0 0,-2 1-1 0 0,0-2 0 0 0,-1 1 1 0 0,0-1-1 0 0,-11 16 1 0 0,11-23 4 0 0,1 0 1 0 0,-1 0 0 0 0,0 0 0 0 0,0-1 0 0 0,-1-1 0 0 0,0 1-1 0 0,0-1 1 0 0,-1 0 0 0 0,0-1 0 0 0,0 0 0 0 0,-17 7 0 0 0,24-11-8 0 0,-13 4 118 0 0,0 1 1 0 0,0-2-1 0 0,-1 0 0 0 0,-25 3 1 0 0,38-6 37 0 0,-6-1 116 0 0,8 1-278 0 0,0-1 1 0 0,0 1-1 0 0,0-1 0 0 0,0 0 0 0 0,0 1 0 0 0,0-1 0 0 0,-1 0 1 0 0,1 0-1 0 0,0 0 0 0 0,0 0 0 0 0,0 0 0 0 0,0 0 0 0 0,0 0 1 0 0,0-1-1 0 0,-1 1 0 0 0,1 0 0 0 0,0-1 0 0 0,0 1 0 0 0,-2-1 1 0 0,3-1-309 0 0,-1 1 1 0 0,1 0-1 0 0,-1-1 1 0 0,1 1-1 0 0,-1 0 1 0 0,1-1-1 0 0,0 1 1 0 0,0-1-1 0 0,0 1 1 0 0,0 0-1 0 0,0-1 1 0 0,0 1-1 0 0,0-1 1 0 0,0 1-1 0 0,0-1 1 0 0,1 1-1 0 0,-1 0 1 0 0,1-3-1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16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19 548 0 0,'0'0'9113'0'0,"26"-18"-8179"0"0,-23 18-926 0 0,-1 0-1 0 0,0 0 1 0 0,0 0-1 0 0,0 1 1 0 0,0-1 0 0 0,0 1-1 0 0,0-1 1 0 0,0 1 0 0 0,0 0-1 0 0,0-1 1 0 0,0 1-1 0 0,0 0 1 0 0,0 0 0 0 0,-1 1-1 0 0,1-1 1 0 0,0 0-1 0 0,-1 1 1 0 0,1-1 0 0 0,-1 0-1 0 0,3 4 1 0 0,-2-1-12 0 0,0-1 0 0 0,0 1 0 0 0,0 0 0 0 0,-1-1 0 0 0,1 1 0 0 0,-1 0 0 0 0,0 0 0 0 0,-1 0 0 0 0,1 0 0 0 0,0 7 0 0 0,-1-2-11 0 0,0 1 0 0 0,-1 0-1 0 0,0 0 1 0 0,-1-1-1 0 0,1 1 1 0 0,-2-1-1 0 0,0 0 1 0 0,0 1-1 0 0,-6 11 1 0 0,-9 8-45 0 0,-2 0 1 0 0,-2-2-1 0 0,0 0 1 0 0,-2-2-1 0 0,-49 43 1 0 0,55-51 81 0 0,38-31-14 0 0,43-36 18 0 0,155-151-32 0 0,-193 176 4 0 0,-12 14 14 0 0,-1-1 1 0 0,22-27-1 0 0,-33 37-1 0 0,-9 21-185 0 0,-2-1 0 0 0,-18 29 0 0 0,-1 3 123 0 0,20-35 38 0 0,1 0 0 0 0,1 1-1 0 0,0 0 1 0 0,-7 32 0 0 0,13-45 17 0 0,0 0 0 0 0,0 0-1 0 0,1 0 1 0 0,0 0 0 0 0,-1 0 0 0 0,1 0 0 0 0,0 0-1 0 0,1 0 1 0 0,-1 0 0 0 0,0 0 0 0 0,1 0-1 0 0,0 0 1 0 0,0 0 0 0 0,-1 0 0 0 0,2-1 0 0 0,-1 1-1 0 0,0 0 1 0 0,1-1 0 0 0,-1 1 0 0 0,1 0-1 0 0,0-1 1 0 0,-1 0 0 0 0,1 1 0 0 0,1-1 0 0 0,-1 0-1 0 0,0 0 1 0 0,0 0 0 0 0,1 0 0 0 0,-1-1-1 0 0,1 1 1 0 0,-1-1 0 0 0,1 1 0 0 0,0-1 0 0 0,0 0-1 0 0,0 0 1 0 0,3 1 0 0 0,8 1-211 0 0,-1 0-1 0 0,1-1 1 0 0,-1 0-1 0 0,1-1 1 0 0,0 0 0 0 0,-1-2-1 0 0,1 1 1 0 0,0-2 0 0 0,-1 0-1 0 0,17-4 1 0 0,-14-4-3886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17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163 112 324 0 0,'0'0'1616'0'0,"0"-16"2187"0"0,-3-12 1055 0 0,2-13-4687 0 0,2 38-116 0 0,-4-13 51 0 0,0 8-13 0 0,0 11-192 0 0,-36 117 13 0 0,-44 157-10 0 0,76-255 96 0 0,3-12 2 0 0,1 0 0 0 0,0 0 0 0 0,1 0 0 0 0,0 1-1 0 0,-1 14 1 0 0,3-24 6 0 0,-4 18 93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1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8 288 0 0,'-4'-7'9137'0'0,"23"7"-9084"0"0,-15 0-15 0 0,1 0-27 0 0,-1 1 0 0 0,0 0 0 0 0,0 0 0 0 0,0 0 0 0 0,0 1 0 0 0,0-1 0 0 0,0 1 1 0 0,0 0-1 0 0,-1 0 0 0 0,1 0 0 0 0,-1 1 0 0 0,1-1 0 0 0,-1 1 0 0 0,6 5 0 0 0,36 47 55 0 0,-40-47-66 0 0,0 0 0 0 0,0 0 0 0 0,-1 0 0 0 0,0 0 0 0 0,-1 1 1 0 0,0 0-1 0 0,0 0 0 0 0,-1-1 0 0 0,0 1 0 0 0,0 1 0 0 0,-1-1 0 0 0,-1 0 1 0 0,1 0-1 0 0,-1 0 0 0 0,-1 1 0 0 0,0-1 0 0 0,0 0 0 0 0,-1 0 1 0 0,0 0-1 0 0,0 0 0 0 0,-1 0 0 0 0,-1-1 0 0 0,1 1 0 0 0,-1-1 0 0 0,-1 0 1 0 0,1 0-1 0 0,-1 0 0 0 0,-1 0 0 0 0,1-1 0 0 0,-1 0 0 0 0,-1 0 1 0 0,1-1-1 0 0,-9 7 0 0 0,1-2 52 0 0,0 1 1 0 0,0-2-1 0 0,-2 0 0 0 0,1 0 1 0 0,-1-2-1 0 0,0 0 1 0 0,-1-1-1 0 0,-31 10 0 0 0,-33 10 716 0 0,78-27-527 0 0,9-10-3332 0 0,25-19-551 0 0,-17 18 1110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19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105 142 248 0 0,'0'0'4948'0'0,"1"-4"-4624"0"0,3-4 202 0 0,-1-1 1 0 0,-1 0 0 0 0,0-1-1 0 0,0 1 1 0 0,-1 0 0 0 0,0 0-1 0 0,0-18 1 0 0,11-19 2683 0 0,-12 44-2430 0 0,-1 13-916 0 0,-56 272 45 0 0,12-77 61 0 0,20-80-42 0 0,19-107 217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31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1 320 0 0,'0'0'7525'0'0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19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48 52 0 0,'-21'-15'3737'0'0,"10"-9"4278"0"0,12 23-8014 0 0,0 0 5 0 0,-1 0 0 0 0,1 1 0 0 0,0-1 0 0 0,0 0 0 0 0,0 1 0 0 0,0-1 0 0 0,0 1 0 0 0,1-1 0 0 0,-1 1 0 0 0,0-1 0 0 0,0 1 0 0 0,0 0 0 0 0,0 0 0 0 0,0-1 0 0 0,1 1 0 0 0,-1 0 0 0 0,0 0 0 0 0,2 0 0 0 0,42 20 99 0 0,-37-17-115 0 0,0 1-1 0 0,-1 1 0 0 0,1-1 0 0 0,-1 2 0 0 0,0-1 0 0 0,-1 0 1 0 0,1 1-1 0 0,-1 0 0 0 0,0 1 0 0 0,-1 0 0 0 0,0-1 0 0 0,0 2 1 0 0,0-1-1 0 0,-1 0 0 0 0,6 15 0 0 0,-8-17-5 0 0,0 1-1 0 0,-1 0 1 0 0,0 0-1 0 0,0 0 1 0 0,-1-1-1 0 0,0 1 1 0 0,0 0-1 0 0,0 0 1 0 0,0 0-1 0 0,-1 0 1 0 0,0 0-1 0 0,-1-1 1 0 0,1 1-1 0 0,-1 0 1 0 0,0-1-1 0 0,0 1 1 0 0,-1-1-1 0 0,1 0 1 0 0,-1 0-1 0 0,-1 0 1 0 0,1 0-1 0 0,0 0 1 0 0,-9 7-1 0 0,-2 2 1 0 0,0-1-1 0 0,-1 0 1 0 0,-1-2 0 0 0,0 1-1 0 0,0-2 1 0 0,-1 0 0 0 0,-22 8-1 0 0,22-7 692 0 0,11-7-2051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21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59 320 0 0,'0'0'7301'0'0,"-1"-4"-7157"0"0,-9-23 566 0 0,9 26-657 0 0,1 0 0 0 0,-1 0 0 0 0,1 0 0 0 0,-1 0 0 0 0,1 0 0 0 0,-1 0 1 0 0,1 0-1 0 0,0 0 0 0 0,0 0 0 0 0,-1 0 0 0 0,1 0 0 0 0,0-1 0 0 0,0 1 0 0 0,0 0 0 0 0,0 0 0 0 0,0 0 0 0 0,1 0 0 0 0,-1 0 0 0 0,0 0 1 0 0,0-1-1 0 0,1 1 0 0 0,-1 0 0 0 0,2-2 0 0 0,-7 11-43 0 0,1 0 0 0 0,0 0 0 0 0,0 1 0 0 0,1-1 0 0 0,0 1 0 0 0,1 0 1 0 0,-2 11-1 0 0,-10 29-6 0 0,7-24-5 0 0,-6 46-1 0 0,2-6 44 0 0,-8-5 325 0 0,18-58-304 0 0,5 22-887 0 0,1-11-4397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22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36 360 0 0,'0'0'440'0'0,"-7"-15"3599"0"0,8 14-3856 0 0,-1 0 0 0 0,0-1-1 0 0,1 1 1 0 0,-1 0 0 0 0,1 0 0 0 0,-1 0-1 0 0,1 0 1 0 0,-1 0 0 0 0,1 0 0 0 0,0 0-1 0 0,0 0 1 0 0,-1 0 0 0 0,1 1 0 0 0,0-1-1 0 0,0 0 1 0 0,0 0 0 0 0,0 1 0 0 0,0-1-1 0 0,2-1 1 0 0,0 1-90 0 0,34 5 209 0 0,-32-3-287 0 0,1 0 0 0 0,-1 1 0 0 0,1 0 0 0 0,-1 0 0 0 0,0 0 0 0 0,0 0 0 0 0,0 1 0 0 0,0 0 0 0 0,-1 0 0 0 0,1 1 0 0 0,-1-1 0 0 0,0 1 0 0 0,1 0 0 0 0,-2 0 0 0 0,1 0 0 0 0,0 1 0 0 0,-1-1 0 0 0,0 1 0 0 0,0 0 0 0 0,4 9 0 0 0,-2-3 1 0 0,0 0 0 0 0,-1 1 0 0 0,0 0 0 0 0,-1 0 0 0 0,0 0-1 0 0,-1 0 1 0 0,0 0 0 0 0,-1 16 0 0 0,-1-20-7 0 0,-1-1 0 0 0,-1 0-1 0 0,1 0 1 0 0,-1 1 0 0 0,-1-1 0 0 0,1 0 0 0 0,-1-1 0 0 0,0 1-1 0 0,-1 0 1 0 0,0-1 0 0 0,0 0 0 0 0,0 0 0 0 0,-1 0 0 0 0,1 0-1 0 0,-1-1 1 0 0,-1 1 0 0 0,1-2 0 0 0,-13 10 0 0 0,-7 3 30 0 0,-1 0 0 0 0,0-2 0 0 0,-33 14 1 0 0,43-19-57 0 0,-1-1-140 0 0,3-7-5263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2:2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67 456 0 0,'9'-14'14577'0'0,"12"5"-11042"0"0,-20 8-3449 0 0,0 7-256 0 0,45 200-174 0 0,-36-140 285 0 0,-9-64 64 0 0,-1-2-33 0 0,0 0 39 0 0,0 0 1 0 0,0-1-1 0 0,0 1 1 0 0,0 0-1 0 0,0 0 1 0 0,1 0-1 0 0,-1 0 1 0 0,0 0-1 0 0,0-1 0 0 0,0 1 1 0 0,0 0-1 0 0,0 0 1 0 0,1 0-1 0 0,-1 0 1 0 0,0 0-1 0 0,0 0 1 0 0,0 0-1 0 0,0 0 1 0 0,1 0-1 0 0,-1 0 1 0 0,0 0-1 0 0,0 0 0 0 0,0-1 1 0 0,0 1-1 0 0,1 0 1 0 0,-1 0-1 0 0,0 0 1 0 0,0 1-1 0 0,0-1 1 0 0,1 0-1 0 0,-1 0 1 0 0,0 0-1 0 0,0 0 1 0 0,0 0-1 0 0,0 0 1 0 0,1 0-1 0 0,-1 0 0 0 0,0 0 1 0 0,0 0-1 0 0,0 0 1 0 0,0 0-1 0 0,0 1 1 0 0,1-1-1 0 0,-1 0 1 0 0,0 0-1 0 0,0 0 1 0 0,0 0-1 0 0,0 0 1 0 0,0 1-1 0 0,0-1 0 0 0,0 0 1 0 0,1 0-1 0 0,-1 0 1 0 0,0 0-1 0 0,0 1 1 0 0,0-1-1 0 0,0 0 1 0 0,0 0-1 0 0,0 0 1 0 0,0 0-1 0 0,0 1 1 0 0,0-1-1 0 0,0 0 1 0 0,0 0-1 0 0,0 1 0 0 0,73-102 280 0 0,-42 61-170 0 0,34-59 0 0 0,-21 33 173 0 0,-43 64-246 0 0,12-15-43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0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36 104 0 0,'0'0'3679'0'0,"5"-2"-3636"0"0,68-17 201 0 0,-71 18-246 0 0,22 0 28 0 0,6 2 48 0 0,-28-1-64 0 0,17 1 64 0 0,-7-3-56 0 0,-6 1-3 0 0,38-6-24 0 0,-41 6 5 0 0,57 0 639 0 0,-50-2-983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1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21 139 136 0 0,'0'0'3474'0'0,"-1"-19"-2988"0"0,7-6-128 0 0,1 0 1 0 0,18-42 0 0 0,-24 65-190 0 0,-6 6-172 0 0,-47 47 180 0 0,51-50-105 0 0,35-18-974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1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96 304 0 0,'27'-20'3056'0'0,"-12"13"-2061"0"0,-1-1 1 0 0,0-1-1 0 0,-1 0 1 0 0,14-13-1 0 0,-15 14-818 0 0,7-5 159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41 412 0 0,'0'0'3445'0'0,"-7"2"-3354"0"0,-65 24 3582 0 0,77-31-3409 0 0,55-54 1409 0 0,-59 58-1519 0 0,-1 1-177 0 0,0 0 1 0 0,0 0 0 0 0,0 0 0 0 0,0-1 0 0 0,0 1 0 0 0,0 0 0 0 0,0 0 0 0 0,0 0 0 0 0,0 0-1 0 0,0 0 1 0 0,0-1 0 0 0,-1 1 0 0 0,1 0 0 0 0,0 0 0 0 0,0 0 0 0 0,0 0 0 0 0,0 0 0 0 0,0 0 0 0 0,0 0-1 0 0,-1-1 1 0 0,1 1 0 0 0,0 0 0 0 0,0 0 0 0 0,0 0 0 0 0,0 0 0 0 0,0 0 0 0 0,-1 0 0 0 0,1 0-1 0 0,0 0 1 0 0,0 0 0 0 0,0 0 0 0 0,0 0 0 0 0,-1 0 0 0 0,1 0 0 0 0,0 0 0 0 0,0 0 0 0 0,0 0 0 0 0,0 0-1 0 0,-1 0 1 0 0,1 0 0 0 0,0 0 0 0 0,0 0 0 0 0,0 0 0 0 0,0 1 0 0 0,0-1 0 0 0,0 0 0 0 0,-1 0-1 0 0,1 0 1 0 0,0 0 0 0 0,0 0 0 0 0,0 0 0 0 0,0 0 0 0 0,0 0 0 0 0,0 1 0 0 0,0-1 0 0 0,-1 0 0 0 0,1 0-1 0 0,0 0 1 0 0,0 0 0 0 0,0 0 0 0 0,0 1 0 0 0,0-1 0 0 0,0 0 0 0 0,0 0 0 0 0,0 0 0 0 0,0 1-1 0 0,-21 12-3863 0 0,12-8 1442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7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203 357 96 0 0,'7'-14'1231'0'0,"-4"7"-912"0"0,0-1-1 0 0,-1 1 1 0 0,0-1-1 0 0,0 1 1 0 0,0-1-1 0 0,-1 0 1 0 0,-1 0-1 0 0,1 0 1 0 0,-1 0-1 0 0,0 0 1 0 0,-1 0-1 0 0,0 1 1 0 0,0-1-1 0 0,-1 0 1 0 0,0 0-1 0 0,-5-13 1 0 0,6 19-34 0 0,-2-4-142 0 0,3 6-138 0 0,0-1 1 0 0,0 1-1 0 0,0 0 0 0 0,0-1 0 0 0,0 1 1 0 0,0 0-1 0 0,0-1 0 0 0,-1 1 1 0 0,1 0-1 0 0,0 0 0 0 0,0-1 0 0 0,0 1 1 0 0,0 0-1 0 0,0-1 0 0 0,0 1 0 0 0,-1 0 1 0 0,1 0-1 0 0,0-1 0 0 0,0 1 1 0 0,0 0-1 0 0,-1 0 0 0 0,1-1 0 0 0,0 1 1 0 0,0 0-1 0 0,-1 0 0 0 0,1 0 1 0 0,0 0-1 0 0,0-1 0 0 0,-1 1 0 0 0,1 0 1 0 0,0 0-1 0 0,-1 0 0 0 0,1 0 1 0 0,0 0-1 0 0,-1 0 0 0 0,1 0 0 0 0,-1 0 1 0 0,-7 2 17 0 0,0 1 1 0 0,-1 0 0 0 0,1 1 0 0 0,0 0-1 0 0,0 0 1 0 0,1 0 0 0 0,-1 1 0 0 0,1 1 0 0 0,0-1-1 0 0,0 1 1 0 0,1 0 0 0 0,0 1 0 0 0,0-1-1 0 0,-10 15 1 0 0,3-1 30 0 0,0 0-1 0 0,2 0 1 0 0,0 2-1 0 0,-13 33 1 0 0,23-51-39 0 0,-1 0 0 0 0,1 0 0 0 0,0 0-1 0 0,0 0 1 0 0,0 0 0 0 0,0 0 0 0 0,1 0 0 0 0,-1 1 0 0 0,1-1 0 0 0,0 0 0 0 0,0 0 0 0 0,1 0 0 0 0,1 6 0 0 0,-2-9-9 0 0,0 0 1 0 0,1 0-1 0 0,-1 0 0 0 0,1-1 1 0 0,0 1-1 0 0,-1 0 1 0 0,1 0-1 0 0,0 0 0 0 0,-1-1 1 0 0,1 1-1 0 0,0 0 1 0 0,0-1-1 0 0,0 1 1 0 0,0 0-1 0 0,-1-1 0 0 0,1 1 1 0 0,0-1-1 0 0,0 0 1 0 0,0 1-1 0 0,1-1 0 0 0,1 1 0 0 0,0-1-1 0 0,0 0 1 0 0,0 1-1 0 0,0-2 0 0 0,0 1 1 0 0,0 0-1 0 0,0 0 0 0 0,0-1 1 0 0,-1 0-1 0 0,4 0 0 0 0,7-4 4 0 0,-1 0-1 0 0,0 0 0 0 0,0-1 0 0 0,0-1 1 0 0,0 0-1 0 0,-1-1 0 0 0,-1 0 0 0 0,1 0 1 0 0,-1-1-1 0 0,-1-1 0 0 0,1 0 1 0 0,10-15-1 0 0,-5 4 0 0 0,-1 0 0 0 0,-1-1 0 0 0,0-1 0 0 0,-2 0 0 0 0,12-34 0 0 0,-22 55-26 0 0,-12 56-55 0 0,8-46 73 0 0,1 0-1 0 0,0 0 0 0 0,0 0 0 0 0,1 1 1 0 0,0-1-1 0 0,0 0 0 0 0,1 1 0 0 0,1 10 0 0 0,0-16 5 0 0,-1-1 0 0 0,0 0 0 0 0,1 0 0 0 0,0 0 0 0 0,-1 0 0 0 0,1 0-1 0 0,0 0 1 0 0,0 0 0 0 0,0 0 0 0 0,0 0 0 0 0,1 0 0 0 0,-1 0-1 0 0,1-1 1 0 0,-1 1 0 0 0,1-1 0 0 0,-1 1 0 0 0,1-1 0 0 0,0 1-1 0 0,-1-1 1 0 0,1 0 0 0 0,0 0 0 0 0,4 2 0 0 0,-2-2 2 0 0,0 0-1 0 0,0-1 1 0 0,-1 1 0 0 0,1-1-1 0 0,0 0 1 0 0,0 0 0 0 0,0 0-1 0 0,0 0 1 0 0,0-1 0 0 0,0 0-1 0 0,7-2 1 0 0,3-2 3 0 0,-1 0-1 0 0,0-1 1 0 0,0 0 0 0 0,0-1-1 0 0,-1-1 1 0 0,14-11 0 0 0,-19 14-14 0 0,-1-1 0 0 0,0-1 0 0 0,0 1 1 0 0,-1-1-1 0 0,1 0 0 0 0,-1 0 0 0 0,-1 0 0 0 0,1-1 1 0 0,-1 0-1 0 0,-1 1 0 0 0,0-2 0 0 0,0 1 0 0 0,0 0 1 0 0,-1 0-1 0 0,0-1 0 0 0,1-16 0 0 0,-2 8 108 0 0,-1 1 0 0 0,-1 0 0 0 0,-1 0 0 0 0,0-1 1 0 0,-1 1-1 0 0,-1 0 0 0 0,0 1 0 0 0,-7-16 0 0 0,10 28-34 0 0,1 3-63 0 0,0-1 0 0 0,0 0 0 0 0,0 0 0 0 0,0 1 0 0 0,0-1 0 0 0,-1 0 0 0 0,1 1 0 0 0,0-1 0 0 0,0 0 0 0 0,-1 1 0 0 0,1-1 0 0 0,-1 1 0 0 0,1-1 0 0 0,0 0 0 0 0,-1 1 0 0 0,1-1 0 0 0,-1 1 0 0 0,1-1 0 0 0,-1 1 0 0 0,1-1 0 0 0,-1 1 0 0 0,0 0 0 0 0,1-1 0 0 0,-1 1 0 0 0,0 0 0 0 0,1-1 0 0 0,-1 1 0 0 0,0 0 0 0 0,1 0 0 0 0,-1-1 0 0 0,0 1 0 0 0,1 0 0 0 0,-1 0 0 0 0,0 0 0 0 0,0 0 0 0 0,1 0 0 0 0,-1 0 0 0 0,0 0 0 0 0,-1 1 0 0 0,0-1 4 0 0,1 0-1 0 0,-1 0 0 0 0,0 1 0 0 0,0-1 1 0 0,1 1-1 0 0,-1-1 0 0 0,0 1 1 0 0,0-1-1 0 0,1 1 0 0 0,-1 0 0 0 0,1 0 1 0 0,-1 0-1 0 0,1 0 0 0 0,-3 2 1 0 0,2-1 25 0 0,1 1-13 0 0,0-1 0 0 0,0 1 0 0 0,0 0 0 0 0,0-1 0 0 0,0 1 0 0 0,0 0 0 0 0,1-1 1 0 0,-1 6-1 0 0,6-3-4 0 0,0 1 1 0 0,1-1 0 0 0,0 0-1 0 0,0-1 1 0 0,0 1 0 0 0,0-1 0 0 0,1-1-1 0 0,-1 1 1 0 0,1-1 0 0 0,0 0-1 0 0,0-1 1 0 0,0 1 0 0 0,12 1-1 0 0,18 3 34 0 0,56 4-1 0 0,-43-6-9 0 0,-36-4-36 0 0,-7 0-18 0 0,0-1 0 0 0,0 1 0 0 0,0 1 0 0 0,-1-1 0 0 0,13 5 0 0 0,-19-5 10 0 0,1 0 0 0 0,-1-1-1 0 0,1 1 1 0 0,-1-1 0 0 0,1 1-1 0 0,-1 0 1 0 0,1 0 0 0 0,-1-1-1 0 0,1 1 1 0 0,-1 0 0 0 0,0 0-1 0 0,1-1 1 0 0,-1 1 0 0 0,0 0 0 0 0,0 0-1 0 0,0 0 1 0 0,0 0 0 0 0,0-1-1 0 0,0 1 1 0 0,0 0 0 0 0,0 0-1 0 0,0 0 1 0 0,0 0 0 0 0,0-1-1 0 0,-1 3 1 0 0,-5 18-35 0 0,6-20 37 0 0,-7 14-14 0 0,0 0 0 0 0,-1 0 0 0 0,-19 26 0 0 0,21-34 13 0 0,0 1-1 0 0,0 1 0 0 0,1-1 1 0 0,0 1-1 0 0,0 0 1 0 0,1 0-1 0 0,1 0 0 0 0,-1 0 1 0 0,1 1-1 0 0,1 0 1 0 0,0-1-1 0 0,-1 13 0 0 0,3-21 6 0 0,0 0-1 0 0,0 0 1 0 0,0 0-1 0 0,0 0 0 0 0,0 0 1 0 0,0-1-1 0 0,1 1 1 0 0,-1 0-1 0 0,0 0 1 0 0,1 0-1 0 0,-1 0 0 0 0,1-1 1 0 0,-1 1-1 0 0,1 0 1 0 0,-1 0-1 0 0,1-1 1 0 0,-1 1-1 0 0,1 0 0 0 0,-1-1 1 0 0,1 1-1 0 0,0 0 1 0 0,0-1-1 0 0,-1 1 1 0 0,1-1-1 0 0,0 0 1 0 0,0 1-1 0 0,0-1 0 0 0,1 1 1 0 0,32 2 51 0 0,31-18 4 0 0,-46 9-41 0 0,0-2 1 0 0,0 0 0 0 0,0-1-1 0 0,-1-1 1 0 0,29-20-1 0 0,-38 22-4 0 0,0 1 0 0 0,0-1-1 0 0,0-1 1 0 0,-1 0 0 0 0,-1 0-1 0 0,1 0 1 0 0,-2-1-1 0 0,1 0 1 0 0,-1-1 0 0 0,-1 1-1 0 0,6-14 1 0 0,11-33 291 0 0,-22 55-287 0 0,-4 6-20 0 0,-2 2-13 0 0,1-1-1 0 0,1 1 0 0 0,-1 0 0 0 0,1 1 0 0 0,1-1 0 0 0,-1 1 0 0 0,1 0 1 0 0,0 0-1 0 0,0 0 0 0 0,1 0 0 0 0,0 0 0 0 0,-2 12 0 0 0,4-15-44 0 0,-1-1-1 0 0,1 1 1 0 0,0-1-1 0 0,0 1 1 0 0,0 0-1 0 0,0-1 1 0 0,1 1-1 0 0,-1-1 1 0 0,1 1-1 0 0,0-1 0 0 0,0 1 1 0 0,0-1-1 0 0,1 0 1 0 0,-1 1-1 0 0,1-1 1 0 0,0 0-1 0 0,0 0 1 0 0,0 0-1 0 0,0 0 1 0 0,0 0-1 0 0,1-1 0 0 0,-1 1 1 0 0,1-1-1 0 0,0 1 1 0 0,-1-1-1 0 0,1 0 1 0 0,0 0-1 0 0,1 0 1 0 0,-1-1-1 0 0,6 3 1 0 0,-3-1-152 0 0,1-1 0 0 0,-1 0 0 0 0,1-1 0 0 0,-1 1 0 0 0,1-1 0 0 0,11 0 0 0 0,16-4-3602 0 0,17-5 1676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8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228 105 124 0 0,'4'-21'1469'0'0,"0"1"-1"0"0,1-32 1 0 0,-5 50-1135 0 0,2-6 38 0 0,-2 6-238 0 0,0 8 675 0 0,-12 46-567 0 0,-1 0-1 0 0,-3 0 1 0 0,-2-1-1 0 0,-35 69 1 0 0,9-18 6 0 0,-42 85-846 0 0,85-184-12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32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1 608 0 0,'0'0'13471'0'0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84 0 0,'6'1'4403'0'0,"-6"-1"-4339"0"0,4 19 776 0 0,-3 27-752 0 0,-6-13 180 0 0,-2-1 0 0 0,-1 0 1 0 0,-2 0-1 0 0,-1-1 0 0 0,-1 0 0 0 0,-32 57 0 0 0,20-33 1722 0 0,42-96-1832 0 0,1 1 1 0 0,34-53 0 0 0,-16 30 31 0 0,-36 61-210 0 0,-1 9-77 0 0,-16 119 64 0 0,16-124 37 0 0,1 0 1 0 0,-1 0-1 0 0,0-1 0 0 0,1 1 1 0 0,-1 0-1 0 0,1 0 1 0 0,0-1-1 0 0,0 1 1 0 0,-1-1-1 0 0,1 1 1 0 0,0 0-1 0 0,0-1 1 0 0,1 0-1 0 0,-1 1 1 0 0,0-1-1 0 0,0 0 1 0 0,1 0-1 0 0,-1 1 0 0 0,1-1 1 0 0,-1 0-1 0 0,1 0 1 0 0,-1-1-1 0 0,1 1 1 0 0,0 0-1 0 0,-1 0 1 0 0,1-1-1 0 0,0 1 1 0 0,-1-1-1 0 0,3 1 1 0 0,43 4 71 0 0,-34-4-56 0 0,-1-2 0 0 0,1 0 0 0 0,0-1 1 0 0,13-3-1 0 0,-21 4-11 0 0,0-1 1 0 0,-1 1-1 0 0,1-1 1 0 0,0 0-1 0 0,-1-1 1 0 0,0 1-1 0 0,1-1 0 0 0,-1 0 1 0 0,0 0-1 0 0,0 0 1 0 0,-1-1-1 0 0,7-7 1 0 0,2-3 107 0 0,0 0 1 0 0,-1-1-1 0 0,-1-1 1 0 0,-1 0 0 0 0,0 0-1 0 0,-1-1 1 0 0,-1 0-1 0 0,-1 0 1 0 0,0 0-1 0 0,4-26 1 0 0,-9 41 42 0 0,1-5-77 0 0,-2 7-80 0 0,0 0-1 0 0,0 0 0 0 0,-1 0 1 0 0,1 0-1 0 0,0 0 1 0 0,0 0-1 0 0,0 1 1 0 0,0-1-1 0 0,0 0 0 0 0,0 0 1 0 0,0 0-1 0 0,0 0 1 0 0,0 0-1 0 0,-1 0 1 0 0,1 0-1 0 0,0 0 1 0 0,0 0-1 0 0,0 0 0 0 0,0 0 1 0 0,0 0-1 0 0,0 0 1 0 0,0 0-1 0 0,0 0 1 0 0,-1 0-1 0 0,1 0 0 0 0,0 0 1 0 0,0 0-1 0 0,0 0 1 0 0,0 0-1 0 0,0 0 1 0 0,0 0-1 0 0,0 0 1 0 0,-1 0-1 0 0,1 0 0 0 0,0 0 1 0 0,0 0-1 0 0,0-1 1 0 0,0 1-1 0 0,0 0 1 0 0,0 0-1 0 0,0 0 0 0 0,0 0 1 0 0,0 0-1 0 0,0 0 1 0 0,0 0-1 0 0,-1 0 1 0 0,1-1-1 0 0,-8 12 16 0 0,0-1 1 0 0,0 1-1 0 0,1 1 1 0 0,1-1-1 0 0,0 1 0 0 0,-8 22 1 0 0,12-28-52 0 0,0-1-1 0 0,0 1 1 0 0,1-1 0 0 0,-1 1 0 0 0,1-1-1 0 0,1 1 1 0 0,-1 0 0 0 0,1 0 0 0 0,0-1-1 0 0,0 1 1 0 0,0 0 0 0 0,1 0 0 0 0,0-1 0 0 0,0 1-1 0 0,1-1 1 0 0,0 1 0 0 0,0-1 0 0 0,0 1-1 0 0,3 4 1 0 0,-2-7-160 0 0,-1-1 1 0 0,1 0-1 0 0,0 0 1 0 0,0 0-1 0 0,0 0 1 0 0,0-1-1 0 0,0 1 0 0 0,0-1 1 0 0,0 0-1 0 0,0 0 1 0 0,1 0-1 0 0,-1 0 0 0 0,0 0 1 0 0,1-1-1 0 0,-1 1 1 0 0,1-1-1 0 0,-1 0 0 0 0,5-1 1 0 0,6 2-2865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87 472 0 0,'-12'0'4684'0'0,"97"-15"-4175"0"0,-33 7-125 0 0,9 1-204 0 0,1 1-224 0 0,25-7-276 0 0,0 1-661 0 0,-21 1-1055 0 0,21-4 468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95 522 236 0 0,'0'0'5304'0'0,"-1"-4"-4827"0"0,-1-11-97 0 0,1-1 1 0 0,0 1 0 0 0,2 0 0 0 0,-1-1-1 0 0,2 1 1 0 0,6-30 0 0 0,3-34 59 0 0,-4 10-67 0 0,-3 48-184 0 0,-2 0 1 0 0,-1 0-1 0 0,0 0 0 0 0,-5-41 0 0 0,2 2 990 0 0,2 57-1051 0 0,1-13 97 0 0,-1 8-118 0 0,-1 10 54 0 0,-85 457-39 0 0,71-364-87 0 0,6-39 7 0 0,-1 80 0 0 0,12-113-241 0 0,-2-23 182 0 0,0 0 1 0 0,0 0-1 0 0,0 0 1 0 0,1 0-1 0 0,-1 1 1 0 0,0-1-1 0 0,0 0 1 0 0,0 0-1 0 0,0 0 1 0 0,0 0-1 0 0,0 0 1 0 0,0 0 0 0 0,0 0-1 0 0,1 0 1 0 0,-1 1-1 0 0,0-1 1 0 0,0 0-1 0 0,0 0 1 0 0,0 0-1 0 0,0 0 1 0 0,1 0-1 0 0,-1 0 1 0 0,0 0-1 0 0,0 0 1 0 0,0 0-1 0 0,0 0 1 0 0,0 0 0 0 0,1 0-1 0 0,-1 0 1 0 0,0 0-1 0 0,0 0 1 0 0,0 0-1 0 0,0 0 1 0 0,0 0-1 0 0,1 0 1 0 0,-1 0-1 0 0,0 0 1 0 0,0 0-1 0 0,0 0 1 0 0,0-1-1 0 0,0 1 1 0 0,0 0 0 0 0,1 0-1 0 0,-1 0 1 0 0,0 0-1 0 0,0 0 1 0 0,0 0-1 0 0,0 0 1 0 0,0 0-1 0 0,0-1 1 0 0,0 1-1 0 0,0 0 1 0 0,0 0-1 0 0,0 0 1 0 0,1 0-1 0 0,-1 0 1 0 0,0-1 0 0 0,18-37-2203 0 0,-12 23 1917 0 0,11-23-4065 0 0,-8 14 1871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54 368 0 0,'0'0'865'0'0,"-1"-4"143"0"0,0 0-1 0 0,1 0 0 0 0,-1-1 0 0 0,1 1 0 0 0,0 0 0 0 0,1-1 0 0 0,-1 1 0 0 0,2-5 0 0 0,7 6-983 0 0,0 1 0 0 0,1 0-1 0 0,-1 0 1 0 0,1 1 0 0 0,0 1 0 0 0,0-1 0 0 0,-1 2-1 0 0,1-1 1 0 0,0 1 0 0 0,-1 1 0 0 0,1 0 0 0 0,-1 0 0 0 0,1 1-1 0 0,-1 0 1 0 0,0 0 0 0 0,16 9 0 0 0,-19-9-28 0 0,1 1 0 0 0,-1-1 0 0 0,0 1 1 0 0,0 0-1 0 0,0 1 0 0 0,0-1 0 0 0,-1 1 0 0 0,0 1 1 0 0,0-1-1 0 0,0 0 0 0 0,0 1 0 0 0,-1 0 0 0 0,0 0 0 0 0,0 1 1 0 0,-1-1-1 0 0,0 1 0 0 0,0 0 0 0 0,-1-1 0 0 0,1 1 1 0 0,-1 0-1 0 0,-1 1 0 0 0,1-1 0 0 0,-1 7 0 0 0,-1-10 7 0 0,-1-1 0 0 0,0 0 1 0 0,0 0-1 0 0,0 1 0 0 0,0-1 0 0 0,0 0 0 0 0,-1 0 0 0 0,0 0 0 0 0,1 0 0 0 0,-1-1 0 0 0,0 1 0 0 0,0 0 1 0 0,-1-1-1 0 0,1 1 0 0 0,0-1 0 0 0,-1 0 0 0 0,0 0 0 0 0,1 0 0 0 0,-6 3 0 0 0,-3 2 14 0 0,-1 0 0 0 0,0-1-1 0 0,-16 6 1 0 0,14-6-135 0 0,-1 0 0 0 0,0-1 1 0 0,-1-1-1 0 0,1-1 0 0 0,-1 0 1 0 0,0-1-1 0 0,1 0 0 0 0,-1-1 0 0 0,-16-2 1 0 0,6-12-1398 0 0,26 13 1336 0 0,-1-1 0 0 0,0 1 0 0 0,1-1 0 0 0,-1 1 0 0 0,1-1 0 0 0,-1 0 1 0 0,1 1-1 0 0,-1-1 0 0 0,1 0 0 0 0,0 1 0 0 0,-1-1 0 0 0,1 0 0 0 0,0 0 0 0 0,0 1 0 0 0,-1-1 0 0 0,1 0 0 0 0,0 0 0 0 0,0 0 0 0 0,0 1 0 0 0,0-1 0 0 0,0 0 0 0 0,0 0 0 0 0,0-1 0 0 0,4-14-1933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1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268 463 260 0 0,'0'0'475'0'0,"9"-25"3462"0"0,-19-5-2438 0 0,9 28-1176 0 0,-1-4 108 0 0,2 5-390 0 0,0 0-1 0 0,0 0 1 0 0,0 1 0 0 0,0-1-1 0 0,0 0 1 0 0,-1 0 0 0 0,1 0-1 0 0,0 0 1 0 0,0 0 0 0 0,-1 1-1 0 0,1-1 1 0 0,-1 0 0 0 0,1 0-1 0 0,0 1 1 0 0,-1-1 0 0 0,1 0-1 0 0,-1 1 1 0 0,0-1 0 0 0,1 0-1 0 0,-1 1 1 0 0,0-1-1 0 0,1 1 1 0 0,-1-1 0 0 0,0 1-1 0 0,0-1 1 0 0,-6 1-5 0 0,0 1 1 0 0,1-1-1 0 0,-1 1 0 0 0,1 1 0 0 0,-1 0 1 0 0,1 0-1 0 0,0 0 0 0 0,-1 0 1 0 0,1 1-1 0 0,0 0 0 0 0,1 0 0 0 0,-1 1 1 0 0,0 0-1 0 0,1 0 0 0 0,0 0 0 0 0,0 0 1 0 0,-5 7-1 0 0,-11 10 31 0 0,0 2-1 0 0,-23 33 1 0 0,37-45-35 0 0,-1 0-1 0 0,2 0 1 0 0,0 1 0 0 0,0 0-1 0 0,1 0 1 0 0,1 0 0 0 0,0 1-1 0 0,-4 18 1 0 0,8-30-30 0 0,1 0 0 0 0,-1-1 0 0 0,0 1-1 0 0,0-1 1 0 0,1 1 0 0 0,-1-1 0 0 0,0 1 0 0 0,1-1 0 0 0,-1 1-1 0 0,1-1 1 0 0,-1 1 0 0 0,1-1 0 0 0,-1 1 0 0 0,1-1 0 0 0,-1 0-1 0 0,1 1 1 0 0,-1-1 0 0 0,1 0 0 0 0,-1 1 0 0 0,1-1 0 0 0,-1 0-1 0 0,1 0 1 0 0,0 0 0 0 0,-1 0 0 0 0,1 1 0 0 0,-1-1-1 0 0,1 0 1 0 0,0 0 0 0 0,-1 0 0 0 0,1 0 0 0 0,0 0 0 0 0,-1-1-1 0 0,1 1 1 0 0,-1 0 0 0 0,1 0 0 0 0,0 0 0 0 0,-1 0 0 0 0,1-1-1 0 0,-1 1 1 0 0,1 0 0 0 0,-1-1 0 0 0,1 1 0 0 0,0-1 0 0 0,23-6 10 0 0,6-7-1 0 0,-2 0 0 0 0,0-2 0 0 0,0-1 0 0 0,-2-1 0 0 0,0-1 0 0 0,-1-1 0 0 0,36-39 0 0 0,-60 57-25 0 0,0 1 0 0 0,0-1 0 0 0,0 1 0 0 0,0 0 0 0 0,1 0 0 0 0,-1-1 0 0 0,0 1 0 0 0,0 0 0 0 0,1 0 0 0 0,-1 0 0 0 0,1 1 0 0 0,-1-1 0 0 0,1 0 0 0 0,-1 0 0 0 0,1 1 0 0 0,2-1 0 0 0,-10 24-69 0 0,-8 21 97 0 0,14-43-11 0 0,-1 1-1 0 0,1 0 1 0 0,0-1-1 0 0,0 1 1 0 0,-1 0 0 0 0,1 0-1 0 0,0-1 1 0 0,1 1-1 0 0,-1 0 1 0 0,0-1-1 0 0,0 1 1 0 0,1 0-1 0 0,-1-1 1 0 0,1 1-1 0 0,-1 0 1 0 0,1-1-1 0 0,0 1 1 0 0,0-1-1 0 0,-1 1 1 0 0,3 1-1 0 0,-2-2 3 0 0,1 0-1 0 0,0 0 0 0 0,-1 0 0 0 0,1-1 1 0 0,0 1-1 0 0,0 0 0 0 0,0-1 0 0 0,0 0 1 0 0,0 1-1 0 0,-1-1 0 0 0,1 0 0 0 0,0 0 1 0 0,0 0-1 0 0,0 0 0 0 0,0 0 0 0 0,0-1 1 0 0,0 1-1 0 0,0 0 0 0 0,-1-1 0 0 0,5-1 1 0 0,39-19 31 0 0,-41 18-42 0 0,0 0 0 0 0,0 0 1 0 0,0 0-1 0 0,0 0 0 0 0,-1-1 0 0 0,0 0 0 0 0,0 1 1 0 0,0-1-1 0 0,0 0 0 0 0,0-1 0 0 0,-1 1 1 0 0,1 0-1 0 0,-1-1 0 0 0,-1 1 0 0 0,1-1 0 0 0,0 0 1 0 0,-1 1-1 0 0,0-1 0 0 0,0 0 0 0 0,-1 0 1 0 0,1 0-1 0 0,-1 0 0 0 0,-1-9 0 0 0,-1-4-14 0 0,-2-1 0 0 0,0 1 0 0 0,-1 0 0 0 0,-14-32 0 0 0,16 42 33 0 0,2 6 38 0 0,-1-13 96 0 0,2 15-143 0 0,0-1 0 0 0,-1 1 0 0 0,1-1 0 0 0,0 1 0 0 0,0-1 0 0 0,0 0 0 0 0,0 1 0 0 0,0-1 1 0 0,0 1-1 0 0,0-1 0 0 0,0 0 0 0 0,0 1 0 0 0,0-1 0 0 0,0 1 0 0 0,0-1 0 0 0,0 1 0 0 0,0-1 0 0 0,0 0 0 0 0,1 1 1 0 0,-1-1-1 0 0,0 1 0 0 0,0-1 0 0 0,1 1 0 0 0,-1-1 0 0 0,0 1 0 0 0,1-1 0 0 0,-1 1 0 0 0,1 0 0 0 0,-1-1 0 0 0,0 1 1 0 0,1-1-1 0 0,-1 1 0 0 0,1 0 0 0 0,-1 0 0 0 0,1-1 0 0 0,-1 1 0 0 0,1 0 0 0 0,-1 0 0 0 0,1-1 0 0 0,0 1 0 0 0,-1 0 1 0 0,1 0-1 0 0,-1 0 0 0 0,1 0 0 0 0,-1 0 0 0 0,1 0 0 0 0,0 0 0 0 0,-1 0 0 0 0,1 0 0 0 0,-1 0 0 0 0,1 0 0 0 0,0 1 1 0 0,13-4 7 0 0,0 1 0 0 0,0 1 1 0 0,0 0-1 0 0,0 1 1 0 0,0 0-1 0 0,0 1 0 0 0,0 1 1 0 0,-1 0-1 0 0,1 1 1 0 0,26 9-1 0 0,-34-10-21 0 0,-1 1 1 0 0,0-1-1 0 0,1 1 1 0 0,-1 0-1 0 0,0 0 1 0 0,-1 1-1 0 0,1 0 0 0 0,0-1 1 0 0,-1 1-1 0 0,0 1 1 0 0,0-1-1 0 0,0 1 0 0 0,-1-1 1 0 0,1 1-1 0 0,-1 0 1 0 0,0 1-1 0 0,-1-1 0 0 0,1 0 1 0 0,-1 1-1 0 0,0-1 1 0 0,0 1-1 0 0,-1 0 0 0 0,0 0 1 0 0,0 0-1 0 0,0-1 1 0 0,0 1-1 0 0,-2 11 1 0 0,0 0-14 0 0,-1 1 1 0 0,-9 31 0 0 0,4-20-9 0 0,7-28 33 0 0,-1 0 0 0 0,1 1 0 0 0,0-1-1 0 0,0 1 1 0 0,-1-1 0 0 0,1 0 0 0 0,0 1 0 0 0,0-1-1 0 0,0 1 1 0 0,1-1 0 0 0,-1 0 0 0 0,0 1 0 0 0,0-1-1 0 0,1 1 1 0 0,-1-1 0 0 0,1 0 0 0 0,-1 0 0 0 0,2 3 0 0 0,-1-3-2 0 0,0-1 1 0 0,0 1-1 0 0,0 0 1 0 0,-1-1-1 0 0,1 1 1 0 0,0-1-1 0 0,0 0 1 0 0,0 1 0 0 0,0-1-1 0 0,0 0 1 0 0,0 1-1 0 0,0-1 1 0 0,0 0-1 0 0,0 0 1 0 0,0 0 0 0 0,0 0-1 0 0,0 0 1 0 0,0 0-1 0 0,0 0 1 0 0,1 0-1 0 0,8-3 5 0 0,-1 1-1 0 0,0-1 1 0 0,1 0 0 0 0,12-8-1 0 0,-5 4 1 0 0,15-7-54 0 0,-1 0 0 0 0,-1-2 0 0 0,0-2 0 0 0,-1 0 0 0 0,-1-2 0 0 0,-1-1 0 0 0,-1-2 1 0 0,-1 0-1 0 0,-1-1 0 0 0,-1-2 0 0 0,-1 0 0 0 0,-1-2 0 0 0,32-55 0 0 0,-50 76 106 0 0,0-1 0 0 0,0 1 0 0 0,0-1-1 0 0,-1 0 1 0 0,0 0 0 0 0,-1 0-1 0 0,0 0 1 0 0,0-1 0 0 0,-1 1-1 0 0,0 0 1 0 0,0 0 0 0 0,-1 0-1 0 0,0-1 1 0 0,0 1 0 0 0,-1 0-1 0 0,0 0 1 0 0,-1 1 0 0 0,0-1 0 0 0,0 0-1 0 0,-7-12 1 0 0,9 19-37 0 0,1 1-15 0 0,0-1 0 0 0,0 1-1 0 0,0 0 1 0 0,0-1 0 0 0,0 1-1 0 0,0 0 1 0 0,-1-1 0 0 0,1 1 0 0 0,0 0-1 0 0,0-1 1 0 0,0 1 0 0 0,-1 0 0 0 0,1 0-1 0 0,0-1 1 0 0,0 1 0 0 0,-1 0-1 0 0,1 0 1 0 0,0-1 0 0 0,0 1 0 0 0,-1 0-1 0 0,1 0 1 0 0,0 0 0 0 0,-1-1-1 0 0,1 1 1 0 0,0 0 0 0 0,-1 0 0 0 0,1 0-1 0 0,0 0 1 0 0,-1 0 0 0 0,1 0-1 0 0,-1 0 1 0 0,1 0 0 0 0,0 0 0 0 0,-1 0-1 0 0,1 0 1 0 0,0 0 0 0 0,-1 0 0 0 0,1 0-1 0 0,0 0 1 0 0,-1 0 0 0 0,1 0-1 0 0,0 1 1 0 0,-1-1 0 0 0,1 0 0 0 0,0 0-1 0 0,-1 0 1 0 0,1 1 0 0 0,0-1-1 0 0,-1 0 1 0 0,1 0 0 0 0,0 1 0 0 0,-9 9 11 0 0,1 0 0 0 0,1 1 0 0 0,0 0 0 0 0,1 0 1 0 0,0 1-1 0 0,0 0 0 0 0,1 0 0 0 0,-4 15 0 0 0,-27 118 76 0 0,21-73-72 0 0,-15 95 74 0 0,12-55-618 0 0,18-111 422 0 0,-1 1 0 0 0,1 0 1 0 0,0-1-1 0 0,0 1 1 0 0,0 0-1 0 0,0-1 0 0 0,0 1 1 0 0,0 0-1 0 0,0-1 0 0 0,0 1 1 0 0,1 0-1 0 0,-1-1 1 0 0,0 1-1 0 0,1 0 0 0 0,0-1 1 0 0,-1 1-1 0 0,1-1 1 0 0,0 1-1 0 0,0-1 0 0 0,0 1 1 0 0,0-1-1 0 0,0 0 1 0 0,0 1-1 0 0,0-1 0 0 0,0 0 1 0 0,1 0-1 0 0,-1 0 1 0 0,0 0-1 0 0,3 2 0 0 0,-1-2-631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3 103 424 0 0,'-3'-8'4462'0'0,"11"4"-4337"0"0,0-1-1 0 0,0 2 0 0 0,1-1 0 0 0,-1 1 0 0 0,1 0 0 0 0,0 1 1 0 0,12-2-1 0 0,75-6 114 0 0,-21 2-451 0 0,-62 7 147 0 0,0-1 1 0 0,0-1 0 0 0,-1 0 0 0 0,1-1 0 0 0,-1 0 0 0 0,0-1 0 0 0,0 0 0 0 0,19-12 0 0 0,-30 16 160 0 0,-1 2-85 0 0,1-1-1 0 0,-1 0 1 0 0,0 0 0 0 0,0 0-1 0 0,0 0 1 0 0,0 0 0 0 0,0 0 0 0 0,0 0-1 0 0,1 0 1 0 0,-1 0 0 0 0,0 0-1 0 0,0 0 1 0 0,0 0 0 0 0,0 0 0 0 0,0 1-1 0 0,1-1 1 0 0,-1 0 0 0 0,0 0-1 0 0,0 0 1 0 0,0 0 0 0 0,0 0 0 0 0,0-1-1 0 0,0 1 1 0 0,1 0 0 0 0,-1 0-1 0 0,0 0 1 0 0,0 0 0 0 0,0 0 0 0 0,0 0-1 0 0,0 0 1 0 0,1 0 0 0 0,-1 0 0 0 0,0 0-1 0 0,0 0 1 0 0,0 0 0 0 0,0 0-1 0 0,0-1 1 0 0,0 1 0 0 0,0 0 0 0 0,0 0-1 0 0,1 0 1 0 0,-1 0 0 0 0,0 0-1 0 0,0 0 1 0 0,0 0 0 0 0,0-1 0 0 0,0 1-1 0 0,0 0 1 0 0,0 0 0 0 0,0 0-1 0 0,0 0 1 0 0,0 0 0 0 0,0-1 0 0 0,0 1-1 0 0,0 0 1 0 0,0 0 0 0 0,0 0-1 0 0,0 0 1 0 0,0 0 0 0 0,0-1 0 0 0,0 1-1 0 0,0 0 1 0 0,0 0 0 0 0,0 0-1 0 0,0 0 1 0 0,-20 54 50 0 0,13-35-203 0 0,0-1 0 0 0,1 1 0 0 0,1 0 0 0 0,-4 30 0 0 0,12-25-778 0 0,1-11-1050 0 0,-1-3 559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11 452 0 0,'-7'-10'2260'0'0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220 401 368 0 0,'1'-3'374'0'0,"-1"0"0"0"0,1-1 1 0 0,-1 1-1 0 0,0-1 0 0 0,0 1 0 0 0,0 0 0 0 0,0-1 1 0 0,-1 1-1 0 0,0-1 0 0 0,1 1 0 0 0,-1 0 0 0 0,-2-5 0 0 0,2 6 277 0 0,-21-1 292 0 0,8 8-835 0 0,0 1 0 0 0,0 1 0 0 0,1 0 0 0 0,0 1 0 0 0,1 0 0 0 0,-1 1-1 0 0,2 0 1 0 0,-1 1 0 0 0,1 0 0 0 0,1 1 0 0 0,0 0 0 0 0,0 0 0 0 0,1 2 0 0 0,1-1 0 0 0,-9 16 0 0 0,16-26-48 0 0,1 2 32 0 0,0-4-87 0 0,0 1 0 0 0,0-1-1 0 0,0 0 1 0 0,0 1-1 0 0,0-1 1 0 0,0 0-1 0 0,-1 1 1 0 0,1-1-1 0 0,0 0 1 0 0,0 1-1 0 0,0-1 1 0 0,0 0-1 0 0,0 1 1 0 0,0-1-1 0 0,0 0 1 0 0,0 1 0 0 0,1-1-1 0 0,-1 0 1 0 0,0 1-1 0 0,0-1 1 0 0,0 0-1 0 0,0 1 1 0 0,0-1-1 0 0,0 0 1 0 0,1 0-1 0 0,-1 1 1 0 0,0-1-1 0 0,0 0 1 0 0,1 1-1 0 0,-1-1 1 0 0,0 0-1 0 0,0 0 1 0 0,1 0 0 0 0,-1 1-1 0 0,0-1 1 0 0,0 0-1 0 0,1 0 1 0 0,0 0-1 0 0,8 1 1 0 0,0-1 0 0 0,0 0 0 0 0,0-1 0 0 0,0 0 0 0 0,0-1 1 0 0,0 0-1 0 0,-1 0 0 0 0,1-1 0 0 0,-1 0 0 0 0,1 0 0 0 0,-1-1 0 0 0,0 0 0 0 0,0-1 0 0 0,12-9 0 0 0,-4 1-11 0 0,0 0 1 0 0,-1-2-1 0 0,-1 1 0 0 0,0-2 1 0 0,16-23-1 0 0,-29 37 72 0 0,-8 32-78 0 0,-2 0 0 0 0,0-1 0 0 0,-17 34 0 0 0,25-63 14 0 0,0 1 0 0 0,1 0 0 0 0,-1 0 0 0 0,0 1 0 0 0,1-1 0 0 0,-1 0 0 0 0,1 0 1 0 0,0 0-1 0 0,-1 0 0 0 0,1 0 0 0 0,0 0 0 0 0,0 1 0 0 0,0-1 0 0 0,0 0 0 0 0,0 0 0 0 0,0 0 0 0 0,0 1 0 0 0,0-1 0 0 0,0 0 0 0 0,1 2 0 0 0,-1-3 2 0 0,1 1-1 0 0,0-1 0 0 0,-1 0 1 0 0,1 1-1 0 0,0-1 1 0 0,-1 0-1 0 0,1 0 0 0 0,0 1 1 0 0,-1-1-1 0 0,1 0 1 0 0,0 0-1 0 0,0 0 0 0 0,-1 0 1 0 0,1 0-1 0 0,0 0 1 0 0,0 0-1 0 0,-1 0 0 0 0,1 0 1 0 0,0-1-1 0 0,-1 1 1 0 0,1 0-1 0 0,0 0 1 0 0,0-1-1 0 0,45-23 75 0 0,-29 12-70 0 0,-1-1-1 0 0,-1-1 1 0 0,0 0 0 0 0,-1-1 0 0 0,-1-1 0 0 0,0 0-1 0 0,-1 0 1 0 0,-1-2 0 0 0,15-29 0 0 0,-7 5 158 0 0,-2 0 1 0 0,-1-1-1 0 0,12-59 1 0 0,-4-15 3309 0 0,-23 115-2704 0 0,-7 10-628 0 0,-13 22-42 0 0,0 0 0 0 0,2 1 0 0 0,1 1 0 0 0,2 1 0 0 0,1 0 0 0 0,2 1 0 0 0,-12 56 0 0 0,22-87-149 0 0,1 0 0 0 0,0 1-1 0 0,-1-1 1 0 0,1 1-1 0 0,1-1 1 0 0,-1 1 0 0 0,0-1-1 0 0,1 0 1 0 0,0 1 0 0 0,0-1-1 0 0,0 0 1 0 0,0 1-1 0 0,0-1 1 0 0,1 0 0 0 0,-1 0-1 0 0,1 0 1 0 0,0 0 0 0 0,0 0-1 0 0,0-1 1 0 0,0 1-1 0 0,0 0 1 0 0,1-1 0 0 0,-1 0-1 0 0,1 1 1 0 0,0-1-1 0 0,-1 0 1 0 0,1-1 0 0 0,0 1-1 0 0,0 0 1 0 0,0-1 0 0 0,1 1-1 0 0,-1-1 1 0 0,0 0-1 0 0,0 0 1 0 0,1-1 0 0 0,6 2-1 0 0,10 1-1360 0 0,1-2-1 0 0,-1 1 0 0 0,0-2 1 0 0,37-5-1 0 0,6-2-2136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4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37 415 272 0 0,'0'0'6242'0'0,"2"-9"-5821"0"0,13-65 436 0 0,22-121 774 0 0,-33 164-1235 0 0,7-75 1559 0 0,-52 362-522 0 0,22-114-1346 0 0,-20 221 146 0 0,32-264-1326 0 0,8-102 961 0 0,0 1 1 0 0,0 0-1 0 0,0 0 0 0 0,0 1 1 0 0,0-1-1 0 0,0 0 1 0 0,1 0-1 0 0,-1 0 0 0 0,1 1 1 0 0,-1-1-1 0 0,3-1 1 0 0,11-15-1088 0 0,1-21-3563 0 0,-8 12 2052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4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1 280 0 0,'0'0'7491'0'0,"7"0"-7387"0"0,-1 0-81 0 0,0 0 0 0 0,0 1 1 0 0,-1 0-1 0 0,1 0 1 0 0,0 0-1 0 0,-1 1 0 0 0,1-1 1 0 0,-1 1-1 0 0,0 1 0 0 0,1-1 1 0 0,-1 1-1 0 0,0 0 0 0 0,0 0 1 0 0,-1 0-1 0 0,1 1 1 0 0,-1 0-1 0 0,0 0 0 0 0,0 0 1 0 0,0 0-1 0 0,5 8 0 0 0,-7-9-10 0 0,-1 0 1 0 0,1 0-1 0 0,-1 0 0 0 0,0 1 0 0 0,0-1 0 0 0,0 0 0 0 0,0 1 0 0 0,0-1 0 0 0,-1 0 0 0 0,0 1 0 0 0,0-1 0 0 0,0 1 0 0 0,0-1 0 0 0,0 1 0 0 0,-1-1 0 0 0,1 0 0 0 0,-1 1 1 0 0,0-1-1 0 0,0 0 0 0 0,0 1 0 0 0,-1-1 0 0 0,1 0 0 0 0,-1 0 0 0 0,1 0 0 0 0,-1 0 0 0 0,0 0 0 0 0,0-1 0 0 0,-1 1 0 0 0,-3 3 0 0 0,-2 2 27 0 0,-1 0-1 0 0,0 0 0 0 0,0-1 0 0 0,-1 0 1 0 0,0-1-1 0 0,0 0 0 0 0,-14 6 1 0 0,-103 38-2438 0 0,119-44-917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03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6 288 0 0,'0'0'1632'0'0,"-5"-1"-1408"0"0,-19-4 4026 0 0,23 9-4304 0 0,-11 32 73 0 0,0-1-1 0 0,-3 0 1 0 0,-33 58 0 0 0,20-45-7 0 0,19-31 85 0 0,-1 0-1 0 0,-1-1 0 0 0,-23 29 0 0 0,9-15 1662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5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79 392 0 0,'16'-15'2091'0'0,"-12"13"-1981"0"0,0 1-1 0 0,0-1 1 0 0,1 1 0 0 0,-1 0 0 0 0,0 0-1 0 0,1 1 1 0 0,-1-1 0 0 0,0 1 0 0 0,1 0-1 0 0,-1 0 1 0 0,1 1 0 0 0,-1-1 0 0 0,0 1-1 0 0,1 0 1 0 0,-1 0 0 0 0,8 4 0 0 0,-5-2-12 0 0,-1 0 0 0 0,1 1 0 0 0,-1 0 1 0 0,0 0-1 0 0,0 0 0 0 0,-1 1 1 0 0,1 0-1 0 0,-1 0 0 0 0,9 12 0 0 0,-9-11-2 0 0,-1 0-1 0 0,1 0 0 0 0,-1 1 0 0 0,0 0 0 0 0,-1 0 1 0 0,0 0-1 0 0,0 0 0 0 0,0 0 0 0 0,-1 1 0 0 0,0-1 1 0 0,-1 1-1 0 0,1 0 0 0 0,-1 0 0 0 0,-1-1 0 0 0,0 1 1 0 0,0 0-1 0 0,0 0 0 0 0,-1-1 0 0 0,0 1 0 0 0,-4 12 1 0 0,0-3 315 0 0,4-15-321 0 0,1 0 1 0 0,-1 0-1 0 0,1 0 0 0 0,-1 0 1 0 0,0 0-1 0 0,0 0 0 0 0,0 0 0 0 0,0-1 1 0 0,0 1-1 0 0,0 0 0 0 0,-1 0 0 0 0,1-1 1 0 0,-1 1-1 0 0,1-1 0 0 0,-1 1 1 0 0,-1 0-1 0 0,1-1 515 0 0,2-2-576 0 0,0-1 1 0 0,-1 1 0 0 0,1-1 0 0 0,0 1 0 0 0,-1-1 0 0 0,1 0 0 0 0,-1 1 0 0 0,0 0-1 0 0,0-1 1 0 0,1 1 0 0 0,-1-1 0 0 0,0 1 0 0 0,-2-3 0 0 0,1 3-15 0 0,1-1 0 0 0,0 1 1 0 0,-1-1-1 0 0,1 0 0 0 0,0 0 0 0 0,0 1 1 0 0,1-1-1 0 0,-1 0 0 0 0,0 0 0 0 0,1 0 1 0 0,-1 0-1 0 0,0-4 0 0 0,1-7 36 0 0,1-1 0 0 0,0 1 0 0 0,1 0 0 0 0,0-1 0 0 0,1 1 0 0 0,1 0 0 0 0,0 1 0 0 0,7-15 0 0 0,-2 6-57 0 0,1 2 1 0 0,1-1-1 0 0,1 1 1 0 0,15-19-1 0 0,-25 35-76 0 0,1 0-1 0 0,-1 0 1 0 0,1 1-1 0 0,0-1 1 0 0,0 1 0 0 0,0 0-1 0 0,0 0 1 0 0,0 0-1 0 0,0 0 1 0 0,0 0-1 0 0,1 1 1 0 0,-1-1 0 0 0,8-1-1 0 0,-9 3-154 0 0,0-1 1 0 0,1 1-1 0 0,-1 0 0 0 0,0 0 0 0 0,0 0 0 0 0,1 1 0 0 0,-1-1 1 0 0,0 0-1 0 0,0 1 0 0 0,0-1 0 0 0,1 1 0 0 0,-1 0 0 0 0,0 0 1 0 0,0 0-1 0 0,0 0 0 0 0,0 0 0 0 0,0 0 0 0 0,-1 1 0 0 0,1-1 1 0 0,0 0-1 0 0,0 1 0 0 0,-1 0 0 0 0,1-1 0 0 0,1 4 0 0 0,6 9-1933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5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75 604 0 0,'14'-41'3406'0'0,"-14"40"-3318"0"0,0 0 0 0 0,0-1 0 0 0,1 1 0 0 0,-1 0 0 0 0,0-1 0 0 0,-1 1 0 0 0,1 0 0 0 0,0-1 0 0 0,0 1 0 0 0,0 0 0 0 0,-1 0 0 0 0,1-1 0 0 0,-1 1 0 0 0,1 0 0 0 0,-1 0 0 0 0,1 0 0 0 0,-1-1 0 0 0,0 1 0 0 0,0 0 0 0 0,1 0 0 0 0,-1 0 1 0 0,0 0-1 0 0,0 0 0 0 0,0 0 0 0 0,0 1 0 0 0,0-1 0 0 0,0 0 0 0 0,-2-1 0 0 0,0 2-59 0 0,1 0 1 0 0,0 0 0 0 0,0 1-1 0 0,0-1 1 0 0,-1 0 0 0 0,1 1-1 0 0,0-1 1 0 0,0 1 0 0 0,0 0-1 0 0,0 0 1 0 0,0 0-1 0 0,0 0 1 0 0,0 0 0 0 0,0 0-1 0 0,1 1 1 0 0,-1-1 0 0 0,0 0-1 0 0,-2 3 1 0 0,-9 7 97 0 0,1 1 0 0 0,0 0-1 0 0,-20 26 1 0 0,29-33-92 0 0,-1 1 1 0 0,1 0-1 0 0,0 0 1 0 0,0 0-1 0 0,0 0 1 0 0,1 1-1 0 0,0-1 0 0 0,0 1 1 0 0,1-1-1 0 0,0 1 1 0 0,0 0-1 0 0,0 7 0 0 0,2-13-36 0 0,-1 0-1 0 0,0 0 1 0 0,0 0-1 0 0,1-1 0 0 0,-1 1 1 0 0,1 0-1 0 0,-1 0 1 0 0,1 0-1 0 0,-1 0 0 0 0,1-1 1 0 0,-1 1-1 0 0,1 0 0 0 0,0-1 1 0 0,-1 1-1 0 0,1 0 1 0 0,0-1-1 0 0,0 1 0 0 0,-1-1 1 0 0,1 1-1 0 0,0-1 1 0 0,0 0-1 0 0,0 1 0 0 0,0-1 1 0 0,-1 0-1 0 0,1 1 0 0 0,0-1 1 0 0,0 0-1 0 0,0 0 1 0 0,0 0-1 0 0,1 0 0 0 0,27 2-368 0 0,-12-3-365 0 0,0 0 0 0 0,0-1 0 0 0,1 0 1 0 0,-2-2-1 0 0,20-6 0 0 0,-10-2-1105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6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1 389 160 0 0,'0'0'520'0'0,"6"-2"-21"0"0,22-10-88 0 0,0 0 0 0 0,0-2 0 0 0,-1-1-1 0 0,-1-2 1 0 0,-1 0 0 0 0,0-1 0 0 0,-1-2 0 0 0,-1 0 0 0 0,-1-2 0 0 0,-1 0 0 0 0,-1-2 0 0 0,-1 0 0 0 0,-1-1 0 0 0,-1 0-1 0 0,23-49 1 0 0,-39 73-387 0 0,-1 1 0 0 0,1-1 1 0 0,-1 1-1 0 0,0-1 0 0 0,1 1 0 0 0,-1-1 0 0 0,0 0 0 0 0,1 1 0 0 0,-1-1 0 0 0,0 0 0 0 0,0 1 0 0 0,1-1 0 0 0,-1 0 0 0 0,0 0 0 0 0,0 1 0 0 0,0-1 0 0 0,0 0 0 0 0,0 1 0 0 0,0-1 1 0 0,0 0-1 0 0,0 0 0 0 0,0 1 0 0 0,-1-1 0 0 0,1 0 0 0 0,0 1 0 0 0,0-1 0 0 0,0 0 0 0 0,-1 1 0 0 0,1-1 0 0 0,-1 0 0 0 0,1 1 0 0 0,0-1 0 0 0,-1 1 0 0 0,1-1 0 0 0,-1 1 0 0 0,1-1 0 0 0,-1 0 1 0 0,-2 1-4 0 0,1-1 0 0 0,0 1 0 0 0,0 0 0 0 0,0 0 0 0 0,0 0 0 0 0,0 0 0 0 0,-1 1 0 0 0,1-1 0 0 0,0 1 0 0 0,0-1 0 0 0,0 1 0 0 0,-2 1 0 0 0,-60 27 115 0 0,59-26-126 0 0,1 0 0 0 0,-1 0 0 0 0,1 1 1 0 0,-1-1-1 0 0,1 1 0 0 0,0 0 0 0 0,0 0 0 0 0,1 0 1 0 0,-1 1-1 0 0,1-1 0 0 0,0 1 0 0 0,0 0 0 0 0,-4 10 1 0 0,7-14-9 0 0,0 1 1 0 0,0-1-1 0 0,0 1 1 0 0,0-1 0 0 0,0 1-1 0 0,0-1 1 0 0,0 1 0 0 0,1 0-1 0 0,-1-1 1 0 0,1 0 0 0 0,-1 1-1 0 0,1-1 1 0 0,-1 1 0 0 0,1-1-1 0 0,0 0 1 0 0,0 1 0 0 0,-1-1-1 0 0,1 0 1 0 0,0 0 0 0 0,0 1-1 0 0,1-1 1 0 0,-1 0 0 0 0,1 1-1 0 0,32 24 42 0 0,-25-21-34 0 0,33 24 25 0 0,-29-22-34 0 0,-1 1 0 0 0,0 0 0 0 0,0 1 0 0 0,-1 0 0 0 0,0 1-1 0 0,-1 0 1 0 0,0 0 0 0 0,16 24 0 0 0,-25-33-1 0 0,-1-1 0 0 0,1 1 0 0 0,0 0 0 0 0,-1 0 0 0 0,1 0 0 0 0,-1 0 0 0 0,0 0 1 0 0,1 0-1 0 0,-1 0 0 0 0,0 0 0 0 0,1 0 0 0 0,-1 0 0 0 0,0 0 0 0 0,0 0 0 0 0,0 0 0 0 0,0 0 0 0 0,0 1 0 0 0,0-1 0 0 0,0 0 0 0 0,-1 0 0 0 0,1 0 0 0 0,0 0 0 0 0,0 0 0 0 0,-1 0 0 0 0,1 0 0 0 0,-1 0 0 0 0,0 1 0 0 0,0-1 1 0 0,0 3 3 0 0,-1-1-1 0 0,1 1 0 0 0,-1-1 1 0 0,0 0-1 0 0,0 0 1 0 0,-1 0-1 0 0,1 0 0 0 0,-1 0 1 0 0,1 0-1 0 0,-1-1 1 0 0,0 1-1 0 0,0-1 1 0 0,0 0-1 0 0,0 0 0 0 0,0 0 1 0 0,-1 0-1 0 0,1 0 1 0 0,-6 1-1 0 0,-3 2 16 0 0,0-1 0 0 0,0 0 0 0 0,-1 0 0 0 0,-12 1 0 0 0,18-4-23 0 0,0-1 0 0 0,0 1-1 0 0,1-1 1 0 0,-1 0 0 0 0,0-1-1 0 0,0 0 1 0 0,1 0 0 0 0,-1 0-1 0 0,0-1 1 0 0,-6-3 0 0 0,13 5-3 0 0,0 0 0 0 0,-1 0 0 0 0,1-1-1 0 0,-1 1 1 0 0,1-1 0 0 0,0 1 0 0 0,-1 0 0 0 0,1-1 0 0 0,0 1 0 0 0,0-1 0 0 0,-1 1 0 0 0,1-1 0 0 0,0 1 0 0 0,0-1-1 0 0,0 1 1 0 0,0 0 0 0 0,0-1 0 0 0,-1 1 0 0 0,1-1 0 0 0,0 0 0 0 0,0 1 0 0 0,0-1 0 0 0,0 1 0 0 0,0-1-1 0 0,1 1 1 0 0,-1-1 0 0 0,0 1 0 0 0,0-1 0 0 0,0 1 0 0 0,0 0 0 0 0,0-1 0 0 0,1 1 0 0 0,-1-1 0 0 0,0 1-1 0 0,0-1 1 0 0,1 1 0 0 0,-1 0 0 0 0,1-1 0 0 0,15-17-156 0 0,-4 12 112 0 0,1 1 0 0 0,1 1 0 0 0,-1 0-1 0 0,0 1 1 0 0,1 0 0 0 0,20-1 0 0 0,38-8-27 0 0,-60 9 70 0 0,0-1 1 0 0,-1 0-1 0 0,1 0 1 0 0,-1-1-1 0 0,0-1 0 0 0,0 0 1 0 0,-1 0-1 0 0,0-1 1 0 0,0 0-1 0 0,0-1 1 0 0,-1 0-1 0 0,0-1 0 0 0,-1 1 1 0 0,0-2-1 0 0,0 1 1 0 0,-1-1-1 0 0,0-1 1 0 0,-1 1-1 0 0,0-1 0 0 0,-1 0 1 0 0,0 0-1 0 0,5-15 1 0 0,-8 19 46 0 0,-1 0 0 0 0,1 0 0 0 0,-1-1 0 0 0,0 1-1 0 0,-1-14 1 0 0,0 15-26 0 0,0 4 6 0 0,-2-1-11 0 0,2 2-8 0 0,-1 0 0 0 0,1-1 0 0 0,-1 1 0 0 0,0 0 0 0 0,0 0 0 0 0,0 0 0 0 0,0-1 0 0 0,0 1 0 0 0,0 0 0 0 0,0 0 0 0 0,0 1 0 0 0,0-1 0 0 0,0 0 0 0 0,-1 0-1 0 0,1 0 1 0 0,0 1 0 0 0,0-1 0 0 0,-1 1 0 0 0,1-1 0 0 0,0 1 0 0 0,-1 0 0 0 0,1-1 0 0 0,-1 1 0 0 0,1 0 0 0 0,-1 0 0 0 0,1 0 0 0 0,0 0 0 0 0,-1 0 0 0 0,1 0 0 0 0,-1 0 0 0 0,1 1 0 0 0,-1-1 0 0 0,1 0 0 0 0,0 1 0 0 0,-1-1 0 0 0,1 1-1 0 0,0-1 1 0 0,0 1 0 0 0,-1 0 0 0 0,1 0 0 0 0,0 0 0 0 0,0-1 0 0 0,0 1 0 0 0,-2 2 0 0 0,2-3 0 0 0,0 1 0 0 0,-1 0-1 0 0,1 0 1 0 0,0 0 0 0 0,0 0 0 0 0,0 0 0 0 0,0 0-1 0 0,-1 0 1 0 0,1 0 0 0 0,1 0 0 0 0,-1 0 0 0 0,0 1-1 0 0,0-1 1 0 0,0 0 0 0 0,1 1 0 0 0,-1-1-1 0 0,0 0 1 0 0,1 1 0 0 0,0-1 0 0 0,-1 1 0 0 0,1-1-1 0 0,0 1 1 0 0,0-1 0 0 0,-1 1 0 0 0,1-1 0 0 0,0 1-1 0 0,1-1 1 0 0,-1 1 0 0 0,0 2 0 0 0,16 40 24 0 0,-12-36-16 0 0,3 6 0 0 0,2 0 0 0 0,-1-1 0 0 0,1 0-1 0 0,18 18 1 0 0,-18-21-9 0 0,0 1 0 0 0,-1-1 0 0 0,0 2 0 0 0,0-1 0 0 0,-1 1 0 0 0,8 21-1 0 0,-14-29 0 0 0,-5 12 10 0 0,0-11 2 0 0,0-1-1 0 0,0 0 0 0 0,0 0 0 0 0,-1 0 0 0 0,1-1 0 0 0,-1 0 0 0 0,0 0 1 0 0,0 0-1 0 0,0 0 0 0 0,0-1 0 0 0,-1 0 0 0 0,1 0 0 0 0,-1 0 0 0 0,1-1 1 0 0,-1 0-1 0 0,-7 1 0 0 0,10-1-134 0 0,-1 0 0 0 0,0 0 0 0 0,0-1 0 0 0,1 1 0 0 0,-1-1 0 0 0,0 0 0 0 0,0 0 1 0 0,1 0-1 0 0,-1-1 0 0 0,0 1 0 0 0,0-1 0 0 0,1 0 0 0 0,-1 0 0 0 0,1 0 0 0 0,-1-1 0 0 0,1 1 0 0 0,-1-1 0 0 0,1 0 1 0 0,0 0-1 0 0,-1 0 0 0 0,1 0 0 0 0,1 0 0 0 0,-1-1 0 0 0,0 0 0 0 0,-3-4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7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94 176 380 0 0,'-2'-23'2249'0'0,"-1"9"-811"0"0,3 14-1413 0 0,0 0 0 0 0,0 0 1 0 0,0 0-1 0 0,0-1 1 0 0,0 1-1 0 0,0 0 1 0 0,0 0-1 0 0,0 0 1 0 0,0 0-1 0 0,0 0 0 0 0,0 0 1 0 0,0-1-1 0 0,0 1 1 0 0,0 0-1 0 0,0 0 1 0 0,0 0-1 0 0,0 0 0 0 0,0 0 1 0 0,0 0-1 0 0,-1 0 1 0 0,1 0-1 0 0,0 0 1 0 0,0-1-1 0 0,0 1 1 0 0,0 0-1 0 0,0 0 0 0 0,0 0 1 0 0,0 0-1 0 0,0 0 1 0 0,-1 0-1 0 0,1 0 1 0 0,0 0-1 0 0,0 0 1 0 0,0 0-1 0 0,0 0 0 0 0,0 0 1 0 0,0 0-1 0 0,0 0 1 0 0,-1 0-1 0 0,1 0 1 0 0,0 0-1 0 0,0 0 1 0 0,0 0-1 0 0,0 0 0 0 0,0 0 1 0 0,0 0-1 0 0,-1 0 1 0 0,1 0-1 0 0,0 0 1 0 0,0 0-1 0 0,0 1 1 0 0,0-1-1 0 0,0 0 0 0 0,0 0 1 0 0,0 0-1 0 0,0 0 1 0 0,0 0-1 0 0,-1 0 1 0 0,1 0-1 0 0,0 0 1 0 0,-11 17 88 0 0,1 0 1 0 0,0 1-1 0 0,1 0 1 0 0,1 0-1 0 0,1 1 1 0 0,0 0-1 0 0,2 0 1 0 0,0 0-1 0 0,1 1 1 0 0,1 0-1 0 0,-1 32 1 0 0,4-47-68 0 0,0 0 1 0 0,0 0 0 0 0,1 0-1 0 0,0 0 1 0 0,0 0 0 0 0,0 0 0 0 0,0-1-1 0 0,4 9 1 0 0,-4-12-37 0 0,0 0 0 0 0,0 0 0 0 0,1-1 0 0 0,-1 1 1 0 0,0 0-1 0 0,0-1 0 0 0,0 1 0 0 0,1-1 0 0 0,-1 1 0 0 0,0-1 0 0 0,1 0 0 0 0,-1 1 0 0 0,0-1 0 0 0,1 0 0 0 0,-1 0 1 0 0,0 0-1 0 0,1 0 0 0 0,-1 0 0 0 0,0 0 0 0 0,1 0 0 0 0,-1-1 0 0 0,0 1 0 0 0,1 0 0 0 0,0-1 0 0 0,30-10 65 0 0,-30 11-77 0 0,10-6 21 0 0,0 0 0 0 0,0 0 0 0 0,0-1 1 0 0,-1-1-1 0 0,0 0 0 0 0,-1-1 0 0 0,0 1 0 0 0,0-2 0 0 0,-1 0 1 0 0,0 0-1 0 0,0 0 0 0 0,-1-1 0 0 0,8-16 0 0 0,22-25 81 0 0,-18 29-43 0 0,-19 34-118 0 0,-2 35 80 0 0,4-20-8 0 0,-3-16 1 0 0,1-1 0 0 0,1 1 0 0 0,-1 0-1 0 0,4 9 1 0 0,-4-17-6 0 0,0 0-1 0 0,0 0 0 0 0,-1 0 1 0 0,1 0-1 0 0,0 0 1 0 0,1-1-1 0 0,-1 1 0 0 0,0 0 1 0 0,0-1-1 0 0,1 1 1 0 0,-1-1-1 0 0,1 1 0 0 0,-1-1 1 0 0,1 0-1 0 0,0 1 0 0 0,-1-1 1 0 0,1 0-1 0 0,0 0 1 0 0,0 0-1 0 0,0-1 0 0 0,0 1 1 0 0,0 0-1 0 0,0-1 0 0 0,2 1 1 0 0,3 0 1 0 0,0-1 1 0 0,0 0 0 0 0,0-1-1 0 0,0 1 1 0 0,-1-2-1 0 0,1 1 1 0 0,0 0 0 0 0,0-1-1 0 0,-1-1 1 0 0,1 1-1 0 0,-1-1 1 0 0,0 0 0 0 0,0 0-1 0 0,0-1 1 0 0,0 0-1 0 0,0 0 1 0 0,-1 0 0 0 0,6-6-1 0 0,3-4 4 0 0,0 0-1 0 0,-1-1 1 0 0,-1 0 0 0 0,21-33-1 0 0,-25 34 76 0 0,-1-1-1 0 0,0 0 1 0 0,-1-1 0 0 0,-1 1-1 0 0,0-1 1 0 0,-1 0-1 0 0,-1 0 1 0 0,0 0 0 0 0,-1-1-1 0 0,-1-20 1 0 0,0 35-70 0 0,-1 0-1 0 0,0-1 1 0 0,0 1 0 0 0,0 0-1 0 0,0 0 1 0 0,-1-1 0 0 0,1 1-1 0 0,-1 0 1 0 0,1 0 0 0 0,-1 0-1 0 0,0 0 1 0 0,0-1 0 0 0,0 1-1 0 0,0 0 1 0 0,0 0 0 0 0,0 1-1 0 0,-1-1 1 0 0,1 0 0 0 0,0 0-1 0 0,-1 1 1 0 0,0-1 0 0 0,1 0-1 0 0,-1 1 1 0 0,0 0 0 0 0,0-1-1 0 0,0 1 1 0 0,0 0 0 0 0,0 0-1 0 0,0 0 1 0 0,0 0 0 0 0,0 1-1 0 0,0-1 1 0 0,0 0 0 0 0,-1 1-1 0 0,1 0 1 0 0,0-1 0 0 0,0 1-1 0 0,-5 0 1 0 0,1 0-6 0 0,0 1 0 0 0,0 0 0 0 0,0 0 0 0 0,0 0 0 0 0,0 1 0 0 0,0 0 0 0 0,0 0 0 0 0,0 0 0 0 0,1 1 0 0 0,-1 0 0 0 0,1 0 1 0 0,0 0-1 0 0,-6 5 0 0 0,9-6-10 0 0,-11 9 21 0 0,0 0 0 0 0,1 2 0 0 0,-17 20-1 0 0,28-31 73 0 0,5-1-84 0 0,24 3 3 0 0,0-2 0 0 0,0-1-1 0 0,-1-1 1 0 0,40-6 0 0 0,-59 5-30 0 0,-3 2 17 0 0,16 7-43 0 0,-19-7 36 0 0,0 0 0 0 0,0 0 0 0 0,-1 0 0 0 0,1 0-1 0 0,0 1 1 0 0,-1-1 0 0 0,1 0 0 0 0,-1 1 0 0 0,1 0 0 0 0,-1-1-1 0 0,0 1 1 0 0,0 0 0 0 0,0-1 0 0 0,0 1 0 0 0,0 0 0 0 0,0 0-1 0 0,0 0 1 0 0,-1 0 0 0 0,1 0 0 0 0,-1 0 0 0 0,1 0 0 0 0,-1 0-1 0 0,0 0 1 0 0,0 0 0 0 0,0 0 0 0 0,0 0 0 0 0,0 0 0 0 0,0 0-1 0 0,0 0 1 0 0,-1 1 0 0 0,0 1 0 0 0,-2 15-26 0 0,-1-1 0 0 0,-11 30 1 0 0,6-17 19 0 0,8-27 20 0 0,0-2-2 0 0,0 0 0 0 0,0 0 0 0 0,1 0 0 0 0,-1 1 0 0 0,1-1 0 0 0,0 0 0 0 0,0 0 0 0 0,0 0 0 0 0,0 1 0 0 0,0-1 0 0 0,0 0 0 0 0,0 0 1 0 0,1 0-1 0 0,-1 0 0 0 0,1 1 0 0 0,0-1 0 0 0,-1 0 0 0 0,3 2 0 0 0,-2-2-2 0 0,0-1 0 0 0,0 0-1 0 0,0 0 1 0 0,1 0 0 0 0,-1 0 0 0 0,0 0 0 0 0,1 0 0 0 0,-1 0 0 0 0,1 0 0 0 0,-1-1-1 0 0,1 1 1 0 0,0 0 0 0 0,-1-1 0 0 0,1 1 0 0 0,0-1 0 0 0,-1 0 0 0 0,1 0 0 0 0,2 1 0 0 0,7-2 2 0 0,0 1-1 0 0,0-1 1 0 0,0-1 0 0 0,0 0 0 0 0,14-5 0 0 0,-13 4-6 0 0,5-2 52 0 0,-1 0 0 0 0,0 0 0 0 0,-1-2-1 0 0,1 0 1 0 0,-1 0 0 0 0,0-2 0 0 0,-1 0 0 0 0,0-1-1 0 0,0 0 1 0 0,-1-1 0 0 0,-1 0 0 0 0,0-1 0 0 0,0-1-1 0 0,-1 1 1 0 0,-1-2 0 0 0,14-22 0 0 0,-14 20 540 0 0,-1 1 0 0 0,-1-2 1 0 0,10-26-1 0 0,-18 41-275 0 0,-1-2-145 0 0,1 4-164 0 0,1-1-1 0 0,-1 1 0 0 0,0 0 0 0 0,0 0 0 0 0,0-1 0 0 0,0 1 0 0 0,0 0 0 0 0,0-1 0 0 0,0 1 0 0 0,0 0 0 0 0,0-1 0 0 0,0 1 0 0 0,0 0 0 0 0,0-1 0 0 0,0 1 0 0 0,0 0 0 0 0,0-1 0 0 0,-1 1 0 0 0,1 0 0 0 0,0 0 0 0 0,0-1 0 0 0,0 1 0 0 0,0 0 0 0 0,-1-1 0 0 0,1 1 0 0 0,0 0 0 0 0,0 0 0 0 0,0 0 0 0 0,-1-1 0 0 0,1 1 0 0 0,0 0 0 0 0,-1 0 0 0 0,1 0 1 0 0,0-1-1 0 0,0 1 0 0 0,-1 0 0 0 0,1 0 0 0 0,0 0 0 0 0,-1 0 0 0 0,1 0 0 0 0,0 0 0 0 0,-1 0 0 0 0,1 0 0 0 0,0 0 0 0 0,0 0 0 0 0,-1 0 0 0 0,1 0 0 0 0,-1 0 0 0 0,-10 5 31 0 0,1 1 0 0 0,0 0-1 0 0,0 0 1 0 0,1 1 0 0 0,0 1 0 0 0,0 0-1 0 0,0 0 1 0 0,-8 11 0 0 0,11-12-13 0 0,0 0 0 0 0,0 1 0 0 0,1-1 0 0 0,0 1 0 0 0,1 1 0 0 0,0-1 0 0 0,0 1 0 0 0,1-1 0 0 0,0 1 0 0 0,0 0 0 0 0,-2 16 0 0 0,5-21-48 0 0,1 0-1 0 0,-1 0 0 0 0,1 0 0 0 0,0 0 0 0 0,0-1 0 0 0,0 1 0 0 0,1 0 1 0 0,-1-1-1 0 0,1 1 0 0 0,0-1 0 0 0,0 1 0 0 0,0-1 0 0 0,0 0 1 0 0,1 0-1 0 0,-1 0 0 0 0,1 0 0 0 0,0 0 0 0 0,0-1 0 0 0,0 1 0 0 0,0-1 1 0 0,0 0-1 0 0,1 0 0 0 0,4 3 0 0 0,8 3-479 0 0,1 1 1 0 0,-1-2-1 0 0,27 8 0 0 0,54 8-5647 0 0,-46-15 2606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83 443 16 0 0,'2'0'87'0'0,"2"-1"123"0"0,0 1-1 0 0,-1-1 1 0 0,1 0-1 0 0,0-1 1 0 0,0 1-1 0 0,-1-1 1 0 0,1 1-1 0 0,-1-1 1 0 0,1 0-1 0 0,-1-1 1 0 0,0 1 0 0 0,0 0-1 0 0,0-1 1 0 0,0 0-1 0 0,5-5 1 0 0,-7 5 973 0 0,-1 3-1148 0 0,0 0 1 0 0,-1 0-1 0 0,1 0 1 0 0,0 0-1 0 0,0 0 1 0 0,0 0-1 0 0,-1 0 1 0 0,1 1-1 0 0,0-1 1 0 0,0 0-1 0 0,0 0 1 0 0,-1 0-1 0 0,1 0 0 0 0,0 0 1 0 0,0-1-1 0 0,0 1 1 0 0,-1 0-1 0 0,1 0 1 0 0,0 0-1 0 0,0 0 1 0 0,0 0-1 0 0,0 0 1 0 0,-1 0-1 0 0,1 0 1 0 0,0 0-1 0 0,0 0 1 0 0,0-1-1 0 0,0 1 0 0 0,-1 0 1 0 0,1 0-1 0 0,0 0 1 0 0,0 0-1 0 0,0 0 1 0 0,0-1-1 0 0,0 1 1 0 0,0 0-1 0 0,0 0 1 0 0,-1 0-1 0 0,1-1 1 0 0,0 1-1 0 0,0 0 1 0 0,0 0-1 0 0,0 0 0 0 0,0 0 1 0 0,0-1-1 0 0,0 1 1 0 0,0 0-1 0 0,0 0 1 0 0,0 0-1 0 0,0-1 1 0 0,0 1-1 0 0,0 0 1 0 0,0 0-1 0 0,0 0 1 0 0,0-1-1 0 0,1 1 1 0 0,-1 0-1 0 0,0 0 0 0 0,0 0 1 0 0,0 0-1 0 0,0-1 1 0 0,0 1-1 0 0,0 0 1 0 0,0 0-1 0 0,1 0 1 0 0,-1 0-1 0 0,0-1 1 0 0,-8 4 22 0 0,0 0 1 0 0,0 0-1 0 0,0 0 1 0 0,0 1-1 0 0,1 0 1 0 0,0 1 0 0 0,0 0-1 0 0,0 0 1 0 0,0 0-1 0 0,1 1 1 0 0,0 0-1 0 0,0 0 1 0 0,0 1-1 0 0,1 0 1 0 0,0-1 0 0 0,-6 14-1 0 0,7-11-5 0 0,0 1-1 0 0,1-1 1 0 0,0 1 0 0 0,-2 10 0 0 0,5-17-36 0 0,-1 0 0 0 0,1 0 1 0 0,-1 0-1 0 0,1 0 1 0 0,0 0-1 0 0,0 0 0 0 0,1 0 1 0 0,-1 0-1 0 0,0 0 1 0 0,1 0-1 0 0,0 0 0 0 0,0 0 1 0 0,0 0-1 0 0,0 0 1 0 0,0 0-1 0 0,0-1 0 0 0,3 5 1 0 0,-2-5-6 0 0,0-1 1 0 0,0 1 0 0 0,0-1-1 0 0,0 1 1 0 0,0-1 0 0 0,1 0-1 0 0,-1 0 1 0 0,0 0 0 0 0,1 0-1 0 0,-1 0 1 0 0,1 0 0 0 0,-1 0-1 0 0,1-1 1 0 0,-1 0-1 0 0,1 1 1 0 0,-1-1 0 0 0,1 0-1 0 0,-1 0 1 0 0,1 0 0 0 0,-1-1-1 0 0,4 0 1 0 0,55-17 74 0 0,-47 12-66 0 0,-3 2-47 0 0,0-1 0 0 0,0 0 0 0 0,0-1 0 0 0,-1 0-1 0 0,0-1 1 0 0,0 0 0 0 0,0-1 0 0 0,-1 0 0 0 0,0 0-1 0 0,-1-1 1 0 0,0 0 0 0 0,0 0 0 0 0,-1-1 0 0 0,0 0-1 0 0,-1 0 1 0 0,0-1 0 0 0,-1 0 0 0 0,0 0 0 0 0,0 0-1 0 0,-1-1 1 0 0,-1 1 0 0 0,4-21 0 0 0,-5 7-172 0 0,-2 24 187 0 0,0 1-1 0 0,0-1 1 0 0,0 1-1 0 0,1 0 0 0 0,-1-1 1 0 0,0 1-1 0 0,0-1 1 0 0,0 1-1 0 0,0 0 1 0 0,0-1-1 0 0,0 1 1 0 0,0-1-1 0 0,0 1 0 0 0,0-1 1 0 0,0 1-1 0 0,0 0 1 0 0,0-1-1 0 0,0 1 1 0 0,0-1-1 0 0,-1 1 1 0 0,1-1-1 0 0,0 1 0 0 0,0 0 1 0 0,0-1-1 0 0,-1 1 1 0 0,1 0-1 0 0,0-1 1 0 0,0 1-1 0 0,-1 0 1 0 0,1-1-1 0 0,0 1 0 0 0,-1 0 1 0 0,1-1-1 0 0,0 1 1 0 0,-1 0-1 0 0,1 0 1 0 0,0 0-1 0 0,-1-1 0 0 0,1 1 1 0 0,-1 0-1 0 0,1 0 1 0 0,0 0-1 0 0,-1 0 1 0 0,1 0-1 0 0,-1 0 1 0 0,1 0-1 0 0,-1 0 0 0 0,1 0 1 0 0,-1 0-1 0 0,-10 7-12 0 0,1 1-1 0 0,0 0 0 0 0,0 1 0 0 0,1 0 1 0 0,0 1-1 0 0,0 0 0 0 0,1 0 1 0 0,1 1-1 0 0,0 0 0 0 0,0 0 0 0 0,1 1 1 0 0,0 0-1 0 0,-4 16 0 0 0,9-27 30 0 0,0 0-1 0 0,1 0 0 0 0,-1 1 1 0 0,0-1-1 0 0,1 1 0 0 0,0-1 1 0 0,-1 0-1 0 0,1 1 0 0 0,0-1 1 0 0,0 1-1 0 0,0-1 1 0 0,0 1-1 0 0,0-1 0 0 0,0 0 1 0 0,0 1-1 0 0,0-1 0 0 0,1 1 1 0 0,-1-1-1 0 0,0 1 0 0 0,1-1 1 0 0,-1 0-1 0 0,1 1 0 0 0,0-1 1 0 0,0 2-1 0 0,1-2 2 0 0,-1 0 0 0 0,1-1 0 0 0,0 1 0 0 0,-1 0 1 0 0,1-1-1 0 0,0 1 0 0 0,-1 0 0 0 0,1-1 0 0 0,0 0 0 0 0,0 0 0 0 0,-1 1 0 0 0,1-1 0 0 0,0 0 0 0 0,0 0 0 0 0,-1 0 0 0 0,1-1 1 0 0,0 1-1 0 0,0 0 0 0 0,-1-1 0 0 0,1 1 0 0 0,2-2 0 0 0,21-4 25 0 0,1-2 1 0 0,-1 0-1 0 0,0-2 1 0 0,0-1-1 0 0,-2-1 1 0 0,1-1-1 0 0,-1-1 1 0 0,-1-1-1 0 0,-1-1 0 0 0,0-1 1 0 0,-1-1-1 0 0,-1 0 1 0 0,-1-2-1 0 0,0 0 1 0 0,-1-1-1 0 0,-2-1 1 0 0,17-28-1 0 0,-21 28 205 0 0,0 0 1 0 0,-2-1-1 0 0,0 0 0 0 0,-2-1 1 0 0,-1 1-1 0 0,0-1 1 0 0,2-25-1 0 0,-7 27 497 0 0,-4 16-201 0 0,-15 28-127 0 0,10-11-476 0 0,-21 35 135 0 0,2 0-1 0 0,-41 95 1 0 0,-21 104-90 0 0,42-83 63 0 0,-33 204 0 0 0,80-365-10 0 0,0 1-1 0 0,0-1 1 0 0,0 0-1 0 0,0 1 1 0 0,0-1 0 0 0,-1 1-1 0 0,1-1 1 0 0,0 0-1 0 0,-1 0 1 0 0,1 1-1 0 0,-1-1 1 0 0,0 0 0 0 0,1 0-1 0 0,-1 0 1 0 0,0 1-1 0 0,0-1 1 0 0,1 0-1 0 0,-1 0 1 0 0,0 0 0 0 0,0 0-1 0 0,0 0 1 0 0,-2 1-1 0 0,2-3-15 0 0,0 1 1 0 0,0 0-1 0 0,0-1 0 0 0,0 1 0 0 0,0-1 0 0 0,0 1 1 0 0,0-1-1 0 0,0 0 0 0 0,0 1 0 0 0,0-1 0 0 0,0 0 0 0 0,1 1 1 0 0,-1-1-1 0 0,0 0 0 0 0,0 0 0 0 0,1 0 0 0 0,-1 0 1 0 0,1 0-1 0 0,-1 0 0 0 0,0-2 0 0 0,-30-71 126 0 0,29 68-91 0 0,-2-5-69 0 0,0 0 0 0 0,0-1-1 0 0,2 1 1 0 0,-1-1 0 0 0,1 0 0 0 0,1 0 0 0 0,0 0 0 0 0,1 0-1 0 0,0 1 1 0 0,1-1 0 0 0,0 0 0 0 0,1 0 0 0 0,0 0 0 0 0,1 0 0 0 0,0 1-1 0 0,1 0 1 0 0,0-1 0 0 0,1 1 0 0 0,0 1 0 0 0,1-1 0 0 0,0 1 0 0 0,1 0-1 0 0,0 0 1 0 0,0 1 0 0 0,1 0 0 0 0,0 0 0 0 0,1 1 0 0 0,13-10-1 0 0,0 3-646 0 0,1 2-1 0 0,0 0 0 0 0,1 1 1 0 0,0 2-1 0 0,1 1 0 0 0,45-12 1 0 0,-26 8-1781 0 0,13-6-380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09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1 134 560 0 0,'-1'-9'567'0'0,"1"0"0"0"0,0 0 0 0 0,1 0 1 0 0,0-1-1 0 0,0 1 0 0 0,1 0 0 0 0,0 0 0 0 0,1 1 0 0 0,-1-1 0 0 0,6-10 1 0 0,-7 17-537 0 0,0 1 0 0 0,0-1 0 0 0,-1 1 0 0 0,1-1 0 0 0,0 1 1 0 0,0 0-1 0 0,0-1 0 0 0,0 1 0 0 0,0 0 0 0 0,1 0 1 0 0,-1 0-1 0 0,0 0 0 0 0,1 0 0 0 0,-1 0 0 0 0,0 0 0 0 0,1 0 1 0 0,-1 1-1 0 0,1-1 0 0 0,-1 0 0 0 0,1 1 0 0 0,0-1 0 0 0,-1 1 1 0 0,1 0-1 0 0,-1 0 0 0 0,1-1 0 0 0,0 1 0 0 0,-1 0 1 0 0,1 0-1 0 0,0 1 0 0 0,-1-1 0 0 0,1 0 0 0 0,0 0 0 0 0,-1 1 1 0 0,1-1-1 0 0,-1 1 0 0 0,1-1 0 0 0,-1 1 0 0 0,1 0 0 0 0,-1 0 1 0 0,1-1-1 0 0,-1 1 0 0 0,3 2 0 0 0,2 2 17 0 0,-1 0-1 0 0,1 0 0 0 0,-1 0 1 0 0,0 0-1 0 0,0 1 0 0 0,0 0 1 0 0,6 10-1 0 0,-5-4-11 0 0,-1 1 0 0 0,-1-1 0 0 0,0 1 0 0 0,0-1 0 0 0,-1 1 0 0 0,-1 1 0 0 0,0-1 0 0 0,0 0 0 0 0,-2 0 0 0 0,0 1 1 0 0,0-1-1 0 0,-1 0 0 0 0,-1 0 0 0 0,0 0 0 0 0,-1 0 0 0 0,0 0 0 0 0,-1 0 0 0 0,-9 21 0 0 0,12-34 3 0 0,1 1 0 0 0,0-1 0 0 0,0 0 0 0 0,-1 1 0 0 0,1-1 0 0 0,0 0 0 0 0,-1 1 1 0 0,1-1-1 0 0,0 0 0 0 0,-1 1 0 0 0,1-1 0 0 0,-1 0 0 0 0,1 0 0 0 0,0 1 0 0 0,-1-1 0 0 0,1 0 0 0 0,-1 0 1 0 0,1 0-1 0 0,-1 0 0 0 0,1 0 0 0 0,-1 1 0 0 0,1-1 0 0 0,0 0 0 0 0,-1 0 0 0 0,1 0 0 0 0,-1 0 0 0 0,1 0 0 0 0,-1 0 1 0 0,1-1-1 0 0,-1 1 0 0 0,1 0 0 0 0,-1 0 0 0 0,1 0 0 0 0,0 0 0 0 0,-1-1 0 0 0,1 1 0 0 0,-1 0 0 0 0,1 0 0 0 0,-1-1 1 0 0,0 0-10 0 0,0 1 1 0 0,0-1-1 0 0,1 1 1 0 0,-1-1 0 0 0,0 0-1 0 0,0 1 1 0 0,1-1 0 0 0,-1 0-1 0 0,0 0 1 0 0,1 0-1 0 0,-1 1 1 0 0,1-1 0 0 0,-1 0-1 0 0,1 0 1 0 0,0 0 0 0 0,-1 0-1 0 0,1 0 1 0 0,0 0 0 0 0,0 0-1 0 0,-1 0 1 0 0,1 0-1 0 0,0-1 1 0 0,2-10-52 0 0,0 1 0 0 0,0-1 0 0 0,1 1 1 0 0,1 0-1 0 0,0 0 0 0 0,0 0 0 0 0,1 0 0 0 0,1 1 0 0 0,0 0 0 0 0,0 0 1 0 0,1 1-1 0 0,0-1 0 0 0,0 1 0 0 0,1 1 0 0 0,1-1 0 0 0,-1 2 1 0 0,1-1-1 0 0,0 1 0 0 0,1 0 0 0 0,0 1 0 0 0,0 0 0 0 0,0 1 0 0 0,1 0 1 0 0,21-7-1 0 0,2 8-1511 0 0,-14 4-3143 0 0,-19 0 4605 0 0,20 0-2559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0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163 335 424 0 0,'0'0'441'0'0,"11"3"1543"0"0,-7-4-1893 0 0,-1 0-1 0 0,1 0 1 0 0,0-1-1 0 0,-1 1 1 0 0,0-1-1 0 0,1 0 1 0 0,-1 0 0 0 0,0-1-1 0 0,0 1 1 0 0,0-1-1 0 0,0 1 1 0 0,-1-1 0 0 0,1 0-1 0 0,-1 0 1 0 0,1 0-1 0 0,-1 0 1 0 0,0 0 0 0 0,2-6-1 0 0,3-6 462 0 0,-1 0 1 0 0,-1-1-1 0 0,4-17 0 0 0,-5 21 78 0 0,-4 9-6 0 0,-1 3-612 0 0,0-1 0 0 0,0 1 0 0 0,1-1 1 0 0,-1 1-1 0 0,0-1 0 0 0,0 1 0 0 0,0 0 0 0 0,-1-1 1 0 0,1 1-1 0 0,0 0 0 0 0,0 0 0 0 0,0 0 0 0 0,0-1 1 0 0,0 1-1 0 0,0 0 0 0 0,0 1 0 0 0,0-1 0 0 0,0 0 1 0 0,0 0-1 0 0,0 0 0 0 0,0 1 0 0 0,0-1 0 0 0,0 0 1 0 0,0 1-1 0 0,0-1 0 0 0,0 1 0 0 0,0-1 1 0 0,0 1-1 0 0,0 0 0 0 0,0-1 0 0 0,0 1 0 0 0,0 0 1 0 0,1 0-1 0 0,-2 0 0 0 0,-36 29 138 0 0,36-28-137 0 0,-26 24 82 0 0,1 1 1 0 0,-25 32 0 0 0,40-45-64 0 0,1 1 0 0 0,0 1 0 0 0,1 0 0 0 0,1 1 0 0 0,1 0 0 0 0,-9 23 0 0 0,17-38-27 0 0,-1-1 1 0 0,1 0 0 0 0,0 0 0 0 0,-1 1-1 0 0,1-1 1 0 0,0 0 0 0 0,0 1-1 0 0,0-1 1 0 0,0 0 0 0 0,0 1 0 0 0,0-1-1 0 0,0 0 1 0 0,0 0 0 0 0,1 1 0 0 0,-1-1-1 0 0,0 0 1 0 0,1 1 0 0 0,-1-1 0 0 0,1 0-1 0 0,0 0 1 0 0,-1 0 0 0 0,1 0 0 0 0,0 0-1 0 0,0 0 1 0 0,-1 1 0 0 0,1-2 0 0 0,0 1-1 0 0,0 0 1 0 0,0 0 0 0 0,0 0 0 0 0,0 0-1 0 0,1-1 1 0 0,-1 1 0 0 0,0 0 0 0 0,0-1-1 0 0,0 1 1 0 0,1-1 0 0 0,-1 1 0 0 0,0-1-1 0 0,0 0 1 0 0,1 0 0 0 0,-1 1 0 0 0,0-1-1 0 0,1 0 1 0 0,-1 0 0 0 0,0 0 0 0 0,3-1-1 0 0,9 1 21 0 0,1 0-1 0 0,0-1 0 0 0,22-5 0 0 0,-25 5-11 0 0,19-5 14 0 0,0 0-1 0 0,0-2 1 0 0,-1-1 0 0 0,0-1-1 0 0,-1-2 1 0 0,29-16-1 0 0,-44 22-18 0 0,-1-2 0 0 0,-1 1 0 0 0,0-1 0 0 0,0-1 0 0 0,0 0-1 0 0,-1 0 1 0 0,0-1 0 0 0,-1-1 0 0 0,0 1 0 0 0,-1-1 0 0 0,0-1-1 0 0,-1 0 1 0 0,0 0 0 0 0,-1 0 0 0 0,9-23 0 0 0,-14 30-19 0 0,0 0-1 0 0,0 0 1 0 0,0 0 0 0 0,-1 0 0 0 0,0 0-1 0 0,0 0 1 0 0,0 0 0 0 0,0 0 0 0 0,-1 0-1 0 0,0 0 1 0 0,0 0 0 0 0,-2-6 0 0 0,2 9-42 0 0,-1 2 35 0 0,1 0 0 0 0,-1 0 0 0 0,0 0-1 0 0,0 0 1 0 0,0 0 0 0 0,0 0 0 0 0,0 1 0 0 0,0-1-1 0 0,0 1 1 0 0,1 0 0 0 0,-1-1 0 0 0,0 1 0 0 0,0 0 0 0 0,1 0-1 0 0,-1 0 1 0 0,0 0 0 0 0,1 0 0 0 0,-1 0 0 0 0,1 1-1 0 0,0-1 1 0 0,-1 0 0 0 0,1 1 0 0 0,-1 1 0 0 0,0 0 0 0 0,1 0 1 0 0,0 0-1 0 0,0 0 1 0 0,1-1-1 0 0,-1 1 1 0 0,1 1-1 0 0,-1-1 1 0 0,1 0-1 0 0,0 0 1 0 0,0 0-1 0 0,0 0 1 0 0,1 0-1 0 0,0 4 1 0 0,4 13-39 0 0,1 0 1 0 0,1-1 0 0 0,16 32 0 0 0,-13-29-17 0 0,-3-5 51 0 0,-3-9 2 0 0,0 1 0 0 0,0 0 0 0 0,-1 1 1 0 0,0-1-1 0 0,-1 1 0 0 0,3 14 0 0 0,-5-21 30 0 0,-12 14 112 0 0,9-17-108 0 0,0 0 0 0 0,-1 1 0 0 0,1-1-1 0 0,0-1 1 0 0,-1 1 0 0 0,1 0 0 0 0,0-1 0 0 0,0 0-1 0 0,0 0 1 0 0,0 0 0 0 0,-1 0 0 0 0,1 0 0 0 0,0 0-1 0 0,1-1 1 0 0,-1 1 0 0 0,0-1 0 0 0,0 0 0 0 0,1 0 0 0 0,-1 0-1 0 0,1 0 1 0 0,-1-1 0 0 0,1 1 0 0 0,0-1 0 0 0,0 1-1 0 0,0-1 1 0 0,1 0 0 0 0,-3-4 0 0 0,3 5-17 0 0,1 0 1 0 0,0 0 0 0 0,0 0-1 0 0,0 0 1 0 0,0 1-1 0 0,1-1 1 0 0,-1 0-1 0 0,0 0 1 0 0,1 0 0 0 0,-1 0-1 0 0,1 0 1 0 0,0 1-1 0 0,-1-1 1 0 0,1 0-1 0 0,0 1 1 0 0,0-1 0 0 0,0 0-1 0 0,0 1 1 0 0,0-1-1 0 0,1 1 1 0 0,2-3 0 0 0,4-1-6 0 0,0 0 0 0 0,0 0 1 0 0,1 1-1 0 0,0 0 1 0 0,0 0-1 0 0,0 1 0 0 0,0 1 1 0 0,1-1-1 0 0,-1 1 1 0 0,1 1-1 0 0,16-1 0 0 0,-10 0 9 0 0,0 0-1 0 0,0-1 0 0 0,21-7 0 0 0,-22 3-11 0 0,0 0 0 0 0,-1-2 0 0 0,0 1 0 0 0,0-2 0 0 0,-1 0 1 0 0,-1 0-1 0 0,1-1 0 0 0,-2-1 0 0 0,0 0 0 0 0,0 0 0 0 0,-1-1 0 0 0,0-1 1 0 0,-1 1-1 0 0,-1-2 0 0 0,0 1 0 0 0,-1-1 0 0 0,-1 0 0 0 0,0-1 0 0 0,5-21 0 0 0,13-53 414 0 0,-23 88-396 0 0,-5 9-41 0 0,-16 29 28 0 0,3 1 0 0 0,0 0 0 0 0,3 2 0 0 0,-16 63 0 0 0,9-31 3 0 0,-84 287 141 0 0,97-334-135 0 0,1 1 0 0 0,-3 28 0 0 0,10-50-179 0 0,-5 8-356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0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 44 0 0,'9'-11'2144'0'0,"-6"9"-2031"0"0,-1 1 1 0 0,1 0 0 0 0,0 0 0 0 0,-1 1 0 0 0,1-1-1 0 0,0 0 1 0 0,0 1 0 0 0,-1 0 0 0 0,1-1 0 0 0,0 1-1 0 0,0 0 1 0 0,0 1 0 0 0,-1-1 0 0 0,1 0 0 0 0,0 1-1 0 0,0 0 1 0 0,4 1 0 0 0,-1 1 16 0 0,0 0-1 0 0,0 0 1 0 0,0 0-1 0 0,-1 1 1 0 0,0 0-1 0 0,1 0 1 0 0,7 8-1 0 0,-6-4-16 0 0,1 1 0 0 0,-1-1 0 0 0,-1 1 1 0 0,1 0-1 0 0,-2 1 0 0 0,1 0 0 0 0,-1 0 0 0 0,-1 0 0 0 0,6 16 0 0 0,-10-23-67 0 0,0 1-1 0 0,0-1 0 0 0,0 0 1 0 0,0 0-1 0 0,0 1 1 0 0,-1-1-1 0 0,1 0 0 0 0,-1 0 1 0 0,0 0-1 0 0,0 1 1 0 0,0-1-1 0 0,0 0 0 0 0,-1 0 1 0 0,1-1-1 0 0,-1 1 1 0 0,0 0-1 0 0,0 0 0 0 0,0-1 1 0 0,0 1-1 0 0,0-1 1 0 0,-1 0-1 0 0,1 1 0 0 0,-1-1 1 0 0,1 0-1 0 0,-1-1 1 0 0,0 1-1 0 0,1 0 0 0 0,-1-1 1 0 0,0 1-1 0 0,-5 0 1 0 0,4 0-39 0 0,-1 0 0 0 0,0 0 0 0 0,0 0 0 0 0,1-1 0 0 0,-1 0 0 0 0,0 0 0 0 0,0 0 0 0 0,0-1 0 0 0,0 1 0 0 0,-1-1 0 0 0,1 0 0 0 0,0-1 1 0 0,0 1-1 0 0,0-1 0 0 0,0 0 0 0 0,0 0 0 0 0,1-1 0 0 0,-1 0 0 0 0,-7-3 0 0 0,9 3-273 0 0,1-1 0 0 0,0 1 0 0 0,-1-1 0 0 0,1 0 1 0 0,0 0-1 0 0,1 0 0 0 0,-1 0 0 0 0,0 0 0 0 0,1-1 0 0 0,0 1 0 0 0,-1 0 0 0 0,1-1 0 0 0,1 1 0 0 0,-1-1 0 0 0,0 1 1 0 0,1-6-1 0 0,2-10-1666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1 457 196 0 0,'11'1'306'0'0,"0"0"1"0"0,0-1-1 0 0,1 0 0 0 0,-1 0 0 0 0,0-2 1 0 0,0 1-1 0 0,0-1 0 0 0,0-1 0 0 0,0 0 1 0 0,0 0-1 0 0,16-9 0 0 0,-19 9-78 0 0,0-1-1 0 0,0 0 1 0 0,0 0 0 0 0,-1-1-1 0 0,0 0 1 0 0,1 0 0 0 0,-2 0-1 0 0,1-1 1 0 0,-1 0-1 0 0,0-1 1 0 0,0 1 0 0 0,0-1-1 0 0,-1-1 1 0 0,0 1 0 0 0,-1 0-1 0 0,0-1 1 0 0,0 0 0 0 0,0 0-1 0 0,-1 0 1 0 0,3-12 1146 0 0,-9 21-1368 0 0,1-1 0 0 0,-1 1 0 0 0,1 0 0 0 0,0 0 0 0 0,0 0 0 0 0,-1 0 0 0 0,1 0 0 0 0,0 0 0 0 0,0 1 0 0 0,0-1 0 0 0,0 1 0 0 0,-3 2 0 0 0,1 0 6 0 0,1-1-7 0 0,-1 0 0 0 0,1 0 0 0 0,0 0-1 0 0,0 1 1 0 0,0-1 0 0 0,1 1 0 0 0,-1 0 0 0 0,1 0-1 0 0,-1 0 1 0 0,1 0 0 0 0,1 0 0 0 0,-1 1 0 0 0,1-1-1 0 0,-1 1 1 0 0,1-1 0 0 0,0 8 0 0 0,0-10-11 0 0,1 1 1 0 0,-1-1-1 0 0,1 1 0 0 0,0-1 1 0 0,0 1-1 0 0,0-1 1 0 0,1 1-1 0 0,-1-1 1 0 0,0 1-1 0 0,1-1 0 0 0,0 1 1 0 0,-1-1-1 0 0,1 1 1 0 0,0-1-1 0 0,1 0 1 0 0,-1 1-1 0 0,0-1 0 0 0,0 0 1 0 0,1 0-1 0 0,0 0 1 0 0,-1 0-1 0 0,1 0 1 0 0,0 0-1 0 0,0-1 0 0 0,0 1 1 0 0,0-1-1 0 0,0 1 1 0 0,4 1-1 0 0,9 2-179 0 0,0-1-1 0 0,1 0 1 0 0,-1-1-1 0 0,1-1 0 0 0,0 0 1 0 0,0-1-1 0 0,19-2 1 0 0,10-1-587 0 0,58-12 0 0 0,-92 12 694 0 0,1-1 1 0 0,-1 0-1 0 0,1 0 0 0 0,-1-1 1 0 0,0-1-1 0 0,0 0 0 0 0,-1 0 1 0 0,18-12-1 0 0,-27 16 126 0 0,-1 0-1 0 0,1-1 1 0 0,0 1 0 0 0,0 0-1 0 0,-1-1 1 0 0,1 1-1 0 0,0-1 1 0 0,-1 1 0 0 0,0-1-1 0 0,1 1 1 0 0,-1-1-1 0 0,0 1 1 0 0,0-1 0 0 0,0 1-1 0 0,0-1 1 0 0,0 1-1 0 0,0-1 1 0 0,0 1 0 0 0,0-1-1 0 0,0 1 1 0 0,-1-1-1 0 0,1 1 1 0 0,-1-1 0 0 0,1 1-1 0 0,-1-1 1 0 0,0 1-1 0 0,0 0 1 0 0,1-1 0 0 0,-1 1-1 0 0,0 0 1 0 0,0 0-1 0 0,0 0 1 0 0,0 0 0 0 0,0-1-1 0 0,-1 1 1 0 0,1 1-1 0 0,-2-3 1 0 0,2 2 283 0 0,-1 0-221 0 0,1-1-1 0 0,0 0 1 0 0,-1 1 0 0 0,1-1 0 0 0,-1 1-1 0 0,1-1 1 0 0,-1 1 0 0 0,0 0 0 0 0,0 0-1 0 0,1-1 1 0 0,-1 1 0 0 0,0 0 0 0 0,0 1-1 0 0,0-1 1 0 0,0 0 0 0 0,0 1 0 0 0,0-1 0 0 0,-3 0-1 0 0,-4 7-92 0 0,0 0 0 0 0,1 0 0 0 0,-1 1 0 0 0,1 0 0 0 0,1 0 0 0 0,-1 0 0 0 0,1 1 0 0 0,0 1 0 0 0,1-1 0 0 0,0 1 0 0 0,1 0 0 0 0,0 0 0 0 0,0 1 0 0 0,1 0 0 0 0,0-1 0 0 0,0 1 0 0 0,-2 14 0 0 0,6-23-14 0 0,-1 0 0 0 0,1 1 0 0 0,0-1 0 0 0,0 1 0 0 0,0-1 0 0 0,0 0 1 0 0,0 1-1 0 0,0-1 0 0 0,0 0 0 0 0,1 1 0 0 0,-1-1 0 0 0,0 0 0 0 0,1 1 1 0 0,-1-1-1 0 0,1 0 0 0 0,0 0 0 0 0,-1 1 0 0 0,1-1 0 0 0,0 0 0 0 0,-1 0 1 0 0,1 0-1 0 0,0 0 0 0 0,0 0 0 0 0,1 1 0 0 0,1 0-3 0 0,-1-1 0 0 0,0 0 0 0 0,1 0 0 0 0,-1 0 0 0 0,1 0 0 0 0,0 0 0 0 0,-1 0 0 0 0,1 0 0 0 0,0-1 0 0 0,-1 0 0 0 0,5 1 0 0 0,7-1-32 0 0,1-1 0 0 0,-1 0 0 0 0,22-6 1 0 0,-29 6 10 0 0,12-4-30 0 0,-1 0 0 0 0,1-1 0 0 0,-1-1 0 0 0,0-1 0 0 0,0 0-1 0 0,-1-2 1 0 0,0 0 0 0 0,-1-1 0 0 0,0 0 0 0 0,-1-1 0 0 0,0-1-1 0 0,-1-1 1 0 0,0 0 0 0 0,12-17 0 0 0,-10 10 41 0 0,-1 0 0 0 0,-1-1 0 0 0,-1-1 0 0 0,-1 0 0 0 0,0-1 0 0 0,-2 0 0 0 0,-1 0 0 0 0,-2-1 0 0 0,0-1 0 0 0,4-29 0 0 0,1-15 1422 0 0,-12 67-1034 0 0,-5 8-351 0 0,-2 4-20 0 0,0 0 1 0 0,0 0-1 0 0,1 1 1 0 0,0 0-1 0 0,1 0 1 0 0,-7 19-1 0 0,-25 80-100 0 0,17-44 49 0 0,-5 5-658 0 0,-27 133 0 0 0,50-174-329 0 0,2-27 782 0 0,0-1 1 0 0,0 0 0 0 0,0 0 0 0 0,0 0 0 0 0,0 0 0 0 0,0 1 0 0 0,0-1 0 0 0,1 0 0 0 0,-1 0 0 0 0,0 0 0 0 0,1 0 0 0 0,-1 0 0 0 0,1 0 0 0 0,-1 1 0 0 0,1-1 0 0 0,0 0 0 0 0,-1-1 0 0 0,1 1-1 0 0,0 0 1 0 0,1 1 0 0 0,7 2-1864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2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76 0 0,'0'0'1918'0'0,"5"-2"-1612"0"0,15-2-130 0 0,0 0 1 0 0,0 2-1 0 0,1 0 1 0 0,-1 1 0 0 0,1 1-1 0 0,22 3 1 0 0,64-3 91 0 0,-96 0-228 0 0,0-1 0 0 0,0-1 1 0 0,-1 0-1 0 0,20-6 0 0 0,-25 6 34 0 0,-1 0 0 0 0,1-1-1 0 0,-1 1 1 0 0,0-1 0 0 0,0 0-1 0 0,-1 0 1 0 0,1-1 0 0 0,0 1-1 0 0,-1-1 1 0 0,0 0 0 0 0,0 0-1 0 0,0 0 1 0 0,3-6-1 0 0,9-29 1354 0 0,-45 103-1532 0 0,14-33 228 0 0,1 0 1 0 0,-14 46-1 0 0,27-69-284 0 0,-1 0 0 0 0,2 0 1 0 0,-1 0-1 0 0,1 1 0 0 0,0-1 1 0 0,1 0-1 0 0,0 1 0 0 0,0-1 0 0 0,1 0 1 0 0,0 1-1 0 0,0-1 0 0 0,1 0 1 0 0,0 0-1 0 0,0 0 0 0 0,5 9 0 0 0,-1-8-1413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05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1 277 540 0 0,'0'0'4432'0'0,"1"-8"-4053"0"0,2-6-156 0 0,0 0 0 0 0,2 0 0 0 0,-1 1 0 0 0,2-1 0 0 0,0 1 0 0 0,0 0 0 0 0,1 0 0 0 0,1 1 0 0 0,11-15 0 0 0,-2 6-26 0 0,0 2 0 0 0,2-1-1 0 0,0 2 1 0 0,32-24 0 0 0,-49 41-181 0 0,22 8-9 0 0,-19 2-2 0 0,0 1 0 0 0,-1 0 0 0 0,0 1 0 0 0,0-1 1 0 0,-1 1-1 0 0,0 0 0 0 0,-1 0 0 0 0,-1 0 0 0 0,0 0 0 0 0,0 0 0 0 0,-1 0 0 0 0,-2 22 0 0 0,-3 11 64 0 0,-18 79-1 0 0,16-98 8 0 0,-2 0 0 0 0,0-1 0 0 0,-19 36 0 0 0,27-59 321 0 0,-12-22-272 0 0,13 19-121 0 0,-1 1 0 0 0,1 0 0 0 0,-1 0 0 0 0,1-1 0 0 0,0 1 0 0 0,0-1 0 0 0,-1 1 0 0 0,1 0 1 0 0,0-1-1 0 0,0 1 0 0 0,0 0 0 0 0,0-1 0 0 0,1 1 0 0 0,-1-1 0 0 0,0 1 0 0 0,1 0 0 0 0,-1-1 0 0 0,0 1 0 0 0,1 0 0 0 0,0-2 0 0 0,1-1 9 0 0,3-18 13 0 0,1 1 1 0 0,2 0-1 0 0,0 1 0 0 0,0 0 1 0 0,2 0-1 0 0,1 1 0 0 0,22-31 1 0 0,-24 38-28 0 0,1-1 1 0 0,0 1-1 0 0,1 1 1 0 0,0 0-1 0 0,1 1 1 0 0,0 0-1 0 0,0 1 1 0 0,1 0-1 0 0,1 1 1 0 0,-1 0-1 0 0,23-8 1 0 0,-33 15-7 0 0,1 0 0 0 0,-1 0 0 0 0,0 0 0 0 0,0 0 0 0 0,0 1 0 0 0,1 0 1 0 0,-1 0-1 0 0,0 0 0 0 0,0 0 0 0 0,1 0 0 0 0,-1 1 0 0 0,0-1 0 0 0,0 1 0 0 0,0 0 1 0 0,1 0-1 0 0,-1 0 0 0 0,0 0 0 0 0,0 1 0 0 0,-1-1 0 0 0,1 1 0 0 0,0-1 1 0 0,0 1-1 0 0,-1 0 0 0 0,1 0 0 0 0,-1 1 0 0 0,0-1 0 0 0,1 0 0 0 0,-1 1 1 0 0,0 0-1 0 0,0-1 0 0 0,-1 1 0 0 0,1 0 0 0 0,-1 0 0 0 0,1 0 0 0 0,-1 0 0 0 0,0 0 1 0 0,1 5-1 0 0,2 1-3 0 0,-2 1 0 0 0,1 0 1 0 0,-1 0-1 0 0,-1 0 0 0 0,0 0 0 0 0,0 0 1 0 0,-1 0-1 0 0,0 0 0 0 0,-1 0 1 0 0,0 0-1 0 0,-3 12 0 0 0,0-8 5 0 0,-6 22 31 0 0,-28 67 1 0 0,37-102 441 0 0,0-8-406 0 0,1-7-32 0 0,0-1 1 0 0,1 0 0 0 0,1 0 0 0 0,0 1 0 0 0,1-1-1 0 0,0 1 1 0 0,2 0 0 0 0,9-24 0 0 0,-4 12-7 0 0,1-1 0 0 0,2 2 0 0 0,0-1 0 0 0,2 2 0 0 0,31-41 0 0 0,-40 59-26 0 0,0 1-1 0 0,0 0 1 0 0,0 0 0 0 0,1 0 0 0 0,0 1 0 0 0,0 0-1 0 0,0 0 1 0 0,0 1 0 0 0,1 0 0 0 0,8-3-1 0 0,-14 5-3 0 0,0 0 0 0 0,1 1 0 0 0,-1-1 0 0 0,1 0 0 0 0,-1 1 0 0 0,1-1 0 0 0,-1 1 0 0 0,1 0 0 0 0,-1 0 0 0 0,1 0 0 0 0,-1 0 0 0 0,1 0 0 0 0,-1 1 0 0 0,1-1 0 0 0,-1 1 0 0 0,1-1 0 0 0,-1 1 0 0 0,0 0 0 0 0,1 0 0 0 0,-1 0 0 0 0,0 0 0 0 0,1 1 0 0 0,-1-1 0 0 0,0 1 0 0 0,0-1 0 0 0,0 1 0 0 0,-1 0 0 0 0,1-1 0 0 0,0 1 0 0 0,-1 0 0 0 0,1 0 0 0 0,-1 0 0 0 0,1 1 0 0 0,-1-1 0 0 0,0 0 0 0 0,0 0 0 0 0,0 1 0 0 0,0-1 0 0 0,0 4 0 0 0,4 10-7 0 0,-1 0 0 0 0,0 0 0 0 0,-2 1 0 0 0,2 27 0 0 0,-3-32 6 0 0,-2 74-23 0 0,0-66 30 0 0,0 1 1 0 0,1-1-1 0 0,1 1 1 0 0,1-1-1 0 0,8 33 0 0 0,-10-52 4 0 0,0 0-1 0 0,0 0 0 0 0,0 0 1 0 0,0 0-1 0 0,0-1 1 0 0,1 1-1 0 0,-1 0 0 0 0,0 0 1 0 0,1 0-1 0 0,-1 0 1 0 0,1-1-1 0 0,-1 1 0 0 0,1 0 1 0 0,-1 0-1 0 0,1-1 0 0 0,-1 1 1 0 0,1 0-1 0 0,0-1 1 0 0,-1 1-1 0 0,1-1 0 0 0,0 1 1 0 0,0-1-1 0 0,-1 1 1 0 0,1-1-1 0 0,0 1 0 0 0,0-1 1 0 0,0 0-1 0 0,0 1 0 0 0,-1-1 1 0 0,1 0-1 0 0,0 0 1 0 0,0 0-1 0 0,0 0 0 0 0,1 1 1 0 0,0-2 1 0 0,1 0 0 0 0,-1 0 0 0 0,0 0 0 0 0,0 0 0 0 0,1 0 0 0 0,-1-1 0 0 0,0 1 0 0 0,0-1 0 0 0,0 1 1 0 0,-1-1-1 0 0,1 0 0 0 0,0 0 0 0 0,-1 0 0 0 0,3-2 0 0 0,31-42 28 0 0,-2-2 1 0 0,-3-1-1 0 0,-1-1 1 0 0,38-93-1 0 0,-41 66 191 0 0,-26 75-234 0 0,-2 10-97 0 0,-14 61 95 0 0,3-14-6 0 0,-13 110-1 0 0,23-134 4 0 0,1-20 17 0 0,1 1 0 0 0,0-1 0 0 0,1 1 0 0 0,0-1 0 0 0,1 1 0 0 0,0 0 0 0 0,1-1 0 0 0,5 17 0 0 0,-7-27 0 0 0,0 0-1 0 0,1 0 1 0 0,-1 0 0 0 0,0 0 0 0 0,1 0-1 0 0,-1 0 1 0 0,1-1 0 0 0,-1 1-1 0 0,1 0 1 0 0,0 0 0 0 0,-1 0 0 0 0,1-1-1 0 0,0 1 1 0 0,0 0 0 0 0,0-1 0 0 0,-1 1-1 0 0,1 0 1 0 0,0-1 0 0 0,0 1-1 0 0,0-1 1 0 0,0 0 0 0 0,0 1 0 0 0,0-1-1 0 0,0 0 1 0 0,0 1 0 0 0,0-1 0 0 0,0 0-1 0 0,0 0 1 0 0,0 0 0 0 0,2 0-1 0 0,0-1 4 0 0,0 0 0 0 0,0 0-1 0 0,0 0 1 0 0,0 0 0 0 0,0 0-1 0 0,0-1 1 0 0,0 0 0 0 0,-1 1-1 0 0,1-1 1 0 0,2-3 0 0 0,5-3 6 0 0,-1 0 1 0 0,0-1-1 0 0,-1-1 1 0 0,9-12-1 0 0,115-208 101 0 0,-84 149 63 0 0,-48 80-143 0 0,6-12 47 0 0,-6 13-82 0 0,0 0 1 0 0,0 0-1 0 0,0 0 1 0 0,0-1-1 0 0,0 1 1 0 0,0 0-1 0 0,0 0 1 0 0,0-1-1 0 0,0 1 1 0 0,0 0-1 0 0,0 0 0 0 0,0 0 1 0 0,0-1-1 0 0,0 1 1 0 0,0 0-1 0 0,0 0 1 0 0,0 0-1 0 0,1-1 1 0 0,-1 1-1 0 0,0 0 1 0 0,0 0-1 0 0,0 0 1 0 0,0 0-1 0 0,0-1 1 0 0,0 1-1 0 0,1 0 1 0 0,-1 0-1 0 0,0 0 1 0 0,0 0-1 0 0,0 0 1 0 0,1-1-1 0 0,-1 1 1 0 0,0 0-1 0 0,0 0 1 0 0,0 0-1 0 0,1 0 1 0 0,-1 0-1 0 0,0 0 1 0 0,0 0-1 0 0,0 0 0 0 0,1 0 1 0 0,-1 0-1 0 0,0 0 1 0 0,0 0-1 0 0,0 0 1 0 0,1 0-1 0 0,-1 0 1 0 0,0 0-1 0 0,0 0 1 0 0,1 0-1 0 0,-1 0 1 0 0,0 0-1 0 0,0 0 1 0 0,0 0-1 0 0,1 1 1 0 0,-1-1-1 0 0,0 0 1 0 0,0 0-1 0 0,0 0 1 0 0,3 14-8 0 0,-2 0 1 0 0,0 0 0 0 0,0 0 0 0 0,-2 0-1 0 0,0 0 1 0 0,0 0 0 0 0,-1 0-1 0 0,-5 15 1 0 0,-4 51 7 0 0,14 62 37 0 0,-3-141-14 0 0,2-1-15 0 0,-1 1 0 0 0,1-1 1 0 0,-1 0-1 0 0,0 0 0 0 0,1 0 0 0 0,-1 0 1 0 0,1 0-1 0 0,-1 0 0 0 0,0-1 1 0 0,1 1-1 0 0,-1 0 0 0 0,1-1 0 0 0,-1 1 1 0 0,0-1-1 0 0,2 0 0 0 0,13-13 10 0 0,-1 0-1 0 0,0-1 0 0 0,-2 0 0 0 0,1-1 1 0 0,-2-1-1 0 0,0 0 0 0 0,10-20 0 0 0,59-141 145 0 0,-73 160-119 0 0,17-37 923 0 0,-25 53-859 0 0,2 20-45 0 0,-2-1-1 0 0,0 1 0 0 0,-1-1 1 0 0,-5 26-1 0 0,2-19-121 0 0,0-1-1 0 0,2 1 0 0 0,1 0 1 0 0,1 0-1 0 0,2 0 1 0 0,3 25-1 0 0,-5-47-140 0 0,1 0 0 0 0,0 0 0 0 0,-1 1 0 0 0,1-1 0 0 0,0 0-1 0 0,0 0 1 0 0,0 0 0 0 0,1-1 0 0 0,-1 1 0 0 0,0 0 0 0 0,1 0 0 0 0,-1-1 0 0 0,1 1-1 0 0,0 0 1 0 0,-1-1 0 0 0,1 0 0 0 0,0 1 0 0 0,0-1 0 0 0,0 0 0 0 0,0 0 0 0 0,0 0-1 0 0,0 0 1 0 0,0 0 0 0 0,0-1 0 0 0,0 1 0 0 0,0-1 0 0 0,1 1 0 0 0,-1-1 0 0 0,0 0-1 0 0,0 0 1 0 0,1 0 0 0 0,-1 0 0 0 0,0 0 0 0 0,4-1 0 0 0,27-3-2733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2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75 988 0 0,'1'-18'952'0'0,"-1"2"-84"0"0,4 5 588 0 0,-2-8-388 0 0,-1 8-439 0 0,29 54-4070 0 0,-25-27 2053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1 191 832 0 0,'0'0'745'0'0,"17"16"1090"0"0,-11 16-1044 0 0,-1 1 1 0 0,-2 0 0 0 0,-1 64-1 0 0,-2-72-430 0 0,0-23-143 0 0,0-2-194 0 0,0 0 1 0 0,0 0-1 0 0,0 1 0 0 0,0-1 0 0 0,0 0 0 0 0,0 0 0 0 0,1 0 0 0 0,-1 0 0 0 0,0 1 1 0 0,0-1-1 0 0,0 0 0 0 0,0 0 0 0 0,1 0 0 0 0,-1 0 0 0 0,0 0 0 0 0,0 1 1 0 0,0-1-1 0 0,1 0 0 0 0,-1 0 0 0 0,0 0 0 0 0,0 0 0 0 0,1 0 0 0 0,-1 0 0 0 0,0 0 1 0 0,0 0-1 0 0,1 0 0 0 0,-1 0 0 0 0,0 0 0 0 0,0 0 0 0 0,0 0 0 0 0,1 0 0 0 0,-1 0 1 0 0,0 0-1 0 0,0 0 0 0 0,1 0 0 0 0,-1 0 0 0 0,0-1 0 0 0,0 1 0 0 0,0 0 1 0 0,1 0-1 0 0,-1 0 0 0 0,0 0 0 0 0,0 0 0 0 0,0-1 0 0 0,1 1 0 0 0,-1 0 0 0 0,0 0 1 0 0,0 0-1 0 0,0 0 0 0 0,0-1 0 0 0,0 1 0 0 0,0 0 0 0 0,1 0 0 0 0,-1 0 0 0 0,0-1 1 0 0,0 1-1 0 0,0 0 0 0 0,0 0 0 0 0,0-1 0 0 0,0 1 0 0 0,0 0 0 0 0,0 0 0 0 0,0-1 1 0 0,0 1-1 0 0,18-32 486 0 0,16-46-197 0 0,102-221-191 0 0,-124 282-1299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3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22 167 360 0 0,'14'-1'489'0'0,"0"-2"0"0"0,0 1 0 0 0,0-2 0 0 0,-1 1 0 0 0,1-2 0 0 0,-1 0 0 0 0,0-1 0 0 0,0 0 0 0 0,-1-1 0 0 0,0 0 0 0 0,0-1 0 0 0,0 0 0 0 0,-1-1 0 0 0,0 0 0 0 0,-1-1 0 0 0,0 0 0 0 0,-1-1 0 0 0,13-18 0 0 0,-22 29-433 0 0,1 0 1 0 0,-1-1-1 0 0,0 1 0 0 0,1-1 1 0 0,-1 1-1 0 0,0 0 1 0 0,1-1-1 0 0,-1 1 0 0 0,0-1 1 0 0,1 1-1 0 0,-1-1 0 0 0,0 1 1 0 0,0-1-1 0 0,0 1 1 0 0,1-1-1 0 0,-1 0 0 0 0,0 1 1 0 0,0-1-1 0 0,0 1 0 0 0,0-1 1 0 0,0 1-1 0 0,0-1 1 0 0,0 1-1 0 0,0-1 0 0 0,0 0 1 0 0,-1 1-1 0 0,1-1 1 0 0,0 1-1 0 0,0-1 0 0 0,0 1 1 0 0,-1-1-1 0 0,1 1 0 0 0,0-1 1 0 0,0 1-1 0 0,-1-1 1 0 0,1 1-1 0 0,-1-1 0 0 0,-23-4 504 0 0,-32 14-345 0 0,40-5-132 0 0,1 2 0 0 0,-1 0 1 0 0,1 1-1 0 0,0 0 0 0 0,-14 10 1 0 0,22-13-46 0 0,0 1-1 0 0,1 0 1 0 0,-1 0 0 0 0,1 1 0 0 0,1-1 0 0 0,-1 1 0 0 0,1 1 0 0 0,0-1 0 0 0,0 1 0 0 0,1 0 0 0 0,-1 0 0 0 0,-3 10 0 0 0,7-15-27 0 0,1-1 0 0 0,-1 1 0 0 0,1 0 1 0 0,-1 0-1 0 0,1-1 0 0 0,0 1 0 0 0,0 0 1 0 0,0 0-1 0 0,0 0 0 0 0,0-1 0 0 0,0 1 1 0 0,0 0-1 0 0,1 0 0 0 0,-1-1 0 0 0,1 1 1 0 0,-1 0-1 0 0,1 0 0 0 0,-1-1 0 0 0,1 1 1 0 0,0 0-1 0 0,0-1 0 0 0,2 3 1 0 0,0-1-5 0 0,0 0 1 0 0,0 0-1 0 0,0 0 1 0 0,1 0-1 0 0,0 0 1 0 0,-1-1-1 0 0,1 0 1 0 0,0 0-1 0 0,5 2 1 0 0,7 3-83 0 0,2-2 0 0 0,-1 0 0 0 0,26 4 0 0 0,19 0-1020 0 0,83 2 0 0 0,-7-17-4650 0 0,-81-2 2561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5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126 619 348 0 0,'0'0'4885'0'0,"5"-4"-4409"0"0,7-7-271 0 0,-1 0-1 0 0,-1-1 1 0 0,0 0 0 0 0,0 0-1 0 0,-1-1 1 0 0,-1 0 0 0 0,0 0-1 0 0,-1-1 1 0 0,0 0 0 0 0,9-30-1 0 0,-8 16 105 0 0,0 0 0 0 0,-2 0-1 0 0,-1 0 1 0 0,-1-1 0 0 0,0-36-1 0 0,-4 63-274 0 0,0 1-1 0 0,0-1 1 0 0,0 0-1 0 0,0 1 1 0 0,0-1 0 0 0,0 0-1 0 0,0 0 1 0 0,0 1-1 0 0,-1-1 1 0 0,1 0-1 0 0,0 1 1 0 0,-1-1-1 0 0,0 1 1 0 0,1-1 0 0 0,-1 0-1 0 0,0 1 1 0 0,0 0-1 0 0,0-1 1 0 0,0 1-1 0 0,0-1 1 0 0,0 1-1 0 0,0 0 1 0 0,0 0-1 0 0,-1 0 1 0 0,-1-2 0 0 0,1 2-18 0 0,-1 1 1 0 0,1 0-1 0 0,0 0 1 0 0,0 0-1 0 0,0 0 0 0 0,0 0 1 0 0,0 0-1 0 0,-1 1 1 0 0,1-1-1 0 0,0 1 1 0 0,0-1-1 0 0,0 1 1 0 0,0 0-1 0 0,0 0 1 0 0,0 0-1 0 0,-3 2 1 0 0,-10 6 13 0 0,1 1 1 0 0,1 1 0 0 0,-19 18-1 0 0,31-28-19 0 0,-14 15 23 0 0,0 0 0 0 0,1 2 0 0 0,1-1 0 0 0,1 2 0 0 0,0 0 0 0 0,2 0 0 0 0,0 1 0 0 0,1 0 0 0 0,1 1 0 0 0,1 0 0 0 0,-7 32 0 0 0,13-49-25 0 0,0 1 0 0 0,0-1-1 0 0,1 0 1 0 0,0 1 0 0 0,-1-1-1 0 0,2 0 1 0 0,-1 1-1 0 0,0-1 1 0 0,1 1 0 0 0,0-1-1 0 0,0 0 1 0 0,0 0 0 0 0,0 0-1 0 0,1 1 1 0 0,0-1-1 0 0,0-1 1 0 0,0 1 0 0 0,0 0-1 0 0,0 0 1 0 0,4 4 0 0 0,-1-5 0 0 0,-1 1 0 0 0,0-1 1 0 0,1 0-1 0 0,0 0 1 0 0,0-1-1 0 0,0 1 0 0 0,0-1 1 0 0,0 0-1 0 0,0 0 1 0 0,0-1-1 0 0,1 1 1 0 0,-1-1-1 0 0,11 0 0 0 0,5 0 5 0 0,-1-1-1 0 0,1-2 1 0 0,-1 0-1 0 0,0 0 1 0 0,0-2-1 0 0,0-1 1 0 0,29-11-1 0 0,-32 9-7 0 0,0-1 1 0 0,-1-1-1 0 0,0 0 1 0 0,-1-1-1 0 0,1-1 0 0 0,-2 0 1 0 0,24-25-1 0 0,-28 27 0 0 0,-1-2 0 0 0,0 1-1 0 0,-1-1 1 0 0,-1 0 0 0 0,1-1-1 0 0,-2 0 1 0 0,0 0 0 0 0,0 0-1 0 0,-1-1 1 0 0,-1 0 0 0 0,4-14-1 0 0,-8 27-6 0 0,0 0-1 0 0,0-1 0 0 0,0 1 1 0 0,1 0-1 0 0,-1 0 0 0 0,0-1 1 0 0,0 1-1 0 0,0 0 0 0 0,0 0 1 0 0,0-1-1 0 0,0 1 0 0 0,0 0 1 0 0,0-1-1 0 0,0 1 0 0 0,0 0 0 0 0,0 0 1 0 0,0-1-1 0 0,0 1 0 0 0,0 0 1 0 0,0 0-1 0 0,0-1 0 0 0,-1 1 1 0 0,1 0-1 0 0,0 0 0 0 0,0-1 1 0 0,0 1-1 0 0,0 0 0 0 0,0 0 1 0 0,-1-1-1 0 0,1 1 0 0 0,0 0 1 0 0,0 0-1 0 0,0 0 0 0 0,-1-1 1 0 0,1 1-1 0 0,0 0 0 0 0,0 0 0 0 0,-1 0 1 0 0,1 0-1 0 0,0 0 0 0 0,0 0 1 0 0,-1 0-1 0 0,1-1 0 0 0,0 1 1 0 0,0 0-1 0 0,-1 0 0 0 0,1 0 1 0 0,0 0-1 0 0,0 0 0 0 0,-1 0 1 0 0,1 0-1 0 0,0 0 0 0 0,-1 0 1 0 0,1 1-1 0 0,-23 10-30 0 0,16-5 29 0 0,0-1 0 0 0,0 1 0 0 0,1 0 0 0 0,0 1 0 0 0,-6 7 0 0 0,0 5 10 0 0,1 1 0 0 0,-16 38-1 0 0,24-51 1 0 0,0 1-1 0 0,1 0 1 0 0,0-1 0 0 0,1 1-1 0 0,0 0 1 0 0,0 0 0 0 0,0 0-1 0 0,1 0 1 0 0,1 0 0 0 0,-1 0-1 0 0,3 12 1 0 0,-2-19-4 0 0,-1 1 1 0 0,1-1-1 0 0,0 1 1 0 0,-1-1-1 0 0,1 1 0 0 0,0-1 1 0 0,0 0-1 0 0,0 1 1 0 0,0-1-1 0 0,0 0 1 0 0,0 0-1 0 0,0 1 0 0 0,1-1 1 0 0,-1 0-1 0 0,0 0 1 0 0,1 0-1 0 0,-1-1 1 0 0,1 1-1 0 0,-1 0 1 0 0,1 0-1 0 0,-1-1 0 0 0,1 1 1 0 0,0-1-1 0 0,-1 0 1 0 0,1 1-1 0 0,-1-1 1 0 0,1 0-1 0 0,0 0 1 0 0,-1 0-1 0 0,1 0 0 0 0,0 0 1 0 0,-1 0-1 0 0,1 0 1 0 0,0-1-1 0 0,-1 1 1 0 0,1-1-1 0 0,-1 1 0 0 0,1-1 1 0 0,2-1-1 0 0,1 0 3 0 0,1 0 0 0 0,-1 0 0 0 0,1 0 1 0 0,-1-1-1 0 0,0 0 0 0 0,0 0 0 0 0,0-1 0 0 0,-1 1 0 0 0,1-1 0 0 0,4-5 0 0 0,-3-1-58 0 0,1-1 0 0 0,-1 0-1 0 0,-1 0 1 0 0,0-1 0 0 0,-1 0 0 0 0,0 0 0 0 0,0 0 0 0 0,-1 0 0 0 0,-1 0 0 0 0,1-21 0 0 0,7-25-251 0 0,-10 55 295 0 0,1 0 1 0 0,1 0 0 0 0,-1 1 0 0 0,0-1-1 0 0,1 0 1 0 0,-1 1 0 0 0,1-1 0 0 0,0 1-1 0 0,0-1 1 0 0,0 1 0 0 0,0 0-1 0 0,0 0 1 0 0,0 0 0 0 0,1 0 0 0 0,-1 1-1 0 0,1-1 1 0 0,-1 0 0 0 0,1 1 0 0 0,0 0-1 0 0,-1-1 1 0 0,1 1 0 0 0,0 0 0 0 0,0 1-1 0 0,0-1 1 0 0,0 0 0 0 0,0 1-1 0 0,0 0 1 0 0,0 0 0 0 0,0 0 0 0 0,5 0-1 0 0,2 0-8 0 0,-1 1 0 0 0,0 0 0 0 0,1 0 1 0 0,-1 1-1 0 0,0 0 0 0 0,0 0 0 0 0,0 1 0 0 0,0 0 0 0 0,0 1 0 0 0,-1 0 0 0 0,0 0 0 0 0,15 11 0 0 0,-19-12 9 0 0,-1 0 0 0 0,0 0 0 0 0,0 0 0 0 0,0 0 0 0 0,0 1 0 0 0,-1-1 0 0 0,1 1 1 0 0,-1-1-1 0 0,0 1 0 0 0,0 0 0 0 0,0 0 0 0 0,-1 0 0 0 0,1 0 0 0 0,-1 0 0 0 0,0 1 0 0 0,0-1 0 0 0,-1 0 0 0 0,1 1 0 0 0,-1-1 0 0 0,0 0 1 0 0,0 1-1 0 0,0-1 0 0 0,-1 0 0 0 0,1 1 0 0 0,-1-1 0 0 0,0 0 0 0 0,-1 0 0 0 0,1 0 0 0 0,-1 0 0 0 0,-2 5 0 0 0,-2 2 15 0 0,-1 0-1 0 0,-1-1 0 0 0,0 0 1 0 0,0 0-1 0 0,-1-1 1 0 0,0 0-1 0 0,-1 0 0 0 0,0-1 1 0 0,0-1-1 0 0,0 0 1 0 0,-15 8-1 0 0,24-14 416 0 0,0-1-417 0 0,1 0 0 0 0,-1 0 0 0 0,1 0 0 0 0,-1 0 0 0 0,1 0 0 0 0,-1 0-1 0 0,1-1 1 0 0,-1 1 0 0 0,1 0 0 0 0,-1 0 0 0 0,1 0 0 0 0,-1 0 0 0 0,1-1 0 0 0,-1 1 0 0 0,1 0 0 0 0,0 0 0 0 0,-1-1 0 0 0,1 1 0 0 0,-1 0 0 0 0,1-1 0 0 0,0 1 0 0 0,-1 0 0 0 0,1-1 0 0 0,0 1 0 0 0,0 0 0 0 0,-1-1 0 0 0,1 1 0 0 0,0-1 0 0 0,0 1 0 0 0,-1-1 0 0 0,1 1 0 0 0,0-1 0 0 0,0 1 0 0 0,0-1 0 0 0,0 0 0 0 0,4-22 135 0 0,20-20-34 0 0,-23 42-106 0 0,15-26 53 0 0,1 1-1 0 0,1 0 1 0 0,2 2 0 0 0,26-26 0 0 0,-35 36-31 0 0,-10 13-33 0 0,0-1-1 0 0,0 1 0 0 0,0-1 0 0 0,0 1 1 0 0,0 0-1 0 0,0-1 0 0 0,1 1 1 0 0,-1 0-1 0 0,0 0 0 0 0,1 0 1 0 0,-1 0-1 0 0,1 0 0 0 0,-1 0 0 0 0,1 0 1 0 0,1 0-1 0 0,-1 1 6 0 0,0 0 0 0 0,-1 0 1 0 0,1 0-1 0 0,0 0 0 0 0,0 0 0 0 0,-1 1 1 0 0,1-1-1 0 0,0 1 0 0 0,-1-1 0 0 0,1 1 0 0 0,-1 0 1 0 0,1-1-1 0 0,-1 1 0 0 0,1 0 0 0 0,-1 0 0 0 0,1 0 1 0 0,-1 0-1 0 0,0 0 0 0 0,0 1 0 0 0,1-1 0 0 0,-1 0 1 0 0,0 0-1 0 0,1 2 0 0 0,27 41-47 0 0,-15-22-32 0 0,-12-21 40 0 0,6-4-92 0 0,1 0 43 0 0,-1 0 0 0 0,0-1 0 0 0,0 0-1 0 0,0 0 1 0 0,0-1 0 0 0,-1 0 0 0 0,1 0 0 0 0,-1-1 0 0 0,6-6 0 0 0,8-10-254 0 0,31-42 1 0 0,-37 43 158 0 0,1 1 0 0 0,34-33 0 0 0,-49 52 181 0 0,21-13-523 0 0,-21 14 523 0 0,-1 1 0 0 0,1 0 1 0 0,0 0-1 0 0,0 0 0 0 0,-1-1 0 0 0,1 1 1 0 0,-1 0-1 0 0,1 0 0 0 0,-1 0 0 0 0,1 0 0 0 0,-1 0 1 0 0,0 0-1 0 0,1 0 0 0 0,-1 0 0 0 0,0 0 1 0 0,0 0-1 0 0,0 0 0 0 0,0 1 0 0 0,0-1 1 0 0,0 1-1 0 0,1 10-12 0 0,-1 0 0 0 0,0 0 0 0 0,0 0 0 0 0,-2 0 0 0 0,-3 19 0 0 0,-3 25-31 0 0,6-31 27 0 0,1-16 18 0 0,0 0 1 0 0,0 0-1 0 0,1 0 0 0 0,0 0 1 0 0,1 0-1 0 0,-1 0 1 0 0,2 0-1 0 0,0 0 1 0 0,4 16-1 0 0,-4-23-17 0 0,0 1 0 0 0,0-1 0 0 0,0 0 0 0 0,0 0 0 0 0,0 0 0 0 0,0 0 0 0 0,0-1 0 0 0,0 1 0 0 0,1-1 0 0 0,-1 1 0 0 0,1-1 0 0 0,-1 0 0 0 0,1 0 0 0 0,0 0 0 0 0,-1 0-1 0 0,1 0 1 0 0,0 0 0 0 0,0-1 0 0 0,0 0 0 0 0,-1 1 0 0 0,1-1 0 0 0,0 0 0 0 0,0 0 0 0 0,0-1 0 0 0,0 1 0 0 0,-1-1 0 0 0,1 1 0 0 0,0-1 0 0 0,0 0 0 0 0,-1 0 0 0 0,1 0 0 0 0,4-3 0 0 0,2 0-85 0 0,0 0 0 0 0,-1-1 0 0 0,1-1 0 0 0,-1 1 0 0 0,0-1 0 0 0,-1 0 0 0 0,0-1 1 0 0,9-9-1 0 0,2-8-98 0 0,-2 0 0 0 0,-1 0 0 0 0,0-2 0 0 0,15-39 0 0 0,32-113 598 0 0,-58 162-65 0 0,0 1-1 0 0,0-1 0 0 0,-2-1 1 0 0,2-23-1 0 0,-4 38-147 0 0,3-7 17 0 0,-3 5-85 0 0,-2 9 572 0 0,-36 95-596 0 0,-34 137 0 0 0,17-45 13 0 0,-50 160 319 0 0,93-322 169 0 0,6-16-1392 0 0,5-43-6627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6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68 0 0,'2'1'89'0'0,"1"-1"0"0"0,-1 1 0 0 0,1 0 0 0 0,0-1 0 0 0,-1 1 0 0 0,1 0 1 0 0,-1 0-1 0 0,0 1 0 0 0,1-1 0 0 0,-1 0 0 0 0,0 1 0 0 0,0-1 0 0 0,0 1 0 0 0,0 0 0 0 0,0 0 0 0 0,0 0 0 0 0,0 0 0 0 0,-1 0 0 0 0,3 4 1 0 0,33 48 568 0 0,-32-44-498 0 0,-1 1 0 0 0,0 0 0 0 0,0 1 0 0 0,-1-1 0 0 0,3 22 0 0 0,-6-30-120 0 0,-1 0-1 0 0,1 0 1 0 0,0-1-1 0 0,-1 1 0 0 0,0 0 1 0 0,0-1-1 0 0,0 1 1 0 0,0-1-1 0 0,0 1 1 0 0,0-1-1 0 0,-1 1 0 0 0,1-1 1 0 0,-1 0-1 0 0,0 0 1 0 0,1 1-1 0 0,-1-1 1 0 0,0-1-1 0 0,0 1 0 0 0,0 0 1 0 0,-1 0-1 0 0,1-1 1 0 0,0 1-1 0 0,-1-1 1 0 0,1 0-1 0 0,-5 2 0 0 0,-3 1 79 0 0,1-1 0 0 0,-1 0 0 0 0,0-1 0 0 0,-20 3 0 0 0,28-5-209 0 0,0 0-1 0 0,0-1 0 0 0,-1 1 1 0 0,1-1-1 0 0,0 1 1 0 0,0-1-1 0 0,0 0 1 0 0,0 1-1 0 0,1-1 1 0 0,-1 0-1 0 0,0-1 0 0 0,0 1 1 0 0,0 0-1 0 0,1 0 1 0 0,-1-1-1 0 0,1 1 1 0 0,-1-1-1 0 0,1 1 1 0 0,-1-1-1 0 0,1 0 0 0 0,0 1 1 0 0,0-1-1 0 0,0 0 1 0 0,0 0-1 0 0,0 0 1 0 0,0 0-1 0 0,0 0 1 0 0,1 0-1 0 0,-1 0 0 0 0,0-4 1 0 0,-2-10-1174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6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80 380 0 0,'15'-15'2002'0'0,"-9"5"1949"0"0,-25 24-3798 0 0,1 1 0 0 0,0 0 0 0 0,1 1 0 0 0,1 1 0 0 0,1 1 0 0 0,0 0 0 0 0,2 1 0 0 0,0 1 0 0 0,1 0 0 0 0,-18 40 0 0 0,29-59-142 0 0,1-1-1 0 0,0 1 1 0 0,-1-1 0 0 0,1 1-1 0 0,0 0 1 0 0,-1 0-1 0 0,1-1 1 0 0,0 1 0 0 0,0 0-1 0 0,0-1 1 0 0,0 1 0 0 0,0 0-1 0 0,0-1 1 0 0,0 1-1 0 0,0 0 1 0 0,0 0 0 0 0,0-1-1 0 0,0 1 1 0 0,0 0 0 0 0,0-1-1 0 0,0 1 1 0 0,1 0-1 0 0,-1 0 1 0 0,0-1 0 0 0,1 1-1 0 0,-1-1 1 0 0,0 1 0 0 0,1 0-1 0 0,-1-1 1 0 0,1 1-1 0 0,0 0 1 0 0,24 4 135 0 0,30-14-39 0 0,-43 5-127 0 0,-1-1 0 0 0,1 0 0 0 0,-1-1 0 0 0,0 0 0 0 0,0 0-1 0 0,-1-1 1 0 0,0-1 0 0 0,0 0 0 0 0,-1 0 0 0 0,15-17 0 0 0,-19 19-51 0 0,-1 0 1 0 0,1 0 0 0 0,-1-1-1 0 0,0 0 1 0 0,-1 1 0 0 0,1-1-1 0 0,-2-1 1 0 0,1 1 0 0 0,-1 0 0 0 0,0-1-1 0 0,0 1 1 0 0,-1-1 0 0 0,0 0-1 0 0,0 1 1 0 0,-1-1 0 0 0,0 0 0 0 0,0 0-1 0 0,-3-10 1 0 0,-2-2 74 0 0,4 19 51 0 0,0-1-1 0 0,1 1 0 0 0,-1-1 1 0 0,1 1-1 0 0,0-1 0 0 0,-1 1 1 0 0,1-1-1 0 0,0 1 0 0 0,0-1 1 0 0,0 1-1 0 0,0-1 0 0 0,0 1 0 0 0,1-4 1 0 0,0 2 125 0 0,18-6 45 0 0,-10 8-213 0 0,70-11 166 0 0,-76 12-172 0 0,1-1 0 0 0,-1 1 0 0 0,1 0 0 0 0,-1 0 0 0 0,0 1 1 0 0,1-1-1 0 0,-1 0 0 0 0,1 1 0 0 0,-1 0 0 0 0,0 0 0 0 0,0 0 0 0 0,1 0 1 0 0,-1 1-1 0 0,0-1 0 0 0,0 1 0 0 0,0 0 0 0 0,-1 0 0 0 0,1 0 0 0 0,0 0 1 0 0,2 3-1 0 0,-3-2-8 0 0,-1 1 0 0 0,1 0-1 0 0,-1-1 1 0 0,0 1 0 0 0,0 0 0 0 0,0 0 0 0 0,0 0 0 0 0,-1 0 0 0 0,1 0-1 0 0,-1 0 1 0 0,0 0 0 0 0,0 0 0 0 0,-2 7 0 0 0,-12 48-29 0 0,7-35 23 0 0,-2 0 1 0 0,-1-1-1 0 0,-1 1 0 0 0,-25 39 0 0 0,21-44 768 0 0,21-33 326 0 0,1 0-1304 0 0,2-5 272 0 0,1 1 1 0 0,1 0 0 0 0,1 1-1 0 0,0 0 1 0 0,1 1-1 0 0,1 0 1 0 0,26-22-1 0 0,37-43 91 0 0,-76 79-143 0 0,1 2-11 0 0,0 0 0 0 0,0 0 1 0 0,0 0-1 0 0,0 0 0 0 0,0 1 0 0 0,0-1 0 0 0,0 1 0 0 0,-1-1 0 0 0,1 1 0 0 0,0-1 0 0 0,0 1 0 0 0,0 0 0 0 0,-1 0 0 0 0,1 0 0 0 0,-1 0 0 0 0,1 0 0 0 0,0 0 0 0 0,-1 1 1 0 0,0-1-1 0 0,1 1 0 0 0,1 1 0 0 0,0 3-3 0 0,0-1 0 0 0,-1 1 1 0 0,1 0-1 0 0,-1 0 0 0 0,0 0 0 0 0,1 7 1 0 0,1 13-9 0 0,-1 0 1 0 0,-1 1-1 0 0,-1-1 0 0 0,-1 1 1 0 0,-2-1-1 0 0,0 1 1 0 0,-9 34-1 0 0,3-10-5 0 0,8-50 23 0 0,5 9 132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1 477 8 0 0,'6'2'420'0'0,"-2"0"-323"0"0,1 0 1 0 0,0-1-1 0 0,0 0 1 0 0,-1 0-1 0 0,1 0 0 0 0,0-1 1 0 0,0 0-1 0 0,0 0 1 0 0,0 0-1 0 0,0 0 1 0 0,0-1-1 0 0,0 0 0 0 0,0 0 1 0 0,-1 0-1 0 0,1-1 1 0 0,0 1-1 0 0,-1-1 0 0 0,1 0 1 0 0,4-4-1 0 0,-1 2-69 0 0,-1-1 0 0 0,0 0 0 0 0,-1 0-1 0 0,1-1 1 0 0,-1 0 0 0 0,0 0 0 0 0,-1-1-1 0 0,1 1 1 0 0,-1-1 0 0 0,0 0 0 0 0,-1-1 0 0 0,0 1-1 0 0,0-1 1 0 0,-1 0 0 0 0,0 0 0 0 0,4-12-1 0 0,-4 6 91 0 0,0 0 0 0 0,-1 0 0 0 0,-1 0 0 0 0,0 0 0 0 0,-1 0 0 0 0,0 0-1 0 0,-1 0 1 0 0,-1 0 0 0 0,-4-18 0 0 0,6 31-41 0 0,0-1 1 0 0,0 0-1 0 0,0 1 0 0 0,-1-1 0 0 0,1 1 0 0 0,0-1 1 0 0,-1 1-1 0 0,1-1 0 0 0,-1 1 0 0 0,0-1 1 0 0,1 1-1 0 0,-1-1 0 0 0,0 1 0 0 0,0 0 1 0 0,0-1-1 0 0,0 1 0 0 0,0 0 0 0 0,0 0 1 0 0,0 0-1 0 0,0 0 0 0 0,-1 0 0 0 0,1 0 1 0 0,-3-2-1 0 0,2 4-45 0 0,-1 0 0 0 0,1 0 0 0 0,0 0 0 0 0,-1 0 0 0 0,1 0 0 0 0,0 0 1 0 0,0 0-1 0 0,0 1 0 0 0,0-1 0 0 0,0 1 0 0 0,0 0 0 0 0,0-1 0 0 0,1 1 0 0 0,-1 0 0 0 0,0 0 0 0 0,0 2 1 0 0,-11 11 65 0 0,2 0 0 0 0,0 1 1 0 0,1 0-1 0 0,1 1 0 0 0,0 0 1 0 0,-12 34-1 0 0,5 1 211 0 0,-9 58 0 0 0,19-83-153 0 0,6-26-148 0 0,-1 0 1 0 0,1 0-1 0 0,0-1 0 0 0,0 1 0 0 0,0 0 0 0 0,-1 0 0 0 0,1 0 0 0 0,0-1 0 0 0,0 1 0 0 0,0 0 0 0 0,0 0 0 0 0,1 0 1 0 0,-1 0-1 0 0,0-1 0 0 0,0 1 0 0 0,0 0 0 0 0,1 0 0 0 0,-1 0 0 0 0,0-1 0 0 0,1 1 0 0 0,-1 0 0 0 0,1-1 0 0 0,-1 1 0 0 0,1 0 1 0 0,-1-1-1 0 0,1 1 0 0 0,-1 0 0 0 0,1-1 0 0 0,0 1 0 0 0,0 0 0 0 0,1 0 3 0 0,0-1-1 0 0,0 1 1 0 0,0-1-1 0 0,0 0 0 0 0,0 1 1 0 0,0-1-1 0 0,0 0 1 0 0,0 0-1 0 0,1 0 1 0 0,-1 0-1 0 0,0-1 1 0 0,2 0-1 0 0,5-1 9 0 0,-1 0 0 0 0,1-1 0 0 0,0 0 0 0 0,11-7 0 0 0,1-4-1 0 0,-1-2 0 0 0,-1-1 0 0 0,0 0 0 0 0,-1-1 0 0 0,-1-1 0 0 0,25-36 0 0 0,37-39-12 0 0,1 12 117 0 0,-80 82-123 0 0,1 0-1 0 0,-1-1 1 0 0,0 1-1 0 0,0-1 1 0 0,0 1-1 0 0,1 0 1 0 0,-1-1-1 0 0,0 1 1 0 0,1 0-1 0 0,-1 0 1 0 0,0-1-1 0 0,1 1 1 0 0,-1 0-1 0 0,0 0 1 0 0,1-1-1 0 0,-1 1 1 0 0,0 0-1 0 0,1 0 1 0 0,-1 0-1 0 0,1 0 1 0 0,-1-1-1 0 0,1 1 1 0 0,-1 0-1 0 0,0 0 1 0 0,1 0-1 0 0,-1 0 1 0 0,1 0-1 0 0,-1 0 1 0 0,1 0-1 0 0,-1 0 1 0 0,0 0-1 0 0,1 1 1 0 0,-1-1-1 0 0,1 0 1 0 0,-1 0-1 0 0,0 0 1 0 0,1 0-1 0 0,-1 1 1 0 0,1-1-1 0 0,-1 0 1 0 0,0 0-1 0 0,1 1 1 0 0,-1-1-1 0 0,0 0 1 0 0,1 0-1 0 0,-1 1 1 0 0,0-1-1 0 0,0 0 1 0 0,1 1-1 0 0,-1-1 1 0 0,0 1-1 0 0,0-1 1 0 0,0 0-1 0 0,1 1 1 0 0,-1-1-1 0 0,0 1 1 0 0,0-1-1 0 0,0 0 1 0 0,0 1-1 0 0,0-1 1 0 0,0 1-1 0 0,0 0 1 0 0,5 24-40 0 0,-5-12 25 0 0,-1 0-1 0 0,-1-1 0 0 0,-5 22 0 0 0,-5 31 1 0 0,12-62 65 0 0,2 3 6 0 0,-2-6-54 0 0,-1 0 0 0 0,1 1 1 0 0,0-1-1 0 0,0 0 0 0 0,0 1 0 0 0,0-1 0 0 0,0 0 0 0 0,0 1 0 0 0,1-1 0 0 0,-1 0 0 0 0,0 1 1 0 0,0-1-1 0 0,0 0 0 0 0,0 0 0 0 0,0 1 0 0 0,0-1 0 0 0,0 0 0 0 0,1 1 0 0 0,-1-1 0 0 0,0 0 1 0 0,0 0-1 0 0,1 1 0 0 0,-1-1 0 0 0,0 0 0 0 0,0 0 0 0 0,1 1 0 0 0,-1-1 0 0 0,0 0 0 0 0,0 0 1 0 0,1 0-1 0 0,-1 0 0 0 0,0 1 0 0 0,1-1 0 0 0,-1 0 0 0 0,0 0 0 0 0,1 0 0 0 0,-1 0 0 0 0,39-16 63 0 0,64-35 0 0 0,1-1-82 0 0,-103 51-15 0 0,0 25-103 0 0,-1-17 129 0 0,-1 0-1 0 0,-1-1 0 0 0,1 1 1 0 0,-1 0-1 0 0,0-1 0 0 0,-1 1 0 0 0,1-1 1 0 0,-1 1-1 0 0,0-1 0 0 0,-5 6 0 0 0,-4 11-4 0 0,-2 11 33 0 0,-17 59 0 0 0,32-92-18 0 0,-1-1-1 0 0,1 1 1 0 0,0-1 0 0 0,-1 1-1 0 0,1-1 1 0 0,0 0 0 0 0,-1 1 0 0 0,1-1-1 0 0,0 0 1 0 0,-1 1 0 0 0,1-1-1 0 0,0 0 1 0 0,0 0 0 0 0,-1 0-1 0 0,1 1 1 0 0,0-1 0 0 0,0 0-1 0 0,0 0 1 0 0,-1 0 0 0 0,1 0-1 0 0,0-1 1 0 0,0 1 0 0 0,-1 0-1 0 0,1 0 1 0 0,0 0 0 0 0,0-1-1 0 0,-1 1 1 0 0,1 0 0 0 0,1-1-1 0 0,25-5 26 0 0,-26 6-27 0 0,18-7-7 0 0,0-2 1 0 0,0 0-1 0 0,0-1 1 0 0,-1 0-1 0 0,-1-2 1 0 0,0 0-1 0 0,0-1 1 0 0,-1-1-1 0 0,-1 0 1 0 0,0-1-1 0 0,-1-1 1 0 0,15-23-1 0 0,-9 11 166 0 0,-1-1-1 0 0,-2-1 0 0 0,-1-1 0 0 0,-2 0 1 0 0,-1-1-1 0 0,15-56 0 0 0,-15 44 1480 0 0,-10 33-602 0 0,-12 34-954 0 0,-42 96 176 0 0,9-22-133 0 0,-40 139 0 0 0,76-216-170 0 0,3-12-75 0 0,1 0 1 0 0,0 0 0 0 0,0 1-1 0 0,0-1 1 0 0,1 0-1 0 0,1 1 1 0 0,-1-1 0 0 0,1 1-1 0 0,1-1 1 0 0,1 14 0 0 0,-1-21 63 0 0,0 0 1 0 0,0-1 0 0 0,0 1 0 0 0,0-1-1 0 0,0 1 1 0 0,1-1 0 0 0,-1 1 0 0 0,0-1-1 0 0,0 0 1 0 0,0 1 0 0 0,0-1 0 0 0,0 0-1 0 0,1 0 1 0 0,-1 0 0 0 0,0 0 0 0 0,0 0-1 0 0,0 0 1 0 0,1 0 0 0 0,-1 0 0 0 0,0-1-1 0 0,0 1 1 0 0,0 0 0 0 0,0-1 0 0 0,0 1-1 0 0,0-1 1 0 0,0 1 0 0 0,0-1 0 0 0,0 0-1 0 0,0 1 1 0 0,0-1 0 0 0,0 0 0 0 0,2-1-1 0 0,0-4-55 0 0,-1 1 1 0 0,1-1-1 0 0,-1 0 0 0 0,0 0 0 0 0,0 0 0 0 0,-1 0 0 0 0,1 0 0 0 0,-1 0 0 0 0,-1 0 1 0 0,1 0-1 0 0,-1-11 0 0 0,-11-76-127 0 0,4 47 804 0 0,7 43-520 0 0,-1-2 70 0 0,0 0-1 0 0,0 0 1 0 0,1 0 0 0 0,0 0-1 0 0,0 0 1 0 0,0 0-1 0 0,1 0 1 0 0,0 1 0 0 0,1-9-1 0 0,0 11-87 0 0,0-1 1 0 0,0 1-1 0 0,0-1 0 0 0,1 1 0 0 0,-1 0 0 0 0,0 0 0 0 0,1 0 0 0 0,0 0 0 0 0,-1 0 0 0 0,1 1 0 0 0,0-1 0 0 0,0 1 0 0 0,0 0 0 0 0,0 0 1 0 0,0 0-1 0 0,6-1 0 0 0,37-10 80 0 0,1 3-1 0 0,0 2 1 0 0,1 1 0 0 0,57 2 0 0 0,13-2 77 0 0,-93 5 121 0 0,-34 8 149 0 0,7-6-446 0 0,0 0-1 0 0,-1 0 1 0 0,1 1 0 0 0,0-1-1 0 0,-1 1 1 0 0,1-1 0 0 0,0 1-1 0 0,0 0 1 0 0,0 0 0 0 0,1 0-1 0 0,-1 0 1 0 0,0 0 0 0 0,-1 2-1 0 0,1 5 5 0 0,1 0-1 0 0,0 0 0 0 0,0 0 0 0 0,1-1 0 0 0,0 1 1 0 0,0 0-1 0 0,1 0 0 0 0,0 0 0 0 0,1 0 0 0 0,0-1 1 0 0,0 1-1 0 0,4 9 0 0 0,6 13 36 0 0,30 54 1 0 0,10-2 31 0 0,-32-55-22 0 0,25 51 1 0 0,-45-78-58 0 0,1 0 0 0 0,0 1 0 0 0,-1-1 0 0 0,1 0 0 0 0,-1 0 0 0 0,0 1 0 0 0,1-1 0 0 0,-1 0 0 0 0,0 1 0 0 0,0-1 0 0 0,0 0 0 0 0,0 1 0 0 0,0-1 0 0 0,0 0 0 0 0,0 1 0 0 0,0-1 0 0 0,0 0 0 0 0,-1 1 0 0 0,1-1 0 0 0,-1 0 0 0 0,1 1 0 0 0,-1-1 0 0 0,1 0 0 0 0,-1 0 0 0 0,0 0 0 0 0,0 0 0 0 0,1 1 0 0 0,-1-1-1 0 0,0 0 1 0 0,0 0 0 0 0,0-1 0 0 0,0 1 0 0 0,0 0 0 0 0,0 0 0 0 0,0 0 0 0 0,-1-1 0 0 0,1 1 0 0 0,0 0 0 0 0,0-1 0 0 0,-1 1 0 0 0,-1 0 0 0 0,-7 2-1 0 0,0-1 0 0 0,0 1-1 0 0,0-1 1 0 0,-16 0 0 0 0,19-1-17 0 0,-34 1-258 0 0,0-1 1 0 0,1-2-1 0 0,-1-2 1 0 0,-53-11-1 0 0,-160-46-5939 0 0,160 35 3171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6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24 286 152 0 0,'0'0'691'0'0,"0"0"-640"0"0,0 0-1 0 0,0 1 0 0 0,0-1 1 0 0,0 0-1 0 0,0 1 0 0 0,0-1 1 0 0,0 0-1 0 0,0 1 0 0 0,0-1 1 0 0,0 0-1 0 0,0 0 0 0 0,0 1 1 0 0,0-1-1 0 0,0 0 0 0 0,0 1 1 0 0,0-1-1 0 0,1 0 0 0 0,-1 0 1 0 0,0 1-1 0 0,0-1 0 0 0,0 0 1 0 0,1 0-1 0 0,-1 1 0 0 0,0-1 1 0 0,0 0-1 0 0,0 0 0 0 0,1 0 1 0 0,-1 1-1 0 0,0-1 0 0 0,1 0 1 0 0,-1 0-1 0 0,0 0 0 0 0,0 0 1 0 0,1 0-1 0 0,-1 0 0 0 0,0 1 1 0 0,1-1-1 0 0,-1 0 0 0 0,0 0 0 0 0,1 0 1 0 0,-1 0-1 0 0,0 0 0 0 0,0 0 1 0 0,1 0-1 0 0,-1 0 0 0 0,0 0 1 0 0,1-1-1 0 0,-1 1 0 0 0,0 0 1 0 0,1 0-1 0 0,-1 0 0 0 0,0 0 1 0 0,0 0-1 0 0,1 0 0 0 0,-1-1 1 0 0,0 1-1 0 0,0 0 0 0 0,1 0 1 0 0,-1-1-1 0 0,16-16 235 0 0,-1 0 0 0 0,0-2 0 0 0,-2 0 0 0 0,0 0 0 0 0,-1-1 0 0 0,-1-1-1 0 0,-1 0 1 0 0,8-24 0 0 0,14-31 1284 0 0,-22 59-547 0 0,-18 47-858 0 0,-74 259 234 0 0,27-88 38 0 0,37-126-171 0 0,12-48 17 0 0,-17 50-1 0 0,14-59-169 0 0,15-36-1132 0 0,-2 5 752 0 0,5-20-4505 0 0,-3 17 2018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13 460 0 0,'-16'-11'9955'0'0,"24"10"-9932"0"0,0 1-1 0 0,-1 0 1 0 0,1 0 0 0 0,0 1-1 0 0,8 1 1 0 0,-13-1-25 0 0,1 0 1 0 0,0 0-1 0 0,-1 0 0 0 0,1 0 0 0 0,-1 1 1 0 0,0-1-1 0 0,0 1 0 0 0,1 0 1 0 0,-1 0-1 0 0,0 0 0 0 0,0 0 0 0 0,-1 1 1 0 0,1-1-1 0 0,0 1 0 0 0,-1 0 0 0 0,4 5 1 0 0,-4-5-3 0 0,0-1 0 0 0,-1 1 0 0 0,0-1 0 0 0,0 1 0 0 0,0 0 0 0 0,0 0 0 0 0,0-1 0 0 0,0 1 0 0 0,-1 0 0 0 0,1 0-1 0 0,-1 0 1 0 0,0 0 0 0 0,0 0 0 0 0,0 0 0 0 0,0 0 0 0 0,-1 0 0 0 0,1 0 0 0 0,-2 3 0 0 0,1-2 2 0 0,-1 0 0 0 0,0 0 0 0 0,0-1 0 0 0,0 1 0 0 0,-1-1 0 0 0,1 1 0 0 0,-1-1 0 0 0,0 0 0 0 0,0 0 0 0 0,0 0 0 0 0,0-1-1 0 0,0 1 1 0 0,-6 2 0 0 0,-100 61-689 0 0,35-29-2864 0 0,69-35 1219 0 0,-10 4 178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8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29 352 0 0,'0'0'1257'0'0,"-2"6"-964"0"0,-9 23 136 0 0,-2 8 261 0 0,-1-1 0 0 0,-1-1 0 0 0,-2 0 0 0 0,-2-1 0 0 0,-37 53 0 0 0,55-86-538 0 0,1 0 0 0 0,-1 0 0 0 0,1 0-1 0 0,-1 0 1 0 0,0 0 0 0 0,1 0 0 0 0,-1 0-1 0 0,0 0 1 0 0,0 0 0 0 0,0 0 0 0 0,0-1-1 0 0,0 1 1 0 0,0 0 0 0 0,0-1 0 0 0,0 1-1 0 0,0-1 1 0 0,0 1 0 0 0,0-1 0 0 0,0 1-1 0 0,-2 0 1 0 0,8-22 2014 0 0,-1 6-2613 0 0,8-22 772 0 0,1 0 0 0 0,2 2 0 0 0,21-36 0 0 0,-1-2 205 0 0,-32 68-489 0 0,-1 0-4 0 0,0 0 0 0 0,0 1 0 0 0,1-1 0 0 0,-1 1-1 0 0,1 0 1 0 0,0 0 0 0 0,0 0 0 0 0,1 0 0 0 0,4-4 0 0 0,-7 7-38 0 0,1 1 0 0 0,-1-1 0 0 0,0 1 0 0 0,0 0 0 0 0,1-1 0 0 0,-1 1 0 0 0,0 0 0 0 0,1 0 0 0 0,-1 0 0 0 0,0 0 0 0 0,1 0 0 0 0,-1 0 1 0 0,0 1-1 0 0,0-1 0 0 0,1 0 0 0 0,-1 0 0 0 0,0 1 0 0 0,1-1 0 0 0,-1 1 0 0 0,0 0 0 0 0,0-1 0 0 0,0 1 0 0 0,2 1 0 0 0,24 18-29 0 0,-13-2 10 0 0,-1 0-1 0 0,-1 1 1 0 0,0 1 0 0 0,-1 0-1 0 0,-1 1 1 0 0,-1 0 0 0 0,-1 0 0 0 0,7 30-1 0 0,-14-48-55 0 0,0-1 1 0 0,-1 0-1 0 0,1 1 0 0 0,-1-1 0 0 0,1 0 0 0 0,-1 1 1 0 0,0-1-1 0 0,0 1 0 0 0,0-1 0 0 0,0 1 1 0 0,0-1-1 0 0,0 1 0 0 0,-1-1 0 0 0,0 1 0 0 0,1-1 1 0 0,-1 0-1 0 0,0 1 0 0 0,0-1 0 0 0,0 0 0 0 0,-2 3 1 0 0,2-3-477 0 0,-1-1 1 0 0,0 1 0 0 0,1 0 0 0 0,-1-1 0 0 0,0 1 0 0 0,0-1-1 0 0,0 0 1 0 0,0 0 0 0 0,0 0 0 0 0,-1 0 0 0 0,1 0 0 0 0,-4 1-1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07.1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67 292 368 0 0,'1'-6'412'0'0,"2"-18"-20"0"0,-2 18 329 0 0,23-43 1336 0 0,-17 37-1443 0 0,-1 0 0 0 0,0-1 1 0 0,-1 0-1 0 0,-1 0 0 0 0,0 0 0 0 0,4-22 1 0 0,2-6 827 0 0,-2 20-470 0 0,-7 19-857 0 0,-1 0 0 0 0,1 0 0 0 0,0 0 0 0 0,0 0 1 0 0,-1 0-1 0 0,1 0 0 0 0,-1 0 0 0 0,0 0 0 0 0,1 0 0 0 0,-1 0 0 0 0,0 0 1 0 0,0 0-1 0 0,-1-3 0 0 0,1 3 103 0 0,-2 8-211 0 0,-81 397 54 0 0,10-17-27 0 0,73-346-4 0 0,2-14-9 0 0,-1-21-13 0 0,-1-4-23 0 0,0 0 1 0 0,1 0-1 0 0,-1 0 0 0 0,0 0 0 0 0,1 0 1 0 0,-1 0-1 0 0,1 0 0 0 0,-1-1 0 0 0,1 1 0 0 0,-1 0 1 0 0,1 0-1 0 0,-1 0 0 0 0,1-1 0 0 0,0 1 1 0 0,0 0-1 0 0,-1-1 0 0 0,1 1 0 0 0,0 0 1 0 0,0-1-1 0 0,0 1 0 0 0,0-1 0 0 0,-1 0 1 0 0,1 1-1 0 0,0-1 0 0 0,0 0 0 0 0,0 1 0 0 0,0-1 1 0 0,0 0-1 0 0,0 0 0 0 0,2 0 0 0 0,0 0-18 0 0,-1 1-315 0 0,2-3-619 0 0,-1 1 491 0 0,0-1 0 0 0,0 1 0 0 0,0-1-1 0 0,0 0 1 0 0,0 0 0 0 0,0 0 0 0 0,-1-1 0 0 0,1 1 0 0 0,2-4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8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32 284 0 0,'0'0'2720'0'0,"30"-20"-2212"0"0,-9 18-92 0 0,5 2-124 0 0,6 0-220 0 0,2-4-256 0 0,0 4-504 0 0,-5-2-740 0 0,4-2 328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0 620 0 0,'0'0'516'0'0,"2"17"488"0"0,-6 1-240 0 0,-9 6-396 0 0,5-10-32 0 0,0-2-44 0 0,-4 3-72 0 0,1-4-156 0 0,4-1-224 0 0,-1 1-512 0 0,1-3-728 0 0,-4-4 324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4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93 180 224 0 0,'0'0'4593'0'0,"2"-6"-4291"0"0,13-35 221 0 0,-1 4 600 0 0,13-59 0 0 0,-108 371 141 0 0,62-191-1165 0 0,3 1 1 0 0,4 0-1 0 0,-2 115 0 0 0,13-191 480 0 0,-6-43-8951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0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52 560 0 0,'0'0'1740'0'0,"-6"-30"3487"0"0,7 29-5195 0 0,-1-1 0 0 0,1 1 0 0 0,0 0 0 0 0,0-1 0 0 0,-1 1 0 0 0,1 0 0 0 0,0 0 0 0 0,1 0 0 0 0,-1 0 0 0 0,0-1-1 0 0,0 2 1 0 0,0-1 0 0 0,0 0 0 0 0,1 0 0 0 0,-1 0 0 0 0,1 1 0 0 0,-1-1 0 0 0,0 0 0 0 0,1 1 0 0 0,-1-1 0 0 0,1 1 0 0 0,-1 0-1 0 0,1-1 1 0 0,-1 1 0 0 0,1 0 0 0 0,-1 0 0 0 0,1 0 0 0 0,0 0 0 0 0,-1 0 0 0 0,3 1 0 0 0,10 1 25 0 0,-1-1 1 0 0,0 2-1 0 0,0 0 1 0 0,0 1 0 0 0,-1 0-1 0 0,1 0 1 0 0,14 9-1 0 0,-22-11-43 0 0,0 1 0 0 0,0 0 0 0 0,0 0 0 0 0,0 1 0 0 0,0 0 1 0 0,-1-1-1 0 0,1 2 0 0 0,-1-1 0 0 0,0 0 0 0 0,-1 1 0 0 0,1 0 0 0 0,-1 0 0 0 0,0 0 0 0 0,0 0 0 0 0,0 0 0 0 0,0 1 0 0 0,-1-1 0 0 0,3 12 0 0 0,-5-15-11 0 0,0 1 0 0 0,-1-1 1 0 0,1 1-1 0 0,0-1 0 0 0,-1 1 0 0 0,1-1 0 0 0,-1 0 0 0 0,0 1 0 0 0,0-1 0 0 0,0 0 0 0 0,0 1 1 0 0,0-1-1 0 0,-1 0 0 0 0,1 0 0 0 0,-1 0 0 0 0,1 0 0 0 0,-1 0 0 0 0,0 0 0 0 0,0-1 0 0 0,0 1 1 0 0,0-1-1 0 0,0 1 0 0 0,0-1 0 0 0,0 1 0 0 0,-4 1 0 0 0,-5 2-161 0 0,1 0-1 0 0,-1 0 0 0 0,-21 6 1 0 0,-47 6-4866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1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134 122 412 0 0,'0'0'2088'0'0,"-3"6"-1795"0"0,-102 251 2768 0 0,97-241-2179 0 0,1-14 639 0 0,-1-18 283 0 0,6 12-2307 0 0,2-2 557 0 0,-1 0 0 0 0,1 1 0 0 0,0-1 0 0 0,1 0 0 0 0,0 1 0 0 0,-1-1 0 0 0,2 0 0 0 0,-1 1 0 0 0,1 0 0 0 0,3-10 0 0 0,-4 14-46 0 0,9-26 73 0 0,1 1 1 0 0,2 0-1 0 0,0 1 1 0 0,2 0-1 0 0,0 1 1 0 0,34-38-1 0 0,-36 50-70 0 0,0 2 1 0 0,1-1-1 0 0,0 2 0 0 0,1 0 0 0 0,17-8 0 0 0,-8 4-14 0 0,9-1-58 0 0,-31 14 38 0 0,9 21-59 0 0,-11-15 77 0 0,0 1-1 0 0,-1 0 0 0 0,0 0 1 0 0,0-1-1 0 0,-1 1 1 0 0,1-1-1 0 0,-1 1 0 0 0,-1-1 1 0 0,1 0-1 0 0,-1 0 1 0 0,0 0-1 0 0,0 0 0 0 0,-1 0 1 0 0,-6 7-1 0 0,-9 10-2 0 0,-42 42 0 0 0,34-39 0 0 0,-22 11 14 0 0,22-19 1316 0 0,34-20-1274 0 0,-1 0-32 0 0,0 0 0 0 0,0 0 0 0 0,1 1 0 0 0,-1 0 0 0 0,0 0 1 0 0,1 1-1 0 0,-1 0 0 0 0,1 0 0 0 0,7 1 0 0 0,-11-1-14 0 0,-1 1 1 0 0,1 0-1 0 0,0-1 0 0 0,0 1 1 0 0,0 1-1 0 0,0-1 0 0 0,-1 0 1 0 0,1 1-1 0 0,0-1 0 0 0,-1 1 1 0 0,1 0-1 0 0,-1-1 0 0 0,0 1 1 0 0,0 0-1 0 0,0 1 0 0 0,0-1 1 0 0,0 0-1 0 0,0 1 0 0 0,0-1 1 0 0,-1 1-1 0 0,1-1 0 0 0,-1 1 1 0 0,0 0-1 0 0,0 0 0 0 0,2 4 1 0 0,-3-3-17 0 0,1 0-1 0 0,-1 1 1 0 0,0-1 0 0 0,0 0-1 0 0,-1 1 1 0 0,1-1 0 0 0,-1 0 0 0 0,0 0-1 0 0,0 1 1 0 0,0-1 0 0 0,-1 0 0 0 0,1 0-1 0 0,-1 0 1 0 0,0-1 0 0 0,0 1 0 0 0,-1 0-1 0 0,1-1 1 0 0,-1 1 0 0 0,0-1 0 0 0,1 0-1 0 0,-1 0 1 0 0,-1 0 0 0 0,1 0 0 0 0,0 0-1 0 0,-1-1 1 0 0,1 1 0 0 0,-1-1 0 0 0,0 0-1 0 0,0 0 1 0 0,-8 2 0 0 0,11-4-236 0 0,-1 1 0 0 0,0-1 0 0 0,0 0-1 0 0,0 0 1 0 0,0 0 0 0 0,0 0 0 0 0,0 0 0 0 0,0 0 0 0 0,0-1 0 0 0,0 1 0 0 0,0-1 0 0 0,0 1 0 0 0,0-1 0 0 0,1 0 0 0 0,-1 0 0 0 0,0 1 0 0 0,0-1-1 0 0,1-1 1 0 0,-1 1 0 0 0,1 0 0 0 0,-1 0 0 0 0,1 0 0 0 0,-1-1 0 0 0,1 1 0 0 0,0-1 0 0 0,-2-2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1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1 356 0 0,'0'0'804'0'0,"2"14"1200"0"0,-4 4-944 0 0,-6-1-768 0 0,-1-9-372 0 0,-7 2-664 0 0,-5-2-800 0 0,4-4 360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2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62 237 360 0 0,'0'0'5008'0'0,"1"-7"-4747"0"0,9-27 388 0 0,1 0 1 0 0,19-38-1 0 0,-14 35-129 0 0,8-15 1827 0 0,-22 52-1874 0 0,-2 7-178 0 0,-9 37-504 0 0,-91 322 307 0 0,58-212-56 0 0,37-135-729 0 0,13-40 148 0 0,11-32-4533 0 0,-10 35 2343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8 224 0 0,'0'0'2453'0'0,"-5"-6"-2145"0"0,5 6-276 0 0,0 0 1 0 0,0 0-1 0 0,0 0 0 0 0,0 0 1 0 0,0 0-1 0 0,0 0 0 0 0,1 0 1 0 0,-1 1-1 0 0,0-1 0 0 0,0 0 1 0 0,0 0-1 0 0,0 0 1 0 0,0 0-1 0 0,0 0 0 0 0,0 0 1 0 0,1 0-1 0 0,-1 0 0 0 0,0 0 1 0 0,0 0-1 0 0,0 0 0 0 0,0 0 1 0 0,0 0-1 0 0,0 0 0 0 0,1 0 1 0 0,-1-1-1 0 0,0 1 1 0 0,0 0-1 0 0,0 0 0 0 0,0 0 1 0 0,0 0-1 0 0,0 0 0 0 0,0 0 1 0 0,0 0-1 0 0,1 0 0 0 0,-1 0 1 0 0,0 0-1 0 0,0 0 0 0 0,0 0 1 0 0,0-1-1 0 0,0 1 1 0 0,0 0-1 0 0,0 0 0 0 0,0 0 1 0 0,0 0-1 0 0,0 0 0 0 0,0 0 1 0 0,0 0-1 0 0,0-1 0 0 0,0 1 1 0 0,0 0-1 0 0,13 5 18 0 0,0 0 1 0 0,-1 1-1 0 0,1 0 0 0 0,-1 1 1 0 0,-1 1-1 0 0,0 0 0 0 0,0 0 1 0 0,0 1-1 0 0,-1 0 0 0 0,0 1 1 0 0,-1 0-1 0 0,0 1 0 0 0,8 13 1 0 0,-13-18 8 0 0,0-1 1 0 0,-1 1-1 0 0,0 0 1 0 0,0 0-1 0 0,0 0 1 0 0,-1 1 0 0 0,0-1-1 0 0,0 0 1 0 0,-1 1-1 0 0,0 0 1 0 0,1 11-1 0 0,-2-15-54 0 0,0 0 1 0 0,-1 0-1 0 0,0 0 0 0 0,1 0 0 0 0,-1 0 0 0 0,0 0 1 0 0,0 0-1 0 0,-1 0 0 0 0,1 0 0 0 0,-1-1 0 0 0,1 1 1 0 0,-1 0-1 0 0,0-1 0 0 0,0 1 0 0 0,0-1 0 0 0,0 0 1 0 0,0 0-1 0 0,-1 0 0 0 0,1 0 0 0 0,-1 0 0 0 0,0 0 1 0 0,1 0-1 0 0,-1-1 0 0 0,0 0 0 0 0,0 1 0 0 0,-4 0 1 0 0,2 0-335 0 0,0 0 1 0 0,0-1-1 0 0,0 1 1 0 0,0-1-1 0 0,0 0 1 0 0,0 0 0 0 0,-1-1-1 0 0,1 0 1 0 0,-7 0-1 0 0,-8-4-1309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3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50 348 0 0,'0'0'623'0'0,"-5"-38"3593"0"0,4 37-4116 0 0,1 0 0 0 0,-1 1-1 0 0,0-1 1 0 0,0 0 0 0 0,0 0-1 0 0,0 0 1 0 0,0 1 0 0 0,0-1 0 0 0,0 0-1 0 0,0 1 1 0 0,0-1 0 0 0,-1 1-1 0 0,1-1 1 0 0,0 1 0 0 0,0 0 0 0 0,0-1-1 0 0,-1 1 1 0 0,1 0 0 0 0,0 0 0 0 0,-1 0-1 0 0,-1 0 1 0 0,-35 8 637 0 0,23-1-531 0 0,1 0 0 0 0,-25 15 1 0 0,25-12-61 0 0,-1 1 0 0 0,2 0 0 0 0,0 1 0 0 0,-13 15 0 0 0,22-23-118 0 0,1-1-1 0 0,0 1 1 0 0,0 0-1 0 0,0 0 1 0 0,0 0-1 0 0,1 0 1 0 0,-1 1-1 0 0,1-1 1 0 0,0 0-1 0 0,1 1 1 0 0,-1 0-1 0 0,1-1 1 0 0,0 1-1 0 0,0 0 1 0 0,0 0-1 0 0,1 0 0 0 0,0-1 1 0 0,0 1-1 0 0,1 9 1 0 0,0-11-75 0 0,1 0 0 0 0,-1 0 0 0 0,1 0 0 0 0,0 0 0 0 0,0 0 0 0 0,0 0 0 0 0,0-1 0 0 0,0 1 0 0 0,1-1 0 0 0,-1 0 0 0 0,1 1 0 0 0,0-1 0 0 0,0 0 0 0 0,0-1 0 0 0,0 1 0 0 0,0 0 0 0 0,0-1 1 0 0,0 0-1 0 0,0 0 0 0 0,0 0 0 0 0,1 0 0 0 0,-1 0 0 0 0,0 0 0 0 0,7-1 0 0 0,5 2-918 0 0,0-1 1 0 0,1-1-1 0 0,-1 0 0 0 0,18-3 1 0 0,0-4-1300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3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0 336 0 0,'0'0'1256'0'0,"26"15"-688"0"0,-19-7-40 0 0,-1 2 12 0 0,0 4-32 0 0,-3 0-44 0 0,2 0-36 0 0,-5 2-56 0 0,0-3-24 0 0,-3 2-39 0 0,-1 0-21 0 0,0-3-152 0 0,-4-2-204 0 0,0-2-236 0 0,-1 0-653 0 0,-12-8-2551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08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134 163 84 0 0,'0'0'2140'0'0,"0"-22"-116"0"0,1-6-679 0 0,0 16-627 0 0,0 0 0 0 0,-1 0 0 0 0,-2-19 0 0 0,3-15 2841 0 0,-28 141-3439 0 0,-16 119 1 0 0,32-152-97 0 0,-43 312 100 0 0,54-341 598 0 0,0-17-2820 0 0,7-43-7087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4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60 206 76 0 0,'-1'-6'725'0'0,"1"-1"1"0"0,0 0-1 0 0,0 0 1 0 0,1 1-1 0 0,0-1 1 0 0,0 0-1 0 0,0 1 1 0 0,4-10-1 0 0,-4 14-432 0 0,0-1-106 0 0,0 0 0 0 0,0 1 0 0 0,0-1 0 0 0,0 0 0 0 0,-1 0-1 0 0,1 1 1 0 0,-1-1 0 0 0,0 0 0 0 0,0 0 0 0 0,0-3 0 0 0,1-1 227 0 0,7-86 2412 0 0,-60 381-2845 0 0,21-81 42 0 0,32-178-1069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5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1 484 0 0,'0'0'3022'0'0,"4"1"-2838"0"0,2 1-91 0 0,0 2-1 0 0,-1-1 1 0 0,0 0 0 0 0,1 1 0 0 0,-1 0 0 0 0,0 1 0 0 0,-1-1-1 0 0,1 1 1 0 0,-1 0 0 0 0,0 0 0 0 0,0 0 0 0 0,-1 0 0 0 0,1 1 0 0 0,-1-1-1 0 0,0 1 1 0 0,-1 0 0 0 0,1 0 0 0 0,-1 0 0 0 0,-1 0 0 0 0,1 1 0 0 0,-1-1-1 0 0,1 10 1 0 0,-2-14-65 0 0,-1 1-1 0 0,1-1 0 0 0,-1 1 1 0 0,0-1-1 0 0,0 0 0 0 0,0 0 1 0 0,0 1-1 0 0,0-1 0 0 0,0 0 1 0 0,0 0-1 0 0,-1 0 0 0 0,1 0 1 0 0,-1 0-1 0 0,0 0 0 0 0,1-1 1 0 0,-1 1-1 0 0,0 0 0 0 0,-4 2 1 0 0,-38 21 43 0 0,39-23-96 0 0,0 0-83 0 0,0 0 0 0 0,0 0 0 0 0,0 0 0 0 0,0-1 0 0 0,-1 1 0 0 0,1-1 0 0 0,-10 0 0 0 0,-10-3-2723 0 0,0-2 1315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3:55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19 360 0 0,'0'0'2762'0'0,"-1"7"-2528"0"0,-51 320 3154 0 0,42-271-2635 0 0,10-54-127 0 0,0-10-655 0 0,-2-73-47 0 0,4 0 0 0 0,14-90 0 0 0,-15 151 287 0 0,-1 18-167 0 0,0-1 0 0 0,0 0-1 0 0,0 0 1 0 0,0 1 0 0 0,0-1-1 0 0,1 0 1 0 0,-1 1-1 0 0,1-1 1 0 0,-1 0 0 0 0,1 1-1 0 0,0-1 1 0 0,0 1 0 0 0,1-1-1 0 0,-1 1 1 0 0,0 0 0 0 0,1-1-1 0 0,2-2 1 0 0,-3 4-11 0 0,5 3-6 0 0,5 4-15 0 0,1 0 0 0 0,-1 1 1 0 0,-1 0-1 0 0,1 0 0 0 0,-1 1 1 0 0,-1 0-1 0 0,18 19 0 0 0,-9-6 5 0 0,0 1 0 0 0,27 43 0 0 0,-42-62-15 0 0,-1 1 0 0 0,0 0 0 0 0,0 0 0 0 0,0 0 0 0 0,0 0 0 0 0,-1 0 0 0 0,1 0 0 0 0,-1 0 1 0 0,0 1-1 0 0,0-1 0 0 0,-1 1 0 0 0,1-1 0 0 0,-1 0 0 0 0,0 1 0 0 0,-1 4 0 0 0,0-6-2 0 0,0 0-1 0 0,-1 0 0 0 0,1 0 0 0 0,-1 0 0 0 0,0-1 0 0 0,0 1 0 0 0,0-1 0 0 0,0 1 0 0 0,0-1 0 0 0,0 0 0 0 0,-1 1 0 0 0,1-1 1 0 0,-1 0-1 0 0,0-1 0 0 0,1 1 0 0 0,-1 0 0 0 0,0-1 0 0 0,0 0 0 0 0,0 1 0 0 0,-6 0 0 0 0,-9 4-207 0 0,0-2-1 0 0,-1 0 0 0 0,0 0 1 0 0,1-2-1 0 0,-1-1 0 0 0,-34-1 1 0 0,-55-11-3724 0 0,70 4 1850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19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0 292 0 0,'0'0'5887'0'0,"5"2"-5785"0"0,23 5 4 0 0,0 0 1 0 0,1-2 0 0 0,0-1 0 0 0,51 1-1 0 0,-50-6-1325 0 0,0-1 0 0 0,41-7 0 0 0,-38 3-558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1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118 568 56 0 0,'0'0'4932'0'0,"3"-2"-4563"0"0,6-3-73 0 0,21-15 662 0 0,49-41 1 0 0,-72 55-851 0 0,0-1-1 0 0,-1 1 1 0 0,0-1 0 0 0,0 0-1 0 0,0-1 1 0 0,-1 1 0 0 0,0-1-1 0 0,-1 0 1 0 0,0 0 0 0 0,0-1-1 0 0,0 1 1 0 0,3-16-1 0 0,-7 21-61 0 0,1-1-1 0 0,-1 0 0 0 0,0 1 0 0 0,-1-1 0 0 0,1 0 0 0 0,0 1 0 0 0,-1-1 0 0 0,0 1 1 0 0,0-1-1 0 0,0 1 0 0 0,0-1 0 0 0,-1 1 0 0 0,1 0 0 0 0,-3-4 0 0 0,3 6-38 0 0,0 0 0 0 0,0 0-1 0 0,-1 0 1 0 0,1 0 0 0 0,0 0-1 0 0,0 0 1 0 0,0 1 0 0 0,-1-1-1 0 0,1 1 1 0 0,0-1 0 0 0,-1 1-1 0 0,1-1 1 0 0,0 1 0 0 0,-1-1-1 0 0,1 1 1 0 0,-1 0 0 0 0,1 0 0 0 0,0 0-1 0 0,-1 0 1 0 0,1 0 0 0 0,-1 0-1 0 0,1 0 1 0 0,-1 1 0 0 0,1-1-1 0 0,0 0 1 0 0,-2 1 0 0 0,-31 12 14 0 0,32-12-16 0 0,-13 5 12 0 0,0 1 0 0 0,1 1 0 0 0,0 0 1 0 0,1 1-1 0 0,0 1 0 0 0,0 0 0 0 0,1 0 0 0 0,0 2 0 0 0,1-1 1 0 0,0 1-1 0 0,1 1 0 0 0,0 0 0 0 0,1 0 0 0 0,1 1 1 0 0,0 0-1 0 0,1 1 0 0 0,0-1 0 0 0,1 1 0 0 0,1 1 0 0 0,-4 18 1 0 0,8-30-10 0 0,0-1 0 0 0,1 0 0 0 0,0 0 0 0 0,-1 0 1 0 0,1 1-1 0 0,0-1 0 0 0,1 0 0 0 0,-1 0 0 0 0,1 1 1 0 0,-1-1-1 0 0,1 0 0 0 0,0 0 0 0 0,0 0 0 0 0,0 0 1 0 0,1 0-1 0 0,-1 0 0 0 0,1 0 0 0 0,-1 0 0 0 0,1-1 0 0 0,0 1 1 0 0,0-1-1 0 0,0 1 0 0 0,1-1 0 0 0,-1 0 0 0 0,0 1 1 0 0,1-1-1 0 0,0-1 0 0 0,5 4 0 0 0,-2-2 3 0 0,0-1 1 0 0,0-1-1 0 0,0 1 0 0 0,0-1 1 0 0,0-1-1 0 0,0 1 0 0 0,1-1 0 0 0,-1 0 1 0 0,0 0-1 0 0,0 0 0 0 0,0-1 0 0 0,0 0 1 0 0,1-1-1 0 0,8-2 0 0 0,1-3-1 0 0,0 1 0 0 0,-1-2-1 0 0,0 0 1 0 0,-1-1 0 0 0,0 0-1 0 0,0-1 1 0 0,-1-1 0 0 0,0 0-1 0 0,16-19 1 0 0,-11 10 12 0 0,0-2 1 0 0,-2 0-1 0 0,0 0 1 0 0,-2-2-1 0 0,14-28 1 0 0,8-34 397 0 0,-36 85-436 0 0,-3 8-47 0 0,-10 24 59 0 0,2 1 0 0 0,1 1 0 0 0,2 0-1 0 0,-7 51 1 0 0,10-42 31 0 0,5-41 18 0 0,0 0-43 0 0,0-1 1 0 0,0 0-1 0 0,0 1 1 0 0,0-1-1 0 0,0 1 0 0 0,0-1 1 0 0,0 0-1 0 0,0 1 1 0 0,0-1-1 0 0,0 0 1 0 0,0 1-1 0 0,0-1 1 0 0,0 1-1 0 0,0-1 0 0 0,0 0 1 0 0,0 1-1 0 0,1-1 1 0 0,-1 0-1 0 0,0 1 1 0 0,0-1-1 0 0,0 0 1 0 0,1 1-1 0 0,-1-1 1 0 0,0 0-1 0 0,1 0 0 0 0,-1 1 1 0 0,0-1-1 0 0,0 0 1 0 0,1 0-1 0 0,-1 0 1 0 0,0 1-1 0 0,1-1 1 0 0,-1 0-1 0 0,1 0 1 0 0,-1 0-1 0 0,0 0 0 0 0,1 0 1 0 0,-1 0-1 0 0,0 0 1 0 0,1 0-1 0 0,-1 0 1 0 0,1 0-1 0 0,-1 0 1 0 0,0 0-1 0 0,1 0 1 0 0,-1 0-1 0 0,0 0 0 0 0,1 0 1 0 0,0 0-1 0 0,34-23-9 0 0,-1-2-1 0 0,-1-1 0 0 0,-1-1 1 0 0,-2-2-1 0 0,31-37 0 0 0,-41 48-120 0 0,-19 18 118 0 0,0 0-1 0 0,0 0 0 0 0,0 0 1 0 0,0-1-1 0 0,0 1 0 0 0,0 0 1 0 0,0 0-1 0 0,0 1 0 0 0,0-1 0 0 0,0 0 1 0 0,0 0-1 0 0,0 0 0 0 0,-1 1 1 0 0,1-1-1 0 0,0 0 0 0 0,0 1 0 0 0,0-1 1 0 0,0 1-1 0 0,1 0 0 0 0,-1 0 8 0 0,0 1 0 0 0,-1-1 0 0 0,1 0 0 0 0,-1 0 0 0 0,1 0 0 0 0,-1 1 0 0 0,1-1-1 0 0,-1 0 1 0 0,0 1 0 0 0,0-1 0 0 0,0 0 0 0 0,0 1 0 0 0,0-1 0 0 0,0 0 0 0 0,0 1-1 0 0,0-1 1 0 0,0 0 0 0 0,-1 2 0 0 0,1-3 0 0 0,1 50-71 0 0,-2-36 48 0 0,1 0-1 0 0,1 1 1 0 0,0-1 0 0 0,1 0 0 0 0,5 21-1 0 0,-5-34 10 0 0,0 0 0 0 0,-1-1 0 0 0,1 1 0 0 0,-1-1 0 0 0,1 1-1 0 0,0-1 1 0 0,0 1 0 0 0,-1-1 0 0 0,1 0 0 0 0,0 0 0 0 0,-1 0 0 0 0,1 0-1 0 0,0 0 1 0 0,0-1 0 0 0,-1 1 0 0 0,1 0 0 0 0,0-1 0 0 0,-1 1 0 0 0,1-1 0 0 0,1 0-1 0 0,-2 0 11 0 0,30-9-326 0 0,0-2 0 0 0,-1-1 0 0 0,0-2-1 0 0,-2 0 1 0 0,0-2 0 0 0,0-2 0 0 0,26-23 0 0 0,-56 56-394 0 0,-11 46 545 0 0,13-58 184 0 0,-1 0 1 0 0,1 1-1 0 0,0-1 0 0 0,0 0 1 0 0,0 0-1 0 0,0 0 0 0 0,0 1 1 0 0,0-1-1 0 0,1 0 0 0 0,-1 0 1 0 0,1 0-1 0 0,-1 1 0 0 0,1-1 1 0 0,0 0-1 0 0,0 0 0 0 0,0 0 1 0 0,0 0-1 0 0,0-1 1 0 0,0 1-1 0 0,1 0 0 0 0,-1 0 1 0 0,1-1-1 0 0,2 3 0 0 0,1-2 5 0 0,0 0-1 0 0,0 0 0 0 0,0-1 0 0 0,0 0 0 0 0,0 0 1 0 0,0-1-1 0 0,1 1 0 0 0,-1-1 0 0 0,0 0 0 0 0,0 0 1 0 0,1-1-1 0 0,8-2 0 0 0,61-17 25 0 0,-72 19-31 0 0,14-5 0 0 0,0-2 0 0 0,-1 0 0 0 0,0-1 0 0 0,0-1 0 0 0,-1 0 0 0 0,-1-1 0 0 0,22-20 0 0 0,-36 30-13 0 0,1 1 1 0 0,0-1-1 0 0,0 0 1 0 0,-1 1-1 0 0,1-1 1 0 0,-1 0-1 0 0,1 0 1 0 0,-1 1 0 0 0,1-1-1 0 0,-1 0 1 0 0,1 0-1 0 0,-1 0 1 0 0,1 0-1 0 0,-1 0 1 0 0,0 1-1 0 0,0-1 1 0 0,0 0-1 0 0,1 0 1 0 0,-1 0-1 0 0,0 0 1 0 0,0 0 0 0 0,0 0-1 0 0,0 0 1 0 0,0 0-1 0 0,-1 0 1 0 0,1 0-1 0 0,0 0 1 0 0,0 0-1 0 0,-1 0 1 0 0,1 1-1 0 0,0-1 1 0 0,-1 0 0 0 0,1 0-1 0 0,-1 0 1 0 0,0-1-1 0 0,0 1-4 0 0,0 0 0 0 0,0 0 0 0 0,-1 1 0 0 0,1-1 0 0 0,0 0 0 0 0,0 0 0 0 0,0 1 0 0 0,-1-1 0 0 0,1 1 0 0 0,0-1 0 0 0,-1 1 0 0 0,1-1 0 0 0,-1 1 0 0 0,1 0 0 0 0,0 0 0 0 0,-1 0 0 0 0,1 0 0 0 0,-1 0 0 0 0,1 0 0 0 0,-1 0 0 0 0,1 0 0 0 0,0 0 0 0 0,-1 1 0 0 0,1-1 0 0 0,-1 1 0 0 0,-1 0 0 0 0,-11 5 10 0 0,0 0 1 0 0,0 1-1 0 0,0 1 0 0 0,1 0 0 0 0,0 0 1 0 0,1 2-1 0 0,0-1 0 0 0,1 2 0 0 0,0-1 0 0 0,0 1 1 0 0,1 1-1 0 0,0 0 0 0 0,1 1 0 0 0,1 0 1 0 0,0 0-1 0 0,1 0 0 0 0,0 1 0 0 0,-6 20 1 0 0,12-33 16 0 0,1 0 1 0 0,-1 0 0 0 0,1 0 0 0 0,-1 0 0 0 0,1 0-1 0 0,0 1 1 0 0,0-1 0 0 0,-1 0 0 0 0,1 0-1 0 0,0 0 1 0 0,0 0 0 0 0,0 0 0 0 0,0 1 0 0 0,0-1-1 0 0,1 0 1 0 0,-1 0 0 0 0,0 0 0 0 0,0 0 0 0 0,1 0-1 0 0,-1 0 1 0 0,1 1 0 0 0,-1-1 0 0 0,1 0 0 0 0,-1 0-1 0 0,1 0 1 0 0,0-1 0 0 0,-1 1 0 0 0,3 2 0 0 0,-2-3-1 0 0,1 1 1 0 0,0-1 0 0 0,0 0 0 0 0,0 0 0 0 0,0 1 0 0 0,-1-1-1 0 0,1 0 1 0 0,0-1 0 0 0,0 1 0 0 0,0 0 0 0 0,-1 0-1 0 0,1-1 1 0 0,0 1 0 0 0,0-1 0 0 0,3-1 0 0 0,10-5 41 0 0,0-1 1 0 0,27-18 0 0 0,-18 9-35 0 0,-1-2 1 0 0,0 0 0 0 0,-2-2 0 0 0,0 0 0 0 0,-2-2-1 0 0,0 0 1 0 0,-1-1 0 0 0,16-30 0 0 0,-12 13 70 0 0,-1-2 1 0 0,-2 0-1 0 0,-2-1 0 0 0,16-66 1 0 0,-13 17 1965 0 0,-20 91-1843 0 0,-2 2-187 0 0,0 1 0 0 0,1 0 1 0 0,-1 0-1 0 0,0 1 0 0 0,0-1 1 0 0,1 0-1 0 0,-1 1 0 0 0,0-1 1 0 0,1 1-1 0 0,0-1 1 0 0,-1 1-1 0 0,-1 2 0 0 0,1-1 21 0 0,-5 8 11 0 0,0 1 0 0 0,1-1 0 0 0,0 1 0 0 0,1 0-1 0 0,0 0 1 0 0,1 1 0 0 0,1 0 0 0 0,0-1 0 0 0,-2 16 0 0 0,2-14-11 0 0,0 5 6 0 0,0 0 0 0 0,1 0 0 0 0,0 0 1 0 0,2 0-1 0 0,0 1 0 0 0,1-1 0 0 0,1 0 1 0 0,1 0-1 0 0,1 0 0 0 0,12 35 0 0 0,-12-43-196 0 0,1-1 0 0 0,0 0 0 0 0,1 0 0 0 0,0 0-1 0 0,0-1 1 0 0,1 1 0 0 0,0-2 0 0 0,13 12 0 0 0,-12-13-309 0 0,0 0 0 0 0,0-1 1 0 0,1 0-1 0 0,0-1 1 0 0,1 0-1 0 0,-1 0 0 0 0,1-1 1 0 0,0 0-1 0 0,0-1 0 0 0,11 3 1 0 0,36 3-2186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2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65 313 528 0 0,'0'0'2093'0'0,"3"-7"-1679"0"0,42-101 1247 0 0,-24 63 40 0 0,26-79-1 0 0,-40 95-270 0 0,-10 40-598 0 0,-8 21-803 0 0,-121 331 349 0 0,120-328-220 0 0,2 1 1 0 0,-9 63-1 0 0,19-97-45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3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65 12 0 0,'-30'-28'5567'0'0,"26"26"-5044"0"0,0 0-1 0 0,0 0 0 0 0,0-1 1 0 0,0 0-1 0 0,0 1 0 0 0,0-2 1 0 0,-3-3-1 0 0,6 7-481 0 0,1 0-1 0 0,0 0 1 0 0,0-1 0 0 0,0 1 0 0 0,0 0-1 0 0,0 0 1 0 0,0 0 0 0 0,0-1-1 0 0,-1 1 1 0 0,1 0 0 0 0,0 0 0 0 0,0 0-1 0 0,0-1 1 0 0,0 1 0 0 0,0 0 0 0 0,0 0-1 0 0,0-1 1 0 0,0 1 0 0 0,0 0-1 0 0,0 0 1 0 0,0 0 0 0 0,0-1 0 0 0,0 1-1 0 0,0 0 1 0 0,1 0 0 0 0,-1 0-1 0 0,0-1 1 0 0,0 1 0 0 0,0 0 0 0 0,0 0-1 0 0,0 0 1 0 0,0-1 0 0 0,0 1-1 0 0,1 0 1 0 0,-1 0 0 0 0,0 0 0 0 0,0 0-1 0 0,0-1 1 0 0,0 1 0 0 0,1 0-1 0 0,-1 0 1 0 0,20-3 340 0 0,21 3-352 0 0,-1 3 0 0 0,0 1 0 0 0,0 1-1 0 0,0 3 1 0 0,-1 1 0 0 0,0 2 0 0 0,53 23 0 0 0,-88-33-32 0 0,0 1 0 0 0,0-1 0 0 0,0 1 0 0 0,0 0 0 0 0,0 1 0 0 0,-1-1 0 0 0,1 1 0 0 0,-1-1 0 0 0,1 1 0 0 0,-1 0 0 0 0,0 0 0 0 0,0 1 0 0 0,0-1 0 0 0,-1 1 0 0 0,1-1 0 0 0,-1 1 1 0 0,0 0-1 0 0,0 0 0 0 0,0 0 0 0 0,-1 0 0 0 0,1 0 0 0 0,0 6 0 0 0,-7 5-3 0 0,0-8 11 0 0,0-1 0 0 0,-1 0 0 0 0,0 0 0 0 0,0 0-1 0 0,0 0 1 0 0,-1-1 0 0 0,1 0 0 0 0,-1-1 0 0 0,-9 5-1 0 0,-73 30 283 0 0,36-18 102 0 0,33-15-87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4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 76 0 0,'0'0'3452'0'0,"-5"3"-3283"0"0,-14 6 100 0 0,0 0 0 0 0,0-1 1 0 0,0-1-1 0 0,-1-1 0 0 0,-31 6 0 0 0,14-6 434 0 0,1-1-1 0 0,-51 0 0 0 0,25-10-366 0 0,117 10-4178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5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16 196 0 0,'-11'-16'6155'0'0,"-8"94"-5821"0"0,-63 215 694 0 0,73-264-1293 0 0,0-6 2913 0 0,9-24-2598 0 0,-1 1 1 0 0,0-1-1 0 0,1 1 0 0 0,-1-1 0 0 0,1 1 0 0 0,-1-1 0 0 0,1 1 0 0 0,0-1 0 0 0,-1 0 1 0 0,1 1-1 0 0,-1-1 0 0 0,1 0 0 0 0,0 1 0 0 0,0-1 0 0 0,-1 0 0 0 0,1 1 0 0 0,0-1 1 0 0,0 0-1 0 0,0 0 0 0 0,0 1 0 0 0,0-1 0 0 0,0 0 0 0 0,0 0 0 0 0,0 1 0 0 0,0-1 0 0 0,0 0 1 0 0,1-1-1 0 0,-2-4-10 0 0,1-56 158 0 0,8 22-186 0 0,2 1 0 0 0,1 0 0 0 0,2 0 1 0 0,2 1-1 0 0,22-40 0 0 0,-11 39-53 0 0,-25 38 28 0 0,5-4-35 0 0,-5 5 47 0 0,-1-1-1 0 0,0 1 1 0 0,1-1-1 0 0,-1 1 1 0 0,0-1-1 0 0,1 1 0 0 0,-1-1 1 0 0,0 1-1 0 0,1 0 1 0 0,-1-1-1 0 0,1 1 1 0 0,-1-1-1 0 0,1 1 1 0 0,-1 0-1 0 0,1 0 0 0 0,-1-1 1 0 0,1 1-1 0 0,0 0 1 0 0,-1 0-1 0 0,1 0 1 0 0,-1 0-1 0 0,1-1 0 0 0,-1 1 1 0 0,1 0-1 0 0,0 0 1 0 0,-1 0-1 0 0,1 0 1 0 0,-1 1-1 0 0,1-1 0 0 0,0 0 1 0 0,-1 0-1 0 0,1 0 1 0 0,-1 0-1 0 0,1 0 1 0 0,-1 1-1 0 0,1-1 0 0 0,-1 0 1 0 0,1 1-1 0 0,-1-1 1 0 0,1 1-1 0 0,7 7-16 0 0,-1 0 0 0 0,0 1 0 0 0,0 1 0 0 0,-1-1 0 0 0,0 1 0 0 0,-1 0 0 0 0,0 0 0 0 0,0 0 0 0 0,3 13 0 0 0,4 18-31 0 0,8 46-1 0 0,-3 2 24 0 0,-8-23 22 0 0,-9-64-16 0 0,-2 11-1625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6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50 296 0 0,'14'-8'392'0'0,"3"2"-104"0"0,4 2-140 0 0,-2-4-204 0 0,4 2-124 0 0,6-2-192 0 0,3-2 84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08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5 145 516 0 0,'-4'-11'6210'0'0,"4"10"-6066"0"0,17-9 1439 0 0,28-4-2201 0 0,-41 13 1140 0 0,135-28 213 0 0,-98 23-563 0 0,0-2 1 0 0,-1-2 0 0 0,73-28 0 0 0,-111 37-149 0 0,1-1-28 0 0,0 0-1 0 0,0 0 1 0 0,0 0 0 0 0,0 1 0 0 0,0-1-1 0 0,0 1 1 0 0,0 0 0 0 0,0 0-1 0 0,5-1 1 0 0,-23 111-55 0 0,9-82 36 0 0,2 0 1 0 0,0 1-1 0 0,2 0 1 0 0,1-1-1 0 0,1 1 1 0 0,6 38 0 0 0,-6-65-47 0 0,0 0 0 0 0,1 0 0 0 0,-1 0 0 0 0,0 0 1 0 0,1 1-1 0 0,-1-1 0 0 0,1 0 0 0 0,-1 0 0 0 0,1 0 1 0 0,-1 0-1 0 0,1 0 0 0 0,0-1 0 0 0,-1 1 0 0 0,1 0 1 0 0,0 0-1 0 0,1 1 0 0 0,10-5-4351 0 0,8-12 2190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7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4 0 0,'3'-30'2180'0'0,"-2"28"-1468"0"0,4-9 856 0 0,3-13 5685 0 0,-6 1-6543 0 0,-2 21-430 0 0,0 10-349 0 0,9 90 25 0 0,2 38 28 0 0,-11-133 18 0 0,2 6-6 0 0,0-3 2 0 0,6 18 430 0 0,2-37 74 0 0,2-7-579 0 0,83-156 386 0 0,-90 167-302 0 0,14-21 19 0 0,-18 29-36 0 0,1-5 586 0 0,-1 2-2325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7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40 0 0,'0'0'5723'0'0,"7"-2"-5405"0"0,27-8-176 0 0,0 2 0 0 0,1 1 0 0 0,58-4 0 0 0,0 1-3720 0 0,-58 4 1847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8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1 392 0 0,'-6'7'1128'0'0,"-2"12"-632"0"0,1-9-60 0 0,-1-2-56 0 0,-1 2-128 0 0,0-2-204 0 0,-3-4-224 0 0,3 4-320 0 0,-3-3-532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8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106 154 324 0 0,'-1'-14'2518'0'0,"3"-43"1486"0"0,-2 54-3645 0 0,-3-73 3434 0 0,3 73-2997 0 0,0 11-790 0 0,2 44 4 0 0,-3 0 0 0 0,-13 92 0 0 0,-34 114 41 0 0,29-165-35 0 0,1-8 33 0 0,17-84-43 0 0,-2 13 419 0 0,2-6-2248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29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99 268 0 0,'0'0'4875'0'0,"2"-18"-1459"0"0,2 13-3350 0 0,0 1 0 0 0,1-1 0 0 0,0 1 0 0 0,0 0 0 0 0,0 1 0 0 0,1-1-1 0 0,-1 1 1 0 0,8-3 0 0 0,-11 5-41 0 0,38-19 110 0 0,-32 16-132 0 0,-1 1 4 0 0,1 0 0 0 0,-1 1 1 0 0,1 0-1 0 0,-1 1 0 0 0,1 0 0 0 0,10-1 1 0 0,-8 0-6 0 0,36 0-19 0 0,27 6-33 0 0,-71-4 37 0 0,2 1-17 0 0,0-1 15 0 0,0 1-1 0 0,0 0 1 0 0,0 0 0 0 0,0 0 0 0 0,0 1 0 0 0,0-1 0 0 0,-1 1-1 0 0,1 0 1 0 0,3 3 0 0 0,-2 4 9 0 0,2 5-12 0 0,-6-11 16 0 0,2 16 6 0 0,15 50-37 0 0,-18-67 21 0 0,1-1 12 0 0,-1-1 0 0 0,0 1 0 0 0,1 0 0 0 0,-1-1 1 0 0,0 1-1 0 0,0 0 0 0 0,0-1 0 0 0,0 1 0 0 0,1 0 0 0 0,-1-1 0 0 0,0 1 1 0 0,0 0-1 0 0,0-1 0 0 0,0 1 0 0 0,-1 0 0 0 0,1-1 0 0 0,0 1 1 0 0,0 0-1 0 0,0-1 0 0 0,0 1 0 0 0,-1 0 0 0 0,1-1 0 0 0,0 1 0 0 0,-1 0 1 0 0,1-1-1 0 0,-1 1 0 0 0,1-1 0 0 0,0 1 0 0 0,-2 0 0 0 0,-13 22 44 0 0,0-12 86 0 0,0 0 0 0 0,-1-2 1 0 0,-24 12-1 0 0,10-5 121 0 0,21-11-127 0 0,0-1 1 0 0,-1 0 0 0 0,1 0-1 0 0,-1-1 1 0 0,0 0-1 0 0,-15 2 1 0 0,23-4-54 0 0,-31 7 880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1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97 64 0 0,'4'-27'3484'0'0,"-1"34"-1628"0"0,-8 50-1314 0 0,-48 113 410 0 0,21-75 191 0 0,25-74 864 0 0,11-38-132 0 0,5-25-1514 0 0,-4 21-237 0 0,2-1 0 0 0,0 1 0 0 0,1 0 0 0 0,14-26 0 0 0,0-2-23 0 0,-15 37-87 0 0,0 0 0 0 0,0 0-1 0 0,1 0 1 0 0,0 1 0 0 0,14-14-1 0 0,16-20 2 0 0,-35 40-21 0 0,0 1 0 0 0,0 0 0 0 0,1 0 1 0 0,-1 1-1 0 0,1-1 0 0 0,0 1 0 0 0,0 0 0 0 0,0 0 0 0 0,1 0 1 0 0,-1 0-1 0 0,1 1 0 0 0,0-1 0 0 0,-1 1 0 0 0,1 1 0 0 0,7-3 1 0 0,-10 4-11 0 0,31 12-127 0 0,-31-9 134 0 0,0-1-1 0 0,1 0 1 0 0,-1 1 0 0 0,-1 0 0 0 0,1-1-1 0 0,0 1 1 0 0,0 0 0 0 0,-1 0 0 0 0,0 0-1 0 0,1 0 1 0 0,-1 0 0 0 0,-1 0-1 0 0,1 0 1 0 0,0 0 0 0 0,-1 0 0 0 0,1 0-1 0 0,-1 1 1 0 0,0 4 0 0 0,-1-2 2 0 0,0 0 1 0 0,0 0-1 0 0,-1 0 1 0 0,0-1-1 0 0,0 1 0 0 0,0 0 1 0 0,0-1-1 0 0,-1 0 1 0 0,-5 8-1 0 0,-7 7 0 0 0,-1 0 1 0 0,-1 0 0 0 0,-33 28-1 0 0,42-42 0 0 0,-59 50-22 0 0,66-55 102 0 0,6 2-66 0 0,0 1 0 0 0,0-1 0 0 0,0 0 0 0 0,0 0 0 0 0,1 0 0 0 0,-1-1-1 0 0,1 0 1 0 0,0 0 0 0 0,0-1 0 0 0,9 2 0 0 0,34 14-44 0 0,-46-15 31 0 0,0-1-1 0 0,0 1 1 0 0,0 0 0 0 0,-1 0 0 0 0,1 1 0 0 0,-1-1 0 0 0,1 0-1 0 0,-1 1 1 0 0,0 0 0 0 0,0-1 0 0 0,0 1 0 0 0,0 0 0 0 0,-1 0-1 0 0,3 6 1 0 0,-3-8 7 0 0,-1 1-1 0 0,0 0 1 0 0,0 0-1 0 0,0 0 1 0 0,0-1-1 0 0,0 1 1 0 0,0 0-1 0 0,-1 0 1 0 0,1 0-1 0 0,-1-1 1 0 0,1 1 0 0 0,-1 0-1 0 0,0-1 1 0 0,1 1-1 0 0,-1 0 1 0 0,0-1-1 0 0,0 1 1 0 0,0-1-1 0 0,0 1 1 0 0,0-1-1 0 0,-1 1 1 0 0,1-1-1 0 0,0 0 1 0 0,-1 0-1 0 0,1 0 1 0 0,-1 0-1 0 0,1 0 1 0 0,-1 0 0 0 0,1 0-1 0 0,-1 0 1 0 0,0 0-1 0 0,1-1 1 0 0,-1 1-1 0 0,0-1 1 0 0,0 1-1 0 0,1-1 1 0 0,-3 0-1 0 0,-1 2 5 0 0,-12 4 20 0 0,0 0 0 0 0,0-1-1 0 0,0-1 1 0 0,-32 3-1 0 0,40-6-164 0 0,-1 0-1 0 0,0-1 1 0 0,1 0 0 0 0,-1-1-1 0 0,1 0 1 0 0,-1-1 0 0 0,1 0-1 0 0,-1 0 1 0 0,1-1-1 0 0,-12-5 1 0 0,19 8-161 0 0,1-1-1 0 0,-1 0 1 0 0,1 0-1 0 0,-1-1 1 0 0,1 1 0 0 0,0 0-1 0 0,0 0 1 0 0,0 0-1 0 0,-1-1 1 0 0,1 1 0 0 0,1-1-1 0 0,-1 1 1 0 0,0-1 0 0 0,0 1-1 0 0,0-1 1 0 0,1 1-1 0 0,-1-1 1 0 0,1 0 0 0 0,-1-2-1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2 121 732 0 0,'0'-1'270'0'0,"-1"0"1"0"0,1 0-1 0 0,0 1 0 0 0,0-1 0 0 0,0 0 0 0 0,0 0 1 0 0,0 0-1 0 0,0 0 0 0 0,0 0 0 0 0,0 1 1 0 0,0-1-1 0 0,0 0 0 0 0,0 0 0 0 0,1 0 0 0 0,-1 1 1 0 0,0-1-1 0 0,0 0 0 0 0,1 0 0 0 0,-1 0 1 0 0,1 1-1 0 0,-1-1 0 0 0,1 0 0 0 0,-1 1 0 0 0,1-2 1 0 0,10 18 935 0 0,8 45-1365 0 0,19 175 1286 0 0,-29-197-946 0 0,2 27 266 0 0,-2-78 3216 0 0,5-22-3725 0 0,5-12 281 0 0,2 0 1 0 0,2 1 0 0 0,35-50 0 0 0,-33 61-139 0 0,2 2-1 0 0,34-32 1 0 0,-9 11 21 0 0,-43 42-165 0 0,-5 6-84 0 0,-1 1 0 0 0,1-1-1 0 0,0 1 1 0 0,0 0 0 0 0,1 0-1 0 0,-1 1 1 0 0,1-1 0 0 0,0 1-1 0 0,-1 0 1 0 0,9-3 0 0 0,-12 6 86 0 0,0 0 0 0 0,0 0 0 0 0,-1 0 1 0 0,1 1-1 0 0,0-1 0 0 0,0 0 1 0 0,-1 1-1 0 0,1-1 0 0 0,0 0 0 0 0,-1 1 1 0 0,1-1-1 0 0,0 1 0 0 0,-1-1 1 0 0,1 1-1 0 0,-1-1 0 0 0,1 1 0 0 0,-1-1 1 0 0,1 1-1 0 0,-1 0 0 0 0,1-1 1 0 0,-1 1-1 0 0,0 0 0 0 0,1-1 0 0 0,-1 1 1 0 0,0 0-1 0 0,1 0 0 0 0,-1 0 1 0 0,1 1-467 0 0,0 0 0 0 0,-1 0 0 0 0,1 1 0 0 0,0-1 1 0 0,-1 0-1 0 0,0 0 0 0 0,1 1 0 0 0,-1-1 1 0 0,0 0-1 0 0,0 0 0 0 0,-1 3 0 0 0,-4 22-2514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2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1 340 0 0,'0'0'1540'0'0,"2"19"-248"0"0,0-12 208 0 0,-2 10-395 0 0,-5 6-1165 0 0,-3-10-897 0 0,-5-1-1031 0 0,-8-1 460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4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15 358 44 0 0,'0'0'471'0'0,"2"-46"3480"0"0,27-157-46 0 0,-18 97-1206 0 0,-11 103-1641 0 0,-1 10-1029 0 0,-21 203 96 0 0,-10 229 241 0 0,30-431 319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33 177 268 0 0,'0'0'458'0'0,"-29"-38"7427"0"0,27 24-5170 0 0,1 0-1130 0 0,2 10-1491 0 0,-1 1-90 0 0,1-1 0 0 0,0 1 1 0 0,0-1-1 0 0,0 1 0 0 0,0 0 1 0 0,0 0-1 0 0,1 0 0 0 0,-1 0 1 0 0,1 0-1 0 0,0 0 0 0 0,0 0 1 0 0,0 0-1 0 0,1 0 0 0 0,-1 1 1 0 0,6-5-1 0 0,-7 6 0 0 0,1-1 1 0 0,14-15-32 0 0,-3 11 2 0 0,-1 2 21 0 0,30-6-34 0 0,-9 4 23 0 0,0 2 1 0 0,0 2 0 0 0,0 1-1 0 0,42 4 1 0 0,-72-3 9 0 0,1 0 1 0 0,-1 1-1 0 0,1 0 0 0 0,-1 0 0 0 0,0 0 0 0 0,0 0 1 0 0,1 0-1 0 0,-1 1 0 0 0,0-1 0 0 0,0 1 0 0 0,0 0 1 0 0,0 0-1 0 0,-1 0 0 0 0,4 3 0 0 0,1 1-7 0 0,-3-3 8 0 0,0-1 0 0 0,0 1 0 0 0,-1 0 1 0 0,1 1-1 0 0,-1-1 0 0 0,0 1 1 0 0,0 0-1 0 0,0-1 0 0 0,0 1 1 0 0,-1 0-1 0 0,0 1 0 0 0,0-1 1 0 0,0 0-1 0 0,0 1 0 0 0,0-1 0 0 0,-1 1 1 0 0,0 0-1 0 0,0-1 0 0 0,0 1 1 0 0,-1 0-1 0 0,1 0 0 0 0,-1-1 1 0 0,0 1-1 0 0,-1 0 0 0 0,1 0 1 0 0,-1-1-1 0 0,0 1 0 0 0,0 0 1 0 0,-3 8-1 0 0,0-5 2 0 0,0 0 0 0 0,-1 0 0 0 0,0 0 0 0 0,0 0 0 0 0,-1-1 0 0 0,0 0 0 0 0,0 0 0 0 0,0-1 0 0 0,-1 1 0 0 0,0-1 0 0 0,0-1 0 0 0,-1 0 0 0 0,0 0 0 0 0,0 0 0 0 0,-8 3 0 0 0,4-2 3 0 0,-15 6 16 0 0,0-1 0 0 0,-36 10 0 0 0,61-20 2 0 0,-15 1 50 0 0,11-5 619 0 0,37-13-12070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09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42 156 0 0,'0'0'1388'0'0,"-3"-15"2200"0"0,1 0-359 0 0,-3 3-2637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16 72 0 0,'0'0'505'0'0,"35"0"2248"0"0,-32 0-2434 0 0,1 0 1 0 0,-1 0-1 0 0,1 0 1 0 0,-1-1 0 0 0,1 1-1 0 0,0-1 1 0 0,-1 0 0 0 0,0 0-1 0 0,1 0 1 0 0,-1-1-1 0 0,0 1 1 0 0,6-5 0 0 0,-7 5 162 0 0,-13 2-194 0 0,0 1-1 0 0,0 1 0 0 0,1 0 1 0 0,-1 0-1 0 0,1 1 0 0 0,0 0 0 0 0,-11 7 1 0 0,10-5-262 0 0,0 0 0 0 0,0 1 0 0 0,1 1 0 0 0,0 0 0 0 0,1 0 0 0 0,-1 1 0 0 0,2 0 1 0 0,-1 0-1 0 0,1 1 0 0 0,-12 21 0 0 0,19-30-22 0 0,1 1 0 0 0,0-1 0 0 0,-1 1-1 0 0,1-1 1 0 0,0 1 0 0 0,0-1 0 0 0,0 0 0 0 0,0 1 0 0 0,1-1-1 0 0,-1 1 1 0 0,0-1 0 0 0,0 0 0 0 0,1 1 0 0 0,-1-1 0 0 0,1 1 0 0 0,-1-1-1 0 0,1 0 1 0 0,0 0 0 0 0,-1 1 0 0 0,1-1 0 0 0,0 0 0 0 0,0 0-1 0 0,0 0 1 0 0,0 0 0 0 0,0 0 0 0 0,0 0 0 0 0,0 0 0 0 0,0 0 0 0 0,0 0-1 0 0,1-1 1 0 0,-1 1 0 0 0,0 0 0 0 0,1-1 0 0 0,-1 1 0 0 0,2 0-1 0 0,48 19 60 0 0,-22-14 28 0 0,0-1 0 0 0,1-1-1 0 0,-1-2 1 0 0,1-1 0 0 0,-1-2 0 0 0,1 0 0 0 0,30-7 0 0 0,-58 8-40 0 0,-1 0 1 0 0,1-1-1 0 0,-1 1 0 0 0,1-1 1 0 0,-1 1-1 0 0,1-1 0 0 0,-1 0 0 0 0,1 1 1 0 0,-1-1-1 0 0,0 0 0 0 0,1 0 1 0 0,-1 0-1 0 0,0 0 0 0 0,0 0 1 0 0,0 0-1 0 0,0-1 0 0 0,0 1 1 0 0,0 0-1 0 0,0 0 0 0 0,0-1 0 0 0,-1 1 1 0 0,1-1-1 0 0,0 1 0 0 0,-1-1 1 0 0,1 1-1 0 0,-1-1 0 0 0,0 1 1 0 0,1-1-1 0 0,-1 1 0 0 0,0-1 0 0 0,0 1 1 0 0,0-1-1 0 0,0 0 0 0 0,0 1 1 0 0,0-1-1 0 0,0 1 0 0 0,-2-4 1 0 0,2 2 104 0 0,-11-44 712 0 0,10 39-712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7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30 119 160 0 0,'0'0'2342'0'0,"-20"-17"1202"0"0,10-38-1049 0 0,10 52-2249 0 0,3-21 699 0 0,0 9-264 0 0,-3 15-670 0 0,0 0 1 0 0,0 0-1 0 0,0 0 0 0 0,0 0 0 0 0,0 0 1 0 0,0 0-1 0 0,0-1 0 0 0,0 1 0 0 0,0 0 1 0 0,0 0-1 0 0,0 0 0 0 0,0 0 0 0 0,0 0 1 0 0,0 0-1 0 0,0 0 0 0 0,1 0 0 0 0,-1-1 1 0 0,0 1-1 0 0,0 0 0 0 0,0 0 0 0 0,0 0 1 0 0,0 0-1 0 0,0 0 0 0 0,0 0 1 0 0,0 0-1 0 0,0 0 0 0 0,0 0 0 0 0,0 0 1 0 0,1 0-1 0 0,-1-1 0 0 0,0 1 0 0 0,0 0 1 0 0,0 0-1 0 0,0 0 0 0 0,0 0 0 0 0,0 0 1 0 0,0 0-1 0 0,1 0 0 0 0,-1 0 0 0 0,0 0 1 0 0,0 0-1 0 0,0 0 0 0 0,0 0 0 0 0,0 0 1 0 0,0 0-1 0 0,0 0 0 0 0,1 0 1 0 0,-1 0-1 0 0,0 0 0 0 0,0 0 0 0 0,0 1 1 0 0,0-1-1 0 0,0 0 0 0 0,0 0 0 0 0,0 0 1 0 0,0 0-1 0 0,1 0 0 0 0,-1 0 0 0 0,0 0 1 0 0,0 0-1 0 0,0 0 0 0 0,0 0 0 0 0,0 1 1 0 0,10 17 17 0 0,-1 0 0 0 0,-1 1 0 0 0,-1 0 0 0 0,0 1 0 0 0,-2 0 0 0 0,0 0 0 0 0,4 37 0 0 0,-3-18 19 0 0,13 41 0 0 0,-13-61-7 0 0,-2-1 0 0 0,0 1 0 0 0,1 29 0 0 0,2-30 285 0 0,-7-17-277 0 0,0-1 0 0 0,0 1 0 0 0,0-1 0 0 0,0 1 0 0 0,0-1 0 0 0,1 1 1 0 0,-1-1-1 0 0,0 1 0 0 0,0-1 0 0 0,0 1 0 0 0,1-1 0 0 0,-1 0 1 0 0,0 1-1 0 0,1-1 0 0 0,-1 1 0 0 0,0-1 0 0 0,1 0 0 0 0,-1 1 0 0 0,1-1 1 0 0,-1 0-1 0 0,0 1 0 0 0,1-1 0 0 0,-1 0 0 0 0,1 0 0 0 0,-1 1 0 0 0,1-1 1 0 0,-1 0-1 0 0,1 0 0 0 0,-1 0 0 0 0,2 0 0 0 0,8-10 41 0 0,-1-1 0 0 0,0-1-1 0 0,0 0 1 0 0,-1 0 0 0 0,9-20 0 0 0,32-75 114 0 0,-36 76-180 0 0,77-171 131 0 0,-89 200-171 0 0,2-3-34 0 0,-3 5 34 0 0,0-1-1 0 0,0 0 0 0 0,0 1 1 0 0,0 0-1 0 0,1-1 0 0 0,-1 1 1 0 0,0-1-1 0 0,0 1 0 0 0,1-1 1 0 0,-1 1-1 0 0,0-1 0 0 0,0 1 1 0 0,1 0-1 0 0,-1-1 0 0 0,1 1 0 0 0,-1 0 1 0 0,0-1-1 0 0,1 1 0 0 0,-1 0 1 0 0,1-1-1 0 0,-1 1 0 0 0,0 0 1 0 0,1 0-1 0 0,-1-1 0 0 0,1 1 1 0 0,-1 0-1 0 0,1 0 0 0 0,-1 0 1 0 0,1 0-1 0 0,-1 0 0 0 0,1 0 0 0 0,-1 0 1 0 0,1 0-1 0 0,-1 0 0 0 0,1 0 1 0 0,-1 0-1 0 0,1 0 0 0 0,-1 0 1 0 0,1 0-1 0 0,-1 0 0 0 0,1 1 1 0 0,0-1-1 0 0,6 4-414 0 0,0-1 1 0 0,0 2-1 0 0,0-1 0 0 0,0 1 1 0 0,-1 0-1 0 0,11 11 0 0 0,17 25-5313 0 0,-25-23 3013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3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310 415 300 0 0,'-1'-7'657'0'0,"0"-1"0"0"0,0 1-1 0 0,0 0 1 0 0,-1 1 0 0 0,0-1 0 0 0,-6-13-1 0 0,6 18-574 0 0,1 0 0 0 0,0 0-1 0 0,0 0 1 0 0,-1 0 0 0 0,1 1-1 0 0,-1-1 1 0 0,0 0 0 0 0,1 1-1 0 0,-1-1 1 0 0,0 1 0 0 0,0-1-1 0 0,0 1 1 0 0,0 0 0 0 0,0 0-1 0 0,0 0 1 0 0,-1 0 0 0 0,1 0 0 0 0,0 1-1 0 0,0-1 1 0 0,-1 1 0 0 0,1-1-1 0 0,0 1 1 0 0,-1 0 0 0 0,1 0-1 0 0,0 0 1 0 0,-5 0 0 0 0,-3 3-12 0 0,-1-1-1 0 0,1 1 1 0 0,0 1 0 0 0,0 0 0 0 0,0 1 0 0 0,1 0 0 0 0,-1 0-1 0 0,1 1 1 0 0,0 0 0 0 0,1 0 0 0 0,-1 1 0 0 0,1 0 0 0 0,1 1 0 0 0,-1 0-1 0 0,1 0 1 0 0,1 1 0 0 0,-7 9 0 0 0,4-5-13 0 0,0 0 0 0 0,1 1 1 0 0,1 0-1 0 0,0 1 0 0 0,1-1 0 0 0,0 1 0 0 0,1 0 0 0 0,1 0 1 0 0,1 1-1 0 0,0-1 0 0 0,-1 22 0 0 0,3-34-44 0 0,1-1-1 0 0,0 1 1 0 0,0-1 0 0 0,0 1-1 0 0,0 0 1 0 0,0-1-1 0 0,1 1 1 0 0,-1 0 0 0 0,1-1-1 0 0,0 1 1 0 0,-1-1-1 0 0,1 1 1 0 0,0-1 0 0 0,1 0-1 0 0,-1 1 1 0 0,0-1 0 0 0,1 0-1 0 0,-1 0 1 0 0,1 0-1 0 0,0 0 1 0 0,-1 0 0 0 0,1 0-1 0 0,0 0 1 0 0,0-1-1 0 0,1 1 1 0 0,-1-1 0 0 0,0 1-1 0 0,0-1 1 0 0,1 0-1 0 0,-1 0 1 0 0,0 0 0 0 0,1 0-1 0 0,0 0 1 0 0,-1 0 0 0 0,1-1-1 0 0,-1 1 1 0 0,1-1-1 0 0,0 0 1 0 0,-1 0 0 0 0,1 0-1 0 0,-1 0 1 0 0,1 0-1 0 0,0-1 1 0 0,4-1 0 0 0,5 0 16 0 0,-1-1 0 0 0,1-1 0 0 0,-1 0 0 0 0,0 0 1 0 0,0-1-1 0 0,0-1 0 0 0,-1 1 0 0 0,20-16 0 0 0,-20 13-16 0 0,0-1 0 0 0,-1-1 0 0 0,0 0 0 0 0,0 0-1 0 0,-1-1 1 0 0,0 0 0 0 0,-1-1 0 0 0,-1 1 0 0 0,10-22 0 0 0,-3-4 105 0 0,17-74 0 0 0,-24 84-31 0 0,-6 25-35 0 0,-5 8-44 0 0,-1 5-2 0 0,0 0 0 0 0,0 1 0 0 0,1-1 0 0 0,1 1 0 0 0,0 0 0 0 0,1 0 0 0 0,0 1 0 0 0,-2 15 0 0 0,4-23-6 0 0,-5 40 53 0 0,0 53 0 0 0,6-96-29 0 0,-1-2-21 0 0,1 0-1 0 0,0 0 0 0 0,0 1 1 0 0,0-1-1 0 0,0 0 0 0 0,0 0 0 0 0,0 1 1 0 0,0-1-1 0 0,0 0 0 0 0,0 0 1 0 0,0 1-1 0 0,0-1 0 0 0,0 0 1 0 0,0 0-1 0 0,0 1 0 0 0,0-1 1 0 0,0 0-1 0 0,0 0 0 0 0,1 1 0 0 0,-1-1 1 0 0,0 0-1 0 0,0 0 0 0 0,0 1 1 0 0,0-1-1 0 0,0 0 0 0 0,0 0 1 0 0,1 0-1 0 0,-1 1 0 0 0,0-1 0 0 0,0 0 1 0 0,0 0-1 0 0,1 0 0 0 0,-1 0 1 0 0,0 0-1 0 0,0 1 0 0 0,1-1 1 0 0,-1 0-1 0 0,0 0 0 0 0,0 0 1 0 0,1 0-1 0 0,-1 0 0 0 0,0 0 0 0 0,0 0 1 0 0,1 0-1 0 0,-1 0 0 0 0,0 0 1 0 0,0 0-1 0 0,1 0 0 0 0,-1 0 1 0 0,0 0-1 0 0,0 0 0 0 0,1 0 1 0 0,-1 0-1 0 0,0 0 0 0 0,0 0 0 0 0,1 0 1 0 0,-1-1-1 0 0,0 1 0 0 0,0 0 1 0 0,1 0-1 0 0,15-14 18 0 0,-1-1 1 0 0,0 0-1 0 0,21-29 0 0 0,27-28 16 0 0,0 11-75 0 0,-63 60 37 0 0,1 0 0 0 0,-1 1 0 0 0,1-1 0 0 0,0 1 0 0 0,-1 0 0 0 0,1-1 0 0 0,0 1 0 0 0,-1-1 0 0 0,1 1 0 0 0,0 0 1 0 0,0 0-1 0 0,-1-1 0 0 0,1 1 0 0 0,0 0 0 0 0,0 0 0 0 0,0 0 0 0 0,-1 0 0 0 0,1 0 0 0 0,0 0 0 0 0,0 0 0 0 0,0 0 0 0 0,-1 0 0 0 0,1 0 0 0 0,0 1 0 0 0,0-1 0 0 0,-1 0 0 0 0,1 0 0 0 0,0 1 0 0 0,0-1 0 0 0,-1 0 1 0 0,1 1-1 0 0,0-1 0 0 0,-1 1 0 0 0,1-1 0 0 0,0 1 0 0 0,-1-1 0 0 0,1 1 0 0 0,-1 0 0 0 0,1-1 0 0 0,-1 1 0 0 0,1 0 0 0 0,-1-1 0 0 0,0 1 0 0 0,1 0 0 0 0,-1 0 0 0 0,0-1 0 0 0,1 1 0 0 0,-1 1 0 0 0,14 34-41 0 0,-11-11 37 0 0,0 0 0 0 0,-2 29 0 0 0,-1-52 26 0 0,7-5-35 0 0,-1 1 0 0 0,1-2 0 0 0,-1 1 1 0 0,1-1-1 0 0,-1 0 0 0 0,0 0 0 0 0,-1-1 1 0 0,1 1-1 0 0,9-12 0 0 0,6-2-51 0 0,67-48-368 0 0,-86 65 425 0 0,-1 0 1 0 0,1 1 0 0 0,-1-1-1 0 0,1 0 1 0 0,-1 1 0 0 0,1 0-1 0 0,-1-1 1 0 0,1 1 0 0 0,0 0 0 0 0,-1 0-1 0 0,1 0 1 0 0,0 0 0 0 0,-1 0-1 0 0,1 0 1 0 0,-1 0 0 0 0,1 0-1 0 0,0 1 1 0 0,-1-1 0 0 0,1 1-1 0 0,-1-1 1 0 0,1 1 0 0 0,-1 0 0 0 0,1-1-1 0 0,-1 1 1 0 0,0 0 0 0 0,1 0-1 0 0,-1 0 1 0 0,0 0 0 0 0,1 0-1 0 0,-1 0 1 0 0,0 1 0 0 0,0-1 0 0 0,1 2-1 0 0,6 7-22 0 0,-2-1 0 0 0,1 2 0 0 0,8 17 0 0 0,-2-5 9 0 0,-9-18 18 0 0,0-1 0 0 0,1 1 0 0 0,-1-1 0 0 0,1 0 0 0 0,0 0 0 0 0,0 0 0 0 0,1 0 1 0 0,-1-1-1 0 0,1 0 0 0 0,-1-1 0 0 0,1 1 0 0 0,0-1 0 0 0,0 0 0 0 0,0 0 0 0 0,0-1 0 0 0,1 0 0 0 0,-1 0 0 0 0,0 0 1 0 0,1-1-1 0 0,-1 0 0 0 0,0 0 0 0 0,1 0 0 0 0,-1-1 0 0 0,6-2 0 0 0,-3 2-12 0 0,-1 0 0 0 0,0-1 0 0 0,0 0-1 0 0,0-1 1 0 0,0 0 0 0 0,0 0 0 0 0,-1 0 0 0 0,1-1 0 0 0,-1-1-1 0 0,0 1 1 0 0,0-1 0 0 0,-1 0 0 0 0,1 0 0 0 0,-1-1 0 0 0,0 0-1 0 0,0 0 1 0 0,6-11 0 0 0,-9 11 1 0 0,-1-1-1 0 0,0 1 1 0 0,0-1-1 0 0,-1 0 1 0 0,0 0 0 0 0,0 1-1 0 0,-1-1 1 0 0,0 0-1 0 0,0 0 1 0 0,0 0-1 0 0,-3-10 1 0 0,2 10-21 0 0,1 4 6 0 0,-1 2 23 0 0,-1 0-1 0 0,0 0 1 0 0,1 0 0 0 0,-1 0-1 0 0,0 0 1 0 0,0 0 0 0 0,1 1-1 0 0,-1-1 1 0 0,0 1 0 0 0,0-1 0 0 0,0 1-1 0 0,0-1 1 0 0,0 1 0 0 0,0 0-1 0 0,-2 0 1 0 0,-6 6 0 0 0,1-1 1 0 0,0 2-1 0 0,0-1 0 0 0,0 1 1 0 0,1 1-1 0 0,0-1 1 0 0,1 1-1 0 0,-12 16 0 0 0,-4 7 9 0 0,-24 44 0 0 0,41-63 20 0 0,0 1 1 0 0,1-1-1 0 0,0 1 0 0 0,1 0 1 0 0,-5 23-1 0 0,9-34 11 0 0,2 4 13 0 0,-2-5-45 0 0,0-1 0 0 0,0 1 0 0 0,0-1 0 0 0,0 0 1 0 0,0 1-1 0 0,0-1 0 0 0,0 1 0 0 0,0-1 0 0 0,0 1 0 0 0,0-1 1 0 0,0 0-1 0 0,0 1 0 0 0,0-1 0 0 0,0 1 0 0 0,1-1 0 0 0,-1 0 0 0 0,0 1 1 0 0,0-1-1 0 0,0 0 0 0 0,1 1 0 0 0,-1-1 0 0 0,0 0 0 0 0,0 1 0 0 0,1-1 1 0 0,-1 0-1 0 0,0 1 0 0 0,1-1 0 0 0,-1 0 0 0 0,0 0 0 0 0,1 0 0 0 0,-1 1 1 0 0,0-1-1 0 0,1 0 0 0 0,-1 0 0 0 0,1 0 0 0 0,12-3 8 0 0,0-1 0 0 0,-1-1 1 0 0,0 0-1 0 0,0 0 0 0 0,0-1 0 0 0,0-1 0 0 0,-1 0 0 0 0,0-1 0 0 0,-1 0 1 0 0,0-1-1 0 0,0 0 0 0 0,0 0 0 0 0,-2-1 0 0 0,11-14 0 0 0,5-8 5 0 0,-1-1 0 0 0,-2-1-1 0 0,26-57 1 0 0,-26 45 70 0 0,-3-1-1 0 0,-1-1 0 0 0,-2 0 1 0 0,-3-2-1 0 0,10-71 0 0 0,-22 121-70 0 0,0-1 1 0 0,1 1-1 0 0,-1 0 0 0 0,0-1 0 0 0,0 1 0 0 0,0 0 0 0 0,0-1 0 0 0,0 1 0 0 0,0-1 1 0 0,1 1-1 0 0,-1 0 0 0 0,0-1 0 0 0,0 1 0 0 0,0-1 0 0 0,0 1 0 0 0,-1 0 1 0 0,1-1-1 0 0,0 1 0 0 0,0 0 0 0 0,0-1 0 0 0,0 1 0 0 0,0-1 0 0 0,0 1 1 0 0,-1 0-1 0 0,1-1 0 0 0,0 1 0 0 0,0 0 0 0 0,0-1 0 0 0,-1 1 0 0 0,1 0 1 0 0,0 0-1 0 0,0-1 0 0 0,-1 1 0 0 0,1 0 0 0 0,0 0 0 0 0,-1-1 0 0 0,1 1 1 0 0,0 0-1 0 0,-1 0 0 0 0,1 0 0 0 0,-1-1 0 0 0,1 1 0 0 0,0 0 0 0 0,-1 0 1 0 0,1 0-1 0 0,-20 13 108 0 0,12-5-116 0 0,1 0 0 0 0,0 0 0 0 0,1 1 0 0 0,-7 11 0 0 0,-3 11 43 0 0,1 0 1 0 0,2 1-1 0 0,1 0 0 0 0,1 1 1 0 0,2 0-1 0 0,-5 38 0 0 0,12-61-104 0 0,1-1-1 0 0,1 1 0 0 0,-1 0 1 0 0,1 0-1 0 0,1-1 1 0 0,0 1-1 0 0,0 0 0 0 0,1-1 1 0 0,0 1-1 0 0,1-1 1 0 0,0 1-1 0 0,0-1 0 0 0,1 0 1 0 0,1-1-1 0 0,-1 1 1 0 0,1-1-1 0 0,0 1 0 0 0,1-2 1 0 0,0 1-1 0 0,1 0 0 0 0,-1-1 1 0 0,1-1-1 0 0,1 1 1 0 0,-1-1-1 0 0,1 0 0 0 0,10 5 1 0 0,0 0-1086 0 0,1-1-1 0 0,0-2 1 0 0,35 12 0 0 0,11-4-1504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0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0 197 228 0 0,'0'0'5813'0'0,"4"-4"-5486"0"0,2-3-131 0 0,11-11 203 0 0,0-2 0 0 0,0 0-1 0 0,-2-1 1 0 0,-1 0 0 0 0,0-1 0 0 0,11-27 0 0 0,-16 34 136 0 0,-4 23-361 0 0,-1 19-168 0 0,-6-2 19 0 0,0 0-1 0 0,-11 42 1 0 0,4-25-1 0 0,-15 84 75 0 0,-15 90 275 0 0,33-162 38 0 0,6-52-138 0 0,-1 7 72 0 0,1-4-431 0 0,2-7-554 0 0,1-5 193 0 0,4-6 216 0 0,-4-5-5030 0 0,-1-2 2442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0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29 112 416 0 0,'0'0'828'0'0,"-17"0"1665"0"0,15-3-2199 0 0,0-1 0 0 0,1 1 0 0 0,0 0 0 0 0,-1 0 0 0 0,1-1 0 0 0,0 1 0 0 0,1-1 0 0 0,-2-4 0 0 0,3 5 169 0 0,20-25 82 0 0,-17 23-515 0 0,1 1 0 0 0,0 0-1 0 0,0 0 1 0 0,0 1-1 0 0,0 0 1 0 0,1 0-1 0 0,-1 0 1 0 0,1 1 0 0 0,0-1-1 0 0,0 1 1 0 0,0 1-1 0 0,0-1 1 0 0,0 1 0 0 0,0 0-1 0 0,7 0 1 0 0,13-1 23 0 0,0 1 0 0 0,32 3-1 0 0,-55-2-52 0 0,1 1 0 0 0,0-1 0 0 0,-1 1 0 0 0,1-1 0 0 0,-1 1 0 0 0,1 1 0 0 0,-1-1 0 0 0,1 0 0 0 0,-1 1 0 0 0,0 0 0 0 0,0-1 0 0 0,1 1 0 0 0,-1 1 0 0 0,-1-1 0 0 0,1 0 0 0 0,0 1 0 0 0,0-1 0 0 0,-1 1 0 0 0,0 0 0 0 0,1 0 0 0 0,-1 0 0 0 0,0 0 0 0 0,-1 0 0 0 0,1 0 0 0 0,0 1 0 0 0,-1-1 0 0 0,0 1 0 0 0,0-1-1 0 0,0 1 1 0 0,0-1 0 0 0,0 1 0 0 0,-1-1 0 0 0,0 7 0 0 0,1-3 7 0 0,-1 0 0 0 0,0 0 0 0 0,-1 0-1 0 0,0 0 1 0 0,0 0 0 0 0,0 0 0 0 0,-1 0-1 0 0,0-1 1 0 0,0 1 0 0 0,-1-1 0 0 0,0 1 0 0 0,0-1-1 0 0,0 0 1 0 0,-1 0 0 0 0,0 0 0 0 0,-8 8-1 0 0,-5 1 2 0 0,0 0-1 0 0,-37 20 1 0 0,35-22-447 0 0,11-5-412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1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170 136 100 0 0,'0'0'586'0'0,"5"-6"-30"0"0,-1-2-28 0 0,1 0 1 0 0,-1-1-1 0 0,0 0 0 0 0,-1 1 1 0 0,1-1-1 0 0,-2-1 0 0 0,0 1 1 0 0,0 0-1 0 0,1-13 0 0 0,-3 18 546 0 0,0 0-710 0 0,0 3-347 0 0,0 1 0 0 0,0 0 0 0 0,0 0 1 0 0,0-1-1 0 0,0 1 0 0 0,0 0 0 0 0,0 0 0 0 0,1-1 0 0 0,-1 1 0 0 0,0 0 0 0 0,0 0 0 0 0,0-1 1 0 0,0 1-1 0 0,0 0 0 0 0,0 0 0 0 0,0-1 0 0 0,0 1 0 0 0,-1 0 0 0 0,1 0 0 0 0,0-1 0 0 0,0 1 1 0 0,0 0-1 0 0,0 0 0 0 0,0-1 0 0 0,0 1 0 0 0,0 0 0 0 0,0 0 0 0 0,-1 0 0 0 0,1-1 0 0 0,0 1 1 0 0,0 0-1 0 0,0 0 0 0 0,0 0 0 0 0,-1 0 0 0 0,1-1 0 0 0,0 1 0 0 0,0 0 0 0 0,-1 0 0 0 0,1 0 0 0 0,0 0 1 0 0,0 0-1 0 0,0 0 0 0 0,-1 0 0 0 0,1 0 0 0 0,0-1 0 0 0,0 1 0 0 0,-1 0 0 0 0,1 0 0 0 0,-12 16 96 0 0,1 0-1 0 0,1 1 1 0 0,1 0-1 0 0,0 1 0 0 0,-12 34 1 0 0,5-2 115 0 0,-11 56 0 0 0,14-44 79 0 0,13-60-263 0 0,0-1 30 0 0,0 7-95 0 0,0-11 520 0 0,40-268-612 0 0,-36 207 261 0 0,-3 61-93 0 0,0-6 79 0 0,-1 9-127 0 0,0-1-1 0 0,-1 0 1 0 0,1 0 0 0 0,0 1-1 0 0,0-1 1 0 0,0 0 0 0 0,0 0-1 0 0,0 0 1 0 0,0 1 0 0 0,0-1-1 0 0,0 0 1 0 0,0 0 0 0 0,0 0-1 0 0,0 1 1 0 0,0-1 0 0 0,1 0 0 0 0,-1 0-1 0 0,0 1 1 0 0,0-1 0 0 0,1 0-1 0 0,-1 1 1 0 0,1-1 0 0 0,-1 0-1 0 0,1 1 1 0 0,-1-1 0 0 0,1 0-1 0 0,-1 1 1 0 0,1-1 0 0 0,-1 1-1 0 0,1-1 1 0 0,0 1 0 0 0,-1-1-1 0 0,1 1 1 0 0,0 0 0 0 0,-1-1 0 0 0,1 1-1 0 0,0 0 1 0 0,0-1 0 0 0,-1 1-1 0 0,1 0 1 0 0,0 0 0 0 0,0 0-1 0 0,1 0 1 0 0,16 5 2 0 0,-7-3-10 0 0,0 1 0 0 0,0 0 1 0 0,-1 0-1 0 0,0 1 1 0 0,0 1-1 0 0,0-1 0 0 0,0 2 1 0 0,-1-1-1 0 0,1 2 1 0 0,-1-1-1 0 0,-1 1 0 0 0,14 13 1 0 0,-17-14-2 0 0,-1 1-1 0 0,0-1 1 0 0,0 0 0 0 0,-1 1 0 0 0,0 0 0 0 0,0 0 0 0 0,-1 0 0 0 0,1 0 0 0 0,-1 1-1 0 0,-1-1 1 0 0,0 0 0 0 0,0 1 0 0 0,0-1 0 0 0,-1 1 0 0 0,0 0 0 0 0,0-1 0 0 0,-1 1-1 0 0,0-1 1 0 0,-2 9 0 0 0,-2-1 9 0 0,0 0 0 0 0,-1-1-1 0 0,0 1 1 0 0,-1-1 0 0 0,-1-1 0 0 0,0 0-1 0 0,-1 0 1 0 0,-15 18 0 0 0,18-24 35 0 0,-1-1-1 0 0,0 1 1 0 0,0-1 0 0 0,0-1 0 0 0,-1 1 0 0 0,0-2-1 0 0,0 1 1 0 0,0-1 0 0 0,-1 0 0 0 0,1 0 0 0 0,-17 3 0 0 0,18-5-226 0 0,0 0 0 0 0,-1-1 0 0 0,1-1 0 0 0,-1 1 0 0 0,1-1 0 0 0,-14-1 0 0 0,15 0-433 0 0,1 0-1 0 0,-1-1 1 0 0,1 1 0 0 0,0-1 0 0 0,-1 0 0 0 0,1-1 0 0 0,0 1 0 0 0,0-1 0 0 0,-8-6-1 0 0,-4-4-1868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2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49 272 0 0,'4'1'5699'0'0,"8"14"-4715"0"0,11 28-1178 0 0,-13 1 733 0 0,11 91 0 0 0,-15-83-158 0 0,-3-43-54 0 0,-1 1 1 0 0,1-1-1 0 0,1 0 0 0 0,0 0 0 0 0,8 13 1147 0 0,-10-23-1441 0 0,0 0-1 0 0,-1 0 1 0 0,1 0-1 0 0,0-1 0 0 0,0 1 1 0 0,-1-1-1 0 0,1 1 1 0 0,-1-1-1 0 0,0 0 0 0 0,1 1 1 0 0,0-4-1 0 0,0 3 18 0 0,6-7 100 0 0,-1-2-1 0 0,0 1 1 0 0,9-20-1 0 0,4-6 44 0 0,140-193 579 0 0,-113 171-1135 0 0,-46 57-131 0 0,15 0-796 0 0,13 16-7527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3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264 310 676 0 0,'0'-1'153'0'0,"0"-1"1"0"0,-1 0-1 0 0,1 1 1 0 0,-1-1-1 0 0,0 1 0 0 0,1 0 1 0 0,-1-1-1 0 0,0 1 0 0 0,0-1 1 0 0,0 1-1 0 0,0 0 0 0 0,0 0 1 0 0,0-1-1 0 0,-1 1 1 0 0,1 0-1 0 0,0 0 0 0 0,0 0 1 0 0,-1 0-1 0 0,1 1 0 0 0,-1-1 1 0 0,1 0-1 0 0,-1 1 0 0 0,1-1 1 0 0,-1 1-1 0 0,1-1 1 0 0,-4 0-1 0 0,1 1-50 0 0,1 0-1 0 0,-1 1 1 0 0,0-1 0 0 0,0 1-1 0 0,0 0 1 0 0,1 0 0 0 0,-1 0-1 0 0,0 1 1 0 0,1-1 0 0 0,-1 1-1 0 0,-3 2 1 0 0,-7 4-6 0 0,0 2 0 0 0,1-1 0 0 0,0 2 0 0 0,-15 16 0 0 0,12-11 95 0 0,1 2 1 0 0,-22 33-1 0 0,32-43-126 0 0,1-1 1 0 0,0 1-1 0 0,0 0 1 0 0,1 0-1 0 0,0 0 1 0 0,0 0-1 0 0,1 1 1 0 0,0-1-1 0 0,1 1 1 0 0,-1 12-1 0 0,1-20-54 0 0,1 0-1 0 0,0 0 1 0 0,0 0 0 0 0,1 1-1 0 0,-1-1 1 0 0,0 0 0 0 0,0 0-1 0 0,1 0 1 0 0,-1 1 0 0 0,0-1-1 0 0,1 0 1 0 0,-1 0 0 0 0,1 0-1 0 0,-1 0 1 0 0,1 0 0 0 0,0 0-1 0 0,-1 0 1 0 0,1 0 0 0 0,0 0-1 0 0,0 0 1 0 0,0-1 0 0 0,0 1-1 0 0,0 0 1 0 0,0 0 0 0 0,0-1-1 0 0,1 2 1 0 0,1-2 5 0 0,0 1 0 0 0,-1 0 0 0 0,1-1 0 0 0,0 1 0 0 0,0-1-1 0 0,-1 0 1 0 0,1 0 0 0 0,0 0 0 0 0,0 0 0 0 0,0 0 0 0 0,2-1 0 0 0,4-1 15 0 0,0-1 0 0 0,0 1 0 0 0,0-1 0 0 0,-1-1 1 0 0,17-8-1 0 0,-19 8-20 0 0,-1-1 0 0 0,1 1 0 0 0,0-1 1 0 0,-1 0-1 0 0,0-1 0 0 0,0 1 0 0 0,-1-1 0 0 0,1 0 0 0 0,5-11 1 0 0,-2 0 18 0 0,-1-1 0 0 0,8-27 0 0 0,-11 5 144 0 0,-7 47-166 0 0,1 0 1 0 0,0-1-1 0 0,1 1 1 0 0,0 0-1 0 0,-1 9 1 0 0,2-13-1 0 0,0 0 1 0 0,0 1 0 0 0,0-1-1 0 0,0 0 1 0 0,1 0 0 0 0,-1 0-1 0 0,1 0 1 0 0,0 0 0 0 0,0 0-1 0 0,0 0 1 0 0,0 0 0 0 0,0 0-1 0 0,1-1 1 0 0,-1 1 0 0 0,1 0-1 0 0,2 2 1 0 0,-1-4-2 0 0,0 1 0 0 0,-1-1 0 0 0,1-1-1 0 0,0 1 1 0 0,0 0 0 0 0,0-1 0 0 0,0 1 0 0 0,0-1 0 0 0,0 0-1 0 0,0 0 1 0 0,0 0 0 0 0,0-1 0 0 0,0 1 0 0 0,0-1-1 0 0,0 1 1 0 0,0-1 0 0 0,5-2 0 0 0,0-2-15 0 0,0 0 0 0 0,-1 0 0 0 0,1-1-1 0 0,-1 0 1 0 0,0 0 0 0 0,-1-1 0 0 0,1 0 0 0 0,-1 0 0 0 0,0 0 0 0 0,-1-1 0 0 0,0 0-1 0 0,0 0 1 0 0,-1 0 0 0 0,0 0 0 0 0,0-1 0 0 0,-1 0 0 0 0,0 0 0 0 0,2-15 0 0 0,-1 2 28 0 0,-1 0 0 0 0,-1 0 0 0 0,-1 0 1 0 0,-1 0-1 0 0,0 0 0 0 0,-2 0 0 0 0,-5-26 1 0 0,4 38 66 0 0,0 0 0 0 0,0 0 0 0 0,-1 0 0 0 0,0 0 0 0 0,0 1 0 0 0,-1 0 0 0 0,0 0 0 0 0,-1 0 0 0 0,-9-10 0 0 0,14 18-80 0 0,0-1 1 0 0,0 1 0 0 0,-1 0-1 0 0,1 1 1 0 0,0-1 0 0 0,-1 0 0 0 0,1 0-1 0 0,0 0 1 0 0,-1 1 0 0 0,0-1-1 0 0,1 1 1 0 0,-1-1 0 0 0,1 1 0 0 0,-1 0-1 0 0,1 0 1 0 0,-1-1 0 0 0,0 1-1 0 0,1 0 1 0 0,-1 1 0 0 0,1-1-1 0 0,-1 0 1 0 0,0 0 0 0 0,1 1 0 0 0,-1-1-1 0 0,1 0 1 0 0,-1 1 0 0 0,1 0-1 0 0,-1-1 1 0 0,1 1 0 0 0,-1 0 0 0 0,1 0-1 0 0,0 0 1 0 0,0 0 0 0 0,-1 0-1 0 0,1 0 1 0 0,0 0 0 0 0,0 0-1 0 0,0 0 1 0 0,-1 3 0 0 0,-3 1 13 0 0,0 0 1 0 0,1 0-1 0 0,0 0 0 0 0,0 1 1 0 0,1 0-1 0 0,-1-1 1 0 0,-3 12-1 0 0,6-13-13 0 0,0-1 0 0 0,0 1 0 0 0,0 0 0 0 0,1 0 0 0 0,-1 0 0 0 0,1 0 0 0 0,0 0 0 0 0,0 0 0 0 0,1 0 0 0 0,-1 0 0 0 0,1 0 0 0 0,0 0 0 0 0,0-1 0 0 0,0 1 0 0 0,0 0 0 0 0,1 0 1 0 0,-1-1-1 0 0,4 6 0 0 0,-1-4 3 0 0,0 0 0 0 0,0 0 1 0 0,0-1-1 0 0,1 1 0 0 0,0-1 0 0 0,0 0 1 0 0,0 0-1 0 0,0-1 0 0 0,1 1 1 0 0,9 3-1 0 0,-2-1 4 0 0,0-1 1 0 0,1-1-1 0 0,-1 0 0 0 0,1 0 1 0 0,0-2-1 0 0,0 1 1 0 0,0-2-1 0 0,1 0 0 0 0,21-2 1 0 0,18 4 13 0 0,-53-3-34 0 0,0 0-1 0 0,0-1 1 0 0,-1 1-1 0 0,1 0 1 0 0,0 1-1 0 0,0-1 0 0 0,-1 0 1 0 0,1 0-1 0 0,0 0 1 0 0,0 0-1 0 0,-1 1 1 0 0,1-1-1 0 0,0 0 1 0 0,-1 0-1 0 0,1 1 0 0 0,0-1 1 0 0,-1 1-1 0 0,1-1 1 0 0,0 1-1 0 0,-1-1 1 0 0,1 1-1 0 0,-1-1 1 0 0,1 1-1 0 0,-1-1 0 0 0,1 1 1 0 0,-1 0-1 0 0,0-1 1 0 0,1 1-1 0 0,-1 0 1 0 0,0-1-1 0 0,1 1 0 0 0,-1 1 1 0 0,0 0-2 0 0,1 1 0 0 0,-1-1 1 0 0,-1 1-1 0 0,1-1 0 0 0,0 1 1 0 0,0-1-1 0 0,-1 1 0 0 0,0-1 0 0 0,1 1 1 0 0,-2 2-1 0 0,-34 63-13 0 0,32-61 13 0 0,2-4 6 0 0,0 0 1 0 0,1 0 0 0 0,-1 0-1 0 0,1 0 1 0 0,0 0 0 0 0,0 0-1 0 0,0 0 1 0 0,0 0 0 0 0,1 0-1 0 0,-1 0 1 0 0,1 1-1 0 0,0-1 1 0 0,-1 0 0 0 0,2 1-1 0 0,-1-1 1 0 0,0 0 0 0 0,1 0-1 0 0,-1 1 1 0 0,1-1 0 0 0,0 0-1 0 0,0 0 1 0 0,2 4 0 0 0,-1-5 3 0 0,-1 0 0 0 0,1 1 1 0 0,0-1-1 0 0,0 0 0 0 0,0 0 1 0 0,0-1-1 0 0,1 1 0 0 0,-1 0 1 0 0,0-1-1 0 0,1 1 0 0 0,-1-1 1 0 0,1 0-1 0 0,0 0 0 0 0,-1 0 1 0 0,1 0-1 0 0,0 0 0 0 0,0-1 1 0 0,-1 1-1 0 0,1-1 0 0 0,0 0 1 0 0,0 0-1 0 0,0 0 0 0 0,0 0 1 0 0,-1 0-1 0 0,1 0 0 0 0,4-2 1 0 0,7 0 10 0 0,0-1 0 0 0,0 0 0 0 0,0-1 0 0 0,-1 0 0 0 0,0-2 0 0 0,22-10 1 0 0,-27 11-7 0 0,-1 0 1 0 0,0 0-1 0 0,0-1 0 0 0,0 0 1 0 0,-1 0-1 0 0,0 0 1 0 0,0-1-1 0 0,-1 0 1 0 0,1 0-1 0 0,-2-1 0 0 0,1 1 1 0 0,5-15-1 0 0,-7 17-2 0 0,-1-2 0 0 0,0 1-1 0 0,0 0 1 0 0,-1 0-1 0 0,1 0 1 0 0,-1-1 0 0 0,-1 1-1 0 0,1-12 1 0 0,-1 16-1 0 0,-1-1-2 0 0,-4-7-2 0 0,4 10-2 0 0,1-1 0 0 0,-1 0 0 0 0,0 1 0 0 0,1-1-1 0 0,-1 0 1 0 0,0 1 0 0 0,0-1 0 0 0,1 1 0 0 0,-1-1-1 0 0,0 1 1 0 0,0 0 0 0 0,0-1 0 0 0,0 1 0 0 0,1 0-1 0 0,-1-1 1 0 0,0 1 0 0 0,0 0 0 0 0,0 0-1 0 0,0 0 1 0 0,0 0 0 0 0,0 0 0 0 0,0 0 0 0 0,0 0-1 0 0,0 0 1 0 0,0 0 0 0 0,0 1 0 0 0,0-1 0 0 0,1 0-1 0 0,-1 0 1 0 0,0 1 0 0 0,-1 0 0 0 0,-27 15-7 0 0,25-12-9 0 0,0 1 1 0 0,1 0-1 0 0,-1 0 1 0 0,1 1-1 0 0,0-1 1 0 0,0 1-1 0 0,0-1 1 0 0,1 1-1 0 0,0 0 0 0 0,0 0 1 0 0,0 0-1 0 0,1 0 1 0 0,0 0-1 0 0,0 0 1 0 0,0 0-1 0 0,1 1 0 0 0,0-1 1 0 0,1 0-1 0 0,1 12 1 0 0,-1-15-74 0 0,0 0 0 0 0,0 1-1 0 0,0-1 1 0 0,0 0 0 0 0,1 0 0 0 0,0 0 0 0 0,-1 0 0 0 0,1-1 0 0 0,0 1 0 0 0,0 0 0 0 0,1-1 0 0 0,-1 1 0 0 0,1-1 0 0 0,-1 0 0 0 0,1 0 0 0 0,-1 0 0 0 0,1 0-1 0 0,0 0 1 0 0,0-1 0 0 0,5 3 0 0 0,2 0-742 0 0,0 0-1 0 0,0 0 1 0 0,0-1-1 0 0,0-1 1 0 0,12 2-1 0 0,11-1-1562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16 436 0 0,'-1'-16'3281'0'0,"-8"27"-2117"0"0,-17 46-1451 0 0,15-32 747 0 0,-129 305 980 0 0,139-327-1431 0 0,-76 179 564 0 0,75-169-761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4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0 420 0 0,'0'0'2616'0'0,"-3"6"-2233"0"0,-10 19 71 0 0,2 2-1 0 0,1-1 1 0 0,-12 46 0 0 0,-14 41 445 0 0,15-54-453 0 0,16-41-246 0 0,-1-1 1 0 0,-1 1-1 0 0,-1-1 0 0 0,-10 18 1 0 0,13-27 249 0 0,7-9-212 0 0,15-18-204 0 0,29-39-352 0 0,-17 20 97 0 0,2 2 0 0 0,58-54 0 0 0,-88 89 186 0 0,5 5-57 0 0,-5-4 91 0 0,0 0 0 0 0,-1 0 0 0 0,1 0 0 0 0,-1 0 0 0 0,1 1 1 0 0,-1-1-1 0 0,1 0 0 0 0,-1 0 0 0 0,1 0 0 0 0,-1 1 0 0 0,1-1 0 0 0,-1 0 0 0 0,1 1 0 0 0,-1-1 0 0 0,1 0 1 0 0,-1 1-1 0 0,1-1 0 0 0,-1 1 0 0 0,0-1 0 0 0,1 0 0 0 0,-1 1 0 0 0,0-1 0 0 0,1 1 0 0 0,-1-1 0 0 0,0 1 1 0 0,0-1-1 0 0,1 1 0 0 0,-1 0 0 0 0,0 0 0 0 0,-3 34 1 0 0,-1-1-1 0 0,-14 58 1 0 0,5-32 156 0 0,13-59-149 0 0,0 0 1 0 0,-1 0 0 0 0,1 0-1 0 0,0 0 1 0 0,0 0-1 0 0,0 0 1 0 0,0 0 0 0 0,0 0-1 0 0,0 1 1 0 0,1-1-1 0 0,-1 0 1 0 0,0 0 0 0 0,0 0-1 0 0,1 0 1 0 0,-1 0-1 0 0,1 0 1 0 0,-1 0 0 0 0,1 0-1 0 0,-1-1 1 0 0,1 1 0 0 0,-1 0-1 0 0,1 0 1 0 0,0 0-1 0 0,0 0 1 0 0,1 1 0 0 0,0-1 1 0 0,1 0 0 0 0,-1 0 1 0 0,0 0-1 0 0,1 0 1 0 0,-1 0-1 0 0,1 0 0 0 0,-1-1 1 0 0,1 1-1 0 0,-1-1 0 0 0,5 0 1 0 0,5 0 14 0 0,-1 0 0 0 0,1-1-1 0 0,18-4 1 0 0,-16 2-12 0 0,0-1-1 0 0,-1 0 0 0 0,1-1 1 0 0,-1 0-1 0 0,0-1 0 0 0,-1 0 0 0 0,1-1 1 0 0,21-16-1 0 0,-27 17-15 0 0,0-1 1 0 0,-1 1-1 0 0,1-1 0 0 0,-1-1 1 0 0,0 1-1 0 0,-1-1 0 0 0,0 0 1 0 0,0 0-1 0 0,-1-1 0 0 0,0 1 1 0 0,0-1-1 0 0,-1 0 0 0 0,-1 0 1 0 0,3-12-1 0 0,-4 19 11 0 0,0-1 0 0 0,-1 1 1 0 0,0 0-1 0 0,1 0 0 0 0,-1-1 0 0 0,0 1 1 0 0,0 0-1 0 0,0-1 0 0 0,0 1 0 0 0,-1 0 0 0 0,1-1 1 0 0,-1 1-1 0 0,1 0 0 0 0,-1 0 0 0 0,0 0 0 0 0,0-1 1 0 0,0 1-1 0 0,0 0 0 0 0,0 0 0 0 0,0 0 0 0 0,0 0 1 0 0,-1 1-1 0 0,1-1 0 0 0,-1 0 0 0 0,0 1 1 0 0,1-1-1 0 0,-3-1 0 0 0,1 1 4 0 0,0 1 1 0 0,1 0-1 0 0,-1 0 1 0 0,0 1-1 0 0,0-1 0 0 0,0 0 1 0 0,1 1-1 0 0,-1 0 1 0 0,0 0-1 0 0,0 0 0 0 0,0 0 1 0 0,0 0-1 0 0,0 0 1 0 0,0 1-1 0 0,1-1 0 0 0,-1 1 1 0 0,0 0-1 0 0,0 0 1 0 0,1 0-1 0 0,-5 2 0 0 0,1 1 13 0 0,-1 0 0 0 0,1 0-1 0 0,0 0 1 0 0,0 1 0 0 0,0 0-1 0 0,0 0 1 0 0,1 1 0 0 0,0 0-1 0 0,0 0 1 0 0,1 0 0 0 0,0 0-1 0 0,0 1 1 0 0,0-1 0 0 0,1 1-1 0 0,0 0 1 0 0,0 0 0 0 0,0 0-1 0 0,1 1 1 0 0,1-1 0 0 0,-1 1-1 0 0,1-1 1 0 0,0 1 0 0 0,1-1-1 0 0,-1 1 1 0 0,3 12 0 0 0,-2-13-51 0 0,1 0 1 0 0,0-1-1 0 0,0 1 1 0 0,0 0-1 0 0,1-1 1 0 0,0 1-1 0 0,1-1 1 0 0,-1 1-1 0 0,1-1 1 0 0,0 0 0 0 0,1 0-1 0 0,-1-1 1 0 0,1 1-1 0 0,1-1 1 0 0,-1 0-1 0 0,1 0 1 0 0,-1 0-1 0 0,1 0 1 0 0,1-1-1 0 0,-1 0 1 0 0,1 0 0 0 0,0 0-1 0 0,-1-1 1 0 0,2 0-1 0 0,-1 0 1 0 0,0 0-1 0 0,0-1 1 0 0,10 2-1 0 0,61 6-4382 0 0,-54-10 2355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43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4 0 0,'0'0'6934'0'0,"10"-2"-6581"0"0,225-45 327 0 0,-123 26-2802 0 0,-68 10-93 0 0,-8-3 169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10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256 379 456 0 0,'0'0'5911'0'0,"15"-39"-2724"0"0,-14 34-3053 0 0,0 0 0 0 0,-1 0 0 0 0,1 0 0 0 0,-1 0 0 0 0,-1 0 0 0 0,1 1 0 0 0,0-1 0 0 0,-1 0 0 0 0,0 0 0 0 0,-1 0 0 0 0,1 1 0 0 0,-3-7 0 0 0,3 9 32 0 0,1 1-152 0 0,0 1 0 0 0,0-1 1 0 0,0 1-1 0 0,0-1 1 0 0,0 1-1 0 0,0 0 0 0 0,0-1 1 0 0,0 1-1 0 0,0-1 0 0 0,0 1 1 0 0,0-1-1 0 0,-1 1 0 0 0,1-1 1 0 0,0 1-1 0 0,0-1 0 0 0,0 1 1 0 0,-1 0-1 0 0,1-1 1 0 0,0 1-1 0 0,0 0 0 0 0,-1-1 1 0 0,1 1-1 0 0,0-1 0 0 0,-1 1 1 0 0,1 0-1 0 0,0 0 0 0 0,-1-1 1 0 0,1 1-1 0 0,-1 0 0 0 0,1 0 1 0 0,0-1-1 0 0,-1 1 1 0 0,1 0-1 0 0,-1 0 0 0 0,1 0 1 0 0,-1 0-1 0 0,1 0 0 0 0,-1 0 1 0 0,-23 7 146 0 0,-19 25-115 0 0,24-14-25 0 0,2 2 0 0 0,0 0 0 0 0,1 0 0 0 0,1 2 0 0 0,1 0 0 0 0,1 0 0 0 0,1 2 0 0 0,1-1 0 0 0,1 1 0 0 0,1 1 0 0 0,1 0 0 0 0,1 0 0 0 0,1 1 0 0 0,2-1 0 0 0,-3 46 0 0 0,7-66-33 0 0,-1 0 0 0 0,1 0 0 0 0,1-1 0 0 0,-1 1 0 0 0,1 0 1 0 0,0 0-1 0 0,0-1 0 0 0,0 1 0 0 0,0-1 0 0 0,1 1 0 0 0,0-1 0 0 0,0 0 0 0 0,0 1 0 0 0,1-1 0 0 0,-1 0 0 0 0,1 0 0 0 0,0-1 0 0 0,0 1 0 0 0,0-1 1 0 0,1 1-1 0 0,-1-1 0 0 0,1 0 0 0 0,0 0 0 0 0,0-1 0 0 0,0 1 0 0 0,0-1 0 0 0,0 0 0 0 0,0 0 0 0 0,1 0 0 0 0,-1 0 0 0 0,1-1 0 0 0,-1 0 0 0 0,1 0 0 0 0,0 0 1 0 0,-1 0-1 0 0,1-1 0 0 0,0 0 0 0 0,8 0 0 0 0,13-2-178 0 0,-1 0 1 0 0,0-1 0 0 0,0-1 0 0 0,-1-2-1 0 0,1 0 1 0 0,-1-2 0 0 0,0-1-1 0 0,-1 0 1 0 0,0-2 0 0 0,27-17-1 0 0,-31 17 118 0 0,-1-2 0 0 0,0 0 0 0 0,-1-1-1 0 0,0 0 1 0 0,-2-1 0 0 0,1-1 0 0 0,-2-1-1 0 0,0 0 1 0 0,-1-1 0 0 0,-1 0 0 0 0,-1-1-1 0 0,12-25 1 0 0,-5-10 838 0 0,-17 51-678 0 0,-1-1-1 0 0,1 1 1 0 0,-1 0 0 0 0,1 0 0 0 0,-1 0-1 0 0,0-1 1 0 0,0 1 0 0 0,0 0 0 0 0,-1 0-1 0 0,1 0 1 0 0,-1-1 0 0 0,0 1 0 0 0,-2-6-1 0 0,2 7 43 0 0,1 2-121 0 0,-1-1 0 0 0,1 0-1 0 0,0 1 1 0 0,-1-1 0 0 0,1 0 0 0 0,0 1 0 0 0,-1-1 0 0 0,1 1 0 0 0,-1-1 0 0 0,1 0 0 0 0,-1 1 0 0 0,1-1 0 0 0,-1 1 0 0 0,1-1-1 0 0,-1 1 1 0 0,1 0 0 0 0,-1-1 0 0 0,0 1 0 0 0,1 0 0 0 0,-1-1 0 0 0,0 1 0 0 0,1 0 0 0 0,-1 0 0 0 0,0 0 0 0 0,0-1-1 0 0,1 1 1 0 0,-1 0 0 0 0,0 0 0 0 0,1 0 0 0 0,-1 0 0 0 0,0 0 0 0 0,0 0 0 0 0,1 1 0 0 0,-1-1 0 0 0,0 0 0 0 0,1 0 0 0 0,-1 0-1 0 0,0 1 1 0 0,0-1 0 0 0,0 1 0 0 0,-28 8 149 0 0,21-5-135 0 0,0 1 0 0 0,0 0 1 0 0,0 1-1 0 0,1 0 0 0 0,0 0 0 0 0,0 1 0 0 0,0 0 0 0 0,1 0 0 0 0,0 0 1 0 0,1 1-1 0 0,0 0 0 0 0,-7 13 0 0 0,3-4 6 0 0,1 0-1 0 0,1 1 1 0 0,0 0 0 0 0,2 0 0 0 0,-5 23-1 0 0,8-32-10 0 0,1 0 1 0 0,0-1-1 0 0,0 1 0 0 0,1 0 0 0 0,0 0 0 0 0,1 0 0 0 0,0 0 0 0 0,0 0 0 0 0,3 9 0 0 0,-3-16-14 0 0,0 1 0 0 0,1-1 0 0 0,-1 1 0 0 0,0-1 0 0 0,1 1 1 0 0,-1-1-1 0 0,1 0 0 0 0,0 0 0 0 0,0 0 0 0 0,0 0 0 0 0,0 0 0 0 0,0 0 0 0 0,0 0 0 0 0,0-1 1 0 0,0 1-1 0 0,1-1 0 0 0,-1 0 0 0 0,1 0 0 0 0,-1 1 0 0 0,1-2 0 0 0,0 1 0 0 0,-1 0 0 0 0,1 0 1 0 0,0-1-1 0 0,-1 0 0 0 0,1 1 0 0 0,0-1 0 0 0,0 0 0 0 0,0 0 0 0 0,-1-1 0 0 0,1 1 0 0 0,5-2 0 0 0,-1 1-5 0 0,0-1-1 0 0,0 0 0 0 0,0 0 1 0 0,0-1-1 0 0,0 0 0 0 0,0 0 1 0 0,-1-1-1 0 0,0 0 0 0 0,0 0 1 0 0,0 0-1 0 0,0-1 0 0 0,0 0 1 0 0,-1 0-1 0 0,0-1 0 0 0,0 1 1 0 0,0-1-1 0 0,-1 0 0 0 0,0 0 1 0 0,0-1-1 0 0,-1 1 0 0 0,1-1 1 0 0,-1 0-1 0 0,2-9 0 0 0,0 4 5 0 0,-2 0 0 0 0,0 0 0 0 0,0 0 0 0 0,-1-1 0 0 0,-1 1 0 0 0,0-1 0 0 0,0 1 0 0 0,-1-1 0 0 0,-1 1-1 0 0,0-1 1 0 0,-1 1 0 0 0,0 0 0 0 0,-5-16 0 0 0,2 15-5 0 0,-1 0-1 0 0,0 0 0 0 0,0 1 1 0 0,-1 0-1 0 0,-12-16 1 0 0,18 27-118 0 0,-1 1 1 0 0,0-1-1 0 0,0 1 1 0 0,0 0-1 0 0,1-1 1 0 0,-1 1-1 0 0,0 0 1 0 0,0 0 0 0 0,0 0-1 0 0,1 1 1 0 0,-1-1-1 0 0,0 0 1 0 0,0 1-1 0 0,0-1 1 0 0,1 1-1 0 0,-1-1 1 0 0,0 1-1 0 0,1 0 1 0 0,-1 0-1 0 0,1 0 1 0 0,-1 0-1 0 0,1 0 1 0 0,-1 0-1 0 0,1 0 1 0 0,-1 0-1 0 0,1 1 1 0 0,0-1-1 0 0,0 0 1 0 0,-1 3-1 0 0,-1 1-47 0 0,2-4 16 0 0,0 1 0 0 0,0 0 0 0 0,0 0 0 0 0,0 0 0 0 0,0 0 0 0 0,0 0 0 0 0,1 1 0 0 0,-1-1 0 0 0,1 0 0 0 0,-1 0 0 0 0,1 0 0 0 0,0 0 0 0 0,0 1 0 0 0,0-1 0 0 0,0 0 0 0 0,0 0-1 0 0,0 0 1 0 0,1 1 0 0 0,-1-1 0 0 0,1 0 0 0 0,0 0 0 0 0,-1 0 0 0 0,1 0 0 0 0,0 0 0 0 0,2 3 0 0 0,-2-4-97 0 0,8 3-67 0 0,-8-3 315 0 0,-1-1 0 0 0,1 1 0 0 0,0-1 0 0 0,-1 0 0 0 0,1 1 0 0 0,0-1 0 0 0,0 1 0 0 0,0-1-1 0 0,0 0 1 0 0,-1 0 0 0 0,1 0 0 0 0,0 1 0 0 0,0-1 0 0 0,0 0 0 0 0,0 0 0 0 0,0 0 0 0 0,-1 0 0 0 0,1 0 0 0 0,0-1-1 0 0,0 1 1 0 0,0 0 0 0 0,0 0 0 0 0,0 0 0 0 0,-1-1 0 0 0,1 1 0 0 0,0 0 0 0 0,1-1 0 0 0,18-11 472 0 0,-1 0 0 0 0,32-25 0 0 0,-39 27-272 0 0,0 1 1 0 0,0-1 0 0 0,1 2-1 0 0,1 0 1 0 0,0 0 0 0 0,0 2 0 0 0,0-1-1 0 0,26-6 1 0 0,-37 12-185 0 0,1 1 1 0 0,-1-1-1 0 0,0 1 0 0 0,1 0 0 0 0,-1 0 0 0 0,1 0 1 0 0,-1 0-1 0 0,0 1 0 0 0,1-1 0 0 0,-1 1 1 0 0,0 0-1 0 0,1 0 0 0 0,-1 0 0 0 0,0 1 1 0 0,0-1-1 0 0,0 1 0 0 0,0-1 0 0 0,0 1 1 0 0,4 4-1 0 0,-3-2-2 0 0,0 0 1 0 0,0 1-1 0 0,0 0 1 0 0,-1 0 0 0 0,1 0-1 0 0,-1 0 1 0 0,-1 0-1 0 0,1 1 1 0 0,-1 0-1 0 0,3 7 1 0 0,-1 4 6 0 0,0 0 1 0 0,-1 0-1 0 0,-1 0 0 0 0,-1 1 1 0 0,0-1-1 0 0,-3 31 1 0 0,-2-25 90 0 0,0-1 1 0 0,-1 0 0 0 0,-1 1-1 0 0,-1-2 1 0 0,-1 1 0 0 0,-16 28 724 0 0,25-58-695 0 0,3-20 13 0 0,1 0 0 0 0,1 1 0 0 0,1 0 0 0 0,1 0 1 0 0,2 1-1 0 0,1 0 0 0 0,1 1 0 0 0,1 0 0 0 0,25-36 1 0 0,-37 60-138 0 0,1-2-11 0 0,0 1 0 0 0,-1 0-1 0 0,1 0 1 0 0,0 0-1 0 0,0 0 1 0 0,1 1-1 0 0,-1-1 1 0 0,0 0-1 0 0,1 1 1 0 0,-1 0-1 0 0,1-1 1 0 0,-1 1-1 0 0,1 0 1 0 0,-1 0 0 0 0,1 1-1 0 0,0-1 1 0 0,0 0-1 0 0,-1 1 1 0 0,1 0-1 0 0,0 0 1 0 0,0 0-1 0 0,-1 0 1 0 0,1 0-1 0 0,0 0 1 0 0,0 1 0 0 0,3 0-1 0 0,-1 0-7 0 0,0 0-1 0 0,0 1 1 0 0,0-1-1 0 0,0 1 0 0 0,-1 0 1 0 0,1 1-1 0 0,0-1 1 0 0,-1 1-1 0 0,0 0 1 0 0,0 0-1 0 0,1 0 1 0 0,-2 1-1 0 0,1-1 1 0 0,0 1-1 0 0,-1 0 1 0 0,0 0-1 0 0,1 0 1 0 0,-2 0-1 0 0,1 1 1 0 0,0-1-1 0 0,-1 1 1 0 0,0 0-1 0 0,0 0 1 0 0,2 8-1 0 0,-1-2-11 0 0,1 1 0 0 0,-2-1 0 0 0,0 1 1 0 0,0 0-1 0 0,-1 0 0 0 0,0 0 0 0 0,-1-1 0 0 0,0 1 0 0 0,-1 0 0 0 0,-3 14 0 0 0,3-20 9 0 0,1-4 0 0 0,0 0 0 0 0,-1 1 0 0 0,1-1 0 0 0,0 0 0 0 0,-1 1 0 0 0,0-1 1 0 0,0 0-1 0 0,1 0 0 0 0,-1 0 0 0 0,-1 0 0 0 0,1 0 0 0 0,0 0 0 0 0,0 0 0 0 0,-1 0 0 0 0,1 0 0 0 0,-1 0 0 0 0,0-1 0 0 0,1 1 0 0 0,-4 1 0 0 0,4-1 47 0 0,-1-3-41 0 0,1 1 0 0 0,0-1-1 0 0,-1 1 1 0 0,1-1 0 0 0,0 1 0 0 0,0-1-1 0 0,0 0 1 0 0,0 1 0 0 0,0-1 0 0 0,-1 0-1 0 0,1 0 1 0 0,0 0 0 0 0,1 0 0 0 0,-1 0-1 0 0,0 0 1 0 0,0 0 0 0 0,0 0 0 0 0,1 0 0 0 0,-1-1-1 0 0,0 1 1 0 0,1 0 0 0 0,-1 0 0 0 0,1-1-1 0 0,0 1 1 0 0,-1 0 0 0 0,1 0 0 0 0,0-1-1 0 0,0 1 1 0 0,0 0 0 0 0,0-1 0 0 0,0 1-1 0 0,0-1 1 0 0,0-1 0 0 0,4-43 24 0 0,0 27-26 0 0,2-1 0 0 0,0 1 0 0 0,1 0 0 0 0,1 1 0 0 0,1 0 0 0 0,1 0 0 0 0,0 1 0 0 0,1 0 0 0 0,1 1 0 0 0,1 0 0 0 0,0 1 0 0 0,1 0-1 0 0,0 1 1 0 0,31-23 0 0 0,3 15-91 0 0,-47 21 62 0 0,23 7-25 0 0,-21-4 44 0 0,1-1 0 0 0,-1 1 0 0 0,0 0 0 0 0,1 0 0 0 0,-1 0 1 0 0,0 0-1 0 0,0 0 0 0 0,0 1 0 0 0,-1-1 0 0 0,1 1 0 0 0,-1 0 1 0 0,1 0-1 0 0,-1 0 0 0 0,0 0 0 0 0,0 0 0 0 0,0 1 0 0 0,0-1 0 0 0,-1 1 1 0 0,1-1-1 0 0,-1 1 0 0 0,1 5 0 0 0,3 10-57 0 0,0 1 0 0 0,2 35 0 0 0,-5-34 13 0 0,-1-18 49 0 0,4 31-107 0 0,-5-33 107 0 0,0 0 1 0 0,0 0-1 0 0,0 0 1 0 0,1 0 0 0 0,-1 0-1 0 0,0 1 1 0 0,1-1-1 0 0,-1 0 1 0 0,0 0 0 0 0,1 0-1 0 0,0 0 1 0 0,-1 0-1 0 0,1 0 1 0 0,-1 0 0 0 0,1-1-1 0 0,0 1 1 0 0,0 0-1 0 0,0 0 1 0 0,-1 0 0 0 0,1-1-1 0 0,0 1 1 0 0,0 0-1 0 0,2 0 1 0 0,0-2 4 0 0,0 0-1 0 0,0-1 1 0 0,0 1-1 0 0,0-1 1 0 0,0 0-1 0 0,0 0 1 0 0,-1 0-1 0 0,1 0 1 0 0,-1 0-1 0 0,1-1 1 0 0,1-2-1 0 0,4-2-4 0 0,9-12-15 0 0,0-1 0 0 0,-2 0 0 0 0,0-1 0 0 0,15-28 0 0 0,-13 21 4 0 0,3-4 12 0 0,-2-1 1 0 0,-1-1-1 0 0,-1 0 0 0 0,-2-1 0 0 0,-2-1 0 0 0,9-40 1 0 0,-2 8 415 0 0,-19 65-386 0 0,-3 8-23 0 0,-19 30 8 0 0,2 0-1 0 0,2 1 1 0 0,1 0 0 0 0,-15 49 0 0 0,-41 169 19 0 0,60-204-27 0 0,-63 325-41 0 0,75-369-415 0 0,1 0-1 0 0,0 0 0 0 0,0 0 0 0 0,1 0 1 0 0,-1 0-1 0 0,1 0 0 0 0,3 9 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4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12 101 428 0 0,'-12'-4'10690'0'0,"427"-55"-9727"0"0,-363 54-1352 0 0,65-6-1689 0 0,-39 0-2120 0 0,-27 0 1150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7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8 278 324 0 0,'-8'-11'8296'0'0,"9"-3"-7972"0"0,1 0-1 0 0,0 0 1 0 0,1 1 0 0 0,8-24-1 0 0,-6 23 108 0 0,-1-1 0 0 0,0 1-1 0 0,-1-1 1 0 0,2-28 0 0 0,10 138 425 0 0,4 120-713 0 0,-12-145-91 0 0,-7-70-54 0 0,7 44 424 0 0,1-42 345 0 0,4-16-490 0 0,110-169 196 0 0,37-61-210 0 0,-129 195-221 0 0,-29 47-65 0 0,2-2 232 0 0,-1 1-550 0 0,-21 45-10031 0 0,14-33 7470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168 429 240 0 0,'10'-12'1518'0'0,"-6"7"-1095"0"0,-1 0-1 0 0,1 0 0 0 0,-1 0 1 0 0,0-1-1 0 0,0 1 0 0 0,-1-1 1 0 0,1 0-1 0 0,1-5 0 0 0,-4 9-328 0 0,1 0 0 0 0,-1 1 0 0 0,0-1 0 0 0,1 0 0 0 0,-1 0 0 0 0,0 1 0 0 0,0-1 0 0 0,0 0-1 0 0,0 0 1 0 0,0 0 0 0 0,0 1 0 0 0,-1-1 0 0 0,1 0 0 0 0,0 1 0 0 0,-1-1 0 0 0,0 0 0 0 0,1 1 0 0 0,-1-1-1 0 0,0 0 1 0 0,0 1 0 0 0,0-1 0 0 0,0 1 0 0 0,0 0 0 0 0,0-1 0 0 0,0 1 0 0 0,0 0 0 0 0,-1-1 0 0 0,1 1 0 0 0,0 0-1 0 0,-1 0 1 0 0,1 0 0 0 0,-4-1 0 0 0,2 2-54 0 0,-1-1 0 0 0,1 1 0 0 0,-1 1 0 0 0,1-1 0 0 0,0 0 0 0 0,-1 1-1 0 0,1 0 1 0 0,0-1 0 0 0,-1 1 0 0 0,1 1 0 0 0,0-1 0 0 0,0 0 0 0 0,0 1 0 0 0,0 0 0 0 0,0-1-1 0 0,0 1 1 0 0,0 0 0 0 0,-4 4 0 0 0,-5 5 28 0 0,0 0 0 0 0,0 0-1 0 0,1 1 1 0 0,1 1 0 0 0,0 0-1 0 0,-13 23 1 0 0,18-29-38 0 0,1 1 0 0 0,1 0 0 0 0,-1-1 0 0 0,1 1-1 0 0,1 0 1 0 0,-1 1 0 0 0,1-1 0 0 0,1 0 0 0 0,0 1 0 0 0,0-1 0 0 0,0 1 0 0 0,1-1 0 0 0,1 1-1 0 0,1 11 1 0 0,-2-18-22 0 0,1-1 0 0 0,0 1 1 0 0,0 0-1 0 0,0 0 0 0 0,0-1 0 0 0,0 1 0 0 0,0-1 0 0 0,0 1 0 0 0,0-1 0 0 0,1 1 0 0 0,-1-1 1 0 0,0 1-1 0 0,1-1 0 0 0,0 0 0 0 0,-1 0 0 0 0,1 0 0 0 0,-1 0 0 0 0,1 0 0 0 0,0 0 0 0 0,0-1 0 0 0,0 1 1 0 0,-1 0-1 0 0,1-1 0 0 0,0 0 0 0 0,0 1 0 0 0,0-1 0 0 0,0 0 0 0 0,0 0 0 0 0,0 0 0 0 0,0 0 0 0 0,0 0 1 0 0,0 0-1 0 0,0-1 0 0 0,0 1 0 0 0,2-2 0 0 0,3 1 3 0 0,-1 0 1 0 0,1-1-1 0 0,0 0 0 0 0,-1-1 1 0 0,0 1-1 0 0,0-1 1 0 0,0 0-1 0 0,0-1 0 0 0,6-3 1 0 0,1-7 0 0 0,1 0 0 0 0,-2-1 0 0 0,0-1 0 0 0,-1 0 0 0 0,-1 0 1 0 0,0-1-1 0 0,11-26 0 0 0,-9 5-75 0 0,-11 36 31 0 0,-3 9-99 0 0,0-1 131 0 0,1 1-1 0 0,0 0 1 0 0,0 0 0 0 0,1 0 0 0 0,0 0-1 0 0,0 0 1 0 0,3 14 0 0 0,-3-18 1 0 0,1-1 1 0 0,-1 1-1 0 0,1 0 1 0 0,0-1-1 0 0,0 1 0 0 0,0-1 1 0 0,0 0-1 0 0,1 1 0 0 0,-1-1 1 0 0,1 0-1 0 0,-1 0 1 0 0,1 1-1 0 0,0-1 0 0 0,-1-1 1 0 0,1 1-1 0 0,0 0 0 0 0,1 0 1 0 0,-1-1-1 0 0,0 1 1 0 0,0-1-1 0 0,1 0 0 0 0,-1 1 1 0 0,1-1-1 0 0,-1 0 0 0 0,1-1 1 0 0,-1 1-1 0 0,5 1 1 0 0,2-1 1 0 0,0-1 1 0 0,0 0 0 0 0,0 0 0 0 0,0-1 0 0 0,0 0-1 0 0,0 0 1 0 0,0-1 0 0 0,0 0 0 0 0,-1 0 0 0 0,1-1-1 0 0,-1-1 1 0 0,1 1 0 0 0,-1-1 0 0 0,0-1 0 0 0,-1 1-1 0 0,1-1 1 0 0,-1-1 0 0 0,8-6 0 0 0,-3 0-1 0 0,1 0 1 0 0,-2-1 0 0 0,1-1 0 0 0,-2 1-1 0 0,0-2 1 0 0,-1 1 0 0 0,0-2-1 0 0,10-24 1 0 0,-4 8 14 0 0,-2-1 0 0 0,-1 0 0 0 0,-2-1 0 0 0,-1 0 0 0 0,-1 0 0 0 0,-2-1 0 0 0,1-37 0 0 0,-7 70-33 0 0,-12 18-31 0 0,1 0 45 0 0,0 1-1 0 0,1 0 0 0 0,1 0 1 0 0,1 1-1 0 0,0 0 1 0 0,1 1-1 0 0,-6 28 0 0 0,-1-4-2 0 0,-3 21 18 0 0,2 1 0 0 0,-10 108 0 0 0,5-28-8 0 0,13-94 29 0 0,-1 52 1 0 0,7-38-2677 0 0,-6-55-1467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8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72 544 0 0,'-1'-3'109'0'0,"1"1"-1"0"0,0-1 1 0 0,0 0-1 0 0,0 1 1 0 0,0-1 0 0 0,0 0-1 0 0,1 1 1 0 0,-1-1-1 0 0,1 1 1 0 0,0-1-1 0 0,-1 1 1 0 0,1-1 0 0 0,1 1-1 0 0,-1-1 1 0 0,0 1-1 0 0,0 0 1 0 0,1 0-1 0 0,-1-1 1 0 0,1 1 0 0 0,0 0-1 0 0,0 0 1 0 0,0 1-1 0 0,0-1 1 0 0,0 0-1 0 0,0 1 1 0 0,0-1 0 0 0,0 1-1 0 0,1 0 1 0 0,-1-1-1 0 0,1 1 1 0 0,-1 0-1 0 0,1 1 1 0 0,-1-1 0 0 0,1 0-1 0 0,-1 1 1 0 0,1-1-1 0 0,-1 1 1 0 0,1 0 0 0 0,0 0-1 0 0,-1 0 1 0 0,1 0-1 0 0,0 1 1 0 0,-1-1-1 0 0,1 0 1 0 0,-1 1 0 0 0,1 0-1 0 0,0 0 1 0 0,-1 0-1 0 0,0 0 1 0 0,1 0-1 0 0,-1 0 1 0 0,5 4 0 0 0,-3-3-69 0 0,1 1 1 0 0,-1 0 0 0 0,0 0-1 0 0,1 0 1 0 0,-1 0 0 0 0,-1 1-1 0 0,1 0 1 0 0,0-1-1 0 0,-1 2 1 0 0,0-1 0 0 0,0 0-1 0 0,0 0 1 0 0,0 1 0 0 0,-1 0-1 0 0,0-1 1 0 0,0 1 0 0 0,0 0-1 0 0,0 0 1 0 0,-1 0 0 0 0,0 1-1 0 0,0-1 1 0 0,0 0 0 0 0,-1 0-1 0 0,0 0 1 0 0,0 1 0 0 0,0-1-1 0 0,-1 0 1 0 0,1 0 0 0 0,-1 0-1 0 0,0 1 1 0 0,-1-1 0 0 0,1 0-1 0 0,-1 0 1 0 0,0-1 0 0 0,-1 1-1 0 0,1 0 1 0 0,-1-1 0 0 0,1 1-1 0 0,-1-1 1 0 0,-1 0-1 0 0,1 0 1 0 0,-1 0 0 0 0,1 0-1 0 0,-1-1 1 0 0,-8 6 0 0 0,8-5-190 0 0,-1-1 1 0 0,1 1 0 0 0,-1-1-1 0 0,0 0 1 0 0,0-1 0 0 0,0 1-1 0 0,0-1 1 0 0,-1 0 0 0 0,1 0-1 0 0,-1-1 1 0 0,1 0 0 0 0,-1 0-1 0 0,0 0 1 0 0,1 0 0 0 0,-10-1-1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48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24 304 0 0,'17'-10'1085'0'0,"-4"9"2716"0"0,-15 4-3773 0 0,-13 21 269 0 0,0 1-1 0 0,2 0 0 0 0,1 1 0 0 0,0 1 1 0 0,2 0-1 0 0,-10 46 0 0 0,18-64-210 0 0,1 0-1 0 0,-1 0 1 0 0,2 0 0 0 0,-1-1 0 0 0,1 1-1 0 0,1 0 1 0 0,0 0 0 0 0,0 0 0 0 0,4 15-1 0 0,-4-23-75 0 0,0 0-1 0 0,-1 0 0 0 0,1 0 0 0 0,-1-1 0 0 0,1 1 0 0 0,0 0 0 0 0,0 0 0 0 0,-1-1 0 0 0,1 1 0 0 0,0 0 0 0 0,0-1 0 0 0,0 1 1 0 0,0-1-1 0 0,0 0 0 0 0,0 1 0 0 0,0-1 0 0 0,0 1 0 0 0,0-1 0 0 0,0 0 0 0 0,0 0 0 0 0,0 0 0 0 0,0 0 0 0 0,0 0 1 0 0,0 0-1 0 0,0 0 0 0 0,0 0 0 0 0,0 0 0 0 0,0 0 0 0 0,0 0 0 0 0,0 0 0 0 0,0-1 0 0 0,0 1 0 0 0,0-1 0 0 0,0 1 1 0 0,0 0-1 0 0,0-1 0 0 0,-1 0 0 0 0,2 0 0 0 0,2-1 13 0 0,0 0 0 0 0,0 0-1 0 0,-1 0 1 0 0,1 0 0 0 0,-1-1 0 0 0,0 0 0 0 0,6-5 0 0 0,-3-3 2 0 0,0 0-1 0 0,-1 0 1 0 0,0-1 0 0 0,-1 0-1 0 0,0 0 1 0 0,0 0 0 0 0,2-20 0 0 0,-2 0 24 0 0,1-56 0 0 0,-2 27 171 0 0,-2 59-175 0 0,1-3 6 0 0,-2 4-49 0 0,0 1 1 0 0,0 0-1 0 0,0-1 1 0 0,0 1-1 0 0,0 0 0 0 0,0-1 1 0 0,0 1-1 0 0,0 0 0 0 0,0-1 1 0 0,0 1-1 0 0,0 0 1 0 0,0-1-1 0 0,0 1 0 0 0,0 0 1 0 0,0-1-1 0 0,0 1 0 0 0,0 0 1 0 0,1 0-1 0 0,-1-1 1 0 0,0 1-1 0 0,0 0 0 0 0,0 0 1 0 0,1-1-1 0 0,-1 1 0 0 0,0 0 1 0 0,0 0-1 0 0,0-1 1 0 0,1 1-1 0 0,-1 0 0 0 0,0 0 1 0 0,1 0-1 0 0,-1 0 0 0 0,0-1 1 0 0,1 1-1 0 0,6-1 5 0 0,-1 1 1 0 0,1-1-1 0 0,-1 1 0 0 0,1 0 1 0 0,-1 1-1 0 0,1 0 0 0 0,-1 0 0 0 0,0 0 1 0 0,1 1-1 0 0,-1 0 0 0 0,0 0 1 0 0,0 0-1 0 0,0 1 0 0 0,0 0 0 0 0,-1 0 1 0 0,1 0-1 0 0,-1 1 0 0 0,1 0 0 0 0,-1 0 1 0 0,-1 0-1 0 0,1 1 0 0 0,4 5 1 0 0,-3-4-7 0 0,0 0 1 0 0,-1 1 0 0 0,0-1-1 0 0,0 1 1 0 0,0 0 0 0 0,-1 0 0 0 0,0 1-1 0 0,-1-1 1 0 0,0 1 0 0 0,0 0-1 0 0,0 0 1 0 0,-1 0 0 0 0,0 0 0 0 0,-1 0-1 0 0,0 1 1 0 0,0-1 0 0 0,-1 9 0 0 0,0-14 45 0 0,-1-1 1 0 0,1 1-1 0 0,-1 0 0 0 0,0 0 1 0 0,0-1-1 0 0,0 1 1 0 0,0-1-1 0 0,-1 1 1 0 0,1-1-1 0 0,-1 0 1 0 0,1 1-1 0 0,-1-1 1 0 0,0 0-1 0 0,0 0 1 0 0,0 0-1 0 0,0 0 1 0 0,0 0-1 0 0,0-1 1 0 0,-1 1-1 0 0,1-1 1 0 0,0 1-1 0 0,-1-1 1 0 0,0 0-1 0 0,1 0 1 0 0,-1 0-1 0 0,1 0 1 0 0,-1 0-1 0 0,0-1 1 0 0,0 1-1 0 0,1-1 1 0 0,-5 0-1 0 0,3 0 260 0 0,-2-6 130 0 0,5 6-426 0 0,1 0 0 0 0,0 0 0 0 0,-1 0 0 0 0,1 0 0 0 0,-1 0 0 0 0,1 0 0 0 0,0 0 0 0 0,-1-1 0 0 0,1 1 0 0 0,-1 0 0 0 0,1 0 0 0 0,0-1 0 0 0,-1 1 0 0 0,1 0 0 0 0,0 0 0 0 0,-1-1 0 0 0,1 1 0 0 0,0 0 0 0 0,0-1 0 0 0,-1 1 0 0 0,1-1 0 0 0,0 1 0 0 0,0 0 0 0 0,0-1 0 0 0,-1 1 0 0 0,1-1 0 0 0,0 1 0 0 0,0 0 0 0 0,0-1 0 0 0,0 1 0 0 0,0-1 0 0 0,0 1 0 0 0,0-1 0 0 0,0 1 0 0 0,0 0 0 0 0,0-2 0 0 0,1-4 33 0 0,1 0 0 0 0,0 0 0 0 0,0 0 0 0 0,0 0 0 0 0,1 0 0 0 0,0 0 0 0 0,0 1 0 0 0,0-1 0 0 0,1 1 0 0 0,0 0 0 0 0,0 0 0 0 0,0 0 0 0 0,0 1 0 0 0,1-1-1 0 0,7-4 1 0 0,13-11-71 0 0,49-29 0 0 0,-57 38-44 0 0,45-21-311 0 0,-7 4-1430 0 0,-22 6-3367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0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0 364 192 0 0,'0'0'4271'0'0,"3"-7"-3802"0"0,17-55 723 0 0,-3-1 0 0 0,11-72-1 0 0,-11 50 896 0 0,-16 83-1699 0 0,-1-1-253 0 0,1-4-153 0 0,0 9 476 0 0,5 84-291 0 0,-5-84-154 0 0,0 11 79 0 0,-1-13-71 0 0,0 0-1 0 0,0 1 1 0 0,0-1-1 0 0,0 0 1 0 0,0 0-1 0 0,0 0 1 0 0,-1 0-1 0 0,1 1 1 0 0,0-1-1 0 0,0 0 1 0 0,0 0-1 0 0,0 0 1 0 0,0 1-1 0 0,0-1 1 0 0,0 0-1 0 0,0 0 1 0 0,0 0-1 0 0,0 1 1 0 0,0-1-1 0 0,0 0 1 0 0,0 0-1 0 0,0 0 1 0 0,1 1-1 0 0,-1-1 1 0 0,0 0-1 0 0,0 0 1 0 0,0 0-1 0 0,0 0 1 0 0,0 1-1 0 0,0-1 1 0 0,0 0-1 0 0,1 0 1 0 0,-1 0-1 0 0,0 0 1 0 0,0 0-1 0 0,0 1 1 0 0,0-1-1 0 0,0 0 1 0 0,1 0-1 0 0,-1 0 1 0 0,0 0-1 0 0,0 0 1 0 0,0 0-1 0 0,1 0 1 0 0,-1 0 0 0 0,0 0-1 0 0,0 0 1 0 0,0 0-1 0 0,1 0 1 0 0,-1 0-1 0 0,0 0 1 0 0,0 0-1 0 0,0 0 1 0 0,1 0-1 0 0,-1 0 1 0 0,0 0-1 0 0,0 0 1 0 0,0 0-1 0 0,1 0 1 0 0,-1 0-1 0 0,0 0 1 0 0,0 0-1 0 0,3-6-15 0 0,-1 2 18 0 0,0 0-1 0 0,1 1 0 0 0,-1-1 0 0 0,0 0 0 0 0,1 1 1 0 0,0 0-1 0 0,4-5 0 0 0,-5 7 193 0 0,-5-2-320 0 0,-27-54-68 0 0,8 359 69 0 0,2-21 43 0 0,19-270 58 0 0,-1 11 1 0 0,1 1 0 0 0,4 41 0 0 0,0-34-548 0 0,3-43-1236 0 0,8-24-3652 0 0,-8 24 2461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1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36 8 0 0,'0'0'4774'0'0,"-33"-25"-1345"0"0,33 25-3390 0 0,0 0 0 0 0,0 0 1 0 0,0 0-1 0 0,0 0 0 0 0,1 0 1 0 0,-1 0-1 0 0,0 0 0 0 0,0 0 1 0 0,0 0-1 0 0,0 0 0 0 0,0 0 1 0 0,0 0-1 0 0,1-1 158 0 0,-1 1-158 0 0,0 0 0 0 0,0 0 0 0 0,0 0 1 0 0,0 0-1 0 0,0 0 0 0 0,0-1 1 0 0,0 1-1 0 0,0 0 0 0 0,0 0 1 0 0,0 0-1 0 0,0 0 0 0 0,0 0 1 0 0,1 0-1 0 0,-1-1 0 0 0,0 1 1 0 0,0 0-1 0 0,0 0 0 0 0,0 0 1 0 0,-1 0-1 0 0,1 0 0 0 0,0 0 1 0 0,0 0-1 0 0,0-1 0 0 0,0 1 1 0 0,0 0-1 0 0,0 0 0 0 0,0 0 0 0 0,0 0 1 0 0,0 0-1 0 0,0 0 0 0 0,0 0 1 0 0,0-1 117 0 0,0 1-118 0 0,-1 0 1 0 0,1 0-1 0 0,0 0 0 0 0,0 0 1 0 0,23-4 368 0 0,-14 3-425 0 0,-1 1 1 0 0,1 0-1 0 0,0 0 1 0 0,16 3-1 0 0,-17-1 26 0 0,1 0-1 0 0,-1 1 1 0 0,0 0-1 0 0,1 0 1 0 0,-1 1-1 0 0,0 0 1 0 0,-1 0-1 0 0,1 1 1 0 0,-1 0 0 0 0,0 0-1 0 0,0 0 1 0 0,0 1-1 0 0,-1 0 1 0 0,0 1-1 0 0,0-1 1 0 0,-1 1-1 0 0,7 11 1 0 0,-11-16-6 0 0,0 0 1 0 0,0 0-1 0 0,0 0 1 0 0,0 0-1 0 0,-1 0 1 0 0,1 0 0 0 0,-1 0-1 0 0,1 0 1 0 0,-1 0-1 0 0,0 0 1 0 0,0 0-1 0 0,0 0 1 0 0,0 0 0 0 0,0 1-1 0 0,0-1 1 0 0,-1 0-1 0 0,1 0 1 0 0,-1 0-1 0 0,1 0 1 0 0,-1 0-1 0 0,0 0 1 0 0,-1 2 0 0 0,0 0 2 0 0,-1-1 1 0 0,1 0-1 0 0,-1 0 1 0 0,0-1-1 0 0,0 1 1 0 0,0 0-1 0 0,0-1 1 0 0,0 0-1 0 0,-1 0 1 0 0,1 0-1 0 0,-5 2 1 0 0,-7 2-18 0 0,-1 0-1 0 0,0-1 1 0 0,0-1 0 0 0,-23 3 0 0 0,28-5-349 0 0,-39 2-320 0 0,14-12-5165 0 0,28 4 3464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1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60 360 0 0,'4'0'425'0'0,"6"3"-200"0"0,0 0 0 0 0,0 1 1 0 0,0 0-1 0 0,0 0 1 0 0,-1 1-1 0 0,0 0 0 0 0,0 1 1 0 0,0 0-1 0 0,-1 0 0 0 0,1 1 1 0 0,-2 0-1 0 0,1 1 0 0 0,-1 0 1 0 0,0 0-1 0 0,-1 0 0 0 0,10 16 1 0 0,-15-23-188 0 0,-1 0-1 0 0,1 0 1 0 0,0 0 0 0 0,-1 0 0 0 0,1 0-1 0 0,-1 0 1 0 0,1 0 0 0 0,-1 0 0 0 0,0 0-1 0 0,1 0 1 0 0,-1 0 0 0 0,0 0 0 0 0,0 0-1 0 0,0 0 1 0 0,0 1 0 0 0,0-1 0 0 0,0 0-1 0 0,0 0 1 0 0,0 0 0 0 0,0 0 0 0 0,-1 0-1 0 0,1 0 1 0 0,0 0 0 0 0,-1 0 0 0 0,1 0-1 0 0,-1 0 1 0 0,1 0 0 0 0,-1 0 0 0 0,1 0-1 0 0,-1 0 1 0 0,0 0 0 0 0,0 0 0 0 0,1 0-1 0 0,-1 0 1 0 0,0-1 0 0 0,0 1 0 0 0,0 0-1 0 0,0-1 1 0 0,0 1 0 0 0,0 0 0 0 0,0-1-1 0 0,0 0 1 0 0,0 1 0 0 0,0-1 0 0 0,0 1-1 0 0,0-1 1 0 0,-2 0 0 0 0,1 1 179 0 0,-2-2-2 0 0,3 1-215 0 0,-27-14 554 0 0,26 14-520 0 0,1-1 0 0 0,0 0 0 0 0,0 0 0 0 0,0 0 0 0 0,0 0 0 0 0,0 0 0 0 0,0 0 0 0 0,0-1 0 0 0,0 1 0 0 0,1 0 0 0 0,-1 0 0 0 0,0-1 0 0 0,1 1 0 0 0,-1 0 0 0 0,1-1 0 0 0,-1 1 0 0 0,1-1 0 0 0,0 1 0 0 0,0-1 0 0 0,-1 1 0 0 0,1-1 0 0 0,0 1 0 0 0,0 0 0 0 0,0-1 0 0 0,1 1 0 0 0,0-4 0 0 0,1-3 28 0 0,2-1-1 0 0,-1 0 0 0 0,1 1 1 0 0,0 0-1 0 0,1 0 1 0 0,0 0-1 0 0,0 0 1 0 0,1 1-1 0 0,0 0 1 0 0,0 0-1 0 0,1 0 1 0 0,0 1-1 0 0,0 0 1 0 0,0 0-1 0 0,1 1 1 0 0,0 0-1 0 0,0 1 0 0 0,0-1 1 0 0,12-3-1 0 0,-6 2-234 0 0,0 1 0 0 0,0 1 0 0 0,1 0 0 0 0,28-3-1 0 0,-29 6-682 0 0,-1 0 0 0 0,0 1 0 0 0,0 1 0 0 0,0 0 0 0 0,20 5 0 0 0,-22-3-1147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2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20 258 368 0 0,'4'-3'535'0'0,"44"-30"1021"0"0,-37 27-1243 0 0,0 0-1 0 0,-1-1 1 0 0,0-1 0 0 0,0 1 0 0 0,0-1 0 0 0,-1-1 0 0 0,-1 0 0 0 0,1 0 0 0 0,-2-1 0 0 0,1 0 0 0 0,-1 0 0 0 0,7-15 0 0 0,-13 24-283 0 0,-1 0 1 0 0,1 1 0 0 0,-1-1 0 0 0,1 0 0 0 0,-1 0 0 0 0,1 0 0 0 0,-1 0-1 0 0,1 0 1 0 0,-1 0 0 0 0,0 0 0 0 0,0 0 0 0 0,0 0 0 0 0,1 0 0 0 0,-1 0 0 0 0,0 0-1 0 0,0 0 1 0 0,0 0 0 0 0,-1 0 0 0 0,1 0 0 0 0,0 0 0 0 0,0 0 0 0 0,0-1-1 0 0,-1 2 1 0 0,1-1 0 0 0,-1 0 0 0 0,1 0 0 0 0,-1 0 0 0 0,1 0 0 0 0,-1 0-1 0 0,1 0 1 0 0,-1 0 0 0 0,0 0 0 0 0,1 1 0 0 0,-1-1 0 0 0,0 0 0 0 0,0 1-1 0 0,0-1 1 0 0,1 0 0 0 0,-1 1 0 0 0,-2-1 0 0 0,1 0-1 0 0,-1 1 0 0 0,0-1 0 0 0,0 1-1 0 0,0 0 1 0 0,0 0 0 0 0,0 0 0 0 0,0 0 0 0 0,0 0 0 0 0,0 1 0 0 0,0-1-1 0 0,1 1 1 0 0,-1 0 0 0 0,-4 2 0 0 0,-2 0-4 0 0,1 0-1 0 0,-1 1 1 0 0,1 1 0 0 0,0-1-1 0 0,1 1 1 0 0,-1 0 0 0 0,1 1 0 0 0,0 0-1 0 0,0 0 1 0 0,0 1 0 0 0,1-1-1 0 0,0 1 1 0 0,1 1 0 0 0,0-1-1 0 0,0 1 1 0 0,0 0 0 0 0,1 0-1 0 0,0 0 1 0 0,0 1 0 0 0,1-1-1 0 0,0 1 1 0 0,1 0 0 0 0,0 0-1 0 0,-1 13 1 0 0,3-20-18 0 0,0 0 0 0 0,0 0 0 0 0,0 0-1 0 0,0 1 1 0 0,1-1 0 0 0,-1 0 0 0 0,1 0 0 0 0,0 0 0 0 0,-1 0-1 0 0,1-1 1 0 0,0 1 0 0 0,0 0 0 0 0,0 0 0 0 0,0 0 0 0 0,0-1-1 0 0,1 1 1 0 0,-1 0 0 0 0,1-1 0 0 0,-1 1 0 0 0,1-1 0 0 0,-1 0-1 0 0,1 1 1 0 0,0-1 0 0 0,-1 0 0 0 0,1 0 0 0 0,0 0 0 0 0,3 1-1 0 0,5 2 30 0 0,0-1-1 0 0,0 0 0 0 0,1 0 0 0 0,11 0 1 0 0,-2 1 24 0 0,-12-3-52 0 0,0 0-1 0 0,0 0 0 0 0,1-1 1 0 0,-1 0-1 0 0,0 0 1 0 0,0-1-1 0 0,0 0 1 0 0,0-1-1 0 0,0 0 1 0 0,0 0-1 0 0,-1 0 0 0 0,1-1 1 0 0,-1 0-1 0 0,1-1 1 0 0,-1 0-1 0 0,0 0 1 0 0,0 0-1 0 0,-1-1 0 0 0,11-9 1 0 0,6-7 7 0 0,-2-1 1 0 0,0 0-1 0 0,31-46 1 0 0,-46 60-6 0 0,0-1-1 0 0,-1 1 1 0 0,0-1 0 0 0,-1 0 0 0 0,1 0 0 0 0,-2 0-1 0 0,1 0 1 0 0,-1-1 0 0 0,-1 0 0 0 0,3-15 0 0 0,-5 25-12 0 0,0-1 0 0 0,0 0 0 0 0,-1 1 1 0 0,1-1-1 0 0,0 0 0 0 0,0 1 1 0 0,0-1-1 0 0,0 0 0 0 0,0 1 1 0 0,-1-1-1 0 0,1 0 0 0 0,0 1 1 0 0,-1-1-1 0 0,1 1 0 0 0,0-1 0 0 0,-1 1 1 0 0,1-1-1 0 0,-1 1 0 0 0,1-1 1 0 0,-1 1-1 0 0,1-1 0 0 0,-1 1 1 0 0,1-1-1 0 0,-1 1 0 0 0,1 0 1 0 0,-1-1-1 0 0,0 1 0 0 0,1 0 1 0 0,-1 0-1 0 0,0-1 0 0 0,1 1 0 0 0,-1 0 1 0 0,0 0-1 0 0,1 0 0 0 0,-1 0 1 0 0,0 0-1 0 0,1 0 0 0 0,-1 0 1 0 0,0 0-1 0 0,1 0 0 0 0,-1 0 1 0 0,-1 1-1 0 0,0-1 2 0 0,-1 1 1 0 0,0-1-1 0 0,1 1 1 0 0,-1 0-1 0 0,1 0 0 0 0,-1 0 1 0 0,1 0-1 0 0,-1 1 1 0 0,1-1-1 0 0,-4 4 1 0 0,6-5-2 0 0,-3 2 3 0 0,1 0 1 0 0,-1 1 0 0 0,1-1 0 0 0,0 1 0 0 0,-1 0-1 0 0,2 0 1 0 0,-1 0 0 0 0,0 0 0 0 0,0 0-1 0 0,1 0 1 0 0,0 0 0 0 0,-1 0 0 0 0,1 1-1 0 0,0 4 1 0 0,3 9 9 0 0,1 0-1 0 0,1 0 0 0 0,0 0 0 0 0,1 0 1 0 0,1-1-1 0 0,1 0 0 0 0,0 0 0 0 0,1-1 1 0 0,13 18-1 0 0,0 6-7 0 0,-17-32 0 0 0,-1 0 0 0 0,0-1-1 0 0,0 2 1 0 0,0-1 0 0 0,-1 0-1 0 0,2 13 1 0 0,-3-17-1 0 0,-1 0 0 0 0,0 0 0 0 0,0 0 0 0 0,-1 0 0 0 0,1 0 0 0 0,-1 0 0 0 0,1-1 0 0 0,-1 1 0 0 0,0 0 0 0 0,0 0 0 0 0,0-1 0 0 0,0 1 0 0 0,0 0 0 0 0,-1-1 0 0 0,1 1 0 0 0,-1-1 0 0 0,0 0 0 0 0,0 1 1 0 0,0-1-1 0 0,0 0 0 0 0,-2 2 0 0 0,-4 2 4 0 0,-1 0 1 0 0,0-1 0 0 0,0 1 0 0 0,-1-2 0 0 0,0 1 0 0 0,1-2-1 0 0,-1 1 1 0 0,-1-1 0 0 0,1-1 0 0 0,0 1 0 0 0,-21 0 0 0 0,30-3-69 0 0,-1 0 1 0 0,1 0-1 0 0,0 0 0 0 0,0 0 1 0 0,0 0-1 0 0,-1 0 1 0 0,1-1-1 0 0,0 1 1 0 0,0 0-1 0 0,0-1 1 0 0,0 1-1 0 0,0-1 1 0 0,-1 1-1 0 0,1-1 1 0 0,0 0-1 0 0,0 1 1 0 0,0-1-1 0 0,1 0 1 0 0,-1 0-1 0 0,0 0 1 0 0,0 0-1 0 0,0 0 1 0 0,1 0-1 0 0,-1 0 1 0 0,0 0-1 0 0,1 0 0 0 0,-1 0 1 0 0,1 0-1 0 0,-1 0 1 0 0,0-2-1 0 0,-5-27-4354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3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0 272 268 0 0,'10'-7'303'0'0,"-1"0"0"0"0,1-1 1 0 0,-2 0-1 0 0,1-1 0 0 0,-1 1 0 0 0,0-2 0 0 0,-1 1 1 0 0,0-1-1 0 0,-1 0 0 0 0,0-1 0 0 0,9-20 0 0 0,-10 16 97 0 0,2-11 1788 0 0,-11 27-1350 0 0,-10 13-775 0 0,9-6-25 0 0,0 0 1 0 0,1 0-1 0 0,0 1 1 0 0,0-1 0 0 0,1 1-1 0 0,0 0 1 0 0,0 0-1 0 0,1 0 1 0 0,0 0 0 0 0,1 0-1 0 0,0 1 1 0 0,1-1-1 0 0,0 1 1 0 0,0-1-1 0 0,3 15 1 0 0,-3-22-30 0 0,1 0 0 0 0,-1 0 1 0 0,1 1-1 0 0,0-1 0 0 0,0 0 0 0 0,0 0 0 0 0,0 0 0 0 0,0 0 1 0 0,1 0-1 0 0,-1-1 0 0 0,0 1 0 0 0,1 0 0 0 0,-1-1 0 0 0,1 1 1 0 0,0-1-1 0 0,0 1 0 0 0,0-1 0 0 0,-1 0 0 0 0,1 1 0 0 0,0-1 1 0 0,1 0-1 0 0,-1-1 0 0 0,0 1 0 0 0,0 0 0 0 0,0 0 0 0 0,0-1 1 0 0,1 0-1 0 0,-1 1 0 0 0,0-1 0 0 0,0 0 0 0 0,1 0 0 0 0,-1 0 1 0 0,4-1-1 0 0,0 1-40 0 0,0-1 0 0 0,0 0 1 0 0,-1 0-1 0 0,1-1 0 0 0,0 1 1 0 0,-1-1-1 0 0,1-1 1 0 0,-1 1-1 0 0,0-1 0 0 0,1 0 1 0 0,-1 0-1 0 0,6-5 0 0 0,0-3-149 0 0,0 1 1 0 0,-1-2-1 0 0,0 0 0 0 0,-1 0 0 0 0,11-17 0 0 0,-19 26 129 0 0,1 0-8 0 0,1-2 76 0 0,-2 8-381 0 0,-1 6 363 0 0,-1 7 22 0 0,0-1 0 0 0,1 0-1 0 0,1 1 1 0 0,0-1 0 0 0,1 0 0 0 0,4 16-1 0 0,-5-30-14 0 0,-1 0 0 0 0,1 0 0 0 0,-1 0 0 0 0,1 0 0 0 0,-1 0 1 0 0,1 0-1 0 0,-1-1 0 0 0,1 1 0 0 0,0 0 0 0 0,0 0 0 0 0,-1 0 0 0 0,1-1 0 0 0,0 1 0 0 0,0 0 0 0 0,0-1 0 0 0,0 1 0 0 0,0 0 0 0 0,0-1 0 0 0,0 0 0 0 0,0 1 0 0 0,0-1 0 0 0,0 1 0 0 0,0-1 0 0 0,0 0 0 0 0,0 0 0 0 0,1 0 0 0 0,-1 0 0 0 0,0 0 0 0 0,0 0 0 0 0,0 0 0 0 0,0 0 1 0 0,0 0-1 0 0,0 0 0 0 0,0-1 0 0 0,1 1 0 0 0,-1 0 0 0 0,0-1 0 0 0,0 1 0 0 0,0-1 0 0 0,0 1 0 0 0,1-2 0 0 0,2 0 0 0 0,-1 0-1 0 0,0 0 1 0 0,0-1 0 0 0,1 1 0 0 0,-1-1 0 0 0,-1 0-1 0 0,1 0 1 0 0,0 0 0 0 0,2-4 0 0 0,6-15 13 0 0,0-1 1 0 0,-1 0-1 0 0,-2 0 1 0 0,12-49-1 0 0,-18 60 10 0 0,1 1-1 0 0,0 0 1 0 0,1 0-1 0 0,0 0 1 0 0,1 0-1 0 0,0 1 1 0 0,13-20 0 0 0,-18 30-28 0 0,1-1 0 0 0,-1 1 0 0 0,1-1 0 0 0,-1 0 0 0 0,1 1 0 0 0,-1-1 1 0 0,1 1-1 0 0,0-1 0 0 0,-1 1 0 0 0,1 0 0 0 0,0-1 0 0 0,-1 1 0 0 0,1 0 0 0 0,0-1 1 0 0,-1 1-1 0 0,1 0 0 0 0,0 0 0 0 0,0 0 0 0 0,0-1 0 0 0,-1 1 0 0 0,1 0 1 0 0,1 0-1 0 0,1 0-1 0 0,0 0 1 0 0,-1 1 0 0 0,1-1-1 0 0,0 0 1 0 0,-1 1 0 0 0,1 0 0 0 0,0-1-1 0 0,-1 1 1 0 0,1 0 0 0 0,-1 0-1 0 0,1 1 1 0 0,-1-1 0 0 0,0 0 0 0 0,1 1-1 0 0,-1 0 1 0 0,0-1 0 0 0,0 1-1 0 0,0 0 1 0 0,0 0 0 0 0,-1 0-1 0 0,1 0 1 0 0,3 5 0 0 0,-2-1 1 0 0,0 1 0 0 0,0-1 1 0 0,-1 1-1 0 0,0 0 0 0 0,3 12 0 0 0,-5-16 1 0 0,1 3 0 0 0,0 1 1 0 0,0-1 0 0 0,0 1 0 0 0,-1-1-1 0 0,0 0 1 0 0,-1 1 0 0 0,-2 12 0 0 0,-3 60 65 0 0,6-78-62 0 0,0 0 0 0 0,0-1 0 0 0,0 1 0 0 0,0 0-1 0 0,0 0 1 0 0,0 0 0 0 0,0 0 0 0 0,0 0 0 0 0,0-1 0 0 0,1 1 0 0 0,-1 0 0 0 0,0 0-1 0 0,1 0 1 0 0,-1-1 0 0 0,0 1 0 0 0,1 0 0 0 0,-1 0 0 0 0,1-1 0 0 0,-1 1 0 0 0,1 0-1 0 0,0-1 1 0 0,-1 1 0 0 0,1-1 0 0 0,0 1 0 0 0,-1-1 0 0 0,1 1 0 0 0,0-1 0 0 0,1 1-1 0 0,0 0 5 0 0,0-1 0 0 0,0 0-1 0 0,0 1 1 0 0,0-1-1 0 0,0 0 1 0 0,1 0-1 0 0,-1-1 1 0 0,0 1-1 0 0,0 0 1 0 0,0-1-1 0 0,4-1 1 0 0,58-28 184 0 0,-58 27-153 0 0,11-8 21 0 0,-1 1 0 0 0,0-2-1 0 0,-1 0 1 0 0,0-1 0 0 0,-1 0-1 0 0,-1-1 1 0 0,0-1 0 0 0,-1 0-1 0 0,20-33 1 0 0,-12 20 201 0 0,-16 22-127 0 0,1 1 1 0 0,-1-1-1 0 0,0 0 1 0 0,-1-1-1 0 0,1 1 1 0 0,2-9-1 0 0,-6 13 137 0 0,-7 6-224 0 0,-6 2-16 0 0,1 1 0 0 0,0 0 0 0 0,0 1 0 0 0,-14 13 0 0 0,23-19-25 0 0,0 1 0 0 0,0-1 0 0 0,0 0-1 0 0,0 1 1 0 0,1 0 0 0 0,-1-1 0 0 0,1 1-1 0 0,0 0 1 0 0,0 0 0 0 0,0 0 0 0 0,0 1-1 0 0,1-1 1 0 0,-1 0 0 0 0,1 1 0 0 0,0-1-1 0 0,0 1 1 0 0,0-1 0 0 0,0 1-1 0 0,1 0 1 0 0,-1-1 0 0 0,1 1 0 0 0,0 0-1 0 0,0-1 1 0 0,0 1 0 0 0,2 7 0 0 0,0-8-22 0 0,0 0 0 0 0,0 0 1 0 0,0 0-1 0 0,1 0 0 0 0,-1-1 1 0 0,1 1-1 0 0,-1-1 0 0 0,1 1 1 0 0,0-1-1 0 0,0 0 0 0 0,0 0 1 0 0,1 0-1 0 0,-1 0 0 0 0,0-1 1 0 0,5 2-1 0 0,55 17-783 0 0,-56-19 654 0 0,110 27-4452 0 0,-59-18 1931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11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47 392 0 0,'-7'-9'13696'0'0,"39"-29"-25076"0"0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8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167 583 348 0 0,'35'-37'1518'0'0,"-29"31"-1372"0"0,0 1 0 0 0,0-1 0 0 0,-1 0-1 0 0,0-1 1 0 0,0 1 0 0 0,-1-1 0 0 0,0 0 0 0 0,0 0 0 0 0,5-13 0 0 0,-7 14-65 0 0,0-1 1 0 0,0 1-1 0 0,0 0 1 0 0,-1-1-1 0 0,0 0 1 0 0,0 1-1 0 0,-1-1 1 0 0,0-9-1 0 0,-1 15-71 0 0,1-1 0 0 0,0 1 0 0 0,-1 0 0 0 0,1 0 0 0 0,-1 0 0 0 0,0 0 0 0 0,1 0 0 0 0,-1 0 0 0 0,0 0 0 0 0,0 0 0 0 0,0 0 0 0 0,0 0-1 0 0,0 0 1 0 0,0 0 0 0 0,0 0 0 0 0,0 1 0 0 0,0-1 0 0 0,0 0 0 0 0,0 1 0 0 0,0-1 0 0 0,0 1 0 0 0,0 0 0 0 0,-1-1 0 0 0,1 1 0 0 0,0 0 0 0 0,0-1 0 0 0,-1 1-1 0 0,1 0 1 0 0,0 0 0 0 0,-2 0 0 0 0,-34 1 105 0 0,29 0-91 0 0,1 0-1 0 0,0 1 1 0 0,-1 0 0 0 0,1 0-1 0 0,0 1 1 0 0,0 0-1 0 0,0 0 1 0 0,1 0 0 0 0,-1 1-1 0 0,1 0 1 0 0,-1 1 0 0 0,1-1-1 0 0,1 1 1 0 0,-10 9-1 0 0,1 3 136 0 0,1 0 0 0 0,1 1 0 0 0,-16 30-1 0 0,11-19 126 0 0,17-28-273 0 0,-1-1 1 0 0,1 1-1 0 0,-1-1 0 0 0,1 1 1 0 0,0 0-1 0 0,-1 0 1 0 0,1-1-1 0 0,0 1 0 0 0,-1 0 1 0 0,1-1-1 0 0,0 1 0 0 0,0 0 1 0 0,0 0-1 0 0,0-1 1 0 0,0 1-1 0 0,0 0 0 0 0,0 0 1 0 0,0 0-1 0 0,0-1 0 0 0,0 1 1 0 0,0 0-1 0 0,0 0 1 0 0,0-1-1 0 0,1 1 0 0 0,-1 0 1 0 0,0-1-1 0 0,1 1 1 0 0,-1 0-1 0 0,0-1 0 0 0,1 1 1 0 0,-1 0-1 0 0,1-1 0 0 0,-1 1 1 0 0,1-1-1 0 0,-1 1 1 0 0,1 0-1 0 0,0-1 0 0 0,-1 0 1 0 0,1 1-1 0 0,-1-1 1 0 0,1 1-1 0 0,0-1 0 0 0,0 0 1 0 0,-1 1-1 0 0,1-1 0 0 0,0 0 1 0 0,-1 0-1 0 0,1 0 1 0 0,0 1-1 0 0,0-1 0 0 0,0 0 1 0 0,-1 0-1 0 0,1 0 0 0 0,0 0 1 0 0,0 0-1 0 0,1-1 1 0 0,41-2 206 0 0,-28-1-212 0 0,0-1 1 0 0,0 0 0 0 0,-1-1 0 0 0,0 0 0 0 0,0-1 0 0 0,-1-1-1 0 0,1-1 1 0 0,-2 0 0 0 0,1 0 0 0 0,-1-1 0 0 0,-1 0 0 0 0,0-1-1 0 0,0-1 1 0 0,-1 0 0 0 0,-1 0 0 0 0,0-1 0 0 0,0 0-1 0 0,-2-1 1 0 0,1 1 0 0 0,7-23 0 0 0,-14 35-23 0 0,-1-1 1 0 0,1 0-1 0 0,-1 0 0 0 0,1 0 0 0 0,-1 0 1 0 0,1 1-1 0 0,-1-1 0 0 0,0 0 0 0 0,0 0 1 0 0,0 0-1 0 0,0 0 0 0 0,0 0 1 0 0,-1 0-1 0 0,1 0 0 0 0,0 0 0 0 0,-1 1 1 0 0,1-1-1 0 0,-3-3 0 0 0,2 3-10 0 0,-4 5-66 0 0,-1 1 128 0 0,1 1-1 0 0,-1 0 1 0 0,1 1-1 0 0,1-1 1 0 0,-1 1-1 0 0,1-1 1 0 0,0 2-1 0 0,0-1 1 0 0,0 0-1 0 0,1 1 0 0 0,0-1 1 0 0,0 1-1 0 0,1 0 1 0 0,0 0-1 0 0,0 0 1 0 0,1 0-1 0 0,0 0 1 0 0,-1 9-1 0 0,2-15-20 0 0,0 0-1 0 0,0 1 1 0 0,1-1-1 0 0,-1 0 1 0 0,0 1 0 0 0,1-1-1 0 0,-1 0 1 0 0,0 1-1 0 0,1-1 1 0 0,0 0-1 0 0,-1 0 1 0 0,1 0-1 0 0,0 1 1 0 0,-1-1-1 0 0,1 0 1 0 0,0 0-1 0 0,0 0 1 0 0,0 0 0 0 0,0 0-1 0 0,0 0 1 0 0,0-1-1 0 0,0 1 1 0 0,0 0-1 0 0,1 0 1 0 0,-1-1-1 0 0,0 1 1 0 0,0-1-1 0 0,1 1 1 0 0,-1-1-1 0 0,0 0 1 0 0,1 1 0 0 0,-1-1-1 0 0,0 0 1 0 0,1 0-1 0 0,-1 0 1 0 0,2 0-1 0 0,49-1 189 0 0,-50 1-194 0 0,14-2 5 0 0,0-1 0 0 0,-1-1 0 0 0,0 0 0 0 0,0-1 0 0 0,0-1-1 0 0,0 0 1 0 0,-1-1 0 0 0,0 0 0 0 0,0-1 0 0 0,-1-1 0 0 0,0 0-1 0 0,0-1 1 0 0,-1 0 0 0 0,-1-1 0 0 0,1 0 0 0 0,-2-1 0 0 0,0 0-1 0 0,0-1 1 0 0,-1 0 0 0 0,-1 0 0 0 0,0-1 0 0 0,-1 0 0 0 0,0-1-1 0 0,-1 1 1 0 0,-1-1 0 0 0,0-1 0 0 0,-1 1 0 0 0,-1 0 0 0 0,0-1-1 0 0,-1 0 1 0 0,-1-31 0 0 0,-1 29-20 0 0,-2 0-1 0 0,0 0 1 0 0,-9-33 0 0 0,11 50 5 0 0,0 1 0 0 0,-1-1 0 0 0,1 1 0 0 0,0-1 0 0 0,-1 1 0 0 0,1-1 0 0 0,-1 1 0 0 0,1-1 0 0 0,-1 1 0 0 0,1-1 0 0 0,-1 1 0 0 0,1 0 0 0 0,-1-1 0 0 0,1 1 0 0 0,-1 0 0 0 0,1-1 0 0 0,-1 1 0 0 0,0 0 0 0 0,1 0 0 0 0,-1-1 0 0 0,1 1 0 0 0,-1 0 0 0 0,0 0 0 0 0,1 0 0 0 0,-1 0 0 0 0,0 0 0 0 0,1 0 0 0 0,-1 0 0 0 0,0 0 0 0 0,1 0 0 0 0,-1 0 0 0 0,0 1 0 0 0,1-1 0 0 0,-1 0 0 0 0,1 0 0 0 0,-1 1 0 0 0,0-1 0 0 0,1 0 0 0 0,-1 1 0 0 0,0-1 0 0 0,-20 12-13 0 0,21-12 14 0 0,-6 5 3 0 0,-1 1 0 0 0,1-1 0 0 0,1 1 0 0 0,-1 0 0 0 0,1 0-1 0 0,0 1 1 0 0,1-1 0 0 0,-1 1 0 0 0,-3 9 0 0 0,-26 70 109 0 0,23-53-67 0 0,-15 44 93 0 0,4 1-1 0 0,-21 144 1 0 0,11 172 388 0 0,17-264-262 0 0,15-129-261 0 0,0-1 0 0 0,0 1 0 0 0,0 0 1 0 0,0 0-1 0 0,0 0 0 0 0,0-1 0 0 0,0 1 0 0 0,0 0 0 0 0,0 0 0 0 0,-1-1 1 0 0,1 1-1 0 0,0 0 0 0 0,0 0 0 0 0,-1-1 0 0 0,1 1 0 0 0,0 0 1 0 0,-1-1-1 0 0,1 1 0 0 0,-1 0 0 0 0,1-1 0 0 0,-1 1 0 0 0,1 0 1 0 0,-1-1-1 0 0,1 1 0 0 0,-1-1 0 0 0,0 1 0 0 0,1-1 0 0 0,-1 0 1 0 0,0 1-1 0 0,1-1 0 0 0,-1 1 0 0 0,0-1 0 0 0,0 0 0 0 0,1 0 0 0 0,-1 0 1 0 0,0 1-1 0 0,0-1 0 0 0,1 0 0 0 0,-1 0 0 0 0,0 0 0 0 0,0 0 1 0 0,0 0-1 0 0,1 0 0 0 0,-1 0 0 0 0,0 0 0 0 0,0-1 0 0 0,1 1 1 0 0,-1 0-1 0 0,0 0 0 0 0,0-1 0 0 0,1 1 0 0 0,-1 0 0 0 0,0-1 1 0 0,1 1-1 0 0,-1-1 0 0 0,-1 0 0 0 0,-30-27-11 0 0,31 27 5 0 0,-6-6-26 0 0,1 0 1 0 0,1-1-1 0 0,-1 0 1 0 0,1-1 0 0 0,0 1-1 0 0,1-1 1 0 0,0 0-1 0 0,0 0 1 0 0,1 0-1 0 0,0 0 1 0 0,1-1 0 0 0,0 1-1 0 0,1-1 1 0 0,-1-15-1 0 0,1 9-53 0 0,2-1-1 0 0,0 0 0 0 0,0 1 0 0 0,2-1 0 0 0,0 1 0 0 0,1 0 1 0 0,9-24-1 0 0,-7 27-36 0 0,0 1 1 0 0,0-1 0 0 0,1 1 0 0 0,1 0-1 0 0,0 0 1 0 0,1 1 0 0 0,0 0-1 0 0,1 1 1 0 0,20-17 0 0 0,-7 9-919 0 0,1 2 0 0 0,0 0 0 0 0,50-22 0 0 0,-27 17-803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4:59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41 144 12 0 0,'-4'-13'3610'0'0,"5"13"-3559"0"0,-1-1 0 0 0,0 1 0 0 0,0 0 1 0 0,0 0-1 0 0,0-1 0 0 0,0 1 0 0 0,0 0 0 0 0,0 0 0 0 0,0-1 0 0 0,0 1 1 0 0,0 0-1 0 0,0 0 0 0 0,0-1 0 0 0,0 1 0 0 0,-1 0 0 0 0,1 0 1 0 0,0 0-1 0 0,0-1 0 0 0,0 1 0 0 0,0 0 0 0 0,0 0 0 0 0,0-1 0 0 0,-1 1 1 0 0,1 0-1 0 0,0 0 0 0 0,0 0 0 0 0,0 0 0 0 0,0-1 0 0 0,-1 1 1 0 0,1 0-1 0 0,0 0 0 0 0,0 0 0 0 0,0 0 0 0 0,-1 0 0 0 0,1 0 0 0 0,0 0 1 0 0,0-1-1 0 0,-1 1 0 0 0,1 0 0 0 0,0 0 0 0 0,0 0 0 0 0,-1 0 1 0 0,1 0-1 0 0,0 0 0 0 0,0 0 0 0 0,-1 0 0 0 0,1 0 0 0 0,0 0 0 0 0,0 0 1 0 0,-1 1-1 0 0,1-1 0 0 0,-10 17-257 0 0,-3 5 1716 0 0,9-26-761 0 0,2-17-534 0 0,3 18-114 0 0,2-3-32 0 0,-1 1-1 0 0,1 0 0 0 0,-1-1 0 0 0,2 1 0 0 0,-1 0 0 0 0,7-7 0 0 0,-8 10-53 0 0,0 0 0 0 0,1 0 0 0 0,-1 0 0 0 0,0 1 0 0 0,1-1 0 0 0,0 1 0 0 0,-1 0 1 0 0,1-1-1 0 0,0 1 0 0 0,0 1 0 0 0,0-1 0 0 0,-1 0 0 0 0,1 1 0 0 0,0-1 0 0 0,0 1 0 0 0,6 0 0 0 0,-7 0-12 0 0,0 1 0 0 0,0 0 1 0 0,1-1-1 0 0,-1 1 0 0 0,0 0 0 0 0,0 0 0 0 0,0 0 0 0 0,0 0 0 0 0,0 1 1 0 0,-1-1-1 0 0,1 1 0 0 0,0-1 0 0 0,0 1 0 0 0,-1-1 0 0 0,1 1 0 0 0,-1 0 0 0 0,0 0 1 0 0,1-1-1 0 0,-1 1 0 0 0,0 0 0 0 0,0 0 0 0 0,0 1 0 0 0,1 2 0 0 0,14 51 33 0 0,-14-39-20 0 0,-1-1-1 0 0,0 1 1 0 0,-1 0 0 0 0,-2 19 0 0 0,1-29-9 0 0,0 0-1 0 0,-1 0 1 0 0,1 0-1 0 0,-1 0 1 0 0,-1 0 0 0 0,0 0-1 0 0,1-1 1 0 0,-2 1 0 0 0,1-1-1 0 0,-1 0 1 0 0,0 0 0 0 0,-6 6-1 0 0,10-11-4 0 0,0-1 0 0 0,0 1 0 0 0,0-1 0 0 0,-1 1 0 0 0,1 0-1 0 0,0-1 1 0 0,-1 1 0 0 0,1-1 0 0 0,-1 1 0 0 0,1-1 0 0 0,-1 0 0 0 0,1 1 0 0 0,-1-1-1 0 0,1 1 1 0 0,-1-1 0 0 0,1 0 0 0 0,-1 1 0 0 0,1-1 0 0 0,-1 0 0 0 0,1 0 0 0 0,-1 1 0 0 0,0-1-1 0 0,1 0 1 0 0,-1 0 0 0 0,1 0 0 0 0,-1 0 0 0 0,0 0 0 0 0,1 0 0 0 0,-1 0 0 0 0,0 0-1 0 0,1 0 1 0 0,-1 0 0 0 0,1 0 0 0 0,-1 0 0 0 0,0 0 0 0 0,1-1 0 0 0,-1 1 0 0 0,1 0-1 0 0,-1 0 1 0 0,0-1 0 0 0,1 1 0 0 0,-1 0 0 0 0,1-1 0 0 0,-1 1 0 0 0,1-1 0 0 0,-1 1-1 0 0,1 0 1 0 0,0-1 0 0 0,-1 1 0 0 0,1-1 0 0 0,-1 1 0 0 0,1-1 0 0 0,0 0 0 0 0,0 1-1 0 0,-1-1 1 0 0,1 1 0 0 0,0-1 0 0 0,0 1 0 0 0,-1-2 0 0 0,-3-33 51 0 0,8 19-46 0 0,1-1 0 0 0,1 1 0 0 0,0 1 0 0 0,0-1-1 0 0,2 1 1 0 0,0 0 0 0 0,1 1 0 0 0,15-20 0 0 0,-3 8-2 0 0,1 1 0 0 0,2 1 0 0 0,31-26 0 0 0,-51 46-148 0 0,1 0-1 0 0,0 0 1 0 0,0 0-1 0 0,0 1 1 0 0,0 0-1 0 0,1 0 0 0 0,-1 0 1 0 0,1 1-1 0 0,0 0 1 0 0,0 0-1 0 0,-1 0 1 0 0,1 1-1 0 0,1 0 1 0 0,-1 0-1 0 0,0 0 1 0 0,0 1-1 0 0,0 0 0 0 0,0 0 1 0 0,10 2-1 0 0,-8 8-3342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0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0 134 484 0 0,'11'13'1402'0'0,"-8"-11"-1329"0"0,0 0 1 0 0,0-1-1 0 0,0 1 1 0 0,0-1 0 0 0,1 1-1 0 0,-1-1 1 0 0,0 0 0 0 0,1 0-1 0 0,-1-1 1 0 0,1 1-1 0 0,-1-1 1 0 0,1 1 0 0 0,-1-1-1 0 0,1 0 1 0 0,0-1 0 0 0,-1 1-1 0 0,1-1 1 0 0,-1 1 0 0 0,0-1-1 0 0,1 0 1 0 0,-1 0-1 0 0,0-1 1 0 0,1 1 0 0 0,-1 0-1 0 0,0-1 1 0 0,0 0 0 0 0,0 0-1 0 0,0 0 1 0 0,0 0 0 0 0,-1-1-1 0 0,1 1 1 0 0,-1-1-1 0 0,1 1 1 0 0,-1-1 0 0 0,0 0-1 0 0,0 0 1 0 0,0 0 0 0 0,-1 0-1 0 0,1 0 1 0 0,-1 0 0 0 0,1-1-1 0 0,1-6 1 0 0,-2 7-54 0 0,0-1 1 0 0,-1 0-1 0 0,1 0 0 0 0,-1 0 1 0 0,1 0-1 0 0,-1 0 0 0 0,0 0 1 0 0,-1 0-1 0 0,1 0 1 0 0,-1 0-1 0 0,0 0 0 0 0,0 0 1 0 0,0 0-1 0 0,0 0 0 0 0,-1 0 1 0 0,1 1-1 0 0,-1-1 1 0 0,0 1-1 0 0,0-1 0 0 0,0 1 1 0 0,-1 0-1 0 0,1 0 0 0 0,-1 0 1 0 0,-5-5-1 0 0,6 7 4 0 0,-1 1-6 0 0,-1 1 0 0 0,1 0 0 0 0,0 0 1 0 0,-1 0-1 0 0,1 0 0 0 0,0 1 0 0 0,0-1 1 0 0,0 1-1 0 0,0 0 0 0 0,0-1 0 0 0,0 1 1 0 0,0 1-1 0 0,0-1 0 0 0,1 0 0 0 0,-1 1 1 0 0,1-1-1 0 0,0 1 0 0 0,0 0 0 0 0,0 0 1 0 0,0 0-1 0 0,0 0 0 0 0,0 0 0 0 0,1 0 1 0 0,0 0-1 0 0,0 1 0 0 0,0-1 0 0 0,-1 6 1 0 0,0-4 11 0 0,0 1 1 0 0,1 0-1 0 0,0 0 1 0 0,0 0 0 0 0,0 0-1 0 0,1 0 1 0 0,0 1-1 0 0,0-1 1 0 0,1 0 0 0 0,-1 0-1 0 0,1 0 1 0 0,1 0-1 0 0,-1 0 1 0 0,1 0 0 0 0,3 6-1 0 0,-1-7-245 0 0,1 0-1 0 0,-1 0 1 0 0,1-1-1 0 0,0 0 0 0 0,1 0 1 0 0,-1 0-1 0 0,1-1 1 0 0,0 1-1 0 0,-1-1 1 0 0,2-1-1 0 0,-1 1 0 0 0,0-1 1 0 0,0 0-1 0 0,1-1 1 0 0,-1 1-1 0 0,1-1 0 0 0,11 0 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0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1 522 224 0 0,'0'0'2057'0'0,"6"-3"-1638"0"0,16-5-98 0 0,-1-1 1 0 0,0 0-1 0 0,-1-2 1 0 0,-1-1 0 0 0,1 0-1 0 0,30-27 1 0 0,-38 28-182 0 0,0 0-1 0 0,-1-1 1 0 0,0-1 0 0 0,-1 0 0 0 0,0-1 0 0 0,-1 1 0 0 0,0-2 0 0 0,-1 1 0 0 0,-1-1-1 0 0,7-22 1 0 0,-13 36-112 0 0,-1-1-1 0 0,0 1 0 0 0,0-1 0 0 0,0 1 1 0 0,0-1-1 0 0,0 1 0 0 0,0-1 1 0 0,0 1-1 0 0,0-1 0 0 0,0 1 1 0 0,-1-1-1 0 0,1 1 0 0 0,-1 0 1 0 0,1-1-1 0 0,-1 1 0 0 0,0 0 0 0 0,1-1 1 0 0,-1 1-1 0 0,0 0 0 0 0,0 0 1 0 0,-1-2-1 0 0,-7 26 10 0 0,8-21-33 0 0,1 0 0 0 0,0 0 0 0 0,0 0 0 0 0,0 0 0 0 0,1 0 0 0 0,-1 0 0 0 0,0 0-1 0 0,1 0 1 0 0,-1-1 0 0 0,1 1 0 0 0,0 0 0 0 0,-1 0 0 0 0,1 0 0 0 0,0 0 0 0 0,0-1 0 0 0,0 1 0 0 0,1 0-1 0 0,-1-1 1 0 0,0 1 0 0 0,3 1 0 0 0,1 4 17 0 0,12 17 55 0 0,38 42 0 0 0,-42-53-59 0 0,-1-1 1 0 0,-1 2-1 0 0,0-1 0 0 0,-1 2 1 0 0,-1-1-1 0 0,0 1 0 0 0,-1 1 1 0 0,0-1-1 0 0,7 23 0 0 0,-14-34-10 0 0,-1 0-1 0 0,1 0 0 0 0,0 0 0 0 0,-1 0 1 0 0,0 0-1 0 0,0 0 0 0 0,0 0 1 0 0,-1 0-1 0 0,1 0 0 0 0,-1 0 0 0 0,0 1 1 0 0,0-2-1 0 0,0 1 0 0 0,-1 0 1 0 0,1 0-1 0 0,-1 0 0 0 0,0-1 0 0 0,0 1 1 0 0,-1-1-1 0 0,1 1 0 0 0,-1-1 1 0 0,1 0-1 0 0,-1 0 0 0 0,0 0 0 0 0,0 0 1 0 0,0-1-1 0 0,-1 1 0 0 0,-4 2 1 0 0,0 0 9 0 0,-1-1 1 0 0,0 0 0 0 0,0 0 0 0 0,0-1 0 0 0,0 0 0 0 0,-1 0 0 0 0,1-1 0 0 0,-1-1 0 0 0,1 1 0 0 0,-16-1-1 0 0,23-1-12 0 0,1 0 0 0 0,-1 0-1 0 0,1 0 1 0 0,-1 0 0 0 0,1 0-1 0 0,-1 0 1 0 0,1 0 0 0 0,-1-1-1 0 0,1 1 1 0 0,-1-1 0 0 0,1 1 0 0 0,0-1-1 0 0,-1 1 1 0 0,1-1 0 0 0,0 0-1 0 0,-1 0 1 0 0,1 1 0 0 0,0-1-1 0 0,0 0 1 0 0,0 0 0 0 0,-1 0-1 0 0,1-1 1 0 0,0 1 0 0 0,1 0-1 0 0,-1 0 1 0 0,0 0 0 0 0,0-1-1 0 0,0 1 1 0 0,1 0 0 0 0,-1-1-1 0 0,1 1 1 0 0,-1-1 0 0 0,1 1-1 0 0,-1-1 1 0 0,1 1 0 0 0,0-1-1 0 0,0 1 1 0 0,0-2 0 0 0,0-3-3 0 0,0 1 0 0 0,1 0-1 0 0,0-1 1 0 0,0 1 0 0 0,0 0 0 0 0,1 0 0 0 0,-1 0 0 0 0,6-9 0 0 0,-5 9-6 0 0,1 1 0 0 0,-1 0 1 0 0,1 0-1 0 0,1 0 0 0 0,-1 0 1 0 0,0 0-1 0 0,1 0 0 0 0,0 1 1 0 0,0 0-1 0 0,0 0 0 0 0,0 0 1 0 0,1 0-1 0 0,-1 0 0 0 0,10-3 1 0 0,3 1-5 0 0,-1 0 0 0 0,2 0 0 0 0,18-1 0 0 0,-22 4 7 0 0,-1 0 0 0 0,1-1-1 0 0,-1 0 1 0 0,0-1 0 0 0,0-1 0 0 0,15-7 0 0 0,-17 5 1 0 0,-1 0 0 0 0,0-1 0 0 0,0 0 0 0 0,-1-1 0 0 0,1 0 0 0 0,-2 0 0 0 0,0-1 0 0 0,0 0 0 0 0,0-1 0 0 0,-1 0 0 0 0,-1 0 0 0 0,7-17 0 0 0,2-10-1 0 0,-2 0-1 0 0,12-64 1 0 0,9-25 537 0 0,-30 88 479 0 0,-21 74-978 0 0,2 1 0 0 0,1 0 0 0 0,2 1 0 0 0,2 0 0 0 0,2 1 0 0 0,-5 40 1 0 0,-46 388 148 0 0,44-354-933 0 0,15-110 212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1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64 96 0 0,'0'-8'869'0'0,"-1"7"-785"0"0,0-1-1 0 0,1 1 1 0 0,0-1 0 0 0,-1 1 0 0 0,1-1 0 0 0,0 1 0 0 0,0-1 0 0 0,0 1-1 0 0,0-1 1 0 0,0 0 0 0 0,0 1 0 0 0,0-1 0 0 0,0 1 0 0 0,1-1-1 0 0,-1 1 1 0 0,0-1 0 0 0,1 1 0 0 0,0-1 0 0 0,-1 1 0 0 0,1 0 0 0 0,0-1-1 0 0,-1 1 1 0 0,1 0 0 0 0,0 0 0 0 0,0-1 0 0 0,0 1 0 0 0,0 0-1 0 0,1 0 1 0 0,-1 0 0 0 0,0 0 0 0 0,0 0 0 0 0,1 0 0 0 0,-1 1-1 0 0,0-1 1 0 0,1 0 0 0 0,-1 1 0 0 0,1-1 0 0 0,-1 1 0 0 0,0-1 0 0 0,3 1-1 0 0,4-2 29 0 0,0 0-1 0 0,-1 1 0 0 0,1 0 0 0 0,0 0 0 0 0,0 1 0 0 0,0 0 0 0 0,0 1 0 0 0,15 2 0 0 0,-20-2-80 0 0,-1 0-1 0 0,1 0 0 0 0,0 0 0 0 0,-1 0 0 0 0,1 1 0 0 0,0-1 1 0 0,-1 1-1 0 0,0-1 0 0 0,1 1 0 0 0,-1 0 0 0 0,0 0 0 0 0,0 0 1 0 0,0 0-1 0 0,0 0 0 0 0,0 0 0 0 0,-1 1 0 0 0,1-1 0 0 0,-1 1 1 0 0,1-1-1 0 0,-1 1 0 0 0,0 0 0 0 0,0-1 0 0 0,0 1 0 0 0,0 0 0 0 0,-1 0 1 0 0,1 0-1 0 0,-1-1 0 0 0,0 1 0 0 0,0 3 0 0 0,0-1 10 0 0,0 0 0 0 0,-1 0 0 0 0,1 0 1 0 0,-1 0-1 0 0,-1 0 0 0 0,1-1 0 0 0,-1 1 0 0 0,1 0 0 0 0,-1-1 0 0 0,-1 0 0 0 0,1 1 0 0 0,-1-1 0 0 0,1 0 0 0 0,-1 0 0 0 0,0 0 0 0 0,-1 0 1 0 0,1-1-1 0 0,-1 0 0 0 0,1 1 0 0 0,-1-1 0 0 0,0 0 0 0 0,0-1 0 0 0,-6 4 0 0 0,-9 4 82 0 0,0 0 0 0 0,0-1-1 0 0,-41 12 1 0 0,18-14-363 0 0,40-7 66 0 0,1 0-1 0 0,-1 0 0 0 0,1 0 0 0 0,-1 0 0 0 0,1-1 0 0 0,-1 1 1 0 0,1 0-1 0 0,-1-1 0 0 0,1 0 0 0 0,-1 1 0 0 0,1-1 0 0 0,0 0 1 0 0,-1 0-1 0 0,1 1 0 0 0,0-1 0 0 0,-1 0 0 0 0,1 0 0 0 0,0-1 1 0 0,0 1-1 0 0,0 0 0 0 0,0 0 0 0 0,0 0 0 0 0,0-1 0 0 0,0-1 1 0 0,-1-8-1585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1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1 221 440 0 0,'0'0'487'0'0,"41"15"2719"0"0,-32-16-3007 0 0,0 0-1 0 0,-1 0 1 0 0,1 0-1 0 0,0-1 1 0 0,-1-1-1 0 0,1 1 1 0 0,-1-1-1 0 0,0-1 0 0 0,0 0 1 0 0,0 0-1 0 0,-1 0 1 0 0,1-1-1 0 0,-1 0 1 0 0,11-10-1 0 0,-10 7-95 0 0,1 0 0 0 0,-1-1-1 0 0,-1 0 1 0 0,0 0-1 0 0,0-1 1 0 0,-1 0-1 0 0,0 0 1 0 0,-1-1 0 0 0,0 0-1 0 0,6-17 1 0 0,-11 26-96 0 0,1 1 1 0 0,-1-1-1 0 0,1 0 1 0 0,-1 1-1 0 0,0-1 0 0 0,0 0 1 0 0,0 0-1 0 0,0 1 1 0 0,0-1-1 0 0,0 0 1 0 0,-1 1-1 0 0,1-1 1 0 0,0 0-1 0 0,-1 1 0 0 0,1-1 1 0 0,-1 0-1 0 0,0 1 1 0 0,0-1-1 0 0,1 1 1 0 0,-1-1-1 0 0,0 1 1 0 0,0-1-1 0 0,0 1 0 0 0,-1 0 1 0 0,1-1-1 0 0,0 1 1 0 0,0 0-1 0 0,-1 0 1 0 0,1 0-1 0 0,-1 0 1 0 0,1 0-1 0 0,-1 0 0 0 0,1 1 1 0 0,-1-1-1 0 0,-1 0 1 0 0,0 0-3 0 0,0-1-1 0 0,0 2 1 0 0,-1-1 0 0 0,1 0-1 0 0,0 1 1 0 0,0-1 0 0 0,0 1 0 0 0,-1 0-1 0 0,1 0 1 0 0,0 0 0 0 0,0 0 0 0 0,0 1-1 0 0,-1 0 1 0 0,1-1 0 0 0,0 1 0 0 0,0 0-1 0 0,-3 2 1 0 0,-1 2 8 0 0,0 0 0 0 0,0 0 1 0 0,0 1-1 0 0,1 0 0 0 0,0 0 0 0 0,0 1 0 0 0,1-1 0 0 0,0 1 1 0 0,0 1-1 0 0,1-1 0 0 0,-1 1 0 0 0,2 0 0 0 0,-1-1 0 0 0,1 2 1 0 0,0-1-1 0 0,1 0 0 0 0,0 1 0 0 0,-2 12 0 0 0,3-15-23 0 0,1-1 0 0 0,-1 1 1 0 0,1-1-1 0 0,0 1 0 0 0,1-1 0 0 0,-1 1 0 0 0,1-1 0 0 0,0 1 0 0 0,0-1 0 0 0,1 0 0 0 0,0 1 0 0 0,-1-1 0 0 0,2 0 0 0 0,-1 0 0 0 0,1 0 0 0 0,0-1 0 0 0,0 1 0 0 0,0 0 0 0 0,0-1 1 0 0,1 0-1 0 0,0 0 0 0 0,0 0 0 0 0,0 0 0 0 0,0-1 0 0 0,1 0 0 0 0,-1 1 0 0 0,1-2 0 0 0,0 1 0 0 0,5 2 0 0 0,5 1-802 0 0,0-2 1 0 0,1 1-1 0 0,0-2 0 0 0,-1 0 0 0 0,21 1 1 0 0,-4-3-1259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60 253 412 0 0,'6'-24'4699'0'0,"-18"-3"-3764"0"0,12 25-686 0 0,-3 6-188 0 0,-5 9-20 0 0,2 0 1 0 0,-1 0-1 0 0,2 0 0 0 0,0 1 1 0 0,0 0-1 0 0,1 0 0 0 0,-3 22 1 0 0,6-27-17 0 0,0 1 0 0 0,0-1 1 0 0,1 1-1 0 0,0 0 1 0 0,1-1-1 0 0,0 1 0 0 0,0 0 1 0 0,1-1-1 0 0,0 1 0 0 0,1-1 1 0 0,0 0-1 0 0,8 17 1 0 0,-10-25-18 0 0,0 1 0 0 0,0 0 0 0 0,0-1 0 0 0,1 1 0 0 0,-1-1 0 0 0,0 1 0 0 0,1-1 0 0 0,0 0 0 0 0,-1 0 0 0 0,1 1 0 0 0,0-1 0 0 0,-1 0 1 0 0,1-1-1 0 0,0 1 0 0 0,0 0 0 0 0,0 0 0 0 0,0-1 0 0 0,0 1 0 0 0,3 0 0 0 0,0-1 5 0 0,1 0 0 0 0,-1 0 0 0 0,0 0 0 0 0,0-1 0 0 0,0 1 0 0 0,1-1 0 0 0,7-3 0 0 0,0 0 10 0 0,0-1 0 0 0,0-1 0 0 0,0 0 0 0 0,22-15 0 0 0,-19 8-21 0 0,0-1-1 0 0,0 0 0 0 0,-2 0 0 0 0,0-2 0 0 0,0 0 1 0 0,-2 0-1 0 0,0-1 0 0 0,-1-1 0 0 0,10-21 0 0 0,-2-1 90 0 0,-3-1 1 0 0,-1-1-1 0 0,11-51 0 0 0,-22 40 533 0 0,-4 51-476 0 0,-4 6-105 0 0,-9 12-14 0 0,1 0-1 0 0,0 1 1 0 0,1 0 0 0 0,1 0 0 0 0,0 2 0 0 0,-10 26 0 0 0,-35 126 99 0 0,43-123-54 0 0,3 1-1 0 0,-5 73 1 0 0,14-119-91 0 0,-1 0 0 0 0,1 0 0 0 0,0-1 0 0 0,0 1 1 0 0,0 0-1 0 0,1-1 0 0 0,-1 1 0 0 0,0 0 1 0 0,1-1-1 0 0,0 1 0 0 0,0 0 0 0 0,0-1 0 0 0,0 1 1 0 0,0-1-1 0 0,2 3 0 0 0,-2-4-23 0 0,0 0 1 0 0,-1 0-1 0 0,1-1 0 0 0,0 1 0 0 0,0 0 1 0 0,0-1-1 0 0,0 1 0 0 0,1 0 0 0 0,-1-1 0 0 0,0 0 1 0 0,0 1-1 0 0,0-1 0 0 0,0 0 0 0 0,0 1 1 0 0,1-1-1 0 0,-1 0 0 0 0,0 0 0 0 0,0 0 1 0 0,0 0-1 0 0,1 0 0 0 0,-1 0 0 0 0,2-1 0 0 0,1 0-181 0 0,0 0 0 0 0,0 0 0 0 0,-1-1 0 0 0,1 1 0 0 0,0-1 0 0 0,0 0-1 0 0,-1 0 1 0 0,0 0 0 0 0,1-1 0 0 0,-1 1 0 0 0,0-1 0 0 0,0 0 0 0 0,3-3-1 0 0,3-12-2192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65 256 2116 0 0,'-5'-17'-80'0'0,"-2"0"-1"0"0,-15-28 1 0 0,-4-13 1468 0 0,25 56-1141 0 0,1 2-219 0 0,0 0-1 0 0,-1-1 1 0 0,1 1 0 0 0,0 0 0 0 0,0 0 0 0 0,-1-1 0 0 0,1 1 0 0 0,0 0 0 0 0,0-1-1 0 0,0 1 1 0 0,-1-1 0 0 0,1 1 0 0 0,0 0 0 0 0,0-1 0 0 0,0 1 0 0 0,0-1-1 0 0,0 1 1 0 0,0 0 0 0 0,0-1 0 0 0,0 1 0 0 0,0-1 0 0 0,0 1 0 0 0,0 0 0 0 0,0-1-1 0 0,0 1 1 0 0,0-1 0 0 0,0 1 0 0 0,0 0 0 0 0,1-1 0 0 0,-1 1 0 0 0,0-1 0 0 0,0 1-1 0 0,0 0 1 0 0,1-1 0 0 0,-1 1 0 0 0,0 0 0 0 0,0-1 0 0 0,1 1 0 0 0,-1 0 0 0 0,0 0-1 0 0,1-1 1 0 0,-1 1 0 0 0,1 0 0 0 0,10-16 500 0 0,13 9-308 0 0,1 1 1 0 0,32-3-1 0 0,15-3-70 0 0,-65 11-135 0 0,-1-1 0 0 0,1 0 0 0 0,-1 0 0 0 0,0 0 0 0 0,0-1 1 0 0,0 0-1 0 0,0 0 0 0 0,0-1 0 0 0,-1 1 0 0 0,1-1 0 0 0,-1-1 0 0 0,0 1 0 0 0,7-9 0 0 0,-11 12 6 0 0,-67 151 317 0 0,56-125-348 0 0,1-5-12 0 0,0 1 0 0 0,2 0 1 0 0,0 0-1 0 0,2 1 0 0 0,0-1 0 0 0,-2 27 1 0 0,8-47-184 0 0,-1 1 1 0 0,1-1 0 0 0,0 0 0 0 0,-1 0 0 0 0,1 1 0 0 0,0-1 0 0 0,0 0 0 0 0,0 0-1 0 0,0 0 1 0 0,0 0 0 0 0,0 0 0 0 0,0 0 0 0 0,0 0 0 0 0,0 0 0 0 0,1 0-1 0 0,1 0 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24 976 0 0,'1'-9'1720'0'0,"2"-6"956"0"0,-7 76-5692 0 0,-1-43 1716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3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0 130 228 0 0,'1'1'84'0'0,"0"-1"0"0"0,0 0 0 0 0,1 1 0 0 0,-1-1 0 0 0,0 1 0 0 0,0-1 0 0 0,0 1-1 0 0,0-1 1 0 0,0 1 0 0 0,0 0 0 0 0,-1-1 0 0 0,1 1 0 0 0,0 0 0 0 0,0 0 0 0 0,0 0 0 0 0,-1 0 0 0 0,1 0 0 0 0,0-1 0 0 0,-1 1 0 0 0,1 1-1 0 0,-1-1 1 0 0,1 0 0 0 0,-1 0 0 0 0,1 2 0 0 0,5 40 1099 0 0,-14 41 169 0 0,7-75-1144 0 0,-2 2 336 0 0,1 1 1 0 0,1-1-1 0 0,-1 22 1 0 0,2-33-519 0 0,1 1 0 0 0,-1-1 0 0 0,0 0 0 0 0,0 0 1 0 0,0 1-1 0 0,0-1 0 0 0,0 0 0 0 0,0 0 0 0 0,1 1 0 0 0,-1-1 1 0 0,0 0-1 0 0,0 0 0 0 0,0 1 0 0 0,1-1 0 0 0,-1 0 1 0 0,0 0-1 0 0,0 0 0 0 0,1 0 0 0 0,-1 1 0 0 0,0-1 0 0 0,1 0 1 0 0,-1 0-1 0 0,0 0 0 0 0,0 0 0 0 0,1 0 0 0 0,-1 0 1 0 0,0 0-1 0 0,1 0 0 0 0,-1 0 0 0 0,0 0 0 0 0,1 0 0 0 0,-1 0 1 0 0,0 0-1 0 0,0 0 0 0 0,1 0 0 0 0,-1 0 0 0 0,0 0 1 0 0,1 0-1 0 0,-1 0 0 0 0,0 0 0 0 0,0-1 0 0 0,1 1 0 0 0,-1 0 1 0 0,1 0-1 0 0,123-143 1223 0 0,47-50-635 0 0,-149 172-877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14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77 134 244 0 0,'0'0'3150'0'0,"-7"2"-2874"0"0,-30 7 1106 0 0,36-9-1318 0 0,1-1-1 0 0,-1 1 0 0 0,0-1 0 0 0,0 1 0 0 0,1-1 0 0 0,-1 0 0 0 0,0 1 0 0 0,1-1 0 0 0,-1 0 0 0 0,0 1 0 0 0,1-1 1 0 0,-1 0-1 0 0,1 0 0 0 0,-1 1 0 0 0,1-1 0 0 0,0 0 0 0 0,-1 0 0 0 0,1 0 0 0 0,0 0 0 0 0,0 0 0 0 0,-1 0 0 0 0,1 1 1 0 0,0-1-1 0 0,0 0 0 0 0,0 0 0 0 0,0 0 0 0 0,0 0 0 0 0,0 0 0 0 0,0 0 0 0 0,1 0 0 0 0,-1 0 0 0 0,0 0 1 0 0,0 1-1 0 0,1-1 0 0 0,-1 0 0 0 0,1 0 0 0 0,-1 0 0 0 0,1 0 0 0 0,-1 1 0 0 0,1-2 0 0 0,22-34 569 0 0,-14 28-583 0 0,-1 0-1 0 0,1 2 0 0 0,0-1 1 0 0,1 1-1 0 0,0 0 0 0 0,0 1 0 0 0,0 0 1 0 0,1 1-1 0 0,-1 0 0 0 0,1 0 1 0 0,0 1-1 0 0,0 1 0 0 0,22-3 0 0 0,-20 4-45 0 0,0 0 0 0 0,1 0 0 0 0,-1 2-1 0 0,1-1 1 0 0,-1 2 0 0 0,0 0 0 0 0,1 0-1 0 0,13 5 1 0 0,-23-6-4 0 0,0 0-1 0 0,0 1 1 0 0,-1-1-1 0 0,1 1 1 0 0,0 0-1 0 0,0 0 1 0 0,-1 0-1 0 0,0 0 1 0 0,1 0-1 0 0,-1 1 1 0 0,0 0-1 0 0,0 0 1 0 0,0 0-1 0 0,0 0 1 0 0,-1 0-1 0 0,0 0 1 0 0,1 1-1 0 0,-1-1 1 0 0,0 1-1 0 0,0-1 1 0 0,-1 1-1 0 0,1 0 1 0 0,-1 0-1 0 0,0 0 1 0 0,0 0-1 0 0,0 0 0 0 0,0 0 1 0 0,-1 0-1 0 0,0 0 1 0 0,0 5-1 0 0,-1 0 17 0 0,0 0-1 0 0,-1-1 0 0 0,0 1 1 0 0,-1 0-1 0 0,0-1 0 0 0,0 1 0 0 0,-1-1 1 0 0,0 0-1 0 0,0 0 0 0 0,-1-1 0 0 0,0 1 1 0 0,-1-1-1 0 0,1 0 0 0 0,-1 0 0 0 0,0-1 1 0 0,-1 0-1 0 0,0 0 0 0 0,-12 8 0 0 0,-4 1 46 0 0,0-1-1 0 0,-1-1 0 0 0,0-1 1 0 0,-1-2-1 0 0,-30 10 0 0 0,25-13 53 0 0,-1 0-1 0 0,-46 3 1 0 0,73-9-207 0 0,1-4-795 0 0,-3-3 661 0 0,32-29-6716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04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0 257 196 0 0,'0'0'1205'0'0,"21"2"348"0"0,-9-3-1360 0 0,1-1 0 0 0,-1 0 0 0 0,1-1 0 0 0,-1 0 0 0 0,0-1 0 0 0,0 0 0 0 0,0-1 0 0 0,0-1 0 0 0,-1 1 0 0 0,0-2 0 0 0,0 0 0 0 0,-1 0 0 0 0,0-1 0 0 0,0 0 0 0 0,-1 0 0 0 0,0-1 0 0 0,0-1 0 0 0,-1 0 0 0 0,0 0 0 0 0,-1 0 0 0 0,0-1 0 0 0,-1 0 0 0 0,0 0 0 0 0,-1-1 0 0 0,7-19 0 0 0,-11 29-152 0 0,0 0 0 0 0,-1 0 0 0 0,1 0 1 0 0,0 0-1 0 0,-1 0 0 0 0,0 0 0 0 0,1-1 0 0 0,-1 1 0 0 0,0 0 0 0 0,0 0 1 0 0,0 0-1 0 0,0-1 0 0 0,-1 1 0 0 0,1 0 0 0 0,-1 0 0 0 0,1 0 0 0 0,-1 0 1 0 0,0 0-1 0 0,-1-2 0 0 0,1 2-28 0 0,-1 1-1 0 0,1 0 1 0 0,-1 1 0 0 0,1-1 0 0 0,-1 0 0 0 0,0 0 0 0 0,1 1-1 0 0,-1-1 1 0 0,0 1 0 0 0,0-1 0 0 0,0 1 0 0 0,1 0 0 0 0,-1 0-1 0 0,0-1 1 0 0,0 2 0 0 0,0-1 0 0 0,0 0 0 0 0,1 0 0 0 0,-1 0-1 0 0,0 1 1 0 0,0-1 0 0 0,0 1 0 0 0,-2 1 0 0 0,-9 2 21 0 0,1 0 0 0 0,1 2 0 0 0,-1-1 0 0 0,1 1-1 0 0,0 1 1 0 0,0 0 0 0 0,0 1 0 0 0,-17 16 0 0 0,23-19-13 0 0,-1 0 0 0 0,1 0 0 0 0,0 0 0 0 0,1 1 0 0 0,-1 0-1 0 0,1 0 1 0 0,0 0 0 0 0,1 1 0 0 0,-1-1 0 0 0,1 1 0 0 0,1 0 0 0 0,-1-1-1 0 0,1 1 1 0 0,0 1 0 0 0,1-1 0 0 0,-2 13 0 0 0,4-17-14 0 0,-1 0 0 0 0,1 0 0 0 0,0 0 0 0 0,0 0 0 0 0,0 0 0 0 0,1 0 1 0 0,-1-1-1 0 0,0 1 0 0 0,1 0 0 0 0,0-1 0 0 0,0 1 0 0 0,0-1 0 0 0,0 1 0 0 0,0-1 0 0 0,0 0 0 0 0,1 0 0 0 0,-1 0 1 0 0,1 0-1 0 0,-1 0 0 0 0,1-1 0 0 0,0 1 0 0 0,-1-1 0 0 0,5 1 0 0 0,6 4-112 0 0,1-1 0 0 0,-1 0 0 0 0,23 3 1 0 0,16 2-1696 0 0,1-2 1 0 0,68 1-1 0 0,-68-10-515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1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57 426 232 0 0,'0'0'7917'0'0,"7"-1"-7719"0"0,3-3-117 0 0,0 1 1 0 0,0-1-1 0 0,-1-1 0 0 0,0 0 1 0 0,0 0-1 0 0,0-1 1 0 0,0 0-1 0 0,-1-1 0 0 0,8-7 1 0 0,10-11 299 0 0,34-43 0 0 0,-55 62-299 0 0,-1-1-1 0 0,0 1 1 0 0,-1-1 0 0 0,1 0 0 0 0,-1 0-1 0 0,-1 0 1 0 0,4-14 0 0 0,-5 19 21 0 0,-1-3-73 0 0,0 5-28 0 0,0 0 0 0 0,0 0 0 0 0,0-1 0 0 0,0 1 0 0 0,1 0 0 0 0,-1 0 0 0 0,0-1-1 0 0,0 1 1 0 0,0 0 0 0 0,0-1 0 0 0,0 1 0 0 0,0 0 0 0 0,0-1 0 0 0,0 1-1 0 0,0 0 1 0 0,0 0 0 0 0,0-1 0 0 0,0 1 0 0 0,0 0 0 0 0,0-1 0 0 0,0 1-1 0 0,0 0 1 0 0,0-1 0 0 0,0 1 0 0 0,-1 0 0 0 0,1 0 0 0 0,0-1 0 0 0,0 1 0 0 0,0 0-1 0 0,0 0 1 0 0,-1-1 0 0 0,1 1 0 0 0,0 0 0 0 0,0 0 0 0 0,0-1 0 0 0,-1 1-1 0 0,1 0 1 0 0,0 0 0 0 0,-1 0 0 0 0,1 0 0 0 0,0 0 0 0 0,0-1 0 0 0,-1 1-1 0 0,1 0 1 0 0,0 0 0 0 0,-1 0 0 0 0,1 0 0 0 0,0 0 0 0 0,0 0 0 0 0,-1 0 0 0 0,1 0-1 0 0,0 0 1 0 0,-1 0 0 0 0,0 0 0 0 0,-15 8 5 0 0,1 1 0 0 0,-1 0 1 0 0,1 1-1 0 0,1 0 0 0 0,0 2 0 0 0,0 0 1 0 0,1 0-1 0 0,1 1 0 0 0,0 0 0 0 0,0 1 0 0 0,-11 21 1 0 0,9-14 6 0 0,1 0 1 0 0,1 2 0 0 0,1-1 0 0 0,1 1-1 0 0,1 1 1 0 0,1-1 0 0 0,-9 49 0 0 0,16-65-9 0 0,0-1 1 0 0,1 1 0 0 0,0 0 0 0 0,0-1-1 0 0,0 1 1 0 0,0-1 0 0 0,1 1-1 0 0,0-1 1 0 0,4 11 0 0 0,-4-14-2 0 0,0-1-1 0 0,1 1 1 0 0,-1-1 0 0 0,0 0 0 0 0,1 1 0 0 0,0-1 0 0 0,0 0-1 0 0,0 0 1 0 0,0 0 0 0 0,0-1 0 0 0,0 1 0 0 0,0 0 0 0 0,0-1-1 0 0,1 1 1 0 0,-1-1 0 0 0,0 0 0 0 0,1 0 0 0 0,0 0-1 0 0,-1 0 1 0 0,1 0 0 0 0,-1-1 0 0 0,1 1 0 0 0,0-1 0 0 0,0 1-1 0 0,-1-1 1 0 0,4 0 0 0 0,13-1-5 0 0,0 0 0 0 0,1-1 1 0 0,-1-1-1 0 0,-1 0 0 0 0,1-2 0 0 0,-1 0 0 0 0,1-1 1 0 0,-1-1-1 0 0,-1 0 0 0 0,0-2 0 0 0,18-10 0 0 0,4-6-171 0 0,-1-2-1 0 0,-2-1 1 0 0,49-47-1 0 0,-79 69 122 0 0,-1-1 1 0 0,1 0-1 0 0,-1 0 0 0 0,-1 0 0 0 0,1 0 1 0 0,-1-1-1 0 0,-1 0 0 0 0,1 0 1 0 0,-1 0-1 0 0,-1 0 0 0 0,1 0 1 0 0,-2-1-1 0 0,1 1 0 0 0,0-13 1 0 0,-2 19-7 0 0,-3-3-18 0 0,3 3 63 0 0,-1 1 0 0 0,1 0 0 0 0,-1 0 0 0 0,1 0 0 0 0,-1 0 0 0 0,0 0 0 0 0,1 0 0 0 0,-1 0 0 0 0,0 0 0 0 0,0 0 0 0 0,0 0 1 0 0,1 0-1 0 0,-1 0 0 0 0,0 0 0 0 0,0 1 0 0 0,0-1 0 0 0,0 0 0 0 0,-1 1 0 0 0,1-1 0 0 0,-1 0 0 0 0,-13 1-59 0 0,8 2 76 0 0,0 1 0 0 0,0 1 0 0 0,1-1 0 0 0,0 1 0 0 0,-1 0 0 0 0,1 0 0 0 0,1 1 0 0 0,-1 0 0 0 0,1 0 0 0 0,0 0 0 0 0,0 0 0 0 0,0 1 0 0 0,1 0 0 0 0,0 0 0 0 0,0 0 0 0 0,0 1 0 0 0,1-1 0 0 0,0 1 0 0 0,0 0 0 0 0,1 0 0 0 0,0 0 0 0 0,-2 11 0 0 0,1-8 25 0 0,0-1-1 0 0,1 1 1 0 0,0 0-1 0 0,1 0 1 0 0,1 1-1 0 0,-1-1 1 0 0,1 0 0 0 0,3 15-1 0 0,-3-22-20 0 0,1 0-1 0 0,0 0 1 0 0,0 0 0 0 0,0 0-1 0 0,0 0 1 0 0,1-1 0 0 0,-1 1-1 0 0,1-1 1 0 0,-1 1 0 0 0,1-1-1 0 0,0 1 1 0 0,0-1 0 0 0,0 0-1 0 0,1 0 1 0 0,-1 0 0 0 0,0 0 0 0 0,1 0-1 0 0,-1-1 1 0 0,1 1 0 0 0,-1-1-1 0 0,1 1 1 0 0,0-1 0 0 0,0 0-1 0 0,0 0 1 0 0,-1 0 0 0 0,1-1-1 0 0,0 1 1 0 0,0-1 0 0 0,0 1-1 0 0,0-1 1 0 0,0 0 0 0 0,5-1-1 0 0,0 1-5 0 0,0 0-1 0 0,0-1 1 0 0,0 0-1 0 0,-1 0 1 0 0,1-1-1 0 0,0 0 1 0 0,-1 0-1 0 0,0-1 1 0 0,1 0-1 0 0,-1 0 0 0 0,11-7 1 0 0,-15 8-13 0 0,1-1-1 0 0,-1 0 1 0 0,0 0-1 0 0,1 0 1 0 0,-1 0-1 0 0,-1-1 1 0 0,1 1 0 0 0,0-1-1 0 0,-1 1 1 0 0,0-1-1 0 0,0 0 1 0 0,0 0 0 0 0,0 0-1 0 0,-1 0 1 0 0,1 0-1 0 0,-1-1 1 0 0,0 1 0 0 0,0 0-1 0 0,-1-1 1 0 0,1 1-1 0 0,-1-5 1 0 0,0 0-21 0 0,-1 1-1 0 0,0-1 1 0 0,0 1 0 0 0,-1 0-1 0 0,1-1 1 0 0,-2 1 0 0 0,1 0-1 0 0,-1 0 1 0 0,-1 0 0 0 0,0 1-1 0 0,0-1 1 0 0,-5-6 0 0 0,7 11 18 0 0,0 0 0 0 0,-1 0 0 0 0,1 0 0 0 0,-1 1 0 0 0,1-1 1 0 0,-1 1-1 0 0,0-1 0 0 0,0 1 0 0 0,0 0 0 0 0,0 0 0 0 0,-1 1 0 0 0,1-1 1 0 0,0 1-1 0 0,-1-1 0 0 0,1 1 0 0 0,-1 0 0 0 0,1 1 0 0 0,-1-1 0 0 0,0 0 0 0 0,1 1 1 0 0,-1 0-1 0 0,0 0 0 0 0,1 0 0 0 0,-1 0 0 0 0,0 1 0 0 0,1 0 0 0 0,-1-1 1 0 0,1 1-1 0 0,-6 2 0 0 0,-16 11-27 0 0,-4 4 41 0 0,29-17-1 0 0,-1-1 0 0 0,1 0 0 0 0,0 0 0 0 0,-1 0 0 0 0,1 0 0 0 0,0 0 1 0 0,-1 0-1 0 0,1 0 0 0 0,0 1 0 0 0,-1-1 0 0 0,1 0 0 0 0,0 0 1 0 0,-1 0-1 0 0,1 1 0 0 0,0-1 0 0 0,0 0 0 0 0,-1 0 0 0 0,1 1 1 0 0,0-1-1 0 0,0 0 0 0 0,0 0 0 0 0,-1 1 0 0 0,1-1 0 0 0,0 0 1 0 0,0 1-1 0 0,0-1 0 0 0,0 0 0 0 0,0 1 0 0 0,0-1 0 0 0,0 0 0 0 0,0 1 1 0 0,-1-1-1 0 0,1 0 0 0 0,0 1 0 0 0,0-1 0 0 0,1 1 0 0 0,-1-1 1 0 0,0 0-1 0 0,0 1 0 0 0,0-1 0 0 0,0 0 0 0 0,0 1 0 0 0,0-1 1 0 0,0 0-1 0 0,1 1 0 0 0,-1-1 0 0 0,0 0 0 0 0,0 0 0 0 0,0 1 1 0 0,1-1-1 0 0,-1 0 0 0 0,0 0 0 0 0,0 1 0 0 0,1-1 0 0 0,-1 0 1 0 0,0 0-1 0 0,0 1 0 0 0,1-1 0 0 0,-1 0 0 0 0,0 0 0 0 0,1 0 0 0 0,-1 0 1 0 0,0 0-1 0 0,1 0 0 0 0,-1 1 0 0 0,0-1 0 0 0,1 0 0 0 0,2 1 5 0 0,0 0-1 0 0,-1-1 1 0 0,1 1-1 0 0,0 0 0 0 0,0-1 1 0 0,-1 1-1 0 0,1-1 0 0 0,0 0 1 0 0,5 0-1 0 0,122-27 85 0 0,-88 21-73 0 0,-40 5-23 0 0,32 4-81 0 0,-32 0 82 0 0,-1 0 0 0 0,1 0 0 0 0,-1 0 0 0 0,0 0 0 0 0,0 0 0 0 0,0 1 0 0 0,-1-1-1 0 0,1 0 1 0 0,-1 0 0 0 0,1 1 0 0 0,-1-1 0 0 0,0 0 0 0 0,0 0 0 0 0,-1 1 0 0 0,1-1 0 0 0,-1 0 0 0 0,1 0 0 0 0,-3 6 0 0 0,-22 59-26 0 0,-21 33 30 0 0,46-99 256 0 0,5-8-228 0 0,162-197 32 0 0,-161 195-66 0 0,1 1 1 0 0,0 0-1 0 0,1 0 1 0 0,11-8-1 0 0,-15 13 2 0 0,-1 0 0 0 0,0 0 1 0 0,0 0-1 0 0,1 0 0 0 0,-1 1 0 0 0,1-1 1 0 0,0 1-1 0 0,-1 0 0 0 0,1 0 1 0 0,0 1-1 0 0,-1-1 0 0 0,1 1 0 0 0,5-1 1 0 0,-6 2-14 0 0,0 1 15 0 0,0 0-4 0 0,0 0 1 0 0,-1 1-1 0 0,1-1 1 0 0,-1 1-1 0 0,0 0 0 0 0,1 0 1 0 0,-1 0-1 0 0,-1 0 1 0 0,1 0-1 0 0,0 0 1 0 0,-1 1-1 0 0,1-1 0 0 0,-1 0 1 0 0,0 1-1 0 0,0-1 1 0 0,0 5-1 0 0,3 63-84 0 0,-4-54 79 0 0,0-15 37 0 0,2-3-65 0 0,1 1 0 0 0,0-1-1 0 0,0-1 1 0 0,-1 1 0 0 0,1 0 0 0 0,0-1 0 0 0,-1 1 0 0 0,0-1 0 0 0,1 0-1 0 0,-1 1 1 0 0,0-1 0 0 0,0-1 0 0 0,0 1 0 0 0,0 0 0 0 0,2-3 0 0 0,39-49-1030 0 0,-25 29 762 0 0,44-72-882 0 0,-61 95 1100 0 0,2 7-364 0 0,1 2 434 0 0,-1 0 1 0 0,0 1-1 0 0,0-1 0 0 0,-1 1 0 0 0,3 15 0 0 0,-5-21 28 0 0,0-1-1 0 0,0 1 0 0 0,0 0 0 0 0,1-1 1 0 0,-1 1-1 0 0,0-1 0 0 0,1 1 0 0 0,0-1 1 0 0,-1 1-1 0 0,1-1 0 0 0,0 1 0 0 0,0-1 1 0 0,0 1-1 0 0,0-1 0 0 0,0 0 0 0 0,0 0 0 0 0,0 1 1 0 0,0-1-1 0 0,0 0 0 0 0,1 0 0 0 0,-1 0 1 0 0,0 0-1 0 0,1 0 0 0 0,-1-1 0 0 0,1 1 1 0 0,-1 0-1 0 0,1-1 0 0 0,-1 1 0 0 0,1-1 1 0 0,0 1-1 0 0,-1-1 0 0 0,1 0 0 0 0,0 0 0 0 0,-1 0 1 0 0,1 0-1 0 0,1 0 0 0 0,7 0 29 0 0,-1-1 1 0 0,0 0-1 0 0,0-1 0 0 0,16-4 0 0 0,-25 6-36 0 0,18-7-17 0 0,0-1 1 0 0,-1 0-1 0 0,0-2 0 0 0,-1 0 1 0 0,1-1-1 0 0,-2 0 0 0 0,0-2 0 0 0,0 1 1 0 0,-1-2-1 0 0,15-19 0 0 0,-19 20 35 0 0,-2-1 1 0 0,0 0-1 0 0,0 0 0 0 0,-2-1 0 0 0,0 0 0 0 0,0 0 1 0 0,-1 0-1 0 0,-1-1 0 0 0,-1 0 0 0 0,0 0 0 0 0,-1 0 0 0 0,-1 0 1 0 0,0-17-1 0 0,-1 30 250 0 0,-3 4-263 0 0,1-1 1 0 0,-1 1 0 0 0,1 0-1 0 0,0 0 1 0 0,0 0-1 0 0,-1 0 1 0 0,1 0 0 0 0,0 1-1 0 0,0-1 1 0 0,0 1-1 0 0,0-1 1 0 0,0 1 0 0 0,-2 2-1 0 0,2-1 4 0 0,-4 3 6 0 0,1 1 1 0 0,0 1-1 0 0,0-1 0 0 0,0 1 0 0 0,1 0 1 0 0,1 0-1 0 0,-1 0 0 0 0,1 0 0 0 0,1 1 0 0 0,-1-1 1 0 0,-1 17-1 0 0,2-15-2 0 0,-93 446 691 0 0,78-331-456 0 0,11-68-37 0 0,-18 73 0 0 0,6-56-241 0 0,17-72-196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1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39 756 0 0,'7'-21'1915'0'0,"-5"19"-1801"0"0,0 1 1 0 0,1-1 0 0 0,-1 0-1 0 0,1 1 1 0 0,-1-1-1 0 0,1 1 1 0 0,0 0-1 0 0,0-1 1 0 0,-1 1-1 0 0,1 1 1 0 0,0-1-1 0 0,0 0 1 0 0,0 1-1 0 0,0 0 1 0 0,0-1 0 0 0,0 1-1 0 0,0 0 1 0 0,0 0-1 0 0,0 1 1 0 0,0-1-1 0 0,4 2 1 0 0,-2 0-37 0 0,-1 0 1 0 0,0 0 0 0 0,0 0-1 0 0,0 1 1 0 0,0 0-1 0 0,0 0 1 0 0,0 0-1 0 0,-1 0 1 0 0,0 0 0 0 0,1 1-1 0 0,-1 0 1 0 0,4 6-1 0 0,-1-1 9 0 0,-1 0 0 0 0,1 1 0 0 0,-2 0 0 0 0,1 0 1 0 0,-2 0-1 0 0,1 0 0 0 0,-1 1 0 0 0,-1 0 0 0 0,0-1 0 0 0,0 1 0 0 0,0 21 0 0 0,-3-25-42 0 0,0-1 0 0 0,0 1-1 0 0,-1-1 1 0 0,1 1 0 0 0,-1-1 0 0 0,-1 1 0 0 0,1-1 0 0 0,-1 0 0 0 0,0 0 0 0 0,-1 0 0 0 0,1-1 0 0 0,-1 1 0 0 0,0-1 0 0 0,-1 0 0 0 0,1 0 0 0 0,-1 0 0 0 0,0 0-1 0 0,-7 4 1 0 0,2-2 1 0 0,-1 0-1 0 0,0-1 1 0 0,-1 0-1 0 0,1-1 0 0 0,-1-1 1 0 0,0 1-1 0 0,0-2 0 0 0,-19 4 1 0 0,29-7-79 0 0,-1 1 0 0 0,0-1 0 0 0,1 0 0 0 0,-1 0 1 0 0,1 0-1 0 0,-1-1 0 0 0,1 1 0 0 0,-1-1 0 0 0,1 1 0 0 0,0-1 1 0 0,-1 0-1 0 0,1 0 0 0 0,-1 0 0 0 0,1 0 0 0 0,0 0 0 0 0,0 0 1 0 0,0-1-1 0 0,0 1 0 0 0,0-1 0 0 0,-3-2 0 0 0,-26-37-3081 0 0,27 34 1922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3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248 504 232 0 0,'10'-16'749'0'0,"-1"-11"-141"0"0,-9 24-417 0 0,0-1 15 0 0,-1 2-161 0 0,1 0-1 0 0,-1 0 1 0 0,1 0-1 0 0,-1 0 1 0 0,1 0 0 0 0,-1 0-1 0 0,0 0 1 0 0,0 0-1 0 0,0 0 1 0 0,0 0-1 0 0,-1 0 1 0 0,1 0-1 0 0,0 0 1 0 0,-1 1 0 0 0,1-1-1 0 0,-1 1 1 0 0,0-1-1 0 0,1 1 1 0 0,-1 0-1 0 0,0-1 1 0 0,0 1-1 0 0,-2-1 1 0 0,1 1 91 0 0,-2 3 9 0 0,-4 1-48 0 0,-1 1-1 0 0,1 0 1 0 0,0 0-1 0 0,0 1 0 0 0,1 1 1 0 0,0-1-1 0 0,0 1 1 0 0,0 1-1 0 0,0-1 0 0 0,1 1 1 0 0,0 1-1 0 0,-10 13 1 0 0,-3 8 187 0 0,1 0 1 0 0,-21 47-1 0 0,13-5 74 0 0,26-68-321 0 0,0 1 0 0 0,0 0 0 0 0,0 0 0 0 0,0 0 0 0 0,1-1 0 0 0,0 1 0 0 0,-1 0 0 0 0,1 0-1 0 0,1 0 1 0 0,-1 0 0 0 0,0 0 0 0 0,1 0 0 0 0,0-1 0 0 0,0 1 0 0 0,0 0 0 0 0,3 5 0 0 0,-2-8-23 0 0,0 0 0 0 0,0-1 0 0 0,0 1 0 0 0,0-1 0 0 0,0 0 1 0 0,0 1-1 0 0,1-1 0 0 0,-1 0 0 0 0,0 0 0 0 0,0-1 0 0 0,0 1 0 0 0,0 0 0 0 0,0-1 0 0 0,0 1 0 0 0,0-1 0 0 0,0 0 0 0 0,0 1 0 0 0,0-1 0 0 0,3-2 0 0 0,-1 1-5 0 0,8-2-23 0 0,0 0 0 0 0,0-1 1 0 0,-1-1-1 0 0,1 0 0 0 0,-1 0 1 0 0,0-1-1 0 0,-1-1 0 0 0,0 0 1 0 0,0 0-1 0 0,0-1 0 0 0,-1 0 1 0 0,-1-1-1 0 0,1 0 0 0 0,-2 0 1 0 0,1-1-1 0 0,-1 0 0 0 0,-1 0 1 0 0,0 0-1 0 0,-1-1 0 0 0,0 0 1 0 0,-1 0-1 0 0,0 0 1 0 0,-1-1-1 0 0,0 0 0 0 0,-1 1 1 0 0,0-1-1 0 0,-1 0 0 0 0,-1-18 1 0 0,0 29 85 0 0,0-2 9 0 0,3-42 710 0 0,-3 44-680 0 0,6-1 68 0 0,-5 2-168 0 0,-1 0 1 0 0,1 1-1 0 0,0-1 1 0 0,-1 1 0 0 0,1-1-1 0 0,0 1 1 0 0,-1-1 0 0 0,1 1-1 0 0,0-1 1 0 0,0 1-1 0 0,0 0 1 0 0,-1-1 0 0 0,1 1-1 0 0,0 0 1 0 0,0 0 0 0 0,0 0-1 0 0,0 0 1 0 0,0-1 0 0 0,0 1-1 0 0,-1 0 1 0 0,1 1-1 0 0,2-1 1 0 0,2 1 1 0 0,1 0 0 0 0,-1 0 0 0 0,1 1 0 0 0,-1 0 0 0 0,0 0 0 0 0,1 0 0 0 0,-1 1 0 0 0,0 0 0 0 0,-1 0 0 0 0,1 0 0 0 0,0 0 0 0 0,-1 1 0 0 0,0 0 0 0 0,0 0 0 0 0,0 0 0 0 0,0 0-1 0 0,-1 0 1 0 0,1 1 0 0 0,-1 0 0 0 0,0 0 0 0 0,-1 0 0 0 0,1 0 0 0 0,-1 0 0 0 0,2 6 0 0 0,-1-3-12 0 0,-1 1 0 0 0,0 0 0 0 0,0-1 0 0 0,0 1 0 0 0,-1 0 0 0 0,-1-1 0 0 0,1 1 0 0 0,-2 0 0 0 0,1 0 0 0 0,-1 0 0 0 0,0 0 0 0 0,-1-1 0 0 0,0 1 0 0 0,0-1 0 0 0,-5 10 0 0 0,-6 6-166 0 0,13-34-336 0 0,2 2 427 0 0,0 1-1 0 0,1-1 1 0 0,0 1 0 0 0,1 0 0 0 0,6-11 0 0 0,21-26-191 0 0,3 1 1 0 0,49-49-1 0 0,-81 90 251 0 0,1 0 0 0 0,-1 0-1 0 0,0 0 1 0 0,0 0 0 0 0,1 0-1 0 0,0 1 1 0 0,-1-1 0 0 0,1 1-1 0 0,0 0 1 0 0,-1-1 0 0 0,1 1-1 0 0,5-1 1 0 0,-7 2 8 0 0,0 0-1 0 0,0 0 1 0 0,0 0-1 0 0,0 0 1 0 0,0 1-1 0 0,0-1 1 0 0,0 0-1 0 0,0 0 1 0 0,0 1-1 0 0,0-1 1 0 0,0 0-1 0 0,0 1 1 0 0,0-1-1 0 0,0 1 1 0 0,0 0-1 0 0,0-1 1 0 0,-1 1-1 0 0,1-1 1 0 0,0 1 0 0 0,0 0-1 0 0,-1 0 1 0 0,1-1-1 0 0,-1 1 1 0 0,2 2-1 0 0,0 2-5 0 0,0-1 0 0 0,-1 1-1 0 0,1 0 1 0 0,-1 0 0 0 0,0 1-1 0 0,-1-1 1 0 0,1 0 0 0 0,-1 0-1 0 0,0 0 1 0 0,0 0 0 0 0,-1 0-1 0 0,-1 9 1 0 0,-8 29-16 0 0,6-29 17 0 0,1 0 0 0 0,0 1 0 0 0,-1 24 0 0 0,4-38 13 0 0,0-1 0 0 0,0 1 0 0 0,0-1 0 0 0,0 1 0 0 0,1-1 0 0 0,-1 1-1 0 0,0-1 1 0 0,0 1 0 0 0,1-1 0 0 0,-1 1 0 0 0,0-1 0 0 0,1 0 0 0 0,-1 1 0 0 0,0-1-1 0 0,1 0 1 0 0,-1 1 0 0 0,1-1 0 0 0,-1 0 0 0 0,0 1 0 0 0,1-1 0 0 0,-1 0 0 0 0,1 0 0 0 0,-1 1-1 0 0,1-1 1 0 0,-1 0 0 0 0,1 0 0 0 0,-1 0 0 0 0,1 0 0 0 0,-1 0 0 0 0,1 0 0 0 0,-1 0 0 0 0,1 0-1 0 0,-1 0 1 0 0,1 0 0 0 0,-1 0 0 0 0,1 0 0 0 0,0 0 0 0 0,19-4-7 0 0,-19 4 3 0 0,21-7-69 0 0,-1-1-1 0 0,0-1 1 0 0,0 0 0 0 0,-1-2 0 0 0,-1 0-1 0 0,35-27 1 0 0,-21 14-88 0 0,-24 18 143 0 0,0-1 0 0 0,0 0-1 0 0,-1-1 1 0 0,0 0-1 0 0,0 0 1 0 0,-1-1-1 0 0,0 0 1 0 0,-1 0-1 0 0,0-1 1 0 0,0 0-1 0 0,-1 0 1 0 0,0 0-1 0 0,3-12 1 0 0,-7 21 24 0 0,-1-1-1 0 0,0 1 1 0 0,0-1 0 0 0,1 1-1 0 0,-1-1 1 0 0,0 1 0 0 0,0-1 0 0 0,0 1-1 0 0,0-1 1 0 0,-1 1 0 0 0,1-1 0 0 0,0 1-1 0 0,-1-1 1 0 0,1 1 0 0 0,-1 0 0 0 0,1-1-1 0 0,-1 1 1 0 0,0 0 0 0 0,1-1 0 0 0,-1 1-1 0 0,0 0 1 0 0,0 0 0 0 0,0-1-1 0 0,0 1 1 0 0,0 0 0 0 0,0 0 0 0 0,0 0-1 0 0,-1 0 1 0 0,1 1 0 0 0,0-1 0 0 0,-1 0-1 0 0,1 0 1 0 0,-2 0 0 0 0,-2-1 6 0 0,0 1 1 0 0,0-1-1 0 0,0 1 0 0 0,0 0 1 0 0,0 0-1 0 0,0 1 0 0 0,-6-1 1 0 0,8 1 67 0 0,-3 2-37 0 0,0 1-9 0 0,0 0 0 0 0,0 0 0 0 0,0 0 0 0 0,1 1 0 0 0,-1 0 0 0 0,1 0 0 0 0,0 0 0 0 0,0 1-1 0 0,0-1 1 0 0,1 1 0 0 0,-1 0 0 0 0,1 1 0 0 0,0-1 0 0 0,1 1 0 0 0,-5 7 0 0 0,-1 9 69 0 0,1 0 0 0 0,1 0 0 0 0,1 1 0 0 0,1 0 0 0 0,-3 24 0 0 0,7-35-33 0 0,0 0-1 0 0,1 0 1 0 0,0 0-1 0 0,1 0 1 0 0,0-1 0 0 0,1 1-1 0 0,0 0 1 0 0,1-1-1 0 0,0 1 1 0 0,1-1 0 0 0,10 20-1 0 0,-13-28-54 0 0,1-1 0 0 0,0 0-1 0 0,-1-1 1 0 0,1 1 0 0 0,0 0-1 0 0,0 0 1 0 0,0-1 0 0 0,0 1-1 0 0,0-1 1 0 0,1 0 0 0 0,-1 0-1 0 0,0 1 1 0 0,1-1 0 0 0,-1-1-1 0 0,1 1 1 0 0,-1 0 0 0 0,1-1-1 0 0,-1 1 1 0 0,1-1 0 0 0,-1 0-1 0 0,1 0 1 0 0,-1 0 0 0 0,1 0-1 0 0,-1 0 1 0 0,1 0 0 0 0,0-1 0 0 0,-1 1-1 0 0,1-1 1 0 0,-1 0 0 0 0,5-2-1 0 0,-1 1-1 0 0,0 0-1 0 0,0 0 1 0 0,0-1 0 0 0,-1 0-1 0 0,1 0 1 0 0,-1-1-1 0 0,0 0 1 0 0,0 0 0 0 0,0 0-1 0 0,0 0 1 0 0,7-10-1 0 0,14-29 55 0 0,28-60 0 0 0,-33 58-39 0 0,37-55-1 0 0,-57 98-31 0 0,1 0 0 0 0,-1-1-1 0 0,1 1 1 0 0,0 0 0 0 0,-1 0-1 0 0,1 0 1 0 0,0 0 0 0 0,0 0-1 0 0,1 1 1 0 0,-1-1 0 0 0,0 1 0 0 0,0-1-1 0 0,1 1 1 0 0,-1 0 0 0 0,1 0-1 0 0,-1 0 1 0 0,1 0 0 0 0,0 0-1 0 0,-1 0 1 0 0,1 1 0 0 0,0 0 0 0 0,0-1-1 0 0,-1 1 1 0 0,1 0 0 0 0,0 0-1 0 0,-1 0 1 0 0,1 1 0 0 0,0-1 0 0 0,0 1-1 0 0,-1 0 1 0 0,1-1 0 0 0,-1 1-1 0 0,1 0 1 0 0,-1 0 0 0 0,1 1-1 0 0,-1-1 1 0 0,1 0 0 0 0,-1 1 0 0 0,0 0-1 0 0,0-1 1 0 0,0 1 0 0 0,0 0-1 0 0,0 0 1 0 0,0 0 0 0 0,0 0 0 0 0,-1 1-1 0 0,1-1 1 0 0,-1 0 0 0 0,0 1-1 0 0,0-1 1 0 0,2 5 0 0 0,2 11 14 0 0,-1 0 1 0 0,0 1-1 0 0,-1-1 0 0 0,-2 1 1 0 0,1 0-1 0 0,-2-1 1 0 0,-1 1-1 0 0,0 0 0 0 0,-7 29 1 0 0,8-46 344 0 0,7-5-326 0 0,3-3-19 0 0,1-1 0 0 0,-1 0 0 0 0,0 0 0 0 0,-1-1 1 0 0,0 0-1 0 0,13-15 0 0 0,49-66-97 0 0,-41 49-27 0 0,-28 37 61 0 0,-5 11-228 0 0,-9 23 265 0 0,2-7 14 0 0,0 0 0 0 0,1 1 0 0 0,2 1 0 0 0,1-1 0 0 0,-5 41 0 0 0,11-66 5 0 0,0 1 0 0 0,0 0 0 0 0,0 0 0 0 0,0-1 0 0 0,0 1 0 0 0,0 0 0 0 0,0 0 0 0 0,1-1 0 0 0,-1 1 0 0 0,0 0 0 0 0,0-1 0 0 0,1 1 0 0 0,-1 0 0 0 0,1-1 0 0 0,-1 1 1 0 0,0 0-1 0 0,1-1 0 0 0,-1 1 0 0 0,1-1 0 0 0,-1 1 0 0 0,1-1 0 0 0,0 1 0 0 0,-1-1 0 0 0,1 1 0 0 0,-1-1 0 0 0,1 0 0 0 0,0 1 0 0 0,-1-1 0 0 0,1 0 0 0 0,1 1 0 0 0,29-2 55 0 0,28-21-2 0 0,-46 14-53 0 0,0-1-1 0 0,-1-1 0 0 0,0 0 1 0 0,-1 0-1 0 0,0-1 0 0 0,0-1 0 0 0,-1 0 1 0 0,-1 0-1 0 0,0-1 0 0 0,-1 0 0 0 0,0-1 1 0 0,9-24-1 0 0,7-20 43 0 0,28-109 0 0 0,-41 128 31 0 0,-4 8 449 0 0,-1-1 1 0 0,-1 0 0 0 0,-2 0-1 0 0,-2-55 1 0 0,-6 91-448 0 0,-4 4-59 0 0,1 0 1 0 0,0 1-1 0 0,1-1 1 0 0,0 2-1 0 0,0-1 1 0 0,1 1-1 0 0,0 0 0 0 0,1 0 1 0 0,0 0-1 0 0,0 1 1 0 0,-4 18-1 0 0,-6 24 40 0 0,-10 59-1 0 0,23-102-49 0 0,-20 140 80 0 0,-8 38 23 0 0,22-115-205 0 0,5-33-591 0 0,2-38 414 0 0,1-12-2363 0 0,-5-40 2127 0 0,-2-1 0 0 0,-17-62 0 0 0,14 82 652 0 0,6 21 242 0 0,1 0 0 0 0,0-1 1 0 0,0 1-1 0 0,1-1 0 0 0,-1-14 0 0 0,3 23-369 0 0,1 0 1 0 0,-1 1-1 0 0,1-1 0 0 0,0 0 0 0 0,0 1 1 0 0,-1-1-1 0 0,1 1 0 0 0,0-1 0 0 0,0 1 0 0 0,0-1 1 0 0,1 1-1 0 0,-1 0 0 0 0,0-1 0 0 0,0 1 1 0 0,1 0-1 0 0,-1 0 0 0 0,1 0 0 0 0,-1 0 0 0 0,1 0 1 0 0,-1 0-1 0 0,1 1 0 0 0,-1-1 0 0 0,1 0 1 0 0,0 1-1 0 0,2-1 0 0 0,54-13 286 0 0,-44 12-239 0 0,80-18 245 0 0,116-10 1 0 0,-198 29-277 0 0,0-1 0 0 0,0 0 0 0 0,20-7 0 0 0,-30 9-38 0 0,-8-2-392 0 0,-18-4 360 0 0,18 5-1 0 0,2 2-19 0 0,1 0 50 0 0,1 0 0 0 0,0 0 0 0 0,0-1 0 0 0,0 1-1 0 0,0 0 1 0 0,0 0 0 0 0,0 0 0 0 0,0 1 0 0 0,0-1 0 0 0,0 0 0 0 0,0 1 0 0 0,1-1 0 0 0,-1 1 0 0 0,1 0 0 0 0,-1-1 0 0 0,1 1 0 0 0,0 0 0 0 0,-1 0 0 0 0,1 0 0 0 0,0 0 0 0 0,0 0 0 0 0,1 0 0 0 0,-1 0 0 0 0,0 0 0 0 0,1 0 0 0 0,-1 1 0 0 0,1-1 0 0 0,-1 0 0 0 0,1 0 0 0 0,0 0 0 0 0,0 1 0 0 0,0-1 0 0 0,1 0 0 0 0,-1 3 0 0 0,11 250 53 0 0,-11-252-58 0 0,0 1 1 0 0,0-1-1 0 0,-1 1 1 0 0,1 0-1 0 0,-1-1 1 0 0,0 1-1 0 0,0-1 1 0 0,0 1-1 0 0,0-1 1 0 0,-1 0-1 0 0,1 0 1 0 0,-1 1-1 0 0,0-1 1 0 0,0 0-1 0 0,0 0 1 0 0,0-1-1 0 0,-1 1 1 0 0,1 0-1 0 0,-4 2 1 0 0,1-2 70 0 0,1 0 0 0 0,-1 0 0 0 0,0-1-1 0 0,0 1 1 0 0,0-1 0 0 0,0 0 0 0 0,0-1 0 0 0,0 1 0 0 0,-1-1 0 0 0,1 0 0 0 0,-11 1-1 0 0,7-2-185 0 0,0 0 0 0 0,0-1-1 0 0,1 1 1 0 0,-1-2 0 0 0,0 1-1 0 0,0-1 1 0 0,-10-4 0 0 0,14 4-366 0 0,-1 0 1 0 0,1-1-1 0 0,-1 1 1 0 0,1-1-1 0 0,0 0 1 0 0,0 0-1 0 0,1-1 1 0 0,-1 0-1 0 0,1 0 1 0 0,-7-7-1 0 0,-1-5-2157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14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277 586 368,'5'-4'300,"-2"-1"-1,1 0 1,0 0 0,-1 0 0,0 0-1,0-1 1,-1 1 0,0-1-1,1 0 1,-2 0 0,1 0 0,-1 0-1,0 0 1,0-7 0,-1 12-248,0-1 0,0 1-1,0-1 1,0 0 0,-1 1 0,1-1 0,0 1 0,-1-1 0,0 1 0,1 0 0,-1-1 0,0 1-1,1 0 1,-1-1 0,0 1 0,0 0 0,0 0 0,0 0 0,-1 0 0,1 0 0,0 0 0,0 0-1,-1 0 1,1 0 0,0 0 0,-1 1 0,1-1 0,-1 1 0,1-1 0,-1 1 0,1-1 0,-1 1-1,1 0 1,-1 0 0,1 0 0,-4 0 0,-2-1 31,-1 1 1,0 1-1,0-1 1,0 1-1,-10 2 1,7 1-16,0 0 0,1 1 0,0 0 1,-1 0-1,2 1 0,-1 1 1,1-1-1,0 1 0,0 1 0,1 0 1,0 0-1,-11 15 0,7-7 44,1 0 1,0 1-1,1 0 0,1 1 1,1 0-1,-9 28 0,15-40-61,1 0-1,0 0 1,0 0-1,0 0 1,1 0-1,0 1 1,0-1-1,0 0 1,2 10-1,-1-14-34,-1 0 0,1 0 0,-1 0 1,1-1-1,0 1 0,0 0 0,0 0 0,0-1 0,0 1 0,0-1 0,0 1 0,0-1 0,0 1 0,1-1 0,-1 0 0,1 0 0,-1 1 0,1-1 0,-1 0 0,1-1 0,0 1 0,0 0 0,-1 0 0,1-1 0,0 1 1,0-1-1,0 1 0,-1-1 0,1 0 0,0 0 0,0 0 0,0 0 0,0 0 0,3 0 0,14-4 11,0 0-1,-1-1 1,0 0-1,0-2 1,-1 0-1,1-1 1,-1-1 0,-1 0-1,0-1 1,0-1-1,-1 0 1,-1-2 0,0 1-1,0-2 1,-1 0-1,-1 0 1,0-1 0,-2-1-1,1 0 1,-2 0-1,0-1 1,-1 0 0,0-1-1,-2 1 1,6-23-1,-3-11-83,-8 49 27,-6 6-88,-1 2 114,0 0 1,0 1-1,0 0 1,1 0-1,0 0 1,1 1-1,-1 0 1,2 0-1,-1 0 1,-2 9-1,3-10 17,1-1-1,0 1 0,0 0 1,1 0-1,0 0 0,0 0 1,0 0-1,1 0 0,0 0 1,1 0-1,-1 0 1,1 0-1,1 0 0,1 7 1,-1-13-4,-1 1-1,0 0 1,1-1 0,-1 1 0,1-1 0,-1 1 0,1-1 0,0 0 0,-1 0 0,1 0 0,0 0-1,0 0 1,0 0 0,0 0 0,0 0 0,0-1 0,0 1 0,0-1 0,0 0 0,0 1 0,0-1 0,0 0-1,1 0 1,-1 0 0,0-1 0,0 1 0,0 0 0,0-1 0,0 0 0,4-1 0,6-1 12,0-2 0,0 1 0,18-10 0,-16 5-14,1 0 1,-2-1-1,0-1 0,0 0 0,-1-1 0,0 0 0,-1-1 1,0 0-1,-1-1 0,-1 0 0,0 0 0,8-19 0,5-18 20,-2 0-1,18-71 0,-30 86 103,-1-1-1,-2 1 1,-2-1 0,-2-44-1,-1 79 26,-4 7-123,-5 9-22,1-1-1,1 1 0,0 1 0,1-1 0,0 1 0,1 1 0,-5 28 0,-14 125 48,18-108-31,-31 396 49,31-354-3207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7 179 8 0 0,'-2'-18'1172'0'0,"-3"-9"-600"0"0,5 17-68 0 0,5-2 420 0 0,2-11-548 0 0,5 12-28 0 0,2-1-8 0 0,9 4-36 0 0,8-2-144 0 0,16 0-280 0 0,5-1-648 0 0,2-3-828 0 0,1 2 372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4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180 166 228 0 0,'25'-57'2859'0'0,"-24"55"-2555"0"0,16-37 2282 0 0,-12 30-2063 0 0,23-49 3429 0 0,-30 68-3851 0 0,-22 65 175 0 0,-64 143 1 0 0,63-161-171 0 0,-19 31 97 0 0,26-54 20 0 0,-27 70 0 0 0,36-81-2106 0 0,20-51 341 0 0,11-6-2644 0 0,-13 17 1792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0 306 648 0 0,'0'-16'2764'0'0,"4"-9"617"0"0,-5 24-3315 0 0,1 1 0 0 0,0 0 1 0 0,1-1-1 0 0,-1 1 1 0 0,0 0-1 0 0,0-1 1 0 0,0 1-1 0 0,0 0 0 0 0,0-1 1 0 0,0 1-1 0 0,0 0 1 0 0,0-1-1 0 0,0 1 0 0 0,1 0 1 0 0,-1 0-1 0 0,0-1 1 0 0,0 1-1 0 0,0 0 1 0 0,1 0-1 0 0,-1-1 0 0 0,0 1 1 0 0,0 0-1 0 0,1 0 1 0 0,-1 0-1 0 0,0-1 0 0 0,0 1 1 0 0,1 0-1 0 0,-1 0 1 0 0,0 0-1 0 0,1 0 1 0 0,-1 0-1 0 0,0 0 0 0 0,1 0 1 0 0,-1 0-1 0 0,0 0 1 0 0,1-1-1 0 0,-1 1 0 0 0,0 0 1 0 0,1 1-1 0 0,-1-1 1 0 0,0 0-1 0 0,0 0 1 0 0,1 0-1 0 0,-1 0 0 0 0,0 0 1 0 0,1 0-1 0 0,7 9 12 0 0,0-1 0 0 0,-1 1 0 0 0,0 1 0 0 0,0 0 0 0 0,-1 0 0 0 0,0 0 0 0 0,7 19 0 0 0,28 91 274 0 0,-10-28-126 0 0,25 54 220 0 0,-56-145-426 0 0,16 47 279 0 0,-7-32 264 0 0,-2-15 1136 0 0,9-34 8 0 0,-13 27-2043 0 0,37-95 876 0 0,139-319 243 0 0,-145 347-687 0 0,-15 30-108 0 0,31-51 1 0 0,-50 93-60 0 0,0 1 1 0 0,1 0 0 0 0,-1-1 0 0 0,0 1-1 0 0,0 0 1 0 0,0-1 0 0 0,1 1 0 0 0,-1 0-1 0 0,0 0 1 0 0,1-1 0 0 0,-1 1 0 0 0,0 0-1 0 0,0 0 1 0 0,1-1 0 0 0,-1 1 0 0 0,0 0-1 0 0,1 0 1 0 0,-1 0 0 0 0,1 0 0 0 0,-1 0-1 0 0,0-1 1 0 0,1 1 0 0 0,-1 0 0 0 0,0 0-1 0 0,1 0 1 0 0,-1 0 0 0 0,1 0 0 0 0,-1 0-1 0 0,0 0 1 0 0,1 0 0 0 0,-1 0 0 0 0,1 1-1 0 0,-1-1 1 0 0,0 0 0 0 0,1 0 0 0 0,-1 0-1 0 0,1 1 1 0 0,13 14-1240 0 0,-11-10 776 0 0,-1-1 1 0 0,1 1 0 0 0,-1 0 0 0 0,0 0-1 0 0,-1 0 1 0 0,3 8 0 0 0,-3 10-2947 0 0,2 2 263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6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154 474 16 0 0,'2'-4'863'0'0,"44"-59"2267"0"0,39-59 3050 0 0,-92 125-6011 0 0,-8 7-104 0 0,0-1 1 0 0,0 2-1 0 0,2 0 1 0 0,-1 1 0 0 0,1 0-1 0 0,1 1 1 0 0,-22 28-1 0 0,6-3 94 0 0,-44 83 0 0 0,64-107-117 0 0,1 0-1 0 0,1 1 0 0 0,0-1 0 0 0,1 1 1 0 0,1 1-1 0 0,0-1 0 0 0,1 0 1 0 0,0 1-1 0 0,0 21 0 0 0,3-36-35 0 0,0 0 1 0 0,1 0-1 0 0,-1 1 0 0 0,0-1 0 0 0,0 0 1 0 0,1 0-1 0 0,-1 1 0 0 0,1-1 1 0 0,-1 0-1 0 0,1 0 0 0 0,0 0 0 0 0,-1 0 1 0 0,1 0-1 0 0,0 0 0 0 0,0 0 1 0 0,-1 0-1 0 0,1 0 0 0 0,0 0 0 0 0,0 0 1 0 0,0 0-1 0 0,0 0 0 0 0,0-1 1 0 0,1 1-1 0 0,-1-1 0 0 0,0 1 0 0 0,2 0 1 0 0,0 0 0 0 0,0-1 1 0 0,1 1-1 0 0,-1-1 0 0 0,0 0 1 0 0,1 0-1 0 0,-1 0 1 0 0,1 0-1 0 0,-1-1 1 0 0,0 0-1 0 0,4 0 1 0 0,6-3 8 0 0,-1-1 1 0 0,1 0 0 0 0,-1 0 0 0 0,13-9-1 0 0,-13 5-1 0 0,0 0-1 0 0,-1 0 0 0 0,0-1 0 0 0,0 0 0 0 0,-2-1 0 0 0,1 0 0 0 0,-1-1 1 0 0,-1 0-1 0 0,0 0 0 0 0,-1-1 0 0 0,0 0 0 0 0,10-26 0 0 0,-13 28-9 0 0,-1 0 0 0 0,0 0 0 0 0,0 0 1 0 0,-1-1-1 0 0,0 1 0 0 0,-1-1 0 0 0,0 1 0 0 0,-1-1 0 0 0,-1 1 0 0 0,1-1 0 0 0,-2 1 0 0 0,0-1 0 0 0,0 1 0 0 0,-1 0 0 0 0,0 0 0 0 0,-10-20 0 0 0,11 26-6 0 0,-1 1-1 0 0,1 0 0 0 0,-1 0 0 0 0,0 1 1 0 0,-1-1-1 0 0,1 0 0 0 0,-1 1 0 0 0,1 0 0 0 0,-1 0 1 0 0,0 0-1 0 0,0 0 0 0 0,0 1 0 0 0,-1 0 1 0 0,1 0-1 0 0,-1 0 0 0 0,-4-2 0 0 0,-2 1-12 0 0,0 1 0 0 0,0 0 0 0 0,0 0 0 0 0,-1 1 0 0 0,-13 1 0 0 0,23 0 10 0 0,0 0 0 0 0,-1 1 0 0 0,1-1 0 0 0,0 1 0 0 0,-1 0 1 0 0,1-1-1 0 0,0 1 0 0 0,0 0 0 0 0,0 0 0 0 0,0 1 0 0 0,0-1 0 0 0,0 0 0 0 0,0 1 0 0 0,0-1 1 0 0,0 1-1 0 0,1-1 0 0 0,-1 1 0 0 0,1 0 0 0 0,-1 0 0 0 0,1 0 0 0 0,-2 2 0 0 0,2-2 12 0 0,17 19 40 0 0,-13-19-42 0 0,0 1 1 0 0,0 0-1 0 0,1-1 0 0 0,-1 0 1 0 0,1 0-1 0 0,0 0 1 0 0,0 0-1 0 0,0 0 0 0 0,0-1 1 0 0,0 1-1 0 0,0-1 1 0 0,0 0-1 0 0,0-1 0 0 0,0 1 1 0 0,1-1-1 0 0,-1 0 1 0 0,7 0-1 0 0,9-1 12 0 0,0-1 0 0 0,25-6 0 0 0,-32 6-11 0 0,16-2 9 0 0,-1-2 0 0 0,0-1 0 0 0,0-2 0 0 0,0 0 0 0 0,-1-2 0 0 0,0-1 0 0 0,30-18 0 0 0,-43 21-7 0 0,-8 6-24 0 0,1-1-1 0 0,-1 0 1 0 0,-1-1 0 0 0,1 0 0 0 0,7-8 0 0 0,-15 16 10 0 0,0 0 1 0 0,-1 1 0 0 0,1-1 0 0 0,0 0-1 0 0,1 1 1 0 0,-1-1 0 0 0,1 1-1 0 0,-1-1 1 0 0,1 1 0 0 0,-1 5 0 0 0,-6 16-15 0 0,-10 19 7 0 0,9-23 6 0 0,0 1 0 0 0,1 0 1 0 0,1 0-1 0 0,1 1 1 0 0,1 0-1 0 0,-4 39 0 0 0,9-59 32 0 0,9-4-14 0 0,-1 0-1 0 0,1-1 1 0 0,-1 0-1 0 0,1 0 1 0 0,-1-1-1 0 0,0 0 0 0 0,0 0 1 0 0,0-1-1 0 0,-1 0 1 0 0,1 0-1 0 0,-1-1 0 0 0,0 0 1 0 0,0-1-1 0 0,9-8 1 0 0,10-12 6 0 0,0-1 1 0 0,20-30-1 0 0,-41 51-11 0 0,33-45-29 0 0,-36 49-6 0 0,-4 10-68 0 0,-3 12 81 0 0,2 0 0 0 0,0 0 0 0 0,1 0-1 0 0,1 1 1 0 0,1-1 0 0 0,2 23 0 0 0,-1-38 19 0 0,-1 0-1 0 0,1 0 0 0 0,0 0 1 0 0,1 0-1 0 0,-1 0 0 0 0,1 0 0 0 0,0 0 1 0 0,0-1-1 0 0,0 1 0 0 0,1-1 1 0 0,0 1-1 0 0,-1-1 0 0 0,2 0 1 0 0,-1 0-1 0 0,0 0 0 0 0,1-1 1 0 0,0 1-1 0 0,0-1 0 0 0,0 0 1 0 0,0 0-1 0 0,0 0 0 0 0,1 0 1 0 0,-1-1-1 0 0,1 0 0 0 0,0 0 1 0 0,-1 0-1 0 0,1-1 0 0 0,0 1 0 0 0,0-1 1 0 0,0 0-1 0 0,7 0 0 0 0,-3 0 2 0 0,0-1-1 0 0,0 1 0 0 0,0-2 0 0 0,0 1 0 0 0,0-1 1 0 0,0-1-1 0 0,0 0 0 0 0,0 0 0 0 0,0 0 0 0 0,-1-1 0 0 0,1-1 1 0 0,-1 1-1 0 0,0-2 0 0 0,0 1 0 0 0,0-1 0 0 0,9-8 0 0 0,-8 5 12 0 0,0 0 0 0 0,-1-1 0 0 0,0 0 0 0 0,-1 0 0 0 0,0-1 0 0 0,-1 0 0 0 0,1 0 0 0 0,-2-1 0 0 0,0 0 0 0 0,0 0 0 0 0,4-17-1 0 0,-4 14-40 0 0,-1-1-1 0 0,-1 0 0 0 0,-1 0 0 0 0,0-1 0 0 0,-1 1 0 0 0,0 0 0 0 0,-2-1 0 0 0,1 1 0 0 0,-2 0 0 0 0,0 0 1 0 0,-1 0-1 0 0,-1 0 0 0 0,0 0 0 0 0,-1 0 0 0 0,0 1 0 0 0,-1 0 0 0 0,-1 0 0 0 0,0 1 0 0 0,-16-23 0 0 0,16 28-273 0 0,0 0 0 0 0,-1 1 0 0 0,0 0 0 0 0,0 0 0 0 0,-1 1 0 0 0,-14-8 0 0 0,15 10-632 0 0,-1 0-1 0 0,1 0 0 0 0,-1 1 1 0 0,-13-3-1 0 0,-14 1-2041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8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0 504 0 0,'0'0'744'0'0,"4"11"548"0"0,-1 3-736 0 0,-1-2 412 0 0,0 8-276 0 0,-6 10-924 0 0,-1-20-524 0 0,-12 3-2028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15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250 406 368 0 0,'6'-12'5573'0'0,"-7"11"-5514"0"0,0 0-1 0 0,1 0 1 0 0,-1 0-1 0 0,0 0 1 0 0,0 0-1 0 0,0 0 1 0 0,0 0-1 0 0,0 0 1 0 0,0 0-1 0 0,0 0 1 0 0,0 0 0 0 0,0 0-1 0 0,0 1 1 0 0,0-1-1 0 0,-1 0 1 0 0,1 1-1 0 0,0-1 1 0 0,0 1-1 0 0,-1 0 1 0 0,1-1-1 0 0,0 1 1 0 0,-1 0-1 0 0,1 0 1 0 0,0 0-1 0 0,-1 0 1 0 0,-1 0-1 0 0,-2 0 14 0 0,0 1 0 0 0,0 0 0 0 0,0 1 0 0 0,0-1 0 0 0,1 1-1 0 0,-1 0 1 0 0,-7 4 0 0 0,-6 5 36 0 0,0 1 0 0 0,-31 28 0 0 0,40-33-78 0 0,1 1 0 0 0,0 0 0 0 0,1 1 0 0 0,0 0-1 0 0,0 0 1 0 0,1 0 0 0 0,0 1 0 0 0,1 0 0 0 0,0 0 0 0 0,0 0 0 0 0,1 1-1 0 0,0-1 1 0 0,1 1 0 0 0,0 0 0 0 0,1 0 0 0 0,1 0 0 0 0,-1 1 0 0 0,2 18-1 0 0,0-29-23 0 0,0 0-1 0 0,0 0 1 0 0,0-1-1 0 0,1 1 1 0 0,-1 0-1 0 0,0-1 0 0 0,1 1 1 0 0,-1 0-1 0 0,0-1 1 0 0,1 1-1 0 0,-1 0 0 0 0,1-1 1 0 0,-1 1-1 0 0,1-1 1 0 0,-1 1-1 0 0,1-1 0 0 0,0 1 1 0 0,-1-1-1 0 0,1 1 1 0 0,0-1-1 0 0,-1 0 0 0 0,1 1 1 0 0,0-1-1 0 0,-1 0 1 0 0,1 0-1 0 0,0 1 0 0 0,0-1 1 0 0,-1 0-1 0 0,1 0 1 0 0,0 0-1 0 0,0 0 1 0 0,-1 0-1 0 0,1 0 0 0 0,0 0 1 0 0,0 0-1 0 0,0 0 1 0 0,-1 0-1 0 0,1-1 0 0 0,0 1 1 0 0,-1 0-1 0 0,1 0 1 0 0,1-1-1 0 0,31-12 78 0 0,-31 13-73 0 0,3-4 10 0 0,1 1-1 0 0,0-1 1 0 0,-1 0 0 0 0,0 0 0 0 0,0 0 0 0 0,0-1-1 0 0,-1 0 1 0 0,1 0 0 0 0,-1 0 0 0 0,0 0-1 0 0,0-1 1 0 0,-1 0 0 0 0,0 0 0 0 0,0 0 0 0 0,0 0-1 0 0,-1 0 1 0 0,0 0 0 0 0,0-1 0 0 0,0 1-1 0 0,-1-1 1 0 0,1-9 0 0 0,-1 6 36 0 0,0 1 1 0 0,-1-1-1 0 0,0 0 0 0 0,-1 0 0 0 0,0 1 1 0 0,0-1-1 0 0,-1 1 0 0 0,-1-1 1 0 0,1 1-1 0 0,-1 0 0 0 0,-1 0 0 0 0,0 0 1 0 0,0 0-1 0 0,-6-8 0 0 0,9 16-54 0 0,1 0-1 0 0,-1 0 1 0 0,0 0-1 0 0,0 0 1 0 0,0 1-1 0 0,0-1 1 0 0,0 0-1 0 0,0 1 1 0 0,0-1-1 0 0,-1 0 1 0 0,1 1-1 0 0,0-1 1 0 0,0 1-1 0 0,0 0 1 0 0,0-1-1 0 0,-1 1 1 0 0,1 0-1 0 0,0 0 1 0 0,0 0-1 0 0,-1 0 1 0 0,1 0-1 0 0,0 0 1 0 0,0 0-1 0 0,-1 0 1 0 0,1 1-1 0 0,0-1 1 0 0,0 0-1 0 0,0 1 1 0 0,-1-1-1 0 0,1 1 0 0 0,0-1 1 0 0,-1 2-1 0 0,-36 22-105 0 0,33-19 32 0 0,3-4 13 0 0,1 0 52 0 0,1 0-1 0 0,0 0 1 0 0,0 0-1 0 0,0 0 1 0 0,-1 0-1 0 0,1-1 1 0 0,0 1-1 0 0,0 0 1 0 0,0 0-1 0 0,0 0 1 0 0,1 0-1 0 0,-1 0 1 0 0,0 0-1 0 0,0-1 1 0 0,0 1-1 0 0,1 0 1 0 0,-1 0-1 0 0,0 0 1 0 0,1 0-1 0 0,-1-1 1 0 0,1 1-1 0 0,-1 0 1 0 0,1-1-1 0 0,-1 1 1 0 0,1 0-1 0 0,0-1 1 0 0,-1 1-1 0 0,1 0 1 0 0,0-1-1 0 0,0 1 1 0 0,-1-1 0 0 0,1 1-1 0 0,0-1 1 0 0,0 0-1 0 0,-1 1 1 0 0,1-1-1 0 0,0 0 1 0 0,0 1-1 0 0,0-1 1 0 0,0 0-1 0 0,1 0 1 0 0,62-9-62 0 0,114-31 0 0 0,-139 30 57 0 0,15 0-62 0 0,-53 9 48 0 0,33 9-33 0 0,-30-5 48 0 0,0 0 0 0 0,0 0 0 0 0,-1 0 1 0 0,1 0-1 0 0,-1 0 0 0 0,0 1 0 0 0,0-1 0 0 0,0 1 1 0 0,-1 0-1 0 0,1 0 0 0 0,-1 0 0 0 0,0 0 0 0 0,0 0 0 0 0,0 1 1 0 0,0-1-1 0 0,-1 1 0 0 0,0-1 0 0 0,0 1 0 0 0,0-1 1 0 0,0 1-1 0 0,-1 0 0 0 0,0-1 0 0 0,0 7 0 0 0,-1 5-15 0 0,0-1-1 0 0,-1 0 0 0 0,-1 0 0 0 0,0 0 1 0 0,-8 22-1 0 0,7-24 947 0 0,5-14-381 0 0,13-26-234 0 0,26-47-226 0 0,-22 52 19 0 0,37-35 0 0 0,-16 18-9 0 0,-37 36-91 0 0,0 1-1 0 0,0 0 1 0 0,0 0-1 0 0,0 0 1 0 0,1 0-1 0 0,-1 1 1 0 0,0-1-1 0 0,1 1 1 0 0,-1-1-1 0 0,1 1 1 0 0,0 0-1 0 0,0 0 1 0 0,-1 0-1 0 0,1 0 1 0 0,0 0-1 0 0,0 1 1 0 0,3-1-1 0 0,-4 1-4 0 0,0 1 0 0 0,0-1-1 0 0,0 1 1 0 0,0-1-1 0 0,0 1 1 0 0,0 0 0 0 0,0 0-1 0 0,0 0 1 0 0,-1 0 0 0 0,1 0-1 0 0,0 0 1 0 0,-1 1 0 0 0,1-1-1 0 0,-1 0 1 0 0,1 1 0 0 0,-1-1-1 0 0,0 1 1 0 0,0 0-1 0 0,1-1 1 0 0,-1 1 0 0 0,0 0-1 0 0,-1 0 1 0 0,1 0 0 0 0,1 2-1 0 0,3 12-12 0 0,-1-1 0 0 0,0 1 0 0 0,-2 0 0 0 0,1 0 0 0 0,-2 0 0 0 0,0 0-1 0 0,-1 1 1 0 0,-1-1 0 0 0,-3 24 0 0 0,-1 32-33 0 0,5-60 41 0 0,-1-8 4 0 0,0 0 0 0 0,1 0 0 0 0,0 0 0 0 0,0 0 0 0 0,0 0 0 0 0,1-1-1 0 0,0 1 1 0 0,-1 0 0 0 0,3 4 0 0 0,-3-6 8 0 0,1-1 0 0 0,0 1 0 0 0,0-1 0 0 0,0 0 0 0 0,1 0 0 0 0,-1 1 0 0 0,0-1 0 0 0,0 0 0 0 0,1 0 0 0 0,-1 0 0 0 0,1-1 0 0 0,-1 1 0 0 0,1 0 0 0 0,-1 0 0 0 0,1-1 0 0 0,-1 1 0 0 0,1-1 0 0 0,0 1 0 0 0,-1-1 0 0 0,1 0 0 0 0,0 0 0 0 0,-1 1 0 0 0,1-1 0 0 0,0 0 0 0 0,-1-1-1 0 0,1 1 1 0 0,0 0 0 0 0,-1 0 0 0 0,1-1 0 0 0,2 0 0 0 0,9-2-15 0 0,-1 0 1 0 0,0-1-1 0 0,0 0 0 0 0,0-1 0 0 0,0-1 0 0 0,-1 0 0 0 0,0 0 0 0 0,0-1 1 0 0,0 0-1 0 0,-1-1 0 0 0,0 0 0 0 0,-1-1 0 0 0,10-10 0 0 0,-6 4-48 0 0,-1 0 0 0 0,-1 0 0 0 0,0-1 0 0 0,-1 0 0 0 0,-1-1 0 0 0,0 0-1 0 0,-2-1 1 0 0,9-25 0 0 0,-14 36 96 0 0,-1-1 0 0 0,0 1 0 0 0,0 0 1 0 0,0 0-1 0 0,-1-1 0 0 0,0 1 0 0 0,0 0 0 0 0,-1 0 0 0 0,-3-15 0 0 0,3 20-6 0 0,1 0-22 0 0,-3-13-14 0 0,3 14 6 0 0,0 1 0 0 0,0 0 0 0 0,0 0-1 0 0,-1-1 1 0 0,1 1 0 0 0,0 0 0 0 0,0-1 0 0 0,0 1-1 0 0,0 0 1 0 0,0 0 0 0 0,0-1 0 0 0,0 1 0 0 0,-1 0 0 0 0,1 0-1 0 0,0 0 1 0 0,0-1 0 0 0,0 1 0 0 0,-1 0 0 0 0,1 0-1 0 0,0 0 1 0 0,0-1 0 0 0,-1 1 0 0 0,1 0 0 0 0,0 0 0 0 0,0 0-1 0 0,-1 0 1 0 0,1 0 0 0 0,0 0 0 0 0,-1-1 0 0 0,1 1-1 0 0,0 0 1 0 0,0 0 0 0 0,-1 0 0 0 0,1 0 0 0 0,0 0-1 0 0,-1 0 1 0 0,1 0 0 0 0,0 0 0 0 0,0 0 0 0 0,-1 1 0 0 0,1-1-1 0 0,0 0 1 0 0,-1 0 0 0 0,1 0 0 0 0,0 0 0 0 0,-10 7-5 0 0,2 1 0 0 0,-1-1 0 0 0,1 2 0 0 0,0-1 0 0 0,1 1 0 0 0,-1 0 0 0 0,2 1 0 0 0,0-1 0 0 0,0 1 0 0 0,0 0 1 0 0,-6 21-1 0 0,5-15 1 0 0,2 1 1 0 0,0 0-1 0 0,1 0 1 0 0,0 0 0 0 0,2 0-1 0 0,0 1 1 0 0,1 27 0 0 0,1-43 3 0 0,0 1 0 0 0,0 0 1 0 0,0 0-1 0 0,0 0 1 0 0,1 0-1 0 0,0-1 1 0 0,-1 1-1 0 0,1 0 1 0 0,0-1-1 0 0,0 1 0 0 0,0 0 1 0 0,1-1-1 0 0,-1 1 1 0 0,1-1-1 0 0,-1 0 1 0 0,1 1-1 0 0,0-1 0 0 0,0 0 1 0 0,0 0-1 0 0,0 0 1 0 0,4 3-1 0 0,-2-4-7 0 0,-1 1 0 0 0,1-1 0 0 0,-1 0 1 0 0,1 0-1 0 0,0 0 0 0 0,-1-1 0 0 0,1 1 0 0 0,0-1 0 0 0,-1 0 0 0 0,1 0 0 0 0,0 0 0 0 0,0-1 0 0 0,-1 1 0 0 0,7-3 0 0 0,1 1-35 0 0,-1-2 0 0 0,1 0 0 0 0,-1 0 0 0 0,0-1 0 0 0,0 0-1 0 0,0-1 1 0 0,-1 0 0 0 0,1 0 0 0 0,-1-1 0 0 0,8-8 0 0 0,-2-4-41 0 0,-1 0 1 0 0,-1 0-1 0 0,18-36 1 0 0,-17 30 7 0 0,31-45 0 0 0,-35 58 152 0 0,-2 0 0 0 0,1-1-1 0 0,-1-1 1 0 0,7-18 0 0 0,0 17 43 0 0,-14 14-112 0 0,0 0 0 0 0,1 1-1 0 0,-1-1 1 0 0,0 0 0 0 0,0 0-1 0 0,0 0 1 0 0,0 0-1 0 0,0 1 1 0 0,0-2 0 0 0,-1 1-1 0 0,1 0 1 0 0,0 0 0 0 0,0 0-1 0 0,-1 0 1 0 0,1 0-1 0 0,-1 0 1 0 0,1-1 0 0 0,-1 1-1 0 0,1 0 1 0 0,-1-2 0 0 0,25 9-39 0 0,-20 2 20 0 0,0 0 0 0 0,0 0-1 0 0,-1 0 1 0 0,0 0 0 0 0,0 1-1 0 0,-1 0 1 0 0,-1-1 0 0 0,1 1-1 0 0,-1 0 1 0 0,1 16 0 0 0,4 11-21 0 0,-6-26 21 0 0,0 14-10 0 0,0-17 169 0 0,2-8 202 0 0,112-165-162 0 0,-75 120-198 0 0,-38 44-28 0 0,4 22-129 0 0,-5-18 168 0 0,0-1-1 0 0,-1 1 0 0 0,1-1 1 0 0,0 1-1 0 0,-1 0 1 0 0,1-1-1 0 0,-1 1 0 0 0,0 0 1 0 0,1 0-1 0 0,-1-1 1 0 0,0 1-1 0 0,0 0 0 0 0,0-1 1 0 0,0 3-1 0 0,-5 30-26 0 0,-1 4-40 0 0,-1 54 1 0 0,7-91 70 0 0,0 1 0 0 0,0-1 0 0 0,0 0 1 0 0,0 0-1 0 0,1 0 0 0 0,-1 1 1 0 0,0-1-1 0 0,0 0 0 0 0,1 0 0 0 0,-1 0 1 0 0,1 0-1 0 0,-1 0 0 0 0,1 0 1 0 0,0 0-1 0 0,-1 0 0 0 0,1 0 1 0 0,0 0-1 0 0,0 0 0 0 0,-1 0 0 0 0,1 0 1 0 0,0 0-1 0 0,0-1 0 0 0,0 1 1 0 0,0 0-1 0 0,0-1 0 0 0,0 1 0 0 0,0-1 1 0 0,0 1-1 0 0,1-1 0 0 0,-1 1 1 0 0,0-1-1 0 0,0 0 0 0 0,0 0 0 0 0,0 1 1 0 0,1-1-1 0 0,-1 0 0 0 0,0 0 1 0 0,0 0-1 0 0,0 0 0 0 0,1 0 1 0 0,-1-1-1 0 0,0 1 0 0 0,0 0 0 0 0,0-1 1 0 0,0 1-1 0 0,0 0 0 0 0,3-2 1 0 0,7-1 20 0 0,0-1 1 0 0,0-1-1 0 0,0 0 1 0 0,9-6 0 0 0,2-2-21 0 0,-1-2 0 0 0,-1 0 0 0 0,0-1 1 0 0,-1-1-1 0 0,-1-1 0 0 0,-1-1 0 0 0,0 0 0 0 0,-1-1 1 0 0,22-39-1 0 0,-11 11 531 0 0,-3-1 1 0 0,-1-1-1 0 0,23-77 0 0 0,-85 220 630 0 0,-49 191-859 0 0,76-237-325 0 0,3 0 1 0 0,2 0 0 0 0,2 1-1 0 0,1 58 1 0 0,12-39-683 0 0,-1 4-4118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16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185 191 316,'3'-1'637,"3"-1"-405,-1 0 1,0-1 0,0 0-1,-1 0 1,1 0-1,0 0 1,-1-1 0,0 1-1,0-1 1,0 0-1,0 0 1,-1-1 0,0 1-1,1-1 1,-2 0 0,1 0-1,0 0 1,-1 0-1,0 0 1,0 0 0,-1-1-1,0 1 1,1 0-1,-2-1 1,1 0 0,-1 1-1,0-1 1,0 1-1,0-1 1,-1 1 0,0-1-1,0 1 1,0-1 0,-3-5-1,4 9-196,-1 1 0,0-1 0,0 0-1,0 1 1,0 0 0,0-1 0,-1 1-1,1 0 1,0-1 0,-1 1 0,1 0 0,0 0-1,-1 0 1,0 0 0,1 0 0,-1 1-1,1-1 1,-1 0 0,0 1 0,0-1 0,1 1-1,-1 0 1,0-1 0,0 1 0,1 0-1,-1 0 1,0 0 0,0 0 0,0 1 0,1-1-1,-1 0 1,0 1 0,0-1 0,1 1-1,-1 0 1,0-1 0,1 1 0,-1 0 0,-1 2-1,-8 3 13,0 1-1,1 0 1,0 0-1,-10 10 1,20-16-45,-12 9 45,2 1 1,0 0-1,0 1 0,1 0 1,0 0-1,1 1 1,-12 27-1,5-2 135,-16 65 0,28-94-155,3-9-22,0 1 1,-1 0-1,1 0 0,-1 0 1,1 0-1,0 0 0,0 0 1,0 0-1,0 0 0,-1 0 1,1 0-1,1 0 0,-1 0 0,0 0 1,0 0-1,0 0 0,0 0 1,1 0-1,-1 0 0,0 0 1,1-1-1,-1 1 0,1 0 1,-1 0-1,1 0 0,-1 0 1,1-1-1,0 1 0,-1 0 1,1-1-1,0 1 0,-1 0 0,1-1 1,0 1-1,0-1 0,0 1 1,0-1-1,0 1 0,0-1 1,-1 0-1,1 1 0,0-1 1,0 0-1,0 0 0,0 0 1,0 0-1,2 0 0,2 0 9,1 0 1,-1-1-1,0 0 0,1 0 0,-1 0 0,8-3 0,8-5 7,0 0 0,0-2 0,-1 0-1,0-2 1,-1 0 0,0-1 0,-1-1 0,-1 0-1,-1-1 1,25-31 0,21-32-57,-60 78-1,-1 7-55,1 9 75,0 1 1,-2 0-1,0 0 1,0 0-1,-6 27 1,-23 88-19,10-51 9,-72 271-7,60-285 120,31-66-85,0 0 1,-1 1-1,1-1 0,-1 1 1,1-1-1,-1 1 0,1-1 1,-1 0-1,1 0 0,-1 1 1,1-1-1,-1 0 1,0 0-1,1 1 0,-1-1 1,1 0-1,-1 0 0,0 0 1,1 0-1,-1 0 1,1 0-1,-1 0 0,0 0 1,1 0-1,-1 0 0,1 0 1,-1 0-1,0-1 1,1 1-1,-1 0 0,1 0 1,-1-1-1,1 1 0,-1 0 1,1-1-1,-1 1 0,1 0 1,-1-1-1,1 1 1,-1-1-1,1 1 0,0-1 1,-1 1-1,1-1 0,0 1 1,-1-1-1,1 1 1,0-2-1,-18-27 51,16 19-46,0-1 0,1 0 0,0 0 1,0 0-1,1 0 0,1 0 0,0 1 0,0-1 0,1 0 0,4-11 0,3-8-10,1 0 0,17-34 0,-15 40-37,2 1 0,0 0 0,1 1 1,2 1-1,19-21 0,8-2-287,51-40 1,-54 54-180,87-50 0,-30 22-199,-94 56 640,17-7 26,-12 5 114,-6 6 153,-10 25-207,-1 0 1,-11 26-1,10-31-26,1 1-1,1 0 1,1 0 0,-6 46-1,13-45-844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6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98 932 0 0,'2'-24'2489'0'0,"2"1"0"0"0,8-25 0 0 0,-11 45-2370 0 0,1 4-627 0 0,1-1 333 0 0,0 1 1 0 0,-1 0-1 0 0,1 0 0 0 0,-1 0 0 0 0,1 0 1 0 0,-1 1-1 0 0,0-1 0 0 0,0 1 1 0 0,1-1-1 0 0,-1 1 0 0 0,3 3 1 0 0,-4-4-79 0 0,9 16-3868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1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91 420,'9'26'1105,"0"0"1,-2 0-1,6 43 1,-7-36-171,15 47 0,-13-63 631,-1-32-353,-5 6-1495,10-25 577,0 0 0,2 0 1,32-53-1,-36 71-674,0 1-1,2 0 0,-1 1 1,2 0-1,0 1 0,1 0 1,0 1-1,0 1 1,17-10-1,-18 16-2116,2-1 190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7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21 287 368 0 0,'19'-5'579'0'0,"0"0"-1"0"0,-1-2 1 0 0,0 0 0 0 0,0-1-1 0 0,-1-1 1 0 0,28-18 0 0 0,-36 20-384 0 0,-1 0 1 0 0,1 0 0 0 0,-1 0-1 0 0,-1-1 1 0 0,0-1 0 0 0,0 1-1 0 0,0-1 1 0 0,-1 0 0 0 0,0 0-1 0 0,-1-1 1 0 0,0 0 0 0 0,-1 0-1 0 0,5-15 1 0 0,-7 21-112 0 0,-1 0 1 0 0,0 0-1 0 0,1 0 0 0 0,-2 0 1 0 0,1 0-1 0 0,0-1 0 0 0,-1 1 1 0 0,0 0-1 0 0,0 0 0 0 0,0-1 1 0 0,0 1-1 0 0,-1 0 0 0 0,0 0 0 0 0,0 0 1 0 0,0-1-1 0 0,-2-5 0 0 0,2 9-72 0 0,0 1-1 0 0,0-1 1 0 0,1 1-1 0 0,-1-1 1 0 0,0 1-1 0 0,0-1 0 0 0,0 1 1 0 0,0-1-1 0 0,0 1 1 0 0,1 0-1 0 0,-1-1 1 0 0,0 1-1 0 0,0 0 0 0 0,0 0 1 0 0,0 0-1 0 0,0-1 1 0 0,0 1-1 0 0,0 0 0 0 0,0 0 1 0 0,0 1-1 0 0,0-1 1 0 0,0 0-1 0 0,0 0 1 0 0,0 0-1 0 0,0 1 0 0 0,0-1 1 0 0,0 0-1 0 0,-1 2 1 0 0,-26 10 104 0 0,13-1-78 0 0,1 0 0 0 0,0 0 1 0 0,1 1-1 0 0,0 1 0 0 0,1 0 1 0 0,0 1-1 0 0,1 0 0 0 0,-16 28 0 0 0,11-14 5 0 0,1 0 0 0 0,1 2-1 0 0,2-1 1 0 0,-9 33-1 0 0,19-57-28 0 0,1-1-1 0 0,0 0 1 0 0,0 0-1 0 0,0 1 0 0 0,1-1 1 0 0,-1 0-1 0 0,1 1 1 0 0,0-1-1 0 0,0 1 1 0 0,1-1-1 0 0,-1 0 1 0 0,1 1-1 0 0,0-1 0 0 0,1 5 1 0 0,-1-8-8 0 0,0 0 0 0 0,-1 0 0 0 0,1 0 0 0 0,0 0 0 0 0,0 0 0 0 0,-1-1-1 0 0,1 1 1 0 0,0 0 0 0 0,0 0 0 0 0,0 0 0 0 0,0-1 0 0 0,0 1 0 0 0,0-1 0 0 0,0 1 0 0 0,0-1 0 0 0,0 1 0 0 0,1-1 0 0 0,-1 1 0 0 0,0-1 0 0 0,2 0 0 0 0,0 0-1 0 0,0 1 1 0 0,1-2 0 0 0,-1 1 0 0 0,0 0 0 0 0,1-1 0 0 0,-1 0 0 0 0,0 1-1 0 0,1-1 1 0 0,-1 0 0 0 0,4-2 0 0 0,26-13 22 0 0,0-1-1 0 0,0-1 1 0 0,-2-2 0 0 0,42-34 0 0 0,103-110 36 0 0,-108 103-132 0 0,-67 60 36 0 0,-2 7-74 0 0,-3 10 89 0 0,0 1 0 0 0,-2-1 0 0 0,0 1 0 0 0,-1-2 0 0 0,-16 29 0 0 0,12-26 24 0 0,2 0 0 0 0,0 1-1 0 0,2 0 1 0 0,-8 26 0 0 0,15-44 127 0 0,1 0-129 0 0,-1-1-1 0 0,1 0 0 0 0,0 1 0 0 0,0-1 1 0 0,0 0-1 0 0,0 0 0 0 0,0 1 1 0 0,0-1-1 0 0,0 0 0 0 0,0 0 1 0 0,-1 0-1 0 0,1 0 0 0 0,0 0 0 0 0,0 0 1 0 0,0-1-1 0 0,0 1 0 0 0,0 0 1 0 0,0 0-1 0 0,0-1 0 0 0,0 1 0 0 0,0 0 1 0 0,-1-1-1 0 0,3 0 0 0 0,26-10 33 0 0,-28 10-37 0 0,21-12 19 0 0,0 0 1 0 0,-1-2-1 0 0,0-1 0 0 0,34-34 1 0 0,-33 29 12 0 0,0 2 0 0 0,46-32-1 0 0,-68 51-30 0 0,0 0-1 0 0,0 0 1 0 0,0 0-1 0 0,1 0 1 0 0,-1-1-1 0 0,0 1 1 0 0,0 0-1 0 0,0 0 1 0 0,1 0-1 0 0,-1 0 1 0 0,0 0-1 0 0,0 0 1 0 0,0 0-1 0 0,1 0 1 0 0,-1 0-1 0 0,0 0 1 0 0,0 0-1 0 0,1 0 0 0 0,-1 0 1 0 0,0 0-1 0 0,0 0 1 0 0,1 0-1 0 0,-1 0 1 0 0,0 0-1 0 0,0 0 1 0 0,1 0-1 0 0,-1 0 1 0 0,0 0-1 0 0,0 0 1 0 0,0 0-1 0 0,1 0 1 0 0,-1 0-1 0 0,0 1 1 0 0,0-1-1 0 0,0 0 1 0 0,1 0-1 0 0,-1 0 1 0 0,0 0-1 0 0,0 1 1 0 0,0-1-1 0 0,0 0 1 0 0,0 0-1 0 0,1 1 1 0 0,0 15 25 0 0,-12 43 47 0 0,1-1 52 0 0,10-56-126 0 0,1 1 1 0 0,-1 0 0 0 0,1-1 0 0 0,-1 1 0 0 0,1-1 0 0 0,0 1 0 0 0,0-1-1 0 0,0 1 1 0 0,1-1 0 0 0,-1 0 0 0 0,0 1 0 0 0,1-1 0 0 0,0 0-1 0 0,-1 0 1 0 0,1 0 0 0 0,0 0 0 0 0,0-1 0 0 0,0 1 0 0 0,0 0 0 0 0,1-1-1 0 0,-1 1 1 0 0,0-1 0 0 0,0 0 0 0 0,1 0 0 0 0,-1 0 0 0 0,1 0-1 0 0,-1 0 1 0 0,1-1 0 0 0,5 2 0 0 0,7 1-266 0 0,1 0-1 0 0,0-2 1 0 0,25 1 0 0 0,-35-2 106 0 0,15 1-1385 0 0,0-2 0 0 0,37-4 0 0 0,-12-7-1138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18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39 127 340,'0'0'835,"0"-35"2743,10-48 2459,-10 80-5828,2 0 82,4 0 780,-44 479-751,34-438-292,-10 69-585,14-105 154,0 14-2100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18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14 129 336,'-13'-11'6538,"31"1"-6282,1 2-1,1 0 1,-1 2 0,1 0-1,1 1 1,-1 1 0,29-2-1,12-4 69,134-17 640,-52 9-3196,-135 16 1626,0-1-2744,6-2 1087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1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1 557 328 0 0,'6'4'360'0'0,"0"-1"0"0"0,1 0 0 0 0,-1 0 1 0 0,1-1-1 0 0,0 0 0 0 0,0 0 0 0 0,0 0 0 0 0,0-1 0 0 0,0 0 0 0 0,0-1 0 0 0,14 0 1 0 0,-7 0-133 0 0,0-1 1 0 0,1 0 0 0 0,-2-1-1 0 0,1-1 1 0 0,17-5 0 0 0,-24 5-136 0 0,1 0 1 0 0,-1 0-1 0 0,0 0 1 0 0,-1-1 0 0 0,1 0-1 0 0,0 0 1 0 0,9-9-1 0 0,-13 10-57 0 0,-1 0-1 0 0,1 1 1 0 0,-1-1-1 0 0,0 0 1 0 0,0 0-1 0 0,0 0 1 0 0,0-1-1 0 0,-1 1 1 0 0,1 0-1 0 0,-1-1 1 0 0,0 1-1 0 0,0-1 1 0 0,0 1 0 0 0,-1-1-1 0 0,1 1 1 0 0,-1-1-1 0 0,1 1 1 0 0,-1-1-1 0 0,-1-7 1 0 0,1 8 5 0 0,-1-1 1 0 0,1 0 0 0 0,-1 1 0 0 0,1-1 0 0 0,-1 1 0 0 0,0 0-1 0 0,0-1 1 0 0,-1 1 0 0 0,1 0 0 0 0,-1 0 0 0 0,1-1-1 0 0,-1 1 1 0 0,0 0 0 0 0,-1 1 0 0 0,1-1 0 0 0,0 0-1 0 0,-1 1 1 0 0,1-1 0 0 0,-1 1 0 0 0,0 0 0 0 0,0 0-1 0 0,0 0 1 0 0,0 0 0 0 0,0 0 0 0 0,0 1 0 0 0,-6-3-1 0 0,6 4-25 0 0,1 1 0 0 0,-1-1 0 0 0,1 1-1 0 0,0 0 1 0 0,-1 0 0 0 0,1 0 0 0 0,0 0-1 0 0,-1 0 1 0 0,1 0 0 0 0,0 1 0 0 0,0-1-1 0 0,0 1 1 0 0,0-1 0 0 0,0 1 0 0 0,0 0-1 0 0,-2 3 1 0 0,-26 31 166 0 0,19-20-124 0 0,0 0 0 0 0,2 1-1 0 0,0 0 1 0 0,1 1 0 0 0,1 0-1 0 0,0 0 1 0 0,-6 30 0 0 0,10-34-19 0 0,0 0 0 0 0,1 0 1 0 0,1 0-1 0 0,0 0 0 0 0,1 0 0 0 0,1 0 1 0 0,0 0-1 0 0,1 0 0 0 0,0-1 1 0 0,1 1-1 0 0,6 16 0 0 0,-7-26-28 0 0,0 0 0 0 0,1 1-1 0 0,0-1 1 0 0,0 0 0 0 0,0 0 0 0 0,0-1-1 0 0,0 1 1 0 0,1-1 0 0 0,0 0-1 0 0,-1 1 1 0 0,1-2 0 0 0,1 1 0 0 0,-1 0-1 0 0,0-1 1 0 0,0 0 0 0 0,1 0 0 0 0,0 0-1 0 0,-1 0 1 0 0,1-1 0 0 0,0 0-1 0 0,0 0 1 0 0,0 0 0 0 0,-1-1 0 0 0,1 1-1 0 0,10-2 1 0 0,-2 1-43 0 0,0 0 0 0 0,0-2 1 0 0,-1 0-1 0 0,1 0 0 0 0,0-1 0 0 0,-1 0 1 0 0,1-1-1 0 0,21-11 0 0 0,-15 4-27 0 0,0 0 0 0 0,-1-2-1 0 0,0 0 1 0 0,-2 0 0 0 0,1-2 0 0 0,-2 0 0 0 0,17-21-1 0 0,-3-2-50 0 0,-2 0 0 0 0,29-57 1 0 0,-27 42 1 0 0,-28 51 83 0 0,1 4-47 0 0,0 0 71 0 0,-1 0-1 0 0,1 0 1 0 0,0 0 0 0 0,-1 1 0 0 0,1-1 0 0 0,-1 0-1 0 0,0 1 1 0 0,1-1 0 0 0,-1 1 0 0 0,0 3-1 0 0,3 18-9 0 0,-2-1 0 0 0,0 2-1 0 0,-2-1 1 0 0,-1 0 0 0 0,-4 28-1 0 0,3-38 16 0 0,-13 44 837 0 0,21-82-801 0 0,1 1 0 0 0,0 1 1 0 0,2 0-1 0 0,1 0 0 0 0,1 0 1 0 0,16-24-1 0 0,-17 31-33 0 0,1 0-1 0 0,0 0 1 0 0,0 1 0 0 0,2 0-1 0 0,0 1 1 0 0,0 0 0 0 0,1 1 0 0 0,1 1-1 0 0,21-13 1 0 0,-34 23-10 0 0,-1 1-1 0 0,0-1 1 0 0,1 1 0 0 0,-1-1 0 0 0,0 1-1 0 0,1 0 1 0 0,-1-1 0 0 0,1 1 0 0 0,-1 0-1 0 0,1 0 1 0 0,-1 0 0 0 0,1 0 0 0 0,-1 1-1 0 0,1-1 1 0 0,-1 0 0 0 0,0 0 0 0 0,1 1-1 0 0,-1-1 1 0 0,1 1 0 0 0,-1-1 0 0 0,0 1-1 0 0,0 0 1 0 0,1 0 0 0 0,-1-1 0 0 0,0 1-1 0 0,0 0 1 0 0,0 0 0 0 0,0 0 0 0 0,0 0-1 0 0,0 0 1 0 0,0 0 0 0 0,0 1-1 0 0,0-1 1 0 0,1 2 0 0 0,3 7-30 0 0,1-1 0 0 0,-1 1 0 0 0,6 18 1 0 0,-4-8-46 0 0,7 36-85 0 0,-12-55 156 0 0,-1-1 1 0 0,0 1-1 0 0,0-1 0 0 0,1 0 1 0 0,-1 1-1 0 0,0-1 0 0 0,1 0 1 0 0,-1 0-1 0 0,0 0 0 0 0,0 0 1 0 0,1 0-1 0 0,-1 0 1 0 0,0 0-1 0 0,1 0 0 0 0,-1-1 1 0 0,0 1-1 0 0,0 0 0 0 0,1-1 1 0 0,-1 1-1 0 0,0-1 0 0 0,0 0 1 0 0,0 1-1 0 0,1-1 0 0 0,-1 0 1 0 0,0 0-1 0 0,1-1 1 0 0,19-23-339 0 0,-2-1 0 0 0,19-31 0 0 0,22-31-265 0 0,-52 77 563 0 0,-7 9 20 0 0,0 0 1 0 0,0 1-1 0 0,0-1 1 0 0,0 0-1 0 0,0 1 1 0 0,1-1-1 0 0,-1 1 1 0 0,1 0-1 0 0,-1 0 1 0 0,1-1-1 0 0,-1 1 1 0 0,1 0-1 0 0,2-1 1 0 0,-3 3 17 0 0,0-1-1 0 0,1 1 1 0 0,-1 0 0 0 0,0 0-1 0 0,0-1 1 0 0,0 1-1 0 0,0 0 1 0 0,0 0 0 0 0,0 0-1 0 0,0 0 1 0 0,0 1 0 0 0,0-1-1 0 0,0 0 1 0 0,-1 0-1 0 0,1 0 1 0 0,0 1 0 0 0,-1-1-1 0 0,1 0 1 0 0,-1 1 0 0 0,0-1-1 0 0,1 0 1 0 0,-1 1-1 0 0,0-1 1 0 0,0 1 0 0 0,0 1-1 0 0,10 33-53 0 0,-8-26 50 0 0,1 1 1 0 0,0-1 0 0 0,1 0-1 0 0,0 0 1 0 0,7 12-1 0 0,-10-20 15 0 0,0-1-1 0 0,0 1 0 0 0,0-1 1 0 0,0 1-1 0 0,0-1 0 0 0,0 0 1 0 0,1 0-1 0 0,-1 0 0 0 0,1 1 1 0 0,-1-1-1 0 0,1-1 0 0 0,-1 1 1 0 0,1 0-1 0 0,0 0 1 0 0,-1-1-1 0 0,1 1 0 0 0,0 0 1 0 0,-1-1-1 0 0,1 0 0 0 0,0 1 1 0 0,0-1-1 0 0,0 0 0 0 0,-1 0 1 0 0,1 0-1 0 0,2 0 0 0 0,39-12 19 0 0,-38 9-15 0 0,5-1-12 0 0,0 0 0 0 0,-1-1-1 0 0,1 0 1 0 0,-2-1 0 0 0,1 0 0 0 0,0 0-1 0 0,-1-1 1 0 0,0 0 0 0 0,-1-1 0 0 0,0 0-1 0 0,0 0 1 0 0,0 0 0 0 0,-1-1 0 0 0,-1 0-1 0 0,1 0 1 0 0,-1 0 0 0 0,6-18-1 0 0,1-9 22 0 0,-2 0 0 0 0,-2 0 0 0 0,7-64 0 0 0,-9 55 89 0 0,-3-30 712 0 0,-3 73-508 0 0,-5 10-261 0 0,-10 18-9 0 0,2 1-1 0 0,1 1 1 0 0,1 0-1 0 0,1 1 1 0 0,1 0-1 0 0,2 1 0 0 0,-4 35 1 0 0,-10 226 377 0 0,16-156-211 0 0,-13 202-554 0 0,16-323-1004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1 336 0 0,'11'1'195'0'0,"0"1"-1"0"0,1 0 1 0 0,-1 1 0 0 0,0 0-1 0 0,0 1 1 0 0,-1 0 0 0 0,1 0 0 0 0,-1 1-1 0 0,0 1 1 0 0,0 0 0 0 0,-1 0-1 0 0,1 1 1 0 0,-2 0 0 0 0,1 1-1 0 0,-1 0 1 0 0,11 12 0 0 0,-13-13-42 0 0,0 0 0 0 0,-1 1 0 0 0,0-1 0 0 0,0 1 0 0 0,-1 0 0 0 0,0 0 0 0 0,0 1 0 0 0,-1-1 0 0 0,0 1 0 0 0,4 17 1 0 0,-7-22-94 0 0,0-1 1 0 0,0 1 0 0 0,0 0-1 0 0,-1 0 1 0 0,1 0 0 0 0,-1-1 0 0 0,0 1-1 0 0,0 0 1 0 0,0-1 0 0 0,-1 1-1 0 0,1-1 1 0 0,-1 1 0 0 0,0-1-1 0 0,0 0 1 0 0,0 1 0 0 0,0-1 0 0 0,0 0-1 0 0,-1 0 1 0 0,1-1 0 0 0,-1 1-1 0 0,0-1 1 0 0,0 1 0 0 0,0-1-1 0 0,0 0 1 0 0,-1 0 0 0 0,1 0 0 0 0,0 0-1 0 0,-7 2 1 0 0,-2 1 71 0 0,0 0 1 0 0,-1 0-1 0 0,0-1 0 0 0,1-1 0 0 0,-2 0 1 0 0,1-1-1 0 0,-23 1 0 0 0,32-3-223 0 0,-1 1 0 0 0,1-2 0 0 0,-1 1 0 0 0,1 0 0 0 0,-1-1 0 0 0,1 0 0 0 0,0 0 0 0 0,-1 0 0 0 0,1 0 0 0 0,0-1 0 0 0,0 0 1 0 0,0 0-1 0 0,0 0 0 0 0,0 0 0 0 0,0-1 0 0 0,1 1 0 0 0,-1-1 0 0 0,1 0 0 0 0,-1 0 0 0 0,1 0 0 0 0,0-1 0 0 0,0 1 0 0 0,1-1 0 0 0,-1 0 0 0 0,1 1 0 0 0,-4-8 0 0 0,-2-11-2063 0 0,1 2 164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2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14897,'4'-3'844,"11"-10"374,-1-2 0,0 0 0,0-1 0,15-25 0,2 30-3500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9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24 317 360 0 0,'0'0'631'0'0,"-13"3"4477"0"0,10-13-4788 0 0,0-1 0 0 0,1 1 0 0 0,1 0 0 0 0,0-1 1 0 0,0 0-1 0 0,1 1 0 0 0,0-1 0 0 0,1 1 1 0 0,0-1-1 0 0,5-16 0 0 0,-2 9-19 0 0,1 0 0 0 0,1 1 0 0 0,0-1 0 0 0,1 1 0 0 0,15-26 0 0 0,-20 40-253 0 0,0 0 0 0 0,0 0 0 0 0,0 0 0 0 0,0 0 0 0 0,0 0 0 0 0,1 0 0 0 0,-1 1 0 0 0,1-1 0 0 0,0 1 0 0 0,-1 0 0 0 0,1 0 0 0 0,0 0 0 0 0,1 0 0 0 0,-1 0 0 0 0,0 1 0 0 0,0-1 0 0 0,1 1 0 0 0,-1 0 0 0 0,5-1 0 0 0,-6 2-39 0 0,0 0 0 0 0,0 0 0 0 0,0 1 0 0 0,0-1 0 0 0,0 1 0 0 0,-1 0 0 0 0,1-1 0 0 0,0 1-1 0 0,0 0 1 0 0,-1 0 0 0 0,1 0 0 0 0,0 0 0 0 0,-1 1 0 0 0,1-1 0 0 0,-1 0 0 0 0,1 1 0 0 0,-1-1 0 0 0,2 3 0 0 0,23 30 77 0 0,-23-29-69 0 0,18 29-58 0 0,-3 1 1 0 0,-1 1-1 0 0,17 50 1 0 0,-22-53 10 0 0,-11-32 32 0 0,-1-1 1 0 0,1 1-1 0 0,0 0 0 0 0,-1 0 1 0 0,1-1-1 0 0,0 1 1 0 0,0 0-1 0 0,-1-1 0 0 0,1 1 1 0 0,0-1-1 0 0,0 1 0 0 0,0-1 1 0 0,0 1-1 0 0,0-1 1 0 0,0 0-1 0 0,0 1 0 0 0,0-1 1 0 0,0 0-1 0 0,0 0 1 0 0,0 0-1 0 0,0 0 0 0 0,0 0 1 0 0,0 0-1 0 0,0 0 0 0 0,0 0 1 0 0,0 0-1 0 0,0 0 1 0 0,0-1-1 0 0,0 1 0 0 0,0 0 1 0 0,0-1-1 0 0,1 0 1 0 0,30-13 49 0 0,-19 4-45 0 0,1 0 0 0 0,-2-1 0 0 0,0 0 1 0 0,0-1-1 0 0,-1 0 0 0 0,0-1 0 0 0,-1 0 0 0 0,0-1 0 0 0,-2 0 0 0 0,11-22 0 0 0,20-28 49 0 0,-36 59-23 0 0,0 0 1 0 0,-1 0 0 0 0,1 1 0 0 0,-1-2-1 0 0,0 1 1 0 0,-1 0 0 0 0,1 0 0 0 0,-1 0-1 0 0,0-1 1 0 0,0-9 0 0 0,-93 445 11 0 0,71-349-21 0 0,-68 189 98 0 0,66-207-82 0 0,-64 148 216 0 0,85-208-188 0 0,1 1-1 0 0,-1-1 1 0 0,0 0 0 0 0,0 0-1 0 0,0 0 1 0 0,-1 0 0 0 0,1 0-1 0 0,-1 0 1 0 0,0-1-1 0 0,0 1 1 0 0,-4 2 0 0 0,6-5 169 0 0,-3-1-16 0 0,1 0-195 0 0,1 0-1 0 0,-1 0 1 0 0,1-1 0 0 0,-1 1 0 0 0,1 0 0 0 0,-1-1 0 0 0,1 0 0 0 0,0 1 0 0 0,0-1-1 0 0,0 0 1 0 0,0 0 0 0 0,0 0 0 0 0,1-1 0 0 0,-1 1 0 0 0,0 0 0 0 0,1-1 0 0 0,0 1-1 0 0,-2-5 1 0 0,1 2-22 0 0,0-1 0 0 0,1 0-1 0 0,0-1 1 0 0,0 1 0 0 0,0 0-1 0 0,1 0 1 0 0,0 0 0 0 0,1-8 0 0 0,1-5-170 0 0,1 1 0 0 0,1-1 1 0 0,1 1-1 0 0,1 0 1 0 0,8-20-1 0 0,-6 22-314 0 0,0 1-1 0 0,1 0 1 0 0,1 0-1 0 0,22-26 1 0 0,28-17-5925 0 0,-36 40 3260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16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10 207 700 0 0,'-1'-3'382'0'0,"0"1"1"0"0,0 0-1 0 0,0 0 0 0 0,0-1 1 0 0,0 1-1 0 0,0-1 0 0 0,0 1 1 0 0,1-1-1 0 0,-1 1 0 0 0,1-1 0 0 0,0 1 1 0 0,0-1-1 0 0,0 1 0 0 0,0-1 1 0 0,0 0-1 0 0,1 1 0 0 0,0-5 1 0 0,1 4-257 0 0,-1 1 0 0 0,1-1 1 0 0,0 0-1 0 0,0 1 1 0 0,0 0-1 0 0,0-1 0 0 0,1 1 1 0 0,-1 0-1 0 0,0 0 1 0 0,1 0-1 0 0,-1 0 1 0 0,1 1-1 0 0,0-1 0 0 0,0 1 1 0 0,3-2-1 0 0,28-11 7 0 0,1 1 0 0 0,0 2 0 0 0,50-9 0 0 0,112-10-1590 0 0,-176 27 1245 0 0,165-18-3985 0 0,-100 11 1791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29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82 804 0 0,'10'-10'5896'0'0,"-14"29"-4829"0"0,2-9-1109 0 0,-13 48 990 0 0,-2-1 1 0 0,-43 96-1 0 0,53-138-693 0 0,0-1 1182 0 0,4-14-579 0 0,6-28-329 0 0,17-52-377 0 0,2 16 64 0 0,-15 38-121 0 0,2 0-1 0 0,1 1 1 0 0,1 0 0 0 0,1 1-1 0 0,27-42 1 0 0,-33 59-72 0 0,20-18 20 0 0,-25 24-38 0 0,3 2-8 0 0,1 2 2 0 0,-1 0 0 0 0,1 1 0 0 0,-1-1 1 0 0,0 1-1 0 0,0 0 0 0 0,0 0 0 0 0,-1 0 0 0 0,1 1 0 0 0,-1-1 0 0 0,0 1 0 0 0,0 0 0 0 0,-1 0 0 0 0,0 0 0 0 0,1 0 0 0 0,-1 0 0 0 0,1 6 0 0 0,7 22-10 0 0,8 48-1 0 0,-11-46 7 0 0,12 80 13 0 0,-19-113-2 0 0,0 12 546 0 0,0-1-2581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0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71 268 0 0,'0'0'4228'0'0,"54"-14"-3856"0"0,-31 13-116 0 0,8-6-196 0 0,3-3-260 0 0,3 2-284 0 0,-4-3-268 0 0,10 0-812 0 0,-8 3 360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0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8 100 380 0 0,'-7'-1'14719'0'0,"34"-12"-14407"0"0,0 2 1 0 0,0 1-1 0 0,44-10 0 0 0,93-13 457 0 0,-117 25-518 0 0,-47 7-448 0 0,1 1-1 0 0,0-1 0 0 0,0 1 0 0 0,0 0 1 0 0,0-1-1 0 0,0 1 0 0 0,0 0 1 0 0,0 0-1 0 0,0-1 0 0 0,0 1 1 0 0,-1 0-1 0 0,1 0 0 0 0,0 0 0 0 0,0 0 1 0 0,0 0-1 0 0,0 1 0 0 0,0-1 1 0 0,0 0-1 0 0,0 0 0 0 0,0 1 1 0 0,0-1-1 0 0,0 0 0 0 0,0 1 0 0 0,0-1 1 0 0,1 2-1 0 0,-19 16-6341 0 0,5-8 3338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1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0 142 852 0 0,'0'0'1860'0'0,"35"-4"-1024"0"0,-19-3-60 0 0,13-1-80 0 0,6-2-63 0 0,0 1-45 0 0,11-4-80 0 0,5-1-48 0 0,-1 1-52 0 0,4 4-96 0 0,-7 1-272 0 0,-11-3-364 0 0,9-1-352 0 0,-15 5-488 0 0,-9 0-1261 0 0,0-3 565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2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162 119 640 0 0,'0'0'7561'0'0,"10"-45"-5910"0"0,7-13-484 0 0,-16 56-884 0 0,1-8-120 0 0,-2 7-109 0 0,-3 9 276 0 0,-42 137-187 0 0,6 2 0 0 0,7 2 0 0 0,-19 195 0 0 0,42-196 933 0 0,9-143-761 0 0,-1-4-355 0 0,1 1-1 0 0,-1-1 1 0 0,0 1-1 0 0,1-1 1 0 0,-1 1-1 0 0,1-1 1 0 0,-1 1 0 0 0,1-1-1 0 0,-1 0 1 0 0,1 1-1 0 0,0-1 1 0 0,-1 0 0 0 0,1 1-1 0 0,0-1 1 0 0,-1 0-1 0 0,1 0 1 0 0,0 1-1 0 0,0-1 1 0 0,0 0 0 0 0,-1 0-1 0 0,1 1 1 0 0,0-1-1 0 0,0 0 1 0 0,0 0 0 0 0,0 1-1 0 0,1-1 1 0 0,-1 0-1 0 0,0 0 1 0 0,0 1 0 0 0,0-1-1 0 0,0 0 1 0 0,1 0-1 0 0,0 0 1 0 0,-3-38-6817 0 0,-2 20 3716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2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49 348 0 0,'0'0'10054'0'0,"18"-27"-9036"0"0,-7 23-980 0 0,-1 0 1 0 0,1 0-1 0 0,-1 2 0 0 0,1-1 0 0 0,0 1 0 0 0,0 1 0 0 0,0 0 0 0 0,0 0 0 0 0,0 1 0 0 0,0 0 0 0 0,0 1 0 0 0,0 1 0 0 0,0 0 0 0 0,-1 0 0 0 0,1 1 0 0 0,0 0 1 0 0,-1 1-1 0 0,0 0 0 0 0,0 0 0 0 0,11 8 0 0 0,-13-7-28 0 0,-1 0 0 0 0,0 0 0 0 0,0 1 0 0 0,0-1 0 0 0,-1 2-1 0 0,0-1 1 0 0,8 10 0 0 0,-11-12-7 0 0,-1 0 0 0 0,1 0 0 0 0,0 0 0 0 0,-1 1 0 0 0,0-1-1 0 0,0 1 1 0 0,-1-1 0 0 0,1 1 0 0 0,-1 0 0 0 0,0-1-1 0 0,0 1 1 0 0,0 0 0 0 0,-1 0 0 0 0,0 6 0 0 0,-1-8-1 0 0,0-1 0 0 0,0 1 1 0 0,-1-1-1 0 0,1 0 0 0 0,-1 1 1 0 0,0-1-1 0 0,1 0 0 0 0,-1 0 0 0 0,0 0 1 0 0,0 0-1 0 0,-1-1 0 0 0,1 1 0 0 0,0 0 1 0 0,-1-1-1 0 0,1 0 0 0 0,-3 2 1 0 0,-3 2-4 0 0,-13 8-174 0 0,-1-1 0 0 0,0 0 0 0 0,-1-2 0 0 0,-26 9 0 0 0,30-13-2075 0 0,0-1 0 0 0,-39 5 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3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92 280 0 0,'15'-23'1274'0'0,"3"-5"2829"0"0,-15 55-3680 0 0,-2-22-350 0 0,0 0-1 0 0,-1 1 0 0 0,1-1 0 0 0,-1 1 0 0 0,0-1 0 0 0,-2 9 0 0 0,-10 49 642 0 0,-3 0 0 0 0,-38 96 0 0 0,48-143-491 0 0,4-14-129 0 0,1 0-1 0 0,-1 1 1 0 0,0-1 0 0 0,0 0 0 0 0,0 0 0 0 0,0 1 0 0 0,0-1 0 0 0,-1 0 0 0 0,1 0 0 0 0,0 0 0 0 0,-3 1 0 0 0,3-1 463 0 0,0-8-403 0 0,0-6-65 0 0,0-1 1 0 0,1 1-1 0 0,0-1 0 0 0,1 0 0 0 0,1 1 0 0 0,5-20 0 0 0,27-84 204 0 0,-18 63-192 0 0,-10 38-67 0 0,0 0 0 0 0,1 0 1 0 0,1 1-1 0 0,14-22 0 0 0,10-17 43 0 0,-29 50-62 0 0,-2 2-15 0 0,0 0-1 0 0,0 0 1 0 0,1 0 0 0 0,-1 0 0 0 0,0 0-1 0 0,1 0 1 0 0,-1 1 0 0 0,1-1-1 0 0,-1 1 1 0 0,1-1 0 0 0,-1 1-1 0 0,1-1 1 0 0,-1 1 0 0 0,1 0 0 0 0,-1 0-1 0 0,1 0 1 0 0,0-1 0 0 0,-1 2-1 0 0,1-1 1 0 0,-1 0 0 0 0,1 0-1 0 0,0 0 1 0 0,-1 1 0 0 0,1-1-1 0 0,-1 1 1 0 0,1-1 0 0 0,-1 1 0 0 0,0 0-1 0 0,1 0 1 0 0,-1-1 0 0 0,1 1-1 0 0,1 2 1 0 0,2 1-1 0 0,1 2 0 0 0,0 0-1 0 0,-1 0 1 0 0,0 1-1 0 0,0-1 0 0 0,0 1 1 0 0,-1 1-1 0 0,0-1 1 0 0,0 1-1 0 0,-1-1 1 0 0,0 1-1 0 0,3 13 0 0 0,-1-7-1 0 0,8 28-98 0 0,-2 1 0 0 0,-1 0-1 0 0,-3 1 1 0 0,-2 0-1 0 0,1 66 1 0 0,-3-91-1246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3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60 380 0 0,'0'0'4212'0'0,"28"-13"-3828"0"0,-8 9-36 0 0,5 0-31 0 0,8 0-149 0 0,-1-2-208 0 0,19-2-277 0 0,-18 4-595 0 0,3-2-984 0 0,-3-4 440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4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15 124 156 0 0,'0'0'2796'0'0,"-12"-3"-2127"0"0,9 2-113 0 0,13 1 2797 0 0,456-3-1941 0 0,17-33-1097 0 0,-94 5-103 0 0,-349 29-361 0 0,147-13-620 0 0,-67-8-3655 0 0,-85 14 2101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60 696 0 0,'-10'-5'5444'0'0,"10"5"-5311"0"0,0-1 0 0 0,16-6 1327 0 0,41-5-1586 0 0,-51 10 581 0 0,202-29 1070 0 0,-208 30-1566 0 0,1 1-1 0 0,-1 0 1 0 0,1 0-1 0 0,0 0 1 0 0,-1-1-1 0 0,1 1 1 0 0,-1 0-1 0 0,1 0 1 0 0,0 0-1 0 0,-1 0 1 0 0,1 0-1 0 0,-1 0 0 0 0,1 0 1 0 0,0 1-1 0 0,-1-1 1 0 0,1 0-1 0 0,-1 0 1 0 0,1 0-1 0 0,-1 0 1 0 0,1 1-1 0 0,0-1 1 0 0,-1 0-1 0 0,1 1 1 0 0,-1-1-1 0 0,1 0 1 0 0,-1 1-1 0 0,0-1 1 0 0,1 1-1 0 0,-1-1 1 0 0,1 1-1 0 0,-1-1 1 0 0,1 1-1 0 0,-9 18-1239 0 0,-24 16-1085 0 0,31-35 2329 0 0,-12 11-1731 0 0,-2 3 138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4:33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290 271 168,'0'0'7663,"1"-4"-7321,11-41 554,10-69 0,-2 7-146,-46 144-740,-13 31-41,11-13 26,-23 65 0,4-7-4,23-60 28,2 2 1,-16 66-1,34-106 1402,11-39-1124,16-51-188,-16 60-83,0 1-1,1 0 0,0 1 0,1 0 0,1 0 0,0 0 0,1 2 0,0-1 0,19-14 0,-24 22-28,0-1-1,1 1 0,0 0 0,0 0 0,0 1 0,0 0 0,0 0 0,0 1 0,1 0 0,0 0 0,-1 1 0,1 0 0,0 0 0,-1 0 0,1 1 0,0 1 0,0-1 0,-1 1 0,1 1 0,0-1 0,8 4 1,-11-3-6,0 1 1,-1-1-1,1 1 1,-1 0 0,1 1-1,-1-1 1,0 1 0,-1-1-1,1 1 1,-1 0-1,1 1 1,-1-1 0,-1 0-1,1 1 1,0 0 0,-1-1-1,0 1 1,0 0 0,-1 0-1,1 1 1,-1-1-1,0 0 1,-1 0 0,1 9-1,0-2-3,0 0-1,-2 0 1,1 0-1,-1 0 1,-1 0-1,0 0 1,-1 0-1,0-1 1,-8 20-1,4-19 13,0 1-1,-1-2 0,-1 1 0,0-1 0,0 0 0,-1-1 0,0 0 0,-1-1 0,0 0 1,0 0-1,-1-1 0,0-1 0,-1 0 0,0 0 0,0-2 0,0 0 0,-1 0 0,1-1 0,-1 0 1,0-2-1,0 1 0,0-2 0,-1 0 0,1-1 0,0 0 0,0-1 0,-1 0 0,-14-5 0,25 5-102,0 0 0,1 0 0,-1-1 0,1 1 0,-1-1 0,1 0-1,-1 0 1,1 0 0,0-1 0,0 1 0,0-1 0,1 1 0,-1-1-1,1 0 1,-5-6 0,6 6-405,-1-1-1,0 1 1,1-1 0,0 1-1,0-1 1,0 0-1,0 0 1,1 1 0,-1-1-1,1-5 1,2-16-2374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4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33 484 0 0,'0'0'2428'0'0,"21"4"-1488"0"0,2-6-488 0 0,-6 0-72 0 0,5-2-60 0 0,12 0-160 0 0,2-4-312 0 0,0 5-688 0 0,-1-3-904 0 0,-3-1 404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4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37 320 256 0 0,'0'-20'3738'0'0,"23"-160"1996"0"0,-21 159-5197 0 0,-1 10-125 0 0,0-1 0 0 0,0 1 0 0 0,-2-1 0 0 0,-1-15 0 0 0,2 24-195 0 0,3-17 542 0 0,-3 17-585 0 0,0 8 8 0 0,-24 358 118 0 0,2-141-171 0 0,4 9 62 0 0,20-204-146 0 0,-1-25-39 0 0,-1-1 1 0 0,1 1-1 0 0,-1 0 0 0 0,0 0 1 0 0,0 0-1 0 0,0-1 0 0 0,0 1 1 0 0,0 0-1 0 0,0 0 0 0 0,0 0 0 0 0,-1-1 1 0 0,1 1-1 0 0,-1 0 0 0 0,0 2 1 0 0,0-2 74 0 0,1 5 15 0 0,0-7-103 0 0,0 0 1 0 0,0 0-1 0 0,0 0 0 0 0,0 0 1 0 0,0 0-1 0 0,0 0 0 0 0,0 0 1 0 0,0 0-1 0 0,1 0 0 0 0,-1 0 0 0 0,0 0 1 0 0,0 0-1 0 0,0 0 0 0 0,0 0 1 0 0,0 0-1 0 0,0 0 0 0 0,0 0 1 0 0,0 1-1 0 0,0-1 0 0 0,0 0 0 0 0,0 0 1 0 0,0 0-1 0 0,0 0 0 0 0,1 0 1 0 0,-1 0-1 0 0,0 0 0 0 0,0 0 0 0 0,0 0 1 0 0,0 0-1 0 0,0 0 0 0 0,0 0 1 0 0,0 0-1 0 0,0 0 0 0 0,0 0 1 0 0,0 0-1 0 0,0 1 0 0 0,0-1 0 0 0,0 0 1 0 0,0 0-1 0 0,0 0 0 0 0,20-70-2476 0 0,-8 18-3549 0 0,-9 29 2768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5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76 212 0 0,'-24'-12'7315'0'0,"15"8"-6936"0"0,-40-15 3187 0 0,46 18-2898 0 0,2 0-469 0 0,0 0 0 0 0,1 0 0 0 0,-1 0-1 0 0,0 0 1 0 0,0 0 0 0 0,0 0-1 0 0,0-1 1 0 0,1 1 0 0 0,-1 0-1 0 0,1 0 1 0 0,-1-1 0 0 0,1 1-1 0 0,-1 0 1 0 0,1-1 0 0 0,0 1-1 0 0,-1-2 1 0 0,11-7-184 0 0,-7 8 11 0 0,70-1 88 0 0,-32 1-128 0 0,47 3-1 0 0,-80 0 14 0 0,44 7-41 0 0,-49-8 37 0 0,-1 1 1 0 0,1 0 0 0 0,0 0 0 0 0,0 1 0 0 0,-1-1 0 0 0,1 1-1 0 0,-1-1 1 0 0,0 1 0 0 0,1 0 0 0 0,-1 0 0 0 0,0 0 0 0 0,0 0-1 0 0,0 0 1 0 0,0 0 0 0 0,0 0 0 0 0,-1 1 0 0 0,1-1 0 0 0,2 6-1 0 0,-4-6 2 0 0,1 1 0 0 0,-1-1-1 0 0,1 0 1 0 0,-1 1 0 0 0,0-1-1 0 0,0 0 1 0 0,0 0-1 0 0,0 1 1 0 0,-1-1 0 0 0,1 0-1 0 0,0 1 1 0 0,-1-1 0 0 0,0 0-1 0 0,1 0 1 0 0,-1 0-1 0 0,0 0 1 0 0,0 1 0 0 0,0-1-1 0 0,-1 0 1 0 0,1-1 0 0 0,-3 4-1 0 0,-35 33-25 0 0,18-24 31 0 0,0-2 0 0 0,0 0 0 0 0,-1-2 0 0 0,-1 0-1 0 0,-30 8 1 0 0,35-12 4 0 0,-13 7 7 0 0,-21 5 56 0 0,50-17-54 0 0,10-4-920 0 0,102-21-2418 0 0,-54 12-2128 0 0,-24 5 2158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4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18 244,'0'0'437,"5"-11"1142,-2 8-715,-3 9 577,-76 252 340,43-157-1110,24-78-464,7-19-42,0 0 0,0 0 0,1 0 0,-1 0 0,1 0 0,0 0-1,0 6 1,1-7 369,2-9-391,43-119 409,-18 48-156,38-77 0,-62 148-355,0-1 0,0 1 0,1 1 0,0-1 1,0 0-1,1 1 0,0 0 0,7-7 0,-10 10-35,1 1 1,-1 0 0,1-1-1,-1 1 1,1 0-1,0 0 1,-1 0 0,1 1-1,0-1 1,-1 1 0,1-1-1,0 1 1,0 0 0,0 0-1,0 0 1,-1 0 0,1 1-1,0-1 1,0 1-1,-1 0 1,1 0 0,3 1-1,2 2-2,-2-1-1,1 1 0,0 0 1,-1 1-1,0 0 0,0 0 1,0 0-1,-1 0 0,1 1 1,-1 0-1,-1 0 0,1 1 1,-1-1-1,0 1 0,5 13 1,3 10 13,-1 1 0,10 49 0,-7-22 13,1 6-23,-14-62-111,-1 7-187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49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39 332,'0'0'2712,"42"-17"-2320,-23 13-52,4 0-16,5 0-36,-4 4-184,5-4-192,-1 2-244,-9 2-348,0-3-736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50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86 572,'-21'-12'6835,"439"-4"-5426,-129 11-1065,-6-9-159,315-12-2443,-543 22-427,-3-5 207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50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1 155 280,'0'0'1511,"2"-7"-1093,54-134 4626,-56 139-4748,5-3 1517,-9 60-1660,-15 87 0,9-82-64,-2 74 0,-1 2 95,8-85 58,5-49-234,0-60-8548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51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93 64,'0'0'857,"-40"-23"2530,-16-5 1630,56 28-5006,0 0-1,0 0 1,1 0-1,-1 0 1,0 0 0,0 0-1,1 0 1,-1-1 0,0 1-1,0 0 1,0 0 0,0 0-1,1 0 1,-1 0 0,0 0-1,0 0 1,0-1 0,0 1-1,1 0 1,-1 0 0,0 0-1,0 0 1,0-1 0,0 1-1,0 0 1,0 0-1,0 0 1,1-1 0,-1 1-1,0 0 1,0 0 0,0 0-1,0-1 1,0 1 0,0 0-1,0 0 1,0 0 0,0-1-1,0 1 1,0 0 0,0 0-1,0-1 1,0 1 0,-1 0-1,1 0 1,0 0 0,0-1-1,0 1 1,0 0 0,0 0-1,0 0 1,0 0-1,-1-1 1,1 1 0,0 0-1,0 0 1,0 0 0,0 0-1,-1 0 1,1 0 0,0-1-1,0 1 1,0 0 0,-1 0-1,1 0 1,0 0 0,0 0-1,0 0 1,-1 0 0,22-13 264,9 7-190,1 1 0,-1 1 0,1 2 0,-1 1 0,1 1-1,49 7 1,-74-6-82,0 1-1,0-1 0,-1 2 0,1-1 1,-1 0-1,1 1 0,-1 0 0,0 0 1,0 1-1,0-1 0,0 1 0,-1 0 1,0 0-1,0 1 0,6 7 0,-8-10-2,-1 1 0,1-1-1,-1 0 1,1 1 0,-1-1-1,0 1 1,0 0 0,0-1 0,-1 1-1,1 0 1,0 0 0,-1-1-1,0 1 1,0 0 0,0 0-1,0 0 1,0-1 0,0 1 0,-1 0-1,0 0 1,1-1 0,-1 1-1,0 0 1,0-1 0,0 1-1,-1-1 1,1 1 0,-1-1-1,1 1 1,-1-1 0,0 0 0,0 0-1,0 0 1,-3 2 0,-4 4-79,-1 0 0,-1-2 1,1 1-1,-1-1 1,0-1-1,0 0 0,-1 0 1,0-1-1,-16 4 0,-31 2-5985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52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60 328,'0'0'4687,"-1"0"-4614,1-1 0,-1 1-1,1 0 1,-1-1 0,1 1 0,0-1 0,-1 1-1,1-1 1,0 1 0,0-1 0,-1 1 0,1-1-1,0 1 1,0-1 0,0 0 0,0 1-1,-1-1 1,1 1 0,0-1 0,0 0 0,0 1-1,0-1 1,1 0 0,12-24 1042,-13 22-874,7-9 379,-7 12-602,0 0-1,0-1 0,0 1 1,0 0-1,0 0 0,0 0 1,0-1-1,0 1 0,0 0 1,0 0-1,0 0 0,0 0 1,0-1-1,0 1 0,0 0 1,0 0-1,0 0 0,0-1 0,0 1 1,0 0-1,0 0 0,1 0 1,-1 0-1,0-1 0,0 1 1,0 0-1,0 0 0,0 0 1,0 0-1,1 0 0,-1 0 1,0-1-1,0 1 0,0 0 1,0 0-1,1 0 0,-1 0 1,0 0-1,0 0 0,0 0 1,1 0-1,-1 0 0,0 0 1,0 0-1,0 0 0,1 0 0,-1 0 1,0 0-1,0 0 0,0 0 1,0 0-1,1 0 0,-1 0 1,0 0-1,0 0 0,0 0 1,0 1-1,1-1 0,-1 0 1,0 0-1,0 0 0,0 0 1,0 0-1,0 0 0,1 1 1,-1-1-1,0 0 0,0 0 1,3 25 29,-2 0 1,-1 0 0,0-1 0,-8 47-1,-30 101 94,33-145-84,-3 8 22,7-34-62,24-11-3451,-13 3 385,-3 0 806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5:5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21 112 168,'0'0'3714,"-20"-22"5096,21 21-8652,33-10 115,64-12 0,2 0-2357,-38 1-3692,-42 13 2660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34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58 188 0 0,'24'-27'4006'0'0,"9"-3"-775"0"0,-15 42-3086 0 0,-15-5-119 0 0,0 0 0 0 0,0 0 0 0 0,0 0 0 0 0,-1 0 0 0 0,-1 0 0 0 0,1 1 0 0 0,-1-1 0 0 0,0 1 0 0 0,0 11 0 0 0,0-7 3 0 0,1 8 16 0 0,-1 3 27 0 0,2-1 0 0 0,1 1 1 0 0,7 24-1 0 0,-10-46-58 0 0,-1 0 0 0 0,0-1-1 0 0,1 1 1 0 0,-1 0 0 0 0,1 0 0 0 0,-1-1 0 0 0,1 1 0 0 0,-1 0 0 0 0,1 0 0 0 0,0-1 0 0 0,-1 1 0 0 0,1-1 0 0 0,0 1 0 0 0,-1-1-1 0 0,1 1 1 0 0,0-1 0 0 0,0 1 0 0 0,-1-1 0 0 0,1 0 0 0 0,0 1 0 0 0,0-1 0 0 0,0 0 0 0 0,0 0 0 0 0,0 1 0 0 0,0-1-1 0 0,-1 0 1 0 0,1 0 0 0 0,0 0 0 0 0,0 0 0 0 0,0 0 0 0 0,0-1 0 0 0,0 1 0 0 0,0 0 0 0 0,0 0 0 0 0,-1 0 0 0 0,1-1 0 0 0,0 1-1 0 0,0 0 1 0 0,1-2 0 0 0,36-19 103 0 0,-31 16-76 0 0,14-8 41 0 0,-1-1 0 0 0,0-1 0 0 0,-1 0 0 0 0,-1-2 0 0 0,-1 0 0 0 0,0 0 0 0 0,22-32 0 0 0,-11 12 387 0 0,-27 36-459 0 0,-4 22-31 0 0,0 0 0 0 0,-2-1 0 0 0,-9 28 0 0 0,-3 12 21 0 0,-29 147 43 0 0,-36 147 72 0 0,53-251 61 0 0,-61 141 0 0 0,88-238-85 0 0,0-1 0 0 0,-1 1 0 0 0,0-1 0 0 0,0 1 0 0 0,-1-1 0 0 0,1 0 0 0 0,-1 0 0 0 0,0-1 0 0 0,-1 1 0 0 0,-6 5 0 0 0,9-9-40 0 0,0 1 0 0 0,-1-1 0 0 0,1-1 0 0 0,0 1 0 0 0,0 0 0 0 0,-1 0 0 0 0,1-1 0 0 0,-1 1-1 0 0,1-1 1 0 0,0 0 0 0 0,-1 0 0 0 0,1 0 0 0 0,-1 0 0 0 0,1 0 0 0 0,-1-1 0 0 0,1 1-1 0 0,0-1 1 0 0,-1 1 0 0 0,1-1 0 0 0,0 0 0 0 0,-1 0 0 0 0,1 0 0 0 0,0 0 0 0 0,0 0-1 0 0,0 0 1 0 0,0-1 0 0 0,0 1 0 0 0,0-1 0 0 0,-1-1 0 0 0,-4-3 24 0 0,1 1 0 0 0,0-1 1 0 0,1 0-1 0 0,-1 0 0 0 0,1 0 1 0 0,1-1-1 0 0,-1 0 0 0 0,1 0 1 0 0,0 0-1 0 0,1-1 0 0 0,-1 1 0 0 0,2-1 1 0 0,-1 0-1 0 0,1 0 0 0 0,0 0 1 0 0,0 0-1 0 0,1 0 0 0 0,1 0 0 0 0,-1 0 1 0 0,1 0-1 0 0,0 0 0 0 0,1-1 1 0 0,0 1-1 0 0,0 0 0 0 0,1 0 1 0 0,0 0-1 0 0,5-12 0 0 0,-1 2-57 0 0,1 1 1 0 0,1 0-1 0 0,1 0 0 0 0,0 1 0 0 0,1 0 0 0 0,1 1 1 0 0,0 0-1 0 0,1 1 0 0 0,1 0 0 0 0,0 1 1 0 0,19-15-1 0 0,1 5-639 0 0,1 3 0 0 0,1 1 0 0 0,1 1 0 0 0,50-16 0 0 0,0-2-5378 0 0,-52 22 2500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3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45 333 44 0 0,'0'0'3824'0'0,"-3"0"-3600"0"0,0-1-127 0 0,1 1 1 0 0,0 0 0 0 0,0 0 0 0 0,-1 0-1 0 0,1 0 1 0 0,0 0 0 0 0,0 0 0 0 0,-1 1-1 0 0,1-1 1 0 0,0 1 0 0 0,0-1 0 0 0,0 1-1 0 0,-1 0 1 0 0,1 0 0 0 0,0 0-1 0 0,-4 3 2529 0 0,6-9-2388 0 0,1-2-170 0 0,1 0-1 0 0,-1 0 0 0 0,1 0 0 0 0,1 0 1 0 0,-1 0-1 0 0,1 1 0 0 0,0-1 0 0 0,1 1 1 0 0,-1 0-1 0 0,1 0 0 0 0,1 0 0 0 0,4-5 1 0 0,75-102 496 0 0,-23 30 46 0 0,-60 81-551 0 0,4 14-49 0 0,-1 0 0 0 0,0 1 1 0 0,-1-1-1 0 0,0 1 0 0 0,-1 0 0 0 0,-1-1 0 0 0,1 15 1 0 0,5 37 30 0 0,5-23 12 0 0,-12-40-49 0 0,1-1-1 0 0,0 1 1 0 0,-1 0-1 0 0,1 0 1 0 0,-1 0-1 0 0,1-1 1 0 0,0 1-1 0 0,-1 0 1 0 0,1 0-1 0 0,0-1 1 0 0,0 1-1 0 0,0-1 1 0 0,0 1-1 0 0,0-1 1 0 0,-1 1-1 0 0,1-1 1 0 0,0 0 0 0 0,0 1-1 0 0,0-1 1 0 0,0 0-1 0 0,0 0 1 0 0,0 1-1 0 0,0-1 1 0 0,0 0-1 0 0,0 0 1 0 0,0 0-1 0 0,0 0 1 0 0,0-1-1 0 0,0 1 1 0 0,0 0-1 0 0,0 0 1 0 0,0-1-1 0 0,2 0 1 0 0,38-17 29 0 0,-26 11-13 0 0,-5 1-10 0 0,-1 1 0 0 0,0-1-1 0 0,0-1 1 0 0,-1 1 0 0 0,0-2-1 0 0,0 1 1 0 0,0-1-1 0 0,7-11 1 0 0,-5 8-2 0 0,-1 1-1 0 0,2 0 1 0 0,12-11 0 0 0,-21 21-5 0 0,-1-1-1 0 0,0 1 1 0 0,0-1 0 0 0,0 0 0 0 0,0 0 0 0 0,0 1 0 0 0,-1-1 0 0 0,1 0-1 0 0,0 0 1 0 0,0 0 0 0 0,0 0 0 0 0,-1 0 0 0 0,1 0 0 0 0,0 0 0 0 0,-1 0-1 0 0,1-2 1 0 0,24-40 40 0 0,-19 33-43 0 0,3-4-1 0 0,-3 5-1 0 0,-3 5 0 0 0,-2 3-3 0 0,0-1 10 0 0,3-4-3 0 0,8-7 42 0 0,-5 3-17 0 0,-7 10-26 0 0,0 0 1 0 0,0 0 0 0 0,0 0-1 0 0,0 0 1 0 0,1 0 0 0 0,-1 1 0 0 0,0-1-1 0 0,0 0 1 0 0,0 0 0 0 0,0 0 0 0 0,0 0-1 0 0,0 0 1 0 0,0 0 0 0 0,0 0-1 0 0,1 0 1 0 0,-1 0 0 0 0,0 0 0 0 0,0 0-1 0 0,0 0 1 0 0,0 0 0 0 0,0 0 0 0 0,1 0-1 0 0,-141 312 236 0 0,73-152 319 0 0,-110 188 0 0 0,149-302-385 0 0,9-12 205 0 0,-2-1-1 0 0,-38 46 1 0 0,59-78-298 0 0,0 0-1 0 0,-1 0 1 0 0,1-1 0 0 0,0 1-1 0 0,-1 0 1 0 0,1-1-1 0 0,-1 1 1 0 0,1-1-1 0 0,-1 1 1 0 0,1 0 0 0 0,-1-1-1 0 0,0 1 1 0 0,1-1-1 0 0,-1 1 1 0 0,0-1 0 0 0,1 0-1 0 0,-1 1 1 0 0,0-1-1 0 0,1 0 1 0 0,-1 1-1 0 0,0-1 1 0 0,0 0 0 0 0,1 0-1 0 0,-1 0 1 0 0,0 0-1 0 0,0 0 1 0 0,0 0 0 0 0,1 0-1 0 0,-1 0 1 0 0,0 0-1 0 0,-1 0 1 0 0,-6-22 866 0 0,7 15-1073 0 0,0-4 227 0 0,1 0 0 0 0,0 0 0 0 0,0 0-1 0 0,1 0 1 0 0,1 0 0 0 0,0 0 0 0 0,0 0 0 0 0,1 1 0 0 0,1-1 0 0 0,-1 1 0 0 0,7-12-1 0 0,0-3 60 0 0,2-4-199 0 0,1 1 0 0 0,1 0 0 0 0,2 0 0 0 0,0 2 0 0 0,37-44 0 0 0,-37 52-868 0 0,0 0 0 0 0,1 1 1 0 0,1 2-1 0 0,36-25 0 0 0,-36 30-802 0 0,11 0-7595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40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246 133 596,'-2'-5'5397,"-113"271"-3037,114-263-2249,0 0 1,0-1-1,-1 1 1,1-1-1,0 1 1,-1-1 0,0 0-1,1 1 1,-1-1-1,0 0 1,-4 3-1,5-6-32,1 0 0,-1 0 0,1 0 1,-1 0-1,1 0 0,0 0 0,0 0 0,0-1 0,0 1 0,0 0 0,0 0 0,0 0 0,0 0 0,0 0 0,0 0 0,0 0 0,1-1 0,-1 1 0,1-1 1,3-17 244,1-1 1,10-24-1,3 2-179,-9 20-90,1 1 0,0 0 1,2 0-1,0 1 0,30-36 0,-23 35-24,1 1 0,0 1 0,40-27-1,-55 44-28,20-6-12,-22 8 6,0 2-1,0-1 4,-1 1-1,1-1 1,-1 1 0,0 0 0,0-1-1,0 1 1,0 0 0,0 1 0,0-1-1,0 0 1,-1 1 0,1-1 0,-1 1-1,1-1 1,-1 1 0,0-1 0,0 1-1,0 0 1,0 4 0,0-1-2,-1 0 1,0 0-1,0 0 0,0 0 1,-1 0-1,0 0 0,0 0 0,0-1 1,-3 7-1,-2 4 1,-1 0 0,0-1 0,-1 0 0,-1-1-1,0 0 1,-14 16 0,9-14 8,-2 0-1,0-1 1,-21 16-1,29-25 3,-1 0 0,0 0 0,0-1 0,-1 0 0,1-1 0,-1 0 0,0 0 0,-15 2 0,1-1 196,33-3-121,-3-2-83,-1 1 1,1 0 0,0 0-1,0 0 1,11 5 0,-15-5-1,67 40-2,-65-38 1,1 1 0,-1-1-1,1 1 1,-1 0 0,-1 0 0,1 1 0,0-1 0,-1 1 0,0-1 0,0 1 0,4 9 0,-7-12 1,1 0 1,-1 0-1,1 0 1,-1 0-1,0 0 1,0 0-1,0 0 1,0 0-1,0 0 1,0 0-1,0 0 1,-1 0-1,1 0 1,-1 0-1,1 0 1,-1 0 0,0 0-1,0 0 1,0-1-1,-2 4 1,0-1 1,0-1 0,0 0 0,-1 1 1,1-1-1,-1 0 0,0-1 0,0 1 1,-7 3-1,-2 0-11,-1-1 0,1 0 0,-1-1 0,0 0 0,-15 1 0,16-4-62,1 0 0,0 0 1,-1-2-1,1 1 0,0-2 1,-21-4-1,27 4-158,1 1 1,0-1-1,0 0 0,0-1 1,0 1-1,0-1 1,-7-6-1,10 7-176,-1 0 0,1-1 0,0 1-1,0-1 1,0 1 0,0-1 0,0 0 0,1 0 0,-1 0 0,1 0 0,0 0 0,-1 0 0,0-6-1,1-9-2470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88 84 0 0,'2'-16'2054'0'0,"12"-37"1995"0"0,-13 50-3600 0 0,2-12 1753 0 0,-5 14-1380 0 0,-1 9-340 0 0,-5 25-214 0 0,-6 45-236 0 0,-40 443 675 0 0,48-461-472 0 0,5-57-197 0 0,0 6 81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5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46 122 84 0 0,'0'0'994'0'0,"-11"-11"2695"0"0,8 7-3329 0 0,0 0 0 0 0,0 0 1 0 0,0 0-1 0 0,1-1 0 0 0,-1 1 0 0 0,1-1 0 0 0,0 0 0 0 0,0 0 0 0 0,1 1 1 0 0,-2-10-1 0 0,3 12 205 0 0,-1 1-544 0 0,1 1-1 0 0,-1 0 1 0 0,1 0-1 0 0,0 0 1 0 0,-1-1-1 0 0,1 1 1 0 0,0 0-1 0 0,-1 0 1 0 0,1-1-1 0 0,0 1 1 0 0,-1 0-1 0 0,1 0 0 0 0,0-1 1 0 0,0 1-1 0 0,-1-1 1 0 0,1 1-1 0 0,0 0 1 0 0,0-1-1 0 0,0 1 1 0 0,-1 0-1 0 0,1-1 1 0 0,0 1-1 0 0,0-1 1 0 0,0 1-1 0 0,0 0 1 0 0,0-1-1 0 0,0 1 1 0 0,0-1-1 0 0,0 1 1 0 0,0-1-1 0 0,0 1 1 0 0,0 0-1 0 0,0-1 1 0 0,0 1-1 0 0,0-1 1 0 0,0 1-1 0 0,1 0 1 0 0,-1-1-1 0 0,0 1 1 0 0,0 0-1 0 0,0-1 1 0 0,1 1-1 0 0,-1-1 0 0 0,0 1 1 0 0,1-1-1 0 0,13-17 452 0 0,2 13-441 0 0,-1 2 1 0 0,1 0 0 0 0,-1 1-1 0 0,1 0 1 0 0,0 2 0 0 0,31 1 0 0 0,-36 0-34 0 0,0 0 1 0 0,0 1 0 0 0,-1 0 0 0 0,1 1 0 0 0,-1 0 0 0 0,1 1-1 0 0,-1 0 1 0 0,0 0 0 0 0,0 1 0 0 0,-1 1 0 0 0,12 7 0 0 0,-17-9 3 0 0,1 0 0 0 0,0 0 0 0 0,-1 0 0 0 0,0 1 0 0 0,0-1 0 0 0,0 1 0 0 0,0 0 0 0 0,-1 0 0 0 0,0 0 0 0 0,0 1 0 0 0,0-1 0 0 0,-1 1 0 0 0,0 0 0 0 0,0 0 0 0 0,0-1 1 0 0,-1 1-1 0 0,0 0 0 0 0,0 1 0 0 0,0-1 0 0 0,-1 0 0 0 0,0 0 0 0 0,0 0 0 0 0,-1 0 0 0 0,1 0 0 0 0,-1 0 0 0 0,-1 0 0 0 0,1 0 0 0 0,-4 9 0 0 0,0-5 22 0 0,1-1 0 0 0,-1 0 1 0 0,-1 0-1 0 0,1-1 0 0 0,-2 0 0 0 0,1 0 0 0 0,-1 0 0 0 0,0-1 0 0 0,-1 0 0 0 0,0 0 0 0 0,0-1 1 0 0,0 0-1 0 0,-1 0 0 0 0,1-1 0 0 0,-1 0 0 0 0,-15 5 0 0 0,-113 32 89 0 0,136-42-370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39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34 172 336 0 0,'0'0'7981'0'0,"0"-7"-7789"0"0,0 5-214 0 0,0-2 84 0 0,0-1 0 0 0,0 1-1 0 0,0-1 1 0 0,0 1 0 0 0,1-1 0 0 0,0 1 0 0 0,0 0 0 0 0,0-1 0 0 0,0 1 0 0 0,1 0 0 0 0,0 0 0 0 0,4-8 0 0 0,-1 5 41 0 0,-1 0 1 0 0,0 0 0 0 0,0-1-1 0 0,-1 1 1 0 0,4-14 0 0 0,2-2 131 0 0,1 5 942 0 0,-18 43-975 0 0,-22 51-253 0 0,15-34 163 0 0,3 0 0 0 0,2 1 1 0 0,-8 62-1 0 0,17-102-90 0 0,1 1 1 0 0,0-1-1 0 0,0 0 0 0 0,0 0 1 0 0,0 0-1 0 0,0 0 1 0 0,1 0-1 0 0,-1 0 1 0 0,1 0-1 0 0,0 0 0 0 0,0 0 1 0 0,0 0-1 0 0,0 0 1 0 0,1-1-1 0 0,-1 1 1 0 0,1 0-1 0 0,0-1 0 0 0,0 1 1 0 0,-1-1-1 0 0,2 0 1 0 0,-1 1-1 0 0,0-1 1 0 0,0 0-1 0 0,1 0 0 0 0,-1 0 1 0 0,5 2-1 0 0,12 11 2 0 0,-18-13-178 0 0,8 0-781 0 0,14-10-8455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44 0 0,'0'0'10301'0'0,"6"0"-10180"0"0,107-8 768 0 0,-25 1-4868 0 0,-70 0-1393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1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36 312 0 0,'1'0'148'0'0,"0"-1"0"0"0,1 0-1 0 0,-1 0 1 0 0,0 1 0 0 0,0-1 0 0 0,0 0-1 0 0,0 0 1 0 0,0 0 0 0 0,0 0 0 0 0,0 0-1 0 0,0-1 1 0 0,0 1 0 0 0,0 0 0 0 0,0 0-1 0 0,-1-1 1 0 0,1 1 0 0 0,0 0 0 0 0,0-3-1 0 0,6-10 3679 0 0,-12 15-3795 0 0,0 0 1 0 0,0 0-1 0 0,0 0 1 0 0,0 1-1 0 0,1-1 1 0 0,-1 1-1 0 0,0 1 1 0 0,1-1-1 0 0,-1 1 1 0 0,1-1 0 0 0,0 1-1 0 0,0 0 1 0 0,0 1-1 0 0,0-1 1 0 0,1 1-1 0 0,-1 0 1 0 0,1-1-1 0 0,0 2 1 0 0,0-1-1 0 0,0 0 1 0 0,1 0 0 0 0,-5 10-1 0 0,1-1 66 0 0,1 0-1 0 0,-1 0 1 0 0,2 0-1 0 0,0 1 1 0 0,1 0-1 0 0,0-1 1 0 0,-1 17-1 0 0,4-26-61 0 0,0 0 1 0 0,0 0-1 0 0,0 0 1 0 0,0 0-1 0 0,1 0 0 0 0,0 0 1 0 0,-1 0-1 0 0,1 0 0 0 0,1-1 1 0 0,-1 1-1 0 0,1 0 0 0 0,-1 0 1 0 0,1-1-1 0 0,3 5 0 0 0,-3-6-5 0 0,0 0 0 0 0,-1-1-1 0 0,1 1 1 0 0,0-1-1 0 0,0 0 1 0 0,0 1-1 0 0,0-1 1 0 0,0 0-1 0 0,1 0 1 0 0,-1 0-1 0 0,0-1 1 0 0,0 1-1 0 0,1 0 1 0 0,-1-1 0 0 0,0 1-1 0 0,1-1 1 0 0,-1 0-1 0 0,0 0 1 0 0,1 0-1 0 0,-1 0 1 0 0,0 0-1 0 0,1-1 1 0 0,-1 1-1 0 0,0-1 1 0 0,1 1-1 0 0,-1-1 1 0 0,4-2 0 0 0,-3 2 21 0 0,1 0 1 0 0,-1 0 0 0 0,1 0 0 0 0,-1-1 0 0 0,0 0 0 0 0,1 0 0 0 0,-1 0 0 0 0,0 0 0 0 0,0 0 0 0 0,0 0 0 0 0,-1-1 0 0 0,1 0 0 0 0,0 1 0 0 0,-1-1 0 0 0,0 0-1 0 0,0 0 1 0 0,0 0 0 0 0,0-1 0 0 0,0 1 0 0 0,0 0 0 0 0,-1-1 0 0 0,0 1 0 0 0,0-1 0 0 0,0 1 0 0 0,0-1 0 0 0,0 0 0 0 0,-1 1 0 0 0,1-1 0 0 0,-1 0 0 0 0,0 1-1 0 0,0-1 1 0 0,-1 0 0 0 0,1 0 0 0 0,-1 1 0 0 0,0-1 0 0 0,-2-6 0 0 0,1 5-144 0 0,0 0 0 0 0,-1 0-1 0 0,0 0 1 0 0,0 1 0 0 0,0-1 0 0 0,0 1-1 0 0,-1 0 1 0 0,0 0 0 0 0,0 0 0 0 0,0 0-1 0 0,0 1 1 0 0,0-1 0 0 0,-1 1 0 0 0,0 0-1 0 0,1 1 1 0 0,-1-1 0 0 0,0 1 0 0 0,0 0-1 0 0,-1 0 1 0 0,1 0 0 0 0,-6 0 0 0 0,9 1-607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2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74 404 0 0,'1'-57'4370'0'0,"-2"53"-3930"0"0,1-5 11 0 0,0 6-123 0 0,0 9 1670 0 0,-4 31-1723 0 0,-12 56 1 0 0,-2 10 65 0 0,-1 87-1631 0 0,20-178 316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5:43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10 315 444 0 0,'-9'-11'7711'0'0,"12"9"-7652"0"0,0 0 0 0 0,1 0 1 0 0,0 0-1 0 0,-1 0 0 0 0,1 0 0 0 0,0 1 0 0 0,0 0 0 0 0,0 0 0 0 0,0 0 0 0 0,0 0 0 0 0,5 0 0 0 0,62-4 205 0 0,-36 3-487 0 0,23-6-1242 0 0,19 0-2040 0 0,-74 8 3223 0 0,1-1-225 0 0,-3 1 543 0 0,-1 0 0 0 0,1 0 1 0 0,-1 0-1 0 0,1 0 0 0 0,0 0 0 0 0,-1 0 1 0 0,1 0-1 0 0,-1 0 0 0 0,1 0 0 0 0,0-1 1 0 0,-1 1-1 0 0,1 0 0 0 0,-1 0 0 0 0,1-1 1 0 0,-1 1-1 0 0,1 0 0 0 0,-1 0 0 0 0,1-1 1 0 0,-1 1-1 0 0,1-1 0 0 0,-1 1 0 0 0,1 0 1 0 0,-1-1-1 0 0,0 1 0 0 0,1-1 0 0 0,-1 1 1 0 0,0-1-1 0 0,1 1 0 0 0,-1-1 0 0 0,0 0 1 0 0,0 1-1 0 0,1-1 0 0 0,-1 1 0 0 0,0-1 1 0 0,0 1-1 0 0,0-1 0 0 0,0 0 0 0 0,0 1 1 0 0,0-2-1 0 0,-9-20 1101 0 0,8 22-1116 0 0,1-1 0 0 0,0 0 1 0 0,-1 1-1 0 0,1-1 0 0 0,0 1 0 0 0,-1-1 0 0 0,1 1 0 0 0,-1-1 1 0 0,1 1-1 0 0,-1-1 0 0 0,1 1 0 0 0,-1-1 0 0 0,0 1 1 0 0,1 0-1 0 0,-1-1 0 0 0,1 1 0 0 0,-1 0 0 0 0,0 0 1 0 0,1-1-1 0 0,-1 1 0 0 0,0 0 0 0 0,1 0 0 0 0,-1 0 0 0 0,0 0 1 0 0,1 0-1 0 0,-1 0 0 0 0,0 0 0 0 0,0 0 0 0 0,1 0 1 0 0,-1 0-1 0 0,0 0 0 0 0,1 0 0 0 0,-1 0 0 0 0,0 1 1 0 0,1-1-1 0 0,-1 0 0 0 0,1 1 0 0 0,-1-1 0 0 0,0 0 1 0 0,1 1-1 0 0,-1-1 0 0 0,1 1 0 0 0,-1 0 0 0 0,-7 7 41 0 0,0 1 0 0 0,2 0 0 0 0,-1 0 0 0 0,1 1 0 0 0,0 0 0 0 0,1 0-1 0 0,0 1 1 0 0,1-1 0 0 0,0 1 0 0 0,1 0 0 0 0,0 0 0 0 0,-2 14 0 0 0,-8 23 180 0 0,12-19-9 0 0,1-29-225 0 0,0 1 0 0 0,0-1 1 0 0,-1 1-1 0 0,1-1 0 0 0,1 1 1 0 0,-1-1-1 0 0,0 1 0 0 0,0-1 1 0 0,0 1-1 0 0,0-1 0 0 0,0 1 1 0 0,0 0-1 0 0,1-1 0 0 0,-1 1 0 0 0,0-1 1 0 0,0 0-1 0 0,1 1 0 0 0,-1-1 1 0 0,0 1-1 0 0,1-1 0 0 0,-1 1 1 0 0,0-1-1 0 0,1 0 0 0 0,-1 1 0 0 0,1-1 1 0 0,-1 0-1 0 0,0 1 0 0 0,1-1 1 0 0,-1 0-1 0 0,1 0 0 0 0,-1 1 1 0 0,1-1-1 0 0,-1 0 0 0 0,1 0 0 0 0,-1 0 1 0 0,1 0-1 0 0,0 1 0 0 0,-1-1 1 0 0,1 0-1 0 0,-1 0 0 0 0,1 0 1 0 0,-1 0-1 0 0,1-1 0 0 0,-1 1 0 0 0,1 0 1 0 0,-1 0-1 0 0,1 0 0 0 0,-1 0 1 0 0,1 0-1 0 0,-1-1 0 0 0,1 1 1 0 0,-1 0-1 0 0,1 0 0 0 0,-1-1 0 0 0,1 1 1 0 0,0-1-1 0 0,11-9-3 0 0,0 0-1 0 0,0-1 1 0 0,-1 0 0 0 0,-1-1-1 0 0,0 0 1 0 0,0-1 0 0 0,-1 0-1 0 0,-1 0 1 0 0,0-1-1 0 0,10-24 1 0 0,4-5-103 0 0,-12 21-101 0 0,-15 25 15 0 0,1 4 179 0 0,0-1 1 0 0,1 1 0 0 0,-1 0 0 0 0,1 0-1 0 0,-2 10 1 0 0,4-13 1 0 0,-1-2 17 0 0,1 1 0 0 0,0 0 0 0 0,0 0 0 0 0,0 0 0 0 0,1 1 0 0 0,-1-1 1 0 0,1 0-1 0 0,0 0 0 0 0,0 0 0 0 0,0 0 0 0 0,0 0 0 0 0,0 0 0 0 0,1 1 0 0 0,-1-1 0 0 0,1 0 0 0 0,0 0 0 0 0,0 0 0 0 0,0 0 0 0 0,0 0 0 0 0,4 5 0 0 0,-4-8-5 0 0,0 1 0 0 0,0-1 0 0 0,0 1 0 0 0,1-1 0 0 0,-1 0 0 0 0,0 0 0 0 0,0 1 1 0 0,1-1-1 0 0,-1 0 0 0 0,0 0 0 0 0,1 0 0 0 0,-1 0 0 0 0,0-1 0 0 0,0 1 0 0 0,1 0 0 0 0,-1 0 0 0 0,0-1 0 0 0,0 1 0 0 0,0-1 0 0 0,3 0 0 0 0,23-12 69 0 0,-14 5-60 0 0,-1 0 0 0 0,0-2 0 0 0,0 1 0 0 0,-1-1 0 0 0,0-1 0 0 0,-1 0 0 0 0,0 0 0 0 0,-1-1 1 0 0,0 0-1 0 0,-1-1 0 0 0,11-22 0 0 0,0-7 529 0 0,-2-1 1 0 0,15-63-1 0 0,-31 103-20 0 0,-7 7-430 0 0,-2 4-67 0 0,0-1 1 0 0,1 2-1 0 0,-1-1 1 0 0,1 1-1 0 0,1 0 0 0 0,0 1 1 0 0,0-1-1 0 0,1 1 1 0 0,0 0-1 0 0,1 0 0 0 0,-6 19 1 0 0,6-17-22 0 0,1 1 1 0 0,0 0-1 0 0,1-1 1 0 0,0 1-1 0 0,1 0 1 0 0,0 0-1 0 0,1 0 0 0 0,1 0 1 0 0,0 0-1 0 0,4 19 1 0 0,-3-25-79 0 0,1-1 0 0 0,-1 0 0 0 0,1 0 0 0 0,0 0 0 0 0,0 0 0 0 0,1 0 0 0 0,0-1 0 0 0,0 1 0 0 0,0-1 1 0 0,1 0-1 0 0,-1 0 0 0 0,1-1 0 0 0,0 1 0 0 0,1-1 0 0 0,-1 0 0 0 0,1-1 0 0 0,0 1 0 0 0,-1-1 0 0 0,2 0 0 0 0,-1 0 0 0 0,0-1 1 0 0,0 0-1 0 0,1 0 0 0 0,13 1 0 0 0,4 1-786 0 0,0-2 1 0 0,1-1 0 0 0,0-1-1 0 0,-1-1 1 0 0,31-5-1 0 0,13-5-1745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43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5 182 528 0 0,'-1'-3'201'0'0,"0"0"0"0"0,1 1 0 0 0,-1-1 0 0 0,0 0 0 0 0,1 1 0 0 0,0-1 0 0 0,0 0 0 0 0,-1 0 0 0 0,2 1 0 0 0,-1-1 0 0 0,0 0 0 0 0,0 1 0 0 0,1-1 0 0 0,0 0 0 0 0,-1 1 0 0 0,1-1 0 0 0,0 0 0 0 0,0 1 0 0 0,3-4 0 0 0,-1 1-11 0 0,1 0 0 0 0,0 0-1 0 0,0 0 1 0 0,0 1 0 0 0,0-1 0 0 0,1 1-1 0 0,0 0 1 0 0,7-4 0 0 0,5-2 78 0 0,0 1 0 0 0,0 1 0 0 0,1 0-1 0 0,33-9 1 0 0,-38 14-125 0 0,0 0 0 0 0,0 0-1 0 0,0 2 1 0 0,1-1 0 0 0,-1 2 0 0 0,14 0-1 0 0,-25 0-125 0 0,1 0 0 0 0,-1 0-1 0 0,1 1 1 0 0,-1-1-1 0 0,1 1 1 0 0,-1-1 0 0 0,0 1-1 0 0,1 0 1 0 0,-1 0 0 0 0,0 0-1 0 0,0 0 1 0 0,1 0 0 0 0,-1 0-1 0 0,0 1 1 0 0,0-1 0 0 0,0 1-1 0 0,0-1 1 0 0,-1 1 0 0 0,1 0-1 0 0,0 0 1 0 0,-1 0 0 0 0,1 0-1 0 0,-1 0 1 0 0,0 0-1 0 0,0 0 1 0 0,0 0 0 0 0,0 1-1 0 0,0-1 1 0 0,0 0 0 0 0,0 1-1 0 0,-1-1 1 0 0,1 0 0 0 0,-1 1-1 0 0,0-1 1 0 0,0 1 0 0 0,0-1-1 0 0,0 1 1 0 0,0-1 0 0 0,-1 5-1 0 0,-2 9 23 0 0,0 1 0 0 0,-2-1-1 0 0,0-1 1 0 0,0 1 0 0 0,-2-1-1 0 0,0 0 1 0 0,0 0-1 0 0,-2-1 1 0 0,-16 24 0 0 0,2-10 33 0 0,0-1 0 0 0,-2 0-1 0 0,-38 31 1 0 0,62-57 22 0 0,4-9-85 0 0,5-9-4 0 0,1 1 0 0 0,1 0 1 0 0,1 0-1 0 0,0 1 0 0 0,1 1 1 0 0,0 0-1 0 0,1 0 0 0 0,1 1 0 0 0,22-16 1 0 0,184-135 41 0 0,-207 153-28 0 0,0-1 0 0 0,17-20 0 0 0,-27 28-19 0 0,-1 3 4 0 0,1-5 14 0 0,-3 6-18 0 0,0 0 1 0 0,0 0-1 0 0,0 0 0 0 0,0 0 0 0 0,0 0 1 0 0,0 0-1 0 0,0 0 0 0 0,0 0 0 0 0,0 0 1 0 0,0 0-1 0 0,0 0 0 0 0,0 0 0 0 0,0 0 1 0 0,0 0-1 0 0,0 0 0 0 0,-1 0 1 0 0,1 0-1 0 0,0 0 0 0 0,0 0 0 0 0,0 0 1 0 0,0 0-1 0 0,0 0 0 0 0,0 0 0 0 0,0 0 1 0 0,0 0-1 0 0,-10 12 4 0 0,0 1 0 0 0,2 0 1 0 0,-1 0-1 0 0,1 1 0 0 0,1 0 0 0 0,-10 29 0 0 0,13-33 8 0 0,1 1 0 0 0,0-1 0 0 0,1 1 0 0 0,0-1 0 0 0,0 1 0 0 0,1 0 0 0 0,1 0-1 0 0,0 0 1 0 0,1-1 0 0 0,-1 1 0 0 0,5 18 0 0 0,-4-27-6 0 0,0 0 0 0 0,0 0-1 0 0,0 1 1 0 0,0-1 0 0 0,0-1 0 0 0,0 1 0 0 0,0 0 0 0 0,1 0-1 0 0,-1 0 1 0 0,1-1 0 0 0,-1 1 0 0 0,1 0 0 0 0,0-1 0 0 0,0 0 0 0 0,-1 1-1 0 0,1-1 1 0 0,0 0 0 0 0,0 0 0 0 0,4 2 0 0 0,0-2-2 0 0,0 1 1 0 0,0-1 0 0 0,-1 0 0 0 0,1 0 0 0 0,0-1-1 0 0,0 1 1 0 0,9-2 0 0 0,7-1-42 0 0,0-2-1 0 0,42-11 1 0 0,-45 9-5 0 0,-1 0 0 0 0,0 0 0 0 0,-1-2-1 0 0,0 0 1 0 0,0-1 0 0 0,0-1 0 0 0,-1-1 0 0 0,-1 0-1 0 0,17-16 1 0 0,-32 27 39 0 0,0 0 1 0 0,0 0-1 0 0,0 0 0 0 0,-1 0 0 0 0,1 0 0 0 0,0 0 1 0 0,0 0-1 0 0,-1 0 0 0 0,1 0 0 0 0,0 0 0 0 0,0 0 1 0 0,0 0-1 0 0,-1 0 0 0 0,1 0 0 0 0,0 0 0 0 0,0 0 1 0 0,0 0-1 0 0,0-1 0 0 0,-1 1 0 0 0,1 0 0 0 0,0 0 1 0 0,0 0-1 0 0,0 0 0 0 0,0 0 0 0 0,0-1 0 0 0,-1 1 1 0 0,1 0-1 0 0,0 0 0 0 0,0 0 0 0 0,0-1 0 0 0,0 1 1 0 0,0 0-1 0 0,0 0 0 0 0,0 0 0 0 0,0-1 0 0 0,0 1 0 0 0,0 0 1 0 0,0 0-1 0 0,0 0 0 0 0,0-1 0 0 0,0 1 0 0 0,0 0 1 0 0,0 0-1 0 0,0 0 0 0 0,0-1 0 0 0,0 1 0 0 0,0 0 1 0 0,0 0-1 0 0,0 0 0 0 0,0-1 0 0 0,0 1 0 0 0,0 0 1 0 0,0 0-1 0 0,0 0 0 0 0,1 0 0 0 0,-1-1 0 0 0,0 1 1 0 0,0 0-1 0 0,0 0 0 0 0,0 0 0 0 0,0 0 0 0 0,1-1 1 0 0,-6 4-1 0 0,0-1 0 0 0,0 1 1 0 0,0 0-1 0 0,1 0 1 0 0,-1 0-1 0 0,1 1 1 0 0,0-1-1 0 0,0 1 1 0 0,0 0-1 0 0,0 0 0 0 0,1 1 1 0 0,-1-1-1 0 0,1 1 1 0 0,0-1-1 0 0,1 1 1 0 0,-1 0-1 0 0,1 0 0 0 0,-3 9 1 0 0,-11 36 453 0 0,-19 103 1738 0 0,37-161-2086 0 0,15-39-5 0 0,2 2 0 0 0,1 0-1 0 0,3 1 1 0 0,2 2-1 0 0,1 0 1 0 0,2 1 0 0 0,45-48-1 0 0,-61 78-94 0 0,1 1 0 0 0,0 0 0 0 0,25-15 0 0 0,-36 25-16 0 0,0 0 13 0 0,0-1 0 0 0,0 1 0 0 0,0 0 1 0 0,1 1-1 0 0,-1-1 0 0 0,0 0 0 0 0,0 1 0 0 0,1-1 0 0 0,-1 1 1 0 0,0 0-1 0 0,0-1 0 0 0,0 1 0 0 0,0 0 0 0 0,0 0 0 0 0,3 3 1 0 0,-2 0-5 0 0,-1 0 0 0 0,0 0 0 0 0,0 1 0 0 0,0-1 0 0 0,-1 1 0 0 0,1-1 1 0 0,-1 1-1 0 0,0 0 0 0 0,-1 0 0 0 0,1-1 0 0 0,-1 1 0 0 0,0 0 0 0 0,0 0 1 0 0,0 0-1 0 0,-1-1 0 0 0,0 6 0 0 0,-2 0 6 0 0,0 1 0 0 0,-1-1 0 0 0,0 0 0 0 0,0-1 0 0 0,-1 1 1 0 0,-11 16-1 0 0,-4 1-3 0 0,-2 0 0 0 0,0-2 0 0 0,-42 36 0 0 0,44-43 112 0 0,-1-2 1 0 0,-35 22-1 0 0,54-37 170 0 0,4-2-276 0 0,1 1 1 0 0,-1-1-1 0 0,0 0 1 0 0,0 0-1 0 0,0 0 1 0 0,0 0-1 0 0,-1-1 1 0 0,1 1-1 0 0,0 0 1 0 0,0-1 0 0 0,-1 1-1 0 0,3-3 1 0 0,0 0 7 0 0,2 0-2 0 0,1 0-1 0 0,-1 1 1 0 0,0 0 0 0 0,1 1 0 0 0,0-1-1 0 0,0 1 1 0 0,-1 0 0 0 0,1 1 0 0 0,0 0-1 0 0,0 0 1 0 0,1 0 0 0 0,-1 1-1 0 0,0 0 1 0 0,0 1 0 0 0,0-1 0 0 0,0 1-1 0 0,13 4 1 0 0,-15-3-8 0 0,-1-1-1 0 0,0 1 1 0 0,0 0-1 0 0,0 0 0 0 0,0 0 1 0 0,-1 0-1 0 0,1 1 1 0 0,0-1-1 0 0,-1 1 1 0 0,0 0-1 0 0,0 0 1 0 0,0 1-1 0 0,0-1 1 0 0,0 1-1 0 0,0-1 1 0 0,-1 1-1 0 0,0 0 1 0 0,0 0-1 0 0,0 0 0 0 0,0 0 1 0 0,-1 0-1 0 0,1 0 1 0 0,-1 0-1 0 0,0 1 1 0 0,0-1-1 0 0,-1 0 1 0 0,1 1-1 0 0,-1 5 1 0 0,-1-4 0 0 0,0 0 1 0 0,0 0 0 0 0,0 0 0 0 0,0-1-1 0 0,-1 1 1 0 0,0 0 0 0 0,-1-1 0 0 0,1 1 0 0 0,-1-1-1 0 0,0 0 1 0 0,0 0 0 0 0,-1 0 0 0 0,1 0-1 0 0,-1-1 1 0 0,0 1 0 0 0,-1-1 0 0 0,1 0-1 0 0,-1 0 1 0 0,1-1 0 0 0,-1 1 0 0 0,0-1 0 0 0,0 0-1 0 0,-1-1 1 0 0,1 1 0 0 0,-1-1 0 0 0,1 0-1 0 0,-1 0 1 0 0,-8 1 0 0 0,4 0-243 0 0,0-1 0 0 0,0 0 0 0 0,0-1 0 0 0,0 0 0 0 0,0-1 0 0 0,0 0 0 0 0,-15-2 0 0 0,19 1-323 0 0,0 0 0 0 0,0 0 0 0 0,0-1 0 0 0,0 0 0 0 0,1 0 0 0 0,-1 0 0 0 0,0-1 0 0 0,1 0 0 0 0,-1 0 0 0 0,1 0 0 0 0,-9-8 0 0 0,-3-6-2634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38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587 182 56 0 0,'35'-175'9795'0'0,"-33"168"-9526"0"0,-2 7-248 0 0,0 0-1 0 0,0 1 0 0 0,0-1 1 0 0,0 0-1 0 0,0 0 1 0 0,0 0-1 0 0,0 0 0 0 0,0 0 1 0 0,0 0-1 0 0,0 0 0 0 0,0 0 1 0 0,-1 0-1 0 0,1 0 1 0 0,0 0-1 0 0,0 0 0 0 0,0 1 1 0 0,0-1-1 0 0,0 0 1 0 0,0 0-1 0 0,0 0 0 0 0,0 0 1 0 0,-1 0-1 0 0,1 0 0 0 0,0 0 1 0 0,0 0-1 0 0,0 0 1 0 0,0 0-1 0 0,0 0 0 0 0,0 0 1 0 0,0 0-1 0 0,-1 0 1 0 0,1 0-1 0 0,0 0 0 0 0,0 0 1 0 0,0 0-1 0 0,0 0 0 0 0,0 0 1 0 0,0-1-1 0 0,0 1 1 0 0,0 0-1 0 0,0 0 0 0 0,-1 0 1 0 0,1 0-1 0 0,0 0 1 0 0,0 0-1 0 0,0 0 0 0 0,-158 225 238 0 0,39-50-144 0 0,111-164-97 0 0,-74 92 92 0 0,71-90-28 0 0,-1 0 1 0 0,-1-1 0 0 0,0-1 0 0 0,-1 0 0 0 0,-20 12-1 0 0,30-20-39 0 0,0-1 0 0 0,0 0 0 0 0,0 0 0 0 0,0-1 0 0 0,0 1 0 0 0,0-1-1 0 0,0 0 1 0 0,-1 0 0 0 0,1 0 0 0 0,0-1 0 0 0,-1 1 0 0 0,1-1 0 0 0,0 0-1 0 0,-1 0 1 0 0,1-1 0 0 0,0 1 0 0 0,-1-1 0 0 0,1 0 0 0 0,0 0-1 0 0,0-1 1 0 0,0 1 0 0 0,0-1 0 0 0,0 0 0 0 0,0 0 0 0 0,0 0 0 0 0,0 0-1 0 0,1-1 1 0 0,-1 0 0 0 0,1 1 0 0 0,0-1 0 0 0,0 0 0 0 0,0-1 0 0 0,0 1-1 0 0,0 0 1 0 0,1-1 0 0 0,0 0 0 0 0,-1 0 0 0 0,1 1 0 0 0,1-1-1 0 0,-1 0 1 0 0,0-1 0 0 0,1 1 0 0 0,0 0 0 0 0,0 0 0 0 0,0-1 0 0 0,1 1-1 0 0,-1-7 1 0 0,2-1-25 0 0,1 0 0 0 0,-1 0 0 0 0,2 0 0 0 0,0 0 0 0 0,0 0 0 0 0,1 0 0 0 0,1 1 0 0 0,0-1 0 0 0,0 1 0 0 0,1 1 0 0 0,1-1 0 0 0,0 1 0 0 0,0 0 0 0 0,1 0 0 0 0,0 1 0 0 0,0 0 0 0 0,1 1 0 0 0,1 0 0 0 0,18-13 0 0 0,-10 8-23 0 0,1 2 0 0 0,0 0 1 0 0,1 1-1 0 0,0 0 0 0 0,1 2 0 0 0,-1 1 0 0 0,2 0 0 0 0,-1 2 0 0 0,1 0 0 0 0,28-2 0 0 0,-46 7-4 0 0,1-1 1 0 0,-1 1-1 0 0,0 0 1 0 0,0 0-1 0 0,0 1 1 0 0,0-1-1 0 0,0 1 1 0 0,0 0-1 0 0,0 0 1 0 0,0 1-1 0 0,0-1 1 0 0,0 1-1 0 0,-1 0 1 0 0,1 0-1 0 0,0 0 1 0 0,-1 0-1 0 0,0 0 1 0 0,1 1-1 0 0,-1 0 0 0 0,0-1 1 0 0,0 1-1 0 0,-1 0 1 0 0,1 1-1 0 0,-1-1 1 0 0,1 0-1 0 0,-1 1 1 0 0,0 0-1 0 0,0-1 1 0 0,-1 1-1 0 0,3 5 1 0 0,1 11-14 0 0,0-1 0 0 0,-1 1 1 0 0,-1 1-1 0 0,-1-1 0 0 0,0 21 0 0 0,1 7-1 0 0,0 53-21 0 0,-4-75 27 0 0,2 0 0 0 0,0 0 0 0 0,9 41 0 0 0,-10-64-55 0 0,1 0 1 0 0,0 0 0 0 0,0 0 0 0 0,0 0 0 0 0,1 0-1 0 0,-1 0 1 0 0,1-1 0 0 0,-1 1 0 0 0,1 0 0 0 0,0-1 0 0 0,0 1-1 0 0,0-1 1 0 0,0 0 0 0 0,1 0 0 0 0,3 3 0 0 0,-4-3-522 0 0,0-1 1 0 0,0 0 0 0 0,1 0 0 0 0,-1 0-1 0 0,1 0 1 0 0,-1-1 0 0 0,0 1 0 0 0,1 0-1 0 0,0-1 1 0 0,-1 0 0 0 0,4 1 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46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1 374 436 0 0,'0'0'7376'0'0,"3"-5"-7154"0"0,39-51 554 0 0,-24 33-506 0 0,-1-1-1 0 0,25-44 1 0 0,27-81 638 0 0,-57 130-673 0 0,-10 18-210 0 0,-1-1 0 0 0,0 1 1 0 0,0-1-1 0 0,0 0 0 0 0,0 1 1 0 0,0-1-1 0 0,0 0 0 0 0,-1 0 1 0 0,1 1-1 0 0,0-1 0 0 0,-1 0 1 0 0,0 0-1 0 0,1 0 0 0 0,-1-3 1 0 0,-7 51 17 0 0,-3-1 0 0 0,-21 65 0 0 0,11-42-16 0 0,-32 137 92 0 0,43-142 91 0 0,8-61 545 0 0,4-7-2548 0 0,3-10 1200 0 0,7-14-4549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4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84 324 0 0,'0'0'766'0'0,"-36"-18"3678"0"0,27 15-3827 0 0,0-1 0 0 0,1 0 0 0 0,-1-1-1 0 0,1 0 1 0 0,0 0 0 0 0,-9-8 1062 0 0,20 10-1570 0 0,2 0-76 0 0,1 0-1 0 0,-1 0 1 0 0,0 0-1 0 0,1 1 1 0 0,0 0-1 0 0,-1 0 1 0 0,1 0 0 0 0,0 1-1 0 0,0 0 1 0 0,0 0-1 0 0,12 0 1 0 0,77 3 176 0 0,-77-1-176 0 0,-12-1-24 0 0,0 0-1 0 0,0 1 0 0 0,0 0 0 0 0,0 0 0 0 0,0 1 0 0 0,0-1 1 0 0,-1 1-1 0 0,1 0 0 0 0,0 1 0 0 0,-1 0 0 0 0,0-1 0 0 0,0 2 0 0 0,1-1 1 0 0,-2 1-1 0 0,1-1 0 0 0,0 1 0 0 0,-1 1 0 0 0,0-1 0 0 0,0 0 1 0 0,6 9-1 0 0,-9-10-4 0 0,-1 0 1 0 0,1 1-1 0 0,-1-1 0 0 0,0 0 1 0 0,1 0-1 0 0,-1 0 1 0 0,-1 0-1 0 0,1 0 0 0 0,0 0 1 0 0,-1 0-1 0 0,0 0 1 0 0,1 0-1 0 0,-1 0 0 0 0,-1 0 1 0 0,1 0-1 0 0,0 0 1 0 0,-1 0-1 0 0,1 0 0 0 0,-1-1 1 0 0,0 1-1 0 0,0-1 1 0 0,0 1-1 0 0,0-1 0 0 0,0 0 1 0 0,0 0-1 0 0,-3 2 1 0 0,-5 5-31 0 0,1-1 1 0 0,-1-1 0 0 0,0 0 0 0 0,-1 0 0 0 0,-12 6 0 0 0,-12 2-496 0 0,-11 7-3949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48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117 174 68 0 0,'7'10'8651'0'0,"-19"20"-8386"0"0,-1 0 0 0 0,-21 34-1 0 0,-9 20 204 0 0,29-57 1730 0 0,19-51-1722 0 0,23-56-350 0 0,-18 54-95 0 0,1 0 0 0 0,1 1 0 0 0,1 0 0 0 0,1 2 0 0 0,2-1 0 0 0,0 2 0 0 0,1 0 0 0 0,2 1 1 0 0,0 1-1 0 0,1 0 0 0 0,24-18 0 0 0,-43 36-31 0 0,19-10-12 0 0,-16 10 9 0 0,-1 1-1 0 0,0-1 1 0 0,1 1 0 0 0,-1 0 0 0 0,1 1-1 0 0,0-1 1 0 0,-1 1 0 0 0,1-1 0 0 0,6 1-1 0 0,-9 0 3 0 0,1 1 0 0 0,-1-1 0 0 0,0 0-1 0 0,0 0 1 0 0,0 0 0 0 0,1 1-1 0 0,-1-1 1 0 0,0 0 0 0 0,0 1-1 0 0,0-1 1 0 0,0 1 0 0 0,0 0-1 0 0,0-1 1 0 0,0 1 0 0 0,0 0-1 0 0,0 0 1 0 0,0-1 0 0 0,0 1-1 0 0,-1 0 1 0 0,1 0 0 0 0,0 0-1 0 0,0 0 1 0 0,-1 0 0 0 0,1 0-1 0 0,-1 0 1 0 0,1 0 0 0 0,-1 0 0 0 0,1 1-1 0 0,-1 1 1 0 0,1-1-6 0 0,-1 16-73 0 0,-5-7 78 0 0,0 1-1 0 0,-1-1 1 0 0,0 0-1 0 0,0-1 1 0 0,-1 1 0 0 0,-1-1-1 0 0,0-1 1 0 0,0 0-1 0 0,-11 9 1 0 0,-8 7 13 0 0,-58 39 1 0 0,38-27 46 0 0,46-35 290 0 0,24 2-291 0 0,-14-2-48 0 0,-1 1 1 0 0,1 0-1 0 0,-1 0 0 0 0,0 0 0 0 0,0 1 0 0 0,-1 0 0 0 0,1 1 1 0 0,-1 0-1 0 0,0 0 0 0 0,0 0 0 0 0,7 8 0 0 0,-12-11-7 0 0,0-1-1 0 0,-1 1 0 0 0,1 0 0 0 0,-1 0 0 0 0,1 0 0 0 0,-1 0 0 0 0,1 0 1 0 0,-1 0-1 0 0,0 1 0 0 0,0-1 0 0 0,0 0 0 0 0,-1 1 0 0 0,1-1 1 0 0,0 0-1 0 0,-1 1 0 0 0,0-1 0 0 0,1 1 0 0 0,-1-1 0 0 0,0 1 0 0 0,0-1 1 0 0,0 1-1 0 0,-1-1 0 0 0,1 1 0 0 0,-1-1 0 0 0,1 0 0 0 0,-1 1 1 0 0,0-1-1 0 0,0 1 0 0 0,0-1 0 0 0,0 0 0 0 0,0 0 0 0 0,0 0 1 0 0,-1 0-1 0 0,1 0 0 0 0,-1 0 0 0 0,0 0 0 0 0,1 0 0 0 0,-1 0 0 0 0,0-1 1 0 0,0 1-1 0 0,-2 1 0 0 0,-7 5 71 0 0,0 0 1 0 0,0 0-1 0 0,-1-1 0 0 0,0-1 1 0 0,-24 10-1 0 0,30-14-35 0 0,0 0 0 0 0,0 0-1 0 0,0-1 1 0 0,0 0 0 0 0,0 0 0 0 0,-1 0-1 0 0,1-1 1 0 0,0 1 0 0 0,0-2 0 0 0,-1 1 0 0 0,1-1-1 0 0,0 0 1 0 0,0 0 0 0 0,0 0 0 0 0,-8-4 0 0 0,12 4-55 0 0,1 0-1 0 0,-1 0 1 0 0,1 0 0 0 0,-1-1 0 0 0,1 1 0 0 0,0 0 0 0 0,-1-1 0 0 0,1 1 0 0 0,0-1 0 0 0,0 1-1 0 0,0-1 1 0 0,0 0 0 0 0,0 1 0 0 0,0-1 0 0 0,1 0 0 0 0,-1 0 0 0 0,1 0 0 0 0,-1 0 0 0 0,1 1-1 0 0,-1-1 1 0 0,1 0 0 0 0,0 0 0 0 0,0 0 0 0 0,0 0 0 0 0,0 0 0 0 0,0 0 0 0 0,1 0 0 0 0,-1 0-1 0 0,1 1 1 0 0,-1-1 0 0 0,1 0 0 0 0,-1 0 0 0 0,1 0 0 0 0,0 1 0 0 0,0-1 0 0 0,1-2 0 0 0,3-5-246 0 0,0-1 1 0 0,0 1-1 0 0,1 0 1 0 0,0 1-1 0 0,11-14 1 0 0,54-41-2434 0 0,-20 26-2185 0 0,-26 23 2181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49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1 190 600 0 0,'-1'-5'623'0'0,"1"0"0"0"0,1-1 0 0 0,-1 1 0 0 0,1 0 0 0 0,0-1 0 0 0,0 1 0 0 0,0 0-1 0 0,1 0 1 0 0,3-8 0 0 0,-4 11-189 0 0,-1 1-252 0 0,0 1 1 0 0,0-1 0 0 0,0 0-1 0 0,0 0 1 0 0,0 0-1 0 0,1 0 1 0 0,-1 1 0 0 0,0-1-1 0 0,1 0 1 0 0,-1 0 0 0 0,0 0-1 0 0,1 1 1 0 0,-1-1-1 0 0,1 0 1 0 0,-1 1 0 0 0,1-1-1 0 0,-1 0 1 0 0,1 1 0 0 0,0-1-1 0 0,-1 1 1 0 0,1-1-1 0 0,1 0 1 0 0,7 40 34 0 0,-1 1 0 0 0,-3 0 1 0 0,2 63-1 0 0,-3-81-155 0 0,-1 13 2793 0 0,-2-36-2838 0 0,-1 0-1 0 0,0 0 1 0 0,1 0-1 0 0,-1 0 1 0 0,1 0-1 0 0,0 0 0 0 0,-1 1 1 0 0,1-1-1 0 0,0 0 1 0 0,-1 0-1 0 0,1 1 1 0 0,0-1-1 0 0,0 1 1 0 0,-1-1-1 0 0,1 0 0 0 0,0 1 1 0 0,0-1-1 0 0,1 0 1 0 0,18-14 242 0 0,16-40 294 0 0,54-110 0 0 0,-44 76-140 0 0,-38 67-356 0 0,-8 21-104 0 0,0 0 0 0 0,0 0 1 0 0,0-1-1 0 0,1 1 0 0 0,-1 0 0 0 0,0 0 0 0 0,1 0 0 0 0,-1 0 1 0 0,0 0-1 0 0,1-1 0 0 0,-1 1 0 0 0,1 0 0 0 0,0 0 0 0 0,-1 0 0 0 0,1 0 1 0 0,0 0-1 0 0,0 0 0 0 0,-1 1 0 0 0,1-1 0 0 0,0 0 0 0 0,0 0 0 0 0,0 1 1 0 0,0-1-1 0 0,0 0 0 0 0,0 1 0 0 0,0-1 0 0 0,0 1 0 0 0,0-1 1 0 0,1 1-1 0 0,-1 0 0 0 0,0-1 0 0 0,0 1 0 0 0,0 0 0 0 0,2 0 0 0 0,-1 1-580 0 0,0 0 0 0 0,0 0 0 0 0,0 0 0 0 0,1 1 1 0 0,-1-1-1 0 0,-1 1 0 0 0,1-1 0 0 0,0 1 0 0 0,0 0 0 0 0,-1 0 0 0 0,1 0 0 0 0,-1 0 0 0 0,3 3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5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24 132,'0'0'446,"-1"-1"-68,0-1 0,0 1 0,-1 0 0,1 0 0,-1-1 0,1 1 0,-1 0 0,1 0 0,-1 1 0,0-1 0,1 0 0,-3 0 1,-22 6 1736,30-4-1174,54-5-948,4-1 204,215-1 324,-231 7-278,-25 0-6158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56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44 20,'0'0'5342,"-4"-1"-5036,4 1-308,-2-1 153,0 0-1,0 1 1,1-1-1,-1 1 1,0-1-1,0 1 1,0 0-1,0-1 0,0 1 1,0 0-1,1 0 1,-1 1-1,0-1 1,0 0-1,0 1 1,0-1-1,0 1 0,1-1 1,-1 1-1,0 0 1,-1 1-1,1-1 254,11-3-368,326-35 258,-288 31-163,-43 6-74,11 4-796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5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22 205 528 0 0,'0'0'6101'0'0,"5"0"-5645"0"0,-3 0-379 0 0,1-1 0 0 0,-1 0 1 0 0,1 1-1 0 0,-1-1 1 0 0,0 0-1 0 0,1-1 0 0 0,-1 1 1 0 0,0 0-1 0 0,0-1 1 0 0,0 1-1 0 0,0-1 0 0 0,0 1 1 0 0,0-1-1 0 0,0 0 1 0 0,0 0-1 0 0,-1 0 0 0 0,1 0 1 0 0,-1 0-1 0 0,1 0 0 0 0,-1-1 1 0 0,0 1-1 0 0,0 0 1 0 0,0-1-1 0 0,0 1 0 0 0,0-3 1 0 0,69-155 2074 0 0,-107 297-1439 0 0,28-110-698 0 0,-18 61 125 0 0,-21 105 0 0 0,42-155-47 0 0,0-9 172 0 0,-4 62-1 0 0,10-90-245 0 0,0-1 1 0 0,0 1-1 0 0,-1 0 0 0 0,1 0 0 0 0,0 0 0 0 0,0-1 1 0 0,0 1-1 0 0,0 0 0 0 0,1 0 0 0 0,-1-1 0 0 0,0 1 1 0 0,0 0-1 0 0,0 0 0 0 0,0 0 0 0 0,1-1 0 0 0,-1 1 1 0 0,0 0-1 0 0,1-1 0 0 0,-1 1 0 0 0,1 0 0 0 0,-1-1 1 0 0,1 1-1 0 0,-1 0 0 0 0,1-1 0 0 0,-1 1 0 0 0,1-1 1 0 0,-1 1-1 0 0,2 0 0 0 0,-1-1-17 0 0,1 0 1 0 0,-1-1-1 0 0,0 1 1 0 0,0 0-1 0 0,0-1 1 0 0,0 1-1 0 0,0 0 1 0 0,0-1-1 0 0,0 0 1 0 0,0 1-1 0 0,0-1 1 0 0,0 1-1 0 0,-1-1 1 0 0,1 0-1 0 0,0 0 1 0 0,0 1-1 0 0,1-3 1 0 0,2-1-607 0 0,0-1 0 0 0,-1 0-1 0 0,1 0 1 0 0,-1 0 0 0 0,0-1 0 0 0,0 1 0 0 0,-1-1 0 0 0,3-8-1 0 0,-1-4-2440 0 0,0 2 235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59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79 288 0 0,'0'0'943'0'0,"-14"-8"890"0"0,-58-27 3116 0 0,70 35-4379 0 0,2-1-532 0 0,0 1 1 0 0,-1 0 0 0 0,1 0 0 0 0,0 0-1 0 0,-1 0 1 0 0,1 0 0 0 0,0 0-1 0 0,0 0 1 0 0,-1 0 0 0 0,1 0-1 0 0,0-1 1 0 0,0 1 0 0 0,-1 0 0 0 0,1 0-1 0 0,0 0 1 0 0,0-1 0 0 0,0 1-1 0 0,-1 0 1 0 0,1 0 0 0 0,0 0-1 0 0,0-1 1 0 0,0 1 0 0 0,0 0 0 0 0,0-1-1 0 0,-1 1 1 0 0,1 0 0 0 0,0 0-1 0 0,0-1 1 0 0,0 1 0 0 0,0 0-1 0 0,0 0 1 0 0,0-1 0 0 0,0 1 0 0 0,0 0-1 0 0,0-1 1 0 0,0 1 0 0 0,0 0-1 0 0,0-1 1 0 0,0 1 0 0 0,0 0-1 0 0,0 0 1 0 0,0-1 0 0 0,1 1 0 0 0,-1 0-1 0 0,0 0 1 0 0,0-1 0 0 0,0 1-1 0 0,0 0 1 0 0,0 0 0 0 0,1-1-1 0 0,-1 1 1 0 0,0 0 0 0 0,1-1-3 0 0,0 0-1 0 0,-1 0 1 0 0,1 0 0 0 0,-1 0 0 0 0,1 0 0 0 0,0 1 0 0 0,-1-1-1 0 0,1 0 1 0 0,0 0 0 0 0,0 1 0 0 0,0-1 0 0 0,0 1 0 0 0,0-1-1 0 0,0 1 1 0 0,-1-1 0 0 0,1 1 0 0 0,0-1 0 0 0,0 1 0 0 0,2 0-1 0 0,26-4 164 0 0,1 1-9 0 0,47 0 0 0 0,-67 3-171 0 0,0 1 0 0 0,0 0-1 0 0,-1 1 1 0 0,1 0 0 0 0,0 0 0 0 0,0 1-1 0 0,-1 1 1 0 0,18 8 0 0 0,-23-10-13 0 0,1 0 0 0 0,-1 1 0 0 0,1 0 0 0 0,-1 0 0 0 0,0 0 0 0 0,0 0 0 0 0,0 0 0 0 0,-1 1-1 0 0,1 0 1 0 0,-1-1 0 0 0,0 1 0 0 0,0 1 0 0 0,0-1 0 0 0,-1 0 0 0 0,1 1 0 0 0,-1-1 0 0 0,0 1 0 0 0,-1 0 0 0 0,3 8 0 0 0,-4-11-4 0 0,0-1-1 0 0,0 1 1 0 0,-1-1-1 0 0,1 1 1 0 0,0-1-1 0 0,-1 0 1 0 0,1 1-1 0 0,-1-1 1 0 0,0 0-1 0 0,1 1 1 0 0,-1-1-1 0 0,0 0 1 0 0,0 0-1 0 0,0 1 1 0 0,0-1-1 0 0,0 0 1 0 0,0 0-1 0 0,0 0 1 0 0,-1 1-1 0 0,-27 20 16 0 0,21-17-19 0 0,-4 4-254 0 0,0-2-1 0 0,0 1 0 0 0,0-1 0 0 0,-1-1 1 0 0,-19 7-1 0 0,-37 3-5800 0 0,48-13 3432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35 320 0 0,'0'0'1720'0'0,"0"-4"-944"0"0,0-14 1693 0 0,3 8-1869 0 0,-1 8-329 0 0,-1 10 1375 0 0,-6 43-904 0 0,-2-1 0 0 0,-26 97 0 0 0,20-98-237 0 0,4 1-1340 0 0,19-74-105 0 0,-7 18-703 0 0,-2-21-3536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0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95 460 0 0,'0'0'440'0'0,"-13"-8"3197"0"0,13 8-3546 0 0,-1-1 0 0 0,1 1 0 0 0,0 0 0 0 0,-1-1 0 0 0,1 1 0 0 0,0-1 0 0 0,0 1 0 0 0,-1-1 0 0 0,1 1 0 0 0,0-1 0 0 0,0 1 0 0 0,0-1 0 0 0,0 1 0 0 0,0-1 0 0 0,0 1 0 0 0,0-1 0 0 0,0 1 0 0 0,0-1 0 0 0,0 0 0 0 0,0 1 0 0 0,0-1 0 0 0,0 1 0 0 0,0-1 1 0 0,0 1-1 0 0,0-1 0 0 0,1 1 0 0 0,-1-1 0 0 0,0 1 0 0 0,0-1 0 0 0,1 1 0 0 0,-1 0 0 0 0,0-1 0 0 0,1 1 0 0 0,-1-1 0 0 0,0 1 0 0 0,1 0 0 0 0,-1-1 0 0 0,1 0 0 0 0,28-13 829 0 0,36 1-675 0 0,47-1 349 0 0,-54 5-2057 0 0,72-1 1 0 0,-123 9-1159 0 0,12-5 201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0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98 548 0 0,'0'0'613'0'0,"10"-31"2672"0"0,-2 21-2779 0 0,1 1-1 0 0,-1-1 1 0 0,2 1-1 0 0,14-10 1 0 0,-23 18-293 0 0,-1 0-158 0 0,1 0-1 0 0,-1 1 1 0 0,1-1 0 0 0,-1 1 0 0 0,1-1 0 0 0,-1 1 0 0 0,1-1 0 0 0,0 1 0 0 0,-1-1 0 0 0,1 1 0 0 0,0-1 0 0 0,-1 1 0 0 0,1 0 0 0 0,0-1-1 0 0,0 1 1 0 0,-1 0 0 0 0,1 0 0 0 0,0-1 0 0 0,0 1 0 0 0,0 0 0 0 0,-1 0 0 0 0,1 0 0 0 0,0 0 0 0 0,0 0 0 0 0,0 0 0 0 0,1 1-1 0 0,-71 148 253 0 0,-22 56-71 0 0,90-203-214 0 0,0 0 1 0 0,0 0 0 0 0,1 0-1 0 0,-1 0 1 0 0,1 0 0 0 0,-1 0-1 0 0,1 0 1 0 0,0 0 0 0 0,0 0-1 0 0,0 0 1 0 0,0 0 0 0 0,0 1-1 0 0,0-1 1 0 0,1 0 0 0 0,0 4-1 0 0,0-6-5 0 0,-1 1-1 0 0,1 0 0 0 0,-1 0 0 0 0,1-1 1 0 0,0 1-1 0 0,-1 0 0 0 0,1 0 1 0 0,0-1-1 0 0,0 1 0 0 0,-1-1 1 0 0,1 1-1 0 0,0-1 0 0 0,0 1 1 0 0,0-1-1 0 0,0 0 0 0 0,0 1 0 0 0,0-1 1 0 0,0 0-1 0 0,0 0 0 0 0,-1 1 1 0 0,1-1-1 0 0,0 0 0 0 0,2 0 1 0 0,1 0-17 0 0,0-1 0 0 0,1 1 0 0 0,-1-1 0 0 0,0 0 1 0 0,0 0-1 0 0,0-1 0 0 0,0 1 0 0 0,0-1 1 0 0,0 0-1 0 0,0 0 0 0 0,5-4 0 0 0,-1-1-718 0 0,0 0 0 0 0,-1-1-1 0 0,1 0 1 0 0,-2 0 0 0 0,1-1-1 0 0,-2 1 1 0 0,7-12 0 0 0,2-6-1660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2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0 400 0 0,'2'0'9689'0'0,"23"8"-9532"0"0,-23-7-106 0 0,0 0-1 0 0,0 1 1 0 0,0-1 0 0 0,0 1 0 0 0,0-1 0 0 0,0 1 0 0 0,-1 0 0 0 0,1-1 0 0 0,-1 1 0 0 0,1 0 0 0 0,-1 0 0 0 0,0 0 0 0 0,1 1 0 0 0,-1-1 0 0 0,0 0-1 0 0,-1 0 1 0 0,1 1 0 0 0,0-1 0 0 0,-1 0 0 0 0,1 1 0 0 0,-1-1 0 0 0,1 1 0 0 0,-1-1 0 0 0,0 0 0 0 0,0 1 0 0 0,-1-1 0 0 0,0 5 0 0 0,0 4 72 0 0,-1 0 1 0 0,0-1 0 0 0,-1 1 0 0 0,-6 13-1 0 0,-1-3-13 0 0,0-1-1 0 0,-1 0 0 0 0,-24 30 0 0 0,-11 21-7217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4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1 327 132 0 0,'0'0'4307'0'0,"3"-5"-3981"0"0,24-30 334 0 0,2 1 1 0 0,1 1-1 0 0,1 2 0 0 0,47-36 0 0 0,5-6 263 0 0,-82 71-902 0 0,0 1 0 0 0,0 0-1 0 0,0 0 1 0 0,0 0 0 0 0,1 0-1 0 0,-1 0 1 0 0,0 0 0 0 0,1 0-1 0 0,-1 1 1 0 0,1-1 0 0 0,-1 0-1 0 0,1 1 1 0 0,-1-1-1 0 0,1 1 1 0 0,0-1 0 0 0,-1 1-1 0 0,4 0 1 0 0,-4 0-12 0 0,0 0 0 0 0,-1 1 1 0 0,1-1-1 0 0,0 1 0 0 0,0-1 0 0 0,0 0 0 0 0,0 1 1 0 0,-1 0-1 0 0,1-1 0 0 0,0 1 0 0 0,-1-1 0 0 0,1 1 0 0 0,0 0 1 0 0,-1 0-1 0 0,1-1 0 0 0,-1 1 0 0 0,1 0 0 0 0,-1 0 1 0 0,0 0-1 0 0,1 0 0 0 0,-1-1 0 0 0,1 3 0 0 0,1 6 21 0 0,0 1-1 0 0,-1 0 0 0 0,0 0 1 0 0,0 19-1 0 0,10 38 442 0 0,-10-65-113 0 0,1-2-292 0 0,0 0-1 0 0,0-1 0 0 0,0 1 1 0 0,0 0-1 0 0,0-1 0 0 0,0 0 1 0 0,0 1-1 0 0,0-1 0 0 0,0 0 1 0 0,0 0-1 0 0,-1 0 1 0 0,1 0-1 0 0,0 0 0 0 0,-1 0 1 0 0,1-1-1 0 0,-1 1 0 0 0,1 0 1 0 0,-1-1-1 0 0,0 1 0 0 0,1-1 1 0 0,-1 0-1 0 0,0 1 0 0 0,0-1 1 0 0,0 0-1 0 0,0 0 1 0 0,0 0-1 0 0,-1 0 0 0 0,1 0 1 0 0,-1 0-1 0 0,1 0 0 0 0,-1 0 1 0 0,0 0-1 0 0,1 0 0 0 0,-1 0 1 0 0,0 0-1 0 0,0 0 0 0 0,-1 0 1 0 0,1 0-1 0 0,0 0 0 0 0,-1 0 1 0 0,1 0-1 0 0,-1-2 1 0 0,0 1-62 0 0,4-11-32 0 0,-2 8 32 0 0,-1 0-1 0 0,1 0 1 0 0,-1 0 0 0 0,2 0-1 0 0,-1 0 1 0 0,4-8 0 0 0,-4 12 8 0 0,15-30 50 0 0,-15 30-63 0 0,10-10-9 0 0,-9 11 3 0 0,-1 0 16 0 0,5-4 3 0 0,-5 3 22 0 0,-124 103-4052 0 0,124-101 4029 0 0,-1-1 1 0 0,1 1 0 0 0,0-1 0 0 0,0 1 0 0 0,-1-1-1 0 0,1 1 1 0 0,0-1 0 0 0,-1 0 0 0 0,1 1 0 0 0,0-1 0 0 0,-1 0-1 0 0,1 1 1 0 0,-1-1 0 0 0,1 0 0 0 0,-1 0 0 0 0,0 0-1 0 0,1 1 1 0 0,-1-1 0 0 0,0 0 0 0 0,0 0 0 0 0,1-1 0 0 0,10-18 225 0 0,24-11 412 0 0,-34 30-578 0 0,0 1-59 0 0,1 0 0 0 0,-1 0 1 0 0,1 0-1 0 0,-1 0 0 0 0,1 1 0 0 0,-1-1 0 0 0,1 1 1 0 0,-1-1-1 0 0,1 1 0 0 0,-1 0 0 0 0,1-1 0 0 0,1 3 1 0 0,3 9 10 0 0,0 1 1 0 0,-1 0 0 0 0,-1 0 0 0 0,0 1 0 0 0,-1 0 0 0 0,0-1-1 0 0,-1 1 1 0 0,0 18 0 0 0,8 36 36 0 0,-5-36-33 0 0,-5-25-15 0 0,1 0-1 0 0,-1-1 1 0 0,1 1-1 0 0,1 0 0 0 0,-1-1 1 0 0,1 1-1 0 0,1-1 1 0 0,-1 0-1 0 0,1 1 0 0 0,0-1 1 0 0,0 0-1 0 0,1-1 1 0 0,6 10-1 0 0,-8-14-6 0 0,0 0 1 0 0,0-1-1 0 0,0 1 1 0 0,0 0-1 0 0,0-1 0 0 0,0 0 1 0 0,0 1-1 0 0,0-1 1 0 0,0 0-1 0 0,0 0 0 0 0,0 0 1 0 0,0 0-1 0 0,0 0 1 0 0,0-1-1 0 0,0 1 0 0 0,0-1 1 0 0,0 1-1 0 0,3-2 1 0 0,34-14 26 0 0,-18 2-10 0 0,0-1 1 0 0,-1 0 0 0 0,0-2-1 0 0,-2 0 1 0 0,33-37 0 0 0,15-15 38 0 0,-38 35-104 0 0,-27 33 128 0 0,-4 4 84 0 0,-1 0 0 0 0,1 0 0 0 0,-1 0 0 0 0,1 0 0 0 0,0 0 0 0 0,1 1 0 0 0,-1-1 0 0 0,0 1 0 0 0,1 0 0 0 0,0 0 0 0 0,-3 7 0 0 0,-35 64-329 0 0,-271 580 744 0 0,264-570 436 0 0,46-83-680 0 0,1-2-309 0 0,-1 0-1 0 0,1 1 1 0 0,-1-1-1 0 0,0 0 0 0 0,1 0 1 0 0,-1 0-1 0 0,1 0 0 0 0,-1 0 1 0 0,1 0-1 0 0,-1 0 1 0 0,0 0-1 0 0,1 0 0 0 0,-1 0 1 0 0,1 0-1 0 0,-1 0 0 0 0,0 0 1 0 0,1 0-1 0 0,-1 0 1 0 0,1-1-1 0 0,-1 1 0 0 0,1 0 1 0 0,-1 0-1 0 0,1-1 0 0 0,-1 1 1 0 0,1 0-1 0 0,-1-1 0 0 0,1 1 1 0 0,-1 0-1 0 0,1-1 1 0 0,-1 1-1 0 0,1-1 0 0 0,0 1 1 0 0,-1-1-1 0 0,1 1 0 0 0,-1-1 1 0 0,-1-15 19 0 0,0 0 1 0 0,0 0-1 0 0,2 0 0 0 0,0 0 1 0 0,1 0-1 0 0,0 0 0 0 0,1 1 1 0 0,1-1-1 0 0,0 0 0 0 0,2 1 1 0 0,-1 0-1 0 0,2 0 0 0 0,0 0 1 0 0,13-21-1 0 0,-6 12-673 0 0,1 0 1 0 0,1 1-1 0 0,21-24 0 0 0,-21 30-1506 0 0,0 1-1 0 0,1 1 1 0 0,34-26-1 0 0,-31 29-1423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21 264 0 0,'17'-21'7241'0'0,"-42"33"-5688"0"0,-45 39-1051 0 0,62-43-326 0 0,1 0 1 0 0,-1 1-1 0 0,1-1 1 0 0,-10 19 0 0 0,14-23-124 0 0,1 0 0 0 0,0 0 0 0 0,1 0 1 0 0,-1 1-1 0 0,1-1 0 0 0,0 0 1 0 0,0 1-1 0 0,0-1 0 0 0,0 0 1 0 0,1 1-1 0 0,0-1 0 0 0,0 1 1 0 0,0-1-1 0 0,1 9 0 0 0,1-10-110 0 0,-1-1 0 0 0,1 1-1 0 0,-1-1 1 0 0,1 0-1 0 0,0 1 1 0 0,0-1 0 0 0,0 0-1 0 0,0 0 1 0 0,0 0-1 0 0,0 0 1 0 0,1-1 0 0 0,-1 1-1 0 0,1 0 1 0 0,-1-1 0 0 0,1 0-1 0 0,0 0 1 0 0,-1 0-1 0 0,1 0 1 0 0,0 0 0 0 0,0 0-1 0 0,0-1 1 0 0,0 1-1 0 0,0-1 1 0 0,-1 0 0 0 0,5 0-1 0 0,11 2-1530 0 0,0-2 0 0 0,27-2-1 0 0,4-3-1216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40 76 0 0,'0'0'465'0'0,"-4"0"-221"0"0,-58 16 1745 0 0,59-16-1709 0 0,-36 4 983 0 0,22-3 3727 0 0,56-11-4025 0 0,67-13-1014 0 0,-52 13 344 0 0,97-7 0 0 0,-148 17-260 0 0,4-1 423 0 0,-4 2-1795 0 0,-30 11-5129 0 0,21-9 4495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7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41 348 0 0,'0'0'5698'0'0,"5"1"-5318"0"0,15 0-52 0 0,0-1 1 0 0,1-1-1 0 0,-1 0 0 0 0,0-2 1 0 0,1 0-1 0 0,23-8 0 0 0,39-5-404 0 0,-46 9-4523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16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77 212 0 0,'0'0'2970'0'0,"-4"0"-2772"0"0,-51-17 1718 0 0,53 17-1817 0 0,-54-22 1789 0 0,56 22-1825 0 0,0 0 0 0 0,0 0 0 0 0,0 0 1 0 0,-1-1-1 0 0,1 1 253 0 0,0 0-253 0 0,-1-1 0 0 0,1 1 0 0 0,0 0 1 0 0,0 0-1 0 0,0 0 0 0 0,0 0 0 0 0,0-1 0 0 0,0 1 1 0 0,0 0-1 0 0,0 0 0 0 0,0 0 0 0 0,0 0 1 0 0,0-1-1 0 0,0 1 0 0 0,0 0 0 0 0,0 0 0 0 0,0 0 1 0 0,0-1-1 0 0,0 1 0 0 0,0 0 0 0 0,0 0 0 0 0,0 0 1 0 0,0-1-1 0 0,0 1 0 0 0,0 0 0 0 0,0 0 1 0 0,0 0-1 0 0,0 0 0 0 0,0-1 0 0 0,0 1 0 0 0,1-1 253 0 0,-1 1-252 0 0,0 0-1 0 0,0 0 0 0 0,1 0 0 0 0,-1 0 1 0 0,0 0-1 0 0,0 0 0 0 0,0 0 0 0 0,1 0 0 0 0,-1-1 1 0 0,0 1-1 0 0,21-9 578 0 0,27-4-770 0 0,19 8 384 0 0,81 3 0 0 0,-84 3-147 0 0,-62-1-72 0 0,2 0-16 0 0,2-1-297 0 0,-1 1-1 0 0,1 0 0 0 0,-1 1 0 0 0,1-1 0 0 0,-1 1 0 0 0,6 2 1 0 0,-18 4-59 0 0,-15 14-1330 0 0,6-7-2210 0 0,4-5 1482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16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0 20 0 0,'0'0'341'0'0,"-47"24"2535"0"0,19-5 2587 0 0,81-31-4379 0 0,163 6-774 0 0,-174 6-236 0 0,-22 0-196 0 0,5-2-5818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21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32 264 444,'0'0'1020,"-16"1"2835,14-3-3735,1 1 0,0-1-1,-1 0 1,1 0 0,0 1-1,0-1 1,0 0 0,0 0-1,0 0 1,0 0 0,0 0 0,1-1-1,-1 1 1,1 0 0,-1 0-1,1 0 1,0 0 0,0-1-1,0 1 1,0 0 0,1 0-1,0-3 1,0 0-25,1 0 1,0 0-1,0 0 0,1 0 1,0 1-1,-1 0 0,1-1 0,1 1 1,4-5-1,5-4-8,0 1 1,1 1-1,0 0 1,28-15-1,-36 22-69,0 1 0,0 0-1,0 0 1,1 1 0,-1 0-1,1 0 1,-1 0 0,1 1-1,0 0 1,-1 0 0,1 1-1,0 0 1,0 0 0,-1 0-1,11 3 1,-13-2-12,1 1 0,-1 0 0,0 0 0,1 0 0,-1 1 0,0-1 0,0 1 0,-1 0 0,1 0 0,-1 1 0,1-1 0,-1 1 0,0-1-1,0 1 1,-1 0 0,1 0 0,-1 1 0,0-1 0,0 0 0,0 1 0,-1-1 0,2 8 0,0 0 0,-1 0 0,-1 0-1,0 0 1,-1 1 0,0-1 0,0 0-1,-2 0 1,1 0 0,-2 0 0,0 0-1,0 0 1,-10 22 0,5-15 5,-1 0 0,-1-1 1,-1 0-1,0 0 0,-1-2 0,-27 29 1,34-39-11,-43 38 40,45-41-37,0-1 0,-1 1 0,1-1 0,-1 0 0,1 1 0,-1-2 0,0 1 0,0 0 0,0-1 0,0 0 0,0 0 0,-4 1 0,6-2-17,-2-3-20,2 2 28,1-1-1,-1 1 1,1 0 0,0-1-1,0 1 1,0-1-1,0 1 1,0-1-1,0 0 1,0 0-1,0 1 1,0-1 0,1 0-1,-1 0 1,1 0-1,-1 0 1,1 0-1,0 1 1,0-1-1,0 0 1,0-2 0,1-3-5,0 1 1,0-1 0,1 1 0,-1-1 0,1 1 0,5-9-1,5-8-20,0 1-1,23-31 0,-19 35 21,0 1-1,0 1 1,2 0-1,0 1 1,1 1 0,0 1-1,1 1 1,37-18-1,39-25 27,-95 54-14,12-7 3,-1 0 1,-1-1 0,0 0-1,0-1 1,12-15 0,1-14 77,-7 10 76,-16 27-97,4-11 147,-4 6 11,-6 8 2,-14 15-204,1 1-1,1 0 1,0 1 0,2 1-1,0 1 1,1 0 0,1 1 0,1 1-1,1 0 1,-11 29 0,20-46-8,1 0 1,-1 1-1,1-1 1,0 0 0,0 1-1,1-1 1,0 1 0,0-1-1,0 0 1,1 1-1,-1-1 1,1 0 0,1 1-1,-1-1 1,1 0-1,0 0 1,0 0 0,0 0-1,1 0 1,-1 0-1,1-1 1,5 7 0,-3-7-17,1 1 0,-1-1 0,1 0 0,0 0-1,0-1 1,1 0 0,-1 0 0,1 0 0,-1-1 0,1 0 0,0 0 0,0-1 0,0 0 0,-1 0 0,1 0 0,12-1 0,-11 0-222,0 0 1,-1-1-1,1 0 0,0 0 1,0 0-1,-1-1 0,1 0 0,-1-1 1,0 0-1,1 0 0,-1 0 1,-1-1-1,1 0 0,0 0 0,-1-1 1,0 0-1,0 0 0,0 0 1,-1-1-1,0 0 0,0 0 1,8-13-1,-11 14 4,-1 0 1,0 1-1,0-1 0,0 0 1,0 0-1,0-10 1,0-1 721,4-5 2757,-4 53-2605,-8 60-597,-4-36 163,-47 186 733,32-157 1065,26-125-1925,2 0 1,2 0-1,2 0 0,1 0 0,2 1 0,2 1 0,1-1 0,2 2 0,19-37 0,-27 63-77,1 0 1,0 0-1,0 1 0,13-14 1,-19 23-14,0 0 1,0-1-1,1 1 1,-1 0-1,0 0 1,1 0 0,-1 0-1,1 0 1,-1 0-1,1 1 1,-1-1 0,1 1-1,0-1 1,-1 1-1,1-1 1,0 1 0,-1 0-1,1 0 1,0 0-1,0 0 1,-1 0 0,1 0-1,0 0 1,-1 0-1,1 1 1,0-1 0,-1 1-1,1-1 1,0 1-1,-1 0 1,1-1 0,-1 1-1,1 0 1,-1 0-1,0 0 1,1 0-1,-1 1 1,0-1 0,0 0-1,2 2 1,2 3-3,-1 0 1,1 1-1,-1-1 1,-1 1-1,1 0 1,-1 0-1,0 0 1,0 0-1,1 8 1,14 71-5,-18-83 6,5 46-7,-1 0 0,-5 58 0,0-37 14,-7-11 31,7-57-29,-4 15 585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2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4 108 556 0 0,'0'0'90'0'0,"0"0"1"0"0,0 0-1 0 0,-1 0 0 0 0,1 0 1 0 0,0 0-1 0 0,-1-1 181 0 0,1 1-181 0 0,0 0 0 0 0,0-1 1 0 0,0 1-1 0 0,-1 0 0 0 0,1 0 1 0 0,0-1-1 0 0,0 1 0 0 0,0 0 1 0 0,0 0-1 0 0,0-1 0 0 0,0 1 0 0 0,0 0 1 0 0,0-1-1 0 0,-1 1 0 0 0,1 0 1 0 0,0 0-1 0 0,0-1 0 0 0,0 1 1 0 0,0 0-1 0 0,1-1 0 0 0,-1 1 1 0 0,0 0-1 0 0,0 0 0 0 0,0-1 0 0 0,0 1 1 0 0,0 0-1 0 0,0 0 0 0 0,0-1 1 0 0,0 1-1 0 0,1 0 0 0 0,-1 0 1 0 0,0-1-1 0 0,0 1 181 0 0,1 0-181 0 0,-1-1 0 0 0,0 1 1 0 0,1 0-1 0 0,21-11 1320 0 0,39-6-1523 0 0,-51 14 626 0 0,128-22 160 0 0,-90 18-2730 0 0,62-16 0 0 0,-78 13 171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27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39 208 204 0 0,'0'0'4500'0'0,"3"-6"-4241"0"0,19-40 1172 0 0,25-77-1 0 0,-38 97-685 0 0,-5 20 399 0 0,-7 28-673 0 0,-14 63-519 0 0,6-27 172 0 0,-72 470 236 0 0,73-412 18 0 0,10-114 130 0 0,3-8-572 0 0,14-62-959 0 0,-12 10-5175 0 0,-5 31 3821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1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37 448 0 0,'0'-16'10184'0'0,"0"15"-9980"0"0,0-1 0 0 0,0 1 0 0 0,0 0 0 0 0,0 0 0 0 0,1 0 0 0 0,-1 0 1 0 0,0 0-1 0 0,0 0 0 0 0,1-1 0 0 0,-1 1 0 0 0,1 0 0 0 0,-1 0 0 0 0,1 0 0 0 0,-1 0 1 0 0,1 0-1 0 0,0 1 0 0 0,1-2 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27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79 72 0 0,'0'0'1421'0'0,"-51"-9"2504"0"0,47 7-3474 0 0,0-1-1 0 0,0 0 1 0 0,0 0-1 0 0,0 0 0 0 0,0-1 1 0 0,1 1-1 0 0,-5-7 0 0 0,7 8 229 0 0,4-1-577 0 0,0 0-74 0 0,1-1 0 0 0,0 1 0 0 0,0 0 0 0 0,0 1 0 0 0,1-1-1 0 0,-1 1 1 0 0,1-1 0 0 0,-1 1 0 0 0,1 1 0 0 0,0-1 0 0 0,-1 1 0 0 0,1-1-1 0 0,0 1 1 0 0,0 1 0 0 0,0-1 0 0 0,0 1 0 0 0,0 0 0 0 0,6 0 0 0 0,12 2 23 0 0,1 0 0 0 0,34 9 1 0 0,-54-10-43 0 0,5 1-4 0 0,0 1 0 0 0,0 0 1 0 0,-1 0-1 0 0,1 1 0 0 0,-1 1 0 0 0,1-1 0 0 0,-1 1 1 0 0,-1 1-1 0 0,1-1 0 0 0,-1 1 0 0 0,0 0 0 0 0,0 1 1 0 0,-1 0-1 0 0,0 0 0 0 0,0 0 0 0 0,-1 1 0 0 0,7 10 0 0 0,-9-12-2 0 0,-1-1 0 0 0,1 0 0 0 0,-1 1 0 0 0,0 0-1 0 0,0 0 1 0 0,-1-1 0 0 0,1 1 0 0 0,-1 0 0 0 0,-1 0 0 0 0,1 0-1 0 0,-1 0 1 0 0,0 0 0 0 0,0 1 0 0 0,-1-1 0 0 0,0 0-1 0 0,0-1 1 0 0,0 1 0 0 0,-1 0 0 0 0,0 0 0 0 0,0 0-1 0 0,0-1 1 0 0,-1 1 0 0 0,0-1 0 0 0,0 0 0 0 0,0 0-1 0 0,-1 0 1 0 0,-7 9 0 0 0,-1-2 15 0 0,-1 0 0 0 0,-1 0 0 0 0,0-2-1 0 0,0 1 1 0 0,-1-2 0 0 0,0 0 0 0 0,-1-1 0 0 0,0 0 0 0 0,0-1-1 0 0,0-1 1 0 0,-1 0 0 0 0,0-2 0 0 0,0 0 0 0 0,-1-1 0 0 0,1 0-1 0 0,-32 0 1 0 0,46-3 8 0 0,0-1-212 0 0,-6-2 451 0 0,9 3-297 0 0,0-1 0 0 0,0 1 0 0 0,0 0-1 0 0,0 0 1 0 0,0 0 0 0 0,-1 0 0 0 0,1 0 0 0 0,0 0-1 0 0,0 0 1 0 0,0 0 0 0 0,0 0 0 0 0,0 0 0 0 0,0 0-1 0 0,0 0 1 0 0,0 0 0 0 0,0 0 0 0 0,0-1 0 0 0,-1 1-1 0 0,1 0 1 0 0,0 0 0 0 0,0 0 0 0 0,0 0 0 0 0,0 0-1 0 0,0 0 1 0 0,0 0 0 0 0,0-1 0 0 0,0 1 0 0 0,0 0-1 0 0,0 0 1 0 0,0 0 0 0 0,0 0 0 0 0,0 0 0 0 0,0 0 0 0 0,0 0-1 0 0,0-1 1 0 0,0 1 0 0 0,0 0 0 0 0,0 0 0 0 0,0 0-1 0 0,0 0 1 0 0,0 0 0 0 0,0 0 0 0 0,1 0 0 0 0,-1 0-1 0 0,0-1 1 0 0,0 1 0 0 0,0 0 0 0 0,0 0 0 0 0,0 0-1 0 0,0 0 1 0 0,0 0 0 0 0,0 0 0 0 0,0 0 0 0 0,0 0-1 0 0,1 0 1 0 0,-1 0 0 0 0,0 0 0 0 0,0 0 0 0 0,0 0 0 0 0,0 0-1 0 0,0-1 1 0 0,0 1 0 0 0,0 0 0 0 0,0 0 0 0 0,1 0-1 0 0,-1 0 1 0 0,13-5-1185 0 0,0-1 0 0 0,0 2 0 0 0,18-5 0 0 0,-9 7-1061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28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20 276 0 0,'5'-1'3643'0'0,"-105"275"-1014"0"0,70-201-1928 0 0,-2 3 653 0 0,31-74-798 0 0,-2 4-148 0 0,3-6-383 0 0,1 0-1 0 0,-1 0 1 0 0,0 0 0 0 0,0 0 0 0 0,0 0-1 0 0,0 0 1 0 0,0-1 0 0 0,0 1 0 0 0,0 0 0 0 0,0 0-1 0 0,0 0 1 0 0,0 0 0 0 0,0 0 0 0 0,0 0 0 0 0,0-1-1 0 0,0 1 1 0 0,0 0 0 0 0,0 0 0 0 0,0 0-1 0 0,-1 0 1 0 0,1 0 0 0 0,0 0 0 0 0,0-1 0 0 0,0 1-1 0 0,0 0 1 0 0,0 0 0 0 0,0 0 0 0 0,0 0 0 0 0,0 0-1 0 0,0 0 1 0 0,0 0 0 0 0,-1 0 0 0 0,1 0-1 0 0,0-1 1 0 0,0 1 0 0 0,0 0 0 0 0,0 0 0 0 0,0 0-1 0 0,0 0 1 0 0,0 0 0 0 0,-1 0 0 0 0,1 0 0 0 0,0 0-1 0 0,0 0 1 0 0,0 0 0 0 0,0 0 0 0 0,0 0-1 0 0,0 0 1 0 0,-1 0 0 0 0,1 0 0 0 0,0 0 0 0 0,0 0-1 0 0,0 0 1 0 0,0 0 0 0 0,0 0 0 0 0,0 0 0 0 0,-1 1-1 0 0,-1-19 92 0 0,1 1-1 0 0,1 0 1 0 0,0 0 0 0 0,1 0-1 0 0,1 0 1 0 0,0 0-1 0 0,10-33 1 0 0,51-118 341 0 0,-54 148-403 0 0,-5 12-33 0 0,0-1-1 0 0,1 1 1 0 0,0 0-1 0 0,0 0 1 0 0,1 0-1 0 0,0 1 1 0 0,1 0-1 0 0,-1 0 1 0 0,14-10-1 0 0,-16 15-13 0 0,7 2-5 0 0,-9 1-2 0 0,0 0 0 0 0,0-1-1 0 0,0 1 1 0 0,0 0 0 0 0,0 0 0 0 0,-1 0 0 0 0,1 0 0 0 0,0 0 0 0 0,0 1 0 0 0,-1-1 0 0 0,1 1-1 0 0,-1-1 1 0 0,1 1 0 0 0,-1-1 0 0 0,0 1 0 0 0,0 0 0 0 0,1-1 0 0 0,-1 1 0 0 0,0 0 0 0 0,-1 0-1 0 0,1 0 1 0 0,0 0 0 0 0,0 3 0 0 0,13 45-9 0 0,31 265-8 0 0,-45-314 17 0 0,0 1 0 0 0,0-1 0 0 0,0 1 0 0 0,0-1-1 0 0,0 1 1 0 0,1-1 0 0 0,-1 1 0 0 0,0-1 0 0 0,1 0 0 0 0,-1 1-1 0 0,0-1 1 0 0,1 1 0 0 0,0-1 0 0 0,-1 0 0 0 0,1 1 0 0 0,0-1 0 0 0,0 0-1 0 0,0 0 1 0 0,0 0 0 0 0,0 0 0 0 0,2 2 0 0 0,10-13-323 0 0,-9 6 256 0 0,10-16-2156 0 0,-13 0-5698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29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88,'8'-9'1060,"10"0"-612,-6 5-44,7-2-28,-1 2-40,2 0-88,1 2-168,10-2-168,-10 1-404,0 1-536,-2-1 236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6:29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25 40 0 0,'0'0'4016'0'0,"-21"-20"4288"0"0,43 67-8252 0 0,-1 2-1 0 0,-3 0 0 0 0,-2 1 0 0 0,11 63 0 0 0,-9-29-62 0 0,-8-47 1630 0 0,-4-37 645 0 0,2-15-1793 0 0,121-305 929 0 0,-108 260-1057 0 0,-19 54-603 0 0,5-18 1087 0 0,-7 24-918 0 0,0-1 0 0 0,0 1 0 0 0,0 0 0 0 0,0 0 0 0 0,0-1 0 0 0,0 1 0 0 0,0 0 0 0 0,0-1 0 0 0,0 1 0 0 0,0 0 0 0 0,0 0 0 0 0,0-1 0 0 0,0 1 0 0 0,0 0 0 0 0,0 0 0 0 0,1-1 0 0 0,-1 1 0 0 0,0 0 0 0 0,0 0 0 0 0,0-1 0 0 0,0 1 0 0 0,0 0 0 0 0,1 0 0 0 0,-1-1-91 0 0,0 1 90 0 0,1 0 1 0 0,-1 0 0 0 0,0 0 0 0 0,0-1 0 0 0,1 1 0 0 0,-1 0 0 0 0,0 0 0 0 0,0 0 0 0 0,1 0 0 0 0,-1 0 0 0 0,0 0 0 0 0,0 0 0 0 0,1 0 0 0 0,-1 0 0 0 0,0 0 0 0 0,1 0 0 0 0,-1 0 0 0 0,0 0 0 0 0,0 0 0 0 0,1 0 0 0 0,-1 0 0 0 0,0 0 0 0 0,1 0 0 0 0,-1 0 0 0 0,0 0 0 0 0,1 1 0 0 0,2 3-653 0 0,7 9-985 0 0,-3 0-2936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33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44 168 428,'0'0'413,"38"-23"2694,-27 13-2578,-1 0 0,0-1 0,-1 0 0,0-1 0,14-24 1,9-18 1759,-34 62-2235,-47 215 246,-25 110 192,42-201-210,4 3 547,27-133-274,11-84-2194,2 29-3850,-7 33 2789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33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62 216,'-37'-23'3524,"-20"-7"2800,62 29-6233,6-2-48,0 1-1,0 1 1,1 0 0,-1 0 0,0 1-1,1 0 1,-1 1 0,0 1 0,13 3-1,-8-2-20,0 1 0,0 1-1,0 0 1,-1 1-1,0 1 1,17 10 0,-28-15-18,-1 0 0,1 1 0,-1-1 1,1 1-1,-1 0 0,0 0 0,0 0 0,0 0 1,-1 1-1,1-1 0,-1 1 0,0 0 0,0-1 1,0 1-1,0 0 0,0 0 0,0 6 1,-1-6 0,-1 0 0,0 0 0,-1 0 0,1 0 1,-1 0-1,1 0 0,-1 0 0,0 0 0,-1 0 0,1 0 1,-1 0-1,0 0 0,0-1 0,0 1 0,0-1 1,0 1-1,-6 5 0,-5 3-42,-1 0-1,0-1 1,-1-1 0,0 0-1,0-1 1,-1 0 0,0-1-1,-30 9 1,37-14-316,-50 16-476,16-13-4368,17-6 2837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34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7 324,'0'0'1608,"1"-7"1265,-39 68-1565,-52 114 0,82-148-947,-5 7 288,12-32-513,-7 20 1014,35-36-8931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6:34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83 128,'3'-17'7905,"-3"17"-7729,0 0-1,1 0 1,-1 0 0,2-1-1,38-14 1402,56-1-2015,148-17 442,-241 32-790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9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0 128 232 0 0,'3'-8'422'0'0,"0"1"1"0"0,0-1-1 0 0,0 1 0 0 0,1 0 1 0 0,0 0-1 0 0,0 0 0 0 0,1 0 1 0 0,0 1-1 0 0,0-1 0 0 0,0 1 1 0 0,1 0-1 0 0,0 1 0 0 0,0 0 1 0 0,1 0-1 0 0,13-8 0 0 0,-18 11-395 0 0,0 0 0 0 0,0 1-1 0 0,0-1 1 0 0,0 1 0 0 0,1 0-1 0 0,-1-1 1 0 0,1 1 0 0 0,-1 0-1 0 0,1 0 1 0 0,-1 1 0 0 0,1-1-1 0 0,-1 0 1 0 0,1 1 0 0 0,0 0-1 0 0,-1-1 1 0 0,1 1 0 0 0,0 0-1 0 0,0 0 1 0 0,-1 1 0 0 0,1-1-1 0 0,0 1 1 0 0,-1-1 0 0 0,1 1-1 0 0,-1 0 1 0 0,1 0 0 0 0,-1 0-1 0 0,1 0 1 0 0,-1 0 0 0 0,0 1-1 0 0,1-1 1 0 0,-1 1 0 0 0,0-1-1 0 0,0 1 1 0 0,0 0 0 0 0,0 0-1 0 0,0 0 1 0 0,-1 0 0 0 0,1 0-1 0 0,-1 0 1 0 0,1 1 0 0 0,1 3-1 0 0,2 3 18 0 0,-2 0-1 0 0,1 0 0 0 0,-1 1 1 0 0,-1-1-1 0 0,0 1 0 0 0,0-1 1 0 0,0 1-1 0 0,-2 0 0 0 0,1 0 1 0 0,-2 14-1 0 0,-1-12-3 0 0,0 1 0 0 0,-1-1 0 0 0,-1 1-1 0 0,0-1 1 0 0,0 0 0 0 0,-1-1 0 0 0,-1 1 0 0 0,0-1 0 0 0,-12 17-1 0 0,0-4 105 0 0,-1 0 0 0 0,-42 39 0 0 0,59-62 194 0 0,6-7-294 0 0,6-8-18 0 0,1-1 0 0 0,1 1 0 0 0,0 1-1 0 0,0 0 1 0 0,17-12 0 0 0,81-57 48 0 0,-5 5-43 0 0,-92 65-25 0 0,-1-1 0 0 0,0 0 0 0 0,-1-1 0 0 0,17-27 0 0 0,-27 39-17 0 0,0 0 11 0 0,-28 33-155 0 0,-20 31 129 0 0,31-34 35 0 0,1 1 1 0 0,-15 44 0 0 0,27-64 25 0 0,0 0 1 0 0,0 0-1 0 0,2 1 1 0 0,-1-1-1 0 0,1 1 1 0 0,0-1 0 0 0,1 1-1 0 0,0-1 1 0 0,1 1-1 0 0,0-1 1 0 0,0 1-1 0 0,5 17 1 0 0,-4-23 0 0 0,1 0-1 0 0,-1 0 1 0 0,0 0-1 0 0,1 0 1 0 0,0-1 0 0 0,0 0-1 0 0,0 1 1 0 0,0-1 0 0 0,0 0-1 0 0,1 0 1 0 0,-1-1-1 0 0,1 1 1 0 0,0-1 0 0 0,0 0-1 0 0,0 0 1 0 0,0 0-1 0 0,0 0 1 0 0,0-1 0 0 0,1 1-1 0 0,-1-1 1 0 0,0 0 0 0 0,6 0-1 0 0,-3 0 39 0 0,0 0-1 0 0,1 0 1 0 0,-1-1-1 0 0,0 0 0 0 0,0 0 1 0 0,1 0-1 0 0,-1-1 1 0 0,0 0-1 0 0,0-1 1 0 0,0 0-1 0 0,0 0 1 0 0,10-4-1 0 0,-16 5 8 0 0,17-6 294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09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87 104 0 0,'85'-73'4816'0'0,"-84"72"-4435"0"0,1-2 167 0 0,-2 3-513 0 0,0 0 0 0 0,0 0 0 0 0,1 0 0 0 0,-1 0 0 0 0,0-1-1 0 0,0 1 1 0 0,0 0 0 0 0,0 0 0 0 0,1 0 0 0 0,-1 0 0 0 0,0 0 0 0 0,0-1 0 0 0,0 1 0 0 0,0 0 0 0 0,0 0-1 0 0,1 0 1 0 0,-1-1 0 0 0,0 1 0 0 0,0 0 0 0 0,0 0 0 0 0,0 0 0 0 0,0-1 0 0 0,0 1 0 0 0,0 0-1 0 0,0 0 1 0 0,0 0 0 0 0,0-1 0 0 0,0 1 0 0 0,0 0 0 0 0,0 0 0 0 0,0 0 0 0 0,0-1 0 0 0,0 1-1 0 0,0 0 1 0 0,0 0 0 0 0,0-1 0 0 0,0 1 0 0 0,0 0 0 0 0,0 0 0 0 0,-1 0 0 0 0,1 0 0 0 0,0-1 0 0 0,0 1-1 0 0,0 0 1 0 0,0 0 0 0 0,0 0 0 0 0,-1 0 0 0 0,1-1 0 0 0,0 1 0 0 0,0 0 0 0 0,0 0 0 0 0,0 0-1 0 0,-1 0 1 0 0,1 0 0 0 0,0 0 0 0 0,0 0 0 0 0,0-1 0 0 0,-1 1 0 0 0,1 0 0 0 0,0 0 0 0 0,0 0 0 0 0,-1 0-1 0 0,-9 2 12 0 0,0 0-1 0 0,0 1 1 0 0,0 0-1 0 0,0 0 1 0 0,1 1-1 0 0,-1 0 1 0 0,1 1-1 0 0,0 0 0 0 0,0 0 1 0 0,1 1-1 0 0,-1 0 1 0 0,1 1-1 0 0,-7 7 1 0 0,0 1 40 0 0,0 0-1 0 0,1 1 1 0 0,0 0 0 0 0,1 2 0 0 0,-17 31 0 0 0,28-48-77 0 0,1 1 1 0 0,0 0 0 0 0,0-1-1 0 0,1 1 1 0 0,-1 0-1 0 0,0 0 1 0 0,1-1 0 0 0,-1 1-1 0 0,1 0 1 0 0,-1 0-1 0 0,1 0 1 0 0,0 0 0 0 0,0 0-1 0 0,0 0 1 0 0,0 0-1 0 0,0 0 1 0 0,0 0 0 0 0,0 0-1 0 0,1-1 1 0 0,-1 1-1 0 0,1 0 1 0 0,-1 0 0 0 0,1 0-1 0 0,0 0 1 0 0,0-1-1 0 0,0 1 1 0 0,2 2 0 0 0,0-1-19 0 0,0 0 0 0 0,0-1 0 0 0,1 0 0 0 0,-1 0 0 0 0,1 0 0 0 0,0 0 0 0 0,-1 0 0 0 0,1-1 1 0 0,0 1-1 0 0,0-1 0 0 0,0 0 0 0 0,6 0 0 0 0,10 2-312 0 0,1-2-1 0 0,0 0 1 0 0,36-4 0 0 0,53-14-3668 0 0,-56 5 1695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47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197 186 48 0 0,'7'-9'363'0'0,"0"0"1"0"0,0-1-1 0 0,-1 1 0 0 0,-1-1 1 0 0,0-1-1 0 0,0 1 0 0 0,0 0 0 0 0,-2-1 1 0 0,4-11-1 0 0,-7 20-116 0 0,2-17 605 0 0,-2 18-809 0 0,0-1 0 0 0,0 1 0 0 0,0 0 0 0 0,0 0 0 0 0,0-1 0 0 0,0 1 0 0 0,0 0 0 0 0,-1 0 0 0 0,1-1 0 0 0,-1 1 0 0 0,1 0 0 0 0,-1 0 0 0 0,1 0 0 0 0,-1-1 0 0 0,0 1 1 0 0,1 0-1 0 0,-1 0 0 0 0,0 0 0 0 0,0 0 0 0 0,0 0 0 0 0,0 1 0 0 0,0-1 0 0 0,0 0 0 0 0,0 0 0 0 0,0 0 0 0 0,0 1 0 0 0,-2-2 0 0 0,0 2 24 0 0,2 1-61 0 0,-1 1-1 0 0,1-1 1 0 0,-1 1 0 0 0,1-1 0 0 0,-1 1 0 0 0,0-1 0 0 0,0 0-1 0 0,1 0 1 0 0,-1 0 0 0 0,0 0 0 0 0,-3 1 0 0 0,-7 5 18 0 0,1 1 8 0 0,1 1 0 0 0,0 1-1 0 0,0 0 1 0 0,1 0 0 0 0,0 0 0 0 0,-7 13 0 0 0,-44 74 127 0 0,57-92-148 0 0,-6 10 39 0 0,1-1 1 0 0,0 2-1 0 0,1-1 0 0 0,0 1 0 0 0,1 1 1 0 0,1-1-1 0 0,1 1 0 0 0,-3 22 0 0 0,7-36-19 0 0,0 0-1 0 0,0-1 0 0 0,0 1 0 0 0,0 0 1 0 0,1-1-1 0 0,-1 1 0 0 0,1-1 0 0 0,0 1 1 0 0,0-1-1 0 0,0 1 0 0 0,0-1 1 0 0,0 1-1 0 0,0-1 0 0 0,1 0 0 0 0,-1 0 1 0 0,1 1-1 0 0,0-1 0 0 0,-1 0 0 0 0,1-1 1 0 0,0 1-1 0 0,2 2 0 0 0,0-2 6 0 0,1 0 0 0 0,-1 0 0 0 0,0 0 0 0 0,0 0 0 0 0,1-1 0 0 0,-1 0 0 0 0,1 0 0 0 0,-1 0 0 0 0,1 0 0 0 0,0-1 0 0 0,5 1 0 0 0,7-2 26 0 0,-1 0 0 0 0,1-1 0 0 0,0-1 0 0 0,-1 0 0 0 0,24-9 0 0 0,-28 8-58 0 0,-2-1 0 0 0,1 0 0 0 0,0 0 1 0 0,-1-1-1 0 0,0-1 0 0 0,16-13 0 0 0,-21 16-5 0 0,0-1 1 0 0,0 0-1 0 0,0 0 1 0 0,-1-1-1 0 0,0 1 0 0 0,0-1 1 0 0,0 0-1 0 0,-1 0 1 0 0,1-1-1 0 0,-1 1 0 0 0,-1-1 1 0 0,4-10-1 0 0,-3 0-2 0 0,0 10 39 0 0,-1-1 0 0 0,0 0-1 0 0,0 0 1 0 0,-1 0-1 0 0,0 0 1 0 0,0 0-1 0 0,-1 0 1 0 0,0 0-1 0 0,-1 0 1 0 0,0-1-1 0 0,0 1 1 0 0,0 1-1 0 0,-1-1 1 0 0,0 0-1 0 0,-1 0 1 0 0,-4-9-1 0 0,5 12 12 0 0,-1 1-1 0 0,0-1 0 0 0,0 1 0 0 0,0 0 1 0 0,-1 0-1 0 0,1 1 0 0 0,-1-1 0 0 0,0 1 0 0 0,0-1 1 0 0,0 1-1 0 0,0 0 0 0 0,-1 1 0 0 0,-5-3 0 0 0,7 3-37 0 0,0 2-1 0 0,-1-1 1 0 0,1 0-1 0 0,-1 1 1 0 0,0-1-1 0 0,1 1 0 0 0,-1 0 1 0 0,1 0-1 0 0,-1 1 1 0 0,1-1-1 0 0,-1 1 1 0 0,1 0-1 0 0,-1 0 1 0 0,1 0-1 0 0,-1 0 0 0 0,1 0 1 0 0,0 1-1 0 0,0-1 1 0 0,-1 1-1 0 0,-3 3 1 0 0,2-1-15 0 0,1-1 1 0 0,-1 1-1 0 0,1-1 1 0 0,0 1-1 0 0,0 1 1 0 0,0-1-1 0 0,1 0 1 0 0,-1 1-1 0 0,-2 6 1 0 0,4-9-21 0 0,1 1 1 0 0,0-1 0 0 0,0 1-1 0 0,0-1 1 0 0,0 1 0 0 0,0-1-1 0 0,1 1 1 0 0,-1-1 0 0 0,1 1-1 0 0,0 0 1 0 0,0-1-1 0 0,0 1 1 0 0,0 0 0 0 0,0-1-1 0 0,0 1 1 0 0,1 0 0 0 0,-1-1-1 0 0,1 1 1 0 0,0 0 0 0 0,2 4-1 0 0,-2-7 23 0 0,1 1 0 0 0,-1-1 0 0 0,1 1 0 0 0,-1-1 1 0 0,1 0-1 0 0,-1 0 0 0 0,1 0 0 0 0,0 0 0 0 0,-1 0 0 0 0,1 0 0 0 0,-1-1 0 0 0,1 1 0 0 0,-1 0 0 0 0,1-1 0 0 0,-1 1 0 0 0,1-1 0 0 0,1-1 0 0 0,22-7-2 0 0,22-9-37 0 0,70-40 1 0 0,-55 25 41 0 0,-44 24-12 0 0,-16 7 5 0 0,1 0 0 0 0,0 0-1 0 0,1 1 1 0 0,-1-1-1 0 0,0 1 1 0 0,0 0 0 0 0,1 0-1 0 0,-1 0 1 0 0,1 0 0 0 0,-1 0-1 0 0,5 1 1 0 0,-6 0-17 0 0,26 20-38 0 0,-22-12 47 0 0,-1-1 1 0 0,1 1 0 0 0,-1 1-1 0 0,-1-1 1 0 0,1 1 0 0 0,-1-1-1 0 0,-1 1 1 0 0,0 0-1 0 0,0 1 1 0 0,-1-1 0 0 0,0 0-1 0 0,1 20 1 0 0,-2-4 1 0 0,-2 1 0 0 0,0 0 1 0 0,-2-1-1 0 0,-6 29 0 0 0,8-48 503 0 0,3-8-204 0 0,7-21-127 0 0,17-38-107 0 0,-16 39-31 0 0,2 1 1 0 0,1 0-1 0 0,0 1 0 0 0,1 0 1 0 0,2 1-1 0 0,0 1 1 0 0,0 1-1 0 0,2 0 1 0 0,19-15-1 0 0,-36 31-29 0 0,0 0 0 0 0,1 1 0 0 0,-1-1 0 0 0,0 0-1 0 0,0 0 1 0 0,0 1 0 0 0,0-1 0 0 0,0 0 0 0 0,1 1 0 0 0,-1-1 0 0 0,0 1 0 0 0,1 0 0 0 0,-1-1 0 0 0,0 1 0 0 0,1 0 0 0 0,-1 0-1 0 0,0 0 1 0 0,1 0 0 0 0,-1 0 0 0 0,0 0 0 0 0,1 0 0 0 0,-1 1 0 0 0,0-1 0 0 0,1 0 0 0 0,-1 1 0 0 0,0-1 0 0 0,2 2 0 0 0,-1-1-2 0 0,0 1 0 0 0,0 0 1 0 0,-1 0-1 0 0,1 0 1 0 0,-1 0-1 0 0,0 0 0 0 0,1 0 1 0 0,-1 0-1 0 0,0 1 1 0 0,0-1-1 0 0,0 0 1 0 0,-1 1-1 0 0,2 3 0 0 0,0 7-24 0 0,0 1 0 0 0,0 0-1 0 0,-2 26 1 0 0,-2-12 16 0 0,1-21 16 0 0,0 0 0 0 0,1 0-1 0 0,-1 0 1 0 0,1 0 0 0 0,1 0-1 0 0,-1 0 1 0 0,1 0-1 0 0,1 0 1 0 0,-1 0 0 0 0,1 0-1 0 0,4 11 1 0 0,-5-17 6 0 0,0 0 1 0 0,0 0-1 0 0,0 0 0 0 0,0 0 1 0 0,0 0-1 0 0,1 0 1 0 0,-1-1-1 0 0,0 1 0 0 0,0 0 1 0 0,0-1-1 0 0,1 1 1 0 0,-1-1-1 0 0,0 0 0 0 0,1 1 1 0 0,-1-1-1 0 0,0 0 1 0 0,1 0-1 0 0,-1 0 0 0 0,0 0 1 0 0,1 0-1 0 0,1 0 1 0 0,35-5 63 0 0,-25 3-40 0 0,5 0-19 0 0,1-1 0 0 0,-1-1 0 0 0,0-1 0 0 0,0-1 0 0 0,-1 0 0 0 0,1-1 0 0 0,-1-1 0 0 0,-1 0 0 0 0,0-2 0 0 0,0 0 0 0 0,0 0 0 0 0,15-15 0 0 0,-15 10 114 0 0,0-1-1 0 0,-1 0 1 0 0,0-1 0 0 0,-1-1 0 0 0,-2 0 0 0 0,1-1 0 0 0,-2 0 0 0 0,-1-1 0 0 0,14-36 0 0 0,-23 54 189 0 0,-8 3-306 0 0,1 0 0 0 0,-1 1 0 0 0,0-1 0 0 0,1 1 0 0 0,0 0 0 0 0,-1 1 0 0 0,1 0 0 0 0,0 0 0 0 0,0 0 0 0 0,0 1 0 0 0,1-1 0 0 0,-1 1 0 0 0,-5 7 0 0 0,-12 10-63 0 0,-30 35 0 0 0,47-51 64 0 0,-1 4-27 0 0,-1 0 0 0 0,1 0-1 0 0,1 0 1 0 0,0 1 0 0 0,0 0 0 0 0,-6 15 0 0 0,11-23-11 0 0,0 0 0 0 0,1 0 1 0 0,-1 1-1 0 0,0-1 0 0 0,1 0 1 0 0,0 0-1 0 0,-1 0 0 0 0,1 1 1 0 0,0-1-1 0 0,0 0 0 0 0,0 0 1 0 0,1 0-1 0 0,-1 1 0 0 0,0-1 1 0 0,1 0-1 0 0,-1 0 0 0 0,1 0 1 0 0,0 0-1 0 0,0 0 0 0 0,0 0 1 0 0,0 0-1 0 0,0 0 0 0 0,0 0 1 0 0,0 0-1 0 0,1 0 0 0 0,-1-1 1 0 0,1 1-1 0 0,-1 0 0 0 0,1-1 1 0 0,0 0-1 0 0,0 1 0 0 0,-1-1 1 0 0,1 0-1 0 0,0 0 0 0 0,0 0 1 0 0,0 0-1 0 0,0 0 0 0 0,0 0 1 0 0,0-1-1 0 0,1 1 0 0 0,1 0 1 0 0,16 4-1021 0 0,0 0 1 0 0,0-1-1 0 0,0-2 1 0 0,35 2 0 0 0,6-4-1508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2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93 191 324 0 0,'0'0'9639'0'0,"22"-10"-9052"0"0,47-19 19 0 0,-44 19-470 0 0,-1 0 0 0 0,0-2 1 0 0,32-20-1 0 0,-43 23-38 0 0,-1-1 0 0 0,1 0 1 0 0,18-20-1 0 0,-1 1 1019 0 0,-45 48-1131 0 0,2 0 0 0 0,0 1-1 0 0,1 0 1 0 0,1 1 0 0 0,1 1-1 0 0,1-1 1 0 0,1 1 0 0 0,-8 34 0 0 0,-39 179 43 0 0,45-192-11 0 0,-22 63-1 0 0,30-102-5 0 0,-1 0 0 0 0,1 0 0 0 0,0 0 0 0 0,-1-1 1 0 0,0 1-1 0 0,0 0 0 0 0,0-1 0 0 0,0 0 0 0 0,0 0 0 0 0,-1 0 0 0 0,0 0 0 0 0,1 0 0 0 0,-1-1 0 0 0,0 0 0 0 0,0 0 0 0 0,0 0 0 0 0,-1 0 0 0 0,1 0 0 0 0,0-1 1 0 0,-1 0-1 0 0,1 0 0 0 0,-6 1 0 0 0,-1-1 208 0 0,1 1 1 0 0,-1-2-1 0 0,0 1 0 0 0,0-1 1 0 0,0-1-1 0 0,0 0 1 0 0,-18-4-1 0 0,26 4 39 0 0,-2-2 84 0 0,5 3-331 0 0,-1 1 0 0 0,1-1 0 0 0,0 0-1 0 0,0 0 1 0 0,-1 0 0 0 0,1 0 0 0 0,0-1-1 0 0,-1 1 1 0 0,1 0 0 0 0,0 0 0 0 0,-1 0-1 0 0,1 0 1 0 0,0 0 0 0 0,-1 0 0 0 0,1 0-1 0 0,0 0 1 0 0,0-1 0 0 0,-1 1-1 0 0,1 0 1 0 0,0 0 0 0 0,0 0 0 0 0,-1-1-1 0 0,1 1 1 0 0,0 0 0 0 0,0 0 0 0 0,0-1-1 0 0,0 1 1 0 0,-1 0 0 0 0,1 0 0 0 0,0-1-1 0 0,0 1 1 0 0,0 0 0 0 0,0-1 0 0 0,0 1-1 0 0,0 0 1 0 0,-1-1 0 0 0,2-3 4 0 0,0 0 0 0 0,0 0 0 0 0,0-1 0 0 0,0 1 0 0 0,1 0 0 0 0,-1 1 1 0 0,1-1-1 0 0,0 0 0 0 0,0 0 0 0 0,0 1 0 0 0,1-1 0 0 0,-1 1 0 0 0,1 0 0 0 0,0 0 0 0 0,6-5 1 0 0,61-47-2666 0 0,-40 32-820 0 0,-11 8-452 0 0,0 1 297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0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149 204 596 0 0,'0'0'1103'0'0,"-15"-43"2715"0"0,2 0-1935 0 0,8 27-1394 0 0,1 1-1 0 0,0 0 0 0 0,1-1 0 0 0,-2-26 0 0 0,3 29 241 0 0,-3 31-497 0 0,-7 58-325 0 0,9-53 183 0 0,-62 466 71 0 0,52-398-711 0 0,16-101 79 0 0,2-15 279 0 0,-8 0-4751 0 0,-1 9 2239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1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35 160 28 0 0,'-18'-15'1797'0'0,"17"13"-1242"0"0,-10-41 3130 0 0,7 18-2663 0 0,3 23-672 0 0,23-46 966 0 0,-18 45-1282 0 0,0 0 0 0 0,1 1 1 0 0,-1-1-1 0 0,1 1 0 0 0,0 0 1 0 0,-1 0-1 0 0,1 0 0 0 0,0 1 1 0 0,0-1-1 0 0,1 1 0 0 0,-1 1 1 0 0,0-1-1 0 0,8 0 0 0 0,67 4 72 0 0,-51 1-85 0 0,55 16-1 0 0,-77-17-22 0 0,0 0 0 0 0,-1 0 0 0 0,1 1 0 0 0,-1 0 0 0 0,0 0 0 0 0,0 1 0 0 0,0-1 0 0 0,0 1 0 0 0,-1 0 0 0 0,0 1 0 0 0,0-1 0 0 0,0 1 0 0 0,-1 0 0 0 0,0 1 0 0 0,0-1 0 0 0,0 1 0 0 0,-1-1 0 0 0,5 15 0 0 0,-4-17 0 0 0,-2 0 0 0 0,0 25 3 0 0,-2-22 6 0 0,0 0 1 0 0,0-1 0 0 0,-1 1-1 0 0,-1 0 1 0 0,1-1-1 0 0,-1 1 1 0 0,0-1-1 0 0,0 1 1 0 0,-1-1-1 0 0,0 0 1 0 0,0 0 0 0 0,0 0-1 0 0,-1 0 1 0 0,0-1-1 0 0,0 0 1 0 0,-1 1-1 0 0,1-1 1 0 0,-1-1-1 0 0,-9 8 1 0 0,-8 5 136 0 0,-1-2-1 0 0,0 0 1 0 0,-39 17 0 0 0,51-26-55 0 0,-38 15 937 0 0,47-20-810 0 0,2-1-182 0 0,-1 0-1 0 0,1 1 1 0 0,0-1-1 0 0,0 0 0 0 0,0 0 1 0 0,-1 1-1 0 0,1-1 1 0 0,0 0-1 0 0,0 1 0 0 0,-1-1 1 0 0,1 0-1 0 0,0 0 1 0 0,-1 1-1 0 0,1-1 0 0 0,0 0 1 0 0,-1 0-1 0 0,1 0 1 0 0,0 0-1 0 0,-1 0 1 0 0,1 1-1 0 0,0-1 0 0 0,-1 0 1 0 0,1 0-1 0 0,0 0 1 0 0,-1 0-1 0 0,1 0 0 0 0,-1 0 1 0 0,1 0-1 0 0,0 0 1 0 0,-1 0-1 0 0,1 0 0 0 0,0 0 1 0 0,-1 0-1 0 0,1-1 1 0 0,0 1-1 0 0,-1 0 0 0 0,1 0 1 0 0,0 0-1 0 0,-1 0 1 0 0,1-1-1 0 0,0 1 0 0 0,-1 0 1 0 0,1-1-1 0 0,-10-3-924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1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35 64 0 0,'7'-25'9207'0'0,"-11"19"-10591"0"0,1 3 1535 0 0,-20 2 199 0 0,5 4-269 0 0,0 1 1 0 0,1 1-1 0 0,-1 0 0 0 0,1 1 0 0 0,1 1 1 0 0,-23 13-1 0 0,31-16-41 0 0,1 1 0 0 0,-1 0 0 0 0,1 1 0 0 0,1-1 0 0 0,-1 1 0 0 0,1 1 1 0 0,0-1-1 0 0,0 1 0 0 0,1 0 0 0 0,0 1 0 0 0,0-1 0 0 0,1 1 0 0 0,0 0 0 0 0,0 0 0 0 0,-3 11 0 0 0,7-17-27 0 0,-1-1 1 0 0,1 1-1 0 0,0-1 0 0 0,0 1 0 0 0,0-1 0 0 0,1 1 0 0 0,-1-1 1 0 0,0 1-1 0 0,1-1 0 0 0,-1 1 0 0 0,0-1 0 0 0,1 0 0 0 0,0 1 1 0 0,-1-1-1 0 0,1 1 0 0 0,0-1 0 0 0,0 0 0 0 0,0 0 0 0 0,0 0 1 0 0,0 1-1 0 0,0-1 0 0 0,0 0 0 0 0,0 0 0 0 0,0 0 0 0 0,0 0 1 0 0,1-1-1 0 0,-1 1 0 0 0,0 0 0 0 0,1 0 0 0 0,-1-1 0 0 0,0 1 1 0 0,1-1-1 0 0,-1 1 0 0 0,1-1 0 0 0,-1 0 0 0 0,2 1 0 0 0,53 9 195 0 0,-15-7-35 0 0,9 2 715 0 0,97-3 0 0 0,-143-2-529 0 0,0-2-210 0 0,-4 2-152 0 0,0 0-1 0 0,1 0 1 0 0,-1 0-1 0 0,0 0 1 0 0,0 0-1 0 0,1 0 1 0 0,-1 0-1 0 0,0 0 1 0 0,0 0-1 0 0,1 0 1 0 0,-1 0-1 0 0,0 0 1 0 0,0 0-1 0 0,1 0 1 0 0,-1 0-1 0 0,0 0 1 0 0,0 0-1 0 0,1 0 1 0 0,-1-1-1 0 0,0 1 1 0 0,0 0-1 0 0,0 0 1 0 0,1 0-1 0 0,-1 0 1 0 0,0-1-1 0 0,0 1 1 0 0,0 0-1 0 0,0 0 1 0 0,1 0-1 0 0,-1-1 1 0 0,0 1-1 0 0,0 0 1 0 0,0 0-1 0 0,0-1 1 0 0,0 1-1 0 0,0 0 1 0 0,0 0-1 0 0,0-1 1 0 0,0 1-1 0 0,0 0 0 0 0,-10-31-2029 0 0,-1 3-3843 0 0,5 11 3231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2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33 112 0 0,'-5'-3'12507'0'0,"21"30"-12450"0"0,0-1 0 0 0,-2 2 0 0 0,-2 0 0 0 0,18 53 1 0 0,7 17 35 0 0,-11-35 2277 0 0,-23-66-2309 0 0,22-33 211 0 0,-1-1 0 0 0,-2-1 0 0 0,19-47 0 0 0,8-13 274 0 0,-39 79-278 0 0,-1 0 1 0 0,9-24-1 0 0,-18 41-448 0 0,7 33-10459 0 0,-5-18 6674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7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5 256 4 0 0,'-4'2'7809'0'0,"27"-36"-6611"0"0,25-49 1 0 0,-25 41-463 0 0,-9 13-280 0 0,15-22 592 0 0,-28 50-913 0 0,7-12 123 0 0,-6 8-115 0 0,-2 9 136 0 0,-49 195-191 0 0,3 15-25 0 0,36-118 60 0 0,10-83 4 0 0,0 1-358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7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91 170 460 0 0,'0'0'571'0'0,"-24"-27"6359"0"0,-27-5-4518 0 0,50 30-2097 0 0,-1 1-165 0 0,1 0-1 0 0,0 0 0 0 0,0 0 0 0 0,0 0 1 0 0,-1-1-1 0 0,1 1 0 0 0,1 0 0 0 0,-1-1 1 0 0,0 1-1 0 0,0-1 0 0 0,0 1 0 0 0,1-1 1 0 0,-1 1-1 0 0,0-2 0 0 0,4-3-99 0 0,-1 1 1 0 0,1 0-1 0 0,0 0 0 0 0,0 0 0 0 0,1 1 1 0 0,-1-1-1 0 0,1 1 0 0 0,0 0 0 0 0,0 0 1 0 0,0 0-1 0 0,1 0 0 0 0,0 1 0 0 0,8-6 1 0 0,-2 6-30 0 0,0 0 1 0 0,1 1 0 0 0,-1 0 0 0 0,19-1 0 0 0,-11 2-20 0 0,-2-2-7 0 0,1 1 0 0 0,0 1 0 0 0,-1 1 0 0 0,1 0 0 0 0,0 1 0 0 0,0 1 0 0 0,-1 1 0 0 0,25 7 0 0 0,-36-7-2 0 0,0 0 0 0 0,0 0 0 0 0,0 0 1 0 0,-1 1-1 0 0,1 0 0 0 0,-1 0 0 0 0,0 0 1 0 0,0 1-1 0 0,0 0 0 0 0,-1 0 0 0 0,1 0 1 0 0,-1 0-1 0 0,-1 1 0 0 0,1 0 1 0 0,-1 0-1 0 0,0 0 0 0 0,0 0 0 0 0,3 12 1 0 0,-6-16 1 0 0,0 0 1 0 0,0 1 0 0 0,0-1 0 0 0,0 0-1 0 0,-1 0 1 0 0,1 0 0 0 0,-1 1 0 0 0,0-1 0 0 0,0 0-1 0 0,0 0 1 0 0,0 0 0 0 0,0 0 0 0 0,0 0-1 0 0,0-1 1 0 0,0 1 0 0 0,-1 0 0 0 0,1 0 0 0 0,-1-1-1 0 0,0 1 1 0 0,1-1 0 0 0,-4 3 0 0 0,-40 25-162 0 0,41-27 129 0 0,-117 56-3078 0 0,109-52 1919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8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47 92 0 0,'16'-40'6288'0'0,"-13"34"-3967"0"0,0 12-2135 0 0,-1 4-108 0 0,0 1 0 0 0,0-1 0 0 0,-1 1 0 0 0,-1-1-1 0 0,0 1 1 0 0,0 0 0 0 0,-1-1 0 0 0,-4 21 0 0 0,-11 43 224 0 0,-6 35 282 0 0,21-106-532 0 0,1 0-38 0 0,-1-2-50 0 0,1 0-1 0 0,0-1 0 0 0,0 1 1 0 0,-1 0-1 0 0,1 0 0 0 0,0-1 0 0 0,0 1 1 0 0,0 0-1 0 0,0 0 0 0 0,0-1 1 0 0,0 1-1 0 0,0 0 0 0 0,0 0 1 0 0,0-1-1 0 0,0 1 0 0 0,0 0 0 0 0,0 0 1 0 0,1-1-1 0 0,-1 1 0 0 0,1 1 1 0 0,9 2-309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18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1 118 616 0 0,'2'-16'9037'0'0,"-1"15"-8763"0"0,25-14 2582 0 0,45-6-4283 0 0,-52 16 2405 0 0,94-20-1239 0 0,-55 14-1353 0 0,0-4-3313 0 0,-26 6 1815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23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60 88,'1'-17'1735,"7"-7"-870,-7 23-250,3-10 66,-4 11-651,0-1 0,0 1 1,0 0-1,0-1 1,0 1-1,1 0 1,-1-1-1,0 1 1,0 0-1,0 0 1,0-1-1,0 1 1,1 0-1,-1 0 1,0-1-1,0 1 0,0 0 1,1 0-1,-1 0 1,0-1-1,0 1 1,0 0-1,1 0 1,-1 0-1,0 0 1,1 0-1,-1-1 1,0 1-1,0 0 1,1 0-1,-1 0 0,0 0 1,1 0-1,-1 0 1,0 0-1,1 0 1,-1 0-1,0 0 1,0 0-1,1 0 1,-1 0-1,8 9 43,0-1 1,-1 1-1,-1 0 0,0 1 1,0 0-1,0 0 0,-1 0 0,-1 0 1,0 1-1,0-1 0,-1 1 0,-1 0 1,1 1-1,-2-1 0,0 0 0,0 0 1,-1 1-1,0-1 0,-4 23 1,2-20-328,-2 1 1,1-1-1,-2 1 1,0-1 0,0-1-1,-1 1 1,-1-1-1,0 0 1,-1 0 0,-1-1-1,1 0 1,-2 0-1,0-1 1,-22 19 0,-15 3-1395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25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60 268 436 0 0,'0'0'5592'0'0,"-5"-1"-5337"0"0,1 0-51 0 0,0-1 1 0 0,0 1 0 0 0,0-1 0 0 0,0 0 0 0 0,0 0 0 0 0,0-1 0 0 0,0 1 0 0 0,-6-7 0 0 0,9 8 59 0 0,0 1-248 0 0,0 0-1 0 0,1-1 0 0 0,-1 1 0 0 0,1 0 0 0 0,-1 0 0 0 0,1-1 0 0 0,-1 1 0 0 0,1 0 0 0 0,-1-1 1 0 0,1 1-1 0 0,-1-1 0 0 0,1 1 0 0 0,0 0 0 0 0,-1-1 0 0 0,1 1 0 0 0,-1-1 0 0 0,1 1 1 0 0,0-1-1 0 0,0 1 0 0 0,-1-1 0 0 0,1 1 0 0 0,0-1 0 0 0,0 0 0 0 0,0 1 0 0 0,-1-1 0 0 0,1 1 1 0 0,0-1-1 0 0,0 1 0 0 0,0-1 0 0 0,0 0 0 0 0,0 0 0 0 0,0-25 424 0 0,7 7-300 0 0,-4 9-84 0 0,1 0 0 0 0,0 1 0 0 0,0-1 1 0 0,1 1-1 0 0,1 0 0 0 0,-1 0 0 0 0,1 1 0 0 0,1 0 1 0 0,7-8-1 0 0,10-7 62 0 0,-17 15-84 0 0,0 1 1 0 0,0 1 0 0 0,0-1 0 0 0,1 1 0 0 0,0 0 0 0 0,0 1 0 0 0,1 0-1 0 0,9-4 1 0 0,-16 8-32 0 0,0 1-1 0 0,0 0 1 0 0,0-1 0 0 0,0 1-1 0 0,0 0 1 0 0,0 1 0 0 0,0-1-1 0 0,0 0 1 0 0,0 0-1 0 0,0 1 1 0 0,0-1 0 0 0,0 1-1 0 0,0 0 1 0 0,0 0-1 0 0,-1-1 1 0 0,1 1 0 0 0,0 0-1 0 0,-1 1 1 0 0,1-1-1 0 0,0 0 1 0 0,-1 0 0 0 0,0 1-1 0 0,1-1 1 0 0,-1 0-1 0 0,0 1 1 0 0,1 0 0 0 0,-1-1-1 0 0,0 1 1 0 0,0 0-1 0 0,1 2 1 0 0,4 8 10 0 0,-1-1 0 0 0,0 1 0 0 0,6 18 0 0 0,-8-20-10 0 0,11 38 4 0 0,-9-27 0 0 0,2-1-1 0 0,-1 0 1 0 0,2 0 0 0 0,17 30-1 0 0,-24-48-1 0 0,1 0 0 0 0,-1 0 0 0 0,1-1 0 0 0,-1 1 0 0 0,1 0 0 0 0,0-1 0 0 0,0 1 0 0 0,0-1 0 0 0,0 1 0 0 0,0-1 0 0 0,0 0 0 0 0,0 0 0 0 0,0 0 0 0 0,0 0 0 0 0,0 0 0 0 0,1 0 0 0 0,-1-1 0 0 0,0 1 0 0 0,5 0 0 0 0,-3-1 1 0 0,1 0 1 0 0,-1-1-1 0 0,1 1 0 0 0,-1-1 1 0 0,1 0-1 0 0,-1 0 0 0 0,0-1 1 0 0,0 1-1 0 0,0-1 1 0 0,5-2-1 0 0,1-1 3 0 0,-1-1-1 0 0,1-1 1 0 0,-1 1-1 0 0,-1-2 1 0 0,1 1-1 0 0,-1-1 0 0 0,13-16 1 0 0,-8 4 3 0 0,-1 1-1 0 0,-1-2 1 0 0,0 1 0 0 0,-2-1-1 0 0,0-1 1 0 0,6-24 0 0 0,-15 43-17 0 0,5-17 5 0 0,-1 8 263 0 0,-1 11 663 0 0,0 14-910 0 0,-1 0 0 0 0,-1 0 0 0 0,0 0 0 0 0,0 0 0 0 0,-2 0 0 0 0,-1 17-1 0 0,-15 85 43 0 0,16-111-54 0 0,-50 230 155 0 0,5-80-39 0 0,13-63-34 0 0,9-32-22 0 0,-21 36 59 0 0,34-73 247 0 0,-2-1 0 0 0,-27 34 0 0 0,38-53 95 0 0,-2-6-247 0 0,0-1-182 0 0,0 0 0 0 0,1 0 0 0 0,-1 0 0 0 0,1 0 0 0 0,1 0 0 0 0,-1-1 0 0 0,1 1 0 0 0,0-1 0 0 0,0 0 0 0 0,1 0 1 0 0,-1 1-1 0 0,1-1 0 0 0,0 0 0 0 0,1 0 0 0 0,0 0 0 0 0,0 0 0 0 0,0 0 0 0 0,1 0 0 0 0,-1 0 0 0 0,3-7 0 0 0,0-2-65 0 0,0 0 0 0 0,1 1-1 0 0,1-1 1 0 0,0 1-1 0 0,1 0 1 0 0,0 1 0 0 0,1-1-1 0 0,1 1 1 0 0,14-19-1 0 0,-15 23-357 0 0,1 1-1 0 0,0 0 0 0 0,0 0 0 0 0,1 1 1 0 0,13-9-1 0 0,-13 10-614 0 0,0 1-1 0 0,0 1 1 0 0,1 0 0 0 0,-1 0 0 0 0,1 1 0 0 0,14-3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3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73 216 0 0,'0'0'4633'0'0,"-15"-7"-1477"0"0,8 5-2723 0 0,1 0 342 0 0,1 0 0 0 0,-1 0 0 0 0,0 0-1 0 0,0 1 1 0 0,0 0 0 0 0,-10-1 0 0 0,44-10-572 0 0,12-3-24 0 0,0 9-49 0 0,-2 0 14 0 0,55-2 1 0 0,-60 5 818 0 0,-14 1-3579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2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85 118 584,'20'-45'5397,"-33"88"-3699,-10 49 1,-12 47-1381,29-117-204,-1-3 78,1 1 1,1 0-1,1 0 0,-2 26 0,6-44 693,2-9-783,59-251 352,-35 142-467,-24 109 14,-1 5 1,-2-27-22,2 25 23,3-13 130,-6 11-70,-1 0 0,0 1 0,0 0 0,-1 0-1,1 0 1,-7-7 982,14 10-1016,0 0-23,0 1 1,0 0-1,0-1 1,0 1 0,0 1-1,0-1 1,0 0 0,0 1-1,0 0 1,0 0 0,0 0-1,0 1 1,0-1-1,0 1 1,0 0 0,0 0-1,7 3 1,-2 1-2,1 0-1,-1 0 1,0 1 0,-1 0 0,0 1-1,0 0 1,0 0 0,-1 1 0,0-1 0,9 14-1,-12-15-2,0 0 1,-1 0-1,0 1 0,0 0 0,0 0 0,-1 0 0,0 0 1,0 0-1,-1 0 0,0 0 0,0 1 0,-1-1 0,0 0 1,0 1-1,-1-1 0,1 0 0,-3 9 0,-1-4 68,0 1-1,-1-1 0,0 0 0,-1 0 0,0-1 1,-1 1-1,-1-1 0,1-1 0,-2 1 1,1-2-1,-15 13 0,14-13-385,-1-2-1,1 1 1,-2-1-1,1-1 1,-1 0-1,-21 8 1,24-11-915,0 0 1,-1-1-1,0 0 1,1-1-1,-18 1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26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42 480,'0'0'5889,"-20"-11"975,78-1-6667,1 4 1,0 1-1,97 4 1,-145 4-608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27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29 112 0 0,'0'0'1205'0'0,"-3"15"3705"0"0,10-13-4734 0 0,1 1 0 0 0,0-1 0 0 0,-1-1 0 0 0,1 0 0 0 0,0 0 0 0 0,0 0 0 0 0,0-1 0 0 0,0 0 0 0 0,1 0 0 0 0,-1-1 0 0 0,8-2 0 0 0,5 1-171 0 0,90-15 611 0 0,-38-5-5424 0 0,-48 13 2472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2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82 380,'2'-4'158,"0"0"0,0 0 0,0 0-1,0 0 1,1 1 0,-1-1 0,1 1 0,0-1 0,0 1 0,1 0-1,-1 0 1,0 0 0,1 1 0,0-1 0,-1 1 0,1 0-1,0 0 1,0 0 0,1 1 0,-1-1 0,6-1 0,5-1 94,0 0 1,1 1 0,-1 1 0,29-1-1,-39 3-202,0 0 0,-1 0 0,1 0 0,0 1 0,0 0 0,-1 0 0,1 0 0,0 1 0,-1-1 0,1 1-1,-1 0 1,0 0 0,0 1 0,0 0 0,0-1 0,0 1 0,6 6 0,-7-4 1,1 0 1,0 0-1,-1 0 1,0 1-1,-1-1 1,1 1-1,-1 0 1,0 0-1,0 0 1,-1 0-1,1 0 1,-1 7 0,0 5 42,-1 0 1,0 1 0,-1-1 0,-1 0-1,-1 0 1,-1 0 0,-1 0 0,-7 19-1,0-11 15,-1 0-1,-2-1 0,0-1 1,-2-1-1,0 0 0,-30 30 0,15-17 58,13-18 84,23-30-72,27-36-44,215-211 61,-212 229-177,-25 24-16,0-1 0,0-1 0,-1 0 0,0 0 0,0 0 0,-1-1 0,0 0 0,9-17 0,-13 21 31,1-1 1,-1 1-1,1 0 0,0 0 0,0 1 1,5-6-1,4-3 142,-12 11-91,-13 33 26,6-19-99,2 0 0,-1 0 0,1 1 0,1 0 0,1-1 0,0 1 0,0 0 0,1 0 0,1 1 0,0-1 0,1 0 0,2 13 0,-2-20 9,0-1 0,1 0 0,-1 1 0,1-1 0,0 0 0,0 0 0,1 0 0,0 0 0,0 0 0,0-1 0,0 1 0,1-1 0,-1 0 0,1 0 0,0 0 0,1-1 0,-1 1 0,1-1 0,-1 0 0,1 0 0,0-1 0,0 1 0,0-1-1,0 0 1,1 0 0,-1-1 0,0 0 0,11 1 0,-6-1 11,0 0 0,-1-1 0,1 0 0,-1-1 0,1 0-1,-1-1 1,0 0 0,1 0 0,-1-1 0,11-5 0,-14 6-16,-1-1 0,1 0 0,-1-1 0,0 1 0,0-1 0,0 0 1,-1 0-1,1-1 0,-1 1 0,0-1 0,0 0 0,0 0 0,-1 0 1,0-1-1,0 1 0,3-9 0,15-62 163,-20 74-157,-4-42 370,2 41-364,1 11-23,-13 83 45,-47 165 0,47-217-32,-4 23 3,17-60 3,22-33-7497,-19 22 4954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29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51 340,'9'-44'3845,"-8"44"-3793,-1-1-1,0 1 0,1-1 1,-1 1-1,1-1 1,0 1-1,-1-1 1,1 1-1,-1 0 1,1-1-1,-1 1 1,1 0-1,0 0 1,-1-1-1,1 1 1,0 0-1,-1 0 1,1 0-1,0 0 1,-1 0-1,1 0 1,0 0-1,-1 0 1,1 0-1,0 0 0,-1 0 1,1 0-1,0 1 1,-1-1-1,1 0 1,0 0-1,0 1 1,27 20 496,18 31-144,-37-40-301,0 1 0,-1-1 0,-1 1 0,0 1 0,0-1 0,-2 1 0,1 0 0,-2 1 0,6 28 0,-9-36-65,-1 0-1,1 1 0,-1-1 1,0 0-1,-1 0 0,0 1 0,0-1 1,-1 0-1,0 0 0,0 0 1,0 0-1,-1-1 0,0 1 1,0-1-1,-1 0 0,0 1 1,0-1-1,0-1 0,-1 1 1,0-1-1,0 0 0,-11 9 1,4-5-169,-2 0 1,1-1-1,-1-1 1,0 0-1,-20 7 0,23-11-669,0 0 1,0 0-1,0-1 0,-21 2 0,-3-5-1422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32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55 212,'0'0'317,"15"-33"4728,-15 32-4881,1-1 0,0 0 1,0 0-1,0 1 0,0-1 1,1 1-1,-1-1 0,0 1 0,1-1 1,-1 1-1,1 0 0,2-2 0,-3 3-138,-1 0-1,0 0 0,1 0 0,-1 1 0,1-1 1,-1 0-1,0 1 0,1-1 0,-1 0 0,0 1 0,1-1 1,-1 0-1,0 1 0,0-1 0,0 1 0,1-1 1,-1 0-1,0 1 0,0-1 0,0 1 0,0-1 0,0 1 1,1-1-1,-1 1 0,0-1 0,0 1 0,0-1 0,0 1 1,-1-1-1,1 0 0,0 1 0,0 0 0,-7 68-21,4-48 176,-50 266 264,-2 15 451,48-246-375,7-53-82,2-11-3218,5-46-1309,-7 42 1753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33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85 88 0 0,'-23'-8'2400'0'0,"-11"-11"2897"0"0,30 17-5577 0 0,1 0 632 0 0,0 1 1 0 0,0 0-1 0 0,0-1 1 0 0,0 1-1 0 0,0-1 1 0 0,0 0-1 0 0,1 0 1 0 0,-1 0-1 0 0,1 0 1 0 0,-1-1-1 0 0,-2-3 0 0 0,4 4 177 0 0,0-1-423 0 0,-3-3-146 0 0,23-5 790 0 0,30 3-732 0 0,-2 12-7 0 0,8 19-3 0 0,-28-11 19 0 0,-20-9-33 0 0,1 1 0 0 0,-1-1 0 0 0,0 1 1 0 0,-1 0-1 0 0,1 1 0 0 0,-1 0 0 0 0,1 0 1 0 0,-2 0-1 0 0,1 1 0 0 0,-1 0 1 0 0,1 0-1 0 0,5 9 0 0 0,-9-11 3 0 0,0-1 0 0 0,0 1 0 0 0,-1-1-1 0 0,1 1 1 0 0,-1 0 0 0 0,0 0 0 0 0,0 0 0 0 0,0 0-1 0 0,0 0 1 0 0,-1 0 0 0 0,0 0 0 0 0,1 0 0 0 0,-2 0-1 0 0,1 0 1 0 0,0 0 0 0 0,-1 0 0 0 0,0 0 0 0 0,1 0 0 0 0,-2 0-1 0 0,1 0 1 0 0,0 0 0 0 0,-1-1 0 0 0,0 1 0 0 0,0 0-1 0 0,-3 4 1 0 0,-15 19-115 0 0,-14 11 269 0 0,17-21-832 0 0,0-2 0 0 0,-1 0-1 0 0,-30 19 1 0 0,47-34 149 0 0,-4 3 509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33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135 161 392,'0'0'685,"-8"-51"5708,3 57-5487,-13 22-410,-13 38-457,22-42 65,-10 27 343,-22 98 0,41-147-316,-2 2 106,1 2-232,1-11 899,12-78-862,5-46-400,-16 112 307,0-1 1,-1 1-1,-1 0 0,-1-1 0,-4-18 1,6 30 30,1 2 23,0-1 0,0 1-1,-1-1 1,1 1 0,-1-1 0,0 0-1,-1 1 1,1-1 0,-1 1-1,0-1 1,-3-7 0,0-1 96,4 11 17,-5-16 220,12 14-127,28 16-48,-9-2-136,-3-6-3,0 1-1,-1 2 1,39 15-1,-52-18 22,-1 0-1,1 1 1,-1 0-1,0 1 1,0 0 0,0 0-1,-1 1 1,0 0-1,0 0 1,-1 0-1,8 13 1,-11-17-27,-1 1 0,0 0-1,0 0 1,0 1 0,0-1 0,-1 0 0,0 0 0,0 1 0,0-1 0,0 1 0,-1-1-1,1 1 1,-1-1 0,0 1 0,-1-1 0,1 1 0,-1-1 0,-1 7 0,-1-4 1,0-1 1,0 0 0,0 0-1,-1 0 1,1 0 0,-1-1-1,-1 1 1,1-1 0,-1 0-1,0-1 1,-6 6 0,-4 1-14,0-1 0,0-1 1,-1 0-1,0-1 0,0-1 1,-1 0-1,0-1 0,-27 5 0,-1-8-924,44-2 679,-1-1 0,1 0 0,0 0 1,0 0-1,-1 0 0,1 0 0,0-1 0,0 1 0,-1 0 0,1-1 0,0 1 0,0 0 1,0-1-1,0 1 0,0-1 0,-1 0 0,1 1 0,0-1 0,0 0 0,1 0 1,-1 0-1,0 0 0,0 0 0,0 0 0,0 0 0,1 0 0,-1 0 0,0-2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35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1 127 276 0 0,'2'-15'2252'0'0,"-1"10"-1875"0"0,4-6 567 0 0,0 0 318 0 0,-1 3-211 0 0,-2 1 168 0 0,-2 3-314 0 0,4 8-750 0 0,11 13 14 0 0,0 18 150 0 0,0 34 168 0 0,-10-39-375 0 0,31 160 762 0 0,-33-175-973 0 0,4 2 1832 0 0,-6-17-1672 0 0,0 0-1 0 0,0-1 0 0 0,0 0 0 0 0,0 1 0 0 0,1-1 1 0 0,-1 0-1 0 0,0 1 0 0 0,0-1 0 0 0,0 0 1 0 0,0 0-1 0 0,0 0 0 0 0,-1 0 0 0 0,1 0 0 0 0,0 0 1 0 0,0 0-1 0 0,-1 0 0 0 0,1 0 0 0 0,0-3 1 0 0,31-48 261 0 0,-3-1 0 0 0,27-68 0 0 0,-26 53-176 0 0,-17 40-87 0 0,-7 12-34 0 0,1 0-1 0 0,1 1 1 0 0,0 0 0 0 0,19-25-1 0 0,-26 39-240 0 0,1 1-411 0 0,-1 0 516 0 0,1 1-1 0 0,-1-1 1 0 0,0 0 0 0 0,0 0 0 0 0,0 1-1 0 0,0-1 1 0 0,0 1 0 0 0,0-1-1 0 0,0 1 1 0 0,0-1 0 0 0,0 1-1 0 0,0 0 1 0 0,0-1 0 0 0,0 1 0 0 0,0 0-1 0 0,0 0 1 0 0,-1 0 0 0 0,1 0-1 0 0,0-1 1 0 0,0 3 0 0 0,14 21-5517 0 0,-11-12 2437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38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49 155 372,'0'0'5077,"5"-3"-4695,8-7 108,0 0-1,-1-1 1,-1 0-1,1-1 1,-2 0-1,0-1 1,0 0-1,-1-1 1,13-26-1,-19 35 578,-4 13-441,-13 36-277,-24 64-326,6-25 148,-38 151 0,47-144 184,22-88 253,6-46-8884,-4 35 5004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3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16 0 0,'0'0'7638'0'0,"8"-1"-7439"0"0,247-22 1152 0 0,-223 17-934 0 0,-28 4-343 0 0,0 1 0 0 0,1 0-1 0 0,-1 0 1 0 0,1 0 0 0 0,-1 1 0 0 0,1 0 0 0 0,4 0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39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72 388 0 0,'0'0'935'0'0,"-46"-24"5203"0"0,32 18-5874 0 0,14 6-115 0 0,-1 0 0 0 0,1 0 0 0 0,-1-1 0 0 0,1 1 0 0 0,-1 0 1 0 0,1 0-1 0 0,0 0 0 0 0,-1 0 0 0 0,1 0 0 0 0,-1-1 0 0 0,-2-1 1194 0 0,3 2-1194 0 0,0-1 0 0 0,0 1 0 0 0,-1 0 1 0 0,1-1-1 0 0,0 1 0 0 0,0-1 0 0 0,0 1 0 0 0,-1-1 0 0 0,1 1 0 0 0,0 0 1 0 0,0-1-1 0 0,0 1 0 0 0,0-1 0 0 0,0 1 0 0 0,0-1 0 0 0,0 1 1 0 0,0 0-1 0 0,0-1 0 0 0,0 1 0 0 0,0-1 0 0 0,0 1 0 0 0,1-1 1 0 0,20-12-87 0 0,-16 10-9 0 0,32-4 53 0 0,-19 5-89 0 0,0 0 1 0 0,0 2 0 0 0,1 0 0 0 0,-1 1 0 0 0,0 0-1 0 0,0 2 1 0 0,0 0 0 0 0,0 1 0 0 0,26 10 0 0 0,-34-11-23 0 0,0 2 1 0 0,-1 0 0 0 0,0 0-1 0 0,1 0 1 0 0,-2 1 0 0 0,1 1-1 0 0,-1 0 1 0 0,0 0 0 0 0,0 0-1 0 0,-1 1 1 0 0,0 0 0 0 0,8 12-1 0 0,-13-17 2 0 0,0 0 1 0 0,0 0-1 0 0,0 0 0 0 0,0 0 0 0 0,-1 0 0 0 0,1 0 0 0 0,-1 1 0 0 0,0-1 1 0 0,0 1-1 0 0,0-1 0 0 0,0 1 0 0 0,-1-1 0 0 0,0 1 0 0 0,1 0 0 0 0,-1-1 0 0 0,-1 1 1 0 0,1-1-1 0 0,0 1 0 0 0,-3 6 0 0 0,1-5 1 0 0,0 0 0 0 0,0 0 0 0 0,-1 0 0 0 0,0-1 0 0 0,0 1 0 0 0,0-1 0 0 0,-1 0 0 0 0,1 0 0 0 0,-1 0 0 0 0,0-1 0 0 0,-8 7 0 0 0,-7 2 5 0 0,0-1 0 0 0,-1 0 0 0 0,0-2 0 0 0,-40 14 0 0 0,-74 14-668 0 0,131-36 157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7:39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82 144 0 0,'2'-5'55'0'0,"9"-29"1174"0"0,-1-8 6085 0 0,-13 47-6299 0 0,-7 22-425 0 0,-12 38-413 0 0,-9 80 539 0 0,24-76 9 0 0,6-65-609 0 0,0 2 208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7:40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40 117 188,'0'0'753,"-5"-1"-385,2 0-173,-28-6 10419,63-7-10467,0 2-1,1 1 0,1 1 0,0 2 1,48-6-1,98-13-4216,-143 21 504,-6 0 550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2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79 147 116 0 0,'0'0'4914'0'0,"3"-6"-4622"0"0,62-121 3292 0 0,-64 125-3296 0 0,-1-7-138 0 0,0 7-84 0 0,-2 8 318 0 0,-20 85-260 0 0,-5-1-1 0 0,-43 100 0 0 0,58-160-26 0 0,-3 4 167 0 0,19-53-994 0 0,22-55-4951 0 0,-18 53 3367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29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16 229 276 0 0,'-2'-14'1550'0'0,"2"8"-412"0"0,-1 0-1 0 0,0-1 1 0 0,0 1-1 0 0,-1 0 1 0 0,0 0-1 0 0,-4-11 3083 0 0,9 22-4294 0 0,21 38 48 0 0,20 50 1 0 0,-5-9-3 0 0,5 24 12 0 0,-27-69 3 0 0,-10-16 4 0 0,-4-10 12 0 0,-2-11 10 0 0,-1-2 21 0 0,0 0-1 0 0,0 0 1 0 0,0 0 0 0 0,0-1 0 0 0,0 1 0 0 0,1 0 0 0 0,-1 0-1 0 0,0 0 1 0 0,0 0 0 0 0,0 0 0 0 0,0-1 0 0 0,0 1 0 0 0,1 0-1 0 0,-1 0 1 0 0,0 0 0 0 0,0 0 0 0 0,0 0 0 0 0,0 0 0 0 0,1 0-1 0 0,-1 0 1 0 0,0-1 0 0 0,0 1 0 0 0,0 0 0 0 0,0 0 0 0 0,1 0-1 0 0,-1 0 1 0 0,0 0 0 0 0,0 0 0 0 0,0 0 0 0 0,1 0 0 0 0,-1 0-1 0 0,0 0 1 0 0,0 0 0 0 0,0 0 0 0 0,1 1 0 0 0,-1-1 0 0 0,0 0-1 0 0,0 0 1 0 0,0 0 0 0 0,0 0 0 0 0,1 0 0 0 0,-1 0-1 0 0,0 0 1 0 0,0 0 0 0 0,0 0 0 0 0,0 1 0 0 0,0-1 0 0 0,1 0-1 0 0,-1 0 1 0 0,0 0 0 0 0,0 0 0 0 0,0 1 0 0 0,0-1 0 0 0,0 0-1 0 0,0 0 1 0 0,0 0 0 0 0,0 0 0 0 0,0 1 0 0 0,0-1 0 0 0,0 0-1 0 0,1 0 1 0 0,-1 0 0 0 0,0 1 0 0 0,0-1 0 0 0,8-22 168 0 0,1 0 0 0 0,1 1 0 0 0,1 0 1 0 0,14-20-1 0 0,15-30 193 0 0,22-51 19 0 0,56-103 371 0 0,-112 212-517 0 0,0-2-1451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0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41 200 0 0,'18'-40'7428'0'0,"-24"44"-7252"0"0,-12 12-54 0 0,1 0-1 0 0,1 1 1 0 0,0 1-1 0 0,1 1 1 0 0,1 0-1 0 0,-20 35 1 0 0,16-21 2 0 0,2 1 1 0 0,1 0-1 0 0,-17 63 1 0 0,23-37 84 0 0,8-57-189 0 0,1-1 0 0 0,0 1 0 0 0,0 0 0 0 0,0-1 0 0 0,1 1 0 0 0,-1 0 0 0 0,1-1 0 0 0,-1 1 0 0 0,1 0 0 0 0,0-1 0 0 0,0 1 0 0 0,0-1 0 0 0,0 0 0 0 0,1 1 0 0 0,-1-1 0 0 0,1 0 0 0 0,-1 1 0 0 0,4 2 0 0 0,-2-3-4 0 0,-1-1 0 0 0,1 0 1 0 0,0 0-1 0 0,-1 0 0 0 0,1 0 1 0 0,0-1-1 0 0,0 1 0 0 0,-1-1 1 0 0,1 0-1 0 0,0 0 0 0 0,0 1 1 0 0,0-2-1 0 0,0 1 0 0 0,-1 0 1 0 0,1-1-1 0 0,0 1 0 0 0,0-1 1 0 0,0 0-1 0 0,-1 0 0 0 0,1 0 1 0 0,2-1-1 0 0,3-2 14 0 0,0 0-1 0 0,-1 0 1 0 0,1 0-1 0 0,-1-1 1 0 0,9-7-1 0 0,-6 2-7 0 0,-1 0-1 0 0,-1 0 1 0 0,1-1-1 0 0,-1 0 0 0 0,-1-1 1 0 0,0 0-1 0 0,-1 0 1 0 0,0 0-1 0 0,-1-1 0 0 0,-1 0 1 0 0,0 0-1 0 0,5-25 1 0 0,-7 26 4 0 0,0 0 1 0 0,-1 0 0 0 0,0 0 0 0 0,-1 0-1 0 0,-1 0 1 0 0,0 0 0 0 0,0 1 0 0 0,-1-1 0 0 0,-1 0-1 0 0,0 1 1 0 0,0-1 0 0 0,-1 1 0 0 0,0 0-1 0 0,-1 0 1 0 0,-7-10 0 0 0,9 17-97 0 0,0 0 1 0 0,0 0-1 0 0,0 0 1 0 0,-1 1-1 0 0,1-1 1 0 0,-1 1-1 0 0,0 0 1 0 0,0 0-1 0 0,0 0 1 0 0,0 1-1 0 0,-1 0 1 0 0,1-1-1 0 0,-1 2 0 0 0,1-1 1 0 0,-1 0-1 0 0,-8-1 1 0 0,8 2-411 0 0,1 1-1 0 0,-1 0 1 0 0,1 0 0 0 0,-1 0 0 0 0,1 0-1 0 0,-1 1 1 0 0,0-1 0 0 0,1 1-1 0 0,0 0 1 0 0,-1 0 0 0 0,-5 3 0 0 0,0 2-1796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0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20 343 976 0 0,'21'-57'6790'0'0,"-20"55"-5870"0"0,-3 10-744 0 0,-10 40 79 0 0,5-26-101 0 0,1 2 1 0 0,1-1-1 0 0,1 0 1 0 0,2 1 0 0 0,-1 26-1 0 0,3-47-95 0 0,0-2-51 0 0,0-1 0 0 0,0 1 1 0 0,0 0-1 0 0,0-1 0 0 0,0 1 1 0 0,0-1-1 0 0,0 1 0 0 0,0-1 0 0 0,0 1 1 0 0,0 0-1 0 0,0-1 0 0 0,0 1 1 0 0,0-1-1 0 0,0 1 0 0 0,0-1 0 0 0,1 1 1 0 0,-1-1-1 0 0,0 1 0 0 0,0-1 1 0 0,1 1-1 0 0,-1-1 0 0 0,0 1 0 0 0,1-1 1 0 0,-1 1-1 0 0,0-1 0 0 0,1 0 0 0 0,-1 1 1 0 0,1-1-1 0 0,-1 0 0 0 0,1 1 1 0 0,9-4 19 0 0,0 0 0 0 0,-1-1-1 0 0,0 0 1 0 0,0 0 0 0 0,0-1 0 0 0,-1 0 0 0 0,15-12 0 0 0,52-54 129 0 0,-54 55-187 0 0,-21 16 27 0 0,0-1-1 0 0,1 1 1 0 0,-1 0-1 0 0,1 0 1 0 0,-1 0-1 0 0,1 0 1 0 0,-1 0-1 0 0,0 0 1 0 0,1 0 0 0 0,-1 0-1 0 0,1 0 1 0 0,-1 0-1 0 0,1 0 1 0 0,-1 0-1 0 0,0 0 1 0 0,1 0-1 0 0,-1 0 1 0 0,1 0 0 0 0,-1 0-1 0 0,0 0 1 0 0,1 0-1 0 0,-1 1 1 0 0,1-1-1 0 0,-1 0 1 0 0,0 0-1 0 0,1 1 1 0 0,-1-1 0 0 0,1 1-1 0 0,0 2-11 0 0,1 0-1 0 0,-1 1 0 0 0,1-1 1 0 0,-1 1-1 0 0,0-1 0 0 0,-1 1 1 0 0,1-1-1 0 0,-1 1 1 0 0,1 4-1 0 0,1 6 35 0 0,3 30-50 0 0,7 41-20 0 0,-11-79 53 0 0,1 1 1 0 0,-1-1 0 0 0,2 0-1 0 0,-1 0 1 0 0,1 0-1 0 0,0-1 1 0 0,0 1-1 0 0,0-1 1 0 0,1 1-1 0 0,6 6 1 0 0,-8-10 5 0 0,0-1 1 0 0,0 0-1 0 0,1 1 1 0 0,-1-1-1 0 0,0 0 0 0 0,0 0 1 0 0,1-1-1 0 0,-1 1 1 0 0,1 0-1 0 0,-1-1 1 0 0,0 1-1 0 0,1-1 0 0 0,-1 0 1 0 0,1 0-1 0 0,-1 0 1 0 0,1 0-1 0 0,-1 0 1 0 0,1-1-1 0 0,-1 1 0 0 0,1-1 1 0 0,-1 0-1 0 0,0 1 1 0 0,1-1-1 0 0,3-2 0 0 0,58-33 92 0 0,-54 30-75 0 0,7-7 35 0 0,0 0-1 0 0,-1-1 0 0 0,-1 0 1 0 0,0-2-1 0 0,-1 0 1 0 0,0 0-1 0 0,-1-1 0 0 0,-1-1 1 0 0,-1 0-1 0 0,-1 0 0 0 0,0-1 1 0 0,-2-1-1 0 0,0 0 1 0 0,-1 0-1 0 0,-1 0 0 0 0,0-1 1 0 0,-2 1-1 0 0,-1-1 0 0 0,2-30 1 0 0,-5 42-141 0 0,0 0 0 0 0,-1 0 1 0 0,0 0-1 0 0,-1 0 0 0 0,0 1 1 0 0,0-1-1 0 0,-1 1 0 0 0,0-1 0 0 0,0 1 1 0 0,-1 0-1 0 0,0 0 0 0 0,0 0 1 0 0,-1 1-1 0 0,0 0 0 0 0,0-1 0 0 0,-1 2 1 0 0,-6-8-1 0 0,3 7-603 0 0,0-1 1 0 0,-1 1-1 0 0,1 1 0 0 0,-1 0 0 0 0,0 0 1 0 0,-1 1-1 0 0,-20-8 0 0 0,-16-2-2139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2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49 140 0 0,'0'0'9050'0'0,"3"-2"-8638"0"0,13-6 4709 0 0,-16-2-4964 0 0,0 10-118 0 0,0 0-1 0 0,0 0 0 0 0,0 0 1 0 0,0 0-1 0 0,0 0 0 0 0,0 0 0 0 0,0 0 1 0 0,0 0-1 0 0,-1 0 0 0 0,-6 38-39 0 0,-2 0-1 0 0,-26 69 0 0 0,-7 21 13 0 0,28-86-15 0 0,11-34-47 0 0,-1 1 0 0 0,1-1 0 0 0,1 1 0 0 0,0 0 0 0 0,0 0-1 0 0,0 12 1 0 0,2-19 9 0 0,0 0-12 0 0,0-2 55 0 0,0 0 1 0 0,-1 0 0 0 0,1 0-1 0 0,0 0 1 0 0,0 1-1 0 0,0-1 1 0 0,0 0-1 0 0,0 0 1 0 0,0 1 0 0 0,0-1-1 0 0,-1 0 1 0 0,1 0-1 0 0,0 0 1 0 0,0 1 0 0 0,0-1-1 0 0,0 0 1 0 0,0 0-1 0 0,0 1 1 0 0,0-1-1 0 0,0 0 1 0 0,0 0 0 0 0,0 1-1 0 0,0-1 1 0 0,0 0-1 0 0,1 0 1 0 0,-1 0 0 0 0,0 1-1 0 0,0-1 1 0 0,0 0-1 0 0,0 0 1 0 0,0 1-1 0 0,0-1 1 0 0,1 0 0 0 0,-1 0-1 0 0,0 0 1 0 0,0 0-1 0 0,0 1 1 0 0,0-1 0 0 0,1 0-1 0 0,-1 0 1 0 0,0 0-1 0 0,0 0 1 0 0,0 0 0 0 0,1 0-1 0 0,-1 1 1 0 0,0-1-1 0 0,0 0 1 0 0,1 0-1 0 0,-1 0 1 0 0,0 0 0 0 0,0 0-1 0 0,0 0 1 0 0,1 0-1 0 0,-1 0 1 0 0,0 0 0 0 0,0 0-1 0 0,1 0 1 0 0,60-86 46 0 0,107-162-2 0 0,-135 180-23 0 0,-32 66-30 0 0,-1 2-37 0 0,0 0 40 0 0,0 0-1 0 0,0 0 0 0 0,0-1 0 0 0,0 1 1 0 0,0 0-1 0 0,0 0 0 0 0,0-1 0 0 0,1 1 1 0 0,-1 0-1 0 0,0 0 0 0 0,0 0 1 0 0,0 0-1 0 0,0-1 0 0 0,0 1 0 0 0,0 0 1 0 0,0 0-1 0 0,0 0 0 0 0,1-1 0 0 0,-1 1 1 0 0,0 0-1 0 0,0 0 0 0 0,0 0 0 0 0,0 0 1 0 0,0 0-1 0 0,1 0 0 0 0,-1-1 1 0 0,0 1-1 0 0,0 0 0 0 0,0 0 0 0 0,1 0 1 0 0,-1 0-1 0 0,0 0 0 0 0,0 0 0 0 0,0 0 1 0 0,1 0-1 0 0,-1 0 0 0 0,0 0 1 0 0,0 0-1 0 0,0 0 0 0 0,1 0 0 0 0,-1 0 1 0 0,0 0-1 0 0,0 0 0 0 0,0 0 0 0 0,1 0 1 0 0,-1 0-1 0 0,0 0 0 0 0,0 0 0 0 0,0 0 1 0 0,1 1-1 0 0,-1-1 0 0 0,0 0 1 0 0,0 0-1 0 0,0 0 0 0 0,0 0 0 0 0,1 0 1 0 0,-1 1-1 0 0,0-1 0 0 0,0 0 0 0 0,0 0 1 0 0,17 79-74 0 0,-13-51 41 0 0,2 0 0 0 0,1 0 1 0 0,17 42-1 0 0,-20-63 40 0 0,0-1-1 0 0,0 0 1 0 0,1 0-1 0 0,0 0 1 0 0,0 0-1 0 0,7 6 1 0 0,-1-2 35 0 0,-10-9-30 0 0,1-1 0 0 0,-1 1-1 0 0,1-1 1 0 0,-1 0 0 0 0,1 0 0 0 0,-1 1-1 0 0,1-1 1 0 0,-1 0 0 0 0,1-1 0 0 0,-1 1 0 0 0,1 0-1 0 0,-1 0 1 0 0,1-1 0 0 0,-1 1 0 0 0,0 0-1 0 0,1-1 1 0 0,-1 0 0 0 0,1 1 0 0 0,-1-1 0 0 0,0 0-1 0 0,0 0 1 0 0,1 1 0 0 0,-1-1 0 0 0,1-2-1 0 0,-1 3-14 0 0,5-5 19 0 0,0 0 0 0 0,0 0 0 0 0,0-1 0 0 0,-1 0 1 0 0,0 0-1 0 0,0 0 0 0 0,0-1 0 0 0,-1 0 0 0 0,0 1 1 0 0,0-1-1 0 0,4-15 0 0 0,2-6 26 0 0,11-50-1 0 0,-19 65-28 0 0,18-103 147 0 0,-19 114-274 0 0,4-17-2215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3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0 291 308 0 0,'14'6'1604'0'0,"-7"-4"-1390"0"0,-1 0 0 0 0,0-1-1 0 0,1 0 1 0 0,-1-1 0 0 0,1 1 0 0 0,-1-1-1 0 0,1 0 1 0 0,-1-1 0 0 0,0 0-1 0 0,1 0 1 0 0,-1 0 0 0 0,0-1 0 0 0,1 1-1 0 0,-1-2 1 0 0,0 1 0 0 0,0-1 0 0 0,-1 0-1 0 0,1 0 1 0 0,0 0 0 0 0,-1-1 0 0 0,0 0-1 0 0,6-5 1 0 0,4-4 85 0 0,0 0 0 0 0,-1-1 0 0 0,-1-1 1 0 0,-1 0-1 0 0,0 0 0 0 0,12-21 0 0 0,-19 25-62 0 0,1 0 0 0 0,-2 0-1 0 0,1-1 1 0 0,3-18 0 0 0,2-4 529 0 0,-9 32-727 0 0,-1 1 1 0 0,1 0 0 0 0,0 0 0 0 0,-1-1-1 0 0,0 1 1 0 0,1 0 0 0 0,-1-1 0 0 0,0 1-1 0 0,0-1 1 0 0,1 1 0 0 0,-1 0 0 0 0,0-1-1 0 0,0 1 1 0 0,-1-1 0 0 0,1 1 0 0 0,0 0-1 0 0,0-1 1 0 0,-1 1 0 0 0,0-3 0 0 0,0 4-22 0 0,1 0 1 0 0,-1-1-1 0 0,0 1 1 0 0,0 0-1 0 0,1-1 1 0 0,-1 1-1 0 0,0 0 1 0 0,0 0-1 0 0,1 0 1 0 0,-1 0-1 0 0,0 0 1 0 0,0 0-1 0 0,0 0 1 0 0,1 0-1 0 0,-1 0 1 0 0,0 0-1 0 0,0 0 1 0 0,1 0-1 0 0,-1 1 1 0 0,0-1-1 0 0,0 0 1 0 0,1 0-1 0 0,-1 1 1 0 0,0 0-1 0 0,-49 30 273 0 0,38-19-284 0 0,0 1 0 0 0,1 0 0 0 0,1 1 0 0 0,0 0 0 0 0,0 1 0 0 0,2 0 0 0 0,0 0 0 0 0,0 1 0 0 0,2 0 0 0 0,0 0 0 0 0,-6 26 0 0 0,11-39-50 0 0,0-1 1 0 0,1 1-1 0 0,-1-1 0 0 0,1 1 1 0 0,0-1-1 0 0,-1 1 1 0 0,1 0-1 0 0,0-1 1 0 0,1 1-1 0 0,-1-1 0 0 0,0 1 1 0 0,1-1-1 0 0,0 1 1 0 0,-1-1-1 0 0,1 1 1 0 0,0-1-1 0 0,0 1 0 0 0,0-1 1 0 0,1 0-1 0 0,-1 0 1 0 0,3 4-1 0 0,-1-4-52 0 0,0 1 0 0 0,0 0 0 0 0,1-1 0 0 0,-1 0 0 0 0,1 0 0 0 0,-1 0-1 0 0,1 0 1 0 0,0-1 0 0 0,-1 1 0 0 0,1-1 0 0 0,0 0 0 0 0,6 1 0 0 0,13 0-815 0 0,-1-1-1 0 0,0 0 1 0 0,1-2 0 0 0,22-3 0 0 0,-30 3-180 0 0,44-5-1548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4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35 732 0 0,'-6'-5'9677'0'0,"8"27"-9591"0"0,-1 0 0 0 0,-1 0 0 0 0,-1-1 0 0 0,0 1 0 0 0,-8 32 0 0 0,-34 113 237 0 0,17-97 577 0 0,39-115-808 0 0,1 1 0 0 0,3 0 0 0 0,37-71 0 0 0,-49 105-60 0 0,1-1 0 0 0,0 1 0 0 0,1 0 0 0 0,0 1 0 0 0,1-1-1 0 0,0 1 1 0 0,14-11 0 0 0,-21 19-60 0 0,19 4-33 0 0,-16 2 49 0 0,0 0 0 0 0,1 0-1 0 0,-2 0 1 0 0,1 1 0 0 0,0-1-1 0 0,-1 1 1 0 0,0 0-1 0 0,-1 0 1 0 0,1 0 0 0 0,-1 0-1 0 0,0 0 1 0 0,-1 1 0 0 0,2 9-1 0 0,1 8-24 0 0,-2 0 0 0 0,0 31 0 0 0,-2-52 217 0 0,3-8-162 0 0,90-157 35 0 0,-72 126-49 0 0,-16 24-9 0 0,1 1-1 0 0,1 0 0 0 0,0 1 1 0 0,1 0-1 0 0,14-16 0 0 0,-21 25 2 0 0,-1 1 1 0 0,1-1-1 0 0,0 1 0 0 0,-1-1 0 0 0,1 0 0 0 0,0 1 0 0 0,-1 0 1 0 0,1-1-1 0 0,0 1 0 0 0,0-1 0 0 0,-1 1 0 0 0,1 0 1 0 0,0-1-1 0 0,0 1 0 0 0,0 0 0 0 0,-1 0 0 0 0,1 0 0 0 0,0 0 1 0 0,0 0-1 0 0,0 0 0 0 0,0 0 0 0 0,0 0 0 0 0,-1 0 1 0 0,1 0-1 0 0,0 0 0 0 0,0 0 0 0 0,0 1 0 0 0,0-1 0 0 0,-1 0 1 0 0,1 1-1 0 0,0-1 0 0 0,0 0 0 0 0,-1 1 0 0 0,1-1 1 0 0,0 1-1 0 0,-1 0 0 0 0,1-1 0 0 0,0 1 0 0 0,-1-1 0 0 0,1 1 1 0 0,-1 0-1 0 0,1-1 0 0 0,-1 1 0 0 0,1 0 0 0 0,-1 0 1 0 0,0-1-1 0 0,1 1 0 0 0,-1 0 0 0 0,0 0 0 0 0,1 1 0 0 0,12 47-68 0 0,-12-43 76 0 0,2 22-20 0 0,-1 0-1 0 0,-1 33 1 0 0,0 10 7 0 0,-2-40-103 0 0,1 26 17 0 0,0-55-75 0 0,0 0 0 0 0,0-1 0 0 0,1 1 0 0 0,-1 0 0 0 0,0 0 0 0 0,1-1 0 0 0,-1 1 0 0 0,1-1 0 0 0,0 1-1 0 0,-1 0 1 0 0,1-1 0 0 0,0 1 0 0 0,0-1 0 0 0,0 0 0 0 0,0 1 0 0 0,0-1 0 0 0,0 0 0 0 0,1 1 0 0 0,-1-1 0 0 0,0 0 0 0 0,1 0 0 0 0,-1 0 0 0 0,0 0-1 0 0,3 1 1 0 0,24-8-5537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0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0 454 188 0 0,'0'0'7061'0'0,"5"-3"-6794"0"0,20-11 116 0 0,-1-2 1 0 0,39-34-1 0 0,-44 32-258 0 0,46-46 231 0 0,-24 21-179 0 0,-24 22-67 0 0,26-41 0 0 0,-36 51 2 0 0,0 1 1 0 0,-1-1-1 0 0,0-1 0 0 0,-1 1 0 0 0,0-1 1 0 0,-1 0-1 0 0,0 0 0 0 0,-1-1 0 0 0,-1 1 1 0 0,3-24-1 0 0,-9 28-35 0 0,-13 5 35 0 0,-9 10-41 0 0,9 0-57 0 0,-8 5-2 0 0,3 2-3 0 0,-8 10 9 0 0,28-22-14 0 0,1 0 0 0 0,-1 0-1 0 0,0 0 1 0 0,1 0-1 0 0,-1 0 1 0 0,1 0-1 0 0,0 0 1 0 0,-1 1 0 0 0,1-1-1 0 0,0 0 1 0 0,0 1-1 0 0,1-1 1 0 0,-1 1-1 0 0,1-1 1 0 0,-1 1 0 0 0,1-1-1 0 0,0 1 1 0 0,0 0-1 0 0,0-1 1 0 0,0 1-1 0 0,0-1 1 0 0,0 1 0 0 0,1 0-1 0 0,-1-1 1 0 0,1 1-1 0 0,0-1 1 0 0,0 0 0 0 0,0 1-1 0 0,0-1 1 0 0,0 1-1 0 0,1-1 1 0 0,-1 0-1 0 0,3 3 1 0 0,6 8 11 0 0,1-1 1 0 0,1 0-1 0 0,0 0 1 0 0,19 13-1 0 0,3 4 7 0 0,-32-27-21 0 0,16 14 4 0 0,-2 1 1 0 0,0 0 0 0 0,-1 1-1 0 0,-1 0 1 0 0,0 2-1 0 0,16 31 1 0 0,-29-49-20 0 0,0 1-1 0 0,0 0 1 0 0,0 0-1 0 0,-1-1 1 0 0,1 1-1 0 0,-1 0 1 0 0,1 0 0 0 0,-1 0-1 0 0,0-1 1 0 0,0 1-1 0 0,-1 0 1 0 0,1 0-1 0 0,-1 0 1 0 0,1-1 0 0 0,-1 1-1 0 0,0 0 1 0 0,0 0-1 0 0,0-1 1 0 0,-2 4-1 0 0,1-2-54 0 0,-1 0-1 0 0,-1 1 1 0 0,1-1-1 0 0,0 0 1 0 0,-1-1-1 0 0,0 1 1 0 0,0-1-1 0 0,0 0 1 0 0,-9 6-1 0 0,5-5-61 0 0,0 1-1 0 0,0-2 0 0 0,-1 1 0 0 0,1-1 0 0 0,-1 0 0 0 0,1-1 0 0 0,-1 0 0 0 0,0-1 0 0 0,0 1 1 0 0,0-2-1 0 0,-18 1 0 0 0,21-2-267 0 0,5 1 95 0 0,-1 0-1 0 0,0-1 1 0 0,0 1 0 0 0,0 0-1 0 0,1-1 1 0 0,-1 1-1 0 0,0-1 1 0 0,0 1 0 0 0,1-1-1 0 0,-1 0 1 0 0,0 0-1 0 0,-1-1 1 0 0,-6-8-2191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5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145 204 808 0 0,'12'-23'12245'0'0,"-18"24"-12221"0"0,-1 1-1 0 0,1 0 0 0 0,0 0 1 0 0,0 1-1 0 0,0 0 0 0 0,1 0 1 0 0,-1 0-1 0 0,1 0 0 0 0,0 1 1 0 0,-1 0-1 0 0,2 0 0 0 0,-1 1 1 0 0,0-1-1 0 0,1 1 0 0 0,0 0 1 0 0,-6 9-1 0 0,-10 22-221 0 0,-20 51 0 0 0,39-85 121 0 0,8-3-89 0 0,-1 0 138 0 0,1 0 1 0 0,-1 0-1 0 0,0-1 0 0 0,1 1 1 0 0,-1-2-1 0 0,0 1 0 0 0,0-1 1 0 0,-1 0-1 0 0,1 0 1 0 0,0 0-1 0 0,9-8 0 0 0,4-6-159 0 0,34-36-1 0 0,-44 43 112 0 0,-2 2 39 0 0,-1-1 0 0 0,0-1-1 0 0,-1 1 1 0 0,0-1-1 0 0,5-13 1 0 0,3-5-65 0 0,-12 26 85 0 0,-1 1 13 0 0,0 0 0 0 0,0-1 0 0 0,0 1-1 0 0,0 0 1 0 0,0 0 0 0 0,0 0 0 0 0,1-1 0 0 0,-1 1 0 0 0,1 0 0 0 0,-1 0-1 0 0,1 0 1 0 0,-1 0 0 0 0,1 0 0 0 0,-1 0 0 0 0,1 0 0 0 0,0 0 0 0 0,0 0-1 0 0,0 0 1 0 0,-1 0 0 0 0,3-1 0 0 0,9-16 379 0 0,0-8 70 0 0,-9 58-473 0 0,-2-5 20 0 0,2-1 0 0 0,12 48 0 0 0,-15-73 9 0 0,1 0 0 0 0,-1 1 0 0 0,1-1 0 0 0,-1 0 1 0 0,1 0-1 0 0,0 0 0 0 0,-1-1 0 0 0,1 1 0 0 0,0 0 0 0 0,0 0 0 0 0,0 0 1 0 0,-1 0-1 0 0,1-1 0 0 0,0 1 0 0 0,0 0 0 0 0,0-1 0 0 0,0 1 0 0 0,1-1 1 0 0,-1 1-1 0 0,0-1 0 0 0,0 0 0 0 0,0 1 0 0 0,0-1 0 0 0,0 0 0 0 0,0 0 1 0 0,1 0-1 0 0,-1 0 0 0 0,0 0 0 0 0,0 0 0 0 0,0 0 0 0 0,1 0 0 0 0,-1 0 1 0 0,0-1-1 0 0,0 1 0 0 0,0 0 0 0 0,0-1 0 0 0,2 0 0 0 0,42-20 41 0 0,-36 14-38 0 0,0-1 0 0 0,-1 1 0 0 0,0-1 0 0 0,0-1 0 0 0,-1 1 0 0 0,0-1 0 0 0,6-12 0 0 0,36-72 159 0 0,-38 71-41 0 0,2 4 11 0 0,-10 28-88 0 0,-11 53-85 0 0,2-19 31 0 0,5-36-13 0 0,0-1 1 0 0,1 0-1 0 0,0 0 1 0 0,1 0-1 0 0,0 1 1 0 0,0-1-1 0 0,3 10 0 0 0,-3-16 20 0 0,0 0 0 0 0,0 0 0 0 0,-1 0-1 0 0,1-1 1 0 0,0 1 0 0 0,0 0-1 0 0,0 0 1 0 0,0-1 0 0 0,0 1-1 0 0,0-1 1 0 0,0 1 0 0 0,0-1-1 0 0,0 0 1 0 0,1 1 0 0 0,-1-1-1 0 0,0 0 1 0 0,0 0 0 0 0,0 0-1 0 0,0 1 1 0 0,0-1 0 0 0,1 0-1 0 0,-1-1 1 0 0,0 1 0 0 0,0 0-1 0 0,0 0 1 0 0,0 0 0 0 0,2-1-1 0 0,27-7-6 0 0,-29 8 8 0 0,11-5-2 0 0,0 0 0 0 0,0 0 0 0 0,0-1 0 0 0,-1-1 0 0 0,0 0 0 0 0,0 0-1 0 0,-1-1 1 0 0,0 0 0 0 0,12-13 0 0 0,-8 5 22 0 0,0 0-1 0 0,0-1 1 0 0,-2-1 0 0 0,19-32-1 0 0,-16 26 30 0 0,-15 24-48 0 0,-1 0-1 0 0,1 0 0 0 0,0 1 0 0 0,0-1 0 0 0,0 0 1 0 0,0 0-1 0 0,0 0 0 0 0,0 0 0 0 0,0 0 0 0 0,0 0 1 0 0,0 1-1 0 0,0-1 0 0 0,0 0 0 0 0,1 0 1 0 0,-1 0-1 0 0,0 0 0 0 0,0 0 0 0 0,0 0 0 0 0,0 0 1 0 0,0 0-1 0 0,0 1 0 0 0,0-1 0 0 0,0 0 0 0 0,0 0 1 0 0,0 0-1 0 0,0 0 0 0 0,0 0 0 0 0,0 0 1 0 0,1 0-1 0 0,-1 0 0 0 0,0 0 0 0 0,0 0 0 0 0,0 0 1 0 0,0 0-1 0 0,0 1 0 0 0,0-1 0 0 0,0 0 0 0 0,0 0 1 0 0,1 0-1 0 0,-1 0 0 0 0,0 0 0 0 0,0 0 0 0 0,0 0 1 0 0,0 0-1 0 0,0 0 0 0 0,0 0 0 0 0,0 0 1 0 0,1 0-1 0 0,-1 0 0 0 0,0 0 0 0 0,0 0 0 0 0,0-1 1 0 0,0 1-1 0 0,0 0 0 0 0,0 0 0 0 0,0 0 0 0 0,1 0 1 0 0,-1 0-1 0 0,0 0 0 0 0,0 0 0 0 0,0 0 1 0 0,0 0-1 0 0,0 0 0 0 0,0 0 0 0 0,0-1 0 0 0,-7 47-163 0 0,2-17 187 0 0,-3 24-42 0 0,-112 683 13 0 0,118-726 23 0 0,-12 43-17 0 0,13-50 38 0 0,0 0 1 0 0,-1 0-1 0 0,1 0 0 0 0,-1 0 1 0 0,1-1-1 0 0,-1 1 0 0 0,0 0 1 0 0,0-1-1 0 0,0 0 0 0 0,0 1 1 0 0,0-1-1 0 0,-1 0 0 0 0,-4 3 1 0 0,5-5-16 0 0,0-1 0 0 0,1 0 1 0 0,-1 0-1 0 0,0 0 1 0 0,0 0-1 0 0,1 0 1 0 0,-1-1-1 0 0,0 1 0 0 0,1 0 1 0 0,-1-1-1 0 0,1 1 1 0 0,-2-4-1 0 0,3 5-10 0 0,-5-7 22 0 0,0 0-1 0 0,1 0 1 0 0,0 0 0 0 0,1-1 0 0 0,0 0-1 0 0,0 1 1 0 0,0-1 0 0 0,1 0-1 0 0,1 0 1 0 0,-1-1 0 0 0,0-9 0 0 0,0-10 80 0 0,3-54 1 0 0,1 58-213 0 0,2 0 1 0 0,0 0 0 0 0,1 0-1 0 0,2 1 1 0 0,0 0-1 0 0,2 0 1 0 0,0 1-1 0 0,2 0 1 0 0,17-27-1 0 0,-11 23-1688 0 0,1 0 1 0 0,2 2-1 0 0,41-41 0 0 0,-18 24-1567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6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0 376 316 0 0,'0'0'4924'0'0,"6"-5"-4422"0"0,25-19 73 0 0,-1-2 1 0 0,-1-1-1 0 0,-1-2 1 0 0,-2 0-1 0 0,-1-2 1 0 0,-1-1-1 0 0,-2-1 1 0 0,31-60-1 0 0,-27 48 559 0 0,-25 44-868 0 0,-4 46-189 0 0,-1-1 0 0 0,-15 60 1 0 0,2-10-39 0 0,9 8 99 0 0,8-100 87 0 0,5-4-177 0 0,2-1-31 0 0,1-1 0 0 0,-1-1 0 0 0,0 1 0 0 0,-1-1 0 0 0,1 0 0 0 0,-1-1 0 0 0,0 1 0 0 0,7-8 0 0 0,46-62 74 0 0,-32 39-48 0 0,69-79 0 0 0,-95 113-87 0 0,0 2-123 0 0,1 1 164 0 0,-1-1-1 0 0,1 1 1 0 0,-1 0-1 0 0,0-1 1 0 0,1 1-1 0 0,-1 0 1 0 0,0 0-1 0 0,0 0 1 0 0,0 0 0 0 0,0 0-1 0 0,0 0 1 0 0,0 0-1 0 0,0 0 1 0 0,0 0-1 0 0,0 0 1 0 0,0 1-1 0 0,0-1 1 0 0,-1 0-1 0 0,1 1 1 0 0,-1-1-1 0 0,1 1 1 0 0,-1-1-1 0 0,1 0 1 0 0,-1 1-1 0 0,0 1 1 0 0,9 45-48 0 0,-8-41 44 0 0,11 75 0 0 0,12-87 51 0 0,-6-10-21 0 0,-1-1 0 0 0,0-1 0 0 0,26-35 0 0 0,-23 28-20 0 0,42-42-1 0 0,-60 64-10 0 0,1 0 0 0 0,-1 0-1 0 0,1 0 1 0 0,-1 0 0 0 0,1 1 0 0 0,0-1 0 0 0,0 1 0 0 0,0-1 0 0 0,0 1-1 0 0,0 0 1 0 0,0 0 0 0 0,0 0 0 0 0,5 0 0 0 0,-6 1 2 0 0,0 0 0 0 0,0 1 0 0 0,0-1 0 0 0,0 1 0 0 0,0-1 1 0 0,-1 1-1 0 0,1-1 0 0 0,0 1 0 0 0,0 0 0 0 0,-1 0 0 0 0,1 0 0 0 0,-1 0 0 0 0,1 0 0 0 0,-1 0 0 0 0,1 1 1 0 0,-1-1-1 0 0,1 1 0 0 0,-1-1 0 0 0,0 0 0 0 0,0 1 0 0 0,0 0 0 0 0,0-1 0 0 0,0 1 0 0 0,1 3 1 0 0,5 11-13 0 0,0 0 1 0 0,-2 1-1 0 0,6 25 1 0 0,-6-23-62 0 0,0 0-1 0 0,11 25 0 0 0,-14-40-41 0 0,-1 0-1 0 0,1 0 0 0 0,0-1 0 0 0,0 1 0 0 0,1 0 0 0 0,-1-1 0 0 0,1 1 1 0 0,-1-1-1 0 0,1 0 0 0 0,0 0 0 0 0,4 3 0 0 0,-4-5-211 0 0,-1 0-1 0 0,1 0 0 0 0,0 0 1 0 0,0 0-1 0 0,0-1 1 0 0,0 1-1 0 0,0-1 1 0 0,0 0-1 0 0,0 0 0 0 0,0 0 1 0 0,0 0-1 0 0,0 0 1 0 0,-1-1-1 0 0,1 1 1 0 0,0-1-1 0 0,0 0 0 0 0,5-2 1 0 0,18-6-2523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6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37 412 0 0,'-1'-11'581'0'0,"3"-15"10376"0"0,-31 111-10756 0 0,3 2 1 0 0,-20 119-1 0 0,13-54-47 0 0,-9 50-856 0 0,45-191 41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7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59 392 0 0,'-4'-1'673'0'0,"-20"-8"2898"0"0,45 8-645 0 0,33 0-2556 0 0,120-17 501 0 0,-38 4-1885 0 0,-45 3-3091 0 0,-69 8 2033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7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1 219 568 0 0,'0'0'5571'0'0,"5"3"-5394"0"0,0 0-132 0 0,1 1-1 0 0,-1 0 1 0 0,0 1 0 0 0,0-1-1 0 0,-1 1 1 0 0,1 0 0 0 0,-1 0-1 0 0,0 0 1 0 0,-1 1 0 0 0,1-1-1 0 0,-1 1 1 0 0,0 0 0 0 0,0 0-1 0 0,-1 0 1 0 0,0 0 0 0 0,0 0-1 0 0,0 1 1 0 0,-1-1 0 0 0,0 1-1 0 0,0-1 1 0 0,-1 1 0 0 0,1-1-1 0 0,-1 1 1 0 0,-1 0 0 0 0,0-1-1 0 0,1 1 1 0 0,-2-1 0 0 0,1 0-1 0 0,-5 13 1 0 0,6-19-18 0 0,0 0 1 0 0,0 0-1 0 0,0-1 0 0 0,0 1 1 0 0,-1 0-1 0 0,1 0 1 0 0,0 0-1 0 0,0 0 0 0 0,0 0 1 0 0,0 0-1 0 0,0 0 0 0 0,0 0 1 0 0,0 0-1 0 0,0 0 0 0 0,0 0 1 0 0,0-1-1 0 0,0 1 1 0 0,0 0-1 0 0,0 0 0 0 0,-1 0 1 0 0,1 0-1 0 0,0 0 0 0 0,0 0 1 0 0,0 0-1 0 0,0 0 1 0 0,0 0-1 0 0,0 0 0 0 0,0 0 1 0 0,0 0-1 0 0,0 0 0 0 0,-1 0 1 0 0,1 0-1 0 0,0 0 0 0 0,0 0 1 0 0,0 0-1 0 0,0 0 1 0 0,0 0-1 0 0,0 0 0 0 0,0 0 1 0 0,0 0-1 0 0,-1 0 0 0 0,1 0 1 0 0,0 0-1 0 0,0 0 0 0 0,0 0 1 0 0,0 1-1 0 0,0-1 1 0 0,-1-22 230 0 0,9-36-178 0 0,3 23-9 0 0,2 0-1 0 0,2 1 0 0 0,19-34 1 0 0,-26 54-47 0 0,1 1 0 0 0,0 0 0 0 0,0 1 0 0 0,1 0 0 0 0,1 1 0 0 0,0 0 0 0 0,1 0 0 0 0,0 1 0 0 0,0 1 0 0 0,14-9 0 0 0,-18 13-21 0 0,-7 3-3 0 0,1 1-1 0 0,-1 0 0 0 0,1 0 0 0 0,0-1 1 0 0,-1 1-1 0 0,1 0 0 0 0,0 1 1 0 0,0-1-1 0 0,0 0 0 0 0,0 1 0 0 0,0-1 1 0 0,0 1-1 0 0,0-1 0 0 0,0 1 0 0 0,0 0 1 0 0,0 0-1 0 0,0 0 0 0 0,4 0 1 0 0,-4 0-10 0 0,0 1-150 0 0,0 0 0 0 0,0-1 0 0 0,-1 1 0 0 0,1 0 0 0 0,0 0 1 0 0,-1 0-1 0 0,1 0 0 0 0,-1 0 0 0 0,1 1 0 0 0,-1-1 1 0 0,0 0-1 0 0,1 1 0 0 0,0 1 0 0 0,-1 2-233 0 0,1 12-2971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67 504 0 0,'0'0'6153'0'0,"-7"6"-5921"0"0,-4 4-132 0 0,0 1-1 0 0,0 0 0 0 0,1 1 1 0 0,1 1-1 0 0,0-1 0 0 0,1 1 1 0 0,0 1-1 0 0,-8 18 0 0 0,10-20-34 0 0,1 0-1 0 0,1 0 1 0 0,0 1-1 0 0,0 0 1 0 0,1 0-1 0 0,1 0 0 0 0,0 0 1 0 0,1 0-1 0 0,0 0 1 0 0,2 26-1 0 0,0-33-30 0 0,0-1-1 0 0,1 1 1 0 0,0-1-1 0 0,0 1 1 0 0,0-1-1 0 0,0 0 1 0 0,1 0-1 0 0,0 0 1 0 0,5 7-1 0 0,-7-10-19 0 0,1 0-1 0 0,0 0 1 0 0,0 0-1 0 0,-1-1 1 0 0,1 1 0 0 0,0-1-1 0 0,0 1 1 0 0,1-1-1 0 0,-1 0 1 0 0,0 0 0 0 0,0 0-1 0 0,1 0 1 0 0,-1 0-1 0 0,0 0 1 0 0,1-1-1 0 0,-1 1 1 0 0,1-1 0 0 0,-1 0-1 0 0,1 1 1 0 0,-1-1-1 0 0,1 0 1 0 0,-1-1 0 0 0,1 1-1 0 0,-1 0 1 0 0,0-1-1 0 0,1 1 1 0 0,3-2 0 0 0,1-1-5 0 0,0 0 0 0 0,1-1 0 0 0,-1 1 0 0 0,-1-1 1 0 0,1-1-1 0 0,0 1 0 0 0,-1-1 0 0 0,0 0 1 0 0,0-1-1 0 0,-1 0 0 0 0,0 0 0 0 0,0 0 1 0 0,0 0-1 0 0,0-1 0 0 0,-1 1 0 0 0,0-1 1 0 0,-1 0-1 0 0,1-1 0 0 0,-1 1 0 0 0,-1-1 1 0 0,3-9-1 0 0,0-14-70 0 0,0 0 0 0 0,-2 0 0 0 0,-2 0 1 0 0,-1 0-1 0 0,-7-61 0 0 0,4 66-254 0 0,3 23 228 0 0,0 1 0 0 0,-1 0 1 0 0,0 0-1 0 0,1 0 0 0 0,-1 0 1 0 0,0 0-1 0 0,0 0 0 0 0,0 0 1 0 0,0 0-1 0 0,0 0 0 0 0,0 1 1 0 0,-3-4-1 0 0,-9-2-4101 0 0,-14 4 2264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8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315 611 768 0 0,'7'-86'4317'0'0,"-7"83"-3950"0"0,0 1-254 0 0,-1 0 0 0 0,0-1 0 0 0,1 1 0 0 0,-1 0 0 0 0,0 0 0 0 0,0 0 0 0 0,0 0 0 0 0,0 0 0 0 0,-1 0 0 0 0,1 0 0 0 0,0 0 0 0 0,-1 1 0 0 0,-1-3 0 0 0,-11 7-51 0 0,0 0 0 0 0,0 0-1 0 0,1 1 1 0 0,-1 1 0 0 0,1 0 0 0 0,0 1-1 0 0,1 0 1 0 0,-1 1 0 0 0,1 1 0 0 0,1 0-1 0 0,-1 0 1 0 0,1 1 0 0 0,-11 12 0 0 0,9-9-22 0 0,1 1 0 0 0,0 1 0 0 0,1 0 0 0 0,0 0 1 0 0,1 1-1 0 0,1 1 0 0 0,1-1 0 0 0,0 1 0 0 0,1 1 1 0 0,-7 21-1 0 0,14-37-35 0 0,-1 0 0 0 0,1 1 0 0 0,-1-1-1 0 0,1 1 1 0 0,-1-1 0 0 0,1 1 0 0 0,0-1 0 0 0,0 1 0 0 0,0 0 0 0 0,0-1 0 0 0,0 1 0 0 0,0-1 0 0 0,1 1 0 0 0,-1-1 0 0 0,0 1-1 0 0,1-1 1 0 0,-1 1 0 0 0,1-1 0 0 0,-1 0 0 0 0,1 1 0 0 0,0-1 0 0 0,0 0 0 0 0,0 1 0 0 0,0-1 0 0 0,0 0 0 0 0,2 2 0 0 0,-1-1 1 0 0,1-1 1 0 0,-1 0-1 0 0,1 0 1 0 0,0 0 0 0 0,-1 0-1 0 0,1-1 1 0 0,0 1 0 0 0,0-1-1 0 0,0 1 1 0 0,-1-1-1 0 0,1 0 1 0 0,0 0 0 0 0,4-1-1 0 0,10-1 15 0 0,0-1 1 0 0,0-1-1 0 0,27-10 0 0 0,-21 4-8 0 0,0-1-1 0 0,0 0 1 0 0,-1-2 0 0 0,-1-1 0 0 0,0-1 0 0 0,-1 0 0 0 0,-1-2 0 0 0,0 0-1 0 0,-1-1 1 0 0,-1-1 0 0 0,-1-1 0 0 0,-1 0 0 0 0,14-24 0 0 0,-13 18 124 0 0,-1 0 0 0 0,-2-1 0 0 0,0-1 0 0 0,-2 0 0 0 0,-1-1 0 0 0,-2 0 0 0 0,0-1 1 0 0,-2 0-1 0 0,-2 0 0 0 0,3-49 0 0 0,-9 45 684 0 0,-9-52-1 0 0,3 27 408 0 0,8 59-1220 0 0,1-1 1 0 0,-1 1 0 0 0,0 0-1 0 0,0-1 1 0 0,0 1-1 0 0,0 0 1 0 0,0-1-1 0 0,0 1 1 0 0,0 0 0 0 0,0-1-1 0 0,0 1 1 0 0,0 0-1 0 0,0-1 1 0 0,0 1-1 0 0,0 0 1 0 0,0-1 0 0 0,0 1-1 0 0,0 0 1 0 0,0-1-1 0 0,0 1 1 0 0,0 0-1 0 0,0-1 1 0 0,-1 1 0 0 0,1 0-1 0 0,0 0 1 0 0,0-1-1 0 0,0 1 1 0 0,-1 0-1 0 0,1 0 1 0 0,0-1 0 0 0,0 1-1 0 0,-1 0 1 0 0,1 0-1 0 0,0-1 1 0 0,0 1 0 0 0,-1 0-1 0 0,1 0 1 0 0,0 0-1 0 0,-1 0 1 0 0,1 0-1 0 0,0-1 1 0 0,0 1 0 0 0,-1 0-1 0 0,1 0 1 0 0,0 0-1 0 0,-1 0 1 0 0,1 0-1 0 0,-1 0 1 0 0,1 0 0 0 0,0 0-1 0 0,-1 0 1 0 0,1 0-1 0 0,0 0 1 0 0,0 0-1 0 0,-1 1 1 0 0,1-1 0 0 0,0 0-1 0 0,-1 0 1 0 0,1 0-1 0 0,0 0 1 0 0,-1 0-1 0 0,1 1 1 0 0,0-1 0 0 0,0 0-1 0 0,-1 0 1 0 0,1 1-1 0 0,-16 19 151 0 0,15-18-195 0 0,-11 17 45 0 0,2 1 0 0 0,1 0 1 0 0,0 0-1 0 0,2 0 0 0 0,0 1 1 0 0,1 1-1 0 0,-4 27 0 0 0,0-3-1 0 0,4-23-16 0 0,-45 209 6 0 0,45-191-113 0 0,2-1-1 0 0,1 1 1 0 0,5 74-1 0 0,-2-113 96 0 0,0 0 1 0 0,0 0-1 0 0,0 1 0 0 0,1-1 0 0 0,-1 0 1 0 0,1 0-1 0 0,-1 0 0 0 0,1 0 0 0 0,0 1 0 0 0,0-1 1 0 0,0 0-1 0 0,0 0 0 0 0,0-1 0 0 0,0 1 0 0 0,1 0 1 0 0,-1 0-1 0 0,1 0 0 0 0,-1-1 0 0 0,1 1 0 0 0,0-1 1 0 0,-1 1-1 0 0,4 1 0 0 0,-1-2 0 0 0,0 0-1 0 0,-1 0 1 0 0,1 0-1 0 0,0-1 1 0 0,0 1-1 0 0,-1-1 1 0 0,1 0-1 0 0,0 0 1 0 0,0-1-1 0 0,-1 1 1 0 0,1-1-1 0 0,0 0 1 0 0,6-2-1 0 0,11-4-21 0 0,-1 0 0 0 0,-1-2 0 0 0,1 0 0 0 0,-1-2 0 0 0,-1 0-1 0 0,23-18 1 0 0,2-5-31 0 0,50-52 0 0 0,4-31-27 0 0,-26 29 156 0 0,-109 145-212 0 0,-58 120 0 0 0,96-177 155 0 0,-1 1 0 0 0,1-1 0 0 0,-1 1 0 0 0,1 0 0 0 0,0-1 0 0 0,-1 1 0 0 0,1-1 0 0 0,0 1 0 0 0,-1 0 0 0 0,1-1 0 0 0,0 1 0 0 0,0-1 0 0 0,0 1 0 0 0,0 0 0 0 0,-1 0 0 0 0,1-1 0 0 0,0 1 0 0 0,0 0 0 0 0,0-1 0 0 0,0 1 0 0 0,1 0 0 0 0,-1-1 0 0 0,0 1 0 0 0,0 0 0 0 0,0-1 0 0 0,0 1 0 0 0,1 0 0 0 0,-1-1 0 0 0,0 1 0 0 0,1-1 0 0 0,-1 2 0 0 0,20-4-43 0 0,16-15-12 0 0,-14 4 70 0 0,0-1 0 0 0,-2-1 1 0 0,0-1-1 0 0,0 0 0 0 0,-2-2 1 0 0,19-21-1 0 0,8-8 8 0 0,-39 40 9 0 0,-6 7-43 0 0,0 0 1 0 0,0 0-1 0 0,0 0 0 0 0,0 0 0 0 0,0 0 1 0 0,0 0-1 0 0,0 0 0 0 0,0 0 1 0 0,0 0-1 0 0,0 0 0 0 0,0 0 1 0 0,0 0-1 0 0,1 0 0 0 0,-1 0 1 0 0,0 0-1 0 0,0 0 0 0 0,0 0 0 0 0,0 0 1 0 0,0 0-1 0 0,0 0 0 0 0,0 0 1 0 0,-1 8 9 0 0,0-1 1 0 0,1 0-1 0 0,0 1 1 0 0,0-1-1 0 0,0 1 1 0 0,1-1-1 0 0,1 1 1 0 0,-1-1-1 0 0,1 0 1 0 0,0 0-1 0 0,0 0 1 0 0,1 0-1 0 0,0 0 1 0 0,1 0-1 0 0,6 10 1 0 0,-4-11-1 0 0,0 0 1 0 0,0 0-1 0 0,1-1 0 0 0,0 0 1 0 0,0 0-1 0 0,0-1 0 0 0,0 0 1 0 0,1 0-1 0 0,0-1 1 0 0,0 1-1 0 0,0-2 0 0 0,0 1 1 0 0,9 1-1 0 0,-6-2-393 0 0,1-1-1 0 0,0 1 1 0 0,18-2-1 0 0,-21 0-638 0 0,0-1 0 0 0,0 0 0 0 0,0-1 0 0 0,15-4 0 0 0,0-3-1747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3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18 776 0 0,'2'-11'7086'0'0,"2"12"-7081"0"0,-2-1 8 0 0,1 1 1 0 0,0 0-1 0 0,-1 0 1 0 0,1-1-1 0 0,0 0 1 0 0,0 1-1 0 0,0-1 1 0 0,-1 0-1 0 0,1 0 0 0 0,0-1 1 0 0,0 1-1 0 0,-1-1 1 0 0,1 1-1 0 0,0-1 1 0 0,-1 0-1 0 0,4-1 0 0 0,-5 1 55 0 0,3 0 12 0 0,-3 1-31 0 0,-1-1 1 0 0,1 1-1 0 0,0 0 0 0 0,-1-1 1 0 0,1 1-1 0 0,0 0 1 0 0,0-1-1 0 0,-1 1 0 0 0,1 0 1 0 0,0 0-1 0 0,0 0 1 0 0,0 0-1 0 0,-1 0 1 0 0,1 0-1 0 0,0 0 0 0 0,0 0 1 0 0,-1 0-1 0 0,1 0 1 0 0,0 0-1 0 0,0 0 0 0 0,0 1 1 0 0,-1-1-1 0 0,1 0 1 0 0,0 1-1 0 0,1 0 1 0 0,-22 32-31 0 0,-1-1 5 0 0,2 1-1 0 0,1 0 0 0 0,2 2 1 0 0,1 0-1 0 0,-14 52 1 0 0,26-78-9 0 0,1 0 0 0 0,1 0 0 0 0,-1 0 0 0 0,2 0 0 0 0,-1 0 0 0 0,1 0 0 0 0,2 14 0 0 0,-2-21-11 0 0,1 0 1 0 0,0 0-1 0 0,0 0 0 0 0,0 0 1 0 0,0 1-1 0 0,0-1 1 0 0,0-1-1 0 0,1 1 0 0 0,-1 0 1 0 0,1 0-1 0 0,-1 0 1 0 0,1-1-1 0 0,0 1 0 0 0,0-1 1 0 0,0 1-1 0 0,0-1 1 0 0,0 0-1 0 0,0 0 1 0 0,0 0-1 0 0,0 0 0 0 0,0 0 1 0 0,0 0-1 0 0,1 0 1 0 0,-1-1-1 0 0,0 1 0 0 0,0-1 1 0 0,1 0-1 0 0,-1 0 1 0 0,0 1-1 0 0,1-2 0 0 0,-1 1 1 0 0,0 0-1 0 0,5-1 1 0 0,13-1 7 0 0,0 0 0 0 0,0-2 0 0 0,0 0 0 0 0,-1-1 0 0 0,1-1 0 0 0,-1 0 1 0 0,0-2-1 0 0,-1 0 0 0 0,0-2 0 0 0,0 0 0 0 0,-1 0 0 0 0,21-18 0 0 0,-18 11 39 0 0,0 0 0 0 0,-1-2 0 0 0,-1 0 0 0 0,-1-1 0 0 0,-1-1 0 0 0,0-1 0 0 0,-2 0 0 0 0,23-47 0 0 0,-29 51 175 0 0,-5 14-127 0 0,-1-1-1 0 0,0 1 1 0 0,0-1-1 0 0,0 0 1 0 0,-1 0-1 0 0,1 0 1 0 0,0-5-1 0 0,-2 8-18 0 0,-7 2-59 0 0,0 0 1 0 0,0 0 0 0 0,0 1 0 0 0,0 0-1 0 0,0 1 1 0 0,0-1 0 0 0,0 1 0 0 0,1 1-1 0 0,-1-1 1 0 0,1 1 0 0 0,0 0 0 0 0,-1 1-1 0 0,1-1 1 0 0,-6 6 0 0 0,4-4 0 0 0,0 1 0 0 0,0-1 0 0 0,0 1 0 0 0,1 1-1 0 0,0 0 1 0 0,0 0 0 0 0,0 0 0 0 0,1 1 0 0 0,0 0 0 0 0,1 0 0 0 0,-7 14 0 0 0,11-21-28 0 0,1 0 1 0 0,0 0-1 0 0,0 0 1 0 0,0 0-1 0 0,0 0 0 0 0,-1 0 1 0 0,2 0-1 0 0,-1 0 0 0 0,0 0 1 0 0,0 0-1 0 0,0 0 0 0 0,0 0 1 0 0,1 0-1 0 0,-1 0 1 0 0,0 0-1 0 0,1 0 0 0 0,-1 0 1 0 0,1 0-1 0 0,-1 0 0 0 0,1 0 1 0 0,0 0-1 0 0,-1 0 0 0 0,1-1 1 0 0,0 1-1 0 0,0 0 1 0 0,-1 0-1 0 0,1-1 0 0 0,0 1 1 0 0,0-1-1 0 0,0 1 0 0 0,0-1 1 0 0,0 1-1 0 0,0-1 0 0 0,0 1 1 0 0,0-1-1 0 0,0 0 0 0 0,0 0 1 0 0,1 1-1 0 0,42 6-732 0 0,-44-7 729 0 0,152 2-6053 0 0,-98-5 3122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4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217 184 224 0 0,'0'0'5281'0'0,"1"-3"-4787"0"0,15-54 1133 0 0,-7 26-382 0 0,10-59 0 0 0,-19 88-998 0 0,-9 45 58 0 0,-184 462-118 0 0,157-421-166 0 0,28-68-239 0 0,-7 14 143 0 0,15-14-3934 0 0,8-21 1520 0 0,32-22 188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40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9 344 0 0,'14'-9'6159'0'0,"-67"144"-5137"0"0,-130 311 561 0 0,159-382-1003 0 0,24-63-305 0 0,1-9-231 0 0,6-23-23 0 0,2 1 0 0 0,1 0 0 0 0,1 1 0 0 0,1 0 0 0 0,27-43 0 0 0,-32 59-24 0 0,-2 4 1 0 0,0 0 0 0 0,1 0 0 0 0,0 1 0 0 0,0-1 0 0 0,1 2 0 0 0,0-1 0 0 0,1 1 0 0 0,0 0 0 0 0,0 0 0 0 0,12-7 0 0 0,-18 14-3 0 0,-1-1 0 0 0,0 1 0 0 0,0 0 0 0 0,0-1 0 0 0,0 1 0 0 0,1 0 0 0 0,-1 0 0 0 0,0 0 1 0 0,0 0-1 0 0,0 0 0 0 0,1 0 0 0 0,-1 0 0 0 0,0 0 0 0 0,0 1 0 0 0,0-1 0 0 0,0 0 0 0 0,1 1 1 0 0,-1-1-1 0 0,0 1 0 0 0,0-1 0 0 0,0 1 0 0 0,0-1 0 0 0,0 1 0 0 0,0 0 0 0 0,0 0 0 0 0,0-1 0 0 0,0 1 1 0 0,-1 0-1 0 0,1 0 0 0 0,0 0 0 0 0,0 0 0 0 0,-1 0 0 0 0,1 0 0 0 0,-1 0 0 0 0,1 0 0 0 0,-1 0 1 0 0,1 0-1 0 0,0 3 0 0 0,17 50-35 0 0,-15-46 26 0 0,3 19-6 0 0,15 41-24 0 0,-19-64 57 0 0,0 0 0 0 0,0 1-1 0 0,0-1 1 0 0,0 0 0 0 0,1 0-1 0 0,0 0 1 0 0,0 0 0 0 0,0-1-1 0 0,0 1 1 0 0,1-1 0 0 0,5 5 0 0 0,-5-7-1 0 0,-1 1 1 0 0,1-1 0 0 0,0 0 0 0 0,-1 0 0 0 0,1-1 0 0 0,0 1 0 0 0,0-1 0 0 0,-1 0 0 0 0,1 0-1 0 0,0 0 1 0 0,0 0 0 0 0,0 0 0 0 0,-1-1 0 0 0,1 0 0 0 0,0 0 0 0 0,5-2 0 0 0,53-23 93 0 0,-47 17-73 0 0,-1 1-1 0 0,0-2 1 0 0,0 0 0 0 0,-1-1 0 0 0,-1 0-1 0 0,0-1 1 0 0,0 0 0 0 0,15-23-1 0 0,-8 5 219 0 0,-1 0 0 0 0,-1-1-1 0 0,12-34 1 0 0,-29 64-238 0 0,1 0 1 0 0,0-1 0 0 0,-1 1-1 0 0,1 0 1 0 0,-1 0 0 0 0,0-1-1 0 0,1 1 1 0 0,-1 0-1 0 0,0-1 1 0 0,0 1 0 0 0,0 0-1 0 0,0-1 1 0 0,0 1 0 0 0,0 0-1 0 0,0 0 1 0 0,0-1-1 0 0,-1 1 1 0 0,0-3 0 0 0,1 4-9 0 0,-1-1-1 0 0,0 0 1 0 0,1 1 0 0 0,-1-1 0 0 0,0 0 0 0 0,1 1-1 0 0,-1-1 1 0 0,0 1 0 0 0,1-1 0 0 0,-1 1 0 0 0,0 0-1 0 0,0-1 1 0 0,0 1 0 0 0,0 0 0 0 0,1-1 0 0 0,-1 1 0 0 0,0 0-1 0 0,0 0 1 0 0,0 0 0 0 0,-2 0 0 0 0,-1 0 0 0 0,-1 0 1 0 0,1 1-1 0 0,-1 0 0 0 0,0 0 1 0 0,1 0-1 0 0,-1 0 1 0 0,1 1-1 0 0,0 0 0 0 0,-6 2 1 0 0,4 0-6 0 0,0 0 1 0 0,0 0-1 0 0,1 1 0 0 0,-1-1 1 0 0,1 1-1 0 0,0 1 1 0 0,0-1-1 0 0,1 1 1 0 0,0-1-1 0 0,0 1 0 0 0,0 1 1 0 0,1-1-1 0 0,0 0 1 0 0,0 1-1 0 0,0 0 0 0 0,1-1 1 0 0,0 1-1 0 0,-2 12 1 0 0,4-15-42 0 0,-1 0 0 0 0,1 0 1 0 0,0-1-1 0 0,0 1 1 0 0,1 0-1 0 0,-1 0 0 0 0,1 0 1 0 0,0 0-1 0 0,0-1 0 0 0,0 1 1 0 0,1 0-1 0 0,-1-1 0 0 0,1 1 1 0 0,0-1-1 0 0,0 1 1 0 0,0-1-1 0 0,0 0 0 0 0,1 0 1 0 0,-1 0-1 0 0,1 0 0 0 0,0-1 1 0 0,0 1-1 0 0,0-1 1 0 0,0 1-1 0 0,0-1 0 0 0,0 0 1 0 0,1 0-1 0 0,-1 0 0 0 0,1-1 1 0 0,-1 1-1 0 0,1-1 0 0 0,0 0 1 0 0,0 0-1 0 0,-1 0 1 0 0,8 0-1 0 0,7 2-981 0 0,-1-1 0 0 0,1 0 1 0 0,-1-2-1 0 0,1 0 0 0 0,24-3 0 0 0,-8-4-1456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4:20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38 620,'13'-14'2171,"-11"12"-1860,0 0 1,0-1 0,0 1-1,0 0 1,0 0 0,0 1-1,1-1 1,-1 0 0,0 1-1,1-1 1,3 0 0,-4 1 174,13 55-6,-6-7-309,-8-36-109,0 1 0,1 0 0,1-1 0,0 0 0,0 1 1,1-1-1,0 0 0,1-1 0,1 1 0,9 14 0,-13-24-34,0 0-1,-1 0 0,1-1 0,0 1 1,0 0-1,0-1 0,0 1 0,0-1 1,0 0-1,0 0 0,0 1 0,0-1 1,0-1-1,0 1 0,0 0 0,0 0 1,0-1-1,-1 1 0,1-1 0,0 0 1,3-1-1,-1 1-19,6-1 63,-1-1 0,0-1 0,1 0-1,-1 0 1,0 0 0,-1-1 0,1-1 0,-1 1 0,0-1 0,13-14 0,-3 1 223,-2-2 0,24-36 0,-10 13 361,-29 42-521,8-14 303,-29 44-436,1 0 1,2 2-1,1 0 0,-14 36 0,-9 17 2,-53 118 20,47-99-8,7-12 0,14-34 36,-44 81-1,68-136-59,-1 0 0,1 0-1,-1 0 1,1 0 0,-1 0-1,1 0 1,-1 0-1,0 0 1,1-1 0,-1 1-1,0 0 1,0 0 0,0-1-1,1 1 1,-1-1-1,0 1 1,0 0 0,0-1-1,0 0 1,0 1 0,0-1-1,0 0 1,0 1-1,0-1 1,0 0 0,0 0-1,0 0 1,-2 0 0,2-1-57,-1 1 1,1-1 0,-1 0-1,1 0 1,0 0-1,-1 0 1,1 0 0,0 0-1,0-1 1,0 1 0,0 0-1,0-1 1,0 1 0,0-1-1,-1-2 1,-2-4-508,0-1 1,0 0-1,1 0 0,1-1 0,-3-11 1,3-13-2176,4-8 211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41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13 152 440 0 0,'0'0'1235'0'0,"-10"3"-938"0"0,8-1 218 0 0,12-4 2686 0 0,183-30-2379 0 0,280-36-86 0 0,-82 25-4575 0 0,-326 31 1920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1 157 124 0 0,'0'0'12239'0'0,"0"-5"-12072"0"0,10-94 903 0 0,-6 62-660 0 0,-4 37-412 0 0,0-1-1 0 0,0 0 1 0 0,0 1-1 0 0,0-1 1 0 0,0 0 0 0 0,0 1-1 0 0,0-1 1 0 0,0 0-1 0 0,0 1 1 0 0,0-1-1 0 0,1 1 1 0 0,-1-1 0 0 0,0 0-1 0 0,0 1 1 0 0,1-1-1 0 0,-1 0 1 0 0,0 1 0 0 0,1-1-1 0 0,-1 1 1 0 0,0-1-1 0 0,1 1 1 0 0,-1-1 0 0 0,1 1-1 0 0,-1-1 1 0 0,1 1-1 0 0,0-1 1 0 0,8 16-43 0 0,8 46-16 0 0,-15-51 47 0 0,29 180-66 0 0,-24-160 105 0 0,2 22-18 0 0,0-17 21 0 0,-5-24 265 0 0,-3-10 136 0 0,3-6-333 0 0,190-246 500 0 0,-176 226-545 0 0,-1 0-17 0 0,18-22-31 0 0,-34 46-125 0 0,7-12-2937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1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228 464 116 0 0,'15'-15'1406'0'0,"64"-62"2599"0"0,-78 75-3949 0 0,0 1 0 0 0,-1 0-1 0 0,1-1 1 0 0,0 1 0 0 0,-1 0-1 0 0,1-1 1 0 0,-1 1 0 0 0,0-1-1 0 0,1 1 1 0 0,-1-1 0 0 0,0 1 0 0 0,0-1-1 0 0,0 1 1 0 0,0-1 0 0 0,0 1-1 0 0,0-1 1 0 0,0 1 0 0 0,0-1 0 0 0,-1 1-1 0 0,1-1 1 0 0,-1 1 0 0 0,1-1-1 0 0,-1 1 1 0 0,1-1 0 0 0,-1 1-1 0 0,0 0 1 0 0,0-1 0 0 0,0 1 0 0 0,0 0-1 0 0,0 0 1 0 0,0 0 0 0 0,0 0-1 0 0,0 0 1 0 0,0 0 0 0 0,0 0-1 0 0,-1 0 1 0 0,1 0 0 0 0,0 0 0 0 0,-1 1-1 0 0,1-1 1 0 0,-1 0 0 0 0,1 1-1 0 0,0 0 1 0 0,-1-1 0 0 0,1 1-1 0 0,-1 0 1 0 0,1-1 0 0 0,-1 1 0 0 0,0 0-1 0 0,1 0 1 0 0,-1 0 0 0 0,1 1-1 0 0,-1-1 1 0 0,-1 0 0 0 0,-14 4 33 0 0,-1 0 1 0 0,1 0 0 0 0,0 2-1 0 0,1 0 1 0 0,-1 1 0 0 0,1 1-1 0 0,-26 16 1 0 0,32-18-60 0 0,0 1 0 0 0,0 1 0 0 0,0-1 0 0 0,1 2 0 0 0,0-1 1 0 0,1 1-1 0 0,0 1 0 0 0,0-1 0 0 0,1 1 0 0 0,0 0 0 0 0,1 1 0 0 0,-8 17 1 0 0,13-25-23 0 0,0 1 0 0 0,-1 0 0 0 0,1-1 0 0 0,0 1 0 0 0,1 0 0 0 0,-1-1 0 0 0,1 1 0 0 0,-1 0 1 0 0,1 0-1 0 0,0 0 0 0 0,1-1 0 0 0,-1 1 0 0 0,1 0 0 0 0,-1 0 0 0 0,1 0 0 0 0,0-1 0 0 0,1 1 1 0 0,1 5-1 0 0,-1-7-4 0 0,0 0 1 0 0,0 0-1 0 0,0 0 1 0 0,0 0-1 0 0,1 0 1 0 0,-1 0-1 0 0,0-1 0 0 0,1 1 1 0 0,0-1-1 0 0,-1 1 1 0 0,1-1-1 0 0,0 0 1 0 0,-1 0-1 0 0,1-1 1 0 0,0 1-1 0 0,0 0 1 0 0,0-1-1 0 0,0 0 1 0 0,-1 1-1 0 0,1-1 1 0 0,0 0-1 0 0,0-1 1 0 0,0 1-1 0 0,5-2 1 0 0,7 0-23 0 0,0-1 0 0 0,0-1 0 0 0,0 0 0 0 0,-1-1 0 0 0,1-1 0 0 0,-2 0 0 0 0,1-1 1 0 0,0 0-1 0 0,-1-1 0 0 0,20-16 0 0 0,-24 17-33 0 0,-1-1 0 0 0,0 0 0 0 0,0-1 0 0 0,0 0 0 0 0,-1 0 0 0 0,0 0 0 0 0,-1-1 0 0 0,0 0 0 0 0,0 0 0 0 0,-1-1 0 0 0,-1 1 0 0 0,1-1 0 0 0,-2 0 0 0 0,4-15 0 0 0,-7 21 27 0 0,0-7 9 0 0,7 53-372 0 0,-7-38 386 0 0,0-1 1 0 0,1 1-1 0 0,0-1 0 0 0,-1 1 1 0 0,1-1-1 0 0,0 0 0 0 0,0 1 1 0 0,0-1-1 0 0,1 0 1 0 0,-1 0-1 0 0,1 0 0 0 0,-1 0 1 0 0,1 0-1 0 0,-1 0 0 0 0,1 0 1 0 0,0 0-1 0 0,0-1 0 0 0,0 1 1 0 0,0-1-1 0 0,0 1 0 0 0,0-1 1 0 0,1 0-1 0 0,-1 0 1 0 0,0 0-1 0 0,1 0 0 0 0,-1 0 1 0 0,0-1-1 0 0,1 1 0 0 0,-1-1 1 0 0,5 1-1 0 0,6-2-1 0 0,0-1 1 0 0,0 0-1 0 0,0 0 0 0 0,0-2 1 0 0,0 1-1 0 0,-1-2 0 0 0,1 0 1 0 0,-1 0-1 0 0,0-1 0 0 0,-1-1 1 0 0,1 0-1 0 0,-1 0 0 0 0,-1-1 1 0 0,0 0-1 0 0,0-1 0 0 0,0 0 0 0 0,-1-1 1 0 0,13-18-1 0 0,-7 6 11 0 0,-2 0 0 0 0,-1-1 0 0 0,0 0 0 0 0,-2-1 0 0 0,-1 0 0 0 0,-1 0 0 0 0,0-1 0 0 0,5-43 0 0 0,0 0 527 0 0,-13 67-407 0 0,-3 6-117 0 0,-15 25 9 0 0,2 0-1 0 0,2 1 0 0 0,0 0 1 0 0,2 1-1 0 0,-9 40 1 0 0,-26 178 164 0 0,28-26-28 0 0,15-159-106 0 0,-1-7-34 0 0,0 25-3518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1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61 928 0 0,'0'0'837'0'0,"2"-3"-86"0"0,2-2-563 0 0,1 0 1 0 0,0 0 0 0 0,1 0 0 0 0,-1 1 0 0 0,1 0 0 0 0,0 0-1 0 0,0 0 1 0 0,0 1 0 0 0,0 0 0 0 0,1 0 0 0 0,-1 0 0 0 0,1 1-1 0 0,0 0 1 0 0,0 0 0 0 0,0 1 0 0 0,0 0 0 0 0,0 0 0 0 0,0 1-1 0 0,0 0 1 0 0,14 1 0 0 0,-16-1-145 0 0,1 0-1 0 0,0 1 1 0 0,-1 0 0 0 0,1 0-1 0 0,-1 0 1 0 0,1 1 0 0 0,-1 0 0 0 0,0 0-1 0 0,1 0 1 0 0,-1 0 0 0 0,0 1-1 0 0,0 0 1 0 0,-1 0 0 0 0,1 1-1 0 0,-1-1 1 0 0,0 1 0 0 0,1 0-1 0 0,-2 0 1 0 0,1 0 0 0 0,0 0-1 0 0,-1 1 1 0 0,0 0 0 0 0,0-1-1 0 0,0 1 1 0 0,-1 0 0 0 0,1 1-1 0 0,2 8 1 0 0,-3-7-6 0 0,-1 1 0 0 0,0-1 1 0 0,0 0-1 0 0,-1 1 0 0 0,0-1 0 0 0,0 0 0 0 0,-1 1 0 0 0,0-1 1 0 0,0 0-1 0 0,-1 0 0 0 0,1 0 0 0 0,-2 0 0 0 0,1 0 1 0 0,-1 0-1 0 0,0 0 0 0 0,0-1 0 0 0,-1 1 0 0 0,0-1 0 0 0,0 0 1 0 0,0 0-1 0 0,-1-1 0 0 0,0 1 0 0 0,-6 4 0 0 0,2-2 12 0 0,-1 0 0 0 0,0-1-1 0 0,-1 0 1 0 0,0 0-1 0 0,0-1 1 0 0,0-1 0 0 0,-1 0-1 0 0,1-1 1 0 0,-1 0 0 0 0,0 0-1 0 0,-1-2 1 0 0,-19 3 0 0 0,29-5-109 0 0,1 0 0 0 0,-1 0 1 0 0,1 0-1 0 0,-1 0 0 0 0,0-1 1 0 0,1 1-1 0 0,-1-1 0 0 0,1 1 1 0 0,-1-1-1 0 0,1 0 0 0 0,0 0 1 0 0,-1 0-1 0 0,1-1 1 0 0,0 1-1 0 0,0 0 0 0 0,0-1 1 0 0,0 0-1 0 0,0 1 0 0 0,0-1 1 0 0,0 0-1 0 0,0 0 0 0 0,1 0 1 0 0,-1 0-1 0 0,1 0 1 0 0,-1 0-1 0 0,0-3 0 0 0,0 2-226 0 0,1 0 1 0 0,0 0-1 0 0,0 1 0 0 0,0-1 0 0 0,1 0 0 0 0,-1 0 1 0 0,1 0-1 0 0,-1 0 0 0 0,1 0 0 0 0,0 0 0 0 0,0 0 1 0 0,0 0-1 0 0,1-5 0 0 0,6-16-1798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2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59 336 0 0,'15'-26'2849'0'0,"-1"1"786"0"0,-39 53-3354 0 0,2 1 0 0 0,1 0-1 0 0,-19 37 1 0 0,32-51-212 0 0,1-1-1 0 0,1 2 0 0 0,0-1 0 0 0,2 1 1 0 0,-1 0-1 0 0,2 0 0 0 0,0 0 1 0 0,1 1-1 0 0,-1 23 0 0 0,4-38-56 0 0,0-1-1 0 0,0 0 1 0 0,0 0-1 0 0,0 1 1 0 0,0-1-1 0 0,1 0 1 0 0,-1 1-1 0 0,0-1 1 0 0,1 0-1 0 0,-1 0 1 0 0,1 1-1 0 0,-1-1 1 0 0,1 0 0 0 0,0 0-1 0 0,-1 0 1 0 0,1 0-1 0 0,0 0 1 0 0,0 0-1 0 0,0 0 1 0 0,0 0-1 0 0,0 0 1 0 0,0 0-1 0 0,0 0 1 0 0,2 0-1 0 0,-1 0 2 0 0,1 0 0 0 0,0 0 0 0 0,-1 0 0 0 0,1 0 0 0 0,0-1 0 0 0,0 1 0 0 0,0-1 0 0 0,-1 0 0 0 0,1 0 0 0 0,0 0 0 0 0,3-1 0 0 0,2 0 3 0 0,-1 0 0 0 0,0-1 0 0 0,1 0 0 0 0,-1 0 0 0 0,0 0 0 0 0,0-1 0 0 0,0-1 0 0 0,7-3 0 0 0,-8 2-6 0 0,0 0 1 0 0,0-1-1 0 0,-1 1 1 0 0,1-1-1 0 0,-1 0 1 0 0,0-1-1 0 0,-1 1 1 0 0,0-1-1 0 0,0 0 1 0 0,0 0-1 0 0,3-11 1 0 0,3-11 19 0 0,10-51 1 0 0,4-11 184 0 0,-24 89-210 0 0,1 0 1 0 0,-1 0 0 0 0,1 0-1 0 0,0 0 1 0 0,0 0 0 0 0,0 0-1 0 0,0 0 1 0 0,0 1 0 0 0,0-1-1 0 0,0 0 1 0 0,1 1 0 0 0,-1-1-1 0 0,1 1 1 0 0,-1-1 0 0 0,1 1-1 0 0,-1 0 1 0 0,1-1-1 0 0,0 1 1 0 0,0 0 0 0 0,-1 0-1 0 0,1 0 1 0 0,0 1 0 0 0,0-1-1 0 0,4-1 1 0 0,-3 2-5 0 0,0 1 0 0 0,1-1 0 0 0,-1 0-1 0 0,0 1 1 0 0,0 0 0 0 0,0 0 0 0 0,0 0-1 0 0,0 0 1 0 0,0 0 0 0 0,0 1 0 0 0,0-1 0 0 0,0 1-1 0 0,0 0 1 0 0,2 2 0 0 0,7 5-11 0 0,-2 1 1 0 0,0 0-1 0 0,0 0 0 0 0,0 1 0 0 0,-2 1 1 0 0,9 13-1 0 0,-11-14 4 0 0,0 0-1 0 0,-1 0 1 0 0,-1 1 0 0 0,6 20 0 0 0,-9-28 5 0 0,0 0 1 0 0,0 0 0 0 0,0 0 0 0 0,-1 1 0 0 0,1-1-1 0 0,-1 0 1 0 0,0 1 0 0 0,-1-1 0 0 0,1 0 0 0 0,-1 1-1 0 0,1-1 1 0 0,-1 0 0 0 0,-1 0 0 0 0,1 0 0 0 0,-1 0-1 0 0,-2 6 1 0 0,4-9 2 0 0,-1 0 0 0 0,0 0 0 0 0,1 0 0 0 0,-1 0 0 0 0,0 0 0 0 0,0 0 0 0 0,0-1 0 0 0,0 1 0 0 0,0 0 0 0 0,0 0 0 0 0,0-1-1 0 0,0 1 1 0 0,0 0 0 0 0,0-1 0 0 0,0 1 0 0 0,0-1 0 0 0,0 1 0 0 0,-2-1 0 0 0,3 0-5 0 0,-1 0 0 0 0,0 0 0 0 0,1 0 0 0 0,-1 0 0 0 0,0-1-1 0 0,1 1 1 0 0,-1 0 0 0 0,1 0 0 0 0,-1-1 0 0 0,0 1 0 0 0,1 0 0 0 0,-1-1 0 0 0,1 1 0 0 0,-1-1 0 0 0,1 1-1 0 0,-1 0 1 0 0,1-1 0 0 0,0 1 0 0 0,-1-1 0 0 0,1 1 0 0 0,-1-1 0 0 0,1 0 0 0 0,-1 0 0 0 0,0-2-24 0 0,0 1 0 0 0,0-1 1 0 0,0 0-1 0 0,0 0 0 0 0,0 0 1 0 0,1 0-1 0 0,-1 0 0 0 0,1 0 1 0 0,0 0-1 0 0,0 0 0 0 0,0-5 1 0 0,4-5-134 0 0,0 1 1 0 0,1 0-1 0 0,0 0 0 0 0,1 0 1 0 0,0 1-1 0 0,1-1 0 0 0,0 1 1 0 0,1 1-1 0 0,0 0 0 0 0,16-16 1 0 0,-9 10-591 0 0,2 2 0 0 0,-1 0 0 0 0,2 0 0 0 0,0 2 0 0 0,31-17 1 0 0,-22 17-973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2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61 152 0 0,'0'0'5064'0'0,"58"-18"-4587"0"0,-29 12-245 0 0,3 0-288 0 0,15-3-276 0 0,-12 3-593 0 0,-5-3-999 0 0,7 3 444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4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0 673 652 0 0,'0'0'2084'0'0,"6"0"-1476"0"0,3-3-431 0 0,0 1 0 0 0,0-1 0 0 0,0-1 0 0 0,0 1 0 0 0,0-2 0 0 0,-1 1-1 0 0,0-1 1 0 0,0 0 0 0 0,0-1 0 0 0,0 0 0 0 0,-1 0 0 0 0,0-1 0 0 0,0 1 0 0 0,-1-2-1 0 0,6-7 1 0 0,9-12 158 0 0,-2-1 0 0 0,-1 0 0 0 0,18-38-1 0 0,-12 11 191 0 0,-3-2 0 0 0,18-70 0 0 0,0-2 1111 0 0,-22 64-189 0 0,-17 63-1093 0 0,-2 9-288 0 0,-60 124 172 0 0,-7 17-85 0 0,60-125-133 0 0,1 1 0 0 0,1-1 1 0 0,1 1-1 0 0,-4 36 0 0 0,10-58-25 0 0,-1 1 0 0 0,1-1 0 0 0,0 1 0 0 0,0-1 0 0 0,0 1 0 0 0,0-1 0 0 0,0 0-1 0 0,1 1 1 0 0,-1-1 0 0 0,1 0 0 0 0,-1 1 0 0 0,1-1 0 0 0,0 0 0 0 0,0 1 0 0 0,0-1 0 0 0,0 0 0 0 0,0 0 0 0 0,1 0 0 0 0,-1 0-1 0 0,3 3 1 0 0,-2-4-2 0 0,0 1-1 0 0,1-1 0 0 0,-1 0 0 0 0,0 0 0 0 0,0 0 1 0 0,1-1-1 0 0,-1 1 0 0 0,0 0 0 0 0,1-1 1 0 0,-1 0-1 0 0,0 1 0 0 0,1-1 0 0 0,-1 0 0 0 0,1 0 1 0 0,-1-1-1 0 0,5 0 0 0 0,4-1-32 0 0,-1-1-1 0 0,0 0 0 0 0,0-1 1 0 0,0 0-1 0 0,0 0 0 0 0,0-1 1 0 0,-1-1-1 0 0,9-6 0 0 0,-5 1-27 0 0,-1-1 0 0 0,0 0-1 0 0,-1-1 1 0 0,0 0 0 0 0,-1-1-1 0 0,13-24 1 0 0,27-34-154 0 0,-48 70 175 0 0,-5 8-161 0 0,1-1 204 0 0,-1 1 0 0 0,1-1 1 0 0,0 0-1 0 0,0 1 0 0 0,1 0 0 0 0,-1-1 0 0 0,1 1 0 0 0,0 0 1 0 0,1 0-1 0 0,0 0 0 0 0,0 0 0 0 0,0-1 0 0 0,0 1 0 0 0,1 0 1 0 0,0 0-1 0 0,0 0 0 0 0,1-1 0 0 0,0 1 0 0 0,0-1 0 0 0,0 1 1 0 0,0-1-1 0 0,1 0 0 0 0,0 0 0 0 0,0 0 0 0 0,0 0 0 0 0,1 0 1 0 0,0-1-1 0 0,0 1 0 0 0,0-1 0 0 0,0 0 0 0 0,0-1 0 0 0,1 1 1 0 0,0-1-1 0 0,0 1 0 0 0,6 2 0 0 0,12 3-82 0 0,1 0 0 0 0,-1-2 0 0 0,1-1 0 0 0,1 0 1 0 0,42 3-1 0 0,-12-2-246 0 0,-46-6 242 0 0,1 0 0 0 0,-1 0 0 0 0,1-2 0 0 0,-1 1 0 0 0,1-1 0 0 0,-1 0 0 0 0,0-1 0 0 0,1 0 0 0 0,-1 0 0 0 0,0-1 0 0 0,0-1 0 0 0,0 1 0 0 0,-1-1 0 0 0,1-1 0 0 0,14-10 0 0 0,-19 12 77 0 0,0 0-1 0 0,0-1 1 0 0,0 1 0 0 0,0-1 0 0 0,-1 0 0 0 0,0 0-1 0 0,0-1 1 0 0,0 1 0 0 0,0-1 0 0 0,-1 1-1 0 0,1-1 1 0 0,-1 0 0 0 0,0 0 0 0 0,-1 0-1 0 0,1 0 1 0 0,-1 0 0 0 0,0 0 0 0 0,0 0-1 0 0,-1-1 1 0 0,0 1 0 0 0,0 0 0 0 0,0-1-1 0 0,0 1 1 0 0,-1 0 0 0 0,0 0 0 0 0,0 0-1 0 0,0-1 1 0 0,-1 1 0 0 0,-3-9 0 0 0,2 7 71 0 0,0 1 0 0 0,0-1 0 0 0,-1 1 0 0 0,0-1 1 0 0,0 1-1 0 0,0 0 0 0 0,-1 1 0 0 0,0-1 0 0 0,0 1 0 0 0,0 0 1 0 0,0 0-1 0 0,-1 0 0 0 0,0 1 0 0 0,-10-6 0 0 0,12 8-40 0 0,-1 0-1 0 0,0 1 0 0 0,0-1 0 0 0,1 1 0 0 0,-1 0 1 0 0,0 0-1 0 0,0 1 0 0 0,0-1 0 0 0,0 1 0 0 0,0 0 1 0 0,0 0-1 0 0,0 1 0 0 0,0 0 0 0 0,0 0 0 0 0,0 0 1 0 0,0 0-1 0 0,0 1 0 0 0,1-1 0 0 0,-1 1 0 0 0,1 0 1 0 0,-1 1-1 0 0,-4 3 0 0 0,-1 0 0 0 0,1 0 0 0 0,0 1 0 0 0,0 0 0 0 0,1 1 0 0 0,0 0 0 0 0,0 0-1 0 0,1 1 1 0 0,0 0 0 0 0,0 0 0 0 0,1 0 0 0 0,0 1 0 0 0,1 0 0 0 0,0 0 0 0 0,-6 19 0 0 0,11-28 12 0 0,1 6 38 0 0,-1-6-63 0 0,-1 0 0 0 0,1-1 0 0 0,0 1 0 0 0,0 0 0 0 0,0 0 0 0 0,0-1 0 0 0,0 1-1 0 0,0 0 1 0 0,0 0 0 0 0,0-1 0 0 0,1 1 0 0 0,-1 0 0 0 0,0 0 0 0 0,0-1 0 0 0,0 1 0 0 0,1 0-1 0 0,-1-1 1 0 0,0 1 0 0 0,1 0 0 0 0,-1-1 0 0 0,2 2 0 0 0,3 0 8 0 0,0-1 1 0 0,1 1-1 0 0,-1-1 1 0 0,1 0-1 0 0,-1 0 0 0 0,1-1 1 0 0,0 1-1 0 0,-1-1 1 0 0,1-1-1 0 0,0 1 0 0 0,-1-1 1 0 0,1 0-1 0 0,-1 0 1 0 0,1-1-1 0 0,-1 1 0 0 0,1-1 1 0 0,-1 0-1 0 0,0-1 1 0 0,8-4-1 0 0,5-4 26 0 0,0 0 0 0 0,-1-1-1 0 0,30-28 1 0 0,-47 40-41 0 0,0 0 0 0 0,0-1 0 0 0,0 1 0 0 0,0 0 0 0 0,0 0-1 0 0,0 0 1 0 0,0 0 0 0 0,0 0 0 0 0,0-1 0 0 0,0 1 0 0 0,0 0-1 0 0,0 0 1 0 0,0 0 0 0 0,0 0 0 0 0,0 0 0 0 0,0-1 0 0 0,0 1-1 0 0,0 0 1 0 0,0 0 0 0 0,1 0 0 0 0,-1 0 0 0 0,0 0 0 0 0,0 0-1 0 0,0 0 1 0 0,0-1 0 0 0,0 1 0 0 0,0 0 0 0 0,0 0 0 0 0,1 0 0 0 0,-1 0-1 0 0,0 0 1 0 0,0 0 0 0 0,0 0 0 0 0,0 0 0 0 0,0 0 0 0 0,1 0-1 0 0,-1 0 1 0 0,0 0 0 0 0,0 0 0 0 0,0 0 0 0 0,0 0 0 0 0,0 0-1 0 0,1 0 1 0 0,-1 0 0 0 0,0 0 0 0 0,0 0 0 0 0,0 0 0 0 0,0 0-1 0 0,0 0 1 0 0,1 0 0 0 0,-1 0 0 0 0,0 0 0 0 0,0 0 0 0 0,0 0 0 0 0,0 0-1 0 0,0 1 1 0 0,0-1 0 0 0,0 0 0 0 0,1 0 0 0 0,-1 0 0 0 0,0 0-1 0 0,0 0 1 0 0,0 0 0 0 0,0 0 0 0 0,0 1 0 0 0,0-1 0 0 0,0 0-1 0 0,-6 16-95 0 0,-25 45 86 0 0,4-8-15 0 0,12-15 22 0 0,1 2 0 0 0,-16 78 1 0 0,29-112 19 0 0,-3 23 89 0 0,3-28-97 0 0,1 0 1 0 0,0-1 0 0 0,0 1 0 0 0,0 0 0 0 0,0-1 0 0 0,1 1-1 0 0,-1-1 1 0 0,0 1 0 0 0,0 0 0 0 0,0-1 0 0 0,0 1 0 0 0,1 0 0 0 0,-1-1-1 0 0,0 1 1 0 0,0-1 0 0 0,1 1 0 0 0,-1-1 0 0 0,0 1 0 0 0,1-1-1 0 0,-1 1 1 0 0,1-1 0 0 0,-1 1 0 0 0,1-1 0 0 0,-1 0 0 0 0,1 1-1 0 0,-1-1 1 0 0,1 0 0 0 0,-1 1 0 0 0,1-1 0 0 0,0 0 0 0 0,-1 0 0 0 0,1 1-1 0 0,-1-1 1 0 0,1 0 0 0 0,0 0 0 0 0,-1 0 0 0 0,1 0 0 0 0,-1 0-1 0 0,2 0 1 0 0,1-1 4 0 0,0 0-1 0 0,0 0 0 0 0,0 0 1 0 0,0 0-1 0 0,0-1 0 0 0,0 1 1 0 0,0-1-1 0 0,0 0 0 0 0,-1 0 1 0 0,1 0-1 0 0,-1 0 0 0 0,4-3 1 0 0,31-35 60 0 0,-30 32-51 0 0,45-56 19 0 0,-3-2 0 0 0,-3-2 0 0 0,38-74 0 0 0,-68 114 386 0 0,16-42 1 0 0,-43 109-219 0 0,-12 82 1 0 0,23-109-225 0 0,0 0 1 0 0,0 1-1 0 0,2-1 0 0 0,-1 1 1 0 0,2-1-1 0 0,-1 0 1 0 0,9 22-1 0 0,-9-32 7 0 0,-1 0 1 0 0,1 0-1 0 0,-1-1 0 0 0,1 1 0 0 0,-1-1 0 0 0,1 0 0 0 0,0 1 1 0 0,0-1-1 0 0,0 0 0 0 0,-1 0 0 0 0,1 0 0 0 0,0 0 1 0 0,0 0-1 0 0,1-1 0 0 0,-1 1 0 0 0,0-1 0 0 0,0 1 0 0 0,0-1 1 0 0,0 0-1 0 0,0 0 0 0 0,1 0 0 0 0,-1 0 0 0 0,0 0 1 0 0,3-1-1 0 0,1-3-7 0 0,1-1 0 0 0,-1 0 1 0 0,-1 0-1 0 0,1-1 0 0 0,-1 0 1 0 0,0 0-1 0 0,0 0 0 0 0,0 0 0 0 0,-1-1 1 0 0,0 0-1 0 0,-1 0 0 0 0,1 0 1 0 0,2-8-1 0 0,4-14-11 0 0,11-61 1 0 0,-19 82 32 0 0,5-19-116 0 0,-7 27 109 0 0,0 0 0 0 0,0 0 1 0 0,0 0-1 0 0,0 0 0 0 0,0 0 0 0 0,0 0 1 0 0,0 0-1 0 0,0 0 0 0 0,0 0 1 0 0,0 0-1 0 0,0 0 0 0 0,0 0 1 0 0,0 1-1 0 0,0-1 0 0 0,0 0 0 0 0,0 0 1 0 0,0 0-1 0 0,1 0 0 0 0,-1 0 1 0 0,0 0-1 0 0,0 0 0 0 0,0 0 1 0 0,0 0-1 0 0,0 0 0 0 0,0 0 0 0 0,0 0 1 0 0,0 0-1 0 0,0 0 0 0 0,0 0 1 0 0,1 0-1 0 0,-1 0 0 0 0,0 0 1 0 0,0 0-1 0 0,0 0 0 0 0,-2 53-21 0 0,-1 37 6 0 0,5-69 15 0 0,-1 35 12 0 0,-1-53 165 0 0,4-3-169 0 0,-1-1-1 0 0,1 0 1 0 0,-1 0 0 0 0,1-1 0 0 0,-1 1-1 0 0,1-1 1 0 0,-1 1 0 0 0,0-1 0 0 0,0 0-1 0 0,0 0 1 0 0,0-1 0 0 0,0 1 0 0 0,2-4 0 0 0,44-44-106 0 0,-23 22-22 0 0,-23 25 109 0 0,4-3-27 0 0,0-1 0 0 0,-1 0 0 0 0,1 0 0 0 0,-1-1 0 0 0,6-10 0 0 0,-11 17 42 0 0,0 0-4 0 0,2 0-160 0 0,-3 7 61 0 0,-6 23 29 0 0,-14 45 64 0 0,17-65-23 0 0,-8 38-483 0 0,-8 67 1 0 0,18-111-159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4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57 548 0 0,'-6'-12'2076'0'0,"6"-4"-340"0"0,-1 2 109 0 0,2-1-1457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4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251 416 572 0 0,'1'-20'2591'0'0,"-1"18"-2490"0"0,3-9 996 0 0,-1 0 0 0 0,0-1 1 0 0,0 1-1 0 0,-2-22 0 0 0,-50 51-435 0 0,27-3-556 0 0,0 0 0 0 0,0 1 0 0 0,1 1 1 0 0,1 1-1 0 0,1 1 0 0 0,1 1 0 0 0,-29 38 1 0 0,47-56-95 0 0,0-1 1 0 0,-1 1 0 0 0,1 0 0 0 0,0 0 0 0 0,0 0 0 0 0,0 0 0 0 0,0 0 0 0 0,1 0-1 0 0,-1 0 1 0 0,0 0 0 0 0,0 4 0 0 0,1-5-9 0 0,1-1 0 0 0,-1 0 0 0 0,0 1 0 0 0,0-1 0 0 0,0 0-1 0 0,0 1 1 0 0,1-1 0 0 0,-1 0 0 0 0,0 1 0 0 0,0-1 0 0 0,1 0 0 0 0,-1 0 0 0 0,0 1 0 0 0,1-1 0 0 0,-1 0 0 0 0,0 0-1 0 0,1 1 1 0 0,-1-1 0 0 0,0 0 0 0 0,1 0 0 0 0,-1 0 0 0 0,0 0 0 0 0,1 0 0 0 0,-1 0 0 0 0,1 1 0 0 0,-1-1 0 0 0,0 0-1 0 0,1 0 1 0 0,-1 0 0 0 0,1 0 0 0 0,-1 0 0 0 0,0 0 0 0 0,1-1 0 0 0,-1 1 0 0 0,0 0 0 0 0,2 0 0 0 0,52-20 168 0 0,-39 14-171 0 0,16-8 34 0 0,-1 0 0 0 0,0-2 0 0 0,-1-1 0 0 0,-1-1 0 0 0,42-36 0 0 0,-52 37 10 0 0,-1 0 0 0 0,0-1 0 0 0,-2-1 0 0 0,0 0 0 0 0,-1-1 0 0 0,-1 0 1 0 0,-1-1-1 0 0,15-35 0 0 0,-20 39 301 0 0,0 0 1 0 0,-2-1-1 0 0,0 1 1 0 0,0-1-1 0 0,-2-1 0 0 0,0 1 1 0 0,0-25-1 0 0,-3 40-152 0 0,-1 2-114 0 0,1 1-69 0 0,0-1 0 0 0,0 1 0 0 0,0-1 0 0 0,0 1 0 0 0,-1 0 0 0 0,1-1-1 0 0,0 1 1 0 0,0-1 0 0 0,-1 1 0 0 0,1 0 0 0 0,0-1 0 0 0,-1 1 0 0 0,1 0 0 0 0,-1-1 0 0 0,1 1 0 0 0,0 0-1 0 0,-1 0 1 0 0,1-1 0 0 0,-1 1 0 0 0,1 0 0 0 0,0 0 0 0 0,-1 0 0 0 0,1-1 0 0 0,-1 1 0 0 0,1 0 0 0 0,-1 0 0 0 0,1 0-1 0 0,-1 0 1 0 0,1 0 0 0 0,-1 0 0 0 0,1 0 0 0 0,-1 0 0 0 0,1 0 0 0 0,-1 0 0 0 0,1 0 0 0 0,-1 1 0 0 0,1-1-1 0 0,0 0 1 0 0,-1 0 0 0 0,1 0 0 0 0,-1 1 0 0 0,1-1 0 0 0,-1 0 0 0 0,1 0 0 0 0,-1 1 0 0 0,-14 11 31 0 0,1 0 0 0 0,1 1 0 0 0,0 1 1 0 0,1 0-1 0 0,0 0 0 0 0,1 1 0 0 0,1 1 1 0 0,0 0-1 0 0,1 0 0 0 0,1 1 1 0 0,1 0-1 0 0,0 0 0 0 0,1 1 0 0 0,-6 26 1 0 0,9-31-129 0 0,1-1 1 0 0,0 1 0 0 0,0 0-1 0 0,1 0 1 0 0,1 0 0 0 0,0-1-1 0 0,1 1 1 0 0,1 0 0 0 0,-1 0-1 0 0,2-1 1 0 0,0 1 0 0 0,0-1-1 0 0,1 0 1 0 0,1 0 0 0 0,0 0-1 0 0,1-1 1 0 0,0 1 0 0 0,1-1-1 0 0,0-1 1 0 0,0 1 0 0 0,1-1-1 0 0,16 15 1 0 0,-6-9-1370 0 0,1-1 0 0 0,1-1 0 0 0,0-1 0 0 0,33 16 0 0 0,-6-10-2086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281 262 404 0 0,'31'-22'2110'0'0,"-19"10"-1622"0"0,0 0 1 0 0,0 0-1 0 0,-1-1 1 0 0,-1 0 0 0 0,0-1-1 0 0,0 0 1 0 0,-2-1-1 0 0,0 0 1 0 0,9-23 0 0 0,-17 37-446 0 0,1-1-4 0 0,-1 1-1 0 0,1-1 1 0 0,-1 0-1 0 0,0 0 1 0 0,0 1-1 0 0,0-1 1 0 0,0 0-1 0 0,0 1 0 0 0,0-1 1 0 0,-1 0-1 0 0,1 1 1 0 0,-1-1-1 0 0,1 0 1 0 0,-1 1-1 0 0,1-1 1 0 0,-1 1-1 0 0,0-1 1 0 0,0 1-1 0 0,0-1 1 0 0,0 1-1 0 0,0-1 0 0 0,-2-1 1 0 0,1 0 13 0 0,-1 0 0 0 0,1 0 0 0 0,-1 0 0 0 0,0 1 0 0 0,0-1 0 0 0,0 1 1 0 0,0 0-1 0 0,-1 0 0 0 0,-4-2 0 0 0,-5 0 8 0 0,0 1 0 0 0,-1 0 1 0 0,0 1-1 0 0,1 0 0 0 0,-1 1 0 0 0,0 1 1 0 0,1 0-1 0 0,-1 1 0 0 0,0 1 1 0 0,0 0-1 0 0,-24 7 0 0 0,23-5-30 0 0,0 1-1 0 0,0 1 1 0 0,1 0-1 0 0,0 1 1 0 0,0 0-1 0 0,1 1 1 0 0,0 0-1 0 0,0 2 1 0 0,1-1-1 0 0,-15 16 1 0 0,25-23-24 0 0,0 0 0 0 0,-1 0 1 0 0,1 0-1 0 0,1 1 0 0 0,-1-1 0 0 0,0 1 1 0 0,1-1-1 0 0,-1 1 0 0 0,1 0 0 0 0,0-1 1 0 0,-1 1-1 0 0,1 0 0 0 0,1 0 0 0 0,-1 0 1 0 0,0 0-1 0 0,1 0 0 0 0,0 0 0 0 0,-1 0 1 0 0,1 0-1 0 0,1 4 0 0 0,-1-5 1 0 0,2 1-1 0 0,-1 0 1 0 0,0 0-1 0 0,0-1 1 0 0,1 1-1 0 0,0-1 1 0 0,-1 1-1 0 0,1-1 1 0 0,0 0-1 0 0,0 0 1 0 0,0 0-1 0 0,0 0 1 0 0,1 0-1 0 0,-1 0 1 0 0,0 0-1 0 0,5 1 1 0 0,10 5 18 0 0,0 0 0 0 0,0-2 0 0 0,0 0 0 0 0,35 6 0 0 0,-49-11-23 0 0,52 9-3 0 0,0-2 1 0 0,1-3 0 0 0,0-1 0 0 0,0-4 0 0 0,1-2 0 0 0,-2-2 0 0 0,1-3-1 0 0,71-17 1 0 0,-124 23-1 0 0,0 1 0 0 0,0-1 0 0 0,-1 0 1 0 0,1 0-1 0 0,0 0 0 0 0,0 0 0 0 0,-1-1 0 0 0,1 1 0 0 0,0-1 0 0 0,-1 1 0 0 0,0-1 0 0 0,1 0 0 0 0,-1 0 0 0 0,0 0 0 0 0,0-1 0 0 0,0 1 1 0 0,0 0-1 0 0,0-1 0 0 0,-1 1 0 0 0,1-1 0 0 0,-1 1 0 0 0,1-1 0 0 0,-1 0 0 0 0,0 0 0 0 0,0 0 0 0 0,-1 0 0 0 0,2-3 0 0 0,-3 3-5 0 0,1 0-1 0 0,0-1 0 0 0,-1 1 0 0 0,0 0 0 0 0,0-1 1 0 0,0 1-1 0 0,0 0 0 0 0,0 0 0 0 0,-1 0 0 0 0,1 0 0 0 0,-1 0 1 0 0,0 0-1 0 0,0 0 0 0 0,0 0 0 0 0,0 1 0 0 0,0-1 1 0 0,-1 1-1 0 0,1 0 0 0 0,-1 0 0 0 0,0 0 0 0 0,1 0 1 0 0,-1 0-1 0 0,0 0 0 0 0,-5-1 0 0 0,0-1-4 0 0,-1 1 0 0 0,0 0 0 0 0,0 1 0 0 0,0 0 0 0 0,0 0 0 0 0,0 1 0 0 0,-1 0 0 0 0,1 1 0 0 0,0 0 0 0 0,-1 0 0 0 0,1 1 0 0 0,0 0 0 0 0,0 1 0 0 0,0 0 0 0 0,-14 5 0 0 0,14-5 4 0 0,1 1 1 0 0,0 0-1 0 0,1 0 1 0 0,-1 1-1 0 0,1 0 1 0 0,-1 1-1 0 0,1-1 1 0 0,0 1-1 0 0,1 1 1 0 0,-1-1-1 0 0,1 1 1 0 0,0 1-1 0 0,1-1 1 0 0,-1 1-1 0 0,1-1 1 0 0,1 2-1 0 0,-7 10 1 0 0,9-13 7 0 0,1 0-1 0 0,-1 0 1 0 0,1 0 0 0 0,0 0 0 0 0,1 1 0 0 0,-1-1-1 0 0,1 10 1 0 0,0-13 3 0 0,0 0 0 0 0,0 0 0 0 0,0 0 0 0 0,1 0 0 0 0,-1 0 0 0 0,1 0-1 0 0,-1 0 1 0 0,1 0 0 0 0,0 0 0 0 0,-1 0 0 0 0,1 0 0 0 0,0 0 0 0 0,0-1 0 0 0,1 1 0 0 0,-1 0-1 0 0,0-1 1 0 0,1 1 0 0 0,-1-1 0 0 0,1 1 0 0 0,2 1 0 0 0,0-2 0 0 0,0 0-1 0 0,0-1 1 0 0,-1 1 0 0 0,1-1-1 0 0,0 0 1 0 0,0 0 0 0 0,0-1-1 0 0,0 1 1 0 0,0-1 0 0 0,-1 0-1 0 0,6-1 1 0 0,-3 0 1 0 0,19-3 8 0 0,-1-1 0 0 0,0-1 0 0 0,0-1 0 0 0,0-1 0 0 0,-1-1 0 0 0,-1-1 0 0 0,25-16 0 0 0,-29 13 8 0 0,1-1-1 0 0,-2-1 0 0 0,26-29 1 0 0,-41 48-155 0 0,-7 13 103 0 0,-11 25 23 0 0,-11 12 33 0 0,2 1 1 0 0,3 1-1 0 0,2 1 1 0 0,2 1-1 0 0,-12 73 1 0 0,29-123-52 0 0,0 0 1 0 0,0 0-1 0 0,1 0 1 0 0,0 0-1 0 0,0 0 0 0 0,1 0 1 0 0,0 0-1 0 0,0 0 1 0 0,1 0-1 0 0,2 8 1 0 0,-3-14-26 0 0,0 0 0 0 0,-1-1 0 0 0,1 1 1 0 0,0-1-1 0 0,0 1 0 0 0,-1-1 0 0 0,1 1 0 0 0,0-1 0 0 0,0 1 0 0 0,0-1 1 0 0,0 0-1 0 0,0 1 0 0 0,0-1 0 0 0,0 0 0 0 0,0 0 0 0 0,-1 1 0 0 0,1-1 1 0 0,0 0-1 0 0,0 0 0 0 0,0 0 0 0 0,0 0 0 0 0,0-1 0 0 0,0 1 1 0 0,0 0-1 0 0,1-1 0 0 0,23-5-1514 0 0,0-5-1050 0 0,7-3 200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1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1 475 20 0 0,'3'-3'712'0'0,"38"-34"555"0"0,-2-3 0 0 0,-2-1-1 0 0,-2-1 1 0 0,-2-2 0 0 0,44-77 0 0 0,-21 15 1300 0 0,-55 104-2495 0 0,0 1 1 0 0,0 0 0 0 0,-1 0-1 0 0,1-1 1 0 0,-1 1-1 0 0,1 0 1 0 0,-1-1 0 0 0,0 1-1 0 0,1 0 1 0 0,-1-1 0 0 0,0 1-1 0 0,0-1 1 0 0,0 1-1 0 0,0-1 1 0 0,0 1 0 0 0,0 0-1 0 0,0-1 1 0 0,-1 1 0 0 0,1-1-1 0 0,0 1 1 0 0,-1 0-1 0 0,1-1 1 0 0,-1 1 0 0 0,0 0-1 0 0,1-1 1 0 0,-2 0 0 0 0,0-1-5 0 0,-34 14 22 0 0,31-9-95 0 0,3-1 2 0 0,0 1 0 0 0,0-1 0 0 0,0 0 0 0 0,0 0 1 0 0,0 1-1 0 0,0-1 0 0 0,0 1 0 0 0,1-1 0 0 0,-1 1 0 0 0,1 0 0 0 0,-1 0 0 0 0,1 0 1 0 0,-1 0-1 0 0,1 0 0 0 0,0 0 0 0 0,0 0 0 0 0,0 0 0 0 0,0 0 0 0 0,1 0 0 0 0,-1 1 1 0 0,1-1-1 0 0,-1 0 0 0 0,1 0 0 0 0,0 1 0 0 0,0-1 0 0 0,0 0 0 0 0,0 1 1 0 0,0 2-1 0 0,0-3 1 0 0,0 0-2 0 0,4 37 8 0 0,-4-34-2 0 0,0 1 0 0 0,1-1 0 0 0,0 0 0 0 0,0 1 0 0 0,0-1 0 0 0,1 0 1 0 0,-1 0-1 0 0,1 0 0 0 0,0 0 0 0 0,1-1 0 0 0,-1 1 0 0 0,1 0 1 0 0,0-1-1 0 0,0 0 0 0 0,1 1 0 0 0,4 3 0 0 0,28 44-14 0 0,11 1 55 0 0,-45-51-42 0 0,-1-1-1 0 0,0 1 1 0 0,0 0 0 0 0,0-1 0 0 0,0 1 0 0 0,0 0 0 0 0,-1 0-1 0 0,1 0 1 0 0,0-1 0 0 0,-1 1 0 0 0,0 0 0 0 0,1 0-1 0 0,-1 0 1 0 0,0 0 0 0 0,0 0 0 0 0,0 0 0 0 0,0 0-1 0 0,0 0 1 0 0,0 0 0 0 0,-1-1 0 0 0,1 1 0 0 0,-1 0-1 0 0,1 0 1 0 0,-1 0 0 0 0,0 0 0 0 0,1-1 0 0 0,-1 1-1 0 0,0 0 1 0 0,0-1 0 0 0,-1 1 0 0 0,0 2 0 0 0,-5 2-8 0 0,1 0 1 0 0,-1 0 0 0 0,0 0 0 0 0,-1-1 0 0 0,-11 6 0 0 0,12-7-323 0 0,6-3 243 0 0,0 0-1 0 0,0 0 1 0 0,-1 0 0 0 0,1 0-1 0 0,-1 0 1 0 0,1-1-1 0 0,-1 1 1 0 0,1 0 0 0 0,-1-1-1 0 0,1 0 1 0 0,-1 1-1 0 0,0-1 1 0 0,1 0 0 0 0,-1 0-1 0 0,1 0 1 0 0,-1 0-1 0 0,-2 0 1 0 0,1 0-281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6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74 468 0 0,'0'0'2374'0'0,"0"0"-2277"0"0,0-1 0 0 0,0 1 1 0 0,-1-1-1 0 0,1 0 0 0 0,0 1 0 0 0,0-1 1 0 0,0 0-1 0 0,0 1 0 0 0,0-1 1 0 0,0 0-1 0 0,0 1 0 0 0,0-1 1 0 0,0 0-1 0 0,0 1 0 0 0,0-1 1 0 0,0 0-1 0 0,0 1 0 0 0,1-1 1 0 0,-1 0-1 0 0,0 1 0 0 0,0-1 0 0 0,1-1 1 0 0,1 1-8 0 0,0 0 0 0 0,0 0 0 0 0,0 0 0 0 0,0 1 0 0 0,0-1 0 0 0,0 0 1 0 0,1 1-1 0 0,-1 0 0 0 0,0-1 0 0 0,0 1 0 0 0,0 0 0 0 0,1 0 0 0 0,-1 0 0 0 0,0 0 0 0 0,0 0 0 0 0,0 1 1 0 0,1-1-1 0 0,-1 1 0 0 0,3 0 0 0 0,-4 1-42 0 0,1-1 1 0 0,-1 0 0 0 0,1 0-1 0 0,-1 1 1 0 0,0-1-1 0 0,1 0 1 0 0,-1 1-1 0 0,0 0 1 0 0,0-1 0 0 0,0 1-1 0 0,0 0 1 0 0,-1-1-1 0 0,1 1 1 0 0,0 0 0 0 0,-1 0-1 0 0,1-1 1 0 0,0 5-1 0 0,0 5 32 0 0,0 1-1 0 0,-1-1 0 0 0,0 0 1 0 0,-1 1-1 0 0,-1-1 1 0 0,-2 15-1 0 0,-6 7 89 0 0,0 0 0 0 0,-2 0 0 0 0,-18 32 0 0 0,15-30 58 0 0,14-34 80 0 0,3-9-299 0 0,0 0 0 0 0,0 0 1 0 0,1 1-1 0 0,0-1 1 0 0,0 1-1 0 0,0-1 1 0 0,1 1-1 0 0,1 0 1 0 0,-1 1-1 0 0,8-9 1 0 0,3-8-7 0 0,7-12 14 0 0,1 1 0 0 0,2 0 0 0 0,2 2 1 0 0,46-44-1 0 0,-72 74-16 0 0,1 0 0 0 0,0 1-1 0 0,0-1 1 0 0,0 1 0 0 0,0-1 0 0 0,0 1 0 0 0,0 0 0 0 0,0 0-1 0 0,0 0 1 0 0,0 0 0 0 0,0 0 0 0 0,1 0 0 0 0,-1 0 0 0 0,0 1 0 0 0,1-1-1 0 0,-1 1 1 0 0,0 0 0 0 0,1 0 0 0 0,-1 0 0 0 0,1 0 0 0 0,-1 0-1 0 0,0 0 1 0 0,1 1 0 0 0,1 0 0 0 0,-2 0-3 0 0,0 1 0 0 0,0-1 1 0 0,0 1-1 0 0,0-1 0 0 0,-1 1 0 0 0,1 0 1 0 0,0 0-1 0 0,-1 0 0 0 0,0 0 0 0 0,1 0 0 0 0,-1 0 1 0 0,0 0-1 0 0,0 0 0 0 0,0 1 0 0 0,-1-1 1 0 0,1 0-1 0 0,0 1 0 0 0,-1-1 0 0 0,0 0 0 0 0,1 1 1 0 0,-1-1-1 0 0,0 1 0 0 0,0-1 0 0 0,-1 4 1 0 0,0 16-78 0 0,-1 1 1 0 0,-2-1 0 0 0,0 0 0 0 0,-1 0-1 0 0,-8 21 1 0 0,14-38-543 0 0,7-10 206 0 0,25-27 24 0 0,41-48 125 0 0,-57 60 232 0 0,1 1 0 0 0,1 1 0 0 0,0 1 1 0 0,1 1-1 0 0,41-25 0 0 0,-60 40 33 0 0,0 0 1 0 0,0 1-1 0 0,0-1 0 0 0,0 1 1 0 0,0-1-1 0 0,1 1 0 0 0,-1 0 1 0 0,0-1-1 0 0,0 1 0 0 0,0 0 1 0 0,0 0-1 0 0,0 0 0 0 0,0 0 1 0 0,1 0-1 0 0,-1 0 0 0 0,0 0 1 0 0,0 0-1 0 0,0 0 0 0 0,0 1 1 0 0,0-1-1 0 0,0 0 0 0 0,1 1 1 0 0,-1-1-1 0 0,0 1 0 0 0,0-1 1 0 0,0 1-1 0 0,1 1 0 0 0,0 0 1 0 0,-1 0 0 0 0,1 0-1 0 0,0 0 1 0 0,-1 0 0 0 0,1 1-1 0 0,-1-1 1 0 0,0 0 0 0 0,0 1-1 0 0,0-1 1 0 0,0 1 0 0 0,1 3-1 0 0,0 6-53 0 0,0 0-1 0 0,-1 1 1 0 0,0-1-1 0 0,-1 14 1 0 0,-7 69-3700 0 0,6-78 2059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8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80 644 0 0,'0'0'2566'0'0,"12"-28"2238"0"0,-11 28-4759 0 0,0-1-1 0 0,-1 1 1 0 0,1 0 0 0 0,0-1-1 0 0,0 1 1 0 0,0 0-1 0 0,0 0 1 0 0,0 0 0 0 0,0 0-1 0 0,0 0 1 0 0,0 0 0 0 0,0 0-1 0 0,-1 0 1 0 0,1 0-1 0 0,0 0 1 0 0,0 1 0 0 0,0-1-1 0 0,0 0 1 0 0,0 1 0 0 0,0-1-1 0 0,-1 1 1 0 0,1-1-1 0 0,0 0 1 0 0,0 1 0 0 0,-1 0-1 0 0,1-1 1 0 0,1 2 0 0 0,15 27 327 0 0,-14-20-346 0 0,0 1 0 0 0,-1-1 1 0 0,0 1-1 0 0,0-1 0 0 0,0 12 0 0 0,-4 49 245 0 0,2-68-244 0 0,1 6-87 0 0,-1-5 262 0 0,1-8 1071 0 0,0-4-1236 0 0,1-1 0 0 0,1 1 0 0 0,-1-1-1 0 0,1 1 1 0 0,1 0 0 0 0,0 1 0 0 0,0-1 0 0 0,1 1-1 0 0,0-1 1 0 0,0 1 0 0 0,1 1 0 0 0,8-10-1 0 0,-1 4 12 0 0,-1 0-1 0 0,2 1 1 0 0,0 1-1 0 0,26-17 0 0 0,-31 23-406 0 0,0 1 1 0 0,0 0-1 0 0,0 0 0 0 0,0 0 0 0 0,0 1 0 0 0,1 1 0 0 0,0 0 0 0 0,-1 0 0 0 0,1 0 0 0 0,11 1 0 0 0,1 8-3742 0 0,-9-2 1753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8:59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1 465 476 0 0,'17'0'1844'0'0,"-4"-2"-1123"0"0,0 1-1 0 0,-1-2 0 0 0,24-7 1 0 0,-31 8-502 0 0,0 0 1 0 0,-1-1-1 0 0,1 1 1 0 0,-1-1-1 0 0,0 0 1 0 0,0 0-1 0 0,0 0 1 0 0,0-1-1 0 0,0 0 1 0 0,-1 1-1 0 0,1-1 1 0 0,-1 0-1 0 0,0-1 1 0 0,3-5-1 0 0,-5 8-131 0 0,1 0 1 0 0,-1 0-1 0 0,-1 0 0 0 0,1-1 0 0 0,0 1 0 0 0,0 0 1 0 0,-1 0-1 0 0,1-1 0 0 0,-1 1 0 0 0,0 0 0 0 0,0-1 0 0 0,0 1 1 0 0,0 0-1 0 0,0-1 0 0 0,0 1 0 0 0,0 0 0 0 0,-1 0 1 0 0,0-1-1 0 0,1 1 0 0 0,-2-2 0 0 0,0 1 63 0 0,-12 10-114 0 0,0 1-1 0 0,0 0 1 0 0,1 1 0 0 0,0 0-1 0 0,-12 11 1 0 0,22-17-28 0 0,0 1-1 0 0,0-1 1 0 0,0 1-1 0 0,0-1 1 0 0,0 1-1 0 0,0 0 1 0 0,1 0-1 0 0,0 0 1 0 0,0 0-1 0 0,0 1 1 0 0,1-1 0 0 0,-1 0-1 0 0,1 1 1 0 0,0 0-1 0 0,0-1 1 0 0,0 1-1 0 0,1-1 1 0 0,0 1-1 0 0,0 0 1 0 0,0-1-1 0 0,1 9 1 0 0,0-9-29 0 0,0 1 0 0 0,0-1 1 0 0,1 1-1 0 0,-1-1 0 0 0,1 1 0 0 0,0-1 0 0 0,0 0 1 0 0,1 1-1 0 0,-1-1 0 0 0,1-1 0 0 0,0 1 1 0 0,0 0-1 0 0,0-1 0 0 0,0 1 0 0 0,1-1 0 0 0,-1 0 1 0 0,1 0-1 0 0,5 3 0 0 0,-2-3-57 0 0,0 1 0 0 0,0-1 1 0 0,0-1-1 0 0,1 0 0 0 0,-1 0 0 0 0,1 0 0 0 0,-1-1 1 0 0,1 0-1 0 0,0 0 0 0 0,11-1 0 0 0,-1-1-78 0 0,1-1 0 0 0,-1-1 0 0 0,0-1-1 0 0,0 0 1 0 0,0-1 0 0 0,-1-1 0 0 0,0-1 0 0 0,32-16-1 0 0,-35 13 24 0 0,-1 0-1 0 0,0 0 0 0 0,-1-2 0 0 0,0 1 0 0 0,-1-2 0 0 0,0 1 0 0 0,-1-2 0 0 0,-1 1 0 0 0,0-1 0 0 0,0-1 0 0 0,-2 1 0 0 0,12-31 0 0 0,-10 19 259 0 0,-1 0-1 0 0,-1 0 1 0 0,-1-1-1 0 0,-1 1 1 0 0,-1-1-1 0 0,-2 0 1 0 0,-1-34-1 0 0,-10-38 1871 0 0,9 97-1734 0 0,0 2-256 0 0,0-1 0 0 0,0 1 0 0 0,0 0 0 0 0,0 0 0 0 0,0-1 0 0 0,0 1 0 0 0,0 0 0 0 0,0 0 0 0 0,0-1 0 0 0,0 1 0 0 0,0 0 0 0 0,-1 0 0 0 0,1-1 0 0 0,0 1 0 0 0,0 0 0 0 0,0 0 0 0 0,0 0 0 0 0,-1 0 0 0 0,1-1 0 0 0,0 1 0 0 0,0 0 0 0 0,0 0 0 0 0,-1 0 0 0 0,1 0 0 0 0,0 0 0 0 0,0-1 0 0 0,0 1 0 0 0,-1 0 0 0 0,1 0 0 0 0,0 0 0 0 0,0 0 0 0 0,-1 0 0 0 0,1 0 0 0 0,0 0 0 0 0,0 0 0 0 0,-1 0 0 0 0,1 0 0 0 0,0 0 0 0 0,0 0 0 0 0,-1 0 0 0 0,1 0 0 0 0,0 0 0 0 0,0 0 0 0 0,-1 0 0 0 0,1 1 0 0 0,0-1 0 0 0,0 0 0 0 0,0 0 0 0 0,-1 0 0 0 0,1 0 0 0 0,0 0 0 0 0,0 0 1 0 0,0 1-1 0 0,-1-1 0 0 0,1 0 0 0 0,0 0 0 0 0,0 0 0 0 0,0 1 0 0 0,0-1 0 0 0,-1 0 0 0 0,-11 45 83 0 0,3 0 1 0 0,1 1 0 0 0,-3 63 0 0 0,7-62-57 0 0,3-44-33 0 0,-10 169 135 0 0,11-149-212 0 0,1 1 1 0 0,1-1-1 0 0,0 0 1 0 0,2 1-1 0 0,10 29 1 0 0,-13-47-35 0 0,1-1 1 0 0,0 0 0 0 0,1-1 0 0 0,-1 1-1 0 0,1 0 1 0 0,0-1 0 0 0,0 1 0 0 0,0-1 0 0 0,1 0-1 0 0,0 0 1 0 0,-1 0 0 0 0,1-1 0 0 0,1 1-1 0 0,-1-1 1 0 0,0 0 0 0 0,1 0 0 0 0,5 2 0 0 0,-3-2-74 0 0,1 0 1 0 0,0-1 0 0 0,0 0 0 0 0,0 0 0 0 0,0-1 0 0 0,0 0 0 0 0,0 0 0 0 0,0-1 0 0 0,0 0-1 0 0,13-1 1 0 0,-8-1 0 0 0,-1 0 0 0 0,1-1 1 0 0,-1 0-1 0 0,0-1 0 0 0,0 0 0 0 0,0-1 0 0 0,-1-1 0 0 0,1 1 0 0 0,-1-2 0 0 0,-1 0 0 0 0,1 0 0 0 0,-1 0 0 0 0,0-2 1 0 0,12-12-1 0 0,-9 3 213 0 0,0-1-1 0 0,-1 0 1 0 0,-1-1 0 0 0,-1 0 0 0 0,12-33 0 0 0,-17 40 291 0 0,-1 0 1 0 0,-1 0-1 0 0,0 0 1 0 0,0 0 0 0 0,-1-1-1 0 0,-1 1 1 0 0,0-1-1 0 0,-1 0 1 0 0,-1 1-1 0 0,-3-19 1 0 0,4 30-267 0 0,0 0-1 0 0,0 0 1 0 0,-1 1-1 0 0,1-1 1 0 0,0 0-1 0 0,-1 0 1 0 0,0 1-1 0 0,1-1 1 0 0,-1 1-1 0 0,0-1 1 0 0,0 0-1 0 0,0 1 1 0 0,0 0-1 0 0,0-1 1 0 0,0 1-1 0 0,-1-1 1 0 0,1 1-1 0 0,0 0 1 0 0,-1 0-1 0 0,1 0 1 0 0,-1 0 0 0 0,1 0-1 0 0,-1 0 1 0 0,1 0-1 0 0,-3 0 1 0 0,1 1-21 0 0,1 0-1 0 0,-1 0 1 0 0,0 0 0 0 0,1 0 0 0 0,-1 1 0 0 0,1-1 0 0 0,-1 1 0 0 0,1 0 0 0 0,-1-1 0 0 0,1 1 0 0 0,0 0 0 0 0,-1 1 0 0 0,1-1 0 0 0,0 0 0 0 0,-3 3 0 0 0,-6 4 38 0 0,0 2 0 0 0,0-1 0 0 0,1 2 0 0 0,-15 19 1 0 0,21-25-51 0 0,1 1 1 0 0,0 0 0 0 0,1 0-1 0 0,-1 0 1 0 0,1 0 0 0 0,1 0-1 0 0,-1 0 1 0 0,1 0 0 0 0,0 1-1 0 0,0-1 1 0 0,1 10 0 0 0,0-13-1 0 0,7 1 39 0 0,-6-4-59 0 0,-1 1 1 0 0,1-1-1 0 0,-1 1 0 0 0,1-1 0 0 0,-1 1 0 0 0,1-1 0 0 0,0 0 0 0 0,-1 1 0 0 0,1-1 0 0 0,0 0 0 0 0,-1 1 0 0 0,1-1 0 0 0,0 0 0 0 0,-1 0 0 0 0,1 0 0 0 0,0 0 0 0 0,0 0 0 0 0,-1 0 0 0 0,1 0 1 0 0,0 0-1 0 0,-1 0 0 0 0,1 0 0 0 0,0 0 0 0 0,0 0 0 0 0,-1 0 0 0 0,2-1 0 0 0,10-3-15 0 0,0-1 0 0 0,0-1 0 0 0,-1 0 0 0 0,1 0 0 0 0,-1-1 0 0 0,-1-1 0 0 0,1 0 0 0 0,-2 0-1 0 0,1-1 1 0 0,-1 0 0 0 0,0-1 0 0 0,-1 0 0 0 0,14-22 0 0 0,-21 31-71 0 0,1 2-467 0 0,-1-1 544 0 0,0 1-1 0 0,-1 0 0 0 0,1-1 0 0 0,0 1 1 0 0,0 0-1 0 0,-1 0 0 0 0,1 0 1 0 0,-1-1-1 0 0,1 1 0 0 0,-1 0 0 0 0,1 0 1 0 0,-1 0-1 0 0,0 0 0 0 0,1 0 0 0 0,-1 0 1 0 0,0 0-1 0 0,0 0 0 0 0,1 0 0 0 0,-1 0 1 0 0,0 0-1 0 0,0 1 0 0 0,2 25-99 0 0,-2-17 66 0 0,0 1 0 0 0,1-1 0 0 0,0 1 0 0 0,0-1 1 0 0,1 1-1 0 0,1-1 0 0 0,7 20 0 0 0,-9-28 42 0 0,1 0 1 0 0,-1 0 0 0 0,1 0-1 0 0,0 0 1 0 0,-1 0 0 0 0,1-1-1 0 0,0 1 1 0 0,0-1 0 0 0,0 1-1 0 0,0-1 1 0 0,1 0 0 0 0,-1 0-1 0 0,0 1 1 0 0,1-2 0 0 0,-1 1-1 0 0,0 0 1 0 0,1 0-1 0 0,-1-1 1 0 0,1 1 0 0 0,-1-1-1 0 0,1 0 1 0 0,-1 0 0 0 0,1 0-1 0 0,-1 0 1 0 0,1 0 0 0 0,-1-1-1 0 0,1 1 1 0 0,-1-1 0 0 0,1 1-1 0 0,-1-1 1 0 0,0 0 0 0 0,1 0-1 0 0,-1 0 1 0 0,4-2 0 0 0,-2 1 2 0 0,11-4-5 0 0,1-2 0 0 0,-2 1 1 0 0,1-2-1 0 0,-1 0 0 0 0,-1 0 0 0 0,0-1 1 0 0,0-1-1 0 0,-1 0 0 0 0,0-1 0 0 0,-1 0 1 0 0,18-25-1 0 0,-13 13 41 0 0,-1 0 0 0 0,-1-1 0 0 0,-2-1 0 0 0,0 0 0 0 0,-1 0 0 0 0,8-33 0 0 0,0-37 1244 0 0,-18 94-1069 0 0,-3 11-204 0 0,-24 92 41 0 0,5 0-1 0 0,-11 138 1 0 0,27-198-68 0 0,3-27-214 0 0,0 0 0 0 0,1 0 0 0 0,1 0 0 0 0,0 1 0 0 0,1-1 0 0 0,3 18 0 0 0,-4-31 168 0 0,0-1 0 0 0,1 0-1 0 0,-1 0 1 0 0,0 1-1 0 0,0-1 1 0 0,0 0-1 0 0,0 0 1 0 0,0 1-1 0 0,1-1 1 0 0,-1 0-1 0 0,0 0 1 0 0,0 0 0 0 0,0 1-1 0 0,0-1 1 0 0,1 0-1 0 0,-1 0 1 0 0,0 0-1 0 0,0 0 1 0 0,1 1-1 0 0,-1-1 1 0 0,0 0-1 0 0,0 0 1 0 0,1 0 0 0 0,-1 0-1 0 0,0 0 1 0 0,1 0-1 0 0,-1 0 1 0 0,0 0-1 0 0,0 0 1 0 0,1 0-1 0 0,-1 0 1 0 0,0 0-1 0 0,1 0 1 0 0,-1 0-1 0 0,0 0 1 0 0,0 0 0 0 0,1 0-1 0 0,-1 0 1 0 0,1 0-1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0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68 304 0 0,'-1'-1'404'0'0,"1"1"-337"0"0,0 0 1 0 0,-1 0-1 0 0,1-1 0 0 0,0 1 0 0 0,0 0 1 0 0,0 0-1 0 0,0 0 0 0 0,0-1 1 0 0,0 1-1 0 0,0 0 0 0 0,0 0 1 0 0,0 0-1 0 0,0 0 0 0 0,0-1 1 0 0,0 1-1 0 0,0 0 0 0 0,0 0 1 0 0,0 0-1 0 0,0-1 0 0 0,0 1 1 0 0,0 0-1 0 0,0 0 0 0 0,0 0 0 0 0,1-2 741 0 0,0 2-740 0 0,-1 0-1 0 0,0-1 0 0 0,0 1 0 0 0,0 0 1 0 0,0 0-1 0 0,1 0 0 0 0,-1 0 1 0 0,0 0-1 0 0,0 0 0 0 0,0 0 1 0 0,1 0-1 0 0,-1 0 0 0 0,0 0 1 0 0,0 0-1 0 0,1 0 0 0 0,23-6 1376 0 0,44-3-1455 0 0,-47 7 552 0 0,168-35 722 0 0,-187 37-1199 0 0,-1-1-46 0 0,1 0-1 0 0,-1 1 1 0 0,1-1-1 0 0,-1 1 1 0 0,0-1 0 0 0,1 1-1 0 0,-1-1 1 0 0,1 1-1 0 0,-1 0 1 0 0,1 0-1 0 0,-1 0 1 0 0,1 0 0 0 0,-1 0-1 0 0,1 0 1 0 0,1 1-1 0 0,-2 3-16 0 0,0 0-1 0 0,0 0 1 0 0,0 0-1 0 0,-1 0 1 0 0,0 0-1 0 0,0 0 1 0 0,0 0-1 0 0,0 0 1 0 0,-1 1-1 0 0,0-1 1 0 0,1 0-1 0 0,-3 4 1 0 0,-21 60 23 0 0,2-2-49 0 0,20-61-117 0 0,1 1-1 0 0,0 0 1 0 0,-1 0-1 0 0,2 0 1 0 0,-1 0-1 0 0,1 0 1 0 0,0 0-1 0 0,0 0 1 0 0,1 0-1 0 0,0 0 1 0 0,0 0 0 0 0,0-1-1 0 0,0 1 1 0 0,1 0-1 0 0,0 0 1 0 0,1-1-1 0 0,2 6 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0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1052 0 0,'0'-17'976'0'0,"0"6"676"0"0,1-10-484 0 0,5 9-872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1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158 126 932 0 0,'5'-22'3577'0'0,"-7"6"924"0"0,-21 42-4215 0 0,1 0 0 0 0,1 2 1 0 0,1 0-1 0 0,2 1 0 0 0,0 1 0 0 0,-18 47 0 0 0,35-75-214 0 0,1 4-22 0 0,-1-6-45 0 0,1 1 0 0 0,0 0 0 0 0,0 0 0 0 0,0-1 0 0 0,-1 1 0 0 0,1 0 0 0 0,0 0 0 0 0,0-1 0 0 0,0 1 1 0 0,0 0-1 0 0,0 0 0 0 0,0 0 0 0 0,0-1 0 0 0,0 1 0 0 0,1 0 0 0 0,-1 0 0 0 0,0-1 0 0 0,0 1 0 0 0,1 0 0 0 0,-1 0 0 0 0,0-1 0 0 0,1 1 0 0 0,-1 0 1 0 0,1-1-1 0 0,-1 1 0 0 0,1-1 0 0 0,-1 1 0 0 0,1-1 0 0 0,-1 1 0 0 0,1-1 0 0 0,0 1 0 0 0,-1-1 0 0 0,1 1 0 0 0,0-1 0 0 0,-1 1 0 0 0,1-1 0 0 0,0 0 0 0 0,-1 0 1 0 0,1 1-1 0 0,0-1 0 0 0,0 0 0 0 0,0 0 0 0 0,-1 0 0 0 0,1 0 0 0 0,0 0 0 0 0,0 0 0 0 0,-1 0 0 0 0,1 0 0 0 0,0 0 0 0 0,0 0 0 0 0,-1 0 0 0 0,1-1 1 0 0,0 1-1 0 0,0 0 0 0 0,-1 0 0 0 0,1-1 0 0 0,0 1 0 0 0,-1-1 0 0 0,2 0 0 0 0,12-3-10 0 0,-1 0 0 0 0,0-1-1 0 0,0-1 1 0 0,0 0 0 0 0,-1-1 0 0 0,0 0-1 0 0,0-1 1 0 0,-1 0 0 0 0,0-1 0 0 0,0 0-1 0 0,-1-1 1 0 0,0 0 0 0 0,-1-1 0 0 0,10-14-1 0 0,-10 11-39 0 0,-1 0 0 0 0,0 0 0 0 0,-2-1 0 0 0,1 0-1 0 0,-2-1 1 0 0,0 1 0 0 0,-1-1 0 0 0,0 0 0 0 0,-2 0 0 0 0,1 0-1 0 0,-1-29 1 0 0,-2 44 42 0 0,-1 0-1 0 0,1 0 1 0 0,0 0 0 0 0,0 0-1 0 0,0 1 1 0 0,0-1-1 0 0,-1 0 1 0 0,1 0 0 0 0,0 0-1 0 0,-1 1 1 0 0,1-1-1 0 0,-1 0 1 0 0,1 1-1 0 0,0-1 1 0 0,-1 0 0 0 0,0 1-1 0 0,1-1 1 0 0,-1 0-1 0 0,1 1 1 0 0,-1-1 0 0 0,0 1-1 0 0,1-1 1 0 0,-1 1-1 0 0,0 0 1 0 0,0-1-1 0 0,1 1 1 0 0,-1 0 0 0 0,0-1-1 0 0,0 1 1 0 0,0 0-1 0 0,1 0 1 0 0,-1 0 0 0 0,0 0-1 0 0,0-1 1 0 0,0 1-1 0 0,0 0 1 0 0,1 1-1 0 0,-1-1 1 0 0,-1 0 0 0 0,-29 7-59 0 0,22-3 52 0 0,1 0-1 0 0,0 0 1 0 0,0 1-1 0 0,0 0 1 0 0,1 1-1 0 0,0 0 0 0 0,0 0 1 0 0,0 1-1 0 0,1-1 1 0 0,0 2-1 0 0,0-1 1 0 0,1 0-1 0 0,-8 15 0 0 0,-1 5-10 0 0,2 0 0 0 0,-15 51 0 0 0,27-77 21 0 0,0 0 2 0 0,-1-1 0 0 0,1 1 0 0 0,0 0 0 0 0,0 0 0 0 0,0 0 1 0 0,0-1-1 0 0,0 1 0 0 0,0 0 0 0 0,0 0 0 0 0,0 0 0 0 0,0-1 0 0 0,0 1 0 0 0,0 0 0 0 0,0 0 0 0 0,1 0 0 0 0,-1-1 1 0 0,0 1-1 0 0,0 0 0 0 0,1 0 0 0 0,-1-1 0 0 0,1 1 0 0 0,-1 0 0 0 0,1-1 0 0 0,-1 1 0 0 0,1 0 0 0 0,-1-1 0 0 0,1 1 1 0 0,0-1-1 0 0,-1 1 0 0 0,1-1 0 0 0,0 1 0 0 0,-1-1 0 0 0,1 0 0 0 0,0 1 0 0 0,-1-1 0 0 0,1 0 0 0 0,0 1 1 0 0,0-1-1 0 0,0 0 0 0 0,-1 0 0 0 0,1 0 0 0 0,0 0 0 0 0,0 0 0 0 0,0 0 0 0 0,-1 0 0 0 0,2 0 0 0 0,37-2 39 0 0,7-10-64 0 0,0-2-1 0 0,-1-2 1 0 0,-1-2-1 0 0,0-1 1 0 0,-1-3-1 0 0,-1-1 1 0 0,-2-3 0 0 0,0-1-1 0 0,36-33 1 0 0,-70 58-253 0 0,-7 11 103 0 0,-16 30 39 0 0,-32 49 65 0 0,47-85 66 0 0,-17 27-21 0 0,2 0 1 0 0,1 2-1 0 0,-14 42 0 0 0,29-73 58 0 0,1 0-31 0 0,0-1-1 0 0,0 1 0 0 0,1-1 1 0 0,-1 1-1 0 0,0-1 1 0 0,0 1-1 0 0,0-1 1 0 0,0 0-1 0 0,1 1 0 0 0,-1-1 1 0 0,0 1-1 0 0,0-1 1 0 0,1 0-1 0 0,-1 1 0 0 0,0-1 1 0 0,1 0-1 0 0,-1 1 1 0 0,0-1-1 0 0,1 0 1 0 0,-1 1-1 0 0,0-1 0 0 0,1 0 1 0 0,-1 0-1 0 0,1 0 1 0 0,-1 1-1 0 0,0-1 1 0 0,1 0-1 0 0,-1 0 0 0 0,1 0 1 0 0,-1 0-1 0 0,1 0 1 0 0,-1 0-1 0 0,1 0 0 0 0,-1 0 1 0 0,1 0-1 0 0,-1 0 1 0 0,0 0-1 0 0,1 0 1 0 0,-1 0-1 0 0,1 0 0 0 0,0 0 1 0 0,22-6 20 0 0,-19 5-18 0 0,23-8-14 0 0,-1 0 1 0 0,0-2-1 0 0,0 0 1 0 0,-1-2-1 0 0,37-26 1 0 0,108-92-169 0 0,-148 112 155 0 0,43-31-138 0 0,-63 48 113 0 0,-4 9-96 0 0,-49 97 33 0 0,26-55 59 0 0,24-48 56 0 0,0-1 1 0 0,1 1-1 0 0,0-1 1 0 0,-1 1 0 0 0,1 0-1 0 0,-1 0 1 0 0,1-1-1 0 0,0 1 1 0 0,-1 0-1 0 0,1 0 1 0 0,0-1-1 0 0,0 1 1 0 0,0 0-1 0 0,0 0 1 0 0,-1 0 0 0 0,1 0-1 0 0,0-1 1 0 0,0 1-1 0 0,1 0 1 0 0,-1 0-1 0 0,0 0 1 0 0,0-1-1 0 0,0 1 1 0 0,0 0-1 0 0,1 0 1 0 0,-1 0 0 0 0,0-1-1 0 0,1 1 1 0 0,-1 0-1 0 0,1-1 1 0 0,-1 1-1 0 0,1 0 1 0 0,-1-1-1 0 0,2 2 1 0 0,0-1-9 0 0,0 0 0 0 0,1-1-1 0 0,-1 1 1 0 0,0-1 0 0 0,0 1 0 0 0,1-1 0 0 0,-1 0 0 0 0,0 0 0 0 0,1 0-1 0 0,-1 0 1 0 0,0 0 0 0 0,3-1 0 0 0,66-18-628 0 0,-42 9-991 0 0,0-2 1 0 0,44-25-1 0 0,-51 24-418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8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51 218 452 0 0,'0'0'4598'0'0,"14"0"-746"0"0,-4-28-3565 0 0,2 1-1 0 0,0 1 0 0 0,22-32 1 0 0,9-19 685 0 0,-42 76-865 0 0,0 6-44 0 0,-4 19-31 0 0,-10 35-26 0 0,-15 22 20 0 0,-51 162 20 0 0,30-108 8 0 0,44-115 62 0 0,10-16 48 0 0,18-20 30 0 0,-17 10-238 0 0,6-4 68 0 0,-1-1 0 0 0,-1 0 0 0 0,0-1 0 0 0,0 0 0 0 0,11-21-1 0 0,20-25 16 0 0,79-77 74 0 0,-119 134-119 0 0,0-1-1 0 0,0 1 1 0 0,0 0 0 0 0,0 0-1 0 0,0 0 1 0 0,0 0 0 0 0,0 0-1 0 0,0 0 1 0 0,0 1 0 0 0,1-1-1 0 0,-1 0 1 0 0,0 1 0 0 0,1-1-1 0 0,-1 0 1 0 0,0 1-1 0 0,1 0 1 0 0,-1-1 0 0 0,2 1-1 0 0,-1 0 4 0 0,0 1 0 0 0,-1 0 0 0 0,1 0 0 0 0,-1 0 0 0 0,1 0 0 0 0,-1 1 0 0 0,1-1 0 0 0,-1 0 0 0 0,1 1 0 0 0,-1-1 0 0 0,0 0 0 0 0,0 1 0 0 0,1 2 0 0 0,12 13 57 0 0,-5-4 1 0 0,1 0 0 0 0,0-1 0 0 0,1 0 0 0 0,22 18 1 0 0,-29-27-48 0 0,0-1 1 0 0,0 1 0 0 0,0-1-1 0 0,0 0 1 0 0,1 0 0 0 0,-1 0 0 0 0,0-1-1 0 0,1 1 1 0 0,0-1 0 0 0,-1 0-1 0 0,1-1 1 0 0,0 1 0 0 0,-1-1-1 0 0,1 0 1 0 0,0 0 0 0 0,0 0 0 0 0,-1-1-1 0 0,1 0 1 0 0,0 0 0 0 0,8-3-1 0 0,-8 2-25 0 0,0 0-1 0 0,-1 0 0 0 0,1-1 0 0 0,0 1 1 0 0,-1-1-1 0 0,0 0 0 0 0,1-1 0 0 0,-1 1 1 0 0,-1-1-1 0 0,1 0 0 0 0,0 0 0 0 0,-1 0 1 0 0,0 0-1 0 0,0 0 0 0 0,0-1 0 0 0,0 0 1 0 0,-1 1-1 0 0,0-1 0 0 0,0 0 0 0 0,0 0 0 0 0,-1 0 1 0 0,1-1-1 0 0,-1 1 0 0 0,0 0 0 0 0,-1 0 1 0 0,1-8-1 0 0,-1-1-26 0 0,0 0 0 0 0,-1 0 1 0 0,0 0-1 0 0,-1 0 0 0 0,0 0 1 0 0,-2 0-1 0 0,1 0 0 0 0,-2 1 0 0 0,-5-13 1 0 0,7 19 6 0 0,-1 0 1 0 0,0 0-1 0 0,0 1 1 0 0,-1 0-1 0 0,1 0 0 0 0,-1 0 1 0 0,-1 1-1 0 0,1-1 1 0 0,-1 1-1 0 0,-7-5 1 0 0,11 9 3 0 0,0 1 25 0 0,0 0-1 0 0,0 0 1 0 0,0 0 0 0 0,0 1-1 0 0,0-1 1 0 0,1 0 0 0 0,-1 1-1 0 0,0 0 1 0 0,0-1-1 0 0,0 1 1 0 0,1 0 0 0 0,-1 0-1 0 0,0 0 1 0 0,1 0 0 0 0,-1 0-1 0 0,-1 2 1 0 0,1-1-17 0 0,2 1 7 0 0,-1-2 18 0 0,1-1-1 0 0,0 1 1 0 0,0-1 0 0 0,-1 0 0 0 0,1 1 0 0 0,0-1-1 0 0,0 1 1 0 0,0-1 0 0 0,0 1 0 0 0,0-1 0 0 0,0 1-1 0 0,-1-1 1 0 0,1 1 0 0 0,0-1 0 0 0,0 0-1 0 0,0 1 1 0 0,0-1 0 0 0,1 1 0 0 0,-1-1 0 0 0,0 1-1 0 0,0-1 1 0 0,0 1 0 0 0,0-1 0 0 0,0 1 0 0 0,1-1-1 0 0,-1 0 1 0 0,0 1 0 0 0,1 0 0 0 0,2 2 3 0 0,0 0 0 0 0,1 0 0 0 0,0 0 0 0 0,0 0 0 0 0,0-1 0 0 0,0 0 0 0 0,0 1 0 0 0,0-1 0 0 0,1-1 0 0 0,-1 1 0 0 0,1-1 1 0 0,-1 0-1 0 0,1 0 0 0 0,0 0 0 0 0,-1 0 0 0 0,1-1 0 0 0,0 0 0 0 0,0 0 0 0 0,-1 0 0 0 0,9-2 0 0 0,15-1 16 0 0,0-2-1 0 0,35-10 0 0 0,-41 9-15 0 0,66-24 17 0 0,-33 8-24 0 0,-41 17-5 0 0,-14 5 5 0 0,0 0-1 0 0,-1 1 0 0 0,1-1 1 0 0,0 0-1 0 0,0 1 0 0 0,0-1 1 0 0,0 0-1 0 0,0 0 0 0 0,0 1 1 0 0,0-1-1 0 0,0 0 0 0 0,0 1 1 0 0,0-1-1 0 0,0 0 0 0 0,1 0 1 0 0,-1 1-1 0 0,0-1 0 0 0,0 0 1 0 0,0 0-1 0 0,0 1 0 0 0,0-1 1 0 0,0 0-1 0 0,1 0 0 0 0,-1 1 1 0 0,0-1-1 0 0,0 0 0 0 0,0 0 1 0 0,1 0-1 0 0,-1 1 0 0 0,0-1 1 0 0,0 0-1 0 0,1 0 0 0 0,-1 0 1 0 0,0 0-1 0 0,0 1 0 0 0,1-1 1 0 0,-1 0-1 0 0,0 0 0 0 0,0 0 0 0 0,1 0 1 0 0,-1 0-1 0 0,0 0 0 0 0,1 0 1 0 0,-1 0-1 0 0,0 0 0 0 0,0 0 1 0 0,1 0-1 0 0,-1 0 0 0 0,0 0 1 0 0,1 0-1 0 0,-1 0 0 0 0,0 0 1 0 0,0 0-1 0 0,1-1 0 0 0,-1 1 1 0 0,0 0-1 0 0,0 0 0 0 0,1 0 1 0 0,-1 0-1 0 0,0-1 0 0 0,0 1 1 0 0,0 0-1 0 0,1 0 0 0 0,-1 5-1 0 0,0-2 2 0 0,-1 0 0 0 0,0-1 0 0 0,1 1 0 0 0,-1 0 0 0 0,0 0 0 0 0,0-1 0 0 0,-1 1 0 0 0,1-1 0 0 0,0 1 0 0 0,-1-1-1 0 0,0 0 1 0 0,-1 3 0 0 0,-7 10-15 0 0,-3 14-10 0 0,2 1 0 0 0,0 0 0 0 0,3 0 0 0 0,0 1 0 0 0,2 0 0 0 0,1 1 0 0 0,-1 47 0 0 0,6-78-42 0 0,0 0-1 0 0,0 0 1 0 0,0 0 0 0 0,0 0 0 0 0,0 1 0 0 0,0-1 0 0 0,0 0 0 0 0,1 0 0 0 0,-1 0-1 0 0,0 0 1 0 0,1 0 0 0 0,-1 0 0 0 0,0 0 0 0 0,1 0 0 0 0,-1 0 0 0 0,1 0 0 0 0,0 0-1 0 0,-1 0 1 0 0,1 0 0 0 0,0 0 0 0 0,0 0 0 0 0,0 0 0 0 0,-1-1 0 0 0,1 1 0 0 0,0 0 0 0 0,0 0-1 0 0,0-1 1 0 0,0 1 0 0 0,2 0 0 0 0,27-30-6377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8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51 764 0 0,'0'0'1240'0'0,"0"-20"1012"0"0,0 8 349 0 0,6-3-905 0 0,9 11-2352 0 0,8 19-3733 0 0,-15-7 2457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24 320 0 0,'10'-17'2896'0'0,"0"10"825"0"0,-14 43-3492 0 0,-1-1 1 0 0,-2 0-1 0 0,-1 0 1 0 0,-1-1-1 0 0,-22 51 1 0 0,0 5 0 0 0,-14 39 35 0 0,-21 68-317 0 0,101-221-5031 0 0,-12-4 3013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09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17 492 0 0,'14'-17'6112'0'0,"-62"210"-4334"0"0,-1-3-740 0 0,35-133-216 0 0,-38 102 1 0 0,52-157-633 0 0,9-6 864 0 0,10-20-582 0 0,33-48-356 0 0,-23 31 110 0 0,-16 24-181 0 0,-5 5 8 0 0,1 0 1 0 0,0 0 0 0 0,1 1-1 0 0,0 1 1 0 0,1-1 0 0 0,0 2 0 0 0,16-12-1 0 0,-26 21-55 0 0,0-1 0 0 0,0 1 0 0 0,1-1 0 0 0,-1 1 0 0 0,0 0-1 0 0,0-1 1 0 0,1 1 0 0 0,-1 0 0 0 0,0 0 0 0 0,1 0 0 0 0,-1 0 0 0 0,0 0 0 0 0,1 0 0 0 0,-1 0-1 0 0,0 1 1 0 0,0-1 0 0 0,1 0 0 0 0,-1 1 0 0 0,0-1 0 0 0,0 1 0 0 0,0-1 0 0 0,1 1-1 0 0,-1 0 1 0 0,0-1 0 0 0,0 1 0 0 0,0 0 0 0 0,0 0 0 0 0,0 0 0 0 0,0 0 0 0 0,-1 0-1 0 0,1 0 1 0 0,0 0 0 0 0,0 0 0 0 0,-1 0 0 0 0,1 0 0 0 0,0 0 0 0 0,-1 1 0 0 0,1-1-1 0 0,-1 2 1 0 0,19 50-26 0 0,-19-50 26 0 0,7 31-64 0 0,-3 0 1 0 0,0 0 0 0 0,-2 0-1 0 0,-4 48 1 0 0,-5 8-3825 0 0</inkml:trace>
  <inkml:trace contextRef="#ctx0" brushRef="#br0" timeOffset="1">16 292 808 0 0,'-15'-5'5061'0'0,"55"-12"-4329"0"0,-4 13-120 0 0,18-3-148 0 0,7-4-200 0 0,26-1-256 0 0,-3-3-312 0 0,9-8-288 0 0,0 8-588 0 0,4 1-1269 0 0,-6-2 565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4:21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101 136 616,'35'-51'2106,"-19"30"1089,22-41 0,-37 61-2791,-10 18 2165,-37 77-2356,22-22-98,2 1 1,3 0-1,-9 81 1,15-88 83,1 1-606,8-22-4805,-2-77 2313,3 23 2161,-2-7-1345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9:23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87 96,'0'0'10717,"2"-6"-10495,13-31 196,-14 36-207,25-40 2465,-25 39-2281,-2 12-479,-10 289 256,-14-35 154,19-164-157,6-98-118,1 14 274,1-8-502,12-42-3719,-3 6-1506,-4 10 1903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59:24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47 372,'0'0'599,"15"-47"8712,-20 53-9257,-13 15 1,-31 34 55,-2-2-1,-60 48 1,101-95-91,8-4-10,-1-1 0,1 1 0,-1 0 0,1-1 0,0 1 0,0 0 0,0 0-1,0 1 1,0-1 0,-2 4 0,4-5 61,-2 0 42,-1 0 1,1 0-1,0 1 0,0-1 1,0 1-1,0-1 1,0 1-1,0 0 0,1 0 1,-1 0-1,0 0 0,1 0 1,0 0-1,-1 0 0,1 0 1,-2 5 1462,14-6-1558,0 0-1,0 0 1,0 1 0,0 1-1,-1-1 1,1 2 0,-1 0-1,0 0 1,0 1 0,0 0-1,14 10 1,8 9 2,56 53 0,-58-48 23,34 25 0,-50-43 348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3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1 258 100 0 0,'0'0'225'0'0,"7"-15"679"0"0,-1 5-886 0 0,-5 9 331 0 0,0-1 0 0 0,0 0 0 0 0,0 0 0 0 0,0 0 0 0 0,0 0 0 0 0,-1 0 0 0 0,1 0 0 0 0,0 0 0 0 0,-1-1 1 0 0,0 1-1 0 0,1 0 0 0 0,-1 0 0 0 0,0 0 0 0 0,0 0 0 0 0,0 0 0 0 0,-1-4 0 0 0,12-37 1580 0 0,-8 34-1689 0 0,0 0 0 0 0,-1 0 1 0 0,0-1-1 0 0,-1 1 1 0 0,0-1-1 0 0,0-19 0 0 0,-1 26 50 0 0,7-6 1 0 0,0 4 98 0 0,17 245-125 0 0,-22-222-232 0 0,0 17 49 0 0,2 1 1 0 0,16 59-1 0 0,-20-93-73 0 0,8 14 31 0 0,-8-15-21 0 0,0-1-1 0 0,0 0 1 0 0,0 1-1 0 0,0-1 0 0 0,0 0 1 0 0,0 1-1 0 0,0-1 1 0 0,0 0-1 0 0,1 1 1 0 0,-1-1-1 0 0,0 0 0 0 0,0 0 1 0 0,0 1-1 0 0,0-1 1 0 0,1 0-1 0 0,-1 1 1 0 0,0-1-1 0 0,0 0 0 0 0,1 0 1 0 0,-1 0-1 0 0,0 1 1 0 0,0-1-1 0 0,1 0 1 0 0,-1 0-1 0 0,0 0 0 0 0,1 0 1 0 0,-1 1-1 0 0,0-1 1 0 0,1 0-1 0 0,-1 0 1 0 0,0 0-1 0 0,1 0 0 0 0,-1 0 1 0 0,0 0-1 0 0,1 0 1 0 0,-1 0-1 0 0,0 0 1 0 0,1 0-1 0 0,-1 0 0 0 0,0 0 1 0 0,1 0-1 0 0,-1 0 1 0 0,0 0-1 0 0,0-1 1 0 0,1 1-1 0 0,-1 0 0 0 0,0 0 1 0 0,1 0-1 0 0,-1 0 1 0 0,0-1-1 0 0,0 1 1 0 0,1 0-1 0 0,-1 0 0 0 0,0 0 1 0 0,0-1-1 0 0,1 1 1 0 0,-1 0-1 0 0,0 0 1 0 0,0-1-1 0 0,0 1 0 0 0,1-1 1 0 0,12-30 89 0 0,1 1 1 0 0,2 0-1 0 0,36-52 1 0 0,9-14-21 0 0,47-82 121 0 0,-84 140 34 0 0,-19 28-3314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4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191 421 324 0 0,'3'-3'414'0'0,"8"-16"456"0"0,4-17 1530 0 0,-14 34-2136 0 0,-1-15 618 0 0,0 15-815 0 0,0 1 0 0 0,0 0 0 0 0,0-1 0 0 0,0 1 0 0 0,0 0 0 0 0,0-1 0 0 0,0 1 0 0 0,-1 0 0 0 0,1 0 0 0 0,0-1 0 0 0,-1 1 0 0 0,1 0 0 0 0,-1 0 0 0 0,1 0 0 0 0,-1-1 0 0 0,1 1 0 0 0,-1 0 0 0 0,0 0 0 0 0,0 0 0 0 0,1 0 0 0 0,-1 0 0 0 0,0 0 0 0 0,0 0 0 0 0,-2-1 0 0 0,1 3-49 0 0,0-1-1 0 0,0 1 0 0 0,-1-1 0 0 0,1 1 0 0 0,0 0 1 0 0,0 0-1 0 0,0 0 0 0 0,1 0 0 0 0,-1 0 0 0 0,0 0 1 0 0,0 0-1 0 0,1 1 0 0 0,-1-1 0 0 0,0 1 0 0 0,-2 2 1 0 0,-22 20 16 0 0,11-12-17 0 0,1 0 0 0 0,-1 2 0 0 0,2-1 0 0 0,0 2 0 0 0,1 0 0 0 0,0 0 0 0 0,1 1 0 0 0,1 0 0 0 0,-12 28 0 0 0,18-33 5 0 0,2-9 5 0 0,1 1-1 0 0,0-1 0 0 0,1 0 1 0 0,-1 0-1 0 0,0 1 0 0 0,1-1 0 0 0,-1 1 1 0 0,1-1-1 0 0,0 1 0 0 0,0-1 1 0 0,0 0-1 0 0,0 6 0 0 0,1-7-7 0 0,1 0 0 0 0,-1 0-1 0 0,0 0 1 0 0,1 0 0 0 0,-1 0 0 0 0,1 0-1 0 0,-1 0 1 0 0,1 0 0 0 0,0 0 0 0 0,-1-1-1 0 0,1 1 1 0 0,0-1 0 0 0,-1 1-1 0 0,1-1 1 0 0,0 0 0 0 0,0 0 0 0 0,-1 1-1 0 0,1-1 1 0 0,0 0 0 0 0,0-1 0 0 0,-1 1-1 0 0,4-1 1 0 0,7 0 26 0 0,-1 0 1 0 0,0-1-1 0 0,1 0 1 0 0,-1-1-1 0 0,0-1 0 0 0,0 0 1 0 0,0 0-1 0 0,-1-1 1 0 0,1 0-1 0 0,-1-1 0 0 0,0 0 1 0 0,9-9-1 0 0,-6 6 73 0 0,-1-1-1 0 0,0-1 1 0 0,-1 0 0 0 0,-1 0-1 0 0,0-1 1 0 0,0 0 0 0 0,-1-1-1 0 0,13-24 1 0 0,4 9 683 0 0,-25 27-725 0 0,1-5-4 0 0,-2 6-69 0 0,0 0 0 0 0,0 1 0 0 0,0-1 0 0 0,0 0 0 0 0,0 0 0 0 0,0 0 0 0 0,0 0 1 0 0,0 0-1 0 0,0 0 0 0 0,0 0 0 0 0,0 0 0 0 0,0 0 0 0 0,0 1 0 0 0,1-1 1 0 0,-1 0-1 0 0,0 0 0 0 0,0 0 0 0 0,0 0 0 0 0,0 0 0 0 0,0 0 0 0 0,0 0 0 0 0,0 0 1 0 0,0 0-1 0 0,0 0 0 0 0,0 0 0 0 0,0 1 0 0 0,0-1 0 0 0,0 0 0 0 0,0 0 0 0 0,0 0 1 0 0,0 0-1 0 0,1 0 0 0 0,-1 0 0 0 0,0 0 0 0 0,0 0 0 0 0,0 0 0 0 0,0 0 0 0 0,0 0 1 0 0,0 0-1 0 0,0 0 0 0 0,0 0 0 0 0,0 0 0 0 0,1 0 0 0 0,-1 0 0 0 0,-4 36 38 0 0,1-15-33 0 0,1-1-1 0 0,1 1 1 0 0,2 28 0 0 0,-1-45-6 0 0,0 1 0 0 0,1-1 0 0 0,0 0 0 0 0,0 1 0 0 0,0-1 0 0 0,0 0 0 0 0,1 1 0 0 0,-1-1 0 0 0,1 0 0 0 0,0 0 0 0 0,1 0 0 0 0,-1 0 0 0 0,1-1-1 0 0,-1 1 1 0 0,1-1 0 0 0,0 1 0 0 0,1-1 0 0 0,-1 0 0 0 0,0 0 0 0 0,1-1 0 0 0,5 5 0 0 0,-5-6-1 0 0,0 0 1 0 0,0 1-1 0 0,0-1 1 0 0,-1-1-1 0 0,1 1 1 0 0,0 0-1 0 0,0-1 1 0 0,0 0-1 0 0,0 0 0 0 0,0 0 1 0 0,0-1-1 0 0,0 1 1 0 0,0-1-1 0 0,0 0 1 0 0,5-2-1 0 0,0 0 4 0 0,-1 0-1 0 0,1 0 0 0 0,-1-2 1 0 0,-1 1-1 0 0,1-1 1 0 0,7-5-1 0 0,-2-1 3 0 0,-1 0-1 0 0,-1-1 1 0 0,0 0 0 0 0,0-1-1 0 0,-1 0 1 0 0,-1-1 0 0 0,0 0 0 0 0,9-20-1 0 0,0-8 169 0 0,24-76 1 0 0,0-47 1443 0 0,-42 163-1549 0 0,16-51 1554 0 0,-2-4-744 0 0,-47 262-977 0 0,11-44 70 0 0,13-118 35 0 0,-10 76-12 0 0,20-62-117 0 0,-1-55 107 0 0,18 45-167 0 0,-16-43 117 0 0,1 0 0 0 0,-1 0 1 0 0,1-1-1 0 0,0 0 0 0 0,0 1 0 0 0,0-1 1 0 0,0 0-1 0 0,0 0 0 0 0,7 3 0 0 0,-9-5 49 0 0,1-1-67 0 0,8 2 65 0 0,-8-2 13 0 0,0-2 4 0 0,48-36-8 0 0,-24 20 14 0 0,-10 3-6 0 0,0 0-1 0 0,0 0 1 0 0,-2-1-1 0 0,0-1 0 0 0,-1-1 1 0 0,0 0-1 0 0,-2 0 1 0 0,0-2-1 0 0,8-20 0 0 0,10-19 5 0 0,-28 32 65 0 0,-1 25-26 0 0,3-5-132 0 0,-1 5 41 0 0,-3 7-254 0 0,-16 92 221 0 0,17-89 76 0 0,-1 0 0 0 0,-1 0 0 0 0,0 0 0 0 0,0-1 0 0 0,0 1 0 0 0,-1-1 0 0 0,-4 8 0 0 0,6-9-4 0 0,0-1 0 0 0,1 0 0 0 0,-1 0 0 0 0,1 0 0 0 0,0 0 0 0 0,0 0 0 0 0,1 0 0 0 0,-1 0-1 0 0,4 10 1 0 0,-1 9-54 0 0,-3-23 61 0 0,0 0 0 0 0,1 0-1 0 0,-1 0 1 0 0,0 0 0 0 0,1 0 0 0 0,-1 0-1 0 0,1 0 1 0 0,-1 0 0 0 0,1 0 0 0 0,0 0-1 0 0,-1 0 1 0 0,1-1 0 0 0,0 1-1 0 0,0 0 1 0 0,-1 0 0 0 0,1-1 0 0 0,0 1-1 0 0,0 0 1 0 0,0-1 0 0 0,0 1-1 0 0,0-1 1 0 0,0 1 0 0 0,0-1 0 0 0,0 0-1 0 0,0 1 1 0 0,0-1 0 0 0,0 0 0 0 0,0 0-1 0 0,0 0 1 0 0,0 0 0 0 0,0 0-1 0 0,0 0 1 0 0,0 0 0 0 0,0 0 0 0 0,0 0-1 0 0,0 0 1 0 0,0 0 0 0 0,1-1 0 0 0,-1 1-1 0 0,1-1 1 0 0,35-9-24 0 0,-28 7 25 0 0,0-2 0 0 0,-1 0 0 0 0,0 0 0 0 0,0 0 0 0 0,0-1 0 0 0,-1 0 0 0 0,0 0 1 0 0,0-1-1 0 0,10-12 0 0 0,4-8 4 0 0,21-37 1 0 0,-36 55-3 0 0,5-9-13 0 0,0-1 1 0 0,-2 0 0 0 0,14-37 0 0 0,-1 12 88 0 0,-22 43-61 0 0,1-1-6 0 0,1-6-11 0 0,-1 6-14 0 0,-2 8-158 0 0,-19 94 105 0 0,13-71 65 0 0,0 0 0 0 0,-3 47 0 0 0,5-47-1 0 0,3-23 6 0 0,1 0-1 0 0,0-1 1 0 0,0 1 0 0 0,1 0-1 0 0,-1 0 1 0 0,1 0 0 0 0,0 0-1 0 0,1 0 1 0 0,0 0 0 0 0,1 7-1 0 0,-1-11 0 0 0,0 0 0 0 0,1 0 0 0 0,-1 0 0 0 0,0 0 0 0 0,1 0-1 0 0,0 0 1 0 0,-1 0 0 0 0,1-1 0 0 0,0 1 0 0 0,0 0 0 0 0,0-1 0 0 0,0 0 0 0 0,0 1-1 0 0,0-1 1 0 0,0 0 0 0 0,0 0 0 0 0,0 0 0 0 0,1-1 0 0 0,-1 1 0 0 0,0 0 0 0 0,1-1-1 0 0,-1 0 1 0 0,0 1 0 0 0,1-1 0 0 0,-1 0 0 0 0,1 0 0 0 0,4-1 0 0 0,4 1 8 0 0,1 0 1 0 0,0-1 0 0 0,22-5 0 0 0,-19 0-8 0 0,0 0 0 0 0,0-1 0 0 0,-1 0 0 0 0,0-1 1 0 0,0 0-1 0 0,-1-2 0 0 0,0 1 0 0 0,-1-1 1 0 0,0-1-1 0 0,18-20 0 0 0,-4 0 1 0 0,-2 0 0 0 0,-1-1 1 0 0,22-41-1 0 0,-24 37 5 0 0,20-42 51 0 0,-39 75-26 0 0,5-10 2 0 0,-7 13-34 0 0,0 1-1 0 0,0-1 1 0 0,0 0 0 0 0,0 0 0 0 0,0 0 0 0 0,0 0 0 0 0,-1 0-1 0 0,1 0 1 0 0,0 0 0 0 0,0 0 0 0 0,0 0 0 0 0,0 0-1 0 0,0 0 1 0 0,-1 0 0 0 0,1 0 0 0 0,0 0 0 0 0,0 0 0 0 0,0 0-1 0 0,0 0 1 0 0,0 0 0 0 0,0 0 0 0 0,-1 0 0 0 0,1 0 0 0 0,0 0-1 0 0,0 0 1 0 0,0 0 0 0 0,0-1 0 0 0,0 1 0 0 0,0 0 0 0 0,-1 0-1 0 0,1 0 1 0 0,0 0 0 0 0,0 0 0 0 0,0 0 0 0 0,0 0-1 0 0,0 0 1 0 0,0 0 0 0 0,0-1 0 0 0,0 1 0 0 0,0 0 0 0 0,0 0-1 0 0,0 0 1 0 0,-1 0 0 0 0,1 0 0 0 0,0 0 0 0 0,0-1 0 0 0,0 1-1 0 0,0 0 1 0 0,0 0 0 0 0,0 0 0 0 0,0 0 0 0 0,0 0 0 0 0,0-1-1 0 0,0 1 1 0 0,0 0 0 0 0,0 0 0 0 0,1 0 0 0 0,-1 0-1 0 0,0 0 1 0 0,0 0 0 0 0,0-1 0 0 0,-17 9-7 0 0,1 1 1 0 0,0 1-1 0 0,0 0 1 0 0,1 1-1 0 0,-22 21 0 0 0,27-23 3 0 0,1 1 0 0 0,0 0 0 0 0,0 0 0 0 0,1 1 0 0 0,0 0 0 0 0,0 1 1 0 0,2 0-1 0 0,-1 0 0 0 0,-4 15 0 0 0,10-25 6 0 0,0 1 1 0 0,0-1-1 0 0,1 0 1 0 0,-1 1 0 0 0,1-1-1 0 0,0 1 1 0 0,-1-1-1 0 0,1 0 1 0 0,0 1 0 0 0,1-1-1 0 0,-1 1 1 0 0,0-1-1 0 0,1 0 1 0 0,-1 1 0 0 0,1-1-1 0 0,0 0 1 0 0,0 1-1 0 0,0-1 1 0 0,0 0 0 0 0,0 0-1 0 0,0 0 1 0 0,1 0-1 0 0,-1 0 1 0 0,0 0 0 0 0,1 0-1 0 0,0 0 1 0 0,-1-1-1 0 0,1 1 1 0 0,0-1 0 0 0,0 1-1 0 0,0-1 1 0 0,0 0-1 0 0,0 1 1 0 0,1-1-1 0 0,1 1 1 0 0,9 2-11 0 0,-1 1 0 0 0,1-2 0 0 0,0 1 0 0 0,0-2 0 0 0,14 2 0 0 0,-27-4 4 0 0,65 7-791 0 0,107 0 0 0 0,-121-9-2290 0 0,61-11-1 0 0,-31-1-321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52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4 370 136 0 0,'0'0'10032'0'0,"-1"-4"-9634"0"0,-1-4-243 0 0,2-1 0 0 0,-1 1 1 0 0,1 0-1 0 0,0 0 0 0 0,1 0 0 0 0,0 0 0 0 0,0 0 0 0 0,1 0 0 0 0,4-13 0 0 0,32-81 584 0 0,-23 65-440 0 0,18-31 281 0 0,-33 66-568 0 0,2 1 4 0 0,4-2 2 0 0,-5 3-18 0 0,1 1 0 0 0,0-1-1 0 0,-1 1 1 0 0,1 0 0 0 0,0-1 0 0 0,-1 1 0 0 0,1 0 0 0 0,-1 0 0 0 0,0 0 0 0 0,1 0 0 0 0,-1 0 0 0 0,0 1 0 0 0,0-1 0 0 0,1 0 0 0 0,-1 0 0 0 0,0 1 0 0 0,0-1 0 0 0,1 3 0 0 0,-1-2 3 0 0,26 34-16 0 0,-17-22 20 0 0,0 0 1 0 0,1-1-1 0 0,0 0 0 0 0,23 19 1 0 0,-31-29-2 0 0,1-1 1 0 0,0 1-1 0 0,-1-1 1 0 0,1 0-1 0 0,0 0 1 0 0,1 0-1 0 0,-1 0 1 0 0,0-1-1 0 0,0 0 1 0 0,1 0-1 0 0,-1 0 1 0 0,1 0-1 0 0,-1-1 1 0 0,1 1-1 0 0,-1-1 0 0 0,1-1 1 0 0,-1 1-1 0 0,1 0 1 0 0,-1-1-1 0 0,0 0 1 0 0,1 0-1 0 0,7-3 1 0 0,-2 0 2 0 0,-1-1 0 0 0,-1 1 0 0 0,1-1 0 0 0,0-1 0 0 0,-1 0 0 0 0,0 0 0 0 0,-1 0 0 0 0,1-1 0 0 0,-1 0 0 0 0,0-1 0 0 0,7-11 0 0 0,-1 0 94 0 0,-1-2 0 0 0,0 0 1 0 0,13-35-1 0 0,-14 36 172 0 0,-7 34-194 0 0,-9 55-169 0 0,2-38 93 0 0,-2 35-25 0 0,-3 0 0 0 0,-2-1 0 0 0,-22 70-1 0 0,-70 188 23 0 0,93-296 0 0 0,-4 12 44 0 0,-2 0 0 0 0,-1 0 0 0 0,-2-2 0 0 0,-2 0-1 0 0,-1-1 1 0 0,-42 54 0 0 0,62-89-19 0 0,0 1 0 0 0,-1 0 1 0 0,1-1-1 0 0,-1 1 0 0 0,1-1 0 0 0,-1 0 0 0 0,1 0 1 0 0,-1 1-1 0 0,0-1 0 0 0,0 0 0 0 0,1 0 0 0 0,-1 0 1 0 0,0-1-1 0 0,0 1 0 0 0,0 0 0 0 0,0-1 0 0 0,0 0 0 0 0,0 1 1 0 0,0-1-1 0 0,0 0 0 0 0,0 0 0 0 0,0 0 0 0 0,0 0 1 0 0,-3 0-1 0 0,1-2-3 0 0,1 1 1 0 0,-1-1-1 0 0,1 1 0 0 0,0-1 1 0 0,0 0-1 0 0,-1 0 0 0 0,1 0 1 0 0,0-1-1 0 0,1 1 0 0 0,-1-1 1 0 0,0 1-1 0 0,-3-6 1 0 0,-1-1-1 0 0,0-2 1 0 0,0 1-1 0 0,1-1 1 0 0,0 0-1 0 0,1-1 1 0 0,0 1-1 0 0,-3-15 1 0 0,5 9-54 0 0,0 0 1 0 0,1 1-1 0 0,1-1 1 0 0,1 0-1 0 0,1 0 0 0 0,0 0 1 0 0,1 0-1 0 0,0 0 1 0 0,2 1-1 0 0,0-1 1 0 0,1 1-1 0 0,0 0 1 0 0,1 0-1 0 0,12-19 1 0 0,-7 13-559 0 0,2 1 1 0 0,1 1 0 0 0,27-32 0 0 0,-22 31-1764 0 0,2 1-1 0 0,41-32 1 0 0,-23 25-1229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53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93 129 288 0 0,'8'-2'4717'0'0,"-8"2"-4637"0"0,3 19 902 0 0,-4 25-778 0 0,-9 6 295 0 0,-3-2-1 0 0,-1 0 1 0 0,-30 67-1 0 0,23-76 2903 0 0,20-62-3221 0 0,2 1 0 0 0,0-1 0 0 0,1 0 0 0 0,1 1-1 0 0,9-31 1 0 0,42-115 562 0 0,-37 127-262 0 0,24-42 0 0 0,-38 76-386 0 0,-2 5-81 0 0,0 0 0 0 0,0 0-1 0 0,0 0 1 0 0,0 0-1 0 0,1 0 1 0 0,-1 0 0 0 0,1 1-1 0 0,-1-1 1 0 0,1 0-1 0 0,0 1 1 0 0,2-2 0 0 0,-3 1-13 0 0,1 4 0 0 0,0-1 1 0 0,0 0 0 0 0,0 1-1 0 0,-1-1 1 0 0,1 1 0 0 0,-1 0-1 0 0,1 0 1 0 0,-1-1 0 0 0,0 1-1 0 0,2 4 1 0 0,-2-5 0 0 0,8 11-2 0 0,-2-1-1 0 0,1 2 1 0 0,-2-1 0 0 0,1 1-1 0 0,-2 0 1 0 0,0 0-1 0 0,4 16 1 0 0,15 99-27 0 0,-10-43 19 0 0,-12-32-917 0 0,-2-51 493 0 0,0 3-52 0 0,0 1-903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59:5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87 1092 0 0,'-7'-6'5349'0'0,"35"-6"-4961"0"0,-10 8-164 0 0,4 0-216 0 0,23-12-288 0 0,4 7-272 0 0,-12-1-489 0 0,9-1-1123 0 0,1-4 500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33 224 0 0,'0'0'6183'0'0,"-43"12"-5822"0"0,3-4 137 0 0,25-5 3787 0 0,38-13-2561 0 0,3 2-1605 0 0,0 1 0 0 0,0 1 0 0 0,0 1-1 0 0,1 2 1 0 0,49-1 0 0 0,57-6 216 0 0,-131 9-302 0 0,10 0-1663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2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4 0 0,'0'0'8468'0'0,"9"-3"-8349"0"0,26-5 60 0 0,1 2 0 0 0,42-3-1 0 0,58-10 737 0 0,-63 6 88 0 0,-70 12-888 0 0,19 6-1176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7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62 238 228 0 0,'0'0'7509'0'0,"3"-5"-7044"0"0,7-15 84 0 0,-2-1-1 0 0,-1 0 1 0 0,0 0 0 0 0,-2-1-1 0 0,0 1 1 0 0,2-25-1 0 0,-4 28-215 0 0,2-25 854 0 0,-81 468-1098 0 0,36-160 8 0 0,35-245 1756 0 0,32-81-1674 0 0,2 0-1 0 0,4 2 1 0 0,1 2-1 0 0,65-80 1 0 0,41-17-193 0 0,-89 101 39 0 0,-8 20-38 0 0,-24 18 39 0 0,-17 14-38 0 0,-23 26-365 0 0,-36 37 356 0 0,-4-3-1 0 0,-69 54 1 0 0,18-17 19 0 0,64-62 76 0 0,46-33 4 0 0,25 5-60 0 0,-2 0-18 0 0,0 1-1 0 0,-1 2 1 0 0,0-1 0 0 0,0 2 0 0 0,-1 1 0 0 0,31 22 0 0 0,-3 4 16 0 0,47 48 0 0 0,-21-12-7 0 0,-71-72 19 0 0,2 4 894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4:22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105 405 248,'-4'-7'222,"0"0"1,0 1-1,-1-1 0,1 1 1,-1 0-1,0 1 0,-1-1 1,0 1-1,0 0 1,0 1-1,0-1 0,-1 1 1,-12-6-1,17 9 155,-9-8 360,11 9-681,0 0-1,-1 0 1,1 0-1,0 0 1,-1-1-1,1 1 1,0 0-1,0 0 1,0 0-1,-1 0 1,1-1-1,0 1 1,0 0-1,0 0 1,-1 0-1,1-1 1,0 1-1,0 0 1,0 0-1,0-1 1,0 1-1,-1 0 1,1-1-1,0 1 1,0 0-1,0 0 1,0-1-1,0 1 1,0 0-1,0-1 1,0 1-1,0 0 1,0 0-1,0-1 0,0 1 1,0 0-1,1 0 1,-1-1-1,0 1 1,0 0-1,0-1 1,0 1-1,0 0 1,0 0-1,1 0 1,-1-1-1,0 1 1,0 0-1,0 0 1,1-1-1,47-11 295,0 2 0,54-5 0,-20 4-186,-29 2-71,0-3 1,-1-1-1,-1-3 1,0-3-1,59-29 0,-106 45-63,-1 0 0,1 0 0,-1 0 0,1 0-1,-1-1 1,0 1 0,0-1 0,-1 0-1,1 0 1,-1 0 0,1 0 0,-1 0-1,-1-1 1,1 1 0,-1 0 0,1-1-1,-1 1 1,0-1 0,-1 0 0,1 1-1,-1-1 1,0 0 0,-1-6 0,1 9-25,0 1 0,0-1-1,-1 1 1,1-1 0,-1 1 0,1 0 0,-1-1 0,1 1 0,-1 0 0,0-1 0,0 1 0,0 0 0,1 0 0,-1 0 0,0 0 0,-1 0 0,1 0 0,0 0 0,0 0 0,0 0 0,0 0 0,-1 1 0,1-1 0,0 0 0,-1 1 0,1-1 0,0 1 0,-1 0 0,1-1 0,-1 1 0,1 0 0,-1 0 0,1 0 0,-1 0 0,1 0 0,-1 0 0,1 0 0,-3 1 0,-1 0-4,0 0 0,1 0 1,-1 1-1,0-1 0,0 1 1,1 0-1,0 0 0,-1 1 1,-7 5-1,-3 7 5,0 0 0,1 1 0,1 0 0,1 2 0,0-1 0,1 1 0,1 1 0,-11 27 0,16-34 8,0 1 0,1 0 0,0 0 0,1 0 0,0 0-1,2 0 1,-1 1 0,1-1 0,1 1 0,1-1 0,0 1-1,0-1 1,1 0 0,6 17 0,-8-27-9,1-1 1,0 0-1,0 0 1,0 0-1,0 0 0,1 0 1,-1 0-1,0 0 1,1 0-1,-1-1 1,1 1-1,0 0 0,0-1 1,0 1-1,-1-1 1,1 0-1,0 0 0,1 1 1,-1-2-1,0 1 1,0 0-1,3 1 1,0-2-12,0 1 1,0-1 0,0 0 0,0 0 0,-1 0-1,1-1 1,0 0 0,0 0 0,0 0-1,6-3 1,2-1-54,0-1 1,0 0-1,0-1 0,-1-1 0,0 0 1,17-15-1,-5-3-109,-1 0 0,26-41 0,0 1-35,-42 57 190,49-52 27,-55 60-18,0 0 0,0 0 1,0 0-1,0 0 0,0 0 0,0 1 1,0-1-1,1 0 0,-1 1 0,0-1 0,1 1 1,-1 0-1,0-1 0,1 1 0,-1 0 1,0 0-1,1 0 0,-1 0 0,1 0 1,-1 0-1,0 0 0,1 0 0,-1 1 1,0-1-1,1 0 0,-1 1 0,0-1 1,1 1-1,-1-1 0,0 1 0,0 0 0,0 0 1,0-1-1,0 1 0,0 0 0,0 0 1,0 0-1,0 0 0,0 0 0,0 1 1,0-1-1,-1 0 0,1 0 0,0 0 1,-1 1-1,1 1 0,2 3-6,0 0 1,-1 0-1,1 0 0,-1 1 0,-1-1 1,1 1-1,0 12 0,-2-1 19,0-1 0,-2 1-1,0-1 1,-1 1 0,0-1 0,-2 0-1,0 0 1,-11 25 1771,20-49-1598,15-21 153,39-47 0,-50 65-283,1 2 0,0-1-1,1 1 1,0 0 0,0 1 0,0 0 0,1 1 0,22-9-1,-31 14-52,1 0-1,0 0 0,0 1 0,-1-1 0,1 1 0,0 0 0,0 0 0,0 0 1,0 0-1,-1 0 0,1 1 0,0-1 0,0 1 0,-1 0 0,1 0 1,0 0-1,-1 0 0,1 0 0,-1 0 0,1 1 0,-1-1 0,0 1 0,1 0 1,-1 0-1,0 0 0,0 0 0,0 0 0,-1 0 0,1 0 0,0 1 0,-1-1 1,0 1-1,1-1 0,-1 1 0,0-1 0,0 1 0,0 0 0,-1 0 1,1-1-1,-1 1 0,0 0 0,1 0 0,-1 0 0,0-1 0,-1 4 0,-10 75-88,128-172 1595,-103 82-1473,-10 5-29,1 1 0,0 0 0,0 0 0,1 0 0,-1 1-1,11-4 1,-14 6-4,-1 0 0,1 0 0,-1 0 0,1 0 0,-1 0 0,1 0 0,0 0 0,-1 1 0,0-1 0,1 1 0,-1-1 0,1 1 0,-1 0 0,0-1 0,1 1 0,-1 0 0,0 0 0,0 0 0,1 0 0,-1 0 0,0 0 0,0 0 0,0 1 0,0-1 0,-1 0 0,1 0 0,0 1 0,0-1 0,-1 1 0,2 2 0,-1 0-232,1 1 1,0-1 0,-1 0-1,0 1 1,0 0 0,0-1-1,-1 1 1,1 5-1,-1-8-62,-1 0-1,1-1 1,0 1 0,-1 0-1,1 0 1,-1 0-1,0-1 1,0 1-1,0 0 1,1-1-1,-1 1 1,-1-1-1,1 1 1,0-1-1,0 0 1,0 1-1,-1-1 1,-1 1 0,-16 11-2952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8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43 628 0 0,'6'-6'996'0'0,"-4"4"-525"0"0,0-1-1 0 0,0 1 0 0 0,1 0 0 0 0,-1 0 0 0 0,1 0 0 0 0,-1 0 0 0 0,1 0 0 0 0,0 0 0 0 0,0 1 0 0 0,-1 0 0 0 0,5-2 0 0 0,-6 4-443 0 0,-1 0-1 0 0,1-1 0 0 0,0 1 0 0 0,-1 0 0 0 0,1 0 0 0 0,-1 0 1 0 0,0 0-1 0 0,1 0 0 0 0,-1 0 0 0 0,0 0 0 0 0,1 0 0 0 0,-1 0 1 0 0,0 0-1 0 0,0 0 0 0 0,0 0 0 0 0,0 0 0 0 0,0 0 0 0 0,0 0 1 0 0,0 0-1 0 0,0 0 0 0 0,0 0 0 0 0,0 0 0 0 0,-1 0 0 0 0,0 1 1 0 0,-2 22 160 0 0,-67 250 1152 0 0,47-196-915 0 0,18-61 2008 0 0,14-51-1779 0 0,19-59-291 0 0,-9 38-131 0 0,-8 20-17 0 0,1 1 0 0 0,2 1 0 0 0,31-54-1 0 0,-42 81-179 0 0,1 1-1 0 0,0-1 0 0 0,0 1 0 0 0,1 0 0 0 0,0 0 1 0 0,0 0-1 0 0,0 0 0 0 0,0 1 0 0 0,8-5 1 0 0,-12 9-30 0 0,0-1 0 0 0,1 0 1 0 0,-1 1-1 0 0,1-1 0 0 0,-1 1 1 0 0,1 0-1 0 0,-1-1 0 0 0,1 1 1 0 0,-1 0-1 0 0,1 0 0 0 0,-1 0 1 0 0,1 0-1 0 0,-1 0 0 0 0,1 0 1 0 0,-1 0-1 0 0,1 1 0 0 0,2 0 1 0 0,-1 0-7 0 0,-1 0 0 0 0,0 1 1 0 0,0-1-1 0 0,0 1 1 0 0,0-1-1 0 0,0 1 0 0 0,-1 0 1 0 0,1 0-1 0 0,-1 0 0 0 0,1 0 1 0 0,-1 0-1 0 0,1 0 1 0 0,-1 0-1 0 0,2 4 0 0 0,7 19 0 0 0,-1 0-1 0 0,0 0 0 0 0,-2 1 1 0 0,-1 0-1 0 0,4 47 0 0 0,-4-31-3 0 0,-3-35 5 0 0,-2 23 24 0 0,-2-29-33 0 0,1-1 0 0 0,0 1 1 0 0,0-1-1 0 0,0 1 0 0 0,0-1 1 0 0,0 1-1 0 0,1 0 0 0 0,-1-1 1 0 0,0 1-1 0 0,0-1 0 0 0,0 1 1 0 0,0-1-1 0 0,1 1 0 0 0,-1-1 1 0 0,0 1-1 0 0,0-1 0 0 0,1 0 0 0 0,-1 1 1 0 0,0-1-1 0 0,1 1 0 0 0,-1-1 1 0 0,0 0-1 0 0,1 1 0 0 0,-1-1 1 0 0,1 0-1 0 0,-1 1 0 0 0,1-1 1 0 0,-1 0-1 0 0,1 0 0 0 0,-1 1 1 0 0,1-1-1 0 0,-1 0 0 0 0,1 0 1 0 0,-1 0-1 0 0,1 0 0 0 0,-1 0 1 0 0,1 0-1 0 0,0 1 0 0 0,20-2-3548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9 123 776 0 0,'-9'-10'4068'0'0,"34"-12"-3303"0"0,-4 14-65 0 0,12-1-72 0 0,3 1-92 0 0,13-1-204 0 0,3-1-280 0 0,-5 3-388 0 0,1-3-404 0 0,-1-1-392 0 0,-10 2-1225 0 0,8-1 541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0 177 468 0 0,'8'-8'338'0'0,"0"-1"0"0"0,0 1 0 0 0,1 1 0 0 0,-1 0 1 0 0,2 0-1 0 0,-1 0 0 0 0,1 1 0 0 0,0 1 0 0 0,0 0 0 0 0,1 0 0 0 0,0 1 0 0 0,-1 0 0 0 0,1 1 1 0 0,12-2-1 0 0,-7 2-152 0 0,0 0 0 0 0,-1 2 0 0 0,1 0 0 0 0,0 0 0 0 0,0 2-1 0 0,0 0 1 0 0,0 0 0 0 0,0 2 0 0 0,24 6 0 0 0,-33-7-138 0 0,-1 0-1 0 0,0 1 1 0 0,0-1-1 0 0,0 1 1 0 0,0 1-1 0 0,0-1 1 0 0,-1 1-1 0 0,0 0 1 0 0,1 0-1 0 0,-1 0 1 0 0,-1 1-1 0 0,1 0 0 0 0,-1 0 1 0 0,1 0-1 0 0,-2 0 1 0 0,1 1-1 0 0,0 0 1 0 0,-1-1-1 0 0,0 1 1 0 0,-1 0-1 0 0,1 1 1 0 0,2 11-1 0 0,-3-8-10 0 0,-1 0-1 0 0,0 0 1 0 0,-1 0-1 0 0,0 1 1 0 0,0-1 0 0 0,-1 0-1 0 0,-1 0 1 0 0,1 0-1 0 0,-2 0 1 0 0,1 0-1 0 0,-1 0 1 0 0,-1-1-1 0 0,0 1 1 0 0,-6 10-1 0 0,-4 4 24 0 0,-1-1-1 0 0,-1-1 0 0 0,0-1 0 0 0,-2 0 0 0 0,-1-1 0 0 0,0-1 0 0 0,-1 0 0 0 0,-29 18 1 0 0,46-34-42 0 0,-1 0 1 0 0,1 0 0 0 0,-1-1-1 0 0,0 0 1 0 0,0 1 0 0 0,0-2-1 0 0,0 1 1 0 0,0 0 0 0 0,0-1-1 0 0,-1 0 1 0 0,1 0 0 0 0,0 0-1 0 0,-1 0 1 0 0,1-1 0 0 0,-1 0-1 0 0,1 0 1 0 0,-5 0 0 0 0,8 0-16 0 0,0-1 1 0 0,0 1 0 0 0,1-1-1 0 0,-1 1 1 0 0,1 0 0 0 0,-1-1-1 0 0,0 1 1 0 0,1-1 0 0 0,-1 1-1 0 0,1-1 1 0 0,-1 0 0 0 0,1 1-1 0 0,-1-1 1 0 0,1 0 0 0 0,0 1-1 0 0,-1-1 1 0 0,1 0 0 0 0,0 1-1 0 0,0-1 1 0 0,-1 0 0 0 0,1 0-1 0 0,0 1 1 0 0,0-1 0 0 0,0 0-1 0 0,0 0 1 0 0,0 1 0 0 0,0-1-1 0 0,0 0 1 0 0,0 0 0 0 0,0 1-1 0 0,0-1 1 0 0,1-1 0 0 0,5-21 28 0 0,-5 21-31 0 0,3-10 16 0 0,2 0-1 0 0,-1 0 1 0 0,2 0-1 0 0,-1 0 1 0 0,2 1-1 0 0,15-19 1 0 0,62-56 26 0 0,-50 54-25 0 0,4-3 9 0 0,72-48 0 0 0,-5 5 28 0 0,59-57 1024 0 0,-161 133-634 0 0,-10 13-204 0 0,-22 34-144 0 0,-17 28-76 0 0,25-33 7 0 0,-21 58-1 0 0,37-87-24 0 0,0 1 0 0 0,1-1 0 0 0,1 1 0 0 0,0 0 0 0 0,0 0 0 0 0,1 0 0 0 0,0 0 0 0 0,1 0 0 0 0,1 0 0 0 0,3 18-1 0 0,-4-27-63 0 0,1 0-1 0 0,0 0 0 0 0,0 0 0 0 0,0 0 0 0 0,0 0 0 0 0,1-1 0 0 0,-1 1 0 0 0,1-1 1 0 0,0 1-1 0 0,-1-1 0 0 0,1 1 0 0 0,0-1 0 0 0,0 0 0 0 0,1 0 0 0 0,-1 0 0 0 0,0 0 1 0 0,1 0-1 0 0,-1-1 0 0 0,1 1 0 0 0,0-1 0 0 0,-1 0 0 0 0,1 1 0 0 0,0-1 0 0 0,3 0 1 0 0,1 1-616 0 0,1-1 0 0 0,-1 0 0 0 0,0-1 0 0 0,1 0 1 0 0,-1 0-1 0 0,0-1 0 0 0,1 0 0 0 0,13-3 0 0 0,9-4-1959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09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95 396 0 0,'0'0'5927'0'0,"-5"4"-5548"0"0,0 0-270 0 0,0 1-1 0 0,0-1 1 0 0,0 1 0 0 0,1 0-1 0 0,0 1 1 0 0,0-1 0 0 0,0 1-1 0 0,1-1 1 0 0,-6 13-1 0 0,-24 72 740 0 0,5-15-140 0 0,3-14 1761 0 0,29-68-2278 0 0,123-268 936 0 0,-118 254-1029 0 0,-2 6 94 0 0,0 0 1 0 0,17-24 0 0 0,-8 23 225 0 0,-6 32-332 0 0,-5 0-83 0 0,0 0 1 0 0,-2 0-1 0 0,0 0 0 0 0,-1 1 1 0 0,0-1-1 0 0,-2 25 1 0 0,1-3 2 0 0,21 204 99 0 0,-22-240-90 0 0,0 0-36 0 0,0-1 0 0 0,0 1 0 0 0,1 0-1 0 0,-1-1 1 0 0,0 1 0 0 0,1-1 0 0 0,-1 1-1 0 0,1-1 1 0 0,-1 1 0 0 0,1-1 0 0 0,0 0-1 0 0,0 1 1 0 0,-1-1 0 0 0,1 0 0 0 0,0 1-1 0 0,2 0 1 0 0,11-27-2193 0 0,-10 16 1413 0 0,-2 6 227 0 0,-1-1-293 0 0,2-17-6329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0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89 472 0 0,'0'0'2320'0'0,"-11"-7"1089"0"0,52-12-2753 0 0,-21 13-80 0 0,8 0-68 0 0,6 0-200 0 0,-1 2-272 0 0,12-6-360 0 0,2 2-424 0 0,-14 0-456 0 0,-2-1-1305 0 0,4 4 581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1 216 0 0,'0'0'2922'0'0,"3"40"1138"0"0,-3-31-4009 0 0,0 0 0 0 0,0 0 1 0 0,-1 0-1 0 0,-1 1 0 0 0,1-1 0 0 0,-2-1 1 0 0,1 1-1 0 0,-1 0 0 0 0,0-1 0 0 0,-1 1 0 0 0,0-1 1 0 0,0 0-1 0 0,-1 0 0 0 0,0-1 0 0 0,-1 1 1 0 0,1-1-1 0 0,-1 0 0 0 0,-1-1 0 0 0,1 1 1 0 0,-1-1-1 0 0,0 0 0 0 0,-1-1 0 0 0,-11 7 0 0 0,8-6-745 0 0,0 0-1 0 0,-1-1 0 0 0,0-1 1 0 0,0 0-1 0 0,-24 5 0 0 0,-18-3-1700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2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1 238 88 0 0,'0'0'9746'0'0,"1"-7"-9504"0"0,2-1-143 0 0,0-1 0 0 0,0 0 1 0 0,0 1-1 0 0,1-1 0 0 0,0 1 1 0 0,1 0-1 0 0,0 1 0 0 0,0-1 1 0 0,11-11-1 0 0,7-5 250 0 0,36-29 0 0 0,-1 1 88 0 0,-57 52-430 0 0,-1-1 0 0 0,1 0 1 0 0,-1 1-1 0 0,1-1 0 0 0,-1 0 0 0 0,1 1 1 0 0,0-1-1 0 0,-1 1 0 0 0,1-1 0 0 0,0 1 1 0 0,-1 0-1 0 0,1-1 0 0 0,0 1 0 0 0,0 0 1 0 0,-1-1-1 0 0,1 1 0 0 0,0 0 1 0 0,0 0-1 0 0,0 0 0 0 0,-1-1 0 0 0,1 1 1 0 0,0 0-1 0 0,0 0 0 0 0,0 0 0 0 0,-1 0 1 0 0,1 1-1 0 0,0-1 0 0 0,0 0 0 0 0,0 0 1 0 0,-1 0-1 0 0,1 1 0 0 0,0-1 0 0 0,1 1 1 0 0,0 1-3 0 0,-1 0 0 0 0,1 0 0 0 0,0 0 0 0 0,-1 0-1 0 0,0 0 1 0 0,1 0 0 0 0,-1 0 0 0 0,0 1 0 0 0,0-1 0 0 0,-1 0 0 0 0,2 4 0 0 0,3 14-14 0 0,-2 0-1 0 0,2 25 1 0 0,-4-37 28 0 0,9 94 65 0 0,-10-99-53 0 0,0-3-28 0 0,0 0 1 0 0,0 1-1 0 0,1-1 0 0 0,-1 1 1 0 0,0-1-1 0 0,0 0 1 0 0,0 1-1 0 0,0-1 0 0 0,1 1 1 0 0,-1-1-1 0 0,0 0 0 0 0,0 1 1 0 0,0-1-1 0 0,1 0 1 0 0,-1 1-1 0 0,0-1 0 0 0,1 0 1 0 0,-1 0-1 0 0,0 1 1 0 0,1-1-1 0 0,-1 0 0 0 0,0 0 1 0 0,1 1-1 0 0,-1-1 1 0 0,1 0-1 0 0,-1 0 0 0 0,0 0 1 0 0,1 0-1 0 0,-1 0 0 0 0,1 0 1 0 0,-1 0-1 0 0,0 1 1 0 0,1-1-1 0 0,-1 0 0 0 0,1 0 1 0 0,-1-1-1 0 0,1 1 1 0 0,-1 0-1 0 0,0 0 0 0 0,1 0 1 0 0,-1 0-1 0 0,1 0 0 0 0,-1 0 1 0 0,0-1-1 0 0,1 1 1 0 0,-1 0-1 0 0,1 0 0 0 0,-1 0 1 0 0,1-1-1 0 0,17-8 61 0 0,-18 8-68 0 0,11-7 29 0 0,0-1 1 0 0,-1 0 0 0 0,0-1-1 0 0,-1 0 1 0 0,0-1 0 0 0,0 0 0 0 0,-1-1-1 0 0,7-13 1 0 0,17-22 61 0 0,-31 45-90 0 0,1 0-21 0 0,1-2 28 0 0,-2 6-173 0 0,-21 95 137 0 0,-4-2-1 0 0,-57 143 1 0 0,62-184 33 0 0,10-25 18 0 0,0-1 0 0 0,-2 0-1 0 0,-2-1 1 0 0,0 0 0 0 0,-2-1 0 0 0,-18 26 0 0 0,28-54 475 0 0,1-12-435 0 0,3 10-92 0 0,1 0 0 0 0,0 0-1 0 0,0 0 1 0 0,0 0 0 0 0,1 0 0 0 0,-1 0 0 0 0,3-7 0 0 0,3-4-258 0 0,0-1 0 0 0,2 1 1 0 0,0 1-1 0 0,0-1 1 0 0,1 2-1 0 0,17-20 1 0 0,-13 18-1769 0 0,1 1 1 0 0,30-24-1 0 0,-17 20-802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251 132 120 0 0,'7'-4'4955'0'0,"-7"4"-4901"0"0,0 13 137 0 0,-1 1 0 0 0,-1 0 0 0 0,0-1 0 0 0,0 0 0 0 0,-2 1 0 0 0,-5 14 0 0 0,-36 85 1000 0 0,21-58-571 0 0,-33 55 3571 0 0,53-121-4068 0 0,1 0 1 0 0,-1 1-1 0 0,2-1 1 0 0,0-1-1 0 0,0 1 1 0 0,1 0-1 0 0,0 0 1 0 0,0-1-1 0 0,2 1 0 0 0,-1 0 1 0 0,2-1-1 0 0,-1 1 1 0 0,7-21-1 0 0,1 0-13 0 0,2 1 0 0 0,1 0 0 0 0,24-45-1 0 0,-25 58-78 0 0,1 0-1 0 0,1 1 0 0 0,1 0 1 0 0,0 1-1 0 0,1 1 0 0 0,1 0 1 0 0,19-13-1 0 0,-31 24-27 0 0,-2 2-6 0 0,0 0 0 0 0,0 1 0 0 0,0-1 0 0 0,0 0 1 0 0,0 1-1 0 0,0 0 0 0 0,1-1 0 0 0,-1 1 0 0 0,0 0 0 0 0,1 0 0 0 0,-1 1 1 0 0,1-1-1 0 0,-1 0 0 0 0,1 1 0 0 0,4-1 0 0 0,-5 1 1 0 0,-1 0 0 0 0,0 1-1 0 0,0-1 1 0 0,0 0-1 0 0,0 1 1 0 0,0-1 0 0 0,0 1-1 0 0,1 0 1 0 0,-1-1-1 0 0,0 1 1 0 0,0 0 0 0 0,-1-1-1 0 0,1 1 1 0 0,0 0-1 0 0,0 0 1 0 0,0 0 0 0 0,0 0-1 0 0,-1 0 1 0 0,1 0-1 0 0,0 0 1 0 0,-1 0 0 0 0,1 0-1 0 0,0 2 1 0 0,0 1-2 0 0,0 1 0 0 0,0-1 1 0 0,0 1-1 0 0,0-1 0 0 0,-1 1 0 0 0,0-1 1 0 0,0 1-1 0 0,0-1 0 0 0,-1 1 0 0 0,1-1 1 0 0,-1 1-1 0 0,0-1 0 0 0,0 1 0 0 0,-1-1 1 0 0,1 0-1 0 0,-3 5 0 0 0,-7 12 11 0 0,-1-1-1 0 0,0 0 1 0 0,-2-1 0 0 0,0-1 0 0 0,-1 0-1 0 0,-1-1 1 0 0,0 0 0 0 0,-34 25 0 0 0,49-42 4 0 0,1 0 1 0 0,-1 0 0 0 0,1 0-1 0 0,-1 1 1 0 0,1-1 0 0 0,-1 0-1 0 0,1 0 1 0 0,0 0 0 0 0,-1 1-1 0 0,1-1 1 0 0,-1 0 0 0 0,1 0-1 0 0,-1 1 1 0 0,1-1 0 0 0,0 1-1 0 0,-1-1 1 0 0,1 0 0 0 0,0 1-1 0 0,-1-1 1 0 0,1 1 0 0 0,0-1-1 0 0,0 0 1 0 0,-1 1 0 0 0,1-1-1 0 0,0 1 1 0 0,0-1 0 0 0,0 1-1 0 0,0-1 1 0 0,-1 1-1 0 0,1-1 1 0 0,0 1 0 0 0,0-1-1 0 0,0 1 1 0 0,0-1 0 0 0,0 1-1 0 0,0-1 1 0 0,0 1 0 0 0,1 0-1 0 0,-1-1 1 0 0,0 1 0 0 0,0-1-1 0 0,0 0 1 0 0,0 1 0 0 0,1-1-1 0 0,-1 1 1 0 0,0-1 0 0 0,1 1-1 0 0,-1-1 1 0 0,0 1 0 0 0,1 0-1 0 0,32 11-19 0 0,4 2 30 0 0,-30-9-18 0 0,0 0-1 0 0,-1 0 0 0 0,0 1 0 0 0,0 0 0 0 0,0 0 0 0 0,-1 0 0 0 0,0 1 0 0 0,0 0 1 0 0,-1 0-1 0 0,1 0 0 0 0,-2 0 0 0 0,1 1 0 0 0,-1 0 0 0 0,0-1 0 0 0,0 1 0 0 0,-1 0 0 0 0,-1 0 1 0 0,2 12-1 0 0,-3-17-3 0 0,0-1 1 0 0,0 0-1 0 0,-1 1 1 0 0,0-1-1 0 0,1 0 1 0 0,-1 1-1 0 0,0-1 1 0 0,0 0-1 0 0,0 0 1 0 0,0 0-1 0 0,0 0 1 0 0,-1 0-1 0 0,1 0 1 0 0,-1 0-1 0 0,1 0 1 0 0,-1-1-1 0 0,0 1 1 0 0,1 0-1 0 0,-4 1 1 0 0,-37 24 0 0 0,28-22-3 0 0,0 0 0 0 0,-1-1 0 0 0,1 0 0 0 0,-1-2 0 0 0,0 1 0 0 0,0-2-1 0 0,-21 1 1 0 0,26-2-138 0 0,1 0 0 0 0,-1-1 0 0 0,0 0 0 0 0,1 0 0 0 0,-1-1 0 0 0,0 0 0 0 0,1-1-1 0 0,0 0 1 0 0,0 0 0 0 0,0-1 0 0 0,0 0 0 0 0,-11-7 0 0 0,19 9 34 0 0,0 1 0 0 0,0 0-1 0 0,0 0 1 0 0,-1-1 0 0 0,1 1 0 0 0,1-1 0 0 0,-1 1 0 0 0,0-1 0 0 0,0 1-1 0 0,0-1 1 0 0,1 0 0 0 0,-1 1 0 0 0,1-1 0 0 0,-1 0 0 0 0,1 1 0 0 0,0-1-1 0 0,0 0 1 0 0,-1 0 0 0 0,1 1 0 0 0,0-1 0 0 0,1 0 0 0 0,-1 1 0 0 0,0-1-1 0 0,0 0 1 0 0,1 0 0 0 0,-1 1 0 0 0,2-3 0 0 0,0-3-765 0 0,1 1 1 0 0,0-1-1 0 0,1 0 1 0 0,-1 1-1 0 0,7-8 0 0 0,16-19-2181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4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55 324 0 0,'-5'-8'10998'0'0,"38"-1"-10574"0"0,-1 2 1 0 0,1 1-1 0 0,0 1 0 0 0,67 0 1 0 0,-4-1 32 0 0,-64 3-505 0 0,9-2 259 0 0,-16 4-8805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4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73 356 0 0,'0'0'2136'0'0,"21"6"-316"0"0,8-12-1044 0 0,-13 0-79 0 0,8 2-65 0 0,-2-2-84 0 0,8 0-200 0 0,-8 2-284 0 0,10-6-372 0 0,-13 2-388 0 0,0-2-369 0 0,-2 0-1151 0 0,-1 2 512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6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21 168 488 0 0,'-8'2'6707'0'0,"9"-5"-6709"0"0,3-7 276 0 0,0 0-1 0 0,-1-1 1 0 0,0 0-1 0 0,2-19 1 0 0,-4 22 15 0 0,1 0-1 0 0,-1 0 1 0 0,1 1 0 0 0,1-1 0 0 0,6-13 0 0 0,2-12 887 0 0,-10 31-555 0 0,-3 10-612 0 0,-11 54 12 0 0,5-27-14 0 0,1 1 1 0 0,1 1-1 0 0,0 56 1 0 0,-6-46 2 0 0,12-46 3 0 0,0 2-2 0 0,0 6 1 0 0,0-7 3 0 0,-2 29 13 0 0,2-28-34 0 0,-7 31 5 0 0,7-32 358 0 0,5-8-319 0 0,208-225 145 0 0,-189 207-175 0 0,-11 12-21 0 0,0 1-1 0 0,2 1 1 0 0,14-9-1 0 0,-21 14-20 0 0,-6 4 30 0 0,-1 1-1 0 0,0-1 0 0 0,1 1 1 0 0,-1 0-1 0 0,0 0 0 0 0,1-1 1 0 0,-1 1-1 0 0,1 0 1 0 0,-1 0-1 0 0,0 0 0 0 0,1 1 1 0 0,-1-1-1 0 0,0 0 1 0 0,1 0-1 0 0,-1 1 0 0 0,0-1 1 0 0,1 1-1 0 0,-1-1 0 0 0,0 1 1 0 0,0 0-1 0 0,1-1 1 0 0,-1 1-1 0 0,0 0 0 0 0,0 0 1 0 0,0 0-1 0 0,1 1 0 0 0,1 1-6 0 0,0-1-1 0 0,0 1 0 0 0,0 0 0 0 0,-1 0 1 0 0,1 0-1 0 0,-1 0 0 0 0,0 1 0 0 0,2 3 0 0 0,3 8 1 0 0,-1 0-1 0 0,-1 0 0 0 0,-1 0 0 0 0,0 1 0 0 0,-1 0 0 0 0,0 0 0 0 0,-2 0 1 0 0,1 0-1 0 0,-2 17 0 0 0,-1-24-142 0 0,1 18-609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6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47 144 0 0,'0'0'1432'0'0,"3"3"-1347"0"0,-2-3-76 0 0,0 1 0 0 0,0-1 1 0 0,0 1-1 0 0,-1-1 0 0 0,1 1 1 0 0,0-1-1 0 0,-1 1 0 0 0,1 0 1 0 0,0-1-1 0 0,-1 1 0 0 0,1 0 1 0 0,-1 0-1 0 0,1-1 0 0 0,-1 1 1 0 0,0 0-1 0 0,1 0 1 0 0,-1 0-1 0 0,0 0 0 0 0,1-1 1 0 0,-1 1-1 0 0,0 0 0 0 0,0 0 1 0 0,0 0-1 0 0,0 0 0 0 0,0 0 1 0 0,0 0-1 0 0,0 0 0 0 0,0 0 1 0 0,0-1-1 0 0,0 1 0 0 0,0 0 1 0 0,-1 2-1 0 0,0-1-18 0 0,-4 13 963 0 0,-5-3 3765 0 0,30-18-1837 0 0,6-1-3206 0 0,133-20 874 0 0,-39 9-183 0 0,-117 17-299 0 0,1 1-1 0 0,0 0 0 0 0,0 0 0 0 0,-1 0-1 0 0,1 0 1 0 0,0-1 0 0 0,0 0-1 0 0,-1 0 1 0 0,1 0 0 0 0,0 0 0 0 0,5-3-1 0 0,18-20-7207 0 0,-15 10 4460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7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115 210 328 0 0,'0'0'629'0'0,"1"-24"1004"0"0,6-18 14 0 0,-1 8 1191 0 0,5-67-1 0 0,-11 101-2812 0 0,0-1 0 0 0,0 1 0 0 0,0 0 0 0 0,0 0-1 0 0,0 0 1 0 0,0-1 0 0 0,0 1 0 0 0,0 0 0 0 0,0 0-1 0 0,0-1 1 0 0,0 1 0 0 0,0 0 0 0 0,0 0 0 0 0,0 0 0 0 0,0-1-1 0 0,0 1 1 0 0,0 0 0 0 0,0 0 0 0 0,0-1 0 0 0,0 1-1 0 0,0 0 1 0 0,0 0 0 0 0,0 0 0 0 0,0-1 0 0 0,0 1 0 0 0,0 0-1 0 0,-1 0 1 0 0,1 0 0 0 0,0-1 0 0 0,0 1 0 0 0,0 0-1 0 0,0 0 1 0 0,-1 0 0 0 0,1 0 0 0 0,0-1 0 0 0,0 1 0 0 0,0 0-1 0 0,-1 0 1 0 0,1 0 0 0 0,0 0 0 0 0,0 0 0 0 0,0 0 0 0 0,-1 0-1 0 0,1 0 1 0 0,0 0 0 0 0,0 0 0 0 0,-1 0 0 0 0,1-1-1 0 0,0 1 1 0 0,0 1 0 0 0,-1-1 0 0 0,1 0 0 0 0,0 0 0 0 0,0 0-1 0 0,0 0 1 0 0,-1 0 0 0 0,1 0 0 0 0,0 0 0 0 0,0 0-1 0 0,-1 0 1 0 0,1 0 0 0 0,0 0 0 0 0,0 1 0 0 0,0-1 0 0 0,-1 0-1 0 0,-14 51 208 0 0,-13 87 1 0 0,3-13-77 0 0,-23 93 349 0 0,46-206-476 0 0,0 0 1 0 0,0 0-1 0 0,0 23 1 0 0,-4 30 1924 0 0,6-67-1938 0 0,1 0-1 0 0,0 1 1 0 0,-1-1-1 0 0,1 0 1 0 0,0 1-1 0 0,0-1 1 0 0,0 0 0 0 0,0 1-1 0 0,0 0 1 0 0,0-1-1 0 0,1 1 1 0 0,2-3-1 0 0,13-15 118 0 0,253-336 651 0 0,-248 326-744 0 0,-10 13-28 0 0,0 0 0 0 0,2 1 1 0 0,23-21-1 0 0,-36 35-19 0 0,-1 4-28 0 0,-1 0 12 0 0,-1 1 0 0 0,1-1 1 0 0,0 1-1 0 0,-1-1 0 0 0,1 0 0 0 0,-1 0 0 0 0,0 0 1 0 0,0 0-1 0 0,-1 0 0 0 0,-3 4 0 0 0,-40 52-5 0 0,15-25 25 0 0,-2-1-1 0 0,-1-1 0 0 0,-59 42 1 0 0,92-73 9 0 0,-1 0 0 0 0,1 0 0 0 0,-1 0 0 0 0,1 0 0 0 0,0 0 0 0 0,0 0 0 0 0,-1 0 0 0 0,1 0 0 0 0,0 1 0 0 0,0-1 0 0 0,0 0 0 0 0,1 1 0 0 0,-1-1 0 0 0,-1 3 0 0 0,2-3-2 0 0,0 0 0 0 0,0-1 0 0 0,0 1 0 0 0,0 0 0 0 0,0-1-1 0 0,0 1 1 0 0,0 0 0 0 0,0-1 0 0 0,0 1 0 0 0,0 0 0 0 0,1 0 0 0 0,-1-1 0 0 0,0 1 0 0 0,0 0-1 0 0,1-1 1 0 0,-1 1 0 0 0,1-1 0 0 0,-1 1 0 0 0,0 0 0 0 0,1-1 0 0 0,-1 1 0 0 0,1-1 0 0 0,0 1-1 0 0,5 3 18 0 0,0 0-1 0 0,0 0 0 0 0,0-1 1 0 0,0 0-1 0 0,12 3 0 0 0,8 6-39 0 0,50 47 51 0 0,-59-43-32 0 0,1-2 1 0 0,30 19-1 0 0,-47-32 46 0 0,-1-1-91 0 0,0 0 17 0 0,0 0 0 0 0,0 0 1 0 0,0 1-1 0 0,0-1 0 0 0,0 0 1 0 0,0 0-1 0 0,0 0 1 0 0,0 1-1 0 0,1-1 0 0 0,-1 0 1 0 0,0 0-1 0 0,0 0 1 0 0,0 1-1 0 0,0-1 0 0 0,0 0 1 0 0,0 0-1 0 0,1 0 0 0 0,-1 0 1 0 0,0 0-1 0 0,0 1 1 0 0,0-1-1 0 0,0 0 0 0 0,1 0 1 0 0,-1 0-1 0 0,0 0 1 0 0,0 0-1 0 0,0 0 0 0 0,1 0 1 0 0,-1 0-1 0 0,0 0 1 0 0,0 0-1 0 0,0 0 0 0 0,1 0 1 0 0,-1 0-1 0 0,0 0 0 0 0,0 0 1 0 0,0 0-1 0 0,1 0 1 0 0,-1 0-1 0 0,0 0 0 0 0,0 0 1 0 0,0 0-1 0 0,1 0 1 0 0,-1 0-1 0 0,0 0 0 0 0,0 0 1 0 0,0 0-1 0 0,1 0 1 0 0,-1-1-1 0 0,0 1 0 0 0,0 0 1 0 0,0 0-1 0 0,0 0 0 0 0,0 0 1 0 0,1-1-1 0 0,14-9-2555 0 0,-10 7 1739 0 0,-2 1 265 0 0,1 0-238 0 0,14-7-6334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18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66 173 244 0 0,'30'-48'6141'0'0,"-34"86"-3171"0"0,-9 25-2801 0 0,-8 16 191 0 0,1-10 437 0 0,-17 124 1303 0 0,62-323-1370 0 0,-19 89-597 0 0,2 0 0 0 0,2 1 1 0 0,29-77-1 0 0,-32 102-122 0 0,0-1-1 0 0,1 1 1 0 0,0 1-1 0 0,2-1 1 0 0,0 2 0 0 0,0-1-1 0 0,1 1 1 0 0,1 1 0 0 0,0 0-1 0 0,0 1 1 0 0,1 0-1 0 0,1 1 1 0 0,26-15 0 0 0,-38 24-25 0 0,-2 0-7 0 0,1 1 20 0 0,-1 0 0 0 0,1 1-1 0 0,-1-1 1 0 0,1 0 0 0 0,-1 0 0 0 0,1 0 0 0 0,-1 0-1 0 0,1 0 1 0 0,0 0 0 0 0,-1 1 0 0 0,1-1-1 0 0,-1 0 1 0 0,0 0 0 0 0,1 1 0 0 0,-1-1 0 0 0,1 0-1 0 0,-1 1 1 0 0,1-1 0 0 0,-1 0 0 0 0,0 1-1 0 0,1-1 1 0 0,-1 1 0 0 0,0-1 0 0 0,1 1 0 0 0,-1-1-1 0 0,0 0 1 0 0,0 1 0 0 0,1-1 0 0 0,-1 2-1 0 0,9 14-16 0 0,-8-11 13 0 0,0 0 1 0 0,-1 0-1 0 0,0 0 0 0 0,0 0 1 0 0,0 0-1 0 0,-1 0 1 0 0,0 0-1 0 0,0 0 1 0 0,0 0-1 0 0,0-1 1 0 0,-1 1-1 0 0,-3 6 0 0 0,-30 55 17 0 0,29-56-18 0 0,-4 8 37 0 0,-1-1 0 0 0,-1-1 0 0 0,0 0 0 0 0,-2 0 0 0 0,1-1 0 0 0,-2-1 0 0 0,0 0-1 0 0,-26 18 1 0 0,34-26 237 0 0,11-3 29 0 0,19-3 74 0 0,-14 0-409 0 0,1 1 54 0 0,0 0 0 0 0,0 0 1 0 0,0 1-1 0 0,0 1 0 0 0,-1 0 0 0 0,1 0 1 0 0,-1 0-1 0 0,1 1 0 0 0,-1 1 0 0 0,0 0 1 0 0,-1 0-1 0 0,1 1 0 0 0,7 7 0 0 0,-8-8-11 0 0,-2 1 0 0 0,1 0 0 0 0,-1 1-1 0 0,0 0 1 0 0,0 0 0 0 0,-1 0-1 0 0,1 1 1 0 0,-2-1 0 0 0,1 1-1 0 0,-1 0 1 0 0,-1 1 0 0 0,1-1-1 0 0,-1 1 1 0 0,-1-1 0 0 0,3 14-1 0 0,-4-18-4 0 0,-1 0 0 0 0,0 0 0 0 0,0 0 0 0 0,0 0 0 0 0,-1 0-1 0 0,1-1 1 0 0,-1 1 0 0 0,0 0 0 0 0,0 0 0 0 0,0-1-1 0 0,0 1 1 0 0,-1 0 0 0 0,1-1 0 0 0,-1 0 0 0 0,0 1 0 0 0,0-1-1 0 0,-1 0 1 0 0,1 0 0 0 0,-5 5 0 0 0,2-4-23 0 0,0 0 0 0 0,0 0 0 0 0,0 0 0 0 0,-1-1 0 0 0,0 0 0 0 0,0 0 0 0 0,1 0 0 0 0,-2-1 0 0 0,1 0 0 0 0,0 0 0 0 0,-8 1 1 0 0,7-1-152 0 0,0-1 0 0 0,0 0 1 0 0,-1 0-1 0 0,1 0 1 0 0,0-1-1 0 0,-1 0 0 0 0,1-1 1 0 0,0 0-1 0 0,0 0 1 0 0,-1 0-1 0 0,1-1 1 0 0,0 0-1 0 0,0-1 0 0 0,1 1 1 0 0,-1-1-1 0 0,0 0 1 0 0,1-1-1 0 0,0 0 0 0 0,0 0 1 0 0,0 0-1 0 0,-8-9 1 0 0,9 7-769 0 0,0-1 1 0 0,1 0 0 0 0,0 0-1 0 0,1-1 1 0 0,-4-9 0 0 0,-1-13-2313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2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1 144 548 0 0,'0'0'6911'0'0,"3"-5"-6580"0"0,1-1-187 0 0,0-1 0 0 0,0 1 0 0 0,1 0 0 0 0,0 0 0 0 0,0 0 1 0 0,1 1-1 0 0,-1 0 0 0 0,1 0 0 0 0,1 0 0 0 0,-1 1 0 0 0,0 0 0 0 0,1 0 0 0 0,0 0 0 0 0,0 1 0 0 0,0 0 0 0 0,1 0 1 0 0,11-2-1 0 0,-16 5-135 0 0,-1 0-1 0 0,1 0 1 0 0,-1 0 0 0 0,0 1 0 0 0,1-1 0 0 0,-1 0 0 0 0,1 1 0 0 0,-1 0 0 0 0,0 0 0 0 0,0-1 0 0 0,1 1-1 0 0,-1 1 1 0 0,0-1 0 0 0,0 0 0 0 0,0 0 0 0 0,0 1 0 0 0,0-1 0 0 0,0 1 0 0 0,-1 0 0 0 0,1 0 0 0 0,0-1-1 0 0,-1 1 1 0 0,1 0 0 0 0,1 4 0 0 0,1 0 5 0 0,0 1-1 0 0,0 0 0 0 0,-1 0 1 0 0,0 0-1 0 0,0 0 0 0 0,2 10 1 0 0,-3-4-5 0 0,0 1 1 0 0,0 0 0 0 0,-2 0 0 0 0,1 0 0 0 0,-2 0 0 0 0,0 0-1 0 0,0 0 1 0 0,-2-1 0 0 0,1 1 0 0 0,-2 0 0 0 0,0-1 0 0 0,0 0-1 0 0,-8 14 1 0 0,-2 1 50 0 0,-2-1-1 0 0,0 0 0 0 0,-2-1 0 0 0,-36 40 1 0 0,26-38 140 0 0,36-45-29 0 0,37-48-82 0 0,-4 21-40 0 0,70-59 0 0 0,-40 40-31 0 0,-35 32-17 0 0,-21 19 3 0 0,-1-1-1 0 0,21-23 1 0 0,8-11 0 0 0,-33 38 52 0 0,0-1 0 0 0,-1-1 0 0 0,0 1 1 0 0,-1-1-1 0 0,0 0 0 0 0,11-22 0 0 0,-19 31 110 0 0,8-17 972 0 0,-55 103-1119 0 0,28-54-8 0 0,2 1 1 0 0,-25 61 0 0 0,36-74-44 0 0,1-6 44 0 0,1 0 1 0 0,0 1-1 0 0,1-1 0 0 0,0 1 0 0 0,0 15 0 0 0,3-25-20 0 0,0-1 0 0 0,0 1-1 0 0,0 0 1 0 0,0 0 0 0 0,1 0-1 0 0,-1 0 1 0 0,1 0 0 0 0,0-1-1 0 0,0 1 1 0 0,0 0 0 0 0,0 0 0 0 0,0-1-1 0 0,1 1 1 0 0,-1-1 0 0 0,1 1-1 0 0,0-1 1 0 0,-1 0 0 0 0,1 0-1 0 0,0 0 1 0 0,0 0 0 0 0,1 0-1 0 0,-1 0 1 0 0,0 0 0 0 0,1-1-1 0 0,-1 1 1 0 0,1-1 0 0 0,-1 0 0 0 0,6 2-1 0 0,2 1-244 0 0,0-2 0 0 0,1 1-1 0 0,-1-1 1 0 0,1-1 0 0 0,0 0 0 0 0,0 0-1 0 0,-1-1 1 0 0,19-2 0 0 0,48-11-5118 0 0,-41 5 2204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0:23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150 127 616,'0'0'741,"-3"-5"-31,-9-16-34,8 15-31,2 21 4308,-19 70-4595,-67 214 731,69-222 2422,19-86-3410,3-24 1,1 0-1,1 0 1,2 1 0,15-41 0,61-131 155,-75 188-248,2 1 0,0 1 0,1 0 0,0 0 0,1 1 0,0 0 1,21-15-1,14 2-107,-46 25 86,7 5-100,-6-4 109,-1 1 0,0-1 1,0 0-1,1 1 1,-1-1-1,0 1 1,0-1-1,0 1 0,0 0 1,1-1-1,-1 1 1,0 0-1,0 0 1,0 0-1,-1 0 1,1 0-1,0 0 0,0 0 1,0 1-1,2 9-1,-2-1-1,1 1 1,-2 0-1,1 0 0,-1 0 1,-1-1-1,0 1 1,-1 0-1,0 0 1,0-1-1,-1 1 0,0-1 1,-1 0-1,0 0 1,-1 0-1,0-1 1,-1 1-1,0-1 0,-7 8 1,-3 4 10,-1 0-1,-1-2 1,0 0 0,-38 29 0,17-19 74,38-28-50,33 10 298,-10-4-346,40 18 0,-54-19 6,-1 0 0,0 0-1,0 1 1,0 0 0,-1 0 0,0 0 0,0 1 0,-1 0 0,0 0 0,-1 1 0,0-1 0,5 13 0,-9-19 10,1 0 0,-1 0 0,0-1 0,0 1 0,0 0 0,0-1 1,-1 1-1,1 0 0,0-1 0,-1 1 0,1 0 0,-1-1 0,1 1 0,-1-1 0,0 1 0,0-1 0,1 1 1,-1-1-1,0 1 0,-1-1 0,1 0 0,0 0 0,0 1 0,0-1 0,-1 0 0,1 0 0,-1 0 0,1-1 0,-2 2 1,-47 23-53,45-23 53,-3 0-126,-1 1 0,0-1 0,0 0 0,0-1 0,-1 0 0,1-1 0,-10 0 0,16 0 68,0 0 0,0 0 0,0 0 0,0 0 0,0 0-1,0-1 1,0 0 0,0 0 0,0 0 0,0 0 0,1 0 0,-1 0-1,0-1 1,0 1 0,1-1 0,-1 0 0,1 0 0,0 0 0,0 0-1,-1 0 1,1 0 0,0-1 0,1 1 0,-3-4 0,4 3-357,0 0 0,1 0 1,-1 0-1,1 0 0,0 0 1,0 0-1,0 0 0,0 0 1,1 0-1,-1 1 0,1-1 0,0 0 1,3-3-1,-4 5-33,10-15-2520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0:2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1 308,'0'0'2040,"7"11"976,-5-6-2822,-1 0-1,0 0 1,0 0-1,0-1 0,-1 1 1,1 0-1,-1 0 0,0 0 1,-1 0-1,1 0 0,-1 0 1,0 0-1,-1 0 0,1 0 1,-1 0-1,0-1 0,-4 8 1,3-8-451,0 0 0,0 0 0,0 0 0,-1-1 0,1 1 0,-1-1 0,0 0 0,0 0 0,0-1 0,0 1 0,-1-1 0,1 0 0,-1 0 0,0 0 0,1-1 0,-1 0 0,0 0 0,-8 1 0,-19 1-1973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6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72 0 0,'0'0'7633'0'0,"8"-18"-6324"0"0,2-2-940 0 0,1 0 0 0 0,1 1 1 0 0,0 0-1 0 0,2 1 0 0 0,0 1 0 0 0,28-27 0 0 0,-2 1 124 0 0,-39 42-487 0 0,0 0-1 0 0,-1 1 1 0 0,1-1 0 0 0,0 0-1 0 0,0 0 1 0 0,0 1-1 0 0,-1-1 1 0 0,1 0 0 0 0,0 1-1 0 0,0-1 1 0 0,0 1-1 0 0,0-1 1 0 0,0 1 0 0 0,0 0-1 0 0,0-1 1 0 0,1 1-1 0 0,-1 0 1 0 0,0 0 0 0 0,0 0-1 0 0,0 0 1 0 0,0 0 0 0 0,0 0-1 0 0,0 0 1 0 0,0 0-1 0 0,0 0 1 0 0,2 1 0 0 0,0 0 0 0 0,-1 0 0 0 0,0 0 0 0 0,1 1 0 0 0,-1-1 0 0 0,0 1 1 0 0,0 0-1 0 0,0-1 0 0 0,0 1 0 0 0,0 0 0 0 0,3 4 1 0 0,1 2 4 0 0,1 2 0 0 0,-2-1 0 0 0,1 1 0 0 0,4 12 0 0 0,-7-14-1 0 0,18 37 14 0 0,-20-43-20 0 0,0 0 0 0 0,0-1 1 0 0,0 1-1 0 0,0 0 0 0 0,0-1 1 0 0,0 0-1 0 0,0 1 1 0 0,0-1-1 0 0,1 1 0 0 0,-1-1 1 0 0,1 0-1 0 0,-1 0 0 0 0,1 0 1 0 0,-1 0-1 0 0,1 0 0 0 0,-1 0 1 0 0,1-1-1 0 0,0 1 0 0 0,0 0 1 0 0,2 0-1 0 0,5-2 11 0 0,-1 0-1 0 0,1-1 1 0 0,-1 1-1 0 0,1-2 1 0 0,-1 1 0 0 0,0-1-1 0 0,0-1 1 0 0,9-5-1 0 0,57-37 101 0 0,-65 37-45 0 0,0-1-1 0 0,-1 1 0 0 0,0-1 1 0 0,-1 0-1 0 0,0-1 1 0 0,0 0-1 0 0,4-12 1 0 0,-10 21 40 0 0,0 4-103 0 0,0-1 0 0 0,-1 1-1 0 0,1-1 1 0 0,-1 1 0 0 0,1 0-1 0 0,-1-1 1 0 0,0 1 0 0 0,1 0-1 0 0,-1-1 1 0 0,0 1 0 0 0,0 0-1 0 0,0-1 1 0 0,0 1 0 0 0,0 0-1 0 0,-1-1 1 0 0,1 1 0 0 0,0 0-1 0 0,-1-1 1 0 0,0 1 0 0 0,0 2 0 0 0,-15 62-47 0 0,11-48 49 0 0,-90 345-31 0 0,60-254 39 0 0,-59 132 0 0 0,86-224-12 0 0,4-7 27 0 0,0-1 1 0 0,0 0 0 0 0,-1 0-1 0 0,0 0 1 0 0,-1 0 0 0 0,-9 10 0 0 0,13-17-39 0 0,3-4-143 0 0,-1 0 112 0 0,0 1 0 0 0,0-1-1 0 0,0 0 1 0 0,-1 1 0 0 0,1-1 0 0 0,0 0 0 0 0,-1 1 0 0 0,1-1-1 0 0,-1 1 1 0 0,1-1 0 0 0,-1 1 0 0 0,-1-3 0 0 0,1 2-18 0 0,0 0 1 0 0,0 0-1 0 0,1 0 1 0 0,-1 0-1 0 0,0 0 1 0 0,1 0-1 0 0,0 0 1 0 0,-1 0 0 0 0,1-1-1 0 0,0 1 1 0 0,0-3-1 0 0,14-51-2449 0 0,2 20-2095 0 0,-3 11 1583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6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11 564 0 0,'0'-10'6711'0'0,"-9"10"-6567"0"0,0 1 1 0 0,0 0 0 0 0,0 1 0 0 0,0 0-1 0 0,0 1 1 0 0,0-1 0 0 0,1 2 0 0 0,-14 6-1 0 0,-68 40 532 0 0,81-45-596 0 0,0 1 1 0 0,1 1-1 0 0,0-1 0 0 0,0 2 1 0 0,0-1-1 0 0,1 1 1 0 0,0 0-1 0 0,1 0 0 0 0,0 1 1 0 0,0-1-1 0 0,-8 19 1 0 0,14-26-72 0 0,0 0 0 0 0,0 0 0 0 0,-1 0 0 0 0,1 0 0 0 0,0 0 0 0 0,0 0-1 0 0,0 0 1 0 0,0 0 0 0 0,1 0 0 0 0,-1 0 0 0 0,0 0 0 0 0,0 0 0 0 0,1 0 0 0 0,-1 1 0 0 0,0-1 0 0 0,1 0 0 0 0,-1-1 0 0 0,1 1 0 0 0,-1 0 0 0 0,1 0 0 0 0,0 0 0 0 0,-1 0 0 0 0,1 0 0 0 0,0 0 0 0 0,0-1 0 0 0,-1 1 0 0 0,1 0 0 0 0,0-1 0 0 0,0 1 0 0 0,0-1 0 0 0,0 1 0 0 0,0-1 0 0 0,2 1 0 0 0,33 11-120 0 0,1-10-1813 0 0,-1-2 0 0 0,60-7 0 0 0,-50 2-688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0 520 0 0,'0'0'12963'0'0,"5"0"-12785"0"0,97 5 540 0 0,-72-6-1082 0 0,10 0-2024 0 0,-15 3-3810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7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76 492 0 0,'0'0'1580'0'0,"38"-2"-916"0"0,-7-4-68 0 0,12-1-124 0 0,6-1-244 0 0,8-7-320 0 0,-3 7-568 0 0,-5-8-708 0 0,-1 2 312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6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84 13657 0 0,'0'0'660'0'0,"-4"-16"-276"0"0,-2 4-28 0 0,5-2-212 0 0,6-3-812 0 0,3 12-4 0 0,8 1-272 0 0,1-2-284 0 0,2 2-720 0 0,3 2-2116 0 0,0-2 935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33 144 0 0,'0'0'2849'0'0,"-34"6"-1788"0"0,7-3 3508 0 0,34-5-4414 0 0,27-6 50 0 0,1 2 0 0 0,0 1 1 0 0,51 0-1 0 0,-28 1-43 0 0,5 0 180 0 0,-61 4-221 0 0,24-4-681 0 0,-10 0-4608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9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90 44 0 0,'24'-55'6275'0'0,"-24"53"-5738"0"0,1-3-19 0 0,2-12 1497 0 0,-1 7 2165 0 0,-59 290-3952 0 0,17-96 224 0 0,29-110-134 0 0,11-72-284 0 0,-2 6-34 0 0,2-8 16 0 0,0 0-1 0 0,0 0 1 0 0,0-1-1 0 0,1 1 1 0 0,-1 0 0 0 0,0 0-1 0 0,0 0 1 0 0,0 0-1 0 0,0 0 1 0 0,0-1 0 0 0,0 1-1 0 0,0 0 1 0 0,0 0-1 0 0,0 0 1 0 0,0 0-1 0 0,1 0 1 0 0,-1 0 0 0 0,0 0-1 0 0,0 0 1 0 0,0 0-1 0 0,0-1 1 0 0,0 1 0 0 0,0 0-1 0 0,1 0 1 0 0,-1 0-1 0 0,0 0 1 0 0,0 0 0 0 0,0 0-1 0 0,0 0 1 0 0,0 0-1 0 0,1 0 1 0 0,-1 0 0 0 0,0 0-1 0 0,0 0 1 0 0,0 0-1 0 0,0 0 1 0 0,0 0-1 0 0,1 0 1 0 0,-1 0 0 0 0,0 0-1 0 0,0 0 1 0 0,0 0-1 0 0,0 1 1 0 0,0-1 0 0 0,1 0-1 0 0,-1 0 1 0 0,0 0-1 0 0,0 0 1 0 0,0 0 0 0 0,0 0-1 0 0,0 0 1 0 0,0 0-1 0 0,0 1 1 0 0,0-1 0 0 0,1 0-1 0 0,-1 0 1 0 0,0 0-1 0 0,0 0 1 0 0,0 0-1 0 0,0 1 1 0 0,137-173 344 0 0,16-17-191 0 0,-136 172-152 0 0,23-27 46 0 0,52-42 0 0 0,-85 79-16 0 0,5-6-216 0 0,-8 10-6 0 0,-4 6-55 0 0,-11 23 195 0 0,-2 0 0 0 0,-1-2 0 0 0,-33 46 0 0 0,-70 68-81 0 0,106-129 96 0 0,-16 17-3 0 0,26-24 34 0 0,1-1-13 0 0,1 1 1 0 0,-1-1 0 0 0,1 1-1 0 0,-1-1 1 0 0,1 1-1 0 0,0-1 1 0 0,0 0 0 0 0,0 1-1 0 0,0-1 1 0 0,0 0 0 0 0,0 0-1 0 0,0 0 1 0 0,0 0-1 0 0,0 0 1 0 0,0 0 0 0 0,1 0-1 0 0,-1 0 1 0 0,2 1-1 0 0,36 20-3 0 0,-10-6 1 0 0,0 7-22 0 0,0 1-1 0 0,-1 1 1 0 0,30 35 0 0 0,-57-59 40 0 0,11 8 197 0 0,0-10-4182 0 0,-5-1 3093 0 0,16-12-7082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2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24 292 0 0,'0'-1'356'0'0,"1"0"-1"0"0,0 0 1 0 0,-1 0 0 0 0,1 0-1 0 0,-1 0 1 0 0,1 0 0 0 0,-1 0-1 0 0,0 0 1 0 0,0-1-1 0 0,1 1 1 0 0,-1 0 0 0 0,0 0-1 0 0,0 0 1 0 0,0-1 0 0 0,0 1-1 0 0,0 0 1 0 0,0 0 0 0 0,-1-3-1 0 0,-23 7 1796 0 0,22-3-2428 0 0,-7 4 347 0 0,1 0 1 0 0,-1 0 0 0 0,0 1-1 0 0,1 0 1 0 0,0 0-1 0 0,1 1 1 0 0,-1 0-1 0 0,-11 12 1 0 0,3-3 40 0 0,-54 52 263 0 0,65-61-333 0 0,-1 0 0 0 0,1 0 0 0 0,0 1 0 0 0,1-1 0 0 0,0 1-1 0 0,0 0 1 0 0,0 0 0 0 0,1 1 0 0 0,-4 11 0 0 0,7-17-55 0 0,0-1 1 0 0,0 0 0 0 0,1 0-1 0 0,-1 0 1 0 0,0 0 0 0 0,1 0-1 0 0,-1 0 1 0 0,0 0 0 0 0,1 0-1 0 0,-1-1 1 0 0,1 1 0 0 0,0 0 0 0 0,-1 0-1 0 0,1 0 1 0 0,0 0 0 0 0,-1-1-1 0 0,1 1 1 0 0,0 0 0 0 0,0-1-1 0 0,0 1 1 0 0,0 0 0 0 0,-1-1-1 0 0,1 1 1 0 0,0-1 0 0 0,0 1-1 0 0,0-1 1 0 0,0 0 0 0 0,0 0-1 0 0,0 1 1 0 0,0-1 0 0 0,0 0 0 0 0,0 0-1 0 0,1 0 1 0 0,0 0 0 0 0,38 3-983 0 0,-40-3 971 0 0,106-10-4410 0 0,-45 2 1885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1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1 170 520 0 0,'0'0'3462'0'0,"0"-3"-2748"0"0,3-7-401 0 0,1 0 0 0 0,0 0 1 0 0,0 0-1 0 0,1 1 1 0 0,0-1-1 0 0,1 1 0 0 0,0 1 1 0 0,0-1-1 0 0,1 1 0 0 0,0 0 1 0 0,1 0-1 0 0,-1 1 0 0 0,1 0 1 0 0,1 1-1 0 0,9-7 0 0 0,-13 10-286 0 0,0 0 0 0 0,-1 0 0 0 0,1 1 0 0 0,0-1 0 0 0,0 1 0 0 0,0 0-1 0 0,1 0 1 0 0,-1 1 0 0 0,0 0 0 0 0,1 0 0 0 0,-1 0 0 0 0,1 1 0 0 0,-1-1-1 0 0,1 1 1 0 0,-1 0 0 0 0,1 1 0 0 0,-1 0 0 0 0,1 0 0 0 0,-1 0 0 0 0,0 0-1 0 0,1 1 1 0 0,-1 0 0 0 0,0 0 0 0 0,0 0 0 0 0,0 1 0 0 0,0-1 0 0 0,-1 1 0 0 0,1 0-1 0 0,-1 1 1 0 0,0-1 0 0 0,8 8 0 0 0,-7-5-21 0 0,-1 1 1 0 0,0-1 0 0 0,0 1-1 0 0,0-1 1 0 0,-1 1-1 0 0,0 0 1 0 0,0 0-1 0 0,-1 1 1 0 0,0-1-1 0 0,0 0 1 0 0,-1 1-1 0 0,0 0 1 0 0,0-1-1 0 0,0 1 1 0 0,-1-1-1 0 0,-1 1 1 0 0,1 0-1 0 0,-1-1 1 0 0,0 1-1 0 0,-1-1 1 0 0,0 1-1 0 0,-4 12 1 0 0,-2 0 9 0 0,0 0-1 0 0,-1 0 1 0 0,-1-1-1 0 0,0 0 1 0 0,-2 0-1 0 0,-25 30 1 0 0,36-48-1 0 0,1 1 4 0 0,-4 4-12 0 0,4-4-18 0 0,0-5-4 0 0,1 0 14 0 0,0 0 0 0 0,1 0 0 0 0,-1 0 0 0 0,0 1 0 0 0,1-1 0 0 0,0 0 0 0 0,-1 1 0 0 0,1-1 0 0 0,0 1 0 0 0,1 0 0 0 0,2-4 0 0 0,6-5 2 0 0,119-134-64 0 0,-102 116 62 0 0,114-128 933 0 0,-139 158-564 0 0,-6 9-155 0 0,-13 30-104 0 0,-9 26-200 0 0,13-28 155 0 0,8-18-130 0 0,-11 67 238 0 0,15-83-235 0 0,0 0-1 0 0,-1 0 0 0 0,1 1 0 0 0,1-1 0 0 0,-1 0 0 0 0,1 0 0 0 0,-1 0 0 0 0,1 0 0 0 0,0 0 0 0 0,0 0 0 0 0,1 0 0 0 0,-1-1 1 0 0,1 1-1 0 0,0 0 0 0 0,0-1 0 0 0,0 1 0 0 0,5 4 0 0 0,-4-6-402 0 0,0 0 1 0 0,0 0-1 0 0,1 0 1 0 0,0 0-1 0 0,-1 0 0 0 0,1-1 1 0 0,0 0-1 0 0,-1 0 0 0 0,1 0 1 0 0,0 0-1 0 0,0 0 0 0 0,6-1 1 0 0,11 3-2497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55 652 0 0,'0'0'2640'0'0,"11"-26"3537"0"0,-11 24-6130 0 0,-1 0-1 0 0,0 0 1 0 0,1 1 0 0 0,-1-1-1 0 0,0 0 1 0 0,0 0 0 0 0,0 1 0 0 0,0-1-1 0 0,0 1 1 0 0,0-1 0 0 0,-1 1 0 0 0,-1-3-1 0 0,1 3 68 0 0,-4 0-50 0 0,0 0-1 0 0,1 0 1 0 0,-1 1-1 0 0,0 0 1 0 0,0 0-1 0 0,1 0 1 0 0,-12 3-1 0 0,-2 0-25 0 0,1 2 0 0 0,0 0 1 0 0,0 2-1 0 0,1 0 0 0 0,-1 0 0 0 0,-25 17 0 0 0,35-19-25 0 0,-1 1 0 0 0,1 0 0 0 0,-1 1 1 0 0,2 0-1 0 0,-1 0 0 0 0,1 0 0 0 0,0 1 0 0 0,1 0 1 0 0,0 1-1 0 0,0-1 0 0 0,0 1 0 0 0,1 1 0 0 0,-4 9 1 0 0,8-17 1 0 0,1 1-1 0 0,-1 0 1 0 0,0-1 0 0 0,1 1 0 0 0,-1 0 0 0 0,1-1 0 0 0,0 1 0 0 0,0 0 0 0 0,0-1 0 0 0,0 1 0 0 0,0 0-1 0 0,1-1 1 0 0,-1 1 0 0 0,1 0 0 0 0,-1-1 0 0 0,1 1 0 0 0,0-1 0 0 0,0 1 0 0 0,0-1 0 0 0,1 1-1 0 0,-1-1 1 0 0,1 0 0 0 0,-1 0 0 0 0,1 0 0 0 0,0 1 0 0 0,0-2 0 0 0,-1 1 0 0 0,1 0 0 0 0,1 0 0 0 0,-1-1-1 0 0,3 3 1 0 0,5 1 57 0 0,-1 0-1 0 0,1 0 0 0 0,1-1 0 0 0,-1 0 1 0 0,0-1-1 0 0,12 3 0 0 0,-20-6-24 0 0,-1 0-73 0 0,0 1 0 0 0,0-1 0 0 0,0 0 1 0 0,1 0-1 0 0,-1 0 0 0 0,0 0 0 0 0,0 0 1 0 0,1 0-1 0 0,-1 0 0 0 0,0 0 0 0 0,0 0 1 0 0,0 0-1 0 0,1-1 0 0 0,-1 1 0 0 0,0 0 1 0 0,0-1-1 0 0,0 1 0 0 0,0-1 0 0 0,0 0 0 0 0,1 1 1 0 0,0-2-1 0 0,26-18-2350 0 0,-25 17 1906 0 0,15-15-6257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2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1 404 0 0,'2'17'1500'0'0,"-2"0"-240"0"0,-3 4-700 0 0,-6-6-32 0 0,-4 3-48 0 0,-9 4-44 0 0,-4-2-168 0 0,-3 2-352 0 0,-1-6-352 0 0,-12 1-388 0 0,11-7-884 0 0,0-6 396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6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11 160 296 0 0,'-10'-1'12098'0'0,"12"-2"-12040"0"0,12-19 526 0 0,2 1 0 0 0,0 1 0 0 0,1 1 1 0 0,27-25-1 0 0,-42 43-521 0 0,-2 1-60 0 0,1-1 0 0 0,0 1 0 0 0,-1-1 0 0 0,1 1 0 0 0,-1 0 0 0 0,1 0 0 0 0,0-1 0 0 0,0 1 0 0 0,-1 0 0 0 0,1 0-1 0 0,0 0 1 0 0,-1 0 0 0 0,1 0 0 0 0,0 0 0 0 0,0 0 0 0 0,-1 0 0 0 0,1 0 0 0 0,0 0 0 0 0,-1 0 0 0 0,1 1 0 0 0,0-1 0 0 0,0 0 0 0 0,-1 0 0 0 0,1 1 0 0 0,0-1 0 0 0,-1 0 0 0 0,1 1 0 0 0,-1-1-1 0 0,1 1 1 0 0,-1-1 0 0 0,1 1 0 0 0,0 0 0 0 0,24 17-2 0 0,-13-6-3 0 0,-1 0 0 0 0,17 23 0 0 0,-19-22 15 0 0,1 0 0 0 0,24 21 0 0 0,-32-32-9 0 0,1-1 1 0 0,0 1-1 0 0,-1-1 0 0 0,1 0 0 0 0,0 0 0 0 0,0 0 0 0 0,-1 0 0 0 0,1-1 0 0 0,0 1 0 0 0,0-1 0 0 0,0 0 0 0 0,0 0 0 0 0,0 0 0 0 0,0 0 0 0 0,0 0 0 0 0,0 0 1 0 0,0-1-1 0 0,-1 0 0 0 0,5-1 0 0 0,55-22 43 0 0,-52 20-38 0 0,13-9 9 0 0,0-1-1 0 0,0-1 1 0 0,-2-1-1 0 0,24-22 1 0 0,-29 25-5 0 0,18-24 39 0 0,-32 36-39 0 0,-2 6-403 0 0,-4 18 363 0 0,-1-1-1 0 0,0 1 1 0 0,-2-1 0 0 0,0 0 0 0 0,-18 35 0 0 0,-7 23 9 0 0,-65 147-24 0 0,67-164 35 0 0,11-22 24 0 0,-42 67 0 0 0,60-107-7 0 0,1 0 1 0 0,-1 0-1 0 0,0 0 1 0 0,1 0-1 0 0,-1 0 1 0 0,0 0-1 0 0,1 0 1 0 0,-1-1 0 0 0,0 1-1 0 0,0 0 1 0 0,0 0-1 0 0,0-1 1 0 0,1 1-1 0 0,-1 0 1 0 0,0-1-1 0 0,0 1 1 0 0,-2 0-1 0 0,-12-13-70 0 0,13 9 15 0 0,1 0 0 0 0,-1 0 0 0 0,1 0 0 0 0,0 0 1 0 0,0 0-1 0 0,0 0 0 0 0,1 0 0 0 0,-1-1 0 0 0,1 1 0 0 0,0 0 0 0 0,0 0 0 0 0,0 0 0 0 0,0-1 0 0 0,0 1 0 0 0,1 0 0 0 0,-1 0 1 0 0,3-5-1 0 0,17-54-1193 0 0,-15 50 744 0 0,1 1-1 0 0,1 1 1 0 0,-1-1 0 0 0,15-16 0 0 0,18-16-4637 0 0,-15 19 1885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39 500 0 0,'0'-38'6253'0'0,"-1"46"-6057"0"0,-10 42 377 0 0,-27 74-1 0 0,19-71 245 0 0,-14 74 0 0 0,33-125-709 0 0,-5 11 874 0 0,3-7-1047 0 0,8-19-2994 0 0,7-28-491 0 0,-11 22 1218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7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24 8 0 0,'8'-24'8912'0'0,"-7"24"-8747"0"0,4 2-121 0 0,0 0 1 0 0,0 1-1 0 0,0-1 0 0 0,-1 1 1 0 0,1 0-1 0 0,-1 0 0 0 0,0 0 1 0 0,1 1-1 0 0,-2-1 0 0 0,1 1 1 0 0,0 0-1 0 0,-1 0 0 0 0,4 7 1 0 0,-1-1 0 0 0,0 0 0 0 0,-1 0 0 0 0,0 0 0 0 0,-1 1 0 0 0,-1 0 0 0 0,4 12 0 0 0,-3-3 0 0 0,-1-1 0 0 0,-1 1 0 0 0,0 0 0 0 0,-2 0 0 0 0,0 0 0 0 0,-1 0 1 0 0,-5 26-1 0 0,4-37-21 0 0,0 1 0 0 0,-1 0 1 0 0,0-1-1 0 0,0 0 0 0 0,-1 0 1 0 0,-1 0-1 0 0,1 0 0 0 0,-1-1 1 0 0,-1 1-1 0 0,1-1 0 0 0,-1 0 1 0 0,-1-1-1 0 0,-10 10 0 0 0,13-14-117 0 0,-1 1-1 0 0,0-2 0 0 0,1 1 1 0 0,-1 0-1 0 0,0-1 0 0 0,-1 0 1 0 0,1 0-1 0 0,0-1 0 0 0,0 1 1 0 0,-1-1-1 0 0,1 0 0 0 0,-1-1 1 0 0,1 1-1 0 0,-1-1 0 0 0,1 0 0 0 0,-1-1 1 0 0,1 1-1 0 0,-1-1 0 0 0,1 0 1 0 0,-1 0-1 0 0,1-1 0 0 0,0 0 1 0 0,0 0-1 0 0,0 0 0 0 0,-9-5 1 0 0,5 1-727 0 0,-1 0 0 0 0,1 0 0 0 0,0-1 1 0 0,-14-14-1 0 0,-3-4-1540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8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0 620 0 0,'0'0'11770'0'0,"-14"5"-11615"0"0,9-6-190 0 0,1 1 0 0 0,-1 0 0 0 0,1 0 0 0 0,-1 0 0 0 0,1 1 0 0 0,-1-1 0 0 0,-5 2 0 0 0,8-1-24 0 0,-35 15-599 0 0,-8 2 1508 0 0,52-20-774 0 0,32-4 79 0 0,0 1 0 0 0,0 2-1 0 0,61 3 1 0 0,-54 1 39 0 0,-14 2-860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49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162 395 280 0 0,'0'0'1037'0'0,"4"-4"-586"0"0,2-2-291 0 0,16-14 868 0 0,0-1-1 0 0,-2-1 0 0 0,30-42 0 0 0,-30 23 2288 0 0,-26 47-3232 0 0,-44 46 110 0 0,-61 82 0 0 0,86-99-132 0 0,1 1 0 0 0,2 1-1 0 0,-32 73 1 0 0,51-103-48 0 0,1-1 0 0 0,0 1 1 0 0,0 0-1 0 0,0 0 1 0 0,1 0-1 0 0,0 0 1 0 0,0 0-1 0 0,1 7 0 0 0,0-12-8 0 0,0 0 0 0 0,1 0 1 0 0,-1 0-1 0 0,0 0 0 0 0,1 0 0 0 0,0 0 0 0 0,-1 0 0 0 0,1-1 0 0 0,0 1 0 0 0,0 0 0 0 0,0 0 0 0 0,0-1 0 0 0,0 1 0 0 0,0-1 0 0 0,0 1 0 0 0,1-1 0 0 0,-1 1 0 0 0,1-1 0 0 0,-1 0 0 0 0,1 1 0 0 0,-1-1 0 0 0,1 0 0 0 0,0 0 1 0 0,-1 0-1 0 0,1-1 0 0 0,0 1 0 0 0,0 0 0 0 0,0-1 0 0 0,0 1 0 0 0,0-1 0 0 0,0 1 0 0 0,2-1 0 0 0,16 2-31 0 0,1-1 1 0 0,-1-1-1 0 0,1 0 1 0 0,0-2-1 0 0,-1 0 0 0 0,0-2 1 0 0,1 0-1 0 0,-1-1 1 0 0,-1-1-1 0 0,1-1 0 0 0,-1-1 1 0 0,0 0-1 0 0,-1-2 1 0 0,0 0-1 0 0,0-1 0 0 0,-1 0 1 0 0,21-20-1 0 0,-18 11 40 0 0,-1-1 0 0 0,0 0 0 0 0,-2-1 0 0 0,-1-1 0 0 0,-1-1 0 0 0,-1 0 0 0 0,18-42 0 0 0,-31 64 66 0 0,-7 3-87 0 0,-5 3 8 0 0,0 0 1 0 0,1 0-1 0 0,-1 2 0 0 0,1-1 1 0 0,0 1-1 0 0,1 1 1 0 0,-1-1-1 0 0,1 2 0 0 0,1-1 1 0 0,-1 1-1 0 0,-12 17 0 0 0,7-10 2 0 0,2 1-1 0 0,0 1 1 0 0,1 0-1 0 0,1 0 1 0 0,1 1-1 0 0,-11 26 1 0 0,19-40-3 0 0,-1 0 1 0 0,1 1-1 0 0,-1-1 1 0 0,1 0 0 0 0,1 0-1 0 0,-1 0 1 0 0,0 1-1 0 0,1-1 1 0 0,0 0-1 0 0,0 1 1 0 0,1 6-1 0 0,0-10 0 0 0,0 1 0 0 0,0-1 0 0 0,0 0 0 0 0,0 1 0 0 0,0-1 0 0 0,1 0-1 0 0,-1 1 1 0 0,0-1 0 0 0,1 0 0 0 0,-1 0 0 0 0,1 0 0 0 0,-1 0 0 0 0,1 0 0 0 0,-1-1 0 0 0,1 1 0 0 0,-1 0 0 0 0,1-1 0 0 0,0 1-1 0 0,-1-1 1 0 0,1 0 0 0 0,0 1 0 0 0,0-1 0 0 0,-1 0 0 0 0,1 0 0 0 0,0 0 0 0 0,0 0 0 0 0,-1 0 0 0 0,1-1 0 0 0,0 1-1 0 0,0 0 1 0 0,1-2 0 0 0,13 0-8 0 0,0-1-1 0 0,1-1 0 0 0,-2 0 1 0 0,1-1-1 0 0,0-1 0 0 0,-1-1 1 0 0,0 0-1 0 0,26-17 0 0 0,-32 18-16 0 0,0 0-1 0 0,0-1 0 0 0,-1 0 1 0 0,0 0-1 0 0,0-1 0 0 0,-1 0 1 0 0,1-1-1 0 0,-2 1 0 0 0,1-1 1 0 0,-1-1-1 0 0,-1 1 1 0 0,0-1-1 0 0,0 0 0 0 0,3-12 1 0 0,-7 20 6 0 0,0 0 1 0 0,0-1-1 0 0,-1 1 1 0 0,0 0 0 0 0,1 0-1 0 0,-1 0 1 0 0,0-1 0 0 0,0 1-1 0 0,0 0 1 0 0,0 0 0 0 0,0 0-1 0 0,-1-1 1 0 0,1 1-1 0 0,-1 0 1 0 0,1 0 0 0 0,-1 0-1 0 0,0 0 1 0 0,0 0 0 0 0,0 0-1 0 0,0 0 1 0 0,0 0 0 0 0,-1 0-1 0 0,1 0 1 0 0,0 1-1 0 0,-1-1 1 0 0,1 0 0 0 0,-1 1-1 0 0,0-1 1 0 0,1 1 0 0 0,-1 0-1 0 0,0 0 1 0 0,0-1 0 0 0,0 1-1 0 0,0 0 1 0 0,0 1-1 0 0,0-1 1 0 0,0 0 0 0 0,0 1-1 0 0,0-1 1 0 0,-1 1 0 0 0,1-1-1 0 0,0 1 1 0 0,0 0 0 0 0,0 0-1 0 0,-5 0 1 0 0,7 0 17 0 0,1 0 1 0 0,-1 0 0 0 0,0 0-1 0 0,0 0 1 0 0,0-1-1 0 0,0 1 1 0 0,0 0 0 0 0,0 0-1 0 0,1 0 1 0 0,-1-1-1 0 0,0 1 1 0 0,0 0 0 0 0,0 0-1 0 0,0-1 1 0 0,0 1-1 0 0,0 0 1 0 0,0 0 0 0 0,0 0-1 0 0,0-1 1 0 0,0 1 0 0 0,0 0-1 0 0,0 0 1 0 0,0-1-1 0 0,0 1 1 0 0,0 0 0 0 0,0 0-1 0 0,0 0 1 0 0,-1-1-1 0 0,1 1 1 0 0,0 0 0 0 0,0 0-1 0 0,0 0 1 0 0,0-1-1 0 0,0 1 1 0 0,0 0 0 0 0,-1 0-1 0 0,1 0 1 0 0,0-1-1 0 0,0 1 1 0 0,0 0 0 0 0,-1 0-1 0 0,1 0 1 0 0,0 0-1 0 0,0 0 1 0 0,0 0 0 0 0,-1 0-1 0 0,1 0 1 0 0,0-1-1 0 0,0 1 1 0 0,0 0 0 0 0,-1 0-1 0 0,1 0 1 0 0,19-11 3 0 0,-19 11-3 0 0,29-16 7 0 0,-8 4-11 0 0,-1 1 0 0 0,1 1 1 0 0,1 1-1 0 0,0 1 0 0 0,0 0 1 0 0,30-4-1 0 0,-49 11-5 0 0,1 0 1 0 0,-1 1-1 0 0,1-1 0 0 0,-1 1 0 0 0,1 0 1 0 0,0 0-1 0 0,-1 0 0 0 0,1 1 0 0 0,0-1 1 0 0,-1 1-1 0 0,1 0 0 0 0,-1 0 0 0 0,1 0 1 0 0,-1 0-1 0 0,5 3 0 0 0,-5-2 3 0 0,-1-1 0 0 0,0 1 0 0 0,0 0 0 0 0,0 0 0 0 0,0 0 0 0 0,0 1 0 0 0,-1-1 1 0 0,1 0-1 0 0,-1 1 0 0 0,1-1 0 0 0,-1 1 0 0 0,0-1 0 0 0,0 1 0 0 0,0 0 0 0 0,1 3 0 0 0,-1 7-4 0 0,1-1-1 0 0,-2 1 1 0 0,1 0 0 0 0,-2-1 0 0 0,0 1-1 0 0,-3 16 1 0 0,2-18 11 0 0,-3 17-33 0 0,-17 52 1 0 0,1-5 61 0 0,21-72-3 0 0,-3 6 25 0 0,1-7 62 0 0,1-8 509 0 0,4-12-594 0 0,-1 0 1 0 0,2 0-1 0 0,0 0 1 0 0,1 1-1 0 0,1 0 0 0 0,1 0 1 0 0,0 0-1 0 0,16-25 1 0 0,-10 20-16 0 0,1 2 0 0 0,0-1 1 0 0,2 2-1 0 0,0 0 0 0 0,1 1 1 0 0,22-18-1 0 0,-38 34-19 0 0,1 1-1 0 0,0-1 1 0 0,0 0-1 0 0,0 1 1 0 0,0-1-1 0 0,0 1 1 0 0,1 0-1 0 0,-1-1 1 0 0,0 1-1 0 0,0 0 1 0 0,1 1-1 0 0,-1-1 1 0 0,1 0-1 0 0,-1 1 1 0 0,1-1-1 0 0,-1 1 1 0 0,1 0-1 0 0,-1 0 1 0 0,1 0-1 0 0,-1 0 1 0 0,1 0-1 0 0,0 0 1 0 0,-1 1-1 0 0,1-1 1 0 0,-1 1-1 0 0,0 0 0 0 0,1 0 1 0 0,-1 0-1 0 0,0 0 1 0 0,1 0-1 0 0,-1 0 1 0 0,0 1-1 0 0,0-1 1 0 0,0 1-1 0 0,0-1 1 0 0,0 1-1 0 0,0 0 1 0 0,-1 0-1 0 0,1 0 1 0 0,0 0-1 0 0,-1 0 1 0 0,0 0-1 0 0,2 3 1 0 0,1 2-18 0 0,0 0-1 0 0,-1 0 1 0 0,0 0 0 0 0,0 1-1 0 0,-1-1 1 0 0,0 1 0 0 0,0 0-1 0 0,-1 0 1 0 0,0 0 0 0 0,0-1-1 0 0,-1 1 1 0 0,-1 13 0 0 0,-1-5-45 0 0,-1-1 1 0 0,0 0-1 0 0,-1 1 1 0 0,-1-1-1 0 0,-8 18 0 0 0,12-31 86 0 0,0-8-79 0 0,0-5 52 0 0,1 1-1 0 0,0-1 0 0 0,1 0 1 0 0,0 0-1 0 0,1 1 0 0 0,0-1 1 0 0,1 1-1 0 0,0 0 1 0 0,1-1-1 0 0,0 1 0 0 0,0 1 1 0 0,1-1-1 0 0,6-9 1 0 0,9-13-19 0 0,1 0 1 0 0,39-44 0 0 0,-56 71 14 0 0,1-1 0 0 0,-1 1 0 0 0,2 0 0 0 0,-1 0 0 0 0,0 1 0 0 0,1 0-1 0 0,0 0 1 0 0,0 0 0 0 0,0 0 0 0 0,10-3 0 0 0,-13 6 5 0 0,0 1 0 0 0,0-1 0 0 0,1 1 0 0 0,-1 0 0 0 0,0 0 0 0 0,0 0 0 0 0,0 0 0 0 0,1 1 0 0 0,-1-1 0 0 0,0 1 0 0 0,0-1 0 0 0,0 1 0 0 0,0 0 0 0 0,0 1 0 0 0,0-1 0 0 0,0 0 0 0 0,0 1 0 0 0,-1 0 0 0 0,1-1 0 0 0,0 1 0 0 0,-1 0-1 0 0,1 0 1 0 0,-1 1 0 0 0,4 3 0 0 0,1 3-6 0 0,0 0 0 0 0,-1 1-1 0 0,1 0 1 0 0,-2 0 0 0 0,9 19-1 0 0,-11-20 16 0 0,1 0-1 0 0,0-1 1 0 0,1 1-1 0 0,0-1 1 0 0,0 0-1 0 0,1 0 0 0 0,-1-1 1 0 0,15 14-1 0 0,-16-19 2 0 0,1 0 0 0 0,0 1 0 0 0,0-2 0 0 0,0 1-1 0 0,0 0 1 0 0,0-1 0 0 0,0 0 0 0 0,0 0 0 0 0,0-1-1 0 0,1 0 1 0 0,-1 1 0 0 0,0-2 0 0 0,0 1 0 0 0,0-1-1 0 0,1 1 1 0 0,-1-1 0 0 0,0-1 0 0 0,7-2 0 0 0,5-1-97 0 0,-1-1 1 0 0,0 0-1 0 0,-1-2 0 0 0,21-11 1 0 0,-21 8-14 0 0,-1 1 1 0 0,0-2 0 0 0,0 0 0 0 0,-2 0 0 0 0,1-2-1 0 0,-1 1 1 0 0,-1-2 0 0 0,-1 1 0 0 0,17-31-1 0 0,-12 14 159 0 0,-1-1-1 0 0,-2 0 0 0 0,-1-1 1 0 0,8-39-1 0 0,-16 46 346 0 0,-6 18-164 0 0,1 9-224 0 0,0 0 1 0 0,0 0-1 0 0,1-1 1 0 0,-1 2-1 0 0,0-1 1 0 0,1 0-1 0 0,0 0 0 0 0,-1 0 1 0 0,1 1-1 0 0,0-1 1 0 0,-1 1-1 0 0,1-1 1 0 0,0 1-1 0 0,-1 1 1 0 0,-47 77-2 0 0,0 26 60 0 0,5 2 0 0 0,5 2 1 0 0,-42 188-1 0 0,17 136-185 0 0,64-432-168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7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247 246 728 0 0,'0'0'757'0'0,"14"-18"1142"0"0,-5 7-1430 0 0,-2 0 1 0 0,1-1 0 0 0,-2 0 0 0 0,1-1 0 0 0,-2 1-1 0 0,6-17 1 0 0,-9 24-372 0 0,-1 1 0 0 0,1-1 0 0 0,-1 0 0 0 0,0 1 0 0 0,0-1 0 0 0,-1 0 0 0 0,1 0 0 0 0,-1 0 0 0 0,0 0 0 0 0,-1 1 0 0 0,1-1 0 0 0,-1 0 0 0 0,0 0 0 0 0,0 0 0 0 0,0 1 0 0 0,-1-1 0 0 0,1 0 0 0 0,-1 1 0 0 0,0 0 0 0 0,-1-1 0 0 0,-3-4-1 0 0,4 7-69 0 0,-1 0-1 0 0,1 0 1 0 0,-1 0-1 0 0,0 0 1 0 0,1 1-1 0 0,-1-1 0 0 0,0 1 1 0 0,0 0-1 0 0,0 0 1 0 0,0 0-1 0 0,-1 0 1 0 0,1 1-1 0 0,0-1 0 0 0,0 1 1 0 0,0 0-1 0 0,-1 0 1 0 0,1 0-1 0 0,0 0 1 0 0,0 0-1 0 0,0 1 0 0 0,-1-1 1 0 0,1 1-1 0 0,0 0 1 0 0,0 0-1 0 0,0 0 1 0 0,-4 3-1 0 0,-7 2 28 0 0,1 0-1 0 0,-1 1 1 0 0,1 1-1 0 0,-13 10 1 0 0,12-5-30 0 0,1 1 0 0 0,0 0-1 0 0,1 0 1 0 0,0 2 0 0 0,2-1 0 0 0,0 1 0 0 0,0 1 0 0 0,2 0-1 0 0,0 0 1 0 0,0 0 0 0 0,-4 22 0 0 0,11-36-21 0 0,0-1 1 0 0,0 0-1 0 0,0 1 0 0 0,0-1 1 0 0,1 1-1 0 0,-1-1 1 0 0,1 1-1 0 0,0-1 0 0 0,-1 1 1 0 0,1-1-1 0 0,1 1 0 0 0,-1-1 1 0 0,0 1-1 0 0,0-1 0 0 0,1 1 1 0 0,0-1-1 0 0,-1 0 1 0 0,1 1-1 0 0,0-1 0 0 0,0 0 1 0 0,0 1-1 0 0,3 2 0 0 0,-2-3 0 0 0,0 0-1 0 0,1-1 0 0 0,-1 1 1 0 0,0-1-1 0 0,1 1 0 0 0,0-1 1 0 0,-1 0-1 0 0,1 0 0 0 0,0 0 0 0 0,-1-1 1 0 0,1 1-1 0 0,0-1 0 0 0,0 1 1 0 0,0-1-1 0 0,-1 0 0 0 0,6 0 0 0 0,10-2-35 0 0,1-1-1 0 0,-1 0 1 0 0,0-1-1 0 0,29-11 1 0 0,-29 8 5 0 0,0 0 1 0 0,-1-1-1 0 0,0-1 0 0 0,-1-1 1 0 0,1 0-1 0 0,-2-1 0 0 0,0-1 1 0 0,0 0-1 0 0,-1-1 0 0 0,-1-1 1 0 0,0 0-1 0 0,-1 0 0 0 0,0-2 1 0 0,-1 1-1 0 0,-1-1 0 0 0,-1-1 1 0 0,13-28-1 0 0,-15 33 118 0 0,-10 36-78 0 0,-11 49-20 0 0,-15 68 42 0 0,7-27 33 0 0,-4-1-1 0 0,-65 171 1 0 0,88-274-9 0 0,-1-1 0 0 0,-1 1-1 0 0,0-1 1 0 0,0 0 0 0 0,-1 0 0 0 0,0-1-1 0 0,-12 13 1 0 0,14-18-18 0 0,1 0 1 0 0,-1 0-1 0 0,0-1 0 0 0,0 1 0 0 0,0-1 1 0 0,-1 0-1 0 0,1 0 0 0 0,0-1 1 0 0,-1 1-1 0 0,1-1 0 0 0,-1 0 0 0 0,0 0 1 0 0,1-1-1 0 0,-1 1 0 0 0,0-1 1 0 0,1 0-1 0 0,-1 0 0 0 0,0-1 0 0 0,1 1 1 0 0,-6-3-1 0 0,5 3-6 0 0,0-2 1 0 0,-1 1-1 0 0,1-1 0 0 0,1 1 1 0 0,-1-1-1 0 0,0-1 0 0 0,0 1 0 0 0,1-1 1 0 0,-1 0-1 0 0,1 0 0 0 0,0 0 1 0 0,0 0-1 0 0,0-1 0 0 0,1 1 1 0 0,-1-1-1 0 0,1 0 0 0 0,-1 0 1 0 0,-1-5-1 0 0,1 2-14 0 0,0 0 1 0 0,1-1-1 0 0,1 1 1 0 0,-1-1-1 0 0,1 1 1 0 0,0-1-1 0 0,1 0 1 0 0,0 1-1 0 0,0-1 1 0 0,1 0-1 0 0,-1 0 1 0 0,3-10-1 0 0,0-4-7 0 0,2 0 0 0 0,1 0-1 0 0,1 1 1 0 0,0-1 0 0 0,2 2 0 0 0,0-1-1 0 0,1 1 1 0 0,2 0 0 0 0,0 1 0 0 0,1 0-1 0 0,0 1 1 0 0,2 0 0 0 0,22-22 0 0 0,-12 16-230 0 0,0 1 0 0 0,2 2 0 0 0,1 1 1 0 0,0 0-1 0 0,1 3 0 0 0,1 0 0 0 0,1 1 0 0 0,41-14 1 0 0,153-44-4504 0 0,-221 74 4597 0 0,30-19-2812 0 0,-20 17 1565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8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20 648 0 0,'-4'8'5101'0'0,"46"-10"-4721"0"0,-19 0-100 0 0,-1 2-196 0 0,11-2-260 0 0,3-4-280 0 0,1 2-525 0 0,-3-1-1055 0 0,1-1 468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39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55 228 0 0,'0'0'8955'0'0,"2"-6"-8482"0"0,4-18-49 0 0,-5 18-35 0 0,5-12 2975 0 0,-69 291-3311 0 0,22-65 15 0 0,30-147 1381 0 0,15-66-1331 0 0,40-55 149 0 0,114-143 272 0 0,-121 160-425 0 0,1 2 1 0 0,66-56-1 0 0,-99 94-100 0 0,17-21 60 0 0,-21 23-30 0 0,-26 32-245 0 0,-2-1 0 0 0,-33 29 0 0 0,-77 71 122 0 0,125-115 106 0 0,11-13-29 0 0,1-1-25 0 0,-1 0 25 0 0,1 0 1 0 0,0-1 0 0 0,0 1 0 0 0,0 0-1 0 0,0 0 1 0 0,-1 0 0 0 0,1-1 0 0 0,0 1 0 0 0,0 0-1 0 0,0 0 1 0 0,1 0 0 0 0,-1 0 0 0 0,0-1-1 0 0,0 1 1 0 0,0 0 0 0 0,1 0 0 0 0,-1 0-1 0 0,20 13 25 0 0,1 0 0 0 0,0-2 0 0 0,1-1 0 0 0,0-1 0 0 0,0 0 0 0 0,1-2 0 0 0,44 10 0 0 0,-62-17 101 0 0,18 0-1980 0 0,4-13-9711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4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48 16 0 0,'0'0'829'0'0,"28"-48"9671"0"0,-30 80-9485 0 0,-15 55-1298 0 0,0-28 428 0 0,7-28-54 0 0,1 1 0 0 0,1 0 1 0 0,3 0-1 0 0,-4 39 0 0 0,9-68-56 0 0,-7 13 185 0 0,9-28-3653 0 0,8-23-933 0 0,-2 19 1476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4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29 772 0 0,'1'-29'10486'0'0,"0"29"-10298"0"0,6 3-155 0 0,-1 1 0 0 0,0 0 0 0 0,0-1-1 0 0,0 2 1 0 0,0-1 0 0 0,-1 1-1 0 0,1 0 1 0 0,-1 0 0 0 0,-1 1 0 0 0,1-1-1 0 0,-1 1 1 0 0,0 0 0 0 0,5 8-1 0 0,-4-4-20 0 0,0 0-1 0 0,0 0 1 0 0,-1 1 0 0 0,0-1-1 0 0,-1 1 1 0 0,-1 0-1 0 0,1 0 1 0 0,-2 0-1 0 0,1 0 1 0 0,-2 0-1 0 0,1 0 1 0 0,-3 20-1 0 0,1-23 1 0 0,0-1-1 0 0,0 1 1 0 0,-1-1-1 0 0,0 0 1 0 0,-1 1-1 0 0,1-1 1 0 0,-2 0-1 0 0,1 0 1 0 0,-1 0-1 0 0,1-1 1 0 0,-2 1-1 0 0,1-1 1 0 0,-1 0-1 0 0,0 0 0 0 0,0-1 1 0 0,-1 0-1 0 0,0 1 1 0 0,0-2-1 0 0,-8 6 1 0 0,-110 48 226 0 0,122-57-216 0 0,-6 1-616 0 0,7-2 407 0 0,1 0 0 0 0,-1 1 0 0 0,0-1 0 0 0,0 0-1 0 0,1 1 1 0 0,-1-1 0 0 0,0 0 0 0 0,0 0 0 0 0,1 0 0 0 0,-1 0 0 0 0,0 1 0 0 0,0-1 0 0 0,0 0-1 0 0,0 0 1 0 0,1-1 0 0 0,-1 1 0 0 0,0 0 0 0 0,0 0 0 0 0,0 0 0 0 0,1 0 0 0 0,-1-1 0 0 0,0 1-1 0 0,0 0 1 0 0,1-1 0 0 0,-1 1 0 0 0,0-1 0 0 0,1 1 0 0 0,-1-1 0 0 0,0 1 0 0 0,1-1 0 0 0,-1 1-1 0 0,1-1 1 0 0,-1 0 0 0 0,0-1 0 0 0,-5-9-2854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43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31 118 572 0 0,'0'0'3116'0'0,"-13"3"1945"0"0,11-4-4921 0 0,1 0-1 0 0,0 0 1 0 0,-1-1-1 0 0,1 1 1 0 0,0 0-1 0 0,0-1 1 0 0,0 1-1 0 0,0-1 0 0 0,0 1 1 0 0,0-1-1 0 0,0 0 1 0 0,1 1-1 0 0,-1-1 1 0 0,0 0-1 0 0,1 0 0 0 0,0 1 1 0 0,-1-1-1 0 0,1 0 1 0 0,0 0-1 0 0,0 0 1 0 0,0-1-1 0 0,0 0 438 0 0,26-18 122 0 0,-9 13-551 0 0,1 0 0 0 0,29-8 0 0 0,-45 16-128 0 0,25 3 8 0 0,-22-1-29 0 0,-1 1-1 0 0,1-1 0 0 0,-1 1 1 0 0,1 0-1 0 0,-1 0 0 0 0,0 0 1 0 0,-1 0-1 0 0,1 1 0 0 0,0 0 1 0 0,-1 0-1 0 0,0 0 0 0 0,0 0 1 0 0,0 0-1 0 0,0 0 0 0 0,-1 1 1 0 0,0-1-1 0 0,0 1 0 0 0,0 0 1 0 0,0 0-1 0 0,-1 0 0 0 0,0 0 1 0 0,0 0-1 0 0,1 5 0 0 0,-1 0 0 0 0,0 0-1 0 0,-1 0 0 0 0,0-1 1 0 0,0 1-1 0 0,-1 0 0 0 0,-1 0 0 0 0,1 0 1 0 0,-2-1-1 0 0,1 1 0 0 0,-1-1 0 0 0,-7 15 1 0 0,-5 3-5 0 0,-1-1 1 0 0,-1-1-1 0 0,0 0 1 0 0,-3-1 0 0 0,0-1-1 0 0,-27 23 1 0 0,45-44 37 0 0,9-27 117 0 0,3 9-154 0 0,1 1 0 0 0,0 0 0 0 0,1 0 0 0 0,0 1 0 0 0,1 1 1 0 0,1 0-1 0 0,17-12 0 0 0,-16 12 0 0 0,60-50-42 0 0,102-94-106 0 0,-163 143 45 0 0,31-34-153 0 0,-44 46 247 0 0,9-9-285 0 0,-11 12 298 0 0,-23 34-68 0 0,-18 40 0 0 0,37-64 64 0 0,-1 1-1 0 0,2 0 1 0 0,0 0 0 0 0,0 0-1 0 0,1 0 1 0 0,0 1-1 0 0,1-1 1 0 0,0 17-1 0 0,2-27 11 0 0,0 1 0 0 0,0-1 0 0 0,0 0-1 0 0,0 0 1 0 0,0 0 0 0 0,1 1 0 0 0,-1-1-1 0 0,1 0 1 0 0,0 0 0 0 0,0 0 0 0 0,0 0-1 0 0,0 0 1 0 0,0 0 0 0 0,0 0 0 0 0,0 0-1 0 0,0 0 1 0 0,1-1 0 0 0,-1 1 0 0 0,1 0-1 0 0,0-1 1 0 0,2 3 0 0 0,1-1 14 0 0,0-1 1 0 0,1 1-1 0 0,-1-1 1 0 0,1 0 0 0 0,-1 0-1 0 0,8 1 1 0 0,19 7 35 0 0,-30-9-34 0 0,64-4-7671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44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23 492 0 0,'0'0'2418'0'0,"-1"-23"3741"0"0,-103 355-5118 0 0,79-261-569 0 0,24-70-450 0 0,16-30-6023 0 0,-5 10 3414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44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26 188 0 0,'0'0'957'0'0,"6"-25"9897"0"0,-5 25-10679 0 0,7 5-173 0 0,-1 1-1 0 0,0-1 0 0 0,0 1 0 0 0,-1 1 1 0 0,0-1-1 0 0,0 1 0 0 0,0 0 0 0 0,-1 1 0 0 0,0-1 1 0 0,0 1-1 0 0,3 10 0 0 0,-1-3 0 0 0,-2 1 0 0 0,0-1 1 0 0,0 1-1 0 0,-2 1 0 0 0,0-1 0 0 0,0 0 0 0 0,-2 1 0 0 0,0 22 1 0 0,-2-30-2 0 0,0 1 1 0 0,-1-1 0 0 0,0 0-1 0 0,-1 1 1 0 0,0-1 0 0 0,0 0 0 0 0,-1 0-1 0 0,0-1 1 0 0,0 1 0 0 0,-1-1 0 0 0,0 0-1 0 0,-1 0 1 0 0,0 0 0 0 0,0-1-1 0 0,-13 12 1 0 0,3-6 6 0 0,-1-1 1 0 0,-1-1-1 0 0,0 0 0 0 0,0-1 1 0 0,-21 7-1 0 0,19-8 38 0 0,2-4 45 0 0,16-5-50 0 0,0 0 0 0 0,0 0 1 0 0,0 1-1 0 0,0-1 0 0 0,0 1 0 0 0,0-1 1 0 0,0 1-1 0 0,0 0 0 0 0,0 0 0 0 0,0 0 1 0 0,0 0-1 0 0,0 0 0 0 0,0 0 0 0 0,0 1 1 0 0,-2 1-1 0 0,1-8-1889 0 0,-3-7 1128 0 0,6 1-3824 0 0,6-8 1218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53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6 449 104 0 0,'-6'5'15995'0'0,"30"-60"-15413"0"0,-3-1 0 0 0,16-67 0 0 0,-16 52-395 0 0,10-32 128 0 0,-10 57-655 0 0,-109 654 23 0 0,65-510 313 0 0,22-95 102 0 0,15-30 732 0 0,17-40-748 0 0,2 1-1 0 0,4 1 0 0 0,60-79 0 0 0,-82 123-68 0 0,-4 3 11 0 0,2 1 1 0 0,25-28-1 0 0,-17 25-9 0 0,6-5 7 0 0,-1-2 0 0 0,21-30 0 0 0,-46 56-42 0 0,1-3-421 0 0,3 14 279 0 0,-4-8 151 0 0,-1 1 1 0 0,1-1 0 0 0,0 1-1 0 0,-1-1 1 0 0,0 1-1 0 0,0-1 1 0 0,1 1 0 0 0,-2-1-1 0 0,1 1 1 0 0,-1 4-1 0 0,-9 16-7 0 0,-2-1 0 0 0,-1 0-1 0 0,0 0 1 0 0,-2-1-1 0 0,0-1 1 0 0,-1-1-1 0 0,-27 25 1 0 0,4-1-32 0 0,24-25 22 0 0,-2 0 1 0 0,-23 19 0 0 0,13-5 10 0 0,26-31 13 0 0,3 3-52 0 0,1 1 57 0 0,1-1 0 0 0,-1 1 0 0 0,1 0 0 0 0,0-1 0 0 0,1 0 0 0 0,-1 0 0 0 0,1 0 0 0 0,0-1 0 0 0,0 1 0 0 0,7 3 0 0 0,69 32 23 0 0,-41-20-15 0 0,15 9-12 0 0,0 2-1 0 0,52 40 0 0 0,-105-69 43 0 0,9 3 131 0 0,-11-11-2651 0 0,-8-23 691 0 0,3-15-5634 0 0,5 26 3737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53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12 212 0 0,'9'-11'9229'0'0,"-5"16"-9162"0"0,-1 0-1 0 0,0 0 1 0 0,0 1 0 0 0,0-1 0 0 0,-1 1 0 0 0,1 0 0 0 0,-1 0-1 0 0,2 12 1 0 0,-4 21-1251 0 0,-1-36 734 0 0,1 1 0 0 0,-1-1 0 0 0,0 1 0 0 0,-1-1 0 0 0,1 0-1 0 0,-1 0 1 0 0,1 0 0 0 0,-1 0 0 0 0,-3 4 0 0 0,-5 4-1999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54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58 339 344 0 0,'0'0'8444'0'0,"6"-5"-7964"0"0,35-38 503 0 0,-1-1 1 0 0,-2-2 0 0 0,-2-1 0 0 0,48-85 0 0 0,-84 131-963 0 0,0 1 0 0 0,1 0 1 0 0,-1-1-1 0 0,0 1 0 0 0,1-1 0 0 0,-1 1 1 0 0,0-1-1 0 0,0 1 0 0 0,1-1 1 0 0,-1 0-1 0 0,0 1 0 0 0,0-1 1 0 0,0 1-1 0 0,0-1 0 0 0,0 1 1 0 0,0-1-1 0 0,0 0 0 0 0,0 1 1 0 0,0-1-1 0 0,0 1 0 0 0,0-1 0 0 0,0 1 1 0 0,0-1-1 0 0,0 1 0 0 0,-1-1 1 0 0,1 0-1 0 0,0 1 0 0 0,0-1 1 0 0,-1 1-1 0 0,1-1 0 0 0,0 1 1 0 0,-1 0-1 0 0,1-1 0 0 0,0 1 1 0 0,-1-1-1 0 0,0 0 0 0 0,-24-1 221 0 0,17 3-229 0 0,1 1 0 0 0,0-1 1 0 0,0 1-1 0 0,0 1 0 0 0,0-1 0 0 0,-6 5 0 0 0,10-6-11 0 0,0 1 0 0 0,0 0-1 0 0,0 1 1 0 0,0-1 0 0 0,0 0 0 0 0,0 1-1 0 0,1 0 1 0 0,-1 0 0 0 0,1-1-1 0 0,0 1 1 0 0,0 1 0 0 0,0-1-1 0 0,0 0 1 0 0,0 0 0 0 0,1 1-1 0 0,-1-1 1 0 0,1 1 0 0 0,0-1 0 0 0,0 1-1 0 0,1 0 1 0 0,-1-1 0 0 0,1 1-1 0 0,-1 0 1 0 0,1-1 0 0 0,0 1-1 0 0,1 4 1 0 0,2 4 0 0 0,1 0 0 0 0,0 0-1 0 0,1-1 1 0 0,0 0 0 0 0,1 0 0 0 0,10 15-1 0 0,-8-14-3 0 0,-2 0 0 0 0,1 0-1 0 0,-1 0 1 0 0,5 18-1 0 0,-10-28-19 0 0,-1 0 0 0 0,0 0-1 0 0,0-1 1 0 0,1 1 0 0 0,-1 0-1 0 0,0 0 1 0 0,-1 0 0 0 0,1-1 0 0 0,0 1-1 0 0,0 0 1 0 0,-1 0 0 0 0,1-1-1 0 0,-1 1 1 0 0,0 0 0 0 0,1-1-1 0 0,-1 1 1 0 0,0 0 0 0 0,0-1-1 0 0,0 1 1 0 0,-2 1 0 0 0,0 0-59 0 0,0 1 1 0 0,-1-1 0 0 0,1 0-1 0 0,-1 0 1 0 0,0-1 0 0 0,0 1-1 0 0,-7 3 1 0 0,-3 0-280 0 0,1-1-1 0 0,-1-1 1 0 0,0 0 0 0 0,-17 3-1 0 0,12-4-1320 0 0,-1-1-1 0 0,0-1 1 0 0,-21-1 0 0 0,16-2-1536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7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39 220 0 0,'0'0'1384'0'0,"4"-2"-1042"0"0,0 0-28 0 0,0-1 1 0 0,-1 1-1 0 0,1-1 1 0 0,-1 0-1 0 0,1 0 1 0 0,-1 0-1 0 0,0-1 1 0 0,0 1 0 0 0,4-7 871 0 0,-7 11-1077 0 0,1 0 0 0 0,-1 0 0 0 0,0 0 0 0 0,1 0 0 0 0,-1 1 0 0 0,0-1 0 0 0,0 0 0 0 0,0 0 0 0 0,0 1 0 0 0,0-1 0 0 0,0 0 0 0 0,0 0 0 0 0,-1 0 0 0 0,1 1 0 0 0,0-1 0 0 0,-1 0 0 0 0,1 0 0 0 0,-1 0 0 0 0,1 0 0 0 0,-1 0 0 0 0,1 1 0 0 0,-2 0 0 0 0,-22 56 76 0 0,4-6 99 0 0,11-26-646 0 0,-17 64 1479 0 0,19-30-6574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56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31 332 0 0,'-1'-31'12145'0'0,"-5"63"-11805"0"0,-8 29-509 0 0,-157 343 680 0 0,105-258-345 0 0,104-154-7872 0 0,-12-11 4543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5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28 728 0 0,'3'-17'3690'0'0,"2"6"1022"0"0,-7 36-3798 0 0,-11 49-889 0 0,-4-18 199 0 0,-2-1 0 0 0,-2 0 0 0 0,-53 94 1 0 0,27-64 183 0 0,46-83 18 0 0,1-4-418 0 0,1-1-1 0 0,-1 0 1 0 0,1 0-1 0 0,0 1 1 0 0,0-1-1 0 0,0 0 1 0 0,0 1-1 0 0,1-1 0 0 0,-1 1 1 0 0,1-1-1 0 0,-1 1 1 0 0,3-2-1 0 0,1-5 10 0 0,21-34 60 0 0,2 0-1 0 0,2 2 0 0 0,61-64 0 0 0,-77 88-59 0 0,28-21-31 0 0,-41 37-4 0 0,1 6-20 0 0,0 4 33 0 0,-1 0 0 0 0,0-1-1 0 0,0 1 1 0 0,-1 0 0 0 0,0-1-1 0 0,-1 1 1 0 0,-1 13-1 0 0,-19 71-23 0 0,4-13 7 0 0,8-23 96 0 0,9-55-25 0 0,17 1 106 0 0,4-2-74 0 0,-8-6-53 0 0,0 0 0 0 0,0-1-1 0 0,-1 0 1 0 0,0-1 0 0 0,0 0-1 0 0,0-1 1 0 0,-1 0 0 0 0,0-1-1 0 0,10-11 1 0 0,10-13 47 0 0,38-54 0 0 0,-6 8 132 0 0,-60 75-152 0 0,-1 0 1 0 0,1 0 0 0 0,0 0 0 0 0,-1-1 0 0 0,0 1-1 0 0,2-9 1 0 0,4-8 217 0 0,-7 20-115 0 0,-6 1-124 0 0,1 1-26 0 0,-1-1 0 0 0,1 1-1 0 0,-1 1 1 0 0,1-1 0 0 0,-1 1 0 0 0,1 0-1 0 0,0 0 1 0 0,0 0 0 0 0,0 0 0 0 0,0 1 0 0 0,0-1-1 0 0,1 1 1 0 0,-1 0 0 0 0,1 0 0 0 0,-1 1 0 0 0,1-1-1 0 0,0 1 1 0 0,1 0 0 0 0,-1-1 0 0 0,1 1 0 0 0,-1 0-1 0 0,1 0 1 0 0,0 1 0 0 0,0-1 0 0 0,1 0-1 0 0,0 1 1 0 0,-1-1 0 0 0,1 1 0 0 0,1-1 0 0 0,-1 1-1 0 0,1 5 1 0 0,-1-6-74 0 0,0 1-1 0 0,1-1 1 0 0,0 0 0 0 0,0 1-1 0 0,0-1 1 0 0,1 0 0 0 0,-1 1-1 0 0,1-1 1 0 0,0 0 0 0 0,0 0-1 0 0,0 0 1 0 0,1 0-1 0 0,0 0 1 0 0,-1 0 0 0 0,1 0-1 0 0,1 0 1 0 0,-1-1 0 0 0,1 1-1 0 0,-1-1 1 0 0,1 1 0 0 0,0-1-1 0 0,0 0 1 0 0,0 0-1 0 0,1 0 1 0 0,-1-1 0 0 0,1 1-1 0 0,-1-1 1 0 0,1 0 0 0 0,0 0-1 0 0,0 0 1 0 0,0-1 0 0 0,0 1-1 0 0,0-1 1 0 0,0 0-1 0 0,0 0 1 0 0,6 0 0 0 0,-1 0-994 0 0,0 0 0 0 0,1-1 0 0 0,-1-1 1 0 0,0 0-1 0 0,12-2 0 0 0,-3-2-1955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0:57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13 110 72 0 0,'-13'-5'3008'0'0,"60"-9"-2200"0"0,-12 8-88 0 0,15-5-100 0 0,-1 0-167 0 0,7 5-209 0 0,5-5-228 0 0,-1-1-244 0 0,-4 5-725 0 0,-4-6-1035 0 0,-7-1 460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1:0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309 195 412,'17'-36'3526,"-16"32"-3236,0 0-1,0 0 0,-1 0 0,1 0 0,-1 0 0,0 0 0,0 0 1,0 0-1,-1 0 0,1 0 0,-1 0 0,-1-6 0,1 7 15,-7-3 331,6 5-549,1-1 0,-1 1 0,0-1-1,0 1 1,1-1 0,-1 1 0,0 0-1,-1 0 1,1 0 0,-4-1 0,0 2-35,-1 0 0,1 0 0,-1 1 1,0 0-1,1 1 0,0-1 1,-1 1-1,1 1 0,0-1 0,0 1 1,-8 5-1,3-2-16,1 0 0,0 1 0,0 0 0,1 1 0,-15 15 0,-1 6 44,-32 50-1,49-65-37,0 0-1,1 0 0,0 1 1,2 0-1,-1 0 1,-2 19-1,7-32-31,1-1 1,-1 0-1,1 0 0,0 0 1,0 1-1,-1-1 1,1 0-1,0 0 0,0 1 1,0-1-1,0 0 0,1 1 1,-1-1-1,0 0 1,0 0-1,1 0 0,-1 1 1,1-1-1,-1 0 0,1 0 1,0 0-1,-1 0 0,1 0 1,0 0-1,0 0 1,0 0-1,-1 0 0,1 0 1,0 0-1,0-1 0,0 1 1,0 0-1,1-1 1,-1 1-1,0 0 0,0-1 1,0 0-1,0 1 0,1-1 1,-1 0-1,0 1 1,0-1-1,1 0 0,1 0 1,1 0 7,1 0 1,-1 0 0,0-1-1,1 0 1,-1 1 0,0-2-1,1 1 1,-1 0 0,0-1-1,7-3 1,3-5 15,-1 0 1,0-1-1,-1 0 0,0 0 1,20-27-1,44-74 50,-39 54-51,7-29 8,-43 85-46,-1 8-150,-4 61 100,8 98 0,-4-164 57,1 8 15,0 0 0,1 0 0,0 0 0,4 11 0,-6-18-14,1-1 0,-1 1 1,1-1-1,-1 0 0,1 1 1,-1-1-1,1 0 0,0 1 1,0-1-1,0 0 0,0 0 1,0 0-1,0 0 1,0 0-1,0 0 0,0 0 1,1 0-1,-1 0 0,0 0 1,1-1-1,-1 1 0,0 0 1,1-1-1,-1 1 0,1-1 1,-1 0-1,1 1 0,-1-1 1,0 0-1,1 0 1,-1 0-1,1 0 0,-1 0 1,1 0-1,-1-1 0,1 1 1,-1 0-1,3-2 0,8-4 10,0 0-1,0-1 1,0-1-1,0 0 1,-1-1-1,-1 0 1,0 0-1,0-1 1,0-1-1,-2 0 1,13-18-1,-1 1 17,-2-1-1,24-47 0,-30 15 258,-12 58-160,14-19 2044,-4 18-2161,4-3-1,1 2 0,0 0 0,0 0-1,0 1 1,0 1 0,1 1 0,0 0-1,18 1 1,-32 1-10,-1-1 1,0 1-1,0 0 1,-1-1-1,1 1 1,0 0-1,0-1 0,0 1 1,0 0-1,-1 0 1,1 0-1,0 0 1,0 0-1,0 0 0,0 0 1,0 0-1,-1 0 1,1 1-1,0-1 1,0 0-1,0 0 1,0 1-1,-1-1 0,1 1 1,0-1-1,0 0 1,-1 1-1,1 0 1,0-1-1,-1 1 1,1-1-1,-1 1 0,1 0 1,0-1-1,-1 1 1,0 0-1,1 0 1,-1-1-1,1 1 0,-1 0 1,0 0-1,0 0 1,1-1-1,-1 1 1,0 0-1,0 0 1,0 0-1,0 0 0,0 1 1,1 39-47,-6-12-7,-16 52 0,-2 3 30,5 15 54,14-11-37,4-86 34,0 0-18,0 0-6,0-1-1,0 1 1,1-1 0,-1 1 0,0-1-1,1 0 1,-1 1 0,1-1 0,-1 0-1,1 1 1,0-1 0,-1 0 0,1 0-1,0 1 1,1 0 0,8 1-2,-9-3-1,1 0 5,17 4 8,12 1-11,32-5 19,-62-1-18,14 0 1,0-1 0,-1-1 1,1 0-1,-1-1 0,1-1 1,-1 0-1,0-1 0,-1-1 1,16-9-1,-19 10-1,-1 0 0,0-1 0,0-1 0,0 1 0,-1-1 1,0 0-1,-1-1 0,0 0 0,0 0 0,-1-1 0,0 0 0,7-16 0,-8 15-3,0 0-1,1 0 1,10-14 0,-8 14 2,-1 0 0,-1-1-1,0 1 1,0-1 0,7-23 0,6-6-28,-18 39 17,-1 1-6,0 0 11,0 0 1,0 0-1,-1 0 0,1 0 0,0 1 0,0-1 1,-1 0-1,1 0 0,-1 0 0,1 0 1,-1 0-1,1 1 0,-1-1 0,1 0 0,-1 0 1,0 1-1,0-1 0,1 0 0,-1 1 1,0-1-1,0 1 0,0-1 0,1 1 0,-1-1 1,0 1-1,0 0 0,0-1 0,0 1 0,0 0 1,0 0-1,0 0 0,0 0 0,0 0 1,0 0-1,0 0 0,0 0 0,0 0 0,0 0 1,0 0-1,1 1 0,-1-1 0,0 0 0,0 1 1,0-1-1,0 0 0,-1 2 0,-5 0-5,0 0-1,0 1 1,0 0-1,1 1 1,-1 0-1,-7 5 1,3 0-7,1 1-1,0 0 1,0 1 0,0 0 0,2 1-1,-14 21 1,18-26 17,0-1 1,1 1-1,0 0 1,0 0-1,0 0 0,1 1 1,0-1-1,1 1 0,0-1 1,0 1-1,0-1 0,1 1 1,0 0-1,2 11 1,-1-16 1,0 1 1,1-1-1,-1 0 1,1 0 0,0 0-1,0 0 1,0 0 0,0 0-1,1-1 1,-1 1 0,1-1-1,-1 1 1,1-1-1,0 0 1,0 0 0,0 0-1,0-1 1,0 1 0,1-1-1,-1 0 1,0 1-1,1-1 1,-1-1 0,1 1-1,5 0 1,9 1-123,1 0-1,0-1 1,25-3 0,-36 2 39,144-14-2395,-52-5-2465,-38 1 1623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1:05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1 216 764,'0'0'745,"7"-37"3639,-1 26-3633,7-17 5369,9 105-5810,-6 217 38,-9-238 1565,-2-69-1814,1 0 0,1 0 0,0 1 0,13-17 0,2-4 16,50-96 124,-23 38-137,75-103 1,-98 158-168,-25 34 33,9 0-2339,11 34-9050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0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341 484 424 0 0,'36'-73'5761'0'0,"-36"71"-5297"0"0,3-8 336 0 0,-3 9-715 0 0,1 0 0 0 0,0 1 0 0 0,-1-1 0 0 0,0 0 1 0 0,1 0-1 0 0,-1 0 0 0 0,0 0 0 0 0,1 0 0 0 0,-1 0 0 0 0,0 0 1 0 0,0 0-1 0 0,0 0 0 0 0,0 0 0 0 0,0 0 0 0 0,0 0 0 0 0,0 0 0 0 0,0 0 1 0 0,0 0-1 0 0,-1 0 0 0 0,1 0 0 0 0,0 0 0 0 0,0 0 0 0 0,-1 0 0 0 0,0 0 1 0 0,-1-2-28 0 0,-1 1 0 0 0,1 0 1 0 0,-1 0-1 0 0,0 0 0 0 0,0 0 1 0 0,0 0-1 0 0,0 1 0 0 0,0-1 1 0 0,0 1-1 0 0,0 0 0 0 0,0 0 1 0 0,0 0-1 0 0,-1 0 0 0 0,1 1 1 0 0,0-1-1 0 0,-1 1 0 0 0,1 0 1 0 0,-1 0-1 0 0,1 0 0 0 0,0 0 1 0 0,-1 1-1 0 0,1-1 0 0 0,0 1 1 0 0,-1 0-1 0 0,1 0 0 0 0,-4 2 1 0 0,-18 5 22 0 0,0 2 1 0 0,-33 16 0 0 0,31-13 56 0 0,20-9-122 0 0,0 0 0 0 0,0 0-1 0 0,0 1 1 0 0,0 0 0 0 0,1 0-1 0 0,0 0 1 0 0,0 1 0 0 0,1 0-1 0 0,-1 0 1 0 0,-6 10-1 0 0,-1 5 46 0 0,-22 47-1 0 0,10-17-5 0 0,23-49-46 0 0,1 1 1 0 0,0-1-1 0 0,0 1 0 0 0,0 0 1 0 0,1 0-1 0 0,-1-1 1 0 0,0 1-1 0 0,1 0 0 0 0,0 0 1 0 0,0 0-1 0 0,0 0 1 0 0,0 0-1 0 0,0-1 0 0 0,1 1 1 0 0,-1 0-1 0 0,1 0 1 0 0,-1 0-1 0 0,1-1 1 0 0,0 1-1 0 0,0 0 0 0 0,1-1 1 0 0,-1 1-1 0 0,0-1 1 0 0,1 1-1 0 0,0-1 0 0 0,-1 0 1 0 0,1 1-1 0 0,0-1 1 0 0,0 0-1 0 0,0 0 0 0 0,1-1 1 0 0,-1 1-1 0 0,0 0 1 0 0,1-1-1 0 0,-1 1 1 0 0,1-1-1 0 0,-1 0 0 0 0,1 0 1 0 0,0 0-1 0 0,-1 0 1 0 0,1 0-1 0 0,0 0 0 0 0,5 0 1 0 0,1 0 2 0 0,-1 1 0 0 0,0-1 0 0 0,1 0 0 0 0,-1-1 0 0 0,0 0 0 0 0,1 0 1 0 0,-1-1-1 0 0,1 0 0 0 0,-1-1 0 0 0,0 1 0 0 0,0-2 0 0 0,0 1 0 0 0,0-1 0 0 0,0 0 1 0 0,0-1-1 0 0,-1 0 0 0 0,0 0 0 0 0,0-1 0 0 0,0 1 0 0 0,0-1 0 0 0,-1-1 0 0 0,1 0 0 0 0,-2 0 1 0 0,1 0-1 0 0,0 0 0 0 0,-1-1 0 0 0,0 0 0 0 0,5-11 0 0 0,4-6 39 0 0,-2-1-1 0 0,-1 0 1 0 0,-1-1-1 0 0,0 0 1 0 0,-3-1-1 0 0,6-31 1 0 0,-12 52 35 0 0,0-9 32 0 0,-1 17-83 0 0,-1 5-13 0 0,-1 15 14 0 0,1-14-35 0 0,0 0 1 0 0,1 0-1 0 0,0 0 1 0 0,0 0-1 0 0,1-1 1 0 0,0 1-1 0 0,0 0 1 0 0,1 0-1 0 0,4 10 1 0 0,-5-16 0 0 0,0 1 0 0 0,0-1 0 0 0,1 0 0 0 0,-1 0 0 0 0,0 1 0 0 0,1-1 0 0 0,0 0 1 0 0,0 0-1 0 0,-1 0 0 0 0,1-1 0 0 0,0 1 0 0 0,0 0 0 0 0,1-1 0 0 0,-1 1 0 0 0,0-1 0 0 0,0 0 1 0 0,1 0-1 0 0,-1 0 0 0 0,1 0 0 0 0,-1 0 0 0 0,1 0 0 0 0,-1-1 0 0 0,1 1 0 0 0,0-1 0 0 0,-1 0 0 0 0,1 0 1 0 0,-1 0-1 0 0,1 0 0 0 0,5-1 0 0 0,6-1 2 0 0,1-1 0 0 0,-1-1 0 0 0,0-1 0 0 0,0 0 0 0 0,0 0 0 0 0,-1-2 0 0 0,0 1-1 0 0,0-2 1 0 0,0 0 0 0 0,-1 0 0 0 0,0-1 0 0 0,-1-1 0 0 0,0 0 0 0 0,0 0 0 0 0,-1-1 0 0 0,-1 0 0 0 0,0-1 0 0 0,10-17 0 0 0,-1 0-7 0 0,-1-1 0 0 0,-2 0 1 0 0,-1-2-1 0 0,-2 0 0 0 0,-1 0 1 0 0,14-67-1 0 0,-11 16 336 0 0,-13 81-290 0 0,0-7 2 0 0,-1 7-43 0 0,-2 8 15 0 0,-67 276-19 0 0,28-103 7 0 0,37-163-5 0 0,-102 464 47 0 0,89-394 126 0 0,8-48-9248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1:0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83 676,'2'-35'3582,"3"30"-3436,-1 1 1,1 0 0,0 0-1,0 0 1,0 0 0,0 1-1,1 0 1,-1 0-1,1 1 1,0-1 0,0 1-1,0 1 1,0-1 0,0 1-1,0 0 1,0 0 0,1 1-1,-1-1 1,0 2-1,0-1 1,10 2 0,-10-1-102,-1-1 1,1 1 0,-1 1 0,1-1 0,-1 1 0,0 0-1,0 0 1,0 0 0,0 1 0,0-1 0,0 1-1,0 1 1,-1-1 0,0 1 0,1-1 0,-2 1-1,1 1 1,0-1 0,-1 0 0,1 1 0,-1 0-1,-1-1 1,1 1 0,3 11 0,-4-11-9,-1-1 1,-1 1 0,1 0-1,-1 0 1,0 0 0,0 0-1,0 0 1,0 0 0,-1-1-1,0 1 1,0 0-1,0 0 1,-1-1 0,0 1-1,-3 7 1,0-5 8,1 0 0,-1 0 1,0-1-1,-1 1 0,0-1 0,0 0 1,0 0-1,-11 7 0,5-6-24,1 1 0,-1-2 0,0 0 0,0 0 0,-1-1 0,0-1 0,0 0-1,0 0 1,0-1 0,-27 1 0,39-4-84,0 0 0,0 0-1,0 0 1,-1 0-1,1-1 1,0 1 0,0 0-1,0-1 1,0 1 0,0-1-1,0 1 1,0-1 0,0 0-1,0 1 1,0-1 0,0 0-1,1 0 1,-1 1 0,0-1-1,0 0 1,1 0-1,-1 0 1,1 0 0,-1 0-1,0 0 1,1 0 0,-1-2-1,-4-27-3845,9 8 1526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1:07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41 172,'13'-38'4987,"-13"38"-4947,0 0-1,0 0 1,0 0 0,0 0 0,0 1-1,0-1 1,0 0 0,-1 0-1,1 0 1,0 0 0,0 0-1,0 0 1,0 0 0,0 0-1,0 0 1,-1 0 0,1 1-1,0-1 1,0 0 0,0 0-1,0 0 1,0 0 0,-1 0-1,1 0 1,0 0 0,0 0-1,0 0 1,0 0 0,0 0 0,-1 0-1,1 0 1,0 0 0,0-1-1,0 1 1,0 0 0,0 0-1,0 0 1,-1 0 0,1 0-1,0 0 1,0 0 0,0 0-1,0 0 1,0 0 0,0-1-1,0 1 1,0 0 0,-1 0-1,1 0 1,0 0 0,0 0-1,0 0 1,0-1 0,0 1-1,0 0 1,0 0 0,0 0 0,0 0-1,0 0 1,0 0 0,0-1-1,0 1 1,0 0 0,0 0-1,-22 12 493,-28 28-400,47-37-105,-30 35 321,-45 65 0,70-92-291,1 1 1,0 0-1,1 1 1,1 0-1,0 0 0,0 0 1,1 0-1,1 1 0,0-1 1,-1 27-1,4-38-42,0 0 0,0 0 0,0 0 0,0 0 0,1 0 0,-1 0 0,1 0 0,-1 0 0,1 0 0,0 0 0,-1 0 0,1-1 0,0 1 0,0 0-1,0-1 1,1 1 0,-1 0 0,0-1 0,1 1 0,-1-1 0,1 0 0,-1 0 0,1 1 0,1 0 0,2 0 3,-1-1 0,0 1-1,0-1 1,1 0 0,-1 0 0,0-1 0,1 1 0,-1-1 0,1 0-1,7 0 1,0-2 10,0 1 0,0-2-1,0 0 1,0 0 0,-1-1 0,1 0 0,16-9-1,-21 8-14,-1 1-1,1-1 0,-1 0 0,0 0 0,0-1 1,0 1-1,-1-1 0,0-1 0,0 1 0,-1-1 1,1 0-1,-2 0 0,1 0 0,-1 0 1,0-1-1,0 1 0,-1-1 0,0 0 0,0 0 1,-1 0-1,0 0 0,-1 0 0,1 0 1,-2 0-1,1 0 0,-1 0 0,0 0 0,-1 1 1,1-1-1,-5-10 0,-1-5 45,5 16 12,0 1 0,0-1 0,0 0 0,1 0 0,-1-10 0,2 14 3,1 2-65,-1-1 1,1 1-1,-1-1 1,1 1-1,0-1 0,-1 1 1,1 0-1,0-1 1,0 1-1,0 0 1,0 0-1,0-1 1,0 1-1,0 0 1,0 0-1,1 0 1,-1 1-1,0-1 1,1 0-1,-1 0 0,0 1 1,1-1-1,-1 1 1,1-1-1,-1 1 1,1-1-1,-1 1 1,1 0-1,-1 0 1,1 0-1,0 0 1,-1 0-1,1 0 0,-1 0 1,1 1-1,-1-1 1,1 0-1,-1 1 1,1-1-1,1 2 1,3 1-7,0 0 0,1 0 1,-1 1-1,-1 0 0,1 0 0,-1 0 1,1 1-1,-1 0 0,-1 0 1,1 0-1,-1 1 0,4 6 0,0 0 3,-1 0 0,-1 1-1,-1 0 1,1 0-1,5 25 1,-7-19-2,0 0 1,-2 0-1,0 1 1,-1-1-1,-1 1 1,0-1-1,-2 0 1,0 1-1,-6 21 0,5-32 3,1-2 3,1 0-1,-2 0 1,1 0 0,-1 0-1,0-1 1,-7 13-1,9-18 69,-8-21-43,3 10-28,5 5-2,1 0-1,-1 0 1,1 0-1,0 0 0,1 0 1,-1 0-1,1 0 0,0 0 1,0 1-1,3-9 0,22-48 1,-20 48-8,9-17-27,1 1-1,1 0 0,38-46 0,-43 60-68,1 0 1,0 2 0,1 0-1,1 0 1,0 1-1,1 1 1,0 0-1,18-8 1,-23 14-184,1 1-1,-1-1 1,1 2 0,18-4 0,22 6-4699,-35 3 2396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1:0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9 109 1100,'0'0'1156,"-9"-12"1656,31-3-2071,-5 8-97,12-3-192,-3 0-240,6-1-276,4 2-256,1 1-244,-7 1-465,4-5-1115,-1 5 492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0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0 865 832 0 0,'5'0'231'0'0,"0"-1"-1"0"0,-1 0 1 0 0,1 0-1 0 0,0 0 1 0 0,0 0-1 0 0,-1-1 1 0 0,1 0 0 0 0,-1 0-1 0 0,0 0 1 0 0,1 0-1 0 0,-1-1 1 0 0,0 1-1 0 0,-1-1 1 0 0,1 0 0 0 0,5-6-1 0 0,57-58 1162 0 0,-62 62-1278 0 0,40-48 535 0 0,-3-1-1 0 0,-2-3 1 0 0,40-76-1 0 0,73-196 1379 0 0,-111 200 789 0 0,-40 126-2185 0 0,-3 12-559 0 0,-43 137 154 0 0,-7 21-90 0 0,34-89-76 0 0,10-47-30 0 0,0 0-1 0 0,2 0 1 0 0,2 1-1 0 0,0 0 1 0 0,3 64-1 0 0,1-95-27 0 0,0 0 0 0 0,0 0 1 0 0,0 0-1 0 0,-1 0 0 0 0,2 0 0 0 0,-1 1 0 0 0,0-1 1 0 0,0 0-1 0 0,0 0 0 0 0,0 0 0 0 0,1 0 0 0 0,-1 0 0 0 0,0 0 1 0 0,1 0-1 0 0,-1 0 0 0 0,1 0 0 0 0,-1 0 0 0 0,1 0 1 0 0,0 0-1 0 0,-1-1 0 0 0,1 1 0 0 0,0 0 0 0 0,0 0 1 0 0,-1-1-1 0 0,1 1 0 0 0,0 0 0 0 0,0-1 0 0 0,0 1 1 0 0,0-1-1 0 0,0 1 0 0 0,0-1 0 0 0,0 1 0 0 0,0-1 0 0 0,0 0 1 0 0,0 1-1 0 0,0-1 0 0 0,0 0 0 0 0,0 0 0 0 0,0 0 1 0 0,0 0-1 0 0,2 0 0 0 0,1-1 2 0 0,-1 0-1 0 0,1 0 1 0 0,0-1 0 0 0,-1 1 0 0 0,0-1-1 0 0,1 0 1 0 0,4-4 0 0 0,-8 6-5 0 0,10-8-8 0 0,-2-1 0 0 0,1 0 0 0 0,-1-1-1 0 0,0 0 1 0 0,-1 0 0 0 0,-1-1 0 0 0,1 0 0 0 0,-2 0-1 0 0,8-18 1 0 0,6-11-30 0 0,34-77-169 0 0,-52 115 164 0 0,-2 35-168 0 0,0-17 195 0 0,0 1 0 0 0,2-1 0 0 0,0 0 0 0 0,4 21 0 0 0,-4-32 14 0 0,0-1 0 0 0,1 0 0 0 0,-1 0 0 0 0,1 0 0 0 0,0 0 0 0 0,-1-1 0 0 0,2 1 0 0 0,-1 0-1 0 0,0-1 1 0 0,1 1 0 0 0,0-1 0 0 0,0 0 0 0 0,0 0 0 0 0,0 0 0 0 0,0 0 0 0 0,1 0 0 0 0,-1-1 0 0 0,1 0 0 0 0,-1 1 0 0 0,1-1 0 0 0,6 2 0 0 0,8 2-39 0 0,1-1 0 0 0,0-1 0 0 0,0-1 0 0 0,0 0 0 0 0,1-1 0 0 0,-1-1 0 0 0,1-1 0 0 0,-1-1 0 0 0,0-1 0 0 0,26-5 0 0 0,-29 4 14 0 0,0 0 0 0 0,0-2 0 0 0,0 0 0 0 0,0-1 0 0 0,-1 0 0 0 0,0-1 0 0 0,0-1-1 0 0,-1 0 1 0 0,0-1 0 0 0,-1-1 0 0 0,1 0 0 0 0,15-17 0 0 0,-25 23 18 0 0,-1 0 1 0 0,1-1-1 0 0,-1 1 0 0 0,0-1 0 0 0,0 0 1 0 0,0 0-1 0 0,-1 0 0 0 0,0 0 0 0 0,0 0 1 0 0,0 0-1 0 0,-1-1 0 0 0,2-10 1 0 0,-3 13 1 0 0,0-1 1 0 0,0 1 0 0 0,0 0 0 0 0,0-1 0 0 0,-1 1 0 0 0,0-1 0 0 0,1 1 0 0 0,-1 0 0 0 0,0-1 0 0 0,-1 1 0 0 0,1 0 0 0 0,-1 0 0 0 0,1 0 0 0 0,-1 0 0 0 0,0 0 0 0 0,0 0 0 0 0,0 1 0 0 0,-1-1 0 0 0,1 1 0 0 0,-1-1 0 0 0,-4-3 0 0 0,1 2-2 0 0,0 0 1 0 0,0 0-1 0 0,-1 1 1 0 0,0-1-1 0 0,0 1 1 0 0,0 1-1 0 0,0-1 1 0 0,0 1-1 0 0,0 0 0 0 0,0 1 1 0 0,-1 0-1 0 0,1 0 1 0 0,-1 1-1 0 0,1 0 1 0 0,-15 1-1 0 0,17 0 4 0 0,0 0 1 0 0,1 0-1 0 0,-1 0 0 0 0,0 0 0 0 0,1 1 0 0 0,-1 0 1 0 0,1 0-1 0 0,0 0 0 0 0,-1 0 0 0 0,1 1 0 0 0,0 0 1 0 0,1 0-1 0 0,-1 0 0 0 0,0 0 0 0 0,1 0 0 0 0,0 1 1 0 0,0 0-1 0 0,0 0 0 0 0,0 0 0 0 0,0 0 0 0 0,1 0 1 0 0,0 0-1 0 0,-1 0 0 0 0,2 1 0 0 0,-3 6 1 0 0,3-8 5 0 0,0-1 0 0 0,1 1 1 0 0,-1-1-1 0 0,1 1 1 0 0,0-1-1 0 0,0 1 1 0 0,-1-1-1 0 0,2 1 1 0 0,-1 0-1 0 0,0-1 1 0 0,0 1-1 0 0,1-1 0 0 0,0 1 1 0 0,-1-1-1 0 0,1 0 1 0 0,0 1-1 0 0,0-1 1 0 0,0 0-1 0 0,1 1 1 0 0,-1-1-1 0 0,0 0 1 0 0,3 3-1 0 0,0-2 5 0 0,0 0 0 0 0,-1 0 1 0 0,1 0-1 0 0,0 0 0 0 0,0-1 0 0 0,1 1 0 0 0,-1-1 1 0 0,1 0-1 0 0,-1-1 0 0 0,1 1 0 0 0,6 1 1 0 0,-2-1 1 0 0,0-1 1 0 0,0 0 0 0 0,0 0 0 0 0,0 0 0 0 0,0-1 0 0 0,0 0 0 0 0,0-1 0 0 0,0 0 0 0 0,0-1 0 0 0,-1 0 0 0 0,1 0 0 0 0,13-5 0 0 0,-18 7-4 0 0,16-27 45 0 0,-35 57-81 0 0,2 0 0 0 0,1 0 0 0 0,1 1 0 0 0,2 1 0 0 0,1 0 0 0 0,1 0 0 0 0,2 0 0 0 0,-2 66 0 0 0,7-96 34 0 0,0-1 1 0 0,-1 0 0 0 0,1 0-1 0 0,0 0 1 0 0,1 0 0 0 0,-1 0 0 0 0,0 0-1 0 0,0 0 1 0 0,0 0 0 0 0,1 0 0 0 0,-1 0-1 0 0,0 0 1 0 0,1 0 0 0 0,-1 0 0 0 0,1 0-1 0 0,-1 0 1 0 0,1 0 0 0 0,0 0 0 0 0,-1-1-1 0 0,1 1 1 0 0,0 0 0 0 0,0 0 0 0 0,-1-1-1 0 0,1 1 1 0 0,0 0 0 0 0,0-1 0 0 0,0 1-1 0 0,0-1 1 0 0,0 1 0 0 0,0-1 0 0 0,1 1-1 0 0,1-1 2 0 0,0 1 0 0 0,1-1 0 0 0,-1 0-1 0 0,0 0 1 0 0,0-1 0 0 0,0 1 0 0 0,1-1 0 0 0,-1 1-1 0 0,0-1 1 0 0,5-2 0 0 0,7-4 8 0 0,1 0 1 0 0,-1 0 0 0 0,17-13-1 0 0,-12 5-1 0 0,-1-1 0 0 0,-1 0 1 0 0,0-2-1 0 0,-1 0 0 0 0,26-37 0 0 0,63-113 27 0 0,-81 125-8 0 0,19-42 920 0 0,-43 83-859 0 0,0-12 230 0 0,2 20-220 0 0,2 20-104 0 0,-7-8 2 0 0,0 0 0 0 0,-7 27 1 0 0,-3 27 18 0 0,8-54-15 0 0,3-13-5 0 0,0-1 0 0 0,0 1 0 0 0,0 0 0 0 0,0 0 0 0 0,1 0-1 0 0,0-1 1 0 0,0 1 0 0 0,0 0 0 0 0,1 0 0 0 0,0 0 0 0 0,2 7 0 0 0,-3-11 2 0 0,0 0 1 0 0,0 1-1 0 0,0-1 0 0 0,0 0 0 0 0,0 0 1 0 0,0 1-1 0 0,1-1 0 0 0,-1 0 1 0 0,1 0-1 0 0,-1 1 0 0 0,1-1 0 0 0,-1 0 1 0 0,1 0-1 0 0,0 0 0 0 0,-1 0 0 0 0,1 0 1 0 0,0 0-1 0 0,0 0 0 0 0,0 0 1 0 0,0 0-1 0 0,0 0 0 0 0,0 0 0 0 0,0-1 1 0 0,0 1-1 0 0,0 0 0 0 0,0-1 0 0 0,1 1 1 0 0,-1-1-1 0 0,2 1 0 0 0,1-1 1 0 0,-1 0-1 0 0,0 0 0 0 0,1 0 1 0 0,-1 0-1 0 0,0-1 0 0 0,0 0 1 0 0,0 1-1 0 0,1-1 0 0 0,-1 0 1 0 0,0-1-1 0 0,5-2 1 0 0,4-3-2 0 0,1 0 1 0 0,-1-1 0 0 0,-1-1 0 0 0,19-16 0 0 0,-14 7 30 0 0,0 0 0 0 0,-1 0 0 0 0,-1-2 1 0 0,0 0-1 0 0,-2 0 0 0 0,0-1 1 0 0,-2 0-1 0 0,0-1 0 0 0,11-38 0 0 0,-21 58-10 0 0,-49 171-204 0 0,41-99 72 0 0,7-68 126 0 0,5-1-11 0 0,-1-1-1 0 0,0-1 1 0 0,1 1-1 0 0,-1-1 1 0 0,0 1-1 0 0,1-1 1 0 0,-1 0-1 0 0,0 0 1 0 0,0 0 0 0 0,0 0-1 0 0,0-1 1 0 0,0 0-1 0 0,0 1 1 0 0,0-1-1 0 0,0 0 1 0 0,-1 0-1 0 0,5-5 1 0 0,54-53 5 0 0,-35 33 6 0 0,-16 16-1 0 0,-1 1 0 0 0,0-1 0 0 0,0-1 0 0 0,8-15 0 0 0,-10 16 5 0 0,-6 9-6 0 0,3-2 16 0 0,0 0-22 0 0,-4 8-169 0 0,-68 266-543 0 0,67-268 289 0 0,36-34-10592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8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65 596 0 0,'0'0'1224'0'0,"0"-20"1020"0"0,0 6 289 0 0,0-2-1553 0 0,15 6-1212 0 0,-4 6-296 0 0,13 4-2977 0 0,-7 2 1681 0 0</inkml:trace>
  <inkml:trace contextRef="#ctx0" brushRef="#br0" timeOffset="1">202 253 628 0 0,'29'31'4945'0'0,"29"65"-2475"0"0,-21-33-1509 0 0,-25-39-571 0 0,-10-20-157 0 0,0 0 0 0 0,0 0 0 0 0,0 0 0 0 0,1 0 0 0 0,-1 0 0 0 0,1-1 0 0 0,7 8 586 0 0,12-44-135 0 0,-7 0-216 0 0,29-47 1 0 0,-8 16-307 0 0,-8 24-1315 0 0,0 20-6043 0 0,-18 15 4226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1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49 860 0 0,'0'-20'2200'0'0,"2"10"953"0"0,-4-8-2557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10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319 490 632 0 0,'9'-14'1411'0'0,"-1"-1"0"0"0,-1 0 0 0 0,-1 0 1 0 0,0-1-1 0 0,5-21 0 0 0,-10 34-1012 0 0,-1 3-360 0 0,0 0 0 0 0,0-1 0 0 0,0 1 1 0 0,0 0-1 0 0,0-1 0 0 0,1 1 1 0 0,-1 0-1 0 0,0-1 0 0 0,0 1 0 0 0,0 0 1 0 0,0 0-1 0 0,0-1 0 0 0,0 1 1 0 0,0-1-1 0 0,0 1 0 0 0,0 0 1 0 0,0-1-1 0 0,0 1 0 0 0,0 0 0 0 0,0 0 1 0 0,0-1-1 0 0,-1 1 0 0 0,1 0 1 0 0,0-1-1 0 0,0 1 0 0 0,0 0 0 0 0,0-1 1 0 0,0 1-1 0 0,-1 0 0 0 0,1 0 1 0 0,0-1-1 0 0,0 1 0 0 0,-1 0 1 0 0,1 0-1 0 0,0-1 0 0 0,0 1 0 0 0,-1 0 1 0 0,1 0-1 0 0,0 0 0 0 0,-1 0 1 0 0,1-1-1 0 0,0 1 0 0 0,-1 0 1 0 0,1 0-1 0 0,0 0 0 0 0,-1 0 0 0 0,-11 1 6 0 0,-1 0-1 0 0,1 1 1 0 0,0 0-1 0 0,0 1 1 0 0,0 0-1 0 0,0 1 0 0 0,1 0 1 0 0,-1 1-1 0 0,1 1 1 0 0,0 0-1 0 0,1 0 1 0 0,-1 1-1 0 0,1 0 0 0 0,-10 10 1 0 0,-11 10 46 0 0,0 1-1 0 0,-50 62 1 0 0,47-39 32 0 0,34-50-121 0 0,0-1 1 0 0,0 0 0 0 0,-1 0 0 0 0,1 1-1 0 0,0-1 1 0 0,0 0 0 0 0,-1 1-1 0 0,1-1 1 0 0,0 0 0 0 0,0 1-1 0 0,0-1 1 0 0,0 1 0 0 0,0-1 0 0 0,0 0-1 0 0,-1 1 1 0 0,1-1 0 0 0,0 0-1 0 0,0 1 1 0 0,0-1 0 0 0,0 1-1 0 0,0-1 1 0 0,1 0 0 0 0,-1 1-1 0 0,0-1 1 0 0,0 1 0 0 0,0-1 0 0 0,0 0-1 0 0,0 1 1 0 0,0-1 0 0 0,1 0-1 0 0,-1 1 1 0 0,0-1 0 0 0,0 0-1 0 0,0 1 1 0 0,1-1 0 0 0,-1 0-1 0 0,0 0 1 0 0,0 1 0 0 0,1-1 0 0 0,-1 0-1 0 0,0 0 1 0 0,1 1 0 0 0,-1-1-1 0 0,0 0 1 0 0,1 0 0 0 0,-1 0-1 0 0,1 1 1 0 0,16 4 48 0 0,4-6-36 0 0,0-1-1 0 0,0 0 1 0 0,0-2-1 0 0,0 0 0 0 0,-1-2 1 0 0,0 0-1 0 0,0-1 1 0 0,0-1-1 0 0,24-14 0 0 0,-33 15-5 0 0,-1 1-1 0 0,0-2 1 0 0,0 0-1 0 0,-1 0 1 0 0,1-1-1 0 0,-2 0 1 0 0,1 0-1 0 0,-2-1 1 0 0,1 0-1 0 0,-1 0 1 0 0,-1-1-1 0 0,0 0 0 0 0,0 0 1 0 0,-1-1-1 0 0,5-17 1 0 0,1-6 228 0 0,-3-1 0 0 0,0-1 0 0 0,3-69 1 0 0,-10 76 333 0 0,-2 0 1 0 0,-1 0 0 0 0,-9-43 0 0 0,4 29 478 0 0,7 41-728 0 0,0 5-312 0 0,0 0 0 0 0,0 0 0 0 0,0 0 0 0 0,-1 0 0 0 0,1 0-1 0 0,-1 0 1 0 0,1 0 0 0 0,-1 0 0 0 0,0 0 0 0 0,1 0 0 0 0,-1 0 0 0 0,-1 2 0 0 0,-2 5 13 0 0,-6 33-86 0 0,3-1 0 0 0,1 1 1 0 0,2 0-1 0 0,2 0 0 0 0,1 1 1 0 0,3-1-1 0 0,1 0 0 0 0,17 77 1 0 0,-18-111-205 0 0,1 1-1 0 0,0-1 1 0 0,1 1 0 0 0,-1-1 0 0 0,1 0 0 0 0,1-1 0 0 0,0 1 0 0 0,0-1 0 0 0,0 0 0 0 0,11 10 0 0 0,-10-11-590 0 0,-1-1 0 0 0,1-1 1 0 0,1 1-1 0 0,-1-1 0 0 0,1 0 0 0 0,0-1 1 0 0,12 5-1 0 0,17 3-3233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1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3 291 404 0 0,'-3'6'8744'0'0,"62"-3"-8513"0"0,-5 1-31 0 0,1-3-1 0 0,68-7 1 0 0,-108 5-169 0 0,0-1 0 0 0,0 0 0 0 0,0-2-1 0 0,0 1 1 0 0,0-2 0 0 0,0 0 0 0 0,-1 0-1 0 0,0-1 1 0 0,-1-1 0 0 0,1-1 0 0 0,20-15 0 0 0,-32 21-27 0 0,0 0 1 0 0,-1-1-1 0 0,0 1 1 0 0,1-1-1 0 0,-1 1 1 0 0,0-1-1 0 0,0 0 1 0 0,-1 1-1 0 0,1-1 1 0 0,-1 0 0 0 0,1 0-1 0 0,-1 0 1 0 0,0 1-1 0 0,0-1 1 0 0,0 0-1 0 0,0 0 1 0 0,0 0-1 0 0,-1 1 1 0 0,-1-6-1 0 0,2 4 0 0 0,-1 2 8 0 0,0-1 1 0 0,0 1 0 0 0,0-1 0 0 0,0 1 0 0 0,0 0 0 0 0,-1-1-1 0 0,1 1 1 0 0,-1 0 0 0 0,1 0 0 0 0,-1 0 0 0 0,0 0 0 0 0,0 0-1 0 0,0 1 1 0 0,0-1 0 0 0,0 0 0 0 0,0 1 0 0 0,0 0 0 0 0,-1-1-1 0 0,1 1 1 0 0,-1 0 0 0 0,1 0 0 0 0,-1 0 0 0 0,1 1 0 0 0,-4-2-1 0 0,-10-1 35 0 0,1 0-1 0 0,-30-2 1 0 0,26 3 7 0 0,11 3-45 0 0,-1 0-1 0 0,0 1 1 0 0,1 0 0 0 0,-1 0 0 0 0,1 1 0 0 0,0 0 0 0 0,-1 0 0 0 0,1 1-1 0 0,1 0 1 0 0,-1 1 0 0 0,1-1 0 0 0,-1 1 0 0 0,-10 11 0 0 0,8-8-2 0 0,2 0 0 0 0,-1 1 1 0 0,1 0-1 0 0,0 0 1 0 0,1 0-1 0 0,0 1 0 0 0,-9 18 1 0 0,15-26-6 0 0,0 1 1 0 0,0 0 0 0 0,0 0-1 0 0,0 0 1 0 0,0 0-1 0 0,0 0 1 0 0,1 0 0 0 0,0 0-1 0 0,-1 0 1 0 0,1 1-1 0 0,0-1 1 0 0,1 0 0 0 0,-1 0-1 0 0,0 0 1 0 0,1 0-1 0 0,0 0 1 0 0,0 0 0 0 0,0 0-1 0 0,0 0 1 0 0,0 0-1 0 0,0-1 1 0 0,1 1 0 0 0,0 0-1 0 0,-1-1 1 0 0,1 1-1 0 0,0-1 1 0 0,0 1-1 0 0,0-1 1 0 0,1 0 0 0 0,-1 0-1 0 0,0 0 1 0 0,1 0-1 0 0,-1-1 1 0 0,6 4 0 0 0,3 1 3 0 0,0-1 0 0 0,0 0 1 0 0,0-1-1 0 0,0 0 0 0 0,1-1 1 0 0,17 4-1 0 0,78 5-1 0 0,-63-8-26 0 0,51 6-977 0 0,165-3 0 0 0,-251-9 924 0 0,1 1 0 0 0,-1-2 0 0 0,0 1 0 0 0,0-1 0 0 0,0-1 0 0 0,-1 1 1 0 0,1-2-1 0 0,-1 1 0 0 0,0-1 0 0 0,0 0 0 0 0,13-12 0 0 0,-9 7 41 0 0,0-1 1 0 0,-1-1 0 0 0,-1 1-1 0 0,1-2 1 0 0,-2 1-1 0 0,11-18 1 0 0,14-37 526 0 0,-34 65-395 0 0,0 0-63 0 0,0-1-1 0 0,0 1 1 0 0,-1 0-1 0 0,1-1 0 0 0,-1 1 1 0 0,0 0-1 0 0,0 0 1 0 0,0 0-1 0 0,0 0 0 0 0,0 0 1 0 0,0 0-1 0 0,-3-3 1 0 0,-1 3-21 0 0,0 0 1 0 0,-1 0 0 0 0,0 1 0 0 0,1-1 0 0 0,-1 2-1 0 0,0-1 1 0 0,0 0 0 0 0,0 1 0 0 0,0 0 0 0 0,1 1 0 0 0,-1-1-1 0 0,0 1 1 0 0,0 0 0 0 0,1 1 0 0 0,-7 1 0 0 0,-6 2-6 0 0,0 1 0 0 0,1 0 0 0 0,-29 15 0 0 0,17-5 4 0 0,0 2 1 0 0,1 1-1 0 0,-34 30 0 0 0,61-48-9 0 0,-1 0-1 0 0,1 0 0 0 0,0 0 1 0 0,-1 0-1 0 0,1 0 1 0 0,0 0-1 0 0,0 1 1 0 0,0-1-1 0 0,0 0 0 0 0,0 1 1 0 0,0-1-1 0 0,0 0 1 0 0,1 1-1 0 0,-1-1 0 0 0,0 1 1 0 0,1 0-1 0 0,0-1 1 0 0,-1 1-1 0 0,1-1 1 0 0,0 1-1 0 0,-1 0 0 0 0,1-1 1 0 0,0 1-1 0 0,0 0 1 0 0,0-1-1 0 0,1 1 0 0 0,-1-1 1 0 0,0 1-1 0 0,1 0 1 0 0,-1-1-1 0 0,1 1 0 0 0,-1-1 1 0 0,2 3-1 0 0,0-2 4 0 0,0 0-1 0 0,0 0 0 0 0,0 0 0 0 0,0-1 0 0 0,1 1 0 0 0,-1 0 1 0 0,0-1-1 0 0,1 0 0 0 0,-1 0 0 0 0,1 0 0 0 0,0 0 1 0 0,-1 0-1 0 0,1 0 0 0 0,0-1 0 0 0,-1 1 0 0 0,1-1 1 0 0,0 1-1 0 0,5-1 0 0 0,13 0 17 0 0,0-1-1 0 0,0 0 1 0 0,-1-2 0 0 0,1 0-1 0 0,34-11 1 0 0,-47 11 27 0 0,-1 0-1 0 0,1 0 1 0 0,0-1-1 0 0,-1 0 0 0 0,0 0 1 0 0,0-1-1 0 0,0 0 1 0 0,-1 0-1 0 0,0-1 1 0 0,0 0-1 0 0,0 0 0 0 0,0 0 1 0 0,-1 0-1 0 0,0-1 1 0 0,-1 0-1 0 0,0 0 1 0 0,4-8-1 0 0,10-27 380 0 0,-18 41-440 0 0,1 7-3 0 0,0 21 41 0 0,-2 0 1 0 0,-1 0 0 0 0,-1 0 0 0 0,-1 0-1 0 0,-1-1 1 0 0,-13 36 0 0 0,-4 30 54 0 0,-6 77 50 0 0,23-108-52 0 0,5-60-74 0 0,0-1 1 0 0,-1 0-1 0 0,1 0 0 0 0,0 1 1 0 0,0-1-1 0 0,0 0 1 0 0,0 1-1 0 0,0-1 1 0 0,0 0-1 0 0,0 0 1 0 0,0 1-1 0 0,0-1 0 0 0,1 0 1 0 0,-1 0-1 0 0,0 1 1 0 0,0-1-1 0 0,0 0 1 0 0,0 0-1 0 0,0 1 0 0 0,0-1 1 0 0,0 0-1 0 0,1 0 1 0 0,-1 1-1 0 0,0-1 1 0 0,0 0-1 0 0,0 0 0 0 0,1 0 1 0 0,-1 0-1 0 0,0 1 1 0 0,0-1-1 0 0,0 0 1 0 0,1 0-1 0 0,-1 0 0 0 0,0 0 1 0 0,0 0-1 0 0,1 0 1 0 0,-1 0-1 0 0,0 1 1 0 0,1-1-1 0 0,-1 0 0 0 0,0 0 1 0 0,0 0-1 0 0,1 0 1 0 0,-1 0-1 0 0,0 0 1 0 0,1 0-1 0 0,15-10 67 0 0,13-21-63 0 0,187-344 73 0 0,-199 340 15 0 0,-3 0 0 0 0,0-1 0 0 0,8-38-1 0 0,-12 39-59 0 0,-10 34 2 0 0,3-7 22 0 0,-3 5-65 0 0,-1 7-11 0 0,-19 61-14 0 0,9-34 25 0 0,1 1 0 0 0,2 0 0 0 0,-7 51 1 0 0,8-26-17 0 0,7-57 20 0 0,-1 1 0 0 0,1-1 0 0 0,0 1 0 0 0,0-1 0 0 0,0 1 1 0 0,0-1-1 0 0,0 1 0 0 0,0-1 0 0 0,0 0 0 0 0,0 1 0 0 0,0-1 0 0 0,0 1 0 0 0,0-1 0 0 0,1 1 0 0 0,-1-1 0 0 0,0 1 0 0 0,0-1 0 0 0,0 1 0 0 0,1-1 0 0 0,-1 0 1 0 0,0 1-1 0 0,0-1 0 0 0,1 1 0 0 0,-1-1 0 0 0,0 0 0 0 0,1 1 0 0 0,-1-1 0 0 0,0 0 0 0 0,1 0 0 0 0,-1 1 0 0 0,0-1 0 0 0,1 0 0 0 0,-1 0 0 0 0,1 1 0 0 0,-1-1 0 0 0,1 0 1 0 0,-1 0-1 0 0,1 0 0 0 0,-1 0 0 0 0,0 0 0 0 0,2 0 0 0 0,21-12 46 0 0,18-29-12 0 0,-12 4-9 0 0,47-77 0 0 0,-64 93 65 0 0,-1 0 0 0 0,-1-1-1 0 0,0-1 1 0 0,-2 0 0 0 0,8-38 0 0 0,3 3 846 0 0,-18 57-777 0 0,-1-7-67 0 0,0 8-90 0 0,0 0 0 0 0,0 0-1 0 0,0 0 1 0 0,0 0 0 0 0,0 0 0 0 0,0 0 0 0 0,0 0 0 0 0,0 0-1 0 0,0 0 1 0 0,0 0 0 0 0,0 0 0 0 0,0 0 0 0 0,0 0 0 0 0,-1 0 0 0 0,1 0-1 0 0,0 0 1 0 0,0 0 0 0 0,0 0 0 0 0,0 0 0 0 0,0 0 0 0 0,-16 71-10 0 0,4 0 0 0 0,-6 121 0 0 0,17-173 16 0 0,0 1-1 0 0,2-1 1 0 0,6 36 0 0 0,-3-37-29 0 0,-3-14 12 0 0,-1-1 0 0 0,1 0-1 0 0,1-1 1 0 0,-1 1 0 0 0,0 0 0 0 0,1 0 0 0 0,0 0 0 0 0,-1-1 0 0 0,1 1 0 0 0,5 4 0 0 0,-7-7 7 0 0,2 1 0 0 0,1 1 0 0 0,-1-1 1 0 0,0 0-1 0 0,1 0 0 0 0,-1 0 0 0 0,1 0 1 0 0,-1 0-1 0 0,1-1 0 0 0,0 1 1 0 0,-1-1-1 0 0,1 0 0 0 0,-1 1 1 0 0,1-1-1 0 0,0-1 0 0 0,-1 1 1 0 0,1 0-1 0 0,0 0 0 0 0,-1-1 0 0 0,1 0 1 0 0,-1 1-1 0 0,1-1 0 0 0,-1 0 1 0 0,3-2-1 0 0,3 0 4 0 0,-1 0 1 0 0,0-1-1 0 0,0 0 0 0 0,-1 0 0 0 0,1-1 0 0 0,-1 0 1 0 0,0 0-1 0 0,0 0 0 0 0,0-1 0 0 0,-1 0 1 0 0,9-12-1 0 0,5-9 0 0 0,21-40 0 0 0,-26 38 8 0 0,-2 0 0 0 0,0-1-1 0 0,7-32 1 0 0,-11 35 16 0 0,-4 18-23 0 0,-3 4 5 0 0,1-12 2 0 0,2 5-2 0 0,-12 49-135 0 0,3 0 0 0 0,-3 48 1 0 0,0 58 62 0 0,8-141 76 0 0,11 6 44 0 0,-4-8-53 0 0,0-1 1 0 0,-1-1 0 0 0,1 1-1 0 0,0-1 1 0 0,-1 0 0 0 0,1-1-1 0 0,-1 1 1 0 0,0-1 0 0 0,0-1-1 0 0,0 1 1 0 0,-1-1 0 0 0,1 0 0 0 0,-1 0-1 0 0,0-1 1 0 0,9-9 0 0 0,0 0 20 0 0,-2-2-1 0 0,1 0 1 0 0,-2 0 0 0 0,13-23 0 0 0,1-22 62 0 0,-24 54-68 0 0,-1 6-18 0 0,0 1 0 0 0,0-1 0 0 0,-1 1 0 0 0,1-1 0 0 0,0 1 0 0 0,0-1 0 0 0,0 0 0 0 0,0 1 0 0 0,0-1 1 0 0,0 1-1 0 0,0-1 0 0 0,0 1 0 0 0,0-1 0 0 0,0 1 0 0 0,0-1 0 0 0,1 0 0 0 0,-1 1 0 0 0,0-1 0 0 0,0 1 0 0 0,0-1 0 0 0,1 1 0 0 0,-1-1 0 0 0,0 1 0 0 0,1-1 0 0 0,-1 1 0 0 0,0 0 0 0 0,1-1 1 0 0,-1 1-1 0 0,1-1 0 0 0,0 1 0 0 0,0-2 20 0 0,-3 10-241 0 0,-10 84 174 0 0,12-89 40 0 0,0 0 7 0 0,-2 10-7 0 0,2-10 9 0 0,11-48-9012 0 0,-6 22 5795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1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37 516 0 0,'0'-1'283'0'0,"-1"0"1"0"0,1 0-1 0 0,0 0 1 0 0,-1 1-1 0 0,1-1 0 0 0,0 0 1 0 0,-1 0-1 0 0,1 0 1 0 0,0 0-1 0 0,0 0 1 0 0,0 0-1 0 0,0 0 0 0 0,0 0 1 0 0,0 0-1 0 0,0 0 1 0 0,0 0-1 0 0,1 0 0 0 0,-1 0 1 0 0,0 0-1 0 0,0 0 1 0 0,1 0-1 0 0,-1 0 0 0 0,1 0 1 0 0,-1 0-1 0 0,1 0 1 0 0,-1 0-1 0 0,1 1 0 0 0,0-1 1 0 0,-1 0-1 0 0,1 0 1 0 0,0 1-1 0 0,-1-1 0 0 0,1 0 1 0 0,1 0-1 0 0,12-3-5347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2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0 679 312 0 0,'18'-11'411'0'0,"-2"-2"1"0"0,1 0-1 0 0,-2-1 0 0 0,0-1 1 0 0,0-1-1 0 0,-1 0 1 0 0,-1 0-1 0 0,-1-1 0 0 0,-1-1 1 0 0,17-34-1 0 0,5-19 699 0 0,36-115-1 0 0,-57 149-647 0 0,27-123 2726 0 0,-33 137-2023 0 0,-14 35-476 0 0,-13 36-470 0 0,4 0-192 0 0,2 2 0 0 0,3 0 0 0 0,1 0 0 0 0,3 1 0 0 0,-2 63 0 0 0,10-95-23 0 0,1 1 1 0 0,6 27 0 0 0,-6-40-5 0 0,0-1 1 0 0,1 1 0 0 0,0-1 0 0 0,0 0-1 0 0,1 0 1 0 0,-1 0 0 0 0,1 0-1 0 0,1 0 1 0 0,-1-1 0 0 0,8 10 0 0 0,-9-13 3 0 0,1-1 0 0 0,-1 1 0 0 0,1 0 0 0 0,0-1 1 0 0,-1 1-1 0 0,1-1 0 0 0,0 0 0 0 0,0 0 0 0 0,0 0 1 0 0,0 0-1 0 0,0-1 0 0 0,0 1 0 0 0,0-1 0 0 0,0 1 1 0 0,0-1-1 0 0,0 0 0 0 0,0-1 0 0 0,0 1 0 0 0,0 0 1 0 0,0-1-1 0 0,0 1 0 0 0,0-1 0 0 0,4-2 0 0 0,7-2 1 0 0,1-1-1 0 0,-1 0 0 0 0,16-11 0 0 0,-25 15-3 0 0,10-8 2 0 0,0-1-1 0 0,-1-1 1 0 0,0 0 0 0 0,0 0-1 0 0,-2-2 1 0 0,0 1-1 0 0,0-2 1 0 0,-1 1 0 0 0,14-27-1 0 0,-8 22-59 0 0,-17 19 56 0 0,1 0 0 0 0,-1 1 0 0 0,0-1 0 0 0,1 0 0 0 0,-1 0 1 0 0,0 1-1 0 0,0-1 0 0 0,1 0 0 0 0,-1 1 0 0 0,0-1 0 0 0,0 1 0 0 0,1-1 0 0 0,-1 0 1 0 0,0 1-1 0 0,0-1 0 0 0,0 0 0 0 0,0 1 0 0 0,0-1 0 0 0,0 1 0 0 0,0-1 0 0 0,0 0 0 0 0,0 1 1 0 0,0-1-1 0 0,0 1 0 0 0,0-1 0 0 0,0 1 0 0 0,0-1 0 0 0,0 0 0 0 0,0 1 0 0 0,0-1 0 0 0,0 1 1 0 0,-1-1-1 0 0,-12 69-26 0 0,5-36-4 0 0,3-5 13 0 0,2-9-36 0 0,0-1 1 0 0,2 1-1 0 0,0 26 0 0 0,1-45-42 0 0,0 0-1 0 0,0 0 0 0 0,0 1 1 0 0,0-1-1 0 0,0 0 0 0 0,0 0 1 0 0,0 1-1 0 0,0-1 0 0 0,0 0 1 0 0,0 0-1 0 0,27-12-6016 0 0,-26 11 5643 0 0,14-17-2390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5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93 200 0 0,'4'-17'1838'0'0,"0"6"-853"0"0,1 0 1 0 0,-1 0 0 0 0,2 1 0 0 0,6-11 0 0 0,-10 19-505 0 0,11-8 3536 0 0,-100 579-3364 0 0,67-476-495 0 0,20-90-137 0 0,-9 26 2668 0 0,10-56-2422 0 0,0-1-1 0 0,2 1 1 0 0,6-28-1 0 0,-5 41-213 0 0,-1 0-1 0 0,2 0 1 0 0,0 0 0 0 0,0 1-1 0 0,2-1 1 0 0,-1 2-1 0 0,17-24 1 0 0,-20 33-57 0 0,0 0 0 0 0,0 0 0 0 0,1 1 0 0 0,-1-1 0 0 0,1 1 0 0 0,-1 0 0 0 0,1-1 0 0 0,0 2 0 0 0,0-1 0 0 0,0 0 0 0 0,0 1 1 0 0,0 0-1 0 0,0 0 0 0 0,0 0 0 0 0,0 0 0 0 0,1 1 0 0 0,-1 0 0 0 0,0-1 0 0 0,0 2 0 0 0,1-1 0 0 0,-1 0 0 0 0,0 1 0 0 0,0 0 0 0 0,0 0 0 0 0,1 0 0 0 0,-1 0 0 0 0,6 4 1 0 0,-1-2-10 0 0,0 1 0 0 0,-1 0 1 0 0,1 0-1 0 0,-1 1 0 0 0,0 0 1 0 0,0 1-1 0 0,-1 0 0 0 0,1 0 1 0 0,-2 0-1 0 0,1 1 0 0 0,8 10 1 0 0,-11-11 10 0 0,0 0 1 0 0,0 1 0 0 0,-1 0-1 0 0,1 0 1 0 0,-2-1 0 0 0,1 2-1 0 0,-1-1 1 0 0,0 0 0 0 0,0 1-1 0 0,-1-1 1 0 0,0 0 0 0 0,0 10-1 0 0,-1-12-1 0 0,-1-1-1 0 0,1 0 1 0 0,-1 0-1 0 0,0 0 1 0 0,0-1-1 0 0,-1 1 1 0 0,1 0-1 0 0,-1 0 0 0 0,0-1 1 0 0,0 1-1 0 0,0-1 1 0 0,-1 1-1 0 0,1-1 1 0 0,-1 0-1 0 0,1 0 1 0 0,-1 0-1 0 0,0 0 1 0 0,0-1-1 0 0,-1 1 1 0 0,1-1-1 0 0,0 1 0 0 0,-1-1 1 0 0,0-1-1 0 0,-5 4 1 0 0,0-1-73 0 0,0-1-1 0 0,0 0 1 0 0,-1 0 0 0 0,1-1 0 0 0,-1 0 0 0 0,1 0-1 0 0,-14 0 1 0 0,19-2-133 0 0,1 0 0 0 0,-1-1 0 0 0,0 1 0 0 0,1-1 0 0 0,-1 1 0 0 0,1-1 0 0 0,-1 0 0 0 0,1-1 0 0 0,-1 1 0 0 0,-2-2 0 0 0,3 1-212 0 0,1 1 1 0 0,0-1-1 0 0,0 1 0 0 0,1-1 1 0 0,-1 0-1 0 0,0 0 1 0 0,1 0-1 0 0,-1 0 1 0 0,1 0-1 0 0,-1 0 0 0 0,1 0 1 0 0,0 0-1 0 0,0 0 1 0 0,0-1-1 0 0,0 1 0 0 0,-1-3 1 0 0,0-12-2982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71 336 0 0,'1'-3'234'0'0,"0"-1"-1"0"0,0 0 1 0 0,0 1-1 0 0,0-1 1 0 0,1 1-1 0 0,0 0 1 0 0,0-1-1 0 0,0 1 1 0 0,0 0-1 0 0,0 0 1 0 0,0 0-1 0 0,1 0 1 0 0,-1 0-1 0 0,1 1 1 0 0,0-1-1 0 0,0 1 1 0 0,0 0-1 0 0,0 0 1 0 0,0 0-1 0 0,1 0 1 0 0,-1 0-1 0 0,1 1 1 0 0,-1 0-1 0 0,1-1 1 0 0,-1 1 0 0 0,6-1-1 0 0,-4 2-173 0 0,0 0 1 0 0,0 0-1 0 0,0 0 0 0 0,0 0 1 0 0,0 1-1 0 0,0 0 0 0 0,-1 0 0 0 0,1 0 1 0 0,0 1-1 0 0,0-1 0 0 0,-1 1 1 0 0,1 0-1 0 0,-1 1 0 0 0,0-1 1 0 0,0 1-1 0 0,1 0 0 0 0,-2 0 0 0 0,1 0 1 0 0,0 0-1 0 0,3 4 0 0 0,2 4-7 0 0,-1 1-1 0 0,0-1 1 0 0,0 2-1 0 0,-2-1 1 0 0,1 1-1 0 0,-1 0 1 0 0,-1 0-1 0 0,0 0 1 0 0,-1 1-1 0 0,-1 0 0 0 0,0 0 1 0 0,-1 0-1 0 0,0 0 1 0 0,-1 0-1 0 0,-1 19 1 0 0,0-32-34 0 0,0 1 1 0 0,0-1 0 0 0,-1 1-1 0 0,1 0 1 0 0,0-1-1 0 0,-1 1 1 0 0,1-1-1 0 0,-1 1 1 0 0,1-1 0 0 0,-1 1-1 0 0,0-1 1 0 0,0 1-1 0 0,0-1 1 0 0,0 0-1 0 0,0 0 1 0 0,0 1 0 0 0,0-1-1 0 0,0 0 1 0 0,0 0-1 0 0,0 0 1 0 0,-1 0-1 0 0,1 0 1 0 0,0 0 0 0 0,-1 0-1 0 0,1-1 1 0 0,-1 1-1 0 0,1 0 1 0 0,-1-1-1 0 0,1 1 1 0 0,-1-1 0 0 0,1 0-1 0 0,-1 1 1 0 0,-2-1-1 0 0,2 0 13 0 0,0 0 0 0 0,0 1 0 0 0,0-1 0 0 0,0 0 0 0 0,0-1 0 0 0,0 1-1 0 0,0 0 1 0 0,0-1 0 0 0,0 1 0 0 0,0-1 0 0 0,1 1 0 0 0,-1-1 0 0 0,0 0 0 0 0,0 0-1 0 0,0 0 1 0 0,1 0 0 0 0,-1 0 0 0 0,0 0 0 0 0,1 0 0 0 0,-1-1 0 0 0,1 1-1 0 0,0 0 1 0 0,-1-1 0 0 0,1 1 0 0 0,-2-4 0 0 0,1 0 0 0 0,0-1 1 0 0,1 1-1 0 0,0-1 1 0 0,0 1-1 0 0,0-1 0 0 0,0 1 1 0 0,1-1-1 0 0,0 0 0 0 0,0 1 1 0 0,1-1-1 0 0,-1 1 1 0 0,1-1-1 0 0,0 1 0 0 0,1-1 1 0 0,-1 1-1 0 0,1-1 1 0 0,0 1-1 0 0,1 0 0 0 0,-1 0 1 0 0,1 0-1 0 0,0 0 1 0 0,0 1-1 0 0,1-1 0 0 0,-1 1 1 0 0,7-7-1 0 0,1 0-133 0 0,0 1 0 0 0,0 0 0 0 0,1 1-1 0 0,0 0 1 0 0,1 0 0 0 0,0 1 0 0 0,0 1-1 0 0,21-8 1 0 0,26-4-1713 0 0,-17 12-2554 0 0,-28 5 2122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6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16 520 0 0,'12'-15'8810'0'0,"-12"28"-8682"0"0,-1 0 0 0 0,-1 1 1 0 0,0-1-1 0 0,0 0 0 0 0,-6 14 0 0 0,-6 40-427 0 0,13-47-1823 0 0,5-26 774 0 0,3-6 1479 0 0,-6 10-169 0 0,0 1 0 0 0,0-1-1 0 0,0 1 1 0 0,0-1-1 0 0,0 0 1 0 0,0 0 0 0 0,0 1-1 0 0,-1-1 1 0 0,1 0 0 0 0,-1 0-1 0 0,1 0 1 0 0,-1 0-1 0 0,0 0 1 0 0,1 0 0 0 0,-1 0-1 0 0,0 1 1 0 0,0-1 0 0 0,-1 0-1 0 0,1 0 1 0 0,0 0-1 0 0,-1 0 1 0 0,1 0 0 0 0,-1 0-1 0 0,0 0 1 0 0,1 1 0 0 0,-1-1-1 0 0,0 0 1 0 0,-2-2-1 0 0,1 1-95 0 0,-7-54 3653 0 0,10 54-3028 0 0,4-2 1493 0 0,-5 5-1940 0 0,-19 136 134 0 0,18-131-172 0 0,0 0-1 0 0,1 1 1 0 0,-1-1 0 0 0,1 0 0 0 0,0 0 0 0 0,0 0 0 0 0,1 0-1 0 0,0 0 1 0 0,0 0 0 0 0,0 0 0 0 0,0 0 0 0 0,1 0 0 0 0,0 0-1 0 0,0-1 1 0 0,5 9 0 0 0,5 16 43 0 0,-12-29-94 0 0,0 0-1 0 0,0-1 1 0 0,0 1-1 0 0,1 0 1 0 0,-1-1-1 0 0,0 1 1 0 0,0 0-1 0 0,0 0 1 0 0,0-1 0 0 0,1 1-1 0 0,-1 0 1 0 0,0 0-1 0 0,0-1 1 0 0,0 1-1 0 0,1 0 1 0 0,-1 0-1 0 0,0 0 1 0 0,0 0-1 0 0,1-1 1 0 0,-1 1-1 0 0,0 0 1 0 0,1 0-1 0 0,-1 0 1 0 0,0 0-1 0 0,1 0 1 0 0,-1 0-1 0 0,0 0 1 0 0,0 0-1 0 0,1 0 1 0 0,-1 0-1 0 0,0 0 1 0 0,1 0-1 0 0,-1 0 1 0 0,0 0-1 0 0,1 0 1 0 0,-1 0-1 0 0,0 0 1 0 0,1 0-1 0 0,-1 0 1 0 0,0 0-1 0 0,0 0 1 0 0,1 1-1 0 0,-1-1 1 0 0,0 0-1 0 0,0 0 1 0 0,1 0-1 0 0,-1 0 1 0 0,0 1-1 0 0,0-1 1 0 0,1 0 0 0 0,-1 0-1 0 0,0 1 1 0 0,0-1-1 0 0,0 0 1 0 0,0 0-1 0 0,1 1 1 0 0,-1-1-1 0 0,0 0 1 0 0,0 1-1 0 0,0-1 1 0 0,0 0-1 0 0,0 1 1 0 0,0-1-1 0 0,0 0 1 0 0,0 0-1 0 0,0 1 1 0 0,0-1-1 0 0,12-27-3780 0 0,-8 15 1209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7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46 896 0 0,'5'-34'7665'0'0,"-1"24"-6760"0"0,4 9-1416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7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45 101 452 0 0,'2'-4'1109'0'0,"41"-74"4729"0"0,-42 77-5394 0 0,9-17 2342 0 0,-22 41-2718 0 0,-46 104 208 0 0,51-111-237 0 0,2 0 1 0 0,0 0 0 0 0,1 1-1 0 0,1 0 1 0 0,0 0 0 0 0,0 20-1 0 0,3-36-30 0 0,0 1-1 0 0,0-1 0 0 0,0 0 1 0 0,0 0-1 0 0,0 1 0 0 0,0-1 1 0 0,1 0-1 0 0,-1 0 0 0 0,0 0 1 0 0,1 1-1 0 0,-1-1 0 0 0,1 0 1 0 0,-1 0-1 0 0,1 0 0 0 0,0 0 0 0 0,-1 0 1 0 0,1 0-1 0 0,0 0 0 0 0,0 0 1 0 0,0 0-1 0 0,0 0 0 0 0,0 0 1 0 0,0-1-1 0 0,0 1 0 0 0,0 0 1 0 0,0-1-1 0 0,0 1 0 0 0,2 0 1 0 0,0 0 2 0 0,1 0 0 0 0,-1-1-1 0 0,1 1 1 0 0,-1-1 0 0 0,1 0 0 0 0,-1 0 0 0 0,1 0 0 0 0,-1-1 0 0 0,1 1 0 0 0,4-2 0 0 0,4-1 6 0 0,1-1 0 0 0,-1 0 1 0 0,0-1-1 0 0,22-12 0 0 0,-19 7 33 0 0,-1 0 1 0 0,0-1-1 0 0,-1 0 1 0 0,-1-1-1 0 0,0-1 1 0 0,0 0-1 0 0,-1 0 1 0 0,-1-1-1 0 0,0-1 1 0 0,-1 1-1 0 0,10-24 1 0 0,1 5 1343 0 0,-21 34-1403 0 0,-28 105 167 0 0,27-93-404 0 0,-1 0 1 0 0,2 0-1 0 0,0 0 1 0 0,0 1-1 0 0,1-1 1 0 0,3 23-1 0 0,-3-35 135 0 0,0 0 0 0 0,0-1-1 0 0,0 1 1 0 0,0 0-1 0 0,1-1 1 0 0,-1 1-1 0 0,0 0 1 0 0,0-1-1 0 0,0 1 1 0 0,1-1-1 0 0,-1 1 1 0 0,0 0-1 0 0,0-1 1 0 0,1 1 0 0 0,-1-1-1 0 0,1 1 1 0 0,-1-1-1 0 0,0 1 1 0 0,1-1-1 0 0,-1 1 1 0 0,1-1-1 0 0,-1 1 1 0 0,1-1-1 0 0,0 0 1 0 0,-1 1-1 0 0,1-1 1 0 0,-1 0 0 0 0,1 1-1 0 0,0-1 1 0 0,-1 0-1 0 0,1 0 1 0 0,-1 0-1 0 0,1 0 1 0 0,0 1-1 0 0,-1-1 1 0 0,1 0-1 0 0,0 0 1 0 0,-1 0-1 0 0,1 0 1 0 0,1-1 0 0 0,19-11-3461 0 0,-19 11 3712 0 0,9-10-2463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28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0 255 92 0 0,'12'9'3298'0'0,"-3"-9"-2966"0"0,0 0 0 0 0,-1-1 0 0 0,1 0 0 0 0,-1-1 0 0 0,1 0 0 0 0,-1 0 0 0 0,0-1 0 0 0,1 0 0 0 0,-1 0 0 0 0,-1-1 0 0 0,1 0 0 0 0,0-1 1 0 0,9-7-1 0 0,3-2 29 0 0,-1-1 1 0 0,-1-2 0 0 0,27-28 0 0 0,-40 39-256 0 0,1-1-1 0 0,-1 0 1 0 0,-1 0-1 0 0,1 0 1 0 0,-1 0-1 0 0,0-1 1 0 0,-1 0-1 0 0,1 1 1 0 0,-2-1-1 0 0,1-1 1 0 0,-1 1-1 0 0,2-15 1 0 0,-4 22-100 0 0,0 0 0 0 0,0 0 0 0 0,0 1 0 0 0,0-1 1 0 0,0 0-1 0 0,-1 0 0 0 0,1 1 0 0 0,0-1 0 0 0,0 0 1 0 0,0 1-1 0 0,-1-1 0 0 0,1 0 0 0 0,0 1 0 0 0,-1-1 1 0 0,1 1-1 0 0,-1-1 0 0 0,1 0 0 0 0,-1 1 0 0 0,1-1 1 0 0,-1 1-1 0 0,1-1 0 0 0,-1 1 0 0 0,1 0 0 0 0,-1-1 1 0 0,1 1-1 0 0,-1-1 0 0 0,0 1 0 0 0,1 0 0 0 0,-1 0 1 0 0,0-1-1 0 0,1 1 0 0 0,-1 0 0 0 0,0 0 0 0 0,0 0 0 0 0,1 0 1 0 0,-1 0-1 0 0,0 0 0 0 0,1 0 0 0 0,-1 0 0 0 0,-1 0 1 0 0,-25 4 81 0 0,18 0-76 0 0,0 0 0 0 0,0 1 0 0 0,1-1 0 0 0,0 2 0 0 0,0-1 0 0 0,0 1 0 0 0,1 1 0 0 0,0-1 0 0 0,0 1 0 0 0,0 0 0 0 0,-7 12 1 0 0,0 0-12 0 0,1 2 1 0 0,1 0-1 0 0,-13 29 1 0 0,18-36 8 0 0,1 1 0 0 0,1-1 1 0 0,0 1-1 0 0,1 0 0 0 0,0 0 0 0 0,-2 30 0 0 0,6-43-7 0 0,0 0 0 0 0,0 0-1 0 0,0-1 1 0 0,0 1 0 0 0,0 0-1 0 0,0 0 1 0 0,0 0 0 0 0,1 0-1 0 0,-1-1 1 0 0,1 1 0 0 0,-1 0-1 0 0,1 0 1 0 0,0-1 0 0 0,0 1 0 0 0,0-1-1 0 0,0 1 1 0 0,0 0 0 0 0,0-1-1 0 0,0 0 1 0 0,0 1 0 0 0,1-1-1 0 0,-1 0 1 0 0,0 1 0 0 0,1-1-1 0 0,-1 0 1 0 0,1 0 0 0 0,1 1-1 0 0,1-1 2 0 0,0-1 0 0 0,0 1 0 0 0,-1 0 0 0 0,1-1-1 0 0,0 0 1 0 0,0 0 0 0 0,0 0 0 0 0,0 0 0 0 0,-1-1 0 0 0,1 0-1 0 0,0 1 1 0 0,5-3 0 0 0,9-4 7 0 0,0 0-1 0 0,0-1 1 0 0,-1 0-1 0 0,17-13 1 0 0,7-8-9 0 0,-2-3 1 0 0,-1-1 0 0 0,-2-1-1 0 0,61-76 1 0 0,-97 110-8 0 0,0-1-1 0 0,1 1 1 0 0,-1-1-1 0 0,0 1 1 0 0,0-1 0 0 0,1 1-1 0 0,-1 0 1 0 0,0-1-1 0 0,1 1 1 0 0,-1 0 0 0 0,0-1-1 0 0,1 1 1 0 0,-1 0-1 0 0,1 0 1 0 0,-1-1 0 0 0,0 1-1 0 0,1 0 1 0 0,-1 0-1 0 0,1 0 1 0 0,-1-1 0 0 0,1 1-1 0 0,-1 0 1 0 0,1 0-1 0 0,-1 0 1 0 0,1 0 0 0 0,-1 0-1 0 0,0 0 1 0 0,1 0-1 0 0,-1 0 1 0 0,1 0 0 0 0,0 0-1 0 0,4 14-47 0 0,-6 23-4 0 0,-37 152-95 0 0,37-186 163 0 0,3 1 12 0 0,-2-4-22 0 0,0 1 0 0 0,0-1-1 0 0,0 0 1 0 0,0 0 0 0 0,0 1 0 0 0,0-1-1 0 0,0 0 1 0 0,0 0 0 0 0,0 1 0 0 0,0-1 0 0 0,0 0-1 0 0,0 1 1 0 0,1-1 0 0 0,-1 0 0 0 0,0 0 0 0 0,0 1-1 0 0,0-1 1 0 0,0 0 0 0 0,0 0 0 0 0,1 0-1 0 0,-1 1 1 0 0,0-1 0 0 0,0 0 0 0 0,0 0 0 0 0,1 0-1 0 0,-1 0 1 0 0,0 1 0 0 0,0-1 0 0 0,1 0-1 0 0,-1 0 1 0 0,0 0 0 0 0,0 0 0 0 0,1 0 0 0 0,-1 0-1 0 0,0 0 1 0 0,0 0 0 0 0,1 0 0 0 0,-1 0-1 0 0,0 0 1 0 0,1 0 0 0 0,-1 0 0 0 0,0 0 0 0 0,0 0-1 0 0,1 0 1 0 0,-1 0 0 0 0,0 0 0 0 0,0 0 0 0 0,1 0-1 0 0,-1 0 1 0 0,0 0 0 0 0,0 0 0 0 0,1 0-1 0 0,-1-1 1 0 0,0 1 0 0 0,0 0 0 0 0,1 0 0 0 0,-1 0-1 0 0,0-1 1 0 0,0 1 0 0 0,1 0 0 0 0,133-79 56 0 0,-71 40-81 0 0,86-40 1 0 0,-147 78 17 0 0,-1 1 0 0 0,1-1 1 0 0,-1 1-1 0 0,0 0 0 0 0,1 0 1 0 0,-1 0-1 0 0,1 0 0 0 0,-1 0 1 0 0,1 0-1 0 0,-1 0 0 0 0,0 0 1 0 0,1 0-1 0 0,-1 1 0 0 0,1-1 1 0 0,-1 1-1 0 0,0-1 0 0 0,1 1 1 0 0,-1-1-1 0 0,0 1 0 0 0,1 0 1 0 0,-1 0-1 0 0,0-1 0 0 0,0 1 1 0 0,0 0-1 0 0,0 0 0 0 0,0 0 1 0 0,0 0-1 0 0,0 0 0 0 0,0 1 1 0 0,0-1-1 0 0,-1 0 0 0 0,1 0 1 0 0,0 1-1 0 0,-1-1 0 0 0,1 0 1 0 0,-1 1-1 0 0,1-1 0 0 0,-1 0 1 0 0,0 1-1 0 0,1 2 0 0 0,2 8-8 0 0,1 1-1 0 0,-2 0 0 0 0,1 17 0 0 0,-2-24 10 0 0,-1-5-4 0 0,2 17-119 0 0,0-1 0 0 0,1 1-1 0 0,1-1 1 0 0,6 20 0 0 0,-8-33-138 0 0,-1 0 0 0 0,1 0 0 0 0,0 0 0 0 0,0 0 0 0 0,0-1 0 0 0,1 1 0 0 0,-1-1 1 0 0,1 1-1 0 0,0-1 0 0 0,0 0 0 0 0,0 0 0 0 0,0 0 0 0 0,0 0 0 0 0,1-1 0 0 0,-1 1 0 0 0,1-1 0 0 0,0 0 0 0 0,-1 0 1 0 0,1-1-1 0 0,0 1 0 0 0,0-1 0 0 0,0 1 0 0 0,7 0 0 0 0,11 0-1955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8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1 211 4144 0 0,'35'-77'-317'0'0,"-25"53"1137"0"0,23-43-1 0 0,-31 65-683 0 0,-1 0-1 0 0,0-1 1 0 0,1 1 0 0 0,0 0-1 0 0,-1 0 1 0 0,1 0 0 0 0,0 0 0 0 0,0 0-1 0 0,0 0 1 0 0,0 0 0 0 0,5-2-1 0 0,6 8 322 0 0,-3 18-436 0 0,-7-2 49 0 0,-1 0 0 0 0,-1 0-1 0 0,0 0 1 0 0,-2 0 0 0 0,0 0-1 0 0,-2 0 1 0 0,-9 37 0 0 0,8-35 39 0 0,4-19 93 0 0,4-1-107 0 0,-4-1-92 0 0,0-1 0 0 0,1 0 0 0 0,-1 0 0 0 0,0 0 0 0 0,0 1 0 0 0,0-1 0 0 0,1 0-1 0 0,-1 0 1 0 0,0 0 0 0 0,0 1 0 0 0,1-1 0 0 0,-1 0 0 0 0,0 0 0 0 0,0 0-1 0 0,1 0 1 0 0,-1 0 0 0 0,0 0 0 0 0,0 0 0 0 0,1 1 0 0 0,-1-1 0 0 0,0 0 0 0 0,1 0-1 0 0,-1 0 1 0 0,0 0 0 0 0,0 0 0 0 0,1 0 0 0 0,-1 0 0 0 0,0-1 0 0 0,1 1 0 0 0,-1 0-1 0 0,0 0 1 0 0,0 0 0 0 0,1 0 0 0 0,-1 0 0 0 0,0 0 0 0 0,0 0 0 0 0,1-1-1 0 0,-1 1 1 0 0,0 0 0 0 0,0 0 0 0 0,1 0 0 0 0,-1-1 0 0 0,0 1 0 0 0,0 0 0 0 0,0 0-1 0 0,0 0 1 0 0,1-1 0 0 0,-1 1 0 0 0,0 0 0 0 0,0-1 0 0 0,59-77 144 0 0,-25 32-47 0 0,61-64-1 0 0,-69 90-141 0 0,-25 20 38 0 0,-1 0 1 0 0,1 0-1 0 0,0 0 1 0 0,0 0-1 0 0,0 0 1 0 0,-1 0-1 0 0,1 0 1 0 0,0 0-1 0 0,0 0 1 0 0,0 0-1 0 0,-1 0 1 0 0,1 1-1 0 0,0-1 0 0 0,0 0 1 0 0,0 1-1 0 0,-1-1 1 0 0,1 0-1 0 0,0 1 1 0 0,-1-1-1 0 0,1 1 1 0 0,0-1-1 0 0,-1 1 1 0 0,1-1-1 0 0,-1 1 1 0 0,1 0-1 0 0,-1-1 0 0 0,1 1 1 0 0,-1 0-1 0 0,1-1 1 0 0,-1 1-1 0 0,0 0 1 0 0,1 0-1 0 0,-1-1 1 0 0,0 1-1 0 0,0 0 1 0 0,1 1-1 0 0,-1 2-2 0 0,0 1 1 0 0,0-1-1 0 0,0 0 0 0 0,-1 1 0 0 0,0-1 1 0 0,1 0-1 0 0,-1 0 0 0 0,-1 0 0 0 0,-1 5 0 0 0,1 0 3 0 0,-11 22-20 0 0,11-26 47 0 0,-1 0 0 0 0,1 0 0 0 0,0 1 0 0 0,1-1 0 0 0,-1 0 0 0 0,1 1 0 0 0,-1 7-1 0 0,7-17 7 0 0,45-40 39 0 0,-27 21-37 0 0,2 2 0 0 0,0 1 0 0 0,49-30 0 0 0,-71 49-61 0 0,-2 1-5 0 0,0 0 31 0 0,0 0 0 0 0,1 0 1 0 0,-1 1-1 0 0,0-1 0 0 0,0 1 0 0 0,0-1 0 0 0,0 1 0 0 0,0-1 0 0 0,0 1 0 0 0,0-1 0 0 0,0 1 0 0 0,0 0 0 0 0,0 0 1 0 0,0 0-1 0 0,-1-1 0 0 0,1 1 0 0 0,0 0 0 0 0,-1 0 0 0 0,1 0 0 0 0,0 0 0 0 0,-1 0 0 0 0,1 0 0 0 0,-1 0 0 0 0,1 0 1 0 0,-1 1-1 0 0,0-1 0 0 0,1 0 0 0 0,-1 0 0 0 0,0 0 0 0 0,0 0 0 0 0,0 0 0 0 0,0 1 0 0 0,0 0 0 0 0,-2 48-50 0 0,1-41 39 0 0,-1 9-183 0 0,0 8 273 0 0,0-1 0 0 0,3 32-1 0 0,-1-50-479 0 0,1 0 0 0 0,0 0 1 0 0,1 0-1 0 0,0 0 0 0 0,0 0 0 0 0,0 0 0 0 0,0-1 0 0 0,1 1 0 0 0,1-1 0 0 0,-1 0 0 0 0,1 0 0 0 0,8 11 0 0 0,0-4-1700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93 392 0 0,'0'0'1255'0'0,"13"-38"2550"0"0,-12 35-3563 0 0,0 1 0 0 0,-1-1 0 0 0,1 1 0 0 0,-1-1 0 0 0,0 0 0 0 0,0 0 0 0 0,0 1 0 0 0,0-1 0 0 0,0 0 0 0 0,0 1 0 0 0,-1-1 0 0 0,0 0 0 0 0,1 1 0 0 0,-1-1 0 0 0,0 0 0 0 0,0 1 0 0 0,0 0 0 0 0,-2-3 0 0 0,2 3 506 0 0,-3 3-555 0 0,-8 4-123 0 0,0 1 0 0 0,1 1 0 0 0,0 0 0 0 0,1 0 0 0 0,-1 1 0 0 0,2 0 0 0 0,-1 1 1 0 0,1 0-1 0 0,0 0 0 0 0,-11 17 0 0 0,-1 2 33 0 0,2 1 0 0 0,-29 57 0 0 0,38-64-67 0 0,1-1 1 0 0,-10 36-1 0 0,17-50-138 0 0,1-1 1 0 0,-1 1-1 0 0,1-1 1 0 0,1 1-1 0 0,-1-1 1 0 0,1 1-1 0 0,0 0 1 0 0,0 0-1 0 0,1-1 1 0 0,0 1-1 0 0,0-1 1 0 0,1 1-1 0 0,3 11 1 0 0,-3-15-203 0 0,0-1-1 0 0,0 1 1 0 0,0 0 0 0 0,0-1 0 0 0,1 0-1 0 0,-1 1 1 0 0,1-1 0 0 0,-1 0 0 0 0,1 0-1 0 0,0 0 1 0 0,0-1 0 0 0,0 1-1 0 0,-1-1 1 0 0,2 0 0 0 0,-1 1 0 0 0,0-1-1 0 0,0-1 1 0 0,5 2 0 0 0,21 2-2498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29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126 333 1080 0 0,'-9'-30'4620'0'0,"9"30"-4544"0"0,0-1 0 0 0,0 1 1 0 0,0 0-1 0 0,0-1 0 0 0,0 1 1 0 0,0 0-1 0 0,0-1 0 0 0,0 1 0 0 0,-1 0 1 0 0,1-1-1 0 0,0 1 0 0 0,0 0 1 0 0,0 0-1 0 0,-1-1 0 0 0,1 1 0 0 0,0 0 1 0 0,0 0-1 0 0,-1-1 0 0 0,1 1 1 0 0,0 0-1 0 0,0 0 0 0 0,-1 0 0 0 0,1 0 1 0 0,0-1-1 0 0,-1 1 0 0 0,1 0 1 0 0,0 0-1 0 0,-1 0 0 0 0,1 0 0 0 0,0 0 1 0 0,-1 0-1 0 0,1 0 0 0 0,0 0 0 0 0,-1 0 1 0 0,1 0-1 0 0,0 0 0 0 0,-1 0 1 0 0,1 0-1 0 0,0 0 0 0 0,-1 0 0 0 0,-8 11 114 0 0,0-1 0 0 0,1 1 0 0 0,1 1 0 0 0,0-1-1 0 0,0 1 1 0 0,1 1 0 0 0,1-1 0 0 0,0 1 0 0 0,-6 23-1 0 0,6-17-61 0 0,1 1-1 0 0,1-1 1 0 0,0 1-1 0 0,2-1 1 0 0,0 1-1 0 0,3 27 1 0 0,-2-45-129 0 0,0 0 1 0 0,0-1-1 0 0,0 1 1 0 0,1 0-1 0 0,-1-1 1 0 0,1 1-1 0 0,-1 0 1 0 0,1-1-1 0 0,0 1 1 0 0,-1 0-1 0 0,1-1 1 0 0,0 1-1 0 0,0-1 1 0 0,0 1 0 0 0,0-1-1 0 0,1 0 1 0 0,-1 0-1 0 0,0 1 1 0 0,1-1-1 0 0,-1 0 1 0 0,0 0-1 0 0,1 0 1 0 0,-1 0-1 0 0,1 0 1 0 0,-1-1-1 0 0,1 1 1 0 0,0 0-1 0 0,-1-1 1 0 0,1 1-1 0 0,0-1 1 0 0,0 0-1 0 0,-1 1 1 0 0,1-1-1 0 0,0 0 1 0 0,0 0-1 0 0,-1 0 1 0 0,1 0-1 0 0,0 0 1 0 0,0-1 0 0 0,-1 1-1 0 0,1-1 1 0 0,0 1-1 0 0,-1-1 1 0 0,4-1-1 0 0,2 0-102 0 0,0-1 0 0 0,0 0 0 0 0,0 0 0 0 0,0-1 0 0 0,-1 0-1 0 0,1 0 1 0 0,-1 0 0 0 0,0-1 0 0 0,9-9 0 0 0,-7 4-37 0 0,0-1 1 0 0,0 0-1 0 0,-1 0 1 0 0,-1 0-1 0 0,0-1 1 0 0,0 0-1 0 0,-1 0 1 0 0,-1-1-1 0 0,3-13 1 0 0,-5 17 123 0 0,0 1-1 0 0,-1 0 1 0 0,0 0 0 0 0,0-1-1 0 0,-1 1 1 0 0,0-1 0 0 0,-1 1-1 0 0,0 0 1 0 0,0-1 0 0 0,-1 1-1 0 0,0 0 1 0 0,0 0 0 0 0,-1 0-1 0 0,0 0 1 0 0,-6-12 0 0 0,7 17 31 0 0,-1 0 0 0 0,0 0 0 0 0,1 0 0 0 0,-1 1 0 0 0,0-1 0 0 0,0 1 0 0 0,0-1 0 0 0,-1 1 0 0 0,1 0 0 0 0,0 0 1 0 0,-1 1-1 0 0,0-1 0 0 0,1 1 0 0 0,-1-1 0 0 0,0 1 0 0 0,0 0 0 0 0,1 0 0 0 0,-1 1 0 0 0,0-1 0 0 0,0 1 0 0 0,0 0 0 0 0,0 0 0 0 0,-6 1 0 0 0,5 0-4 0 0,1-1 0 0 0,-1 1 0 0 0,1 0 0 0 0,-1 0 0 0 0,1 0 0 0 0,0 0 0 0 0,-1 1 0 0 0,1 0 0 0 0,0 0 0 0 0,0 0 0 0 0,0 0 0 0 0,0 1 0 0 0,1-1 0 0 0,-1 1 0 0 0,1 0 0 0 0,-1 0 0 0 0,1 1 0 0 0,0-1 0 0 0,-4 6 0 0 0,-21 36 147 0 0,28-43-131 0 0,0-1-22 0 0,0 1 1 0 0,0-1 0 0 0,0 0-1 0 0,1 0 1 0 0,-1 0-1 0 0,0 0 1 0 0,1 1 0 0 0,-1-1-1 0 0,1 0 1 0 0,0 0-1 0 0,-1 0 1 0 0,1 0 0 0 0,0 0-1 0 0,-1 0 1 0 0,1-1-1 0 0,0 1 1 0 0,2 1-1 0 0,-1 2 7 0 0,2-2-6 0 0,-1-1 0 0 0,1 0-1 0 0,-1 1 1 0 0,1-1 0 0 0,0 0 0 0 0,-1-1 0 0 0,1 1 0 0 0,0-1-1 0 0,0 1 1 0 0,0-1 0 0 0,-1-1 0 0 0,7 0 0 0 0,53-9-64 0 0,-38 5-23 0 0,-4 0 0 0 0,-1-1 0 0 0,0-1 1 0 0,0 0-1 0 0,0-2 0 0 0,-1 0 0 0 0,-1-1 0 0 0,1-1 0 0 0,22-18 0 0 0,-4 1 519 0 0,-35 28-387 0 0,-2 0-49 0 0,0-1 1 0 0,0 1 0 0 0,0 0-1 0 0,0 0 1 0 0,0 0-1 0 0,0-1 1 0 0,0 1 0 0 0,0 0-1 0 0,0 0 1 0 0,0 0-1 0 0,0 0 1 0 0,1-1 0 0 0,-1 1-1 0 0,0 0 1 0 0,0 0-1 0 0,0 0 1 0 0,0 0-1 0 0,0-1 1 0 0,1 1 0 0 0,-1 0-1 0 0,0 0 1 0 0,0 0-1 0 0,0 0 1 0 0,0 0 0 0 0,1 0-1 0 0,-1 0 1 0 0,0 0-1 0 0,0 0 1 0 0,0 0 0 0 0,0-1-1 0 0,1 1 1 0 0,-1 0-1 0 0,0 0 1 0 0,0 0-1 0 0,0 0 1 0 0,1 0 0 0 0,-1 0-1 0 0,0 0 1 0 0,0 0-1 0 0,0 1 1 0 0,1-1 0 0 0,-1 0-1 0 0,0 0 1 0 0,0 0-1 0 0,0 0 1 0 0,1 0 0 0 0,-1 0-1 0 0,0 0 1 0 0,0 0-1 0 0,0 0 1 0 0,0 1-1 0 0,0-1 1 0 0,1 0 0 0 0,-1 0-1 0 0,0 0 1 0 0,0 0-1 0 0,0 0 1 0 0,0 1 0 0 0,0-1-1 0 0,-4 44 9 0 0,-21 81 0 0 0,9-52 5 0 0,-12 54 123 0 0,27-125 360 0 0,3-10-439 0 0,7-16-14 0 0,0 0 1 0 0,1 1 0 0 0,1 0-1 0 0,26-39 1 0 0,-5 16 43 0 0,48-51 1 0 0,-56 77-92 0 0,-23 20-4 0 0,0-1 0 0 0,0 1 0 0 0,0 0 0 0 0,0 0 1 0 0,0 0-1 0 0,0 0 0 0 0,0 0 0 0 0,0 0 0 0 0,0 1 1 0 0,0-1-1 0 0,0 0 0 0 0,0 0 0 0 0,0 1 0 0 0,0-1 1 0 0,0 0-1 0 0,-1 1 0 0 0,1-1 0 0 0,0 1 0 0 0,0-1 1 0 0,0 1-1 0 0,0 0 0 0 0,0 0 0 0 0,0 2 1 0 0,0 0 0 0 0,0-1 0 0 0,0 1 0 0 0,-1 0 0 0 0,1 0 0 0 0,-1-1 0 0 0,0 1 0 0 0,0 0 0 0 0,0 0 0 0 0,0 0 0 0 0,0-1 0 0 0,-1 1 0 0 0,1 0 0 0 0,-1 0 0 0 0,-1 4 0 0 0,0 2-2 0 0,-22 134-38 0 0,20-111 70 0 0,4-31-22 0 0,0 0-1 0 0,0 0 0 0 0,0-1 0 0 0,0 1 0 0 0,0 0 0 0 0,1 0 1 0 0,-1 0-1 0 0,0 0 0 0 0,1 0 0 0 0,-1-1 0 0 0,0 1 0 0 0,1 0 1 0 0,-1 0-1 0 0,1-1 0 0 0,-1 1 0 0 0,1 0 0 0 0,0-1 0 0 0,-1 1 1 0 0,1-1-1 0 0,0 1 0 0 0,-1 0 0 0 0,1-1 0 0 0,0 1 0 0 0,1-1 1 0 0,0 2 17 0 0,4-5-4 0 0,11-8-9 0 0,0 0 0 0 0,0 0 1 0 0,-1-2-1 0 0,-1 0 1 0 0,0 0-1 0 0,-1-2 0 0 0,0 0 1 0 0,13-20-1 0 0,-7 8 129 0 0,-2-1-1 0 0,-1-1 0 0 0,-2 0 1 0 0,17-42-1 0 0,-32 70-119 0 0,0-1-1 0 0,1 0 1 0 0,-1 1 0 0 0,0-1-1 0 0,0 0 1 0 0,0 0 0 0 0,0 1-1 0 0,0-1 1 0 0,-1 0 0 0 0,1 1-1 0 0,0-1 1 0 0,-1 0 0 0 0,1 1-1 0 0,-1-1 1 0 0,0 0 0 0 0,1 1-1 0 0,-1-1 1 0 0,0 1 0 0 0,0 0-1 0 0,0-1 1 0 0,0 1 0 0 0,0-1-1 0 0,0 1 1 0 0,-2-1 0 0 0,2 1 50 0 0,-2 5-60 0 0,-9 16 8 0 0,12-12-15 0 0,0-1 0 0 0,0 0 1 0 0,1 0-1 0 0,0 0 0 0 0,0 0 0 0 0,1 0 0 0 0,-1-1 0 0 0,2 1 1 0 0,-1 0-1 0 0,1-1 0 0 0,0 1 0 0 0,5 8 0 0 0,8 19 7 0 0,17 45 20 0 0,23 64 4 0 0,-53-134-28 0 0,-1-1 1 0 0,0 1 0 0 0,0-1 0 0 0,-1 1-1 0 0,-1 0 1 0 0,1-1 0 0 0,-1 1 0 0 0,-2 11-1 0 0,2-17 3 0 0,-1 1 0 0 0,1-1 0 0 0,-1 0 0 0 0,0 1 0 0 0,0-1-1 0 0,0 0 1 0 0,-1 0 0 0 0,1 0 0 0 0,-1 0 0 0 0,0 0 0 0 0,0 0 0 0 0,0 0-1 0 0,0-1 1 0 0,0 1 0 0 0,-1-1 0 0 0,1 1 0 0 0,-1-1 0 0 0,1 0 0 0 0,-1 0-1 0 0,0 0 1 0 0,0 0 0 0 0,0-1 0 0 0,-4 3 0 0 0,6-4 0 0 0,-1 0-1 0 0,1 0 1 0 0,0 1 0 0 0,0-1 0 0 0,-1 0 0 0 0,1 0 0 0 0,0 0 0 0 0,-1 0-1 0 0,1-1 1 0 0,0 1 0 0 0,0 0 0 0 0,-1 0 0 0 0,1-1 0 0 0,0 1 0 0 0,0-1-1 0 0,0 1 1 0 0,0-1 0 0 0,0 0 0 0 0,-1 1 0 0 0,1-1 0 0 0,0 0-1 0 0,0 0 1 0 0,0 1 0 0 0,1-1 0 0 0,-1 0 0 0 0,0 0 0 0 0,0 0 0 0 0,0 0-1 0 0,1 0 1 0 0,-2-2 0 0 0,-15-36 161 0 0,15 32-146 0 0,1 0 0 0 0,0-1 0 0 0,1 1 0 0 0,0 0 0 0 0,0 0 0 0 0,0 0 0 0 0,1-1 0 0 0,0 1 0 0 0,0 0-1 0 0,1 0 1 0 0,0 0 0 0 0,0 0 0 0 0,1 1 0 0 0,0-1 0 0 0,0 1 0 0 0,6-10 0 0 0,-3 6-2 0 0,1-1 1 0 0,1 1-1 0 0,-1 1 1 0 0,2-1 0 0 0,-1 1-1 0 0,1 1 1 0 0,1-1-1 0 0,18-12 1 0 0,52-23 39 0 0,-50 29-65 0 0,-1-2 0 0 0,42-31 1 0 0,-62 41 12 0 0,0-1 1 0 0,-1 0 0 0 0,0 0 0 0 0,-1-1-1 0 0,0 0 1 0 0,0-1 0 0 0,-1 1 0 0 0,0-1-1 0 0,-1 0 1 0 0,0 0 0 0 0,6-18 0 0 0,-2 0 253 0 0,-1-1 0 0 0,-1 0 1 0 0,-2-1-1 0 0,0 1 0 0 0,-1-33 1 0 0,-48 242-606 0 0,12 71 305 0 0,7-44-122 0 0,15-129-2297 0 0,10-75 1863 0 0,19-49-8851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0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5 602 488 0 0,'-4'-2'5959'0'0,"340"-27"-4746"0"0,-131 14-1004 0 0,-177 8-255 0 0,-27 7 42 0 0,0-1 1 0 0,0 1 0 0 0,-1 0 0 0 0,1-1 0 0 0,0 1 0 0 0,0-1 0 0 0,-1 1 0 0 0,1-1 0 0 0,-1 1-1 0 0,1-1 1 0 0,0 1 0 0 0,-1-1 0 0 0,1 0 0 0 0,-1 1 0 0 0,1-1 0 0 0,-1 0 0 0 0,0 1 0 0 0,1-1-1 0 0,-1 0 1 0 0,0 0 0 0 0,1 0 0 0 0,-1 1 0 0 0,0-1 0 0 0,0 0 0 0 0,0 0 0 0 0,0 0 0 0 0,0 1-1 0 0,0-1 1 0 0,0 0 0 0 0,0 0 0 0 0,0 0 0 0 0,0 1 0 0 0,0-1 0 0 0,0 0 0 0 0,0 0-1 0 0,-1 0 1 0 0,1 1 0 0 0,0-1 0 0 0,-1-1 0 0 0,-15-28-9 0 0,11 26 46 0 0,1 4-31 0 0,3-1 12 0 0,-2-1 7 0 0,1-1 0 0 0,-1 1-1 0 0,0 1 1 0 0,0-1 0 0 0,0 0 0 0 0,0 1-1 0 0,0-1 1 0 0,0 1 0 0 0,0 0 0 0 0,-5-1-1 0 0,-1 7-13 0 0,0 0-1 0 0,1 1 0 0 0,-1 0 0 0 0,1 1 1 0 0,1 0-1 0 0,-1 0 0 0 0,1 0 0 0 0,1 1 1 0 0,-11 16-1 0 0,-50 91 207 0 0,38-63-87 0 0,23-41-83 0 0,0 0 0 0 0,1 1 0 0 0,0-1 0 0 0,1 1 0 0 0,0 0 0 0 0,1 0 0 0 0,-4 23 0 0 0,7-34-34 0 0,0 0 0 0 0,0 0 0 0 0,0 0 0 0 0,0 0-1 0 0,1 0 1 0 0,-1 0 0 0 0,0 0 0 0 0,0 0 0 0 0,0 0 0 0 0,1 0 0 0 0,-1 0 0 0 0,1 0 0 0 0,-1 0 0 0 0,1 0 0 0 0,-1-1 0 0 0,1 1 0 0 0,-1 0 0 0 0,1 0 0 0 0,0 0 0 0 0,-1-1 0 0 0,1 1-1 0 0,0 0 1 0 0,0-1 0 0 0,-1 1 0 0 0,1-1 0 0 0,0 1 0 0 0,0-1 0 0 0,1 1 0 0 0,1 0 4 0 0,0-1 1 0 0,0 1-1 0 0,-1-1 1 0 0,1 0-1 0 0,0 1 0 0 0,0-2 1 0 0,0 1-1 0 0,-1 0 1 0 0,1 0-1 0 0,4-2 1 0 0,2 0 16 0 0,1-1 0 0 0,0-1 1 0 0,-1 0-1 0 0,18-9 1 0 0,-12 2-8 0 0,0-1 0 0 0,-1 0 0 0 0,0-1-1 0 0,0 0 1 0 0,-2-1 0 0 0,0 0 0 0 0,19-31 0 0 0,0-7 333 0 0,25-61-1 0 0,-40 78 91 0 0,5-4 586 0 0,-20 37-848 0 0,-4 9-165 0 0,-14 34 18 0 0,2 2-1 0 0,2 0 1 0 0,-8 47 0 0 0,20-88-49 0 0,1-1 9 0 0,0-1 0 0 0,-1 1-1 0 0,1 0 1 0 0,0 0 0 0 0,0-1 0 0 0,0 1-1 0 0,0 0 1 0 0,0-1 0 0 0,0 1-1 0 0,0 0 1 0 0,0 0 0 0 0,0-1-1 0 0,1 1 1 0 0,-1 0 0 0 0,0-1-1 0 0,0 1 1 0 0,1 0 0 0 0,-1-1-1 0 0,0 1 1 0 0,1 0 0 0 0,-1-1-1 0 0,1 2 1 0 0,4-3-5 0 0,0 0 1 0 0,0 0-1 0 0,0-1 0 0 0,0 0 0 0 0,0 0 0 0 0,-1 0 1 0 0,1 0-1 0 0,-1-1 0 0 0,1 0 0 0 0,-1 0 0 0 0,0 0 1 0 0,6-7-1 0 0,48-55-101 0 0,-5 4-19 0 0,10 0-46 0 0,-61 60 134 0 0,-2 1 32 0 0,0-1-1 0 0,0 1 0 0 0,1 0 0 0 0,-1-1 0 0 0,0 1 1 0 0,1 0-1 0 0,-1 0 0 0 0,0-1 0 0 0,1 1 0 0 0,-1 0 1 0 0,0 0-1 0 0,1 0 0 0 0,-1-1 0 0 0,0 1 0 0 0,1 0 1 0 0,-1 0-1 0 0,0 0 0 0 0,1 0 0 0 0,-1 0 0 0 0,1 0 1 0 0,-1 0-1 0 0,0 0 0 0 0,1 0 0 0 0,-1 0 0 0 0,1 0 1 0 0,-1 0-1 0 0,0 0 0 0 0,1 0 0 0 0,-1 0 0 0 0,1 0 1 0 0,-1 1-1 0 0,0-1 0 0 0,1 0 0 0 0,-1 0 1 0 0,1 1-1 0 0,1 46-132 0 0,-2-45 118 0 0,3 4-33 0 0,-3-6 48 0 0,0 0 0 0 0,0 1 0 0 0,0-1 0 0 0,0 1 0 0 0,0-1 0 0 0,0 1 0 0 0,0-1 0 0 0,0 1 1 0 0,0-1-1 0 0,0 1 0 0 0,0-1 0 0 0,0 0 0 0 0,1 1 0 0 0,-1-1 0 0 0,0 1 0 0 0,0-1 0 0 0,0 0 0 0 0,1 1 0 0 0,-1-1 0 0 0,0 1 0 0 0,1-1 0 0 0,-1 0 1 0 0,0 0-1 0 0,1 1 0 0 0,-1-1 0 0 0,0 0 0 0 0,1 1 0 0 0,-1-1 0 0 0,1 0 0 0 0,-1 0 0 0 0,0 0 0 0 0,1 1 0 0 0,-1-1 0 0 0,1 0 0 0 0,-1 0 0 0 0,1 0 1 0 0,-1 0-1 0 0,1 0 0 0 0,-1 0 0 0 0,0 0 0 0 0,1 0 0 0 0,-1 0 0 0 0,1 0 0 0 0,-1 0 0 0 0,1 0 0 0 0,-1 0 0 0 0,1-1 0 0 0,10-4-14 0 0,-1-1 0 0 0,-1-1 0 0 0,1 1 0 0 0,-1-1 0 0 0,0-1 0 0 0,-1 0 0 0 0,0 0 0 0 0,0-1 0 0 0,11-16 0 0 0,-13 20 35 0 0,5-9-14 0 0,-10 12-15 0 0,4-3-32 0 0,-5 5 45 0 0,0 0 0 0 0,0 0 0 0 0,0-1 0 0 0,1 1 0 0 0,-1 0 0 0 0,0 0 0 0 0,0 0 0 0 0,0 0 0 0 0,0 0 0 0 0,0 0 0 0 0,0 0 0 0 0,0 0 0 0 0,0 0 0 0 0,0 0 0 0 0,1 0 1 0 0,-1-1-1 0 0,0 1 0 0 0,0 0 0 0 0,0 0 0 0 0,0 0 0 0 0,0 0 0 0 0,0 0 0 0 0,1 0 0 0 0,-1 0 0 0 0,0 0 0 0 0,0 0 0 0 0,0 0 0 0 0,0 0 0 0 0,0 0 0 0 0,0 0 0 0 0,1 0 1 0 0,-1 0-1 0 0,0 0 0 0 0,0 0 0 0 0,0 0 0 0 0,0 1 0 0 0,0-1 0 0 0,0 0 0 0 0,0 0 0 0 0,1 0 0 0 0,-1 0 0 0 0,0 0 0 0 0,0 0 0 0 0,0 0 0 0 0,0 0 0 0 0,0 0 0 0 0,0 0 1 0 0,0 0-1 0 0,0 1 0 0 0,0-1 0 0 0,0 0 0 0 0,1 0 0 0 0,-1 0 0 0 0,0 0 0 0 0,0 0 0 0 0,0 0 0 0 0,0 1 0 0 0,0-1 0 0 0,0 0 0 0 0,0 0 0 0 0,0 0 0 0 0,0 0 0 0 0,0 0 1 0 0,0 0-1 0 0,0 1 0 0 0,-1 27-45 0 0,2 47-37 0 0,-1-70 92 0 0,1 0 0 0 0,0 1 0 0 0,0-1 1 0 0,0 0-1 0 0,1-1 0 0 0,-1 1 0 0 0,1 0 0 0 0,0 0 0 0 0,1-1 1 0 0,-1 1-1 0 0,7 7 0 0 0,-8-11-2 0 0,0 0 0 0 0,1-1 0 0 0,-1 1 0 0 0,1 0 0 0 0,-1-1 0 0 0,1 1-1 0 0,-1-1 1 0 0,1 1 0 0 0,-1-1 0 0 0,1 0 0 0 0,-1 0 0 0 0,1 0 0 0 0,0 0 0 0 0,-1 0 0 0 0,1 0 0 0 0,-1 0 0 0 0,1 0 0 0 0,-1-1 0 0 0,1 1 0 0 0,-1 0 0 0 0,1-1 0 0 0,-1 0-1 0 0,3-1 1 0 0,34-17 50 0 0,-21 7 1 0 0,-1-1 0 0 0,-1-1 1 0 0,0-1-1 0 0,-1 0 0 0 0,0-1 0 0 0,-1 0 0 0 0,-1-1 1 0 0,-1 0-1 0 0,0-1 0 0 0,16-38 0 0 0,1-15 1279 0 0,31-123-1 0 0,-36 112 837 0 0,-21 61 191 0 0,-18 52-1854 0 0,-22 55-454 0 0,-1 1 47 0 0,-29 75-10 0 0,59-136-542 0 0,1 0 1 0 0,2 0 0 0 0,0 0-1 0 0,-2 39 1 0 0,11-17-2017 0 0,8-27 112 0 0,11-8-3838 0 0,-6-8 2945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1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10 115 576 0 0,'-10'-24'6985'0'0,"17"4"-5377"0"0,19 8-980 0 0,3 4-116 0 0,4-2-200 0 0,18 2-260 0 0,-3-1-268 0 0,12 2-244 0 0,4 1-248 0 0,4 4-840 0 0,-12-2-1681 0 0,5 0 745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0 406 520 0 0,'27'-8'1036'0'0,"0"-1"0"0"0,-1-1 0 0 0,0-2-1 0 0,39-23 1 0 0,-53 28-711 0 0,-1-1-1 0 0,-1 0 0 0 0,1 0 1 0 0,-1-1-1 0 0,-1-1 1 0 0,0 1-1 0 0,0-2 1 0 0,-1 1-1 0 0,0-1 0 0 0,-1 0 1 0 0,0-1-1 0 0,-1 1 1 0 0,0-1-1 0 0,5-16 1 0 0,-10 26-157 0 0,0 0 0 0 0,0-1 0 0 0,0 1 0 0 0,0 0 0 0 0,-1-1 0 0 0,1 1 0 0 0,-1 0 0 0 0,0-1 0 0 0,1 1 0 0 0,-1-1 0 0 0,0 1 0 0 0,0-1 0 0 0,-1-2 0 0 0,0 4-144 0 0,1 1 0 0 0,-1 0 1 0 0,1 0-1 0 0,-1-1 0 0 0,1 1 1 0 0,-1 0-1 0 0,1 0 0 0 0,-1 0 1 0 0,1 0-1 0 0,-1-1 0 0 0,1 1 1 0 0,-1 0-1 0 0,0 0 0 0 0,1 0 1 0 0,-1 0-1 0 0,1 1 0 0 0,-1-1 1 0 0,1 0-1 0 0,-1 0 0 0 0,1 0 1 0 0,-1 0-1 0 0,0 1 0 0 0,1-1 1 0 0,-1 0-1 0 0,1 0 0 0 0,-1 1 1 0 0,1-1-1 0 0,0 0 0 0 0,-1 1 1 0 0,1-1-1 0 0,-1 0 0 0 0,1 1 1 0 0,-1 0-1 0 0,-56 52-7 0 0,49-44 138 0 0,1-2-135 0 0,1 1-1 0 0,0 1 1 0 0,0-1 0 0 0,1 1-1 0 0,0 0 1 0 0,0 0-1 0 0,1 0 1 0 0,0 1 0 0 0,-4 18-1 0 0,8-26-14 0 0,-1-1 0 0 0,1 1 1 0 0,0-1-1 0 0,0 0 0 0 0,0 1 0 0 0,0-1 0 0 0,0 1 0 0 0,1-1 0 0 0,-1 0 0 0 0,0 1 0 0 0,1-1 0 0 0,-1 1 1 0 0,1-1-1 0 0,-1 0 0 0 0,1 0 0 0 0,0 1 0 0 0,-1-1 0 0 0,1 0 0 0 0,0 0 0 0 0,0 0 0 0 0,0 0 0 0 0,0 0 1 0 0,0 0-1 0 0,0 0 0 0 0,0 0 0 0 0,0 0 0 0 0,0 0 0 0 0,0 0 0 0 0,1-1 0 0 0,-1 1 0 0 0,0-1 0 0 0,1 1 0 0 0,-1-1 1 0 0,0 1-1 0 0,1-1 0 0 0,-1 0 0 0 0,1 1 0 0 0,-1-1 0 0 0,0 0 0 0 0,1 0 0 0 0,2 0 0 0 0,4 0 6 0 0,0 0-1 0 0,1 0 1 0 0,-1 0 0 0 0,1-1-1 0 0,8-2 1 0 0,5-2 6 0 0,-1 0 1 0 0,0-2-1 0 0,0 0 1 0 0,0-1-1 0 0,-1-2 0 0 0,25-15 1 0 0,-38 21-11 0 0,-1 0 0 0 0,0-1 0 0 0,0 0 0 0 0,-1 0 0 0 0,1-1 0 0 0,-1 1 0 0 0,0-1 1 0 0,0 0-1 0 0,-1-1 0 0 0,0 1 0 0 0,0-1 0 0 0,-1 0 0 0 0,1 0 0 0 0,-1 0 0 0 0,-1 0 0 0 0,0-1 0 0 0,0 1 0 0 0,0-1 0 0 0,-1 1 1 0 0,0-1-1 0 0,0-12 0 0 0,-1 16 8 0 0,0-1 1 0 0,-1 1 0 0 0,1 0-1 0 0,-1-1 1 0 0,0 1 0 0 0,0 0-1 0 0,-1 0 1 0 0,-1-5 0 0 0,2 8-16 0 0,0-1 0 0 0,1 0-1 0 0,-1 1 1 0 0,0 0 0 0 0,0-1 0 0 0,-1 1 0 0 0,1 0 0 0 0,0-1 0 0 0,0 1 0 0 0,-1 0 0 0 0,1 0 0 0 0,0 0 0 0 0,-1 0 0 0 0,1 0-1 0 0,-1 0 1 0 0,1 1 0 0 0,-1-1 0 0 0,0 0 0 0 0,1 1 0 0 0,-1-1 0 0 0,0 1 0 0 0,1 0 0 0 0,-1-1 0 0 0,0 1 0 0 0,0 0 0 0 0,1 0-1 0 0,-3 0 1 0 0,-5 1-18 0 0,1 1 0 0 0,0 0-1 0 0,0 0 1 0 0,0 0 0 0 0,0 1-1 0 0,0 1 1 0 0,1-1 0 0 0,0 1-1 0 0,-1 0 1 0 0,1 1 0 0 0,-6 5-1 0 0,11-9 1 0 0,2-1 19 0 0,1 0-1 0 0,-1 0 0 0 0,0 0 0 0 0,0 0 1 0 0,0 0-1 0 0,1 0 0 0 0,-1 0 0 0 0,0 1 1 0 0,0-1-1 0 0,0 0 0 0 0,0 0 0 0 0,1 0 1 0 0,-1 0-1 0 0,0 0 0 0 0,0 0 0 0 0,0 1 1 0 0,0-1-1 0 0,1 0 0 0 0,-1 0 0 0 0,0 0 1 0 0,0 0-1 0 0,0 1 0 0 0,0-1 0 0 0,0 0 1 0 0,0 0-1 0 0,0 0 0 0 0,0 1 0 0 0,0-1 1 0 0,0 0-1 0 0,1 0 0 0 0,-1 0 0 0 0,0 1 1 0 0,0-1-1 0 0,0 0 0 0 0,0 0 0 0 0,0 1 1 0 0,-1-1-1 0 0,1 0 0 0 0,0 0 0 0 0,0 0 1 0 0,0 1-1 0 0,0-1 0 0 0,0 0 1 0 0,0 0-1 0 0,0 0 0 0 0,0 1 0 0 0,0-1 1 0 0,0 0-1 0 0,-1 0 0 0 0,1 0 0 0 0,0 0 1 0 0,0 0-1 0 0,0 1 0 0 0,0-1 0 0 0,-1 0 1 0 0,1 0-1 0 0,0 0 0 0 0,0 0 0 0 0,0 0 1 0 0,0 0-1 0 0,-1 0 0 0 0,1 1 0 0 0,71-9 78 0 0,111-26-1 0 0,11-2-67 0 0,-190 35-18 0 0,-1 1 0 0 0,1-1 1 0 0,0 1-1 0 0,0 0 0 0 0,-1 0 0 0 0,1 0 1 0 0,0 1-1 0 0,0-1 0 0 0,-1 1 0 0 0,1-1 0 0 0,0 1 1 0 0,-1 0-1 0 0,1 0 0 0 0,-1 0 0 0 0,1 1 1 0 0,-1-1-1 0 0,0 0 0 0 0,1 1 0 0 0,-1-1 0 0 0,0 1 1 0 0,3 3-1 0 0,-2-1-1 0 0,0 0-1 0 0,-1 0 1 0 0,0 0-1 0 0,1 0 1 0 0,-2 1 0 0 0,1-1-1 0 0,0 0 1 0 0,-1 1-1 0 0,0-1 1 0 0,0 1 0 0 0,1 8-1 0 0,-2 2-9 0 0,1 0 0 0 0,-2 0 0 0 0,0 0 0 0 0,-1 0 0 0 0,0 0 0 0 0,-9 27 0 0 0,-5 21 599 0 0,16-61-110 0 0,6-10-288 0 0,27-34-119 0 0,2 1 0 0 0,2 2 1 0 0,81-67-1 0 0,-91 84-501 0 0,9-6-1009 0 0,-12 12-5853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293 665 256 0 0,'0'0'7701'0'0,"23"-27"-6310"0"0,-20 18-1183 0 0,7-22 354 0 0,-2-1-1 0 0,8-50 0 0 0,-16 79-539 0 0,0-1 0 0 0,1 1 0 0 0,-1-1 0 0 0,0 1 0 0 0,0-1 0 0 0,-1 1 0 0 0,1 0 0 0 0,-1-1 0 0 0,0 1 0 0 0,0 0 0 0 0,0-1 0 0 0,0 1 0 0 0,0 0 0 0 0,-1 0 0 0 0,-3-5 0 0 0,4 6-21 0 0,0 1 1 0 0,-1 0-1 0 0,1 0 0 0 0,-1 0 1 0 0,0 0-1 0 0,1 0 0 0 0,-1 1 1 0 0,0-1-1 0 0,1 0 1 0 0,-1 1-1 0 0,0-1 0 0 0,0 1 1 0 0,1 0-1 0 0,-1-1 1 0 0,0 1-1 0 0,0 0 0 0 0,0 0 1 0 0,1 0-1 0 0,-1 0 1 0 0,0 1-1 0 0,0-1 0 0 0,0 0 1 0 0,1 1-1 0 0,-1-1 1 0 0,0 1-1 0 0,-2 1 0 0 0,-46 22-27 0 0,21-5 11 0 0,1 1-1 0 0,1 2 1 0 0,-28 28 0 0 0,44-39 11 0 0,0 1 0 0 0,0 0 1 0 0,2 1-1 0 0,-1 0 0 0 0,2 0 1 0 0,0 1-1 0 0,0 0 0 0 0,1 1 1 0 0,-5 15-1 0 0,9-22-3 0 0,-2 29-27 0 0,5-36 34 0 0,1 0 0 0 0,-1 0 0 0 0,0 0 0 0 0,0 0 1 0 0,1 0-1 0 0,-1 0 0 0 0,0 0 0 0 0,1 0 0 0 0,-1 0 0 0 0,1 0 1 0 0,0-1-1 0 0,-1 1 0 0 0,1 0 0 0 0,-1 0 0 0 0,1 0 1 0 0,0-1-1 0 0,0 1 0 0 0,0 0 0 0 0,-1-1 0 0 0,1 1 0 0 0,0-1 1 0 0,0 1-1 0 0,0-1 0 0 0,0 1 0 0 0,0-1 0 0 0,0 0 0 0 0,0 1 1 0 0,0-1-1 0 0,0 0 0 0 0,0 0 0 0 0,0 0 0 0 0,0 0 0 0 0,0 0 1 0 0,0 0-1 0 0,0 0 0 0 0,0 0 0 0 0,0 0 0 0 0,0 0 0 0 0,0 0 1 0 0,1-1-1 0 0,47-9 17 0 0,-22-1-32 0 0,-2-1-1 0 0,1-1 0 0 0,-1-1 0 0 0,-1-2 0 0 0,-1 0 1 0 0,0-1-1 0 0,-1-2 0 0 0,29-30 0 0 0,-23 18-87 0 0,-1-1 0 0 0,-2-1 0 0 0,-1-1-1 0 0,-2-1 1 0 0,20-43 0 0 0,-13-2-89 0 0,-9 17 131 0 0,6-53 387 0 0,-26 89 11 0 0,-5 11-80 0 0,-18 60-257 0 0,3 1 0 0 0,1 1 0 0 0,3 0 0 0 0,-12 53 0 0 0,17-60 1 0 0,2 0-1 0 0,1 0 0 0 0,-4 67 0 0 0,12-104 0 0 0,0 5 9 0 0,0-1 1 0 0,0 1 0 0 0,1-1-1 0 0,0 1 1 0 0,0-1-1 0 0,3 11 1 0 0,-3-15-7 0 0,0 0 0 0 0,0-1-1 0 0,-1 1 1 0 0,1-1 0 0 0,0 0 0 0 0,1 1-1 0 0,-1-1 1 0 0,0 0 0 0 0,0 1 0 0 0,0-1 0 0 0,1 0-1 0 0,-1 0 1 0 0,1 0 0 0 0,-1 0 0 0 0,1 0-1 0 0,-1-1 1 0 0,1 1 0 0 0,-1 0 0 0 0,1-1 0 0 0,0 1-1 0 0,-1-1 1 0 0,1 1 0 0 0,0-1 0 0 0,0 0-1 0 0,-1 0 1 0 0,1 0 0 0 0,0 0 0 0 0,0 0 0 0 0,-1 0-1 0 0,1 0 1 0 0,0-1 0 0 0,-1 1 0 0 0,3-1-1 0 0,14-3 10 0 0,0-1-1 0 0,0-1 0 0 0,-1 0 1 0 0,0-1-1 0 0,0-1 0 0 0,-1-1 0 0 0,0 0 1 0 0,20-15-1 0 0,-15 6 14 0 0,0 0 1 0 0,-1-1-1 0 0,-1-1 1 0 0,-1-1 0 0 0,24-36-1 0 0,-43 79-86 0 0,-1-1 1 0 0,-1 0-1 0 0,-11 41 0 0 0,13-61 62 0 0,0 1 0 0 0,1 0 0 0 0,-1 0 0 0 0,1-1 0 0 0,0 1 0 0 0,0 0 0 0 0,0 0 0 0 0,-1 0 0 0 0,2 0 0 0 0,-1 0 0 0 0,0-1 0 0 0,0 1 0 0 0,1 0 0 0 0,-1 0 0 0 0,1 0 0 0 0,-1-1 0 0 0,1 1 0 0 0,0 0 0 0 0,-1-1 0 0 0,1 1 0 0 0,0-1 0 0 0,0 1 0 0 0,0-1 0 0 0,1 1 0 0 0,1 1 0 0 0,-2-1 4 0 0,1 0-1 0 0,1 0 0 0 0,-1 0 1 0 0,0 0-1 0 0,0-1 1 0 0,1 1-1 0 0,-1-1 0 0 0,1 1 1 0 0,-1-1-1 0 0,1 0 1 0 0,0 0-1 0 0,-1 0 0 0 0,4 0 1 0 0,3-1 6 0 0,0 0-1 0 0,-1 0 1 0 0,1-1 0 0 0,0-1 0 0 0,-1 1-1 0 0,1-2 1 0 0,-1 1 0 0 0,0-1 0 0 0,15-7 0 0 0,2-3 97 0 0,38-26 0 0 0,-45 25-39 0 0,-2 1 0 0 0,0-2-1 0 0,0-1 1 0 0,-1 0-1 0 0,-1 0 1 0 0,-1-2-1 0 0,-1 1 1 0 0,0-2 0 0 0,-1 0-1 0 0,-1 0 1 0 0,-1-1-1 0 0,10-27 1 0 0,-18 44-24 0 0,-5-3 10 0 0,4 5-53 0 0,0 1 0 0 0,1-1-1 0 0,-1 1 1 0 0,0-1 0 0 0,-1 1 0 0 0,1 0-1 0 0,0-1 1 0 0,0 1 0 0 0,0-1 0 0 0,0 1-1 0 0,0 0 1 0 0,0-1 0 0 0,0 1 0 0 0,-1-1-1 0 0,1 1 1 0 0,0 0 0 0 0,0-1 0 0 0,0 1-1 0 0,-1 0 1 0 0,1-1 0 0 0,0 1 0 0 0,-1 0-1 0 0,1-1 1 0 0,0 1 0 0 0,-1 0 0 0 0,1 0-1 0 0,0-1 1 0 0,-1 1 0 0 0,1 0 0 0 0,0 0-1 0 0,-1 0 1 0 0,1 0 0 0 0,-1 0-1 0 0,0-1 1 0 0,-1 1-1 0 0,-1-1 0 0 0,0 1-1 0 0,1 0 1 0 0,-1 0 0 0 0,0 0 0 0 0,1 0-1 0 0,-1 0 1 0 0,1 1 0 0 0,-1-1-1 0 0,0 1 1 0 0,1-1 0 0 0,-1 1 0 0 0,1 0-1 0 0,-1 0 1 0 0,1 0 0 0 0,0 1 0 0 0,-1-1-1 0 0,1 0 1 0 0,0 1 0 0 0,0 0-1 0 0,0-1 1 0 0,0 1 0 0 0,0 0 0 0 0,0 0-1 0 0,1 0 1 0 0,-1 0 0 0 0,1 0 0 0 0,-1 1-1 0 0,1-1 1 0 0,0 0 0 0 0,0 1 0 0 0,0-1-1 0 0,0 1 1 0 0,0-1 0 0 0,0 1-1 0 0,1-1 1 0 0,-1 1 0 0 0,1 0 0 0 0,0-1-1 0 0,0 1 1 0 0,0 0 0 0 0,0 3 0 0 0,3 8-3 0 0,0 1 0 0 0,0-1 0 0 0,1 0 0 0 0,1 1 1 0 0,1-2-1 0 0,0 1 0 0 0,0-1 0 0 0,15 21 1 0 0,-14-23-2 0 0,0 0 1 0 0,-1 0 0 0 0,0 0 0 0 0,-1 1 0 0 0,0 0 0 0 0,-1 0 0 0 0,0 0 0 0 0,-1 1 0 0 0,-1-1-1 0 0,1 1 1 0 0,-1 16 0 0 0,-3-25 6 0 0,1 0-1 0 0,-1 0 0 0 0,-1 0 1 0 0,1 0-1 0 0,-1-1 0 0 0,1 1 1 0 0,-1 0-1 0 0,0-1 0 0 0,-1 1 1 0 0,1-1-1 0 0,0 0 0 0 0,-1 1 1 0 0,0-1-1 0 0,0 0 0 0 0,0-1 1 0 0,0 1-1 0 0,0-1 0 0 0,-1 1 1 0 0,1-1-1 0 0,-1 0 0 0 0,-4 2 1 0 0,1 0 2 0 0,1-1 0 0 0,-1 0 0 0 0,0-1 1 0 0,0 0-1 0 0,0 0 0 0 0,-1 0 0 0 0,1-1 0 0 0,0 0 1 0 0,-1 0-1 0 0,-11-1 0 0 0,17 0-4 0 0,0 0 0 0 0,0 0 0 0 0,0 0 0 0 0,1 0-1 0 0,-1-1 1 0 0,0 1 0 0 0,0-1 0 0 0,1 1 0 0 0,-1-1 0 0 0,0 0-1 0 0,0 1 1 0 0,1-1 0 0 0,-1 0 0 0 0,1 0 0 0 0,-1 0 0 0 0,1 0-1 0 0,-1-1 1 0 0,1 1 0 0 0,0 0 0 0 0,0-1 0 0 0,-2 0 0 0 0,3 0-3 0 0,-1 1 1 0 0,1-1 0 0 0,0 1-1 0 0,0-1 1 0 0,-1 1 0 0 0,1-1-1 0 0,0 0 1 0 0,0 1 0 0 0,1-1 0 0 0,-1 1-1 0 0,0-1 1 0 0,0 1 0 0 0,1-1-1 0 0,-1 1 1 0 0,1 0 0 0 0,-1-1-1 0 0,1 1 1 0 0,0-1 0 0 0,0-1 0 0 0,3-3-6 0 0,0 0 0 0 0,1 0 0 0 0,-1 1 0 0 0,1-1 0 0 0,0 1 0 0 0,0 0 0 0 0,1 1 0 0 0,9-8 0 0 0,101-48-62 0 0,-68 36-29 0 0,66-43-1 0 0,-98 55 83 0 0,0-1-1 0 0,-1 0 1 0 0,0 0 0 0 0,-1-2-1 0 0,0 0 1 0 0,-2 0 0 0 0,18-28 0 0 0,-11 11 159 0 0,-2-1 1 0 0,-1-1 0 0 0,-2-1-1 0 0,-1 0 1 0 0,-2 0 0 0 0,12-69-1 0 0,-22 102-57 0 0,2-4-3 0 0,-3 6-75 0 0,0 0 1 0 0,0 0-1 0 0,0 0 0 0 0,0 0 0 0 0,0 0 0 0 0,0 0 0 0 0,0 0 0 0 0,0 0 0 0 0,0 0 0 0 0,0 0 0 0 0,-1 0 0 0 0,1 0 0 0 0,0 0 0 0 0,0 0 0 0 0,0 0 0 0 0,0 0 0 0 0,0 0 0 0 0,0 0 0 0 0,0-1 1 0 0,0 1-1 0 0,0 0 0 0 0,0 0 0 0 0,0 0 0 0 0,0 0 0 0 0,0 0 0 0 0,0 0 0 0 0,0 0 0 0 0,-9 11 1 0 0,0 0 0 0 0,1 1 0 0 0,1 0 0 0 0,-1 0 0 0 0,2 1 0 0 0,0-1 0 0 0,0 2 0 0 0,-3 14 0 0 0,-30 126 40 0 0,23-81-23 0 0,-76 310-176 0 0,91-381 62 0 0,2-9-2757 0 0,1-16 2606 0 0,0-2-627 0 0,-1 1 0 0 0,-2-25 0 0 0,1 40 770 0 0,-2 1-1 0 0,1 0 0 0 0,-1 0 0 0 0,0 0 0 0 0,0 0 1 0 0,-1 0-1 0 0,0 0 0 0 0,-1 0 0 0 0,0 1 0 0 0,-5-8 1 0 0,-17-5 828 0 0,6 7 607 0 0,13 9-1126 0 0,7 4-189 0 0,0 0-1 0 0,0 0 1 0 0,0 0 0 0 0,0 0-1 0 0,1 0 1 0 0,-1 0 0 0 0,0 0-1 0 0,0 0 1 0 0,0 0 0 0 0,0 0-1 0 0,0 0 1 0 0,0 0 0 0 0,0 0-1 0 0,1-1 1 0 0,-1 1-1 0 0,0 0 1 0 0,0 0 0 0 0,0 0-1 0 0,0 0 1 0 0,0 0 0 0 0,0 0-1 0 0,0 0 1 0 0,0 0 0 0 0,0-1-1 0 0,0 1 1 0 0,0 0 0 0 0,0 0-1 0 0,0 0 1 0 0,0 0 0 0 0,0 0-1 0 0,0 0 1 0 0,0 0 0 0 0,0-1-1 0 0,0 1 1 0 0,0 0 0 0 0,0 0-1 0 0,0 0 1 0 0,0 0-1 0 0,0 0 1 0 0,0 0 0 0 0,0-1-1 0 0,0 1 1 0 0,0 0 0 0 0,0 0-1 0 0,0 0 1 0 0,0 0 0 0 0,0 0-1 0 0,0 0 1 0 0,0 0 0 0 0,0 0-1 0 0,0-1 1 0 0,-1 1 0 0 0,1 0-1 0 0,0 0 1 0 0,0 0 0 0 0,0 0-1 0 0,0 0 1 0 0,0 0 0 0 0,0 0-1 0 0,0 0 1 0 0,-1 0-1 0 0,1 0 1 0 0,0 0 0 0 0,0 0-1 0 0,0 0 1 0 0,0 0 0 0 0,0 0-1 0 0,89-20 369 0 0,0 4 0 0 0,103-4-1 0 0,-149 14-60 0 0,-2 0-711 0 0,-13 5-6236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32 0 0,'16'-33'4067'0'0,"-11"27"-3775"0"0,1 1 0 0 0,0 0 0 0 0,0 0 0 0 0,1 1 1 0 0,-1 0-1 0 0,1 0 0 0 0,0 0 0 0 0,0 1 0 0 0,0 0 0 0 0,10-3 0 0 0,-3 2 11 0 0,0 1-1 0 0,0 0 1 0 0,0 1 0 0 0,27-1-1 0 0,-37 3-275 0 0,0 0 0 0 0,-1 1 0 0 0,1-1-1 0 0,0 1 1 0 0,-1 0 0 0 0,1 0 0 0 0,-1 0-1 0 0,1 0 1 0 0,-1 0 0 0 0,1 1-1 0 0,-1 0 1 0 0,0 0 0 0 0,0 0 0 0 0,0 0-1 0 0,0 0 1 0 0,0 0 0 0 0,0 1 0 0 0,0 0-1 0 0,-1-1 1 0 0,1 1 0 0 0,-1 0-1 0 0,0 0 1 0 0,0 0 0 0 0,0 1 0 0 0,-1-1-1 0 0,1 0 1 0 0,-1 1 0 0 0,1-1 0 0 0,-1 1-1 0 0,0-1 1 0 0,0 1 0 0 0,-1 0-1 0 0,1-1 1 0 0,-1 1 0 0 0,0 5 0 0 0,1 5 2 0 0,-1 0 0 0 0,0-1 0 0 0,-1 1 0 0 0,-1 0 0 0 0,0 0 0 0 0,-1-1 0 0 0,0 1 0 0 0,-6 13 0 0 0,5-18-6 0 0,0 0 0 0 0,0 1 0 0 0,-1-1 0 0 0,-1-1 0 0 0,1 1 0 0 0,-1-1 0 0 0,-1 0 0 0 0,0 0 0 0 0,0-1 0 0 0,0 0-1 0 0,-1 0 1 0 0,0-1 0 0 0,0 0 0 0 0,0 0 0 0 0,-19 8 0 0 0,25-13 1 0 0,2-1-23 0 0,0 0-1 0 0,0 0 1 0 0,0 0 0 0 0,0 0-1 0 0,0 0 1 0 0,0-1-1 0 0,0 1 1 0 0,0 0-1 0 0,0 0 1 0 0,0 0-1 0 0,0 0 1 0 0,0 0 0 0 0,0 0-1 0 0,-1 0 1 0 0,1 0-1 0 0,0-1 1 0 0,0 1-1 0 0,0 0 1 0 0,0 0-1 0 0,0 0 1 0 0,0 0 0 0 0,0 0-1 0 0,0 0 1 0 0,0 0-1 0 0,0 0 1 0 0,0 0-1 0 0,0 0 1 0 0,-1 0 0 0 0,1-1-1 0 0,0 1 1 0 0,0 0-1 0 0,0 0 1 0 0,0 0-1 0 0,0 0 1 0 0,0 0-1 0 0,0 0 1 0 0,0 0 0 0 0,-1 0-1 0 0,1 0 1 0 0,0 0-1 0 0,0 0 1 0 0,0 0-1 0 0,0 0 1 0 0,0 0-1 0 0,0 0 1 0 0,0 0 0 0 0,-1 0-1 0 0,1 0 1 0 0,0 0-1 0 0,0 1 1 0 0,0-1-1 0 0,0 0 1 0 0,0 0 0 0 0,0 0-1 0 0,0 0 1 0 0,0 0-1 0 0,0 0 1 0 0,-1 0-1 0 0,1 0 1 0 0,0 0-1 0 0,0 0 1 0 0,0 0 0 0 0,-9 1 5 0 0,0-19 50 0 0,9 12-55 0 0,0 1 0 0 0,0-1-1 0 0,1 0 1 0 0,-1 1-1 0 0,1-1 1 0 0,1 1 0 0 0,-1-1-1 0 0,1 1 1 0 0,0 0-1 0 0,0 0 1 0 0,1-1 0 0 0,-1 1-1 0 0,5-5 1 0 0,48-71 3 0 0,-38 58-3 0 0,-3 6-9 0 0,1 1 0 0 0,1 1 0 0 0,0 0 0 0 0,1 1 0 0 0,0 1 1 0 0,1 1-1 0 0,1 0 0 0 0,38-17 0 0 0,-11 4-1 0 0,-44 24 6 0 0,-1 1 0 0 0,1-1 0 0 0,-1 0 0 0 0,1 1 0 0 0,-1-1 0 0 0,1 1 0 0 0,-1-1 0 0 0,1 1 0 0 0,-1 0 0 0 0,1 0 0 0 0,-1 0 0 0 0,1-1 0 0 0,0 2 0 0 0,-1-1 0 0 0,1 0 0 0 0,-1 0 0 0 0,1 0 0 0 0,-1 1 0 0 0,1-1 0 0 0,-1 1 0 0 0,1-1 0 0 0,-1 1 0 0 0,1 0 0 0 0,-1-1 0 0 0,0 1 0 0 0,1 0 0 0 0,-1 0 0 0 0,0 0 0 0 0,1 0 0 0 0,-1 0 0 0 0,0 0 0 0 0,0 0 0 0 0,0 1 0 0 0,0-1 0 0 0,0 0 0 0 0,-1 1 0 0 0,1-1 0 0 0,0 0 0 0 0,0 1 0 0 0,0 2 0 0 0,1 1-103 0 0,0-1 1 0 0,0 1-1 0 0,-1 0 1 0 0,0-1-1 0 0,0 1 1 0 0,0 0-1 0 0,0 0 1 0 0,-1 0-1 0 0,0 0 1 0 0,0 0-1 0 0,-1 7 1 0 0,0-10-293 0 0,0 11-417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9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0 200 0 0,'0'0'4018'0'0,"7"21"-1927"0"0,-77 241 1889 0 0,70-261-4413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3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33 492 0 0,'0'0'1072'0'0,"1"-12"1508"0"0,-1-3-1356 0 0,9 9-1320 0 0,13 6-2804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8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0 166 312 0 0,'0'0'9954'0'0,"3"-18"-8927"0"0,1 4-797 0 0,1 0-1 0 0,1 0 1 0 0,0 1 0 0 0,1-1-1 0 0,0 2 1 0 0,1-1 0 0 0,0 1 0 0 0,1 0-1 0 0,12-12 1 0 0,-20 23-201 0 0,-1 1-29 0 0,1-1 0 0 0,-1 1 0 0 0,0 0 0 0 0,0-1 1 0 0,0 1-1 0 0,1 0 0 0 0,-1 0 0 0 0,0-1 0 0 0,1 1 0 0 0,-1 0 0 0 0,0 0 0 0 0,1-1 0 0 0,-1 1 0 0 0,0 0 0 0 0,1 0 0 0 0,-1 0 0 0 0,0 0 0 0 0,1-1 0 0 0,-1 1 0 0 0,0 0 0 0 0,1 0 1 0 0,-1 0-1 0 0,1 0 0 0 0,-1 0 0 0 0,0 0 0 0 0,1 0 0 0 0,-1 0 0 0 0,1 0 0 0 0,-1 0 0 0 0,0 0 0 0 0,1 0 0 0 0,-1 1 0 0 0,0-1 0 0 0,1 0 0 0 0,6 6-6 0 0,-1 0 0 0 0,0 1-1 0 0,0-1 1 0 0,-1 1 0 0 0,0 0-1 0 0,0 1 1 0 0,6 12 0 0 0,28 68-16 0 0,-15-32 2 0 0,-19-45 16 0 0,-3-4 11 0 0,1-1 0 0 0,-1 0 0 0 0,1 0 0 0 0,1 0 0 0 0,-1 0 0 0 0,1-1 0 0 0,0 1 0 0 0,0-1 0 0 0,1 0 0 0 0,-1 0 0 0 0,8 5 0 0 0,-8-8 0 0 0,0-2 1 0 0,1 1-1 0 0,-1 0 1 0 0,0-1 0 0 0,0 0-1 0 0,0 0 1 0 0,1 0 0 0 0,-1-1-1 0 0,0 1 1 0 0,0-1 0 0 0,0 0-1 0 0,0 0 1 0 0,0-1-1 0 0,0 1 1 0 0,0-1 0 0 0,0 0-1 0 0,0 0 1 0 0,-1 0 0 0 0,6-4-1 0 0,6-4 15 0 0,0-1-1 0 0,25-25 1 0 0,-7 2 33 0 0,48-67 1 0 0,-54 70-252 0 0,-26 30 172 0 0,-4 8-276 0 0,-15 37 239 0 0,-20 74 0 0 0,-10 28 41 0 0,26-92 23 0 0,-3 7 26 0 0,-1 0-1 0 0,-67 107 1 0 0,78-146 65 0 0,-1 0-1 0 0,-1-1 1 0 0,-1-1 0 0 0,-27 25 0 0 0,44-44-66 0 0,0 0 0 0 0,0 0 0 0 0,0 0 0 0 0,0 0 0 0 0,0-1 0 0 0,0 1 0 0 0,0 0 1 0 0,0 0-1 0 0,-1-1 0 0 0,1 1 0 0 0,0 0 0 0 0,-1-1 0 0 0,1 0 0 0 0,0 1 0 0 0,0-1 0 0 0,-1 0 1 0 0,1 1-1 0 0,-1-1 0 0 0,1 0 0 0 0,0 0 0 0 0,-1 0 0 0 0,1 0 0 0 0,0 0 0 0 0,-1-1 0 0 0,1 1 1 0 0,-1 0-1 0 0,1-1 0 0 0,0 1 0 0 0,0-1 0 0 0,-1 1 0 0 0,1-1 0 0 0,0 0 0 0 0,0 1 0 0 0,0-1 1 0 0,-1 0-1 0 0,1 0 0 0 0,0 0 0 0 0,0 0 0 0 0,0 0 0 0 0,0 0 0 0 0,0-1 0 0 0,-1-1-13 0 0,0-1 0 0 0,0 1 0 0 0,0 0 0 0 0,1-1 0 0 0,-1 1-1 0 0,1-1 1 0 0,0 0 0 0 0,0 1 0 0 0,1-1 0 0 0,-1 0 0 0 0,1 0 0 0 0,-1 0 0 0 0,2-5-1 0 0,0-3-310 0 0,2 0 0 0 0,-1 0-1 0 0,2 0 1 0 0,-1 1-1 0 0,2 0 1 0 0,-1-1 0 0 0,1 2-1 0 0,10-15 1 0 0,34-43-6434 0 0,-28 46 3454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41 472 0 0,'1'-24'3692'0'0,"-5"8"257"0"0,4 16-3914 0 0,0 0 0 0 0,0 0 0 0 0,0 0 0 0 0,0 0 0 0 0,0 0 0 0 0,0 0 0 0 0,0 0 0 0 0,0 0 0 0 0,0 0 0 0 0,0-1 0 0 0,0 1 0 0 0,-59 101 662 0 0,4 3-1 0 0,5 1 1 0 0,-64 193-1 0 0,114-296-662 0 0,0-1 0 0 0,0 0-1 0 0,0 0 1 0 0,0 0 0 0 0,0 0 0 0 0,-1 0 0 0 0,1 0 0 0 0,0 0-1 0 0,-1 0 1 0 0,1 0 0 0 0,-1 0 0 0 0,1 0 0 0 0,-1 0-1 0 0,0 0 1 0 0,1 0 0 0 0,-1 0 0 0 0,0-1 0 0 0,0 1-1 0 0,1 0 1 0 0,-1 0 0 0 0,0-1 0 0 0,0 1 0 0 0,-2 1 0 0 0,2-4-20 0 0,0 1 1 0 0,1 0 0 0 0,-1 0-1 0 0,0-1 1 0 0,1 1 0 0 0,-1 0 0 0 0,1-1-1 0 0,-1 1 1 0 0,1 0 0 0 0,0-1-1 0 0,0 1 1 0 0,-1 0 0 0 0,1-1 0 0 0,0 1-1 0 0,0-2 1 0 0,0-8 34 0 0,0 1 0 0 0,0-1 0 0 0,1 1-1 0 0,0-1 1 0 0,4-15 0 0 0,0 13-18 0 0,0 1 1 0 0,1-1-1 0 0,1 2 0 0 0,0-1 1 0 0,0 1-1 0 0,1 0 0 0 0,1 0 0 0 0,0 1 1 0 0,0 0-1 0 0,20-15 0 0 0,-22 19-13 0 0,1 1 0 0 0,0 0 0 0 0,0 0 0 0 0,0 1 0 0 0,0 0-1 0 0,1 0 1 0 0,0 1 0 0 0,0 0 0 0 0,0 1 0 0 0,0 0 0 0 0,0 0-1 0 0,0 1 1 0 0,1 0 0 0 0,-1 1 0 0 0,0 0 0 0 0,16 2 0 0 0,-21-1-19 0 0,1 0 0 0 0,-1 0 0 0 0,0 0 0 0 0,0 1 0 0 0,1 0 1 0 0,-1-1-1 0 0,0 2 0 0 0,-1-1 0 0 0,1 0 0 0 0,0 1 0 0 0,-1 0 1 0 0,1 0-1 0 0,-1 0 0 0 0,0 0 0 0 0,0 0 0 0 0,0 1 0 0 0,0-1 1 0 0,-1 1-1 0 0,1 0 0 0 0,-1 0 0 0 0,0-1 0 0 0,0 2 0 0 0,0-1 1 0 0,-1 0-1 0 0,1 0 0 0 0,-1 1 0 0 0,0-1 0 0 0,-1 0 0 0 0,1 8 1 0 0,1 1-2 0 0,-2 0 1 0 0,0 0-1 0 0,0 0 1 0 0,-1 0-1 0 0,-1 0 1 0 0,0 0-1 0 0,-1 0 1 0 0,0-1-1 0 0,-6 15 1 0 0,4-16 13 0 0,-1-1 1 0 0,0 1-1 0 0,0-1 1 0 0,-1-1-1 0 0,0 1 1 0 0,-1-1-1 0 0,0 0 1 0 0,0-1-1 0 0,-1 0 1 0 0,0 0 0 0 0,-20 12-1 0 0,26-17-30 0 0,0-1 1 0 0,-1 0-1 0 0,0 0 0 0 0,0 0 1 0 0,1 0-1 0 0,-1-1 0 0 0,0 0 0 0 0,0 1 1 0 0,0-2-1 0 0,0 1 0 0 0,0 0 1 0 0,-1-1-1 0 0,1 0 0 0 0,0 0 0 0 0,0 0 1 0 0,0 0-1 0 0,0-1 0 0 0,-1 1 1 0 0,1-1-1 0 0,0 0 0 0 0,0 0 0 0 0,0-1 1 0 0,1 1-1 0 0,-1-1 0 0 0,0 0 1 0 0,0 0-1 0 0,1 0 0 0 0,0-1 1 0 0,-1 1-1 0 0,1-1 0 0 0,0 1 0 0 0,0-1 1 0 0,0 0-1 0 0,0-1 0 0 0,1 1 1 0 0,-5-7-1 0 0,4 5-144 0 0,0-1 0 0 0,0 1 0 0 0,1-1 0 0 0,-1 0 0 0 0,1 1 0 0 0,1-1 0 0 0,-1 0 0 0 0,1 0 0 0 0,0 0 0 0 0,0 0 0 0 0,1-1 0 0 0,0 1 0 0 0,0 0 0 0 0,0 0 0 0 0,1 0 0 0 0,1-7 0 0 0,1 3-728 0 0,-1 0-1 0 0,1 0 1 0 0,1 0-1 0 0,0 1 1 0 0,7-13-1 0 0,4 0-1734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0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79 415 252 0 0,'-5'-30'6401'0'0,"5"30"-6316"0"0,-1 0-1 0 0,1 0 0 0 0,0 0 0 0 0,0 0 1 0 0,-1 0-1 0 0,1 0 0 0 0,0 0 0 0 0,0 0 0 0 0,0 0 1 0 0,-1 0-1 0 0,1 0 0 0 0,0 0 0 0 0,0 0 0 0 0,0 0 1 0 0,-1 0-1 0 0,1 0 0 0 0,0 0 0 0 0,0 0 1 0 0,0 0-1 0 0,-1 0 0 0 0,-2 3 78 0 0,1 1-1 0 0,-1-1 1 0 0,1 1-1 0 0,-1 0 1 0 0,1-1-1 0 0,1 1 1 0 0,-1 0-1 0 0,0 0 1 0 0,-1 7 0 0 0,-11 36 193 0 0,10-28-179 0 0,-2-1 0 0 0,-10 25 0 0 0,15-43-170 0 0,1 1 0 0 0,-1-1 0 0 0,1 1 1 0 0,-1-1-1 0 0,1 1 0 0 0,0-1 0 0 0,-1 1 0 0 0,1 0 0 0 0,0-1 0 0 0,0 1 0 0 0,-1 0 1 0 0,1-1-1 0 0,0 1 0 0 0,0 0 0 0 0,0-1 0 0 0,0 1 0 0 0,0 0 0 0 0,0-1 0 0 0,0 1 1 0 0,0 0-1 0 0,0-1 0 0 0,0 1 0 0 0,0 0 0 0 0,1-1 0 0 0,-1 1 0 0 0,0 0 0 0 0,0-1 1 0 0,1 1-1 0 0,-1-1 0 0 0,0 1 0 0 0,1 0 0 0 0,-1-1 0 0 0,1 1 0 0 0,-1-1 0 0 0,0 1 1 0 0,1-1-1 0 0,-1 1 0 0 0,1-1 0 0 0,0 0 0 0 0,-1 1 0 0 0,1-1 0 0 0,-1 0 0 0 0,1 1 1 0 0,-1-1-1 0 0,1 0 0 0 0,0 0 0 0 0,-1 1 0 0 0,1-1 0 0 0,0 0 0 0 0,-1 0 1 0 0,1 0-1 0 0,0 0 0 0 0,-1 0 0 0 0,1 0 0 0 0,0 0 0 0 0,-1 0 0 0 0,1 0 0 0 0,0 0 1 0 0,-1 0-1 0 0,2-1 0 0 0,32-6 71 0 0,-24 1-79 0 0,-1-1 0 0 0,0 0 0 0 0,-1-1 0 0 0,0 0 0 0 0,0-1 0 0 0,-1 1 0 0 0,0-1 0 0 0,-1-1 0 0 0,0 1 0 0 0,0-1 0 0 0,-1 0 0 0 0,7-17 0 0 0,-10 23-173 0 0,-1 6 72 0 0,-3 13 44 0 0,-4 20 48 0 0,5-30 8 0 0,0 1 0 0 0,0-1 0 0 0,0 0 0 0 0,1 0-1 0 0,0 0 1 0 0,0 0 0 0 0,0 1 0 0 0,2 9 0 0 0,-2-14 4 0 0,0-1 0 0 0,1 1 0 0 0,-1 0 1 0 0,0 0-1 0 0,1-1 0 0 0,-1 1 0 0 0,0-1 1 0 0,1 1-1 0 0,-1 0 0 0 0,1-1 0 0 0,-1 1 1 0 0,1-1-1 0 0,-1 1 0 0 0,1-1 0 0 0,-1 1 0 0 0,1-1 1 0 0,-1 1-1 0 0,1-1 0 0 0,0 0 0 0 0,-1 1 1 0 0,1-1-1 0 0,0 0 0 0 0,0 0 0 0 0,-1 1 1 0 0,1-1-1 0 0,0 0 0 0 0,-1 0 0 0 0,1 0 1 0 0,0 0-1 0 0,0 0 0 0 0,-1 0 0 0 0,1 0 0 0 0,0 0 1 0 0,0 0-1 0 0,23-5 4 0 0,-23 5-5 0 0,19-6 9 0 0,0-1-1 0 0,-1 0 1 0 0,1-1 0 0 0,-2-2-1 0 0,1 0 1 0 0,-2 0-1 0 0,1-2 1 0 0,-1 0-1 0 0,-1-1 1 0 0,0-1-1 0 0,-1-1 1 0 0,-1 0-1 0 0,0 0 1 0 0,-1-2 0 0 0,0 1-1 0 0,15-30 1 0 0,-3-1 220 0 0,32-85-1 0 0,-9 19 1616 0 0,-36 80 405 0 0,-11 63-2196 0 0,-1 1 0 0 0,-2 0 1 0 0,-1-1-1 0 0,-1 0 0 0 0,-10 34 0 0 0,0 16 3 0 0,9-51-96 0 0,0 15-212 0 0,-3 0 0 0 0,-1-1 0 0 0,-26 71 0 0 0,30-83-1297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10 124 128 0 0,'-10'-10'8679'0'0,"24"4"-8537"0"0,1 1 1 0 0,-1 0-1 0 0,1 1 1 0 0,0 0 0 0 0,0 2-1 0 0,1-1 1 0 0,29 1-1 0 0,40-8-256 0 0,-58 5 91 0 0,59-16-254 0 0,-80 18 290 0 0,1 1-1 0 0,-1-1 1 0 0,1-1-1 0 0,-1 1 0 0 0,0-1 1 0 0,0 0-1 0 0,-1 0 1 0 0,1-1-1 0 0,8-9 1 0 0,-33 39 70 0 0,0 2-1 0 0,2 0 1 0 0,1 1 0 0 0,1 0 0 0 0,2 1 0 0 0,-20 60 0 0 0,1 35-937 0 0,33-114 248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1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0 189 728 0 0,'11'-38'1900'0'0,"1"1"-1"0"0,2 0 1 0 0,19-35-1 0 0,-31 67-3473 0 0,-8 12 649 0 0,-8 13-698 0 0,4-2-745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131 150 176 0 0,'21'-54'9586'0'0,"-61"108"-9214"0"0,-29 41 64 0 0,62-84-388 0 0,1-1 0 0 0,1 1 0 0 0,0 0 1 0 0,0 0-1 0 0,1 0 0 0 0,0 1 0 0 0,-2 15 0 0 0,6-26-42 0 0,0 0 0 0 0,0 0 0 0 0,-1-1 0 0 0,1 1 0 0 0,0 0 1 0 0,0 0-1 0 0,1 0 0 0 0,-1-1 0 0 0,0 1 0 0 0,0 0 0 0 0,0 0 0 0 0,0-1 0 0 0,1 1 0 0 0,-1 0 0 0 0,0 0 1 0 0,1-1-1 0 0,-1 1 0 0 0,0 0 0 0 0,1-1 0 0 0,-1 1 0 0 0,1 0 0 0 0,-1-1 0 0 0,1 1 0 0 0,0-1 0 0 0,-1 1 1 0 0,1-1-1 0 0,0 1 0 0 0,-1-1 0 0 0,1 1 0 0 0,0-1 0 0 0,-1 0 0 0 0,1 1 0 0 0,0-1 0 0 0,0 0 0 0 0,-1 0 0 0 0,1 1 1 0 0,0-1-1 0 0,0 0 0 0 0,0 0 0 0 0,-1 0 0 0 0,1 0 0 0 0,0 0 0 0 0,0 0 0 0 0,-1 0 0 0 0,1 0 0 0 0,0-1 1 0 0,0 1-1 0 0,0 0 0 0 0,-1 0 0 0 0,1-1 0 0 0,0 1 0 0 0,0 0 0 0 0,0-1 0 0 0,46-19 94 0 0,-35 13-84 0 0,0-1-1 0 0,-1 0 0 0 0,0-1 1 0 0,0 0-1 0 0,-1-1 0 0 0,0 0 1 0 0,-1 0-1 0 0,0-1 0 0 0,0-1 1 0 0,-2 1-1 0 0,8-15 0 0 0,-2 2 165 0 0,-2-1-1 0 0,-1 0 0 0 0,-1-1 0 0 0,11-49 0 0 0,-19 49 368 0 0,-1 26-535 0 0,0-1 1 0 0,-1 1-1 0 0,1-1 0 0 0,0 1 1 0 0,0 0-1 0 0,0-1 1 0 0,0 1-1 0 0,-1 0 1 0 0,1-1-1 0 0,0 1 1 0 0,0 0-1 0 0,-1-1 1 0 0,1 1-1 0 0,0 0 1 0 0,0 0-1 0 0,-1-1 1 0 0,1 1-1 0 0,0 0 1 0 0,-1 0-1 0 0,1-1 1 0 0,0 1-1 0 0,-1 0 1 0 0,1 0-1 0 0,-1 0 1 0 0,1 0-1 0 0,0 0 1 0 0,-1-1-1 0 0,1 1 0 0 0,-1 0 1 0 0,1 0-1 0 0,0 0 1 0 0,-1 0-1 0 0,-2 2 0 0 0,0-1 0 0 0,-1 0-1 0 0,1 1 1 0 0,1-1 0 0 0,-1 1-1 0 0,0 0 1 0 0,0 0 0 0 0,1 0 0 0 0,-1 0-1 0 0,1 1 1 0 0,0-1 0 0 0,-1 1-1 0 0,-1 3 1 0 0,2-4-7 0 0,-9 11 13 0 0,1 0 1 0 0,0 0 0 0 0,0 1 0 0 0,2 0-1 0 0,-10 20 1 0 0,18-33-18 0 0,-1-1 0 0 0,1 1 0 0 0,0-1-1 0 0,0 1 1 0 0,-1 0 0 0 0,1-1 0 0 0,0 1-1 0 0,0-1 1 0 0,0 1 0 0 0,0-1 0 0 0,0 1-1 0 0,0 0 1 0 0,0-1 0 0 0,0 1 0 0 0,0-1-1 0 0,0 1 1 0 0,0 0 0 0 0,0-1 0 0 0,1 1-1 0 0,-1-1 1 0 0,0 1 0 0 0,0-1 0 0 0,0 1-1 0 0,1-1 1 0 0,-1 1 0 0 0,0-1 0 0 0,1 1-1 0 0,-1-1 1 0 0,1 1 0 0 0,-1-1 0 0 0,0 1-1 0 0,1-1 1 0 0,0 1 0 0 0,24 1 1 0 0,36-18-49 0 0,-55 14 34 0 0,54-20-71 0 0,-1-3 0 0 0,57-35 0 0 0,-87 45 34 0 0,-27 14 48 0 0,18-7-146 0 0,-19 9 144 0 0,-1-1 1 0 0,1 0-1 0 0,-1 0 0 0 0,1 0 1 0 0,-1 0-1 0 0,1 1 0 0 0,-1-1 1 0 0,1 0-1 0 0,-1 0 0 0 0,1 1 1 0 0,-1-1-1 0 0,1 0 0 0 0,-1 1 1 0 0,0-1-1 0 0,1 1 0 0 0,-1-1 1 0 0,0 1-1 0 0,1-1 0 0 0,-1 0 1 0 0,0 1-1 0 0,1-1 0 0 0,-1 1 1 0 0,0-1-1 0 0,0 1 0 0 0,0-1 1 0 0,1 1-1 0 0,-1 0 0 0 0,0-1 1 0 0,0 1-1 0 0,0-1 0 0 0,0 1 1 0 0,0-1-1 0 0,0 1 0 0 0,0-1 1 0 0,0 1-1 0 0,0 0 0 0 0,0-1 1 0 0,0 1-1 0 0,-1-1 0 0 0,1 1 1 0 0,0-1-1 0 0,0 1 0 0 0,-1-1 1 0 0,1 1-1 0 0,-8 33-34 0 0,-1-1-1 0 0,-2-1 1 0 0,-19 42 0 0 0,33-70 235 0 0,10-8-159 0 0,12-7-41 0 0,-5-1 27 0 0,0-1 1 0 0,-1 0 0 0 0,34-32 0 0 0,12-9 9 0 0,21-3 70 0 0,-86 56-105 0 0,1 1 0 0 0,0 0 0 0 0,-1-1 0 0 0,1 1 0 0 0,-1 0 0 0 0,1 0 0 0 0,0 0 0 0 0,-1 0 0 0 0,1 0 0 0 0,0-1 0 0 0,-1 1 0 0 0,1 0 1 0 0,0 0-1 0 0,-1 0 0 0 0,1 1 0 0 0,0-1 0 0 0,-1 0 0 0 0,1 0 0 0 0,0 0 0 0 0,-1 0 0 0 0,1 1 0 0 0,0-1 0 0 0,-1 0 0 0 0,1 1 0 0 0,-1-1 0 0 0,1 0 0 0 0,-1 1 0 0 0,1-1 0 0 0,-1 1 0 0 0,1-1 0 0 0,-1 1 0 0 0,1-1 0 0 0,-1 1 0 0 0,1-1 1 0 0,-1 1-1 0 0,0-1 0 0 0,1 1 0 0 0,-1 0 0 0 0,0-1 0 0 0,0 1 0 0 0,1-1 0 0 0,-1 1 0 0 0,0 0 0 0 0,0-1 0 0 0,0 1 0 0 0,0 1 0 0 0,6 32-2 0 0,-8-8-171 0 0,0-1-1 0 0,-6 30 1 0 0,3-27-1401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3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267 154 660 0 0,'7'-6'567'0'0,"0"-1"0"0"0,-1 1 0 0 0,1-1 0 0 0,-1 0 0 0 0,-1-1 1 0 0,1 1-1 0 0,-2-1 0 0 0,1 0 0 0 0,-1 0 0 0 0,0-1 0 0 0,0 1 0 0 0,-1-1 0 0 0,0 0 0 0 0,2-17 0 0 0,-4 24-209 0 0,-2 1-307 0 0,1 0 0 0 0,0-1 1 0 0,-1 1-1 0 0,1 0 0 0 0,-1 0 0 0 0,1 0 0 0 0,-1 0 0 0 0,0 0 0 0 0,0-1 1 0 0,1 1-1 0 0,-1 0 0 0 0,0 1 0 0 0,0-1 0 0 0,0 0 0 0 0,0 0 0 0 0,-1-1 1 0 0,-6 3 10 0 0,-1 0 1 0 0,1 0-1 0 0,0 1 1 0 0,0 0-1 0 0,0 0 1 0 0,0 1 0 0 0,0 0-1 0 0,0 1 1 0 0,1-1-1 0 0,-1 1 1 0 0,1 1-1 0 0,0-1 1 0 0,1 1 0 0 0,-9 8-1 0 0,-10 8 52 0 0,2 1 0 0 0,-31 36 0 0 0,36-37-19 0 0,1 1-1 0 0,-27 46 1 0 0,40-61-73 0 0,0 0 1 0 0,1 1 0 0 0,0-1-1 0 0,0 1 1 0 0,1 0 0 0 0,0 0-1 0 0,0 0 1 0 0,1 0 0 0 0,0 0-1 0 0,0 0 1 0 0,1 0 0 0 0,0 0-1 0 0,0 0 1 0 0,3 15 0 0 0,-2-20-26 0 0,0 0 0 0 0,0 0 0 0 0,1-1-1 0 0,-1 1 1 0 0,1 0 0 0 0,0-1 0 0 0,-1 1 0 0 0,1-1 0 0 0,0 1 0 0 0,1-1 0 0 0,-1 0 0 0 0,0 0 0 0 0,1 0 0 0 0,-1 0 0 0 0,1 0-1 0 0,-1-1 1 0 0,1 1 0 0 0,0-1 0 0 0,0 0 0 0 0,-1 0 0 0 0,1 0 0 0 0,0 0 0 0 0,0 0 0 0 0,0 0 0 0 0,1-1 0 0 0,3 1 0 0 0,7 0-201 0 0,1 0 1 0 0,-1-1 0 0 0,1-1 0 0 0,16-2 0 0 0,-8 0-727 0 0,1 0 0 0 0,0-2 1 0 0,-1-1-1 0 0,0-1 0 0 0,-1-1 0 0 0,28-13 0 0 0,-9-1-1708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94 32 0 0,'0'0'1632'0'0,"-1"-3"-952"0"0,0 0 1 0 0,0 0-1 0 0,0 0 0 0 0,0 1 1 0 0,0-1-1 0 0,-1 0 0 0 0,1 1 1 0 0,-1-1-1 0 0,-3-2 0 0 0,3 5-596 0 0,-1 0 0 0 0,0 0-1 0 0,0 0 1 0 0,0 0-1 0 0,0 1 1 0 0,1 0-1 0 0,-1-1 1 0 0,0 1 0 0 0,1 0-1 0 0,-1 1 1 0 0,0-1-1 0 0,1 0 1 0 0,-1 1-1 0 0,1-1 1 0 0,0 1 0 0 0,0 0-1 0 0,-1-1 1 0 0,1 1-1 0 0,0 0 1 0 0,-3 5-1 0 0,2-3-9 0 0,1 1 0 0 0,0 0-1 0 0,0 0 1 0 0,0-1-1 0 0,0 1 1 0 0,0 0-1 0 0,1 1 1 0 0,0-1-1 0 0,0 0 1 0 0,0 10-1 0 0,1-5-12 0 0,0 1 0 0 0,1-1 0 0 0,0 0 0 0 0,1 0 0 0 0,0 0 0 0 0,0-1 0 0 0,1 1 0 0 0,0 0-1 0 0,1-1 1 0 0,0 0 0 0 0,0 0 0 0 0,7 10 0 0 0,-9-16-36 0 0,1 0 0 0 0,-1 1 0 0 0,1-1 0 0 0,0 0 0 0 0,0 0 0 0 0,0-1 0 0 0,0 1 0 0 0,0-1 0 0 0,1 1 0 0 0,-1-1 1 0 0,1 0-1 0 0,0 0 0 0 0,-1-1 0 0 0,1 1 0 0 0,0-1 0 0 0,0 0 0 0 0,0 0 0 0 0,0 0 0 0 0,0 0 0 0 0,0-1 0 0 0,1 1 0 0 0,-1-1 0 0 0,0 0 0 0 0,0-1 0 0 0,0 1 0 0 0,7-2 0 0 0,-5 0-7 0 0,-1 0 0 0 0,0-1 1 0 0,0 1-1 0 0,0-1 0 0 0,0 0 0 0 0,-1-1 0 0 0,1 1 0 0 0,-1-1 1 0 0,0 0-1 0 0,0 0 0 0 0,0 0 0 0 0,0 0 0 0 0,-1-1 0 0 0,0 1 1 0 0,0-1-1 0 0,0 0 0 0 0,0 0 0 0 0,-1 0 0 0 0,3-7 1 0 0,-1-2-38 0 0,0 1 1 0 0,0-1-1 0 0,-1 1 1 0 0,-1-1 0 0 0,-1 0-1 0 0,0 0 1 0 0,0 0 0 0 0,-1 0-1 0 0,-1 0 1 0 0,-1 0 0 0 0,0 0-1 0 0,-7-24 1 0 0,8 35-117 0 0,0-1 0 0 0,-1 1 0 0 0,1 0 1 0 0,-1 0-1 0 0,0 0 0 0 0,0 1 0 0 0,0-1 0 0 0,0 0 1 0 0,-1 1-1 0 0,1-1 0 0 0,-6-3 0 0 0,7 5-185 0 0,-1 0 0 0 0,1 0 0 0 0,-1 0 0 0 0,0 1 0 0 0,1-1 0 0 0,-1 1-1 0 0,0-1 1 0 0,1 1 0 0 0,-1-1 0 0 0,0 1 0 0 0,0 0 0 0 0,1 0 0 0 0,-1 0 0 0 0,0 0-1 0 0,0 0 1 0 0,1 1 0 0 0,-1-1 0 0 0,0 0 0 0 0,-1 1 0 0 0,-17 6-2268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1 615 140 0 0,'0'4'209'0'0,"1"-1"-1"0"0,0 1 1 0 0,0 0 0 0 0,1 0-1 0 0,-1-1 1 0 0,1 1-1 0 0,0-1 1 0 0,0 1 0 0 0,0-1-1 0 0,0 0 1 0 0,0 1 0 0 0,1-1-1 0 0,-1-1 1 0 0,1 1 0 0 0,0 0-1 0 0,0-1 1 0 0,0 1-1 0 0,0-1 1 0 0,1 0 0 0 0,4 3-1 0 0,-2-3-17 0 0,0 0-1 0 0,0 0 1 0 0,0-1-1 0 0,0 0 1 0 0,1 0 0 0 0,-1-1-1 0 0,0 1 1 0 0,0-1-1 0 0,1-1 1 0 0,-1 1-1 0 0,0-1 1 0 0,7-2-1 0 0,-2 1-24 0 0,1-1-1 0 0,0-1 0 0 0,-1 0 0 0 0,0-1 0 0 0,0 0 0 0 0,0-1 0 0 0,0 0 0 0 0,-1 0 1 0 0,0-1-1 0 0,0-1 0 0 0,-1 0 0 0 0,0 0 0 0 0,9-11 0 0 0,-13 12-88 0 0,-1 1-1 0 0,1-1 0 0 0,-1 0 1 0 0,-1 0-1 0 0,1 0 1 0 0,-1 0-1 0 0,0-1 1 0 0,-1 1-1 0 0,0-1 0 0 0,0 0 1 0 0,-1 0-1 0 0,0 0 1 0 0,0 0-1 0 0,-1 0 0 0 0,0 0 1 0 0,0 0-1 0 0,-1 1 1 0 0,0-1-1 0 0,0 0 1 0 0,-4-11-1 0 0,5 17-68 0 0,-1 1 0 0 0,1 0 1 0 0,-1 0-1 0 0,1-1 0 0 0,-1 1 0 0 0,0 0 0 0 0,1 0 1 0 0,-1 0-1 0 0,0 0 0 0 0,0 0 0 0 0,0 0 0 0 0,0 0 0 0 0,0 0 1 0 0,0 0-1 0 0,0 1 0 0 0,0-1 0 0 0,0 0 0 0 0,0 0 1 0 0,0 1-1 0 0,0-1 0 0 0,-1 1 0 0 0,1-1 0 0 0,0 1 1 0 0,0 0-1 0 0,-1-1 0 0 0,1 1 0 0 0,0 0 0 0 0,-1 0 1 0 0,1 0-1 0 0,0 0 0 0 0,-1 0 0 0 0,1 0 0 0 0,0 0 0 0 0,0 1 1 0 0,-1-1-1 0 0,1 0 0 0 0,0 1 0 0 0,-1-1 0 0 0,1 1 1 0 0,0-1-1 0 0,-2 2 0 0 0,-6 2 16 0 0,0 1 1 0 0,0-1-1 0 0,1 2 1 0 0,-9 6-1 0 0,15-11-15 0 0,-7 6 0 0 0,2 1 1 0 0,-1 0 0 0 0,1 0 0 0 0,0 1-1 0 0,1 0 1 0 0,-1 0 0 0 0,2 0 0 0 0,0 1-1 0 0,0-1 1 0 0,0 1 0 0 0,-2 11-1 0 0,4-13 2 0 0,0 0 0 0 0,1 0 0 0 0,0 0-1 0 0,0 0 1 0 0,1 0 0 0 0,0 0-1 0 0,1 0 1 0 0,-1 1 0 0 0,2-1 0 0 0,-1 0-1 0 0,1 0 1 0 0,0 0 0 0 0,1 0-1 0 0,0 0 1 0 0,4 11 0 0 0,-4-15-3 0 0,0-1 0 0 0,0 0 1 0 0,0 0-1 0 0,0 0 0 0 0,0 0 0 0 0,1-1 1 0 0,-1 1-1 0 0,1 0 0 0 0,0-1 0 0 0,0 0 1 0 0,0 0-1 0 0,0 0 0 0 0,0 0 0 0 0,1 0 1 0 0,5 2-1 0 0,-2-2 2 0 0,1 0 0 0 0,-1 0 1 0 0,0-1-1 0 0,0 0 0 0 0,1-1 0 0 0,-1 1 1 0 0,12-2-1 0 0,4-2 6 0 0,0-1-1 0 0,0-1 1 0 0,-1-1 0 0 0,23-9 0 0 0,-17 5-5 0 0,-1-2-1 0 0,0-1 0 0 0,-1-1 1 0 0,0-1-1 0 0,-1-1 1 0 0,-1-2-1 0 0,-1 0 0 0 0,22-22 1 0 0,-19 13 8 0 0,-2-1 0 0 0,-1-1 0 0 0,-1-1-1 0 0,-2-1 1 0 0,0-1 0 0 0,14-35 0 0 0,-22 45 199 0 0,-2 0 0 0 0,0-1 0 0 0,-2 0-1 0 0,-1 0 1 0 0,0-1 0 0 0,-2 0 0 0 0,0-1 0 0 0,-2 1 0 0 0,-1-1-1 0 0,-1-43 1 0 0,-1 67-206 0 0,0 1-1 0 0,0-1 0 0 0,-1 0 0 0 0,1 1 1 0 0,0-1-1 0 0,0 1 0 0 0,0-1 0 0 0,0 1 1 0 0,0-1-1 0 0,-1 1 0 0 0,1-1 0 0 0,0 1 1 0 0,0-1-1 0 0,-1 1 0 0 0,1-1 0 0 0,0 1 1 0 0,-1-1-1 0 0,1 1 0 0 0,0 0 0 0 0,-1-1 1 0 0,1 1-1 0 0,-1 0 0 0 0,1-1 0 0 0,-1 1 1 0 0,1 0-1 0 0,-1-1 0 0 0,1 1 0 0 0,-1 0 1 0 0,1 0-1 0 0,-1 0 0 0 0,1-1 0 0 0,-1 1 1 0 0,1 0-1 0 0,-1 0 0 0 0,0 0 1 0 0,1 0-1 0 0,-1 0 0 0 0,1 0 0 0 0,-1 0 1 0 0,1 0-1 0 0,-1 0 0 0 0,1 0 0 0 0,-1 1 1 0 0,1-1-1 0 0,-1 0 0 0 0,0 0 0 0 0,1 0 1 0 0,-1 1-1 0 0,1-1 0 0 0,0 0 0 0 0,-1 1 1 0 0,1-1-1 0 0,-1 0 0 0 0,1 1 0 0 0,-1-1 1 0 0,1 0-1 0 0,-1 1 0 0 0,-26 23 58 0 0,7 4-9 0 0,1-1-1 0 0,1 2 1 0 0,1 1 0 0 0,2 0 0 0 0,-15 42 0 0 0,-45 165 90 0 0,51-155-78 0 0,5 0 1 0 0,-18 166-1 0 0,37-199-855 0 0,6-62-4129 0 0,-7 2 995 0 0,-4-13 300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4 738 1188 0 0,'-1'0'137'0'0,"1"-1"1"0"0,0 1-1 0 0,-1-1 0 0 0,1 0 0 0 0,0 1 1 0 0,0-1-1 0 0,-1 1 0 0 0,1-1 0 0 0,0 1 1 0 0,0-1-1 0 0,0 0 0 0 0,0 1 0 0 0,0-1 1 0 0,0 1-1 0 0,0-1 0 0 0,0 0 0 0 0,0 1 1 0 0,0-1-1 0 0,0 0 0 0 0,0 1 0 0 0,0-1 1 0 0,0 1-1 0 0,1-1 0 0 0,-1 1 0 0 0,0-1 1 0 0,0 0-1 0 0,1 0 0 0 0,26-13 527 0 0,0 2 0 0 0,0 0 1 0 0,1 2-1 0 0,55-12 0 0 0,3-3-741 0 0,-51 14-152 0 0,-2-2 0 0 0,1-2 0 0 0,-2 0 0 0 0,0-3 0 0 0,-1 0 0 0 0,35-28 0 0 0,-46 30 168 0 0,-1-2 0 0 0,-1 0 0 0 0,0 0-1 0 0,-1-2 1 0 0,-1 0 0 0 0,-1-1 0 0 0,-1 0 0 0 0,-1-1 0 0 0,16-38 0 0 0,-23 47 93 0 0,32-91 844 0 0,-35 94-664 0 0,0 0 1 0 0,-2-1-1 0 0,1 1 0 0 0,-1-1 1 0 0,-1 1-1 0 0,0-1 0 0 0,0 0 1 0 0,-3-11-1 0 0,3 20-177 0 0,0 1 0 0 0,0-1 0 0 0,0 1 0 0 0,-1-1 0 0 0,1 1 0 0 0,-1-1-1 0 0,1 1 1 0 0,-1 0 0 0 0,1-1 0 0 0,-1 1 0 0 0,0 0 0 0 0,0 0 0 0 0,1-1 0 0 0,-1 1 0 0 0,0 0 0 0 0,0 0 0 0 0,0 0-1 0 0,0 0 1 0 0,-1 0 0 0 0,1 0 0 0 0,0 0 0 0 0,0 0 0 0 0,-1 1 0 0 0,1-1 0 0 0,0 0 0 0 0,-3 0 0 0 0,1 1-1 0 0,0-1 0 0 0,0 1 0 0 0,0 1 0 0 0,0-1 0 0 0,0 0 1 0 0,0 1-1 0 0,0-1 0 0 0,0 1 0 0 0,0 0 0 0 0,0 0 0 0 0,0 0 0 0 0,-3 3 1 0 0,-5 1 24 0 0,1 2 1 0 0,0-1 0 0 0,0 1 0 0 0,0 1 0 0 0,-11 12 0 0 0,1 4 9 0 0,2 0 1 0 0,1 1-1 0 0,1 1 1 0 0,2 0-1 0 0,-14 32 1 0 0,4 1 145 0 0,-22 85 1 0 0,32-97-93 0 0,2 1-1 0 0,3 0 1 0 0,1 1 0 0 0,3-1 0 0 0,1 1 0 0 0,7 96 0 0 0,9-37 322 0 0,-12-105-409 0 0,-3 0-46 0 0,3-2 4 0 0,0-1-1 0 0,0 0 0 0 0,0 1 0 0 0,0-1 0 0 0,0 0 1 0 0,-1 0-1 0 0,1 1 0 0 0,0-1 0 0 0,0 0 0 0 0,0 0 1 0 0,0 1-1 0 0,-1-1 0 0 0,1 0 0 0 0,0 0 0 0 0,0 1 1 0 0,0-1-1 0 0,-1 0 0 0 0,1 0 0 0 0,0 0 0 0 0,0 0 1 0 0,-1 0-1 0 0,1 1 0 0 0,0-1 0 0 0,0 0 0 0 0,-1 0 1 0 0,1 0-1 0 0,0 0 0 0 0,0 0 0 0 0,-1 0 0 0 0,1 0 1 0 0,0 0-1 0 0,-1 0 0 0 0,1 0 0 0 0,0 0 0 0 0,-1 0 1 0 0,1 0-1 0 0,0 0 0 0 0,0 0 0 0 0,-1 0 0 0 0,1 0 0 0 0,0 0 1 0 0,0 0-1 0 0,-1-1 0 0 0,1 1 0 0 0,-1 0 0 0 0,-6-3-94 0 0,0 1-1 0 0,1-2 0 0 0,-1 1 0 0 0,0-1 0 0 0,1 0 0 0 0,0 0 1 0 0,0 0-1 0 0,0-1 0 0 0,1 0 0 0 0,-1 0 0 0 0,1-1 0 0 0,0 0 1 0 0,1 0-1 0 0,-1 0 0 0 0,1 0 0 0 0,0-1 0 0 0,1 1 0 0 0,0-1 0 0 0,0 0 1 0 0,0 0-1 0 0,1 0 0 0 0,0 0 0 0 0,0-1 0 0 0,1 1 0 0 0,0 0 1 0 0,0-1-1 0 0,1 1 0 0 0,0-1 0 0 0,0 1 0 0 0,0-1 0 0 0,3-9 1 0 0,-2 14 92 0 0,0 1 1 0 0,0-1 0 0 0,0 1 0 0 0,0-1 0 0 0,1 1 0 0 0,-1-1 0 0 0,1 1 0 0 0,0 0 0 0 0,0 0 0 0 0,-1 0 0 0 0,1 0 0 0 0,1 0 0 0 0,-1 0 0 0 0,0 0-1 0 0,0 1 1 0 0,1-1 0 0 0,-1 1 0 0 0,1-1 0 0 0,-1 1 0 0 0,4-1 0 0 0,62-15-56 0 0,-45 12 36 0 0,44-10-6 0 0,-23 7 19 0 0,0-2 0 0 0,-1-1 0 0 0,0-3-1 0 0,79-38 1 0 0,-113 46 116 0 0,0-2-1 0 0,0 1 1 0 0,-1-1 0 0 0,0 0-1 0 0,0-1 1 0 0,-1 1 0 0 0,0-2-1 0 0,0 1 1 0 0,6-14-1 0 0,9-11 930 0 0,-21 33-825 0 0,1-2 50 0 0,1-2-252 0 0,-2 8 596 0 0,-8 34-507 0 0,-1-1 0 0 0,-14 36 0 0 0,-7 29 1 0 0,26-87-598 0 0,0 0-1 0 0,1 0 1 0 0,0 0 0 0 0,0 24-1 0 0,27-28-7128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5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 13397 0 0,'3'-30'272'0'0,"3"4"-180"0"0,-3 5 92 0 0,0 6 96 0 0,-1-2-4 0 0,0 9 76 0 0,3-10-272 0 0,0 6-312 0 0,-3 56-9073 0 0,-7-28 6333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8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5 512 0 0,'3'-4'6074'0'0,"-8"51"-5044"0"0,-16 66 1 0 0,13-71-694 0 0,5-27-227 0 0,0-5 31 0 0,1 0-1 0 0,0-1 0 0 0,1 1 0 0 0,0 0 0 0 0,0 0 0 0 0,1 0 0 0 0,1 0 0 0 0,1 13 1 0 0,-1-20-57 0 0,0-3-91 0 0,-1 1-10 0 0,0-1 1 0 0,0 0-1 0 0,1 1 1 0 0,-1-1 0 0 0,0 0-1 0 0,1 0 1 0 0,-1 1-1 0 0,0-1 1 0 0,1 0 0 0 0,-1 0-1 0 0,1 1 1 0 0,-1-1-1 0 0,0 0 1 0 0,1 0 0 0 0,-1 0-1 0 0,1 0 1 0 0,-1 0-1 0 0,1 1 1 0 0,-1-1-1 0 0,0 0 1 0 0,1 0 0 0 0,-1 0-1 0 0,1 0 1 0 0,-1 0-1 0 0,1-1 1 0 0,-1 1 0 0 0,0 0-1 0 0,1 0 1 0 0,-1 0-1 0 0,1 0 1 0 0,-1 0-1 0 0,1 0 1 0 0,-1-1 0 0 0,1 1-1 0 0,9-7-932 0 0,1 0 0 0 0,-2 0 0 0 0,1-1-1 0 0,-1 0 1 0 0,15-18 0 0 0,-11 7-1394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5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163 134 1136 0 0,'23'-51'5895'0'0,"-8"14"-3131"0"0,-13 32-2165 0 0,0 0 1 0 0,1 0 0 0 0,-2 0 0 0 0,1 0 0 0 0,0-1 0 0 0,0-9 0 0 0,-9 18-447 0 0,-5 3-107 0 0,1 0 0 0 0,1 1 0 0 0,-1 0-1 0 0,1 1 1 0 0,0 0 0 0 0,1 0 0 0 0,0 1-1 0 0,0 0 1 0 0,1 1 0 0 0,-10 14 0 0 0,6-5-7 0 0,0 0 1 0 0,0 1 0 0 0,2 1 0 0 0,1-1-1 0 0,0 2 1 0 0,2-1 0 0 0,0 1-1 0 0,-4 25 1 0 0,11-44-36 0 0,-1 0-1 0 0,1 0 1 0 0,0 0-1 0 0,0 0 1 0 0,0 0-1 0 0,0 0 1 0 0,0 0-1 0 0,1 0 1 0 0,-1 0 0 0 0,1 0-1 0 0,0 0 1 0 0,0 0-1 0 0,0 0 1 0 0,0-1-1 0 0,1 1 1 0 0,-1 0-1 0 0,1-1 1 0 0,-1 1 0 0 0,1-1-1 0 0,4 5 1 0 0,-3-5-9 0 0,1 1 0 0 0,-1-1 0 0 0,1 0-1 0 0,0 0 1 0 0,0 0 0 0 0,0-1 0 0 0,0 1 0 0 0,0-1 0 0 0,0 0 0 0 0,0 0 0 0 0,1 0 0 0 0,-1-1 0 0 0,5 1 0 0 0,13-1-65 0 0,0-2-1 0 0,-1 0 0 0 0,1-1 1 0 0,31-9-1 0 0,-52 12 65 0 0,20-6 17 0 0,0 0 0 0 0,0-2 1 0 0,-1-1-1 0 0,0 0 0 0 0,0-1 0 0 0,-1-1 0 0 0,-1-1 0 0 0,0-1 0 0 0,0 0 0 0 0,-1-2 0 0 0,-1 0 0 0 0,-1 0 0 0 0,0-2 0 0 0,-1 0 0 0 0,0 0 1 0 0,-2-1-1 0 0,13-24 0 0 0,-10 19 698 0 0,-15 23-699 0 0,0 0 0 0 0,0 0-1 0 0,0 0 1 0 0,0 0 0 0 0,0 0 0 0 0,0 0-1 0 0,0 0 1 0 0,0 0 0 0 0,0 0 0 0 0,0 0 0 0 0,0 0-1 0 0,0 1 1 0 0,0-1 0 0 0,0 0 0 0 0,0 0-1 0 0,0 0 1 0 0,0 0 0 0 0,0 0 0 0 0,0 0 0 0 0,0 0-1 0 0,1 0 1 0 0,-1 0 0 0 0,0 0 0 0 0,0 0-1 0 0,0 0 1 0 0,0 0 0 0 0,0 0 0 0 0,0 0 0 0 0,0 0-1 0 0,0 0 1 0 0,0 0 0 0 0,0 0 0 0 0,1 0-1 0 0,-1 0 1 0 0,0 0 0 0 0,0 0 0 0 0,0 0 0 0 0,0 0-1 0 0,0 0 1 0 0,0 0 0 0 0,0 0 0 0 0,0 0-1 0 0,0 0 1 0 0,0 0 0 0 0,0 0 0 0 0,1 0 0 0 0,-14 43 364 0 0,2-8-369 0 0,9-27-201 0 0,1 0-1 0 0,0 0 1 0 0,0 0-1 0 0,0 0 0 0 0,1 0 1 0 0,1-1-1 0 0,0 10 1 0 0,0-17 100 0 0,-1 1 0 0 0,0-1-1 0 0,1 0 1 0 0,-1 0 0 0 0,1 1 0 0 0,-1-1 0 0 0,0 0 0 0 0,1 0 0 0 0,-1 0 0 0 0,1 1 0 0 0,-1-1 0 0 0,1 0 0 0 0,-1 0 0 0 0,1 0 0 0 0,-1 0 0 0 0,1 0 0 0 0,-1 0-1 0 0,0 0 1 0 0,1 0 0 0 0,-1 0 0 0 0,1 0 0 0 0,-1 0 0 0 0,1-1 0 0 0,-1 1 0 0 0,1 0 0 0 0,-1 0 0 0 0,1 0 0 0 0,-1 0 0 0 0,0-1 0 0 0,1 1 0 0 0,-1 0 0 0 0,0-1-1 0 0,1 1 1 0 0,-1 0 0 0 0,1-1 0 0 0,-1 1 0 0 0,1-1 0 0 0,20-13-3894 0 0,-19 12 3189 0 0,8-13-2794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0 664 0 0,'-27'0'13946'0'0,"23"0"-15382"0"0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7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1 634 600 0 0,'10'9'1960'0'0,"3"-9"-1669"0"0,0-2 1 0 0,0 1-1 0 0,-1-2 1 0 0,1 0 0 0 0,-1 0-1 0 0,0-1 1 0 0,0-1-1 0 0,0 0 1 0 0,0 0-1 0 0,-1-1 1 0 0,0-1 0 0 0,0 0-1 0 0,-1 0 1 0 0,13-13-1 0 0,-15 14-167 0 0,-1-1 0 0 0,0 0-1 0 0,0 0 1 0 0,-1-1 0 0 0,0 0 0 0 0,-1 0-1 0 0,0 0 1 0 0,0-1 0 0 0,0 0-1 0 0,-1 0 1 0 0,-1 0 0 0 0,1 0-1 0 0,-1-1 1 0 0,-1 0 0 0 0,0 1-1 0 0,0-1 1 0 0,-1 0 0 0 0,0-18 0 0 0,-1 27-112 0 0,0 0 1 0 0,0 1-1 0 0,0-1 1 0 0,0 0-1 0 0,0 0 1 0 0,0 0-1 0 0,0 0 1 0 0,0 1-1 0 0,0-1 1 0 0,0 0-1 0 0,0 0 1 0 0,0 0-1 0 0,-1 1 1 0 0,1-1-1 0 0,0 0 1 0 0,-1 0-1 0 0,1 1 1 0 0,0-1-1 0 0,-1 0 1 0 0,1 0-1 0 0,-1 1 1 0 0,1-1-1 0 0,-1 1 1 0 0,1-1-1 0 0,-1 0 1 0 0,0 1-1 0 0,1-1 1 0 0,-1 1 0 0 0,0-1-1 0 0,1 1 1 0 0,-1 0-1 0 0,0-1 1 0 0,0 1-1 0 0,1 0 1 0 0,-1 0-1 0 0,0-1 1 0 0,0 1-1 0 0,0 0 1 0 0,1 0-1 0 0,-1 0 1 0 0,0 0-1 0 0,0 0 1 0 0,0 0-1 0 0,0 0 1 0 0,1 0-1 0 0,-1 0 1 0 0,0 0-1 0 0,0 1 1 0 0,0-1-1 0 0,1 0 1 0 0,-1 0-1 0 0,0 1 1 0 0,0-1-1 0 0,-1 1 1 0 0,-4 3 6 0 0,0 0-1 0 0,1 0 1 0 0,-1 0-1 0 0,1 1 1 0 0,-8 8 0 0 0,-6 9 21 0 0,1 1 0 0 0,2 1 0 0 0,0 0 0 0 0,2 2 0 0 0,0-1 0 0 0,2 2 0 0 0,1 0 0 0 0,1 0 0 0 0,-9 40 0 0 0,17-58-17 0 0,0-1 0 0 0,1 0 0 0 0,0 1-1 0 0,0-1 1 0 0,1 1 0 0 0,0-1 0 0 0,1 1-1 0 0,2 11 1 0 0,-3-17-13 0 0,1-1 0 0 0,0 0 0 0 0,0 1 0 0 0,0-1 0 0 0,0 1 0 0 0,0-1 0 0 0,0 0 1 0 0,0 0-1 0 0,1 0 0 0 0,-1 0 0 0 0,1 0 0 0 0,0 0 0 0 0,-1 0 0 0 0,1 0 0 0 0,0-1 0 0 0,0 1 0 0 0,0-1 0 0 0,0 1 0 0 0,1-1 0 0 0,-1 0 0 0 0,0 0 0 0 0,1 0 0 0 0,-1 0 0 0 0,0 0 0 0 0,1-1 0 0 0,-1 1 0 0 0,1-1 0 0 0,-1 1 0 0 0,1-1 0 0 0,-1 0 0 0 0,5 0 0 0 0,7-1 7 0 0,0 0 0 0 0,-1-1-1 0 0,1 0 1 0 0,0-1-1 0 0,-1 0 1 0 0,1-2 0 0 0,-1 1-1 0 0,0-2 1 0 0,-1 1-1 0 0,1-2 1 0 0,-1 0 0 0 0,21-16-1 0 0,3-7 34 0 0,-1-1 0 0 0,46-54 0 0 0,10-9 510 0 0,-90 93-556 0 0,-1 0 1 0 0,0 1-1 0 0,1-1 1 0 0,-1 0-1 0 0,1 1 1 0 0,-1-1-1 0 0,1 1 1 0 0,-1-1-1 0 0,1 1 0 0 0,-1-1 1 0 0,1 1-1 0 0,-1-1 1 0 0,1 1-1 0 0,0 0 1 0 0,-1-1-1 0 0,1 1 1 0 0,0 0-1 0 0,-1-1 1 0 0,1 1-1 0 0,0 0 1 0 0,-1 0-1 0 0,1 0 1 0 0,0 0-1 0 0,0 0 1 0 0,-1 0-1 0 0,1 0 1 0 0,0 0-1 0 0,-1 0 0 0 0,1 0 1 0 0,0 0-1 0 0,0 0 1 0 0,-1 0-1 0 0,1 0 1 0 0,0 1-1 0 0,-1-1 1 0 0,1 0-1 0 0,0 1 1 0 0,-1-1-1 0 0,1 0 1 0 0,-1 1-1 0 0,1-1 1 0 0,0 1-1 0 0,-1-1 1 0 0,2 2-1 0 0,-1 3-2 0 0,0 0 0 0 0,-1 0 0 0 0,1 0 0 0 0,-1 1 0 0 0,0-1-1 0 0,0 0 1 0 0,-1 0 0 0 0,1 0 0 0 0,-1 1 0 0 0,0-1 0 0 0,-3 7 0 0 0,4-11 1 0 0,-1 0-1 0 0,1 0 1 0 0,0 0 0 0 0,-1-1 0 0 0,1 1 0 0 0,0 0 0 0 0,0 0 0 0 0,0 0-1 0 0,0 0 1 0 0,0 0 0 0 0,0 0 0 0 0,0-1 0 0 0,0 1 0 0 0,0 0 0 0 0,0 0-1 0 0,0 0 1 0 0,1 0 0 0 0,-1 0 0 0 0,0-1 0 0 0,1 1 0 0 0,-1 0 0 0 0,0 0-1 0 0,1-1 1 0 0,-1 1 0 0 0,1 0 0 0 0,0 0 0 0 0,-1-1 0 0 0,1 1 0 0 0,-1-1 0 0 0,1 1-1 0 0,0 0 1 0 0,-1-1 0 0 0,1 1 0 0 0,1 0 0 0 0,0-1-3 0 0,3-3 11 0 0,14-9-50 0 0,-1-1 0 0 0,0-1 0 0 0,-1-1 0 0 0,30-33 0 0 0,-25 25-55 0 0,-21 23 85 0 0,-1-1 0 0 0,1 0 0 0 0,0 0 1 0 0,-1 0-1 0 0,1 1 0 0 0,0-1 0 0 0,-1 0 0 0 0,1 1 1 0 0,0-1-1 0 0,0 1 0 0 0,0-1 0 0 0,0 1 1 0 0,0-1-1 0 0,0 1 0 0 0,-1 0 0 0 0,1-1 0 0 0,0 1 1 0 0,0 0-1 0 0,0 0 0 0 0,0-1 0 0 0,0 1 0 0 0,0 0 1 0 0,1 0-1 0 0,-1 1 3 0 0,0-1 0 0 0,-1 1 0 0 0,1 0 0 0 0,-1-1 0 0 0,1 1 0 0 0,-1 0 0 0 0,1-1 0 0 0,-1 1 0 0 0,1 0 0 0 0,-1-1 0 0 0,0 1 0 0 0,1 0 1 0 0,-1 0-1 0 0,0 0 0 0 0,0-1 0 0 0,0 1 0 0 0,1 0 0 0 0,-1 0 0 0 0,0 0 0 0 0,0 1 0 0 0,-4 51-103 0 0,3-50 101 0 0,-7 95-54 0 0,8-98 78 0 0,0 1-15 0 0,0-1 0 0 0,1 0 1 0 0,-1 1-1 0 0,0-1 1 0 0,0 0-1 0 0,1 0 1 0 0,-1 1-1 0 0,0-1 0 0 0,1 0 1 0 0,-1 0-1 0 0,0 0 1 0 0,1 1-1 0 0,-1-1 1 0 0,1 0-1 0 0,-1 0 1 0 0,0 0-1 0 0,1 0 0 0 0,-1 0 1 0 0,0 0-1 0 0,1 0 1 0 0,-1 0-1 0 0,1 0 1 0 0,-1 0-1 0 0,0 0 0 0 0,1 0 1 0 0,-1 0-1 0 0,1 0 1 0 0,-1 0-1 0 0,0 0 1 0 0,1 0-1 0 0,-1-1 1 0 0,0 1-1 0 0,1 0 0 0 0,-1 0 1 0 0,0 0-1 0 0,1-1 1 0 0,26-14 11 0 0,-2 0 1 0 0,0-2-1 0 0,-1-1 0 0 0,0-2 1 0 0,-2 0-1 0 0,0-1 0 0 0,-1-1 1 0 0,-2 0-1 0 0,0-2 1 0 0,16-27-1 0 0,92-182 442 0 0,-108 191 1070 0 0,24-80-1 0 0,-130 312 871 0 0,-17 89-2022 0 0,89-224-438 0 0,1 1-1 0 0,3 0 1 0 0,-4 67-1 0 0,15-117-123 0 0,-1 0 1 0 0,1 0-1 0 0,1 0 1 0 0,-1 0-1 0 0,1 0 1 0 0,0 0-1 0 0,3 10 1 0 0,-3-14-2 0 0,-1-1 1 0 0,1 0 0 0 0,0 1 0 0 0,0-1-1 0 0,-1 0 1 0 0,1 0 0 0 0,0 0 0 0 0,0 1-1 0 0,0-1 1 0 0,0 0 0 0 0,0 0 0 0 0,1 0-1 0 0,-1-1 1 0 0,2 3 0 0 0,-1-3-217 0 0,0 1 0 0 0,-1-1 0 0 0,1 1-1 0 0,0-1 1 0 0,-1 0 0 0 0,1 0 0 0 0,0 0 0 0 0,-1 0 0 0 0,1 0 0 0 0,0 0 0 0 0,-1 0-1 0 0,1 0 1 0 0,0-1 0 0 0,-1 1 0 0 0,4-2 0 0 0,11-5-3446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4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10 156 1504 0 0,'0'0'1528'0'0,"-6"-12"1325"0"0,3-3-521 0 0,17 3-1324 0 0,1 2-124 0 0,6 0-104 0 0,22-1-212 0 0,8 0-272 0 0,-4-1-376 0 0,4 2-460 0 0,12 0-456 0 0,-5-2-696 0 0,4-2-1833 0 0,-3-2 817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57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101 669 204 0 0,'0'0'6379'0'0,"34"-25"-4270"0"0,62-95-1303 0 0,-92 115-788 0 0,0-1 0 0 0,0 0 0 0 0,0 0 0 0 0,-1 0 0 0 0,0-1 0 0 0,0 1-1 0 0,-1-1 1 0 0,0 1 0 0 0,0-1 0 0 0,0 0 0 0 0,0-13 0 0 0,-1 19-22 0 0,-1-1 0 0 0,1 1 1 0 0,-1 0-1 0 0,0-1 0 0 0,0 1 0 0 0,0-1 0 0 0,1 1 1 0 0,-2 0-1 0 0,1-1 0 0 0,0 1 0 0 0,0-1 1 0 0,0 1-1 0 0,0 0 0 0 0,-1-1 0 0 0,1 1 0 0 0,-1 0 1 0 0,1-1-1 0 0,-1 1 0 0 0,0 0 0 0 0,1 0 0 0 0,-1-1 1 0 0,0 1-1 0 0,0 0 0 0 0,0 0 0 0 0,0 0 1 0 0,0 0-1 0 0,0 0 0 0 0,0 0 0 0 0,0 0 0 0 0,0 1 1 0 0,0-1-1 0 0,-1 0 0 0 0,1 1 0 0 0,0-1 1 0 0,0 0-1 0 0,-1 1 0 0 0,1 0 0 0 0,0-1 0 0 0,-1 1 1 0 0,1 0-1 0 0,-1 0 0 0 0,1-1 0 0 0,0 1 0 0 0,-1 0 1 0 0,1 0-1 0 0,-1 1 0 0 0,1-1 0 0 0,0 0 1 0 0,-1 0-1 0 0,1 1 0 0 0,-1-1 0 0 0,1 1 0 0 0,0-1 1 0 0,0 1-1 0 0,-1 0 0 0 0,1-1 0 0 0,-2 2 1 0 0,-20 17-12 0 0,1 1-1 0 0,1 1 1 0 0,1 1 0 0 0,1 0 0 0 0,1 1 0 0 0,-17 29 0 0 0,13-21 16 0 0,18-24 10 0 0,-1 0 1 0 0,1 0 0 0 0,0 1-1 0 0,1-1 1 0 0,0 1 0 0 0,0 0-1 0 0,1 0 1 0 0,0 0-1 0 0,0 0 1 0 0,1 0 0 0 0,-1 11-1 0 0,3-19-7 0 0,-1 1 1 0 0,1-1-1 0 0,0 0 0 0 0,-1 1 0 0 0,1-1 1 0 0,0 1-1 0 0,-1-1 0 0 0,1 0 0 0 0,0 0 1 0 0,0 0-1 0 0,-1 1 0 0 0,1-1 1 0 0,0 0-1 0 0,0 0 0 0 0,0 0 0 0 0,-1 0 1 0 0,1 0-1 0 0,0 0 0 0 0,0 0 0 0 0,-1-1 1 0 0,1 1-1 0 0,0 0 0 0 0,0 0 0 0 0,-1-1 1 0 0,3 0-1 0 0,18-4 29 0 0,-21 5-33 0 0,17-8 17 0 0,0 0 1 0 0,0-1 0 0 0,-1 0 0 0 0,0-2 0 0 0,0 0 0 0 0,-2 0-1 0 0,1-2 1 0 0,23-25 0 0 0,-12 7 47 0 0,-1 0 0 0 0,-2-2 0 0 0,20-36 0 0 0,-43 69-67 0 0,0-1 1 0 0,0 1-1 0 0,0 0 0 0 0,0 0 1 0 0,0-1-1 0 0,0 1 1 0 0,0 0-1 0 0,0 0 1 0 0,0-1-1 0 0,0 1 1 0 0,0 0-1 0 0,0 0 1 0 0,0 0-1 0 0,1-1 0 0 0,-1 1 1 0 0,0 0-1 0 0,0 0 1 0 0,0 0-1 0 0,0-1 1 0 0,1 1-1 0 0,-1 0 1 0 0,0 0-1 0 0,0 0 1 0 0,0 0-1 0 0,1-1 1 0 0,-1 1-1 0 0,0 0 0 0 0,0 0 1 0 0,0 0-1 0 0,1 0 1 0 0,-1 0-1 0 0,0 0 1 0 0,0 0-1 0 0,1 0 1 0 0,-1 0-1 0 0,0 0 1 0 0,0 0-1 0 0,1 0 0 0 0,-1 0 1 0 0,0 0-1 0 0,0 0 1 0 0,1 0-1 0 0,-1 0 1 0 0,0 0-1 0 0,0 0 1 0 0,1 0-1 0 0,1 17-37 0 0,-6 51 10 0 0,1-16-6 0 0,3-44 31 0 0,0-1-1 0 0,1 1 1 0 0,-1-1 0 0 0,2 1 0 0 0,-1-1 0 0 0,1 0 0 0 0,0 1 0 0 0,1-1 0 0 0,5 12 0 0 0,-7-17 4 0 0,0-1 0 0 0,0 1 0 0 0,0-1 0 0 0,0 0 1 0 0,1 1-1 0 0,-1-1 0 0 0,0 0 0 0 0,1 0 0 0 0,-1 0 0 0 0,1 0 0 0 0,-1 0 1 0 0,1 0-1 0 0,-1 0 0 0 0,1-1 0 0 0,0 1 0 0 0,-1 0 0 0 0,1-1 0 0 0,0 0 0 0 0,0 1 1 0 0,-1-1-1 0 0,1 0 0 0 0,0 0 0 0 0,0 0 0 0 0,2 0 0 0 0,35-10 5 0 0,-35 8-4 0 0,19-8-24 0 0,0-1 1 0 0,-1-1-1 0 0,-1-1 1 0 0,0 0 0 0 0,-1-2-1 0 0,0-1 1 0 0,-1 0-1 0 0,-1-1 1 0 0,-1-1 0 0 0,0-1-1 0 0,27-41 1 0 0,-17 18-12 0 0,-2-1 0 0 0,-2-1 0 0 0,-2-1-1 0 0,-2-1 1 0 0,14-52 0 0 0,-27 77 400 0 0,0-1 0 0 0,-2 0-1 0 0,3-23 1 0 0,-7 43-205 0 0,-58 183 675 0 0,16-33-791 0 0,18-68-115 0 0,3 1 0 0 0,-11 90 0 0 0,32-167-98 0 0,-1-1-142 0 0,0 0 1 0 0,1 1-1 0 0,-1-1 1 0 0,1 0-1 0 0,0 1 0 0 0,0-1 1 0 0,1 0-1 0 0,-1 1 1 0 0,1-1-1 0 0,-1 0 0 0 0,1 0 1 0 0,0 1-1 0 0,2 3 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58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96 788 0 0,'0'0'1132'0'0,"-15"-4"2348"0"0,53-6-2831 0 0,-11 4-141 0 0,10 0-200 0 0,12-5-272 0 0,8 2-328 0 0,1 1-332 0 0,-3-9-377 0 0,7 8-1079 0 0,2-6 480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5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136 133 104 0 0,'70'-131'6854'0'0,"-69"129"-6524"0"0,-79 159 1496 0 0,45-98-1648 0 0,-51 122 0 0 0,76-154-256 0 0,5-11-1130 0 0,36-33-5372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58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46 368 0 0,'8'-11'1273'0'0,"12"-23"5288"0"0,-22 42-6352 0 0,-17 53 147 0 0,-3 0 1 0 0,-33 65-1 0 0,-9 20-34 0 0,10-15 428 0 0,60-135-710 0 0,30-25 10 0 0,-2-1 0 0 0,-1-2 0 0 0,31-40 0 0 0,-26 30-15 0 0,-19 23-23 0 0,-12 13-56 0 0,-1 0 0 0 0,0-1 0 0 0,0 1 0 0 0,8-13 0 0 0,-15 32-23 0 0,1 7 22 0 0,0-19 44 0 0,-15 86-110 0 0,14-80 108 0 0,0 0-1 0 0,1-1 1 0 0,0 1-1 0 0,0 0 1 0 0,1 0-1 0 0,0-1 1 0 0,0 1-1 0 0,0-1 1 0 0,1 1 0 0 0,0-1-1 0 0,5 12 1 0 0,-4-15 6 0 0,0 0 1 0 0,0-1 0 0 0,0 1-1 0 0,0-1 1 0 0,1 1-1 0 0,-1-1 1 0 0,1 0 0 0 0,0 0-1 0 0,-1-1 1 0 0,1 1 0 0 0,0-1-1 0 0,0 0 1 0 0,0 0 0 0 0,0 0-1 0 0,0 0 1 0 0,0-1 0 0 0,0 1-1 0 0,1-1 1 0 0,-1 0-1 0 0,0 0 1 0 0,0-1 0 0 0,0 1-1 0 0,4-2 1 0 0,3 0 4 0 0,1 0-1 0 0,-1 0 0 0 0,-1-1 1 0 0,1 0-1 0 0,0-1 1 0 0,-1-1-1 0 0,14-7 1 0 0,-10 3 104 0 0,-1-2 0 0 0,-1 0 0 0 0,0 0 0 0 0,0-1 0 0 0,-1 0 0 0 0,-1-1 0 0 0,0 0 0 0 0,0-1 0 0 0,-2 0 0 0 0,1-1 0 0 0,-2 0 0 0 0,0 0 0 0 0,-1 0 0 0 0,-1-1-1 0 0,7-26 1 0 0,-12 39 38 0 0,0 2-134 0 0,1 0-1 0 0,-1 1 0 0 0,0-1 0 0 0,0 1 1 0 0,0-1-1 0 0,0 0 0 0 0,0 1 0 0 0,0-1 1 0 0,0 0-1 0 0,0 1 0 0 0,0-1 0 0 0,-1 0 1 0 0,1 1-1 0 0,0-1 0 0 0,0 1 0 0 0,0-1 1 0 0,-1 0-1 0 0,1 1 0 0 0,0-1 0 0 0,-1 1 1 0 0,1-1-1 0 0,-5 0 3 0 0,1 1 0 0 0,-1 0 0 0 0,1 0 1 0 0,-1 1-1 0 0,1-1 0 0 0,0 1 0 0 0,-1 0 0 0 0,1 0 1 0 0,0 1-1 0 0,0-1 0 0 0,0 1 0 0 0,0 0 0 0 0,0 0 1 0 0,0 0-1 0 0,0 0 0 0 0,1 1 0 0 0,-1 0 0 0 0,1 0 1 0 0,-1 0-1 0 0,-4 6 0 0 0,0-1-25 0 0,0 1-1 0 0,1 0 1 0 0,0 0 0 0 0,1 1-1 0 0,0 0 1 0 0,0 0 0 0 0,-4 13-1 0 0,7-15-17 0 0,0 0-1 0 0,0 0 1 0 0,1 0-1 0 0,1 0 1 0 0,-1 1-1 0 0,1-1 1 0 0,1 1-1 0 0,0-1 1 0 0,0 1-1 0 0,0-1 1 0 0,4 16-1 0 0,-3-20-63 0 0,0 1-1 0 0,1-1 1 0 0,0 0-1 0 0,0 0 1 0 0,0 0-1 0 0,0 0 1 0 0,1-1-1 0 0,-1 1 1 0 0,1-1-1 0 0,0 1 1 0 0,0-1-1 0 0,0 0 1 0 0,1 0-1 0 0,-1 0 1 0 0,1-1 0 0 0,0 1-1 0 0,-1-1 1 0 0,1 0-1 0 0,0 0 1 0 0,0 0-1 0 0,1 0 1 0 0,-1-1-1 0 0,7 2 1 0 0,52 3-5755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1:5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15 146 904 0 0,'0'0'1132'0'0,"-15"6"3797"0"0,76-24-4465 0 0,-12 6-196 0 0,10-3-228 0 0,22-2-276 0 0,12-6-236 0 0,-2 6-704 0 0,-1-8-1269 0 0,10 1 569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0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0 264 304 0 0,'0'0'6147'0'0,"4"-6"-5693"0"0,11-18 310 0 0,-1-1 1 0 0,-1-1 0 0 0,-1 0 0 0 0,15-48-1 0 0,4-8 1156 0 0,-42 347-1819 0 0,2 110-32 0 0,16-208 22 0 0,-10-149-848 0 0,-20-27-6447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9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49 184 0 0,'-16'-26'6560'0'0,"16"26"-6465"0"0,0 0-1 0 0,0 0 1 0 0,0-1-1 0 0,0 1 1 0 0,-1 0 0 0 0,1 0-1 0 0,0-1 1 0 0,0 1-1 0 0,0 0 1 0 0,0 0 0 0 0,0-1-1 0 0,0 1 1 0 0,0 0-1 0 0,0-1 1 0 0,0 1 0 0 0,0 0-1 0 0,0 0 1 0 0,0-1-1 0 0,0 1 1 0 0,0 0 0 0 0,0 0-1 0 0,0-1 1 0 0,3-2 1135 0 0,-3 3-1136 0 0,35-10-5546 0 0,-23 6 2756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0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62 44 0 0,'-1'-13'10974'0'0,"16"5"-10813"0"0,0 1 1 0 0,1 0 0 0 0,-1 2-1 0 0,1 0 1 0 0,0 0 0 0 0,0 2-1 0 0,1 0 1 0 0,-1 0-1 0 0,20 1 1 0 0,-26 2-138 0 0,1 0 1 0 0,-1 1-1 0 0,0 0 0 0 0,0 1 0 0 0,0 0 0 0 0,0 0 1 0 0,13 6-1 0 0,-17-6-10 0 0,-1 1 1 0 0,0 0-1 0 0,0 0 1 0 0,0 0-1 0 0,0 0 1 0 0,-1 1 0 0 0,1-1-1 0 0,-1 1 1 0 0,0 1-1 0 0,0-1 1 0 0,0 0-1 0 0,-1 1 1 0 0,6 9-1 0 0,-8-12-11 0 0,0 0 0 0 0,0 1 0 0 0,0-1 0 0 0,0 0 0 0 0,-1 1 0 0 0,1-1 0 0 0,-1 1 0 0 0,1-1 0 0 0,-1 1 0 0 0,0-1 0 0 0,0 1 0 0 0,0-1 0 0 0,-1 1 0 0 0,1-1 0 0 0,0 1 0 0 0,-1-1 0 0 0,1 1 0 0 0,-1-1 0 0 0,-1 3 0 0 0,-1 1 2 0 0,0-1-1 0 0,0 1 1 0 0,-1-1-1 0 0,1 0 1 0 0,-1 0-1 0 0,-1 0 1 0 0,-6 6 0 0 0,-7 5-11 0 0,-1-2 0 0 0,-41 25 0 0 0,32-22-248 0 0,-55 22-1 0 0,21-22-1586 0 0,57-16 1220 0 0,-1 0 0 0 0,0-1 0 0 0,1 0 0 0 0,-1 0 0 0 0,0-1 0 0 0,1 1 0 0 0,-1-1 0 0 0,-5-2-1 0 0,-6-4-2288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1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25 135 136 0 0,'0'0'871'0'0,"-4"-3"-63"0"0,-17-15 1153 0 0,22 17-1893 0 0,0-1-1 0 0,-1 1 0 0 0,1 0 0 0 0,0 0 1 0 0,0 0-1 0 0,-1 0 0 0 0,1-1 1 0 0,0 1-1 0 0,0 1 0 0 0,0-1 0 0 0,0 0 1 0 0,1 0-1 0 0,-1 0 0 0 0,0 0 0 0 0,0 1 1 0 0,0-1-1 0 0,1 1 0 0 0,-1-1 1 0 0,0 1-1 0 0,1-1 0 0 0,-1 1 0 0 0,0 0 1 0 0,1-1-1 0 0,-1 1 0 0 0,2 0 0 0 0,31-4 675 0 0,-30 4-687 0 0,-1 0-1 0 0,1 0 1 0 0,0 0 0 0 0,0 1-1 0 0,-1-1 1 0 0,1 1 0 0 0,0 0-1 0 0,-1 0 1 0 0,1 1-1 0 0,-1-1 1 0 0,1 1 0 0 0,-1 0-1 0 0,0 0 1 0 0,0 0 0 0 0,0 0-1 0 0,0 0 1 0 0,0 1-1 0 0,0-1 1 0 0,-1 1 0 0 0,1 0-1 0 0,-1 0 1 0 0,1 0 0 0 0,-1 0-1 0 0,0 0 1 0 0,-1 0-1 0 0,1 1 1 0 0,0-1 0 0 0,-1 1-1 0 0,1 3 1 0 0,0-2-11 0 0,-1 0 0 0 0,0 1 0 0 0,0-1 0 0 0,-1 0 0 0 0,0 1 0 0 0,0-1 0 0 0,0 1 1 0 0,0-1-1 0 0,-1 0 0 0 0,0 1 0 0 0,0-1 0 0 0,0 0 0 0 0,-1 0 0 0 0,0 0 0 0 0,0 0 0 0 0,0 0 0 0 0,-1 0 0 0 0,1-1 0 0 0,-4 5 0 0 0,5-8-60 0 0,-22 24 960 0 0,15-26-212 0 0,3-16-571 0 0,5 12-129 0 0,0 0 0 0 0,1 0 0 0 0,0-1 1 0 0,0 1-1 0 0,0 0 0 0 0,0 0 1 0 0,1 0-1 0 0,-1 0 0 0 0,1 0 0 0 0,1 1 1 0 0,-1-1-1 0 0,1 1 0 0 0,4-7 1 0 0,45-53 142 0 0,-45 56-155 0 0,-5 7-23 0 0,17-21-31 0 0,1 1 0 0 0,25-19 1 0 0,-40 36-168 0 0,0 0 1 0 0,0 0-1 0 0,0 1 1 0 0,0 0-1 0 0,1 0 1 0 0,-1 0-1 0 0,1 1 0 0 0,0-1 1 0 0,0 1-1 0 0,0 1 1 0 0,0-1-1 0 0,0 1 1 0 0,0 0-1 0 0,0 1 1 0 0,12-1-1 0 0,1 7-3738 0 0,-9-2 1684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1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38 144 64 0 0,'0'0'577'0'0,"19"14"1055"0"0,-5-12-1217 0 0,0-1 1 0 0,0 0-1 0 0,-1-1 1 0 0,1 0-1 0 0,25-5 0 0 0,-32 4-251 0 0,0 0-1 0 0,0 0 0 0 0,0-1 1 0 0,0 0-1 0 0,0-1 0 0 0,0 0 1 0 0,-1 0-1 0 0,1 0 0 0 0,-1-1 1 0 0,0 1-1 0 0,0-2 0 0 0,0 1 1 0 0,7-7-1 0 0,-11 8-77 0 0,0 1 0 0 0,-1-1 0 0 0,1 1 0 0 0,-1-1 0 0 0,1 1 0 0 0,-1-1 0 0 0,0 0 0 0 0,0 0 0 0 0,0 0 0 0 0,0 1 0 0 0,0-1 0 0 0,-1 0 0 0 0,1 0 0 0 0,-1 0 0 0 0,0 0 0 0 0,0 0 0 0 0,0 0 0 0 0,0 0 0 0 0,-1 0 0 0 0,1 0 0 0 0,-1 0 0 0 0,0 0 0 0 0,0 0 0 0 0,0 0 0 0 0,0 1 0 0 0,0-1 0 0 0,-1 0 0 0 0,1 1 0 0 0,-1-1 0 0 0,1 1 0 0 0,-1-1 0 0 0,0 1 0 0 0,0 0 0 0 0,0 0 0 0 0,-1-1 0 0 0,1 2 0 0 0,0-1 0 0 0,-1 0 0 0 0,1 0 0 0 0,-1 1 0 0 0,1 0 0 0 0,-4-2 0 0 0,1 2-61 0 0,1 1 1 0 0,0 0-1 0 0,0 0 1 0 0,0 0-1 0 0,0 1 1 0 0,0-1-1 0 0,0 1 1 0 0,0 0-1 0 0,0 0 1 0 0,-4 2-1 0 0,-2 0 38 0 0,-1 1-44 0 0,1 0 1 0 0,-1 0-1 0 0,1 1 1 0 0,0 0-1 0 0,1 0 1 0 0,-1 1-1 0 0,1 1 1 0 0,0-1-1 0 0,1 2 1 0 0,-15 14-1 0 0,17-16-139 0 0,0 1-1 0 0,1 0 1 0 0,0 1 0 0 0,0-1-1 0 0,0 1 1 0 0,1 0 0 0 0,0 0-1 0 0,0 0 1 0 0,1 0 0 0 0,0 1-1 0 0,1 0 1 0 0,0-1 0 0 0,-2 17-1 0 0,4-23-58 0 0,1 1 1 0 0,-1 0-1 0 0,1 0 0 0 0,-1-1 0 0 0,1 1 0 0 0,0 0 1 0 0,0-1-1 0 0,0 1 0 0 0,0-1 0 0 0,1 1 0 0 0,-1-1 1 0 0,1 1-1 0 0,-1-1 0 0 0,1 0 0 0 0,0 0 0 0 0,0 0 0 0 0,0 0 1 0 0,0 0-1 0 0,0 0 0 0 0,0 0 0 0 0,1-1 0 0 0,-1 1 1 0 0,0-1-1 0 0,1 0 0 0 0,0 0 0 0 0,-1 0 0 0 0,1 0 1 0 0,-1 0-1 0 0,1 0 0 0 0,0-1 0 0 0,3 1 0 0 0,22 1-2017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1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30 76 0 0,'12'-15'6406'0'0,"-30"282"-4146"0"0,5-128-878 0 0,70-255 1520 0 0,-40 75-2825 0 0,1-4-257 0 0,3 0 0 0 0,1 1 1 0 0,44-65-1 0 0,-45 88-1959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141 146 360 0 0,'3'-3'465'0'0,"7"-9"784"0"0,0 0-1 0 0,-1 0 1 0 0,0-1-1 0 0,-1 0 1 0 0,11-24-1 0 0,-18 34-316 0 0,-1 3-885 0 0,0-1 0 0 0,1 1 0 0 0,-1-1 0 0 0,0 1 0 0 0,0-1 0 0 0,0 1 0 0 0,0-1 0 0 0,0 1 0 0 0,0-1 0 0 0,0 1 0 0 0,-1-1 0 0 0,1 1 0 0 0,0-1 0 0 0,0 1 0 0 0,0-1 0 0 0,0 1 0 0 0,-1-1 0 0 0,1 1 0 0 0,0-1 0 0 0,0 1 0 0 0,-1 0 0 0 0,1-1 0 0 0,0 1 0 0 0,-1-1 0 0 0,1 1 0 0 0,0 0 0 0 0,-1-1 0 0 0,1 1 0 0 0,-1 0 0 0 0,1-1 0 0 0,-1 1 1 0 0,1 0-1 0 0,-1 0 0 0 0,1-1 0 0 0,-1 1 0 0 0,0 0 0 0 0,-9 3 19 0 0,0 0 0 0 0,1 1-1 0 0,-1 0 1 0 0,1 0 0 0 0,0 1 0 0 0,0 1 0 0 0,0-1 0 0 0,0 1 0 0 0,1 1 0 0 0,0 0 0 0 0,1 0 0 0 0,-10 11 0 0 0,8-8-13 0 0,0 1 0 0 0,1 0 0 0 0,0 0 0 0 0,1 1 1 0 0,0 0-1 0 0,1 0 0 0 0,0 0 0 0 0,1 1 0 0 0,-5 19 0 0 0,10-31-46 0 0,-1 0-1 0 0,1 0 0 0 0,0 0 1 0 0,0 0-1 0 0,0 0 0 0 0,0 0 0 0 0,0 1 1 0 0,0-1-1 0 0,0 0 0 0 0,0 0 1 0 0,0 0-1 0 0,0 0 0 0 0,1 0 0 0 0,-1 0 1 0 0,0 0-1 0 0,1 0 0 0 0,-1 0 0 0 0,1 0 1 0 0,-1 0-1 0 0,1 0 0 0 0,-1 0 1 0 0,1 0-1 0 0,0 0 0 0 0,-1 0 0 0 0,1-1 1 0 0,0 1-1 0 0,1 1 0 0 0,0-1 2 0 0,0 0 0 0 0,1 0 0 0 0,-1 0 0 0 0,1 0 0 0 0,-1-1 0 0 0,1 1 0 0 0,-1-1 0 0 0,1 1 0 0 0,-1-1 0 0 0,1 0 0 0 0,3 0 0 0 0,7-1 13 0 0,0 0 1 0 0,-1-1-1 0 0,18-4 0 0 0,-29 6-17 0 0,17-5 6 0 0,0 0 1 0 0,-1-1 0 0 0,1-1 0 0 0,-1 0 0 0 0,-1-1 0 0 0,21-14 0 0 0,-27 15-7 0 0,0-1 0 0 0,-1 0 0 0 0,0 0 1 0 0,0-1-1 0 0,-1 0 0 0 0,-1-1 0 0 0,1 0 1 0 0,-1 0-1 0 0,-1 0 0 0 0,8-18 0 0 0,-7 14 1 0 0,-4 9-8 0 0,-1 0 1 0 0,1-1 0 0 0,-1 1-1 0 0,0-1 1 0 0,-1 0 0 0 0,3-9-1 0 0,-4 12-22 0 0,3-3-22 0 0,-2 4 7 0 0,-3 5-202 0 0,-10 19 203 0 0,1 0-1 0 0,1 1 1 0 0,1 0-1 0 0,1 1 1 0 0,2 0-1 0 0,-5 26 0 0 0,11-48 39 0 0,-1 0-1 0 0,1-1 0 0 0,0 1 0 0 0,0 0 0 0 0,0 0 1 0 0,0 0-1 0 0,0 0 0 0 0,0 0 0 0 0,1 0 0 0 0,-1 0 0 0 0,0 0 1 0 0,1 0-1 0 0,0 0 0 0 0,-1-1 0 0 0,1 1 0 0 0,0 0 0 0 0,0 0 1 0 0,0-1-1 0 0,0 1 0 0 0,1-1 0 0 0,-1 1 0 0 0,0-1 0 0 0,2 2 1 0 0,0-1 3 0 0,0-1 0 0 0,-1 0 1 0 0,1 1-1 0 0,0-1 0 0 0,0 0 0 0 0,0-1 1 0 0,-1 1-1 0 0,1 0 0 0 0,0-1 1 0 0,0 0-1 0 0,0 0 0 0 0,0 0 1 0 0,6 0-1 0 0,2-2 6 0 0,0 1-1 0 0,0-2 1 0 0,-1 0 0 0 0,1 0-1 0 0,-1-1 1 0 0,1 0 0 0 0,15-9-1 0 0,-9 0 68 0 0,-1 0-1 0 0,0-1 0 0 0,-1-1 0 0 0,-1 0 0 0 0,0-1 0 0 0,-1-1 1 0 0,-1 0-1 0 0,0 0 0 0 0,-1-1 0 0 0,-1-1 0 0 0,12-33 1 0 0,-21 50 9 0 0,-4 8-72 0 0,-8 17-24 0 0,-4 4-106 0 0,1 1-1 0 0,2 0 1 0 0,1 1 0 0 0,1 0 0 0 0,-10 54 0 0 0,19-80-28 0 0,1 0 1 0 0,0 0 0 0 0,0 0-1 0 0,0 0 1 0 0,0 0 0 0 0,1 0-1 0 0,-1 0 1 0 0,1 0 0 0 0,0 0 0 0 0,0 0-1 0 0,1 2 1 0 0,-2-4-20 0 0,1 0 0 0 0,-1 0 0 0 0,1 0-1 0 0,0-1 1 0 0,-1 1 0 0 0,1 0 0 0 0,0-1 0 0 0,-1 1 0 0 0,1 0 0 0 0,0-1 0 0 0,0 1 0 0 0,-1-1 0 0 0,1 1 0 0 0,0-1 0 0 0,0 0-1 0 0,0 1 1 0 0,0-1 0 0 0,0 0 0 0 0,0 0 0 0 0,0 1 0 0 0,0-1 0 0 0,-1 0 0 0 0,1 0 0 0 0,0 0 0 0 0,0 0 0 0 0,0 0-1 0 0,0 0 1 0 0,0 0 0 0 0,0-1 0 0 0,0 1 0 0 0,0 0 0 0 0,0 0 0 0 0,0-1 0 0 0,1 0 0 0 0,19-11-2657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2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45 516 0 0,'0'-11'2320'0'0,"0"-6"-572"0"0,0 0-611 0 0,-26 45-4386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2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0 887 356 0 0,'0'0'787'0'0,"1"0"-681"0"0,0 0 1 0 0,0 1-1 0 0,0-1 0 0 0,0 0 1 0 0,0 0-1 0 0,0 0 1 0 0,0 0-1 0 0,1 1 1 0 0,-1-2-1 0 0,0 1 1 0 0,0 0-1 0 0,0 0 0 0 0,0 0 1 0 0,0 0-1 0 0,0-1 1 0 0,0 1-1 0 0,0 0 1 0 0,2-2-1 0 0,22-13 180 0 0,0-1 0 0 0,-1-2 1 0 0,-1-1-1 0 0,0 0 0 0 0,-2-2 0 0 0,0 0 1 0 0,-1-2-1 0 0,-2 0 0 0 0,0-1 0 0 0,-1 0 0 0 0,16-34 1 0 0,9-27 429 0 0,-3-2 0 0 0,34-115-1 0 0,-42 81 909 0 0,-8 24 1467 0 0,-23 95-2751 0 0,0-6-179 0 0,0 8-151 0 0,0 0-1 0 0,0 0 1 0 0,0 0-1 0 0,0 0 1 0 0,0 0 0 0 0,0 0-1 0 0,0 0 1 0 0,0 0-1 0 0,0 0 1 0 0,-1 0 0 0 0,1 0-1 0 0,0 0 1 0 0,0 0-1 0 0,0 0 1 0 0,0 0-1 0 0,0 0 1 0 0,0 0 0 0 0,0 0-1 0 0,0 0 1 0 0,0 0-1 0 0,0 0 1 0 0,-1 0 0 0 0,1 0-1 0 0,0 0 1 0 0,0 0-1 0 0,0 0 1 0 0,0 0-1 0 0,0 0 1 0 0,0 0 0 0 0,0 0-1 0 0,0 0 1 0 0,0 0-1 0 0,0 0 1 0 0,0-1 0 0 0,0 1-1 0 0,0 0 1 0 0,0 0-1 0 0,0 0 1 0 0,0 0-1 0 0,0 0 1 0 0,-1 0 0 0 0,1 0-1 0 0,0 0 1 0 0,0 0-1 0 0,0-1 1 0 0,-17 43 60 0 0,2 0 1 0 0,1 1-1 0 0,-13 71 1 0 0,-7 143 53 0 0,33-245-156 0 0,0 1 1 0 0,0 0-1 0 0,1-1 0 0 0,1 1 1 0 0,0-1-1 0 0,1 1 0 0 0,0-1 1 0 0,1 0-1 0 0,7 19 0 0 0,-9-30 27 0 0,0 0-1 0 0,0 0 0 0 0,0 0 1 0 0,0 0-1 0 0,0 0 1 0 0,0 0-1 0 0,0 0 0 0 0,0 0 1 0 0,0-1-1 0 0,0 1 0 0 0,1 0 1 0 0,-1-1-1 0 0,0 1 1 0 0,0-1-1 0 0,1 0 0 0 0,-1 1 1 0 0,0-1-1 0 0,1 0 0 0 0,-1 0 1 0 0,0 1-1 0 0,1-1 1 0 0,-1 0-1 0 0,1-1 0 0 0,-1 1 1 0 0,0 0-1 0 0,1 0 1 0 0,-1-1-1 0 0,0 1 0 0 0,1 0 1 0 0,-1-1-1 0 0,0 1 0 0 0,2-2 1 0 0,41-20-64 0 0,-20 3 59 0 0,-1-1 0 0 0,-2-1 0 0 0,0-1 0 0 0,-1-1 0 0 0,-1 0 0 0 0,24-41 0 0 0,-24 28 127 0 0,-18 35-132 0 0,-4 9-78 0 0,-13 51-53 0 0,-14 93 1 0 0,29-150 46 0 0,1 0 0 0 0,-1 0 0 0 0,1 0 0 0 0,0 0 0 0 0,0 0 0 0 0,0 0 0 0 0,0 0 0 0 0,0 0 0 0 0,1 1 0 0 0,-1-1 0 0 0,0 0 0 0 0,1 0 0 0 0,0 0 0 0 0,-1 0 0 0 0,1 0 0 0 0,0 0 0 0 0,2 2 0 0 0,-2-4-36 0 0,0 1 0 0 0,0-1 0 0 0,1 1 0 0 0,-1-1 0 0 0,0 0 1 0 0,1 0-1 0 0,-1 0 0 0 0,0 1 0 0 0,1-1 0 0 0,-1-1 0 0 0,0 1 0 0 0,1 0 0 0 0,-1 0 1 0 0,0 0-1 0 0,1-1 0 0 0,-1 1 0 0 0,0 0 0 0 0,1-1 0 0 0,-1 0 0 0 0,0 1 0 0 0,0-1 1 0 0,0 0-1 0 0,0 1 0 0 0,1-1 0 0 0,-1 0 0 0 0,0 0 0 0 0,0 0 0 0 0,1-1 0 0 0,13-13-2966 0 0,-2-8 233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1 125 852 0 0,'2'-26'908'0'0,"-1"6"-56"0"0,-1 1-28 0 0,4 1 16 0 0,-2 9 657 0 0,-2-10-373 0 0,1 6-752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3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2 114 936 0 0,'11'-3'6109'0'0,"-6"21"-5711"0"0,-1-1-1 0 0,-1 1 1 0 0,0 0 0 0 0,-1 0 0 0 0,-1 1 0 0 0,-2 23 0 0 0,-1-6 72 0 0,-2-1 0 0 0,-11 50 0 0 0,6-58 456 0 0,11-53-754 0 0,14-64-196 0 0,-7 62 53 0 0,0 1-1 0 0,26-51 0 0 0,-30 69-22 0 0,0 0 0 0 0,1 1-1 0 0,0-1 1 0 0,0 1 0 0 0,1 1-1 0 0,0-1 1 0 0,1 1 0 0 0,0 0-1 0 0,0 1 1 0 0,0-1 0 0 0,17-8-1 0 0,-23 14-9 0 0,0 0 0 0 0,0 0 0 0 0,0 0 1 0 0,0 0-1 0 0,0 0 0 0 0,0 0 0 0 0,0 1 0 0 0,1-1 0 0 0,-1 1 0 0 0,0-1 0 0 0,1 1 1 0 0,-1 0-1 0 0,0 0 0 0 0,0 0 0 0 0,1 0 0 0 0,-1 1 0 0 0,0-1 0 0 0,0 0 0 0 0,1 1 0 0 0,-1 0 1 0 0,0-1-1 0 0,0 1 0 0 0,3 1 0 0 0,-3 0-1 0 0,1 1 0 0 0,-1-1 0 0 0,0 0 0 0 0,0 1 0 0 0,0 0-1 0 0,0-1 1 0 0,0 1 0 0 0,0 0 0 0 0,-1 0 0 0 0,1 0 0 0 0,-1 0 0 0 0,0 0 0 0 0,0 0 0 0 0,1 5 0 0 0,2 13-39 0 0,-1 1 1 0 0,-1-1-1 0 0,-2 43 1 0 0,0-47-5 0 0,-1-16 37 0 0,1 0 1 0 0,0 0-1 0 0,0 0 1 0 0,0 0-1 0 0,0 0 1 0 0,0 0-1 0 0,0 0 0 0 0,1 0 1 0 0,-1 0-1 0 0,0-1 1 0 0,0 1-1 0 0,1 0 1 0 0,-1 0-1 0 0,0 0 1 0 0,1 0-1 0 0,-1 0 1 0 0,1-1-1 0 0,-1 1 0 0 0,1 0 1 0 0,-1 0-1 0 0,1-1 1 0 0,0 1-1 0 0,-1 0 1 0 0,1-1-1 0 0,0 1 1 0 0,0-1-1 0 0,-1 1 1 0 0,1-1-1 0 0,0 1 0 0 0,0-1 1 0 0,0 1-1 0 0,1-1 1 0 0,0 0-5 0 0,1 1 1 0 0,0-1 0 0 0,-1-1-1 0 0,1 1 1 0 0,0 0 0 0 0,-1-1-1 0 0,1 1 1 0 0,-1-1 0 0 0,1 0-1 0 0,-1 0 1 0 0,4-2 0 0 0,7-3-27 0 0,0-2 0 0 0,0 0 1 0 0,14-12-1 0 0,-10 5 73 0 0,-2-1 0 0 0,0 0 0 0 0,0-2 0 0 0,-2 1 0 0 0,0-2-1 0 0,-1 0 1 0 0,-1 0 0 0 0,-1-1 0 0 0,-1 0 0 0 0,-1-1 0 0 0,7-25 0 0 0,-14 44 44 0 0,-7-3-35 0 0,6 5-40 0 0,0-1 1 0 0,-1 1 0 0 0,1 0-1 0 0,0-1 1 0 0,0 1 0 0 0,-1 0-1 0 0,1-1 1 0 0,0 1 0 0 0,-1 0-1 0 0,1-1 1 0 0,0 1-1 0 0,-1 0 1 0 0,1 0 0 0 0,-1-1-1 0 0,1 1 1 0 0,0 0 0 0 0,-1 0-1 0 0,1 0 1 0 0,-1-1 0 0 0,1 1-1 0 0,0 0 1 0 0,-1 0-1 0 0,1 0 1 0 0,-1 0 0 0 0,1 0-1 0 0,-1 0 1 0 0,1 0 0 0 0,-1 0-1 0 0,1 0 1 0 0,-1 0-1 0 0,1 0 1 0 0,0 0 0 0 0,-1 1-1 0 0,1-1 1 0 0,-1 0 0 0 0,1 0-1 0 0,-1 0 1 0 0,1 1 0 0 0,0-1-1 0 0,-1 0 1 0 0,1 0-1 0 0,-1 1 1 0 0,-15 8 9 0 0,1 1 0 0 0,0 1 0 0 0,0 0 1 0 0,1 1-1 0 0,0 1 0 0 0,1 0 0 0 0,1 1 0 0 0,0 0 0 0 0,-18 29 0 0 0,29-42-8 0 0,1-1 0 0 0,-1 1 1 0 0,1 0-1 0 0,-1-1 0 0 0,1 1 0 0 0,-1 0 0 0 0,1-1 0 0 0,0 1 0 0 0,0 0 0 0 0,-1 0 0 0 0,1-1 0 0 0,0 1 0 0 0,0 0 0 0 0,0 0 0 0 0,0-1 0 0 0,0 1 0 0 0,0 0 0 0 0,0 0 0 0 0,0 0 0 0 0,0-1 0 0 0,0 1 0 0 0,0 0 0 0 0,0 0 0 0 0,0-1 0 0 0,1 1 0 0 0,-1 0 0 0 0,0-1 0 0 0,1 1 0 0 0,-1 1 0 0 0,2-1 1 0 0,-1 0 0 0 0,1 0 0 0 0,-1 0 0 0 0,0 0 0 0 0,1 0 0 0 0,0-1 0 0 0,-1 1 0 0 0,1 0 0 0 0,-1-1 0 0 0,1 1 0 0 0,0-1 0 0 0,3 1 0 0 0,66 1 43 0 0,-53-2-28 0 0,-4 0-10 0 0,3 0-3 0 0,0 1 0 0 0,0 0-1 0 0,-1 2 1 0 0,21 4 0 0 0,-33-6-7 0 0,0 0 0 0 0,0 1 1 0 0,0-1-1 0 0,0 1 0 0 0,-1 0 0 0 0,1 0 1 0 0,0 1-1 0 0,-1-1 0 0 0,1 1 0 0 0,-1 0 1 0 0,0-1-1 0 0,0 1 0 0 0,0 1 0 0 0,0-1 1 0 0,-1 0-1 0 0,1 1 0 0 0,-1-1 0 0 0,0 1 1 0 0,0 0-1 0 0,0 0 0 0 0,2 8 0 0 0,0 4 0 0 0,-2 1 0 0 0,1 1-1 0 0,-2-1 1 0 0,0 0-1 0 0,-2 0 1 0 0,0 1 0 0 0,0-1-1 0 0,-2 0 1 0 0,-5 21-1 0 0,-2 2 3 0 0,-2-1 0 0 0,-30 66-1 0 0,23-65 3 0 0,-2-2-1 0 0,-1 0 0 0 0,-33 42 0 0 0,41-62 47 0 0,-1-1 0 0 0,-1 0 0 0 0,0-1 1 0 0,-1-1-1 0 0,-1 0 0 0 0,0-1 0 0 0,-34 18 0 0 0,49-30 10 0 0,-1 0-1 0 0,1 0 1 0 0,-1 0-1 0 0,0-1 1 0 0,0 0-1 0 0,1 0 1 0 0,-1 0-1 0 0,0 0 1 0 0,0 0-1 0 0,0-1 1 0 0,0 0-1 0 0,0 0 1 0 0,0 0-1 0 0,0 0 0 0 0,0-1 1 0 0,0 1-1 0 0,0-1 1 0 0,0 0-1 0 0,-5-2 1 0 0,6 1-16 0 0,0 0 0 0 0,0 0 0 0 0,1 0 0 0 0,-1 0 0 0 0,1 0 0 0 0,0-1 0 0 0,0 1 1 0 0,0-1-1 0 0,0 1 0 0 0,0-1 0 0 0,0 0 0 0 0,1 0 0 0 0,-1 0 0 0 0,1 0 0 0 0,0 0 0 0 0,0 0 1 0 0,0 0-1 0 0,0 0 0 0 0,1 0 0 0 0,-1-1 0 0 0,1 1 0 0 0,0 0 0 0 0,0 0 0 0 0,0-5 0 0 0,1-12 60 0 0,2-1 0 0 0,0 1 0 0 0,1 0 0 0 0,1 0 0 0 0,0 0 0 0 0,2 1 0 0 0,0 0-1 0 0,16-28 1 0 0,2 1-103 0 0,2 2 0 0 0,40-50-1 0 0,-30 48-239 0 0,2 3 1 0 0,2 1-1 0 0,68-55 0 0 0,19 2-2035 0 0,7 5-4394 0 0,-97 63 3314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5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99 216 0 0,'0'0'9626'0'0,"2"-3"-9555"0"0,19-15 127 0 0,-20 17-160 0 0,36-30 120 0 0,6 6-2150 0 0,-14 11-2303 0 0,-20 7 2031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49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31 228 0 0,'0'0'10707'0'0,"-38"-17"-10551"0"0,36 17-87 0 0,-9-6 511 0 0,10 5-453 0 0,0 1 0 0 0,1-1 0 0 0,-1 0 0 0 0,0 1 0 0 0,1-1 0 0 0,-1 1 0 0 0,0-1 0 0 0,0 1 0 0 0,0-1 0 0 0,0 1 0 0 0,1-1 0 0 0,-1 1 1 0 0,0 0-1 0 0,0 0 0 0 0,0-1 0 0 0,0 1 0 0 0,0 0 0 0 0,0 0 0 0 0,0 0 0 0 0,0 0 0 0 0,0 0 0 0 0,-1 1 0 0 0,6 40-90 0 0,2 23 30 0 0,2-1 0 0 0,32 119-1 0 0,-18-106 170 0 0,-21-74-160 0 0,0-35-2448 0 0,3-37-5079 0 0,-4 52 4419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7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1 359 20 0 0,'0'0'7003'0'0,"5"-4"-6555"0"0,3-3-238 0 0,0 0 0 0 0,0 0 0 0 0,-1-1 0 0 0,1 0 0 0 0,-2 0 0 0 0,0-1 0 0 0,0 0 0 0 0,0 0 0 0 0,-1 0 0 0 0,4-12 0 0 0,43-116 1335 0 0,-34 82-677 0 0,8-4 682 0 0,-25 57-1105 0 0,-3 11-405 0 0,-27 153 104 0 0,-32 205 74 0 0,44-212-2683 0 0,17-153 1636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7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21 110 20 0 0,'-20'-4'8390'0'0,"26"1"-6506"0"0,22-5-883 0 0,16-3-1596 0 0,-21 7 1177 0 0,93-14-1 0 0,134-26-3112 0 0,-215 33-2091 0 0,-24 5 1972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0 600 596 0 0,'4'1'610'0'0,"4"0"-324"0"0,0 0-1 0 0,0 0 1 0 0,0-1 0 0 0,0 0-1 0 0,1 0 1 0 0,-1-1 0 0 0,0 0-1 0 0,0-1 1 0 0,0 1 0 0 0,-1-1-1 0 0,1-1 1 0 0,0 0 0 0 0,-1 0-1 0 0,1 0 1 0 0,-1-1 0 0 0,0 0-1 0 0,7-6 1 0 0,-6 4-135 0 0,1 0-1 0 0,-2 0 1 0 0,1-1 0 0 0,-1 0 0 0 0,0-1-1 0 0,0 0 1 0 0,-1 0 0 0 0,0 0-1 0 0,0 0 1 0 0,-1-1 0 0 0,0 0 0 0 0,-1 0-1 0 0,6-17 1 0 0,-9 22-23 0 0,0 0-1 0 0,0 0 1 0 0,0 0-1 0 0,0 0 1 0 0,-1-1-1 0 0,0 1 1 0 0,0 0 0 0 0,0-1-1 0 0,0 1 1 0 0,-1 0-1 0 0,1 0 1 0 0,-2-5-1 0 0,1 6 23 0 0,-2 0 32 0 0,3 3-176 0 0,0 0-1 0 0,0-1 1 0 0,0 1-1 0 0,-1 0 1 0 0,1 0-1 0 0,0-1 1 0 0,0 1 0 0 0,0 0-1 0 0,0 0 1 0 0,0 0-1 0 0,-1-1 1 0 0,1 1-1 0 0,0 0 1 0 0,0 0-1 0 0,0 0 1 0 0,-1-1 0 0 0,1 1-1 0 0,0 0 1 0 0,0 0-1 0 0,-1 0 1 0 0,1 0-1 0 0,0 0 1 0 0,0 0-1 0 0,-1 0 1 0 0,1 0 0 0 0,0-1-1 0 0,0 1 1 0 0,-1 0-1 0 0,1 0 1 0 0,0 0-1 0 0,0 0 1 0 0,-1 0-1 0 0,1 0 1 0 0,0 0 0 0 0,0 1-1 0 0,-1-1 1 0 0,1 0-1 0 0,0 0 1 0 0,0 0-1 0 0,-1 0 1 0 0,1 0-1 0 0,0 0 1 0 0,0 0 0 0 0,-1 0-1 0 0,1 1 1 0 0,-9 6 32 0 0,-1 0 0 0 0,2 0-1 0 0,-1 1 1 0 0,1 0 0 0 0,0 0 0 0 0,1 1 0 0 0,0 0 0 0 0,0 1 0 0 0,1-1 0 0 0,1 1 0 0 0,-1 0 0 0 0,-6 19 0 0 0,7-17-15 0 0,1 0 0 0 0,0 1 0 0 0,1-1 0 0 0,0 1 0 0 0,1 0 0 0 0,0 0 0 0 0,1 0 0 0 0,0 0 0 0 0,1 0 0 0 0,1 0 0 0 0,3 18 0 0 0,-4-29-73 0 0,1 1-1 0 0,0 0 0 0 0,0 0 1 0 0,0-1-1 0 0,0 1 1 0 0,0 0-1 0 0,1-1 1 0 0,-1 0-1 0 0,1 1 1 0 0,0-1-1 0 0,-1 0 1 0 0,1 1-1 0 0,0-1 0 0 0,0 0 1 0 0,1-1-1 0 0,-1 1 1 0 0,0 0-1 0 0,1 0 1 0 0,-1-1-1 0 0,0 0 1 0 0,1 1-1 0 0,0-1 1 0 0,-1 0-1 0 0,1 0 0 0 0,0-1 1 0 0,0 1-1 0 0,0 0 1 0 0,-1-1-1 0 0,1 0 1 0 0,0 1-1 0 0,0-1 1 0 0,0 0-1 0 0,0-1 1 0 0,0 1-1 0 0,-1 0 0 0 0,1-1 1 0 0,4-1-1 0 0,2 0-140 0 0,1-1 0 0 0,-1 0 0 0 0,1 0 0 0 0,-1-1 1 0 0,0-1-1 0 0,0 1 0 0 0,-1-2 0 0 0,0 1 0 0 0,14-12 0 0 0,0-7 201 0 0,-1 0 0 0 0,-1-2 0 0 0,-2 0 1 0 0,26-47-1 0 0,13-20 2393 0 0,-56 92-2385 0 0,0 1 0 0 0,0-1 0 0 0,0 1 1 0 0,0-1-1 0 0,0 1 0 0 0,0 0 0 0 0,0-1 0 0 0,0 1 0 0 0,0 0 0 0 0,0 0 1 0 0,0-1-1 0 0,0 1 0 0 0,0 0 0 0 0,0 0 0 0 0,0 0 0 0 0,0 1 1 0 0,0-1-1 0 0,0 0 0 0 0,0 0 0 0 0,0 0 0 0 0,0 1 0 0 0,0-1 0 0 0,0 1 1 0 0,0-1-1 0 0,0 1 0 0 0,0-1 0 0 0,0 1 0 0 0,0-1 0 0 0,1 2 0 0 0,-1-1-28 0 0,2 1 20 0 0,-1 1 0 0 0,1-1 0 0 0,0 1 0 0 0,-1 0 0 0 0,1 0 0 0 0,-1 1 0 0 0,0-1 1 0 0,0 0-1 0 0,-1 1 0 0 0,1-1 0 0 0,-1 1 0 0 0,1 0 0 0 0,-1-1 0 0 0,0 1 0 0 0,0 0 0 0 0,0 5 0 0 0,3 61 73 0 0,-4-67-79 0 0,-1 23 53 0 0,-1 0 0 0 0,-1 0 1 0 0,-8 30-1 0 0,10-53 66 0 0,8-28 299 0 0,0 0-1 0 0,2 1 1 0 0,22-44-1 0 0,37-36-225 0 0,-67 103-198 0 0,-1 1-1 0 0,0-1 1 0 0,1 1-1 0 0,-1-1 1 0 0,1 1-1 0 0,-1 0 1 0 0,0-1 0 0 0,1 1-1 0 0,-1 0 1 0 0,1-1-1 0 0,-1 1 1 0 0,1 0-1 0 0,-1 0 1 0 0,1 0-1 0 0,-1-1 1 0 0,1 1-1 0 0,0 0 1 0 0,-1 0 0 0 0,1 0-1 0 0,-1 0 1 0 0,1 0-1 0 0,-1 0 1 0 0,1 0-1 0 0,0 0 1 0 0,-1 0-1 0 0,1 0 1 0 0,-1 0-1 0 0,1 1 1 0 0,-1-1 0 0 0,1 0-1 0 0,-1 0 1 0 0,1 0-1 0 0,-1 1 1 0 0,1-1-1 0 0,-1 0 1 0 0,1 1-1 0 0,-1-1 1 0 0,1 0-1 0 0,0 1 1 0 0,17 17-81 0 0,-17-17 76 0 0,6 7-105 0 0,-1 0 0 0 0,0 1 0 0 0,-1 0-1 0 0,0 0 1 0 0,0 0 0 0 0,-1 0 0 0 0,0 1 0 0 0,0 0-1 0 0,1 11 1 0 0,-4-19 51 0 0,-1-2 57 0 0,0 0 0 0 0,0 1 0 0 0,0-1 0 0 0,0 0 0 0 0,0 0 0 0 0,0 1-1 0 0,0-1 1 0 0,0 0 0 0 0,0 0 0 0 0,0 1 0 0 0,0-1 0 0 0,0 0 0 0 0,1 0 0 0 0,-1 1 0 0 0,0-1 0 0 0,0 0 0 0 0,0 0 0 0 0,0 0 0 0 0,1 1 0 0 0,-1-1 0 0 0,0 0 0 0 0,0 0 0 0 0,1 0 0 0 0,-1 0 0 0 0,0 1 0 0 0,0-1 0 0 0,0 0 0 0 0,1 0 0 0 0,-1 0 0 0 0,0 0 0 0 0,1 0 0 0 0,-1 0 0 0 0,0 0 0 0 0,0 0 0 0 0,1 0-1 0 0,-1 0 1 0 0,0 0 0 0 0,0 0 0 0 0,1 0 0 0 0,-1 0 0 0 0,0 0 0 0 0,1 0 0 0 0,-1 0 0 0 0,0 0 0 0 0,0 0 0 0 0,1 0 0 0 0,-1 0 0 0 0,0 0 0 0 0,0-1 0 0 0,1 1 0 0 0,-1 0 0 0 0,0 0 0 0 0,0 0 0 0 0,0 0 0 0 0,1-1 0 0 0,-1 1 0 0 0,24-30-71 0 0,8-11-43 0 0,1 1 0 0 0,61-55 1 0 0,-92 94 57 0 0,2 3-173 0 0,-1 1 221 0 0,0 0 0 0 0,0 0-1 0 0,0 1 1 0 0,-1-1 0 0 0,1 0 0 0 0,-1 1 0 0 0,0 0-1 0 0,0 0 1 0 0,0 0 0 0 0,0 0 0 0 0,0 0-1 0 0,-1 0 1 0 0,0 0 0 0 0,0 0 0 0 0,1 8 0 0 0,-2-7 7 0 0,1 0 0 0 0,0 0 0 0 0,1 0 0 0 0,-1 0 0 0 0,1 0 1 0 0,0 0-1 0 0,0-1 0 0 0,0 1 0 0 0,1-1 0 0 0,-1 0 0 0 0,1 1 0 0 0,0-1 1 0 0,0 0-1 0 0,7 5 0 0 0,-7-7 8 0 0,0-1-1 0 0,0 0 1 0 0,0 1 0 0 0,0-1-1 0 0,0-1 1 0 0,0 1 0 0 0,1 0-1 0 0,-1-1 1 0 0,0 0-1 0 0,0 0 1 0 0,1 0 0 0 0,-1 0-1 0 0,0 0 1 0 0,0 0 0 0 0,0-1-1 0 0,1 0 1 0 0,-1 0 0 0 0,0 0-1 0 0,0 0 1 0 0,5-2 0 0 0,2-2-3 0 0,0 0 0 0 0,0 0 0 0 0,-1-1 0 0 0,15-11 0 0 0,-7 1 36 0 0,0-1 0 0 0,0-1 0 0 0,-2 0 0 0 0,0-1 0 0 0,-1 0 0 0 0,-1-1 0 0 0,-1-1 0 0 0,0 0 0 0 0,-2-1 0 0 0,-1 0 0 0 0,0 0-1 0 0,-2-1 1 0 0,-1 0 0 0 0,4-25 0 0 0,19-69 1879 0 0,-28 106-1758 0 0,-1 10-151 0 0,0 1 1 0 0,0 0-1 0 0,0 0 0 0 0,0 0 0 0 0,0 0 1 0 0,0 0-1 0 0,0 0 0 0 0,0-1 0 0 0,0 1 0 0 0,-1 0 1 0 0,1 0-1 0 0,0 0 0 0 0,0 0 0 0 0,0 0 1 0 0,0 0-1 0 0,0 0 0 0 0,-1 0 0 0 0,1 0 1 0 0,0 0-1 0 0,0 0 0 0 0,0 0 0 0 0,0 0 1 0 0,0-1-1 0 0,-1 1 0 0 0,1 0 0 0 0,0 0 1 0 0,0 0-1 0 0,0 0 0 0 0,0 1 0 0 0,0-1 0 0 0,-1 0 1 0 0,1 0-1 0 0,0 0 0 0 0,0 0 0 0 0,0 0 1 0 0,0 0-1 0 0,0 0 0 0 0,-1 0 0 0 0,1 0 1 0 0,0 0-1 0 0,0 0 0 0 0,0 0 0 0 0,0 0 1 0 0,0 1-1 0 0,0-1 0 0 0,0 0 0 0 0,-1 0 0 0 0,1 0 1 0 0,0 0-1 0 0,0 0 0 0 0,0 0 0 0 0,0 1 1 0 0,0-1-1 0 0,0 0 0 0 0,0 0 0 0 0,0 0 1 0 0,0 0-1 0 0,0 0 0 0 0,0 1 0 0 0,0-1 1 0 0,0 0-1 0 0,0 0 0 0 0,0 0 0 0 0,-16 20 21 0 0,2 0 0 0 0,0 0 0 0 0,2 2-1 0 0,0-1 1 0 0,1 2 0 0 0,-14 43 0 0 0,21-53-19 0 0,-34 130 103 0 0,-39 284 1 0 0,71-345-90 0 0,-9 84-2574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9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58 268 0 0,'2'-4'151'0'0,"0"0"0"0"0,0 1-1 0 0,1-1 1 0 0,-1 0 0 0 0,1 1 0 0 0,0 0-1 0 0,0 0 1 0 0,0 0 0 0 0,1 0 0 0 0,-1 0-1 0 0,1 0 1 0 0,-1 1 0 0 0,1 0 0 0 0,0 0-1 0 0,0 0 1 0 0,0 0 0 0 0,0 0 0 0 0,0 1 0 0 0,0 0-1 0 0,1 0 1 0 0,-1 0 0 0 0,0 0 0 0 0,1 1-1 0 0,-1-1 1 0 0,0 1 0 0 0,1 0 0 0 0,-1 1-1 0 0,0-1 1 0 0,1 1 0 0 0,-1 0 0 0 0,0 0-1 0 0,1 0 1 0 0,-1 0 0 0 0,0 1 0 0 0,0 0 0 0 0,0 0-1 0 0,6 4 1 0 0,-2-1-70 0 0,0 0-1 0 0,0 0 1 0 0,-1 1-1 0 0,1 0 1 0 0,-2 0 0 0 0,1 1-1 0 0,-1 0 1 0 0,0 0 0 0 0,0 0-1 0 0,-1 1 1 0 0,0 0-1 0 0,0 0 1 0 0,-1 0 0 0 0,0 1-1 0 0,0-1 1 0 0,-1 1-1 0 0,3 13 1 0 0,-5-13 4 0 0,0 1 1 0 0,0 0-1 0 0,-1 0 0 0 0,0 0 1 0 0,-1 0-1 0 0,0 0 0 0 0,0 0 1 0 0,-1 0-1 0 0,-1 0 1 0 0,0-1-1 0 0,0 1 0 0 0,-1-1 1 0 0,0 0-1 0 0,0 0 0 0 0,-10 14 1 0 0,9-16-3 0 0,0-1 0 0 0,0 0 0 0 0,-1-1 0 0 0,1 1 0 0 0,-1-1 0 0 0,-1 0 0 0 0,1 0 0 0 0,-1-1 0 0 0,1 0 0 0 0,-1 0 1 0 0,-1-1-1 0 0,1 1 0 0 0,0-2 0 0 0,-1 1 0 0 0,1-1 0 0 0,-1 0 0 0 0,0-1 0 0 0,0 1 0 0 0,0-2 0 0 0,-11 1 0 0 0,15-1-70 0 0,-1 0-1 0 0,0-1 1 0 0,0 1-1 0 0,0-1 1 0 0,0 0 0 0 0,1 0-1 0 0,-1-1 1 0 0,0 1-1 0 0,1-1 1 0 0,-1 0-1 0 0,1 0 1 0 0,0-1-1 0 0,0 1 1 0 0,0-1-1 0 0,0 0 1 0 0,0 0-1 0 0,1 0 1 0 0,-1-1 0 0 0,1 1-1 0 0,0-1 1 0 0,0 0-1 0 0,0 0 1 0 0,0 0-1 0 0,1 0 1 0 0,-1-1-1 0 0,1 1 1 0 0,0 0-1 0 0,1-1 1 0 0,-3-7-1 0 0,2 1-488 0 0,-1 1 0 0 0,2-1 0 0 0,-1 1 0 0 0,2-1 0 0 0,-1 0 0 0 0,1 1 0 0 0,1-1 0 0 0,0 0 0 0 0,1 1 0 0 0,0-1 0 0 0,0 1 0 0 0,5-12 0 0 0,9-7-2194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0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15965 0 0,'5'11'2235'0'0,"16"23"1360"0"0,-20-33-3315 0 0,-1-1-299 0 0,0 1-1 0 0,1-1 1 0 0,-1 1 0 0 0,0-1 0 0 0,0 1 0 0 0,0-1 0 0 0,0 0 0 0 0,0 1 0 0 0,1-1 0 0 0,-1 1 0 0 0,0-1-1 0 0,0 1 1 0 0,1-1 0 0 0,-1 0 0 0 0,0 1 0 0 0,1-1 0 0 0,-1 0 0 0 0,0 1 0 0 0,1-1 0 0 0,-1 0-1 0 0,0 0 1 0 0,1 1 0 0 0,-1-1 0 0 0,1 0 0 0 0,-1 0 0 0 0,1 0 0 0 0,-1 1 0 0 0,1-1 0 0 0,21-9-3126 0 0,0-6-5218 0 0,-10 1 2734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37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47 284 400 0 0,'0'0'5490'0'0,"1"-7"-5115"0"0,15-69 1709 0 0,41-120 0 0 0,-54 191-1508 0 0,-2 14-244 0 0,-2 36-166 0 0,-10 66-194 0 0,-77 397 202 0 0,88-505-173 0 0,-5 24 9 0 0,4-16 30 0 0,-1-1 0 0 0,0 1 0 0 0,-6 17 0 0 0,2-10 1011 0 0,11-20-344 0 0,10-19-440 0 0,-10 14-238 0 0,49-82 327 0 0,4 2 0 0 0,70-80 0 0 0,-49 70-59 0 0,-47 56-104 0 0,64-65 0 0 0,-56 59-73 0 0,-39 46-146 0 0,-5 6-251 0 0,-61 69 237 0 0,-4-3 0 0 0,-100 83-1 0 0,168-154 68 0 0,-1 1 0 0 0,1 0-1 0 0,-1 0 1 0 0,1 0 0 0 0,0 0-1 0 0,0 0 1 0 0,-1 0 0 0 0,1 0 0 0 0,0 1-1 0 0,0-1 1 0 0,0 0 0 0 0,0 1-1 0 0,1-1 1 0 0,-1 1 0 0 0,0-1-1 0 0,1 1 1 0 0,-1-1 0 0 0,0 1-1 0 0,1-1 1 0 0,-1 3 0 0 0,2-1-11 0 0,0-1 1 0 0,0 0 0 0 0,0 0-1 0 0,1 1 1 0 0,-1-1 0 0 0,0 0-1 0 0,1 0 1 0 0,0 0 0 0 0,-1 0-1 0 0,1 0 1 0 0,3 2 0 0 0,5 6-82 0 0,40 47 31 0 0,-27-30 33 0 0,1 0 1 0 0,1-1-1 0 0,2-2 0 0 0,55 41 0 0 0,-54-45 44 0 0,13 5 1303 0 0,-40-24-1396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38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58 232 0 0,'0'0'2760'0'0,"4"-4"-2271"0"0,14-16 2834 0 0,-19 27-3134 0 0,-13 50 324 0 0,-3-1 0 0 0,-2 0 0 0 0,-51 103 0 0 0,55-123-351 0 0,4-9 3290 0 0,11-60-1830 0 0,8-10-1474 0 0,1 0 0 0 0,3 0 0 0 0,1 1 0 0 0,2 1 0 0 0,24-46 0 0 0,-8 31-6 0 0,-29 52-138 0 0,1 0 0 0 0,-1 0 0 0 0,1 0 0 0 0,0 1 0 0 0,1-1 0 0 0,-1 1 0 0 0,1 0 0 0 0,-1-1 0 0 0,1 2 0 0 0,0-1 0 0 0,4-2 0 0 0,-6 4-10 0 0,0 2-5 0 0,0-1 9 0 0,0 1 0 0 0,0 0 0 0 0,0 0 0 0 0,-1 0 1 0 0,1 0-1 0 0,0 0 0 0 0,0 1 0 0 0,-1-1 0 0 0,1 0 0 0 0,-1 1 0 0 0,1-1 0 0 0,-1 1 0 0 0,0-1 0 0 0,0 1 0 0 0,0 0 0 0 0,1 0 0 0 0,0 2 0 0 0,15 36-22 0 0,21 180-32 0 0,-31-169 60 0 0,-6-49 0 0 0,-1 0 1 0 0,3 8 7 0 0,-3-8-29 0 0,5 15-1789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38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87 440 0 0,'0'0'12657'0'0,"10"-3"-12480"0"0,157-41-1578 0 0,-62 18-4602 0 0,-55 12 2701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39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57 32 0 0,'0'0'2488'0'0,"-1"-1"-2439"0"0,1 1 0 0 0,0-1 0 0 0,0 1 0 0 0,0 0 0 0 0,0-1 1 0 0,0 1-1 0 0,-1 0 0 0 0,1-1 0 0 0,0 1 0 0 0,0 0 0 0 0,0-1 1 0 0,-1 1-1 0 0,1 0 0 0 0,0 0 0 0 0,-1-1 0 0 0,1 1 0 0 0,0 0 0 0 0,-1 0 1 0 0,1-1-1 0 0,0 1 0 0 0,-1 0 0 0 0,1 0 0 0 0,0 0 0 0 0,-1 0 1 0 0,1 0-1 0 0,0 0 0 0 0,-1-1 0 0 0,1 1 0 0 0,-1 0 0 0 0,1 0 1 0 0,0 0-1 0 0,-1 0 0 0 0,1 0 0 0 0,0 0 0 0 0,-1 1 0 0 0,1-1 1 0 0,-1 0-1 0 0,-67 10 6046 0 0,76-11-5940 0 0,375-51 960 0 0,-355 47-384 0 0,-21 3-2787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0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73 324 0 0,'0'0'3191'0'0,"-56"13"2967"0"0,63-16-6036 0 0,26-8 49 0 0,1 2 0 0 0,1 1 0 0 0,0 2 0 0 0,46-3 0 0 0,-7 1 451 0 0,-72 7 68 0 0,18 3 637 0 0,14-13-2793 0 0,3-4-4624 0 0,-21 9 2865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0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 11 504 0 0,'0'-11'7642'0'0,"-35"47"-7224"0"0,-37 50 1 0 0,-24 26 210 0 0,77-93-561 0 0,-20 21-3482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3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0 231 276 0 0,'4'-13'491'0'0,"0"0"0"0"0,1 1 0 0 0,0-1 0 0 0,1 1 0 0 0,0 0 0 0 0,1 1 0 0 0,1 0 0 0 0,-1 0 0 0 0,14-15 0 0 0,-8 11 745 0 0,-1-1 1 0 0,14-26-1 0 0,-26 40-1131 0 0,1 1 0 0 0,-1 0 0 0 0,1-1 0 0 0,-1 1 0 0 0,1 0 0 0 0,-1 0-1 0 0,1 0 1 0 0,0 0 0 0 0,0-1 0 0 0,-1 1 0 0 0,1 0 0 0 0,0 0-1 0 0,0 0 1 0 0,0 1 0 0 0,0-1 0 0 0,0 0 0 0 0,0 0 0 0 0,0 0 0 0 0,1 1-1 0 0,-1-1 1 0 0,0 1 0 0 0,2-1 0 0 0,-2 1-54 0 0,0 1 0 0 0,-1-1 0 0 0,1 1-1 0 0,0-1 1 0 0,0 1 0 0 0,-1 0 0 0 0,1 0 0 0 0,0-1 0 0 0,-1 1 0 0 0,1 0 0 0 0,0 0 0 0 0,-1 0-1 0 0,1 0 1 0 0,-1 0 0 0 0,0 0 0 0 0,1-1 0 0 0,-1 1 0 0 0,0 0 0 0 0,1 0 0 0 0,-1 0-1 0 0,0 2 1 0 0,8 66 325 0 0,-8-64-350 0 0,2 20 62 0 0,1 1 1 0 0,1 0-1 0 0,14 47 1 0 0,-17-70-68 0 0,0 1 25 0 0,-1-3-34 0 0,0 0 0 0 0,0 0-1 0 0,0 0 1 0 0,0-1-1 0 0,1 1 1 0 0,-1 0 0 0 0,0 0-1 0 0,0-1 1 0 0,1 1-1 0 0,-1 0 1 0 0,0 0 0 0 0,1-1-1 0 0,-1 1 1 0 0,0 0-1 0 0,1-1 1 0 0,-1 1 0 0 0,1 0-1 0 0,-1-1 1 0 0,1 1-1 0 0,0-1 1 0 0,-1 1 0 0 0,1-1-1 0 0,0 1 1 0 0,-1-1-1 0 0,1 1 1 0 0,1-1 0 0 0,2 0 21 0 0,1 0 0 0 0,-1 0 1 0 0,1 0-1 0 0,-1-1 0 0 0,1 0 0 0 0,-1 0 1 0 0,0 0-1 0 0,1-1 0 0 0,-1 0 1 0 0,0 1-1 0 0,0-2 0 0 0,6-2 1 0 0,53-40 135 0 0,-30 20-77 0 0,44-38 225 0 0,-40 31 276 0 0,-36 31-516 0 0,26-29 471 0 0,-12 11-342 0 0,-14 35-304 0 0,-15 43-8 0 0,-5-2 83 0 0,-3-1 0 0 0,-2-1 1 0 0,-61 102-1 0 0,69-129 122 0 0,-1-1 0 0 0,-1-1 1 0 0,-1 0-1 0 0,-2-1 0 0 0,-26 24 1 0 0,47-48-70 0 0,0-1 1 0 0,0 1-1 0 0,-1-1 0 0 0,1 0 1 0 0,0 1-1 0 0,-1-1 1 0 0,1 1-1 0 0,-1-1 0 0 0,1 0 1 0 0,0 1-1 0 0,-1-1 1 0 0,1 0-1 0 0,-1 1 0 0 0,1-1 1 0 0,-1 0-1 0 0,1 0 1 0 0,-1 0-1 0 0,1 1 0 0 0,-1-1 1 0 0,1 0-1 0 0,-1 0 0 0 0,1 0 1 0 0,-1 0-1 0 0,1 0 1 0 0,-1 0-1 0 0,1 0 0 0 0,-1 0 1 0 0,0 0-1 0 0,1 0 1 0 0,-1 0-1 0 0,1 0 0 0 0,-1-1 1 0 0,1 1-1 0 0,-1 0 1 0 0,1 0-1 0 0,-1 0 0 0 0,1-1 1 0 0,0 1-1 0 0,-1 0 1 0 0,1-1-1 0 0,-1 1 0 0 0,1 0 1 0 0,-1-1-1 0 0,1 1 1 0 0,0 0-1 0 0,-1-1 0 0 0,1 1 1 0 0,0-1-1 0 0,0 1 1 0 0,-1-1-1 0 0,1 1 0 0 0,0-1 1 0 0,0 1-1 0 0,-1-1 0 0 0,1 1 1 0 0,0-1-1 0 0,0 1 1 0 0,0-2-1 0 0,-2-29 106 0 0,3 21-209 0 0,1 0 0 0 0,0 0 1 0 0,1 0-1 0 0,0 0 0 0 0,0 0 0 0 0,1 1 1 0 0,0 0-1 0 0,1 0 0 0 0,0 0 0 0 0,1 0 1 0 0,9-11-1 0 0,34-30-2895 0 0,6 13-4514 0 0,-35 27 3601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4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36 392 0 0,'0'0'5168'0'0,"-2"8"-4807"0"0,-18 49 609 0 0,-1-2 0 0 0,-3-1 0 0 0,-3-1-1 0 0,-40 62 1 0 0,60-107 1130 0 0,6-11-847 0 0,12-28-477 0 0,22-49-500 0 0,-5 23 39 0 0,-10 15-43 0 0,2 1 0 0 0,2 1 0 0 0,33-44 0 0 0,-55 83-272 0 0,0 1 1 0 0,1-1-1 0 0,-1 1 1 0 0,1-1-1 0 0,-1 1 1 0 0,0-1-1 0 0,1 1 1 0 0,-1 0-1 0 0,1-1 1 0 0,0 1-1 0 0,-1 0 1 0 0,1-1-1 0 0,-1 1 1 0 0,1 0 0 0 0,-1 0-1 0 0,1-1 1 0 0,0 1-1 0 0,-1 0 1 0 0,1 0-1 0 0,0 0 1 0 0,-1 0-1 0 0,1 0 1 0 0,-1 0-1 0 0,1 0 1 0 0,0 0-1 0 0,-1 0 1 0 0,1 0-1 0 0,0 0 1 0 0,-1 1 0 0 0,1-1-1 0 0,-1 0 1 0 0,2 1-1 0 0,18 18-11 0 0,7 32 11 0 0,-6 5-645 0 0,-2 0 1 0 0,20 100-1 0 0,-37-146-1166 0 0,-1-5 414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4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75 608 0 0,'0'0'5385'0'0,"58"-20"-4765"0"0,-15 13-64 0 0,7 2-88 0 0,6-1-168 0 0,-2-2-336 0 0,1-1-420 0 0,-4 1-788 0 0,-4 3-1345 0 0,-13-1 597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5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67 109 552 0 0,'-44'-10'4975'0'0,"21"3"2104"0"0,129-4-6676 0 0,0 4 0 0 0,132 8 0 0 0,-127 1-271 0 0,-27-1-62 0 0,646 24 382 0 0,-721-24-450 0 0,65 1 67 0 0,-70-2-60 0 0,1-1-1 0 0,-1 1 0 0 0,0-1 0 0 0,1 0 1 0 0,-1 0-1 0 0,0-1 0 0 0,0 1 0 0 0,0-1 1 0 0,0 0-1 0 0,0 0 0 0 0,0 0 0 0 0,-1-1 1 0 0,7-4-1 0 0,-8 5-44 0 0,-1 1 1 0 0,0-1-1 0 0,0 0 1 0 0,0 0-1 0 0,0 1 0 0 0,0-1 1 0 0,-1 0-1 0 0,1 0 1 0 0,-1 0-1 0 0,1 0 0 0 0,-1 0 1 0 0,1 0-1 0 0,-1 0 1 0 0,0 0-1 0 0,0 0 0 0 0,0 0 1 0 0,0 0-1 0 0,0 0 1 0 0,-1 0-1 0 0,1 0 0 0 0,-1 0 1 0 0,1 0-1 0 0,-1 0 1 0 0,1 1-1 0 0,-1-1 0 0 0,0 0 1 0 0,0 0-1 0 0,0 0 1 0 0,-2-1-1 0 0,0 0-722 0 0,0 1 1 0 0,0-1-1 0 0,0 1 0 0 0,-1 0 1 0 0,1 0-1 0 0,-1 0 0 0 0,1 0 1 0 0,-1 1-1 0 0,0 0 0 0 0,-4-2 1 0 0,7 3 559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6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21 359 424 0 0,'-2'-1'228'0'0,"1"-1"-1"0"0,-1 1 0 0 0,1 0 1 0 0,-1-1-1 0 0,1 1 1 0 0,0-1-1 0 0,-1 1 1 0 0,1-1-1 0 0,0 1 1 0 0,0-1-1 0 0,0 0 1 0 0,0 0-1 0 0,1 0 1 0 0,-1 1-1 0 0,0-1 0 0 0,1 0 1 0 0,-1 0-1 0 0,1 0 1 0 0,0 0-1 0 0,0 0 1 0 0,0-3-1 0 0,0-1-24 0 0,1 1 0 0 0,0 0-1 0 0,0-1 1 0 0,0 1 0 0 0,1 0 0 0 0,0 0-1 0 0,0 0 1 0 0,3-5 0 0 0,3-5 126 0 0,1 1 0 0 0,1 0 0 0 0,0 0 0 0 0,17-17-1 0 0,-20 24-193 0 0,1 0-1 0 0,0 1 1 0 0,1 0-1 0 0,-1 0 0 0 0,1 0 1 0 0,0 1-1 0 0,1 1 0 0 0,-1 0 1 0 0,1 0-1 0 0,0 0 0 0 0,0 2 1 0 0,0-1-1 0 0,21-2 0 0 0,-26 5-108 0 0,0-1-1 0 0,1 1 0 0 0,-1 1 0 0 0,0-1 0 0 0,1 1 1 0 0,-1 0-1 0 0,0 0 0 0 0,0 0 0 0 0,0 1 1 0 0,0-1-1 0 0,0 1 0 0 0,0 1 0 0 0,0-1 0 0 0,0 1 1 0 0,-1-1-1 0 0,0 2 0 0 0,1-1 0 0 0,-1 0 1 0 0,0 1-1 0 0,-1-1 0 0 0,1 1 0 0 0,0 0 0 0 0,-1 1 1 0 0,0-1-1 0 0,0 0 0 0 0,0 1 0 0 0,-1 0 1 0 0,0-1-1 0 0,2 7 0 0 0,-1-4-6 0 0,-1 0-1 0 0,-1 1 1 0 0,1-1 0 0 0,-1 1-1 0 0,-1 0 1 0 0,1-1 0 0 0,-1 1-1 0 0,-1 0 1 0 0,1 0-1 0 0,-1-1 1 0 0,-1 1 0 0 0,1-1-1 0 0,-1 1 1 0 0,-1-1 0 0 0,1 0-1 0 0,-5 8 1 0 0,-3 5 19 0 0,-1 0 1 0 0,-1 0-1 0 0,0-1 0 0 0,-18 20 1 0 0,22-30-11 0 0,-1 1 0 0 0,0-1 0 0 0,0-1 1 0 0,0 0-1 0 0,-1 0 0 0 0,-19 11 0 0 0,28-19 17 0 0,0-6-41 0 0,2-2-4 0 0,0 0 0 0 0,0 0 0 0 0,1-1 0 0 0,0 1 0 0 0,1 1 0 0 0,-1-1 0 0 0,1 0 0 0 0,1 1 0 0 0,0-1 1 0 0,0 1-1 0 0,0 0 0 0 0,1 0 0 0 0,9-10 0 0 0,81-90-1 0 0,-87 99-1 0 0,244-235-28 0 0,-213 210 352 0 0,-38 31-127 0 0,-3 10-177 0 0,-17 51-51 0 0,10-35 83 0 0,1 1 1 0 0,1 0 0 0 0,-5 32-1 0 0,11-51-99 0 0,0 1 0 0 0,1-1 0 0 0,0 0 0 0 0,0 1 0 0 0,0-1-1 0 0,1 1 1 0 0,0-1 0 0 0,0 0 0 0 0,1 0 0 0 0,-1 1 0 0 0,1-1 0 0 0,1 0 0 0 0,-1 0 0 0 0,1-1 0 0 0,0 1-1 0 0,0-1 1 0 0,1 1 0 0 0,6 6 0 0 0,-7-9-159 0 0,0 0 0 0 0,1 0 0 0 0,-1-1 0 0 0,1 1 0 0 0,-1-1 0 0 0,1 0 0 0 0,0 0 0 0 0,0 0 0 0 0,7 1 0 0 0,24 4-4469 0 0,-13-6 1709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7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134 127 404 0 0,'0'0'1259'0'0,"-3"21"260"0"0,-3 21-744 0 0,-1 0 0 0 0,-3-1 0 0 0,-2 0 0 0 0,-1-1 0 0 0,-25 53 0 0 0,11-27 142 0 0,9-26 2296 0 0,37-97-2952 0 0,2 0 0 0 0,2 2 0 0 0,53-90 0 0 0,-34 65-74 0 0,-25 52-98 0 0,2 1 0 0 0,0 1 0 0 0,44-47 0 0 0,-63 73-88 0 0,1 0 0 0 0,-1-1 0 0 0,1 1 0 0 0,-1-1 0 0 0,1 1 0 0 0,-1 0 0 0 0,1-1 0 0 0,-1 1 0 0 0,1 0 0 0 0,-1 0 0 0 0,1-1 0 0 0,0 1 0 0 0,-1 0 0 0 0,1 0 0 0 0,-1 0 0 0 0,1 0 0 0 0,0 0 0 0 0,-1 0 0 0 0,1 0 0 0 0,-1 0 0 0 0,1 0 0 0 0,0 0 0 0 0,-1 0 0 0 0,1 0 0 0 0,-1 0 0 0 0,1 0 0 0 0,-1 1 0 0 0,1-1 0 0 0,0 0 0 0 0,-1 0 0 0 0,1 1 0 0 0,-1-1 0 0 0,1 0 0 0 0,-1 1 0 0 0,1 0 0 0 0,12 13 2 0 0,-12-14-4 0 0,3 10 4 0 0,0 0 0 0 0,0-1 0 0 0,-1 1-1 0 0,0 0 1 0 0,-1 1 0 0 0,0-1 0 0 0,-1 0 0 0 0,0 1 0 0 0,0-1-1 0 0,-2 16 1 0 0,2-7 6 0 0,2 38 3 0 0,0-38-10 0 0,-2 1 0 0 0,0 0 0 0 0,-1 0 0 0 0,-1-1 0 0 0,-1 1 0 0 0,-6 24 0 0 0,6-19-358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7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83 36 0 0,'0'0'976'0'0,"-14"-7"4737"0"0,43-6-5265 0 0,-11 9-48 0 0,11 0-168 0 0,1-5-272 0 0,15 1-304 0 0,5-1-320 0 0,2 3-464 0 0,2-7-1221 0 0,7 3 545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8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96 360 0 0,'0'0'1920'0'0,"-35"4"935"0"0,-29-18 2318 0 0,53 11-2176 0 0,11 3-2947 0 0,13-8 72 0 0,0 0 1 0 0,0 1 0 0 0,1 1-1 0 0,0 0 1 0 0,0 1 0 0 0,1 0-1 0 0,27-4 1 0 0,119-10 336 0 0,-60 9-159 0 0,-71 11 355 0 0,-9 0-2681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48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59 756 0 0,'-4'17'10643'0'0,"4"-17"-10548"0"0,44-3 376 0 0,-1-3 1 0 0,49-11-1 0 0,-31 0-2385 0 0,-3-4-3404 0 0,-30 10 2126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58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20 318 144 0 0,'0'0'4897'0'0,"-3"-4"-4476"0"0,1 2-263 0 0,0-1 1 0 0,1 1 0 0 0,-1-1-1 0 0,0 0 1 0 0,1 1-1 0 0,0-1 1 0 0,0 0 0 0 0,0 0-1 0 0,0 0 1 0 0,0 0 0 0 0,1 0-1 0 0,-1 0 1 0 0,1 0-1 0 0,0 0 1 0 0,-1-1 0 0 0,2-3-1 0 0,0-1 29 0 0,0 1 0 0 0,1 0 0 0 0,-1 0 0 0 0,2 0 0 0 0,-1 0 0 0 0,1 0 0 0 0,4-6 0 0 0,-1 1-54 0 0,1 1 0 0 0,0 0 0 0 0,1 1-1 0 0,0 0 1 0 0,1 0 0 0 0,0 0 0 0 0,0 1 0 0 0,16-11 0 0 0,-20 16-107 0 0,0 1 0 0 0,0 0 1 0 0,1 0-1 0 0,-1 0 1 0 0,1 1-1 0 0,-1 0 1 0 0,1 0-1 0 0,0 0 0 0 0,0 1 1 0 0,0 0-1 0 0,0 0 1 0 0,0 0-1 0 0,0 1 1 0 0,0 0-1 0 0,0 0 0 0 0,11 2 1 0 0,-13-1-23 0 0,0 1 1 0 0,0-1 0 0 0,0 1-1 0 0,-1 0 1 0 0,1 0 0 0 0,0 0-1 0 0,-1 1 1 0 0,1 0 0 0 0,-1-1 0 0 0,0 1-1 0 0,0 0 1 0 0,0 0 0 0 0,-1 1-1 0 0,1-1 1 0 0,-1 0 0 0 0,1 1-1 0 0,-1 0 1 0 0,0 0 0 0 0,0-1-1 0 0,-1 1 1 0 0,1 0 0 0 0,-1 0-1 0 0,0 1 1 0 0,1 6 0 0 0,0 0-2 0 0,-1-1 1 0 0,0 1 0 0 0,0-1-1 0 0,-1 1 1 0 0,-1-1-1 0 0,0 1 1 0 0,0-1 0 0 0,-1 1-1 0 0,0-1 1 0 0,-1 0 0 0 0,0 0-1 0 0,-1 0 1 0 0,-8 17-1 0 0,1-7 6 0 0,-1 0 0 0 0,-1-1 0 0 0,-1 0 0 0 0,-1-1 0 0 0,-20 19 0 0 0,34-35-6 0 0,0-1-1 0 0,-1 0 1 0 0,1 0-1 0 0,0 0 0 0 0,-1 0 1 0 0,1 0-1 0 0,0 0 1 0 0,-1 0-1 0 0,0 0 0 0 0,1-1 1 0 0,-1 1-1 0 0,1 0 1 0 0,-1-1-1 0 0,-2 1 1 0 0,4-1-4 0 0,-1 0 1 0 0,1 0 0 0 0,-1 0 0 0 0,0 0 0 0 0,1 0-1 0 0,-1 0 1 0 0,0-1 0 0 0,1 1 0 0 0,-1 0 0 0 0,1 0-1 0 0,-1 0 1 0 0,1-1 0 0 0,-1 1 0 0 0,1 0 0 0 0,-1-1 0 0 0,1 1-1 0 0,-1-1 1 0 0,1 1 0 0 0,-1 0 0 0 0,1-1 0 0 0,-1 1-1 0 0,1-1 1 0 0,0 1 0 0 0,-1-1 0 0 0,0 0 0 0 0,1-1-2 0 0,-1 0-1 0 0,1 0 1 0 0,-1 0 0 0 0,1 0 0 0 0,0 0 0 0 0,-1 0 0 0 0,1 0 0 0 0,0 0 0 0 0,1 0-1 0 0,-1 0 1 0 0,0 0 0 0 0,0 0 0 0 0,1 0 0 0 0,-1 0 0 0 0,1 0 0 0 0,0 0 0 0 0,-1 0 0 0 0,1 0-1 0 0,0 0 1 0 0,0 1 0 0 0,3-4 0 0 0,36-49-31 0 0,3 2 0 0 0,93-86 0 0 0,-73 70 59 0 0,-47 49 13 0 0,35-32-1 0 0,-49 49-12 0 0,8-12 154 0 0,0 7 490 0 0,-23 29-678 0 0,1 1-1 0 0,1 1 1 0 0,1 0-1 0 0,1 0 1 0 0,1 1-1 0 0,-6 30 1 0 0,13-48 21 0 0,0 1 0 0 0,1-1 0 0 0,0 0 0 0 0,0 1 0 0 0,0-1 1 0 0,1 1-1 0 0,0-1 0 0 0,1 0 0 0 0,-1 0 0 0 0,1 0 0 0 0,6 12 0 0 0,-5-13 23 0 0,0-1 0 0 0,0-1-1 0 0,1 1 1 0 0,-1 0 0 0 0,1-1 0 0 0,1 0-1 0 0,-1 0 1 0 0,0 0 0 0 0,1 0 0 0 0,0-1 0 0 0,0 1-1 0 0,0-1 1 0 0,0-1 0 0 0,1 1 0 0 0,-1-1-1 0 0,11 3 1 0 0,-3 0 253 0 0,0-1 0 0 0,1-1 0 0 0,27 3 0 0 0,-39-6-132 0 0,17 5 870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0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1 137 260 0 0,'0'0'4918'0'0,"7"-2"-4353"0"0,180-48 1626 0 0,-53 15-2512 0 0,-3-3-3724 0 0,-92 27 2037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59.4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86 183 616 0 0,'-9'13'1920'0'0,"-6"33"-339"0"0,12-32-1112 0 0,-1-1 0 0 0,-1 1 0 0 0,0-1 0 0 0,0 0 0 0 0,-2 0 1 0 0,0-1-1 0 0,-11 16 0 0 0,17-27-189 0 0,-5 18 4178 0 0,18-54-4270 0 0,2-1 1 0 0,1 2-1 0 0,2 0 1 0 0,22-34-1 0 0,10-19 57 0 0,5 2-43 0 0,-53 83-207 0 0,19 22-45 0 0,-15-11 45 0 0,1 1 1 0 0,-2-1-1 0 0,1 1 1 0 0,-1 0-1 0 0,-1 0 0 0 0,0 1 1 0 0,0-1-1 0 0,-1 1 1 0 0,1 14-1 0 0,7 23-4 0 0,-3 2-9 0 0,-6-42 18 0 0,0 1-1 0 0,0 0 1 0 0,1-1-1 0 0,0 1 0 0 0,5 13 1 0 0,-4-4 3 0 0,-4-16-1 0 0,1 1 1 0 0,0-1-1 0 0,0 1 1 0 0,0-1-1 0 0,1 1 1 0 0,-1-1-1 0 0,0 0 1 0 0,1 1-1 0 0,0-1 1 0 0,0 0-1 0 0,-1 1 1 0 0,3 2-1 0 0,-2-3 6 0 0,5 17 12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2:59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86 596 0 0,'0'0'8435'0'0,"7"-2"-8168"0"0,110-21 498 0 0,8-2-1987 0 0,-41 3-3109 0 0,-38 9 1793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1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53 168 28 0 0,'0'0'6475'0'0,"8"-29"-5065"0"0,28-87 1567 0 0,-35 114-2704 0 0,1-13 350 0 0,-1 9-132 0 0,-1 13 203 0 0,-13 109-446 0 0,-31 131-1 0 0,12-78-102 0 0,26-116 3 0 0,2-1-1 0 0,2 56 0 0 0,2-78 156 0 0,0-28 56 0 0,3-7-441 0 0,2-2 119 0 0,21-41-2425 0 0,-14 15-4033 0 0,-8 20 3124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3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75 198 272 0 0,'0'0'1630'0'0,"-47"-27"1754"0"0,46 26-3111 0 0,-20-35 2529 0 0,20 34-2665 0 0,0-1-1 0 0,0 1 1 0 0,1-1 0 0 0,-1 1-1 0 0,1-1 1 0 0,-1 0-1 0 0,1 1 1 0 0,0-1-1 0 0,0 1 1 0 0,0-1-1 0 0,0 0 1 0 0,0-2-1 0 0,1 2 236 0 0,22-32 262 0 0,46 0-411 0 0,-15 24-178 0 0,-38 7-32 0 0,-3 1-12 0 0,1 0 0 0 0,-1 2 0 0 0,1-1 0 0 0,0 2 0 0 0,22 1 0 0 0,-33-1-12 0 0,0 0 6 0 0,-1 0 1 0 0,1 0-1 0 0,0 1 0 0 0,-1-1 1 0 0,1 1-1 0 0,-1-1 1 0 0,1 1-1 0 0,-1 0 1 0 0,1 0-1 0 0,-1 0 1 0 0,0 0-1 0 0,1 1 0 0 0,-1-1 1 0 0,0 1-1 0 0,0-1 1 0 0,0 1-1 0 0,0 0 1 0 0,0-1-1 0 0,0 1 1 0 0,-1 0-1 0 0,1 0 0 0 0,0 1 1 0 0,0 1-1 0 0,8 10 0 0 0,-1 1 1 0 0,0 0-1 0 0,-1 0 0 0 0,-1 0 0 0 0,-1 1 0 0 0,0 0 0 0 0,6 29 0 0 0,-3-20-10 0 0,-5-4 17 0 0,-20 18-40 0 0,11-31 41 0 0,1 0 1 0 0,-1 0-1 0 0,0-1 1 0 0,-1 0-1 0 0,1 0 1 0 0,-13 12-1 0 0,4-8 25 0 0,-1-1 0 0 0,0 0-1 0 0,0-1 1 0 0,-1 0 0 0 0,0-2-1 0 0,0 0 1 0 0,-26 8-1 0 0,-11 5 294 0 0,51-19-206 0 0,-1 0 274 0 0,-1 1 0 0 0,1-1 0 0 0,-1 0 0 0 0,1 0 0 0 0,-1 0 0 0 0,0 0 0 0 0,-7 0 0 0 0,12-3-626 0 0,-1-1 0 0 0,0 1 0 0 0,1 0 0 0 0,-1 0 0 0 0,1 0 0 0 0,-1 0 0 0 0,1-1 1 0 0,0 1-1 0 0,0 0 0 0 0,0 0 0 0 0,3-3 0 0 0,14-14-5585 0 0,-7 9 2252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4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48 264 0 0,'0'0'5753'0'0,"0"-5"-5533"0"0,0-17-18 0 0,0 16 627 0 0,3-4-662 0 0,-2 5 132 0 0,-3 10 1528 0 0,-69 169-1622 0 0,20-54-94 0 0,7-22 2085 0 0,47-105-2097 0 0,80-197 538 0 0,-69 173-569 0 0,28-45-1 0 0,-6 12 34 0 0,-36 64-103 0 0,1-1 0 0 0,-1 0 0 0 0,0 1 0 0 0,0-1 0 0 0,1 0 0 0 0,-1 1 0 0 0,0-1 0 0 0,1 1 0 0 0,-1-1 0 0 0,1 1 0 0 0,-1-1 0 0 0,0 1 0 0 0,1-1 0 0 0,-1 1 0 0 0,1-1 0 0 0,-1 1 0 0 0,1-1 1 0 0,0 1-1 0 0,-1 0 0 0 0,1-1 0 0 0,-1 1 0 0 0,1 0 0 0 0,0 0 0 0 0,-1-1 0 0 0,1 1 0 0 0,0 0 0 0 0,-1 0 0 0 0,1 0 0 0 0,0 0 0 0 0,-1 0 0 0 0,1 0 0 0 0,0 0 0 0 0,17 17-27 0 0,7 40 8 0 0,-23-51 14 0 0,53 163 11 0 0,-52-156-7 0 0,7 32-10 0 0,-9-43 11 0 0,0 0 14 0 0,-1 0-43 0 0,0 0 0 0 0,0 0 0 0 0,0 0 0 0 0,1 0 0 0 0,-1 0 1 0 0,1-1-1 0 0,-1 1 0 0 0,1 0 0 0 0,0 0 0 0 0,0-1 0 0 0,0 1 0 0 0,0 0 1 0 0,0-1-1 0 0,0 1 0 0 0,0-1 0 0 0,1 1 0 0 0,-1-1 0 0 0,0 0 1 0 0,1 1-1 0 0,-1-1 0 0 0,1 0 0 0 0,-1 0 0 0 0,1 0 0 0 0,0 0 1 0 0,0 0-1 0 0,1 0 0 0 0,2 1-189 0 0,-3-1-386 0 0,8-1-1754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5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58 492 0 0,'-8'-4'10986'0'0,"108"-20"-11290"0"0,-28 2-5692 0 0,-52 14 3086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6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2 408 0 0,'-8'-2'12422'0'0,"8"2"-12351"0"0,7 23 19 0 0,-1 0 1 0 0,-1 1-1 0 0,3 36 1 0 0,8 40 294 0 0,-1-3 584 0 0,-15-97-906 0 0,0 0 0 0 0,0 1 0 0 0,0-1 0 0 0,0 0 0 0 0,0 1 0 0 0,-1-1 0 0 0,1 0 0 0 0,0 1 0 0 0,0-1 0 0 0,0 0-1 0 0,0 1 1 0 0,0-1 0 0 0,0 0 0 0 0,0 1 0 0 0,0-1 0 0 0,0 0 0 0 0,0 1 0 0 0,0-1 0 0 0,1 0 0 0 0,-1 1 0 0 0,0-1 0 0 0,0 0 0 0 0,0 1-1 0 0,0-1 1 0 0,0 0 0 0 0,1 1 0 0 0,-1-1 0 0 0,0 0 0 0 0,0 0 0 0 0,0 1 0 0 0,1-1 0 0 0,-1 0 0 0 0,0 0 0 0 0,1 1 0 0 0,-1-1 0 0 0,0 0-1 0 0,0 0 1 0 0,1 0 0 0 0,-1 0 0 0 0,0 1 0 0 0,1-1 0 0 0,-1 0 0 0 0,0 0 0 0 0,1 0 0 0 0,-1 0 0 0 0,0 0 0 0 0,1 0 0 0 0,-1 0 0 0 0,0 0-1 0 0,1 0 1 0 0,-1 0 0 0 0,0 0 0 0 0,1 0 0 0 0,-1 0 0 0 0,0 0 0 0 0,1 0 0 0 0,-1 0 0 0 0,0-1 0 0 0,1 1 0 0 0,-1 0 0 0 0,0 0 0 0 0,1 0-1 0 0,-1-1 1 0 0,0 1 0 0 0,0 0 0 0 0,1-1 0 0 0,1 0 15 0 0,0 0 0 0 0,-1 0 0 0 0,1-1 0 0 0,-1 1 0 0 0,1 0 0 0 0,-1-1-1 0 0,1 0 1 0 0,-1 1 0 0 0,0-1 0 0 0,0 0 0 0 0,0 0 0 0 0,1-2 0 0 0,15-36 534 0 0,24-40 1 0 0,-28 53-342 0 0,39-76 964 0 0,-31 41-187 0 0,-21 60-830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10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67 212 0 0,'0'0'1290'0'0,"-10"11"1914"0"0,-6-16-3049 0 0,12 4 106 0 0,-36-5 1066 0 0,38 6-1123 0 0,0 0 1 0 0,-1 0 0 0 0,1 0-1 0 0,-1-1 1 0 0,1 1 0 0 0,0-1-1 0 0,0 0 1 0 0,-1 0 0 0 0,1 0-1 0 0,0 0 1 0 0,-2-1 0 0 0,4-5 2097 0 0,14-2-1827 0 0,2 3-430 0 0,0 1 0 0 0,0 1 0 0 0,1 1 0 0 0,-1 0 0 0 0,1 1 0 0 0,18 1 0 0 0,-2-2-8 0 0,87-11-606 0 0,-120 14 459 0 0,1 1 1 0 0,0 0-1 0 0,0 0 0 0 0,-1 0 1 0 0,1-1-1 0 0,0 1 1 0 0,-1 0-1 0 0,1 0 0 0 0,-1 0 1 0 0,1 0-1 0 0,-1 0 0 0 0,1 1 1 0 0,-1-1-1 0 0,0 0 0 0 0,1 0 1 0 0,-1 0-1 0 0,0 0 1 0 0,0 0-1 0 0,0 0 0 0 0,0 0 1 0 0,0 1-1 0 0,0 0 0 0 0,-5 17-5215 0 0,-8-4 3291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10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35 284 0 0,'0'0'7659'0'0,"4"1"-7413"0"0,32-1 167 0 0,-1-2-1 0 0,39-6 1 0 0,27-1 191 0 0,19-2 1522 0 0,-117 10-1879 0 0,19-4-1626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4:47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583 84 192 0 0,'0'0'5954'0'0,"1"-5"-5913"0"0,4-7-277 0 0,12-43 1257 0 0,-15 44-334 0 0,-14 28-533 0 0,8-10-150 0 0,-4 4 6 0 0,0 8-19 0 0,-14 20 54 0 0,21-38-35 0 0,-27 44-60 0 0,-2 18 86 0 0,30-61-21 0 0,-1 0 4 0 0,-26 49 11 0 0,27-50-34 0 0,-1 1 9 0 0,-3 6 0 0 0,-34 61 109 0 0,36-65-88 0 0,0-1 1 0 0,0 1-1 0 0,0 0 0 0 0,0 0 1 0 0,1 0-1 0 0,-1 1 1 0 0,0 6-1 0 0,-2 3 69 0 0,-31 80 236 0 0,34-92-318 0 0,1 4 27 0 0,-1 0 1 0 0,0 1-1 0 0,-1-1 1 0 0,0 0-1 0 0,0 0 1 0 0,-3 7-1 0 0,4-12 17 0 0,-10 41 180 0 0,9-37-235 0 0,-4 32 105 0 0,-9 55 51 0 0,14-88-151 0 0,-3 5 7 0 0,-4 32 66 0 0,3-14-35 0 0,-8 11 68 0 0,-8 45 0 0 0,13-57-76 0 0,8-23-31 0 0,-1 0-1 0 0,0 1 1 0 0,1-1-1 0 0,-1 0 1 0 0,0 0-1 0 0,-1 0 1 0 0,1 0-1 0 0,0 1 1 0 0,-4 3-1 0 0,-1 6 44 0 0,-3 11 49 0 0,-1 0-1 0 0,-2 0 0 0 0,0-1 1 0 0,-17 25-1 0 0,8-11-70 0 0,16-28-8 0 0,1 0 1 0 0,-1 0-1 0 0,0-1 0 0 0,-1 0 1 0 0,0 0-1 0 0,0 0 1 0 0,-1-1-1 0 0,0 0 0 0 0,-11 9 1 0 0,-7 16 179 0 0,-22 6 455 0 0,46-37-131 0 0,-3 3 193 0 0,2-3-1695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0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10 528 0 0,'0'0'4504'0'0,"4"-2"-4119"0"0,1 0-303 0 0,-1 1 0 0 0,1-1 0 0 0,0 1 1 0 0,0 1-1 0 0,0-1 0 0 0,0 1 0 0 0,0-1 0 0 0,-1 1 0 0 0,1 1 0 0 0,0-1 0 0 0,0 1 0 0 0,0 0 1 0 0,0 0-1 0 0,0 0 0 0 0,-1 0 0 0 0,1 1 0 0 0,-1 0 0 0 0,1 0 0 0 0,-1 0 0 0 0,0 1 0 0 0,1-1 1 0 0,-1 1-1 0 0,5 5 0 0 0,-4-4-43 0 0,1 0 0 0 0,-2 0 0 0 0,1 0 1 0 0,0 1-1 0 0,-1 0 0 0 0,0-1 0 0 0,0 2 1 0 0,0-1-1 0 0,0 0 0 0 0,-1 1 0 0 0,0 0 1 0 0,-1 0-1 0 0,1-1 0 0 0,-1 2 0 0 0,0-1 1 0 0,0 0-1 0 0,1 13 0 0 0,-3-16-27 0 0,-1 1 1 0 0,0 0-1 0 0,0 0 0 0 0,0-1 0 0 0,-1 1 1 0 0,1-1-1 0 0,-1 1 0 0 0,0-1 0 0 0,0 0 0 0 0,0 1 1 0 0,0-1-1 0 0,0 0 0 0 0,-1 0 0 0 0,0-1 1 0 0,1 1-1 0 0,-1 0 0 0 0,0-1 0 0 0,0 0 1 0 0,-5 3-1 0 0,-7 5 29 0 0,-1-1 0 0 0,-25 11 1 0 0,-22 3 27 0 0,61-23-220 0 0,-2 1 0 0 0,1 0 1 0 0,0-1-1 0 0,0 0 0 0 0,0 0 1 0 0,0 0-1 0 0,0 0 0 0 0,0 0 1 0 0,0-1-1 0 0,0 1 0 0 0,0-1 0 0 0,0 0 1 0 0,0 0-1 0 0,0 0 0 0 0,0 0 1 0 0,1 0-1 0 0,-1-1 0 0 0,0 1 1 0 0,-2-3-1 0 0,-1-14-3871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0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582 18 260 0 0,'0'0'1441'0'0,"8"-12"2236"0"0,-5 7-1736 0 0,-4 9-290 0 0,-387 816-432 0 0,347-732-1102 0 0,0 9 37 0 0,-27 55 425 0 0,36-94 109 0 0,31-56-606 0 0,-5 7-65 0 0,-9 10-6648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4:48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73 121 120 0 0,'0'0'6729'0'0,"6"-34"-4956"0"0,5 14-1303 0 0,-1 0-1 0 0,8-25 0 0 0,-18 43-341 0 0,-27 114-23 0 0,-2-3-141 0 0,-20 188 53 0 0,40-257-6 0 0,8-37-1 0 0,-1 10 398 0 0,1-7-856 0 0,23-34-5445 0 0,-7 10 3453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4:49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72 304 0 0,'-3'-7'1689'0'0,"-4"-19"4161"0"0,12 11-5090 0 0,-4 12-319 0 0,1 1-411 0 0,0 0 0 0 0,0 1-1 0 0,0-1 1 0 0,0 1 0 0 0,0-1-1 0 0,0 1 1 0 0,0 0 0 0 0,0 0-1 0 0,0 0 1 0 0,1 0 0 0 0,-1 0-1 0 0,1 0 1 0 0,-1 1 0 0 0,0-1-1 0 0,1 1 1 0 0,3-1 0 0 0,4 0-13 0 0,-1 1 1 0 0,0 0-1 0 0,0 0 1 0 0,1 0-1 0 0,-1 2 1 0 0,0-1-1 0 0,0 1 1 0 0,0 0-1 0 0,0 1 1 0 0,0 0-1 0 0,0 0 1 0 0,-1 1-1 0 0,1 0 1 0 0,-1 1-1 0 0,0 0 1 0 0,-1 0-1 0 0,1 0 1 0 0,-1 1-1 0 0,0 1 0 0 0,8 8 1 0 0,-11-10-19 0 0,0 0 0 0 0,0 0 0 0 0,-1 1 0 0 0,0-1 1 0 0,0 1-1 0 0,0 0 0 0 0,0 0 0 0 0,-1 0 0 0 0,0 0 0 0 0,-1 0 0 0 0,1 1 0 0 0,-1-1 1 0 0,0 1-1 0 0,-1-1 0 0 0,1 1 0 0 0,-1-1 0 0 0,-1 1 0 0 0,1-1 0 0 0,-1 1 0 0 0,0-1 1 0 0,-1 0-1 0 0,1 1 0 0 0,-1-1 0 0 0,-1 0 0 0 0,1 0 0 0 0,-1 0 0 0 0,0 0 0 0 0,0-1 0 0 0,-7 9 1 0 0,2-3 10 0 0,-1-1 0 0 0,0 0 0 0 0,0-1 0 0 0,-1 0 1 0 0,0-1-1 0 0,-1 0 0 0 0,0 0 0 0 0,-21 10 0 0 0,1-3-282 0 0,-1-1-1 0 0,-35 10 0 0 0,36-19-2412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4:50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4 584 0 0,'5'-4'6130'0'0,"-7"15"-4852"0"0,-11 35-603 0 0,-22 56-699 0 0,7 6 389 0 0,24-92-298 0 0,4-13 10 0 0,-2 13 90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4:50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69 108 0 0,'0'0'939'0'0,"-21"-10"6984"0"0,46 1-7663 0 0,0 1-1 0 0,0 2 1 0 0,36-6-1 0 0,29-6-5874 0 0,-74 12 3142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03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1573 20 276 0 0,'-17'-19'2216'0'0,"13"21"-2066"0"0,-28 21 57 0 0,-295 198 566 0 0,1-13-323 0 0,-268 190 366 0 0,350-223-3616 0 0,215-152 1624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8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1 174 24 0 0,'0'-4'237'0'0,"0"0"0"0"0,0 1 1 0 0,0-1-1 0 0,1 0 0 0 0,-1 1 0 0 0,1-1 1 0 0,0 1-1 0 0,0-1 0 0 0,0 1 0 0 0,0-1 0 0 0,1 1 1 0 0,0 0-1 0 0,-1-1 0 0 0,1 1 0 0 0,0 0 0 0 0,0 0 1 0 0,1 0-1 0 0,-1 1 0 0 0,1-1 0 0 0,-1 1 1 0 0,1-1-1 0 0,0 1 0 0 0,0 0 0 0 0,0 0 0 0 0,0 0 1 0 0,0 0-1 0 0,1 0 0 0 0,-1 1 0 0 0,0 0 0 0 0,1 0 1 0 0,-1 0-1 0 0,8-1 0 0 0,-6 1-153 0 0,0 1-1 0 0,0-1 1 0 0,0 1 0 0 0,0 1-1 0 0,0-1 1 0 0,0 1 0 0 0,0 0-1 0 0,0 0 1 0 0,0 1-1 0 0,0-1 1 0 0,0 1 0 0 0,0 0-1 0 0,-1 0 1 0 0,1 1 0 0 0,-1-1-1 0 0,0 1 1 0 0,0 0-1 0 0,0 0 1 0 0,0 0 0 0 0,0 1-1 0 0,0 0 1 0 0,5 7 0 0 0,-4-3-28 0 0,-1 0 1 0 0,0 0 0 0 0,0 0-1 0 0,-1 1 1 0 0,0-1 0 0 0,0 1-1 0 0,-1 0 1 0 0,0 0 0 0 0,-1 0 0 0 0,0 0-1 0 0,0 0 1 0 0,-1 0 0 0 0,0 0-1 0 0,-1 0 1 0 0,0 0 0 0 0,0 0-1 0 0,-1 0 1 0 0,0 0 0 0 0,-1-1 0 0 0,-6 17-1 0 0,-3 2 60 0 0,-1-1 0 0 0,-1 0 0 0 0,-1-1 0 0 0,-1-1 0 0 0,-24 28 0 0 0,7-21 175 0 0,32-30 85 0 0,4-9-335 0 0,3-7-19 0 0,1 0 0 0 0,1 0-1 0 0,0 1 1 0 0,1 0-1 0 0,1 0 1 0 0,17-18-1 0 0,-5 6-8 0 0,108-116 54 0 0,-121 133-66 0 0,30-28 26 0 0,-3-2-1 0 0,62-84 0 0 0,-94 116-25 0 0,-3 0 12 0 0,16-16 26 0 0,-16 22-29 0 0,-6 5-59 0 0,-16 18 57 0 0,0 0 0 0 0,2 2 0 0 0,0 0 0 0 0,2 1 0 0 0,1 1 0 0 0,0 0 0 0 0,2 1 0 0 0,2 1 0 0 0,0 0 0 0 0,2 0 0 0 0,1 1 0 0 0,-10 57 0 0 0,18-82-2 0 0,0 0 0 0 0,1 0-1 0 0,0 0 1 0 0,0 0 0 0 0,0 0-1 0 0,0 1 1 0 0,1-1 0 0 0,-1 0-1 0 0,1 0 1 0 0,0 0 0 0 0,0 0 0 0 0,1 0-1 0 0,-1 0 1 0 0,1-1 0 0 0,0 1-1 0 0,0 0 1 0 0,0-1 0 0 0,6 7-1 0 0,-4-6-28 0 0,1 0-1 0 0,-1 0 1 0 0,1-1-1 0 0,0 1 1 0 0,1-1-1 0 0,-1 0 1 0 0,0-1-1 0 0,1 1 1 0 0,0-1-1 0 0,-1 0 1 0 0,11 2-1 0 0,8 0-741 0 0,0-1-1 0 0,0-2 1 0 0,0 0-1 0 0,1-1 1 0 0,27-4-1 0 0,-21-1-2276 0 0,-1-2 232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8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97 288 0 0,'0'0'5901'0'0,"-5"5"-5585"0"0,-3 9-85 0 0,1 1 1 0 0,0 0 0 0 0,1 0 0 0 0,0 1-1 0 0,1 0 1 0 0,-4 23 0 0 0,-1 2 144 0 0,-2-3 182 0 0,-1-1 0 0 0,-31 62 0 0 0,28-56 2010 0 0,52-161-1834 0 0,80-178 1 0 0,-83 231-396 0 0,-32 64-315 0 0,1-3 3 0 0,-2 4-26 0 0,0 0 0 0 0,0 0-1 0 0,0-1 1 0 0,0 1 0 0 0,0 0-1 0 0,0 0 1 0 0,0 0 0 0 0,0-1 0 0 0,0 1-1 0 0,0 0 1 0 0,0 0 0 0 0,1 0-1 0 0,-1-1 1 0 0,0 1 0 0 0,0 0-1 0 0,0 0 1 0 0,0 0 0 0 0,0-1-1 0 0,0 1 1 0 0,1 0 0 0 0,-1 0-1 0 0,0 0 1 0 0,0 0 0 0 0,0 0-1 0 0,1-1 1 0 0,-1 1 0 0 0,0 0-1 0 0,0 0 1 0 0,0 0 0 0 0,1 0-1 0 0,-1 0 1 0 0,0 0 0 0 0,0 0-1 0 0,1 0 1 0 0,-1 0 0 0 0,0 0-1 0 0,0 0 1 0 0,0 0 0 0 0,1 0-1 0 0,-1 0 1 0 0,0 0 0 0 0,0 0-1 0 0,1 0 1 0 0,-1 0 0 0 0,0 0-1 0 0,0 0 1 0 0,0 0 0 0 0,1 0-1 0 0,-1 1 1 0 0,0-1 0 0 0,0 0-1 0 0,1 0 1 0 0,6 8 1 0 0,1 1-1 0 0,-1 0 1 0 0,-1 0-1 0 0,1 0 1 0 0,-2 1-1 0 0,1 0 1 0 0,-1 0-1 0 0,-1 0 1 0 0,0 1 0 0 0,0 0-1 0 0,-1-1 1 0 0,-1 1-1 0 0,3 22 1 0 0,1 21 2 0 0,-2 87 0 0 0,-5-110 13 0 0,1 37 235 0 0,0-66-61 0 0,5-3-160 0 0,38-28-946 0 0,-41 27 370 0 0,12-16-1915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3:08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88 232 0 0,'0'0'753'0'0,"-12"-14"2852"0"0,11 14-3459 0 0,1 0-1 0 0,-1-1 0 0 0,1 1 1 0 0,0 0-1 0 0,-1-1 0 0 0,1 1 0 0 0,-1 0 1 0 0,1-1-1 0 0,0 1 0 0 0,-1 0 1 0 0,1-1-1 0 0,0 1 0 0 0,0-1 0 0 0,-1 1 1 0 0,1-1-1 0 0,0 1 0 0 0,0-1 1 0 0,0 1-1 0 0,0 0 0 0 0,-1-1 1 0 0,1 1-1 0 0,0-1 0 0 0,0 1 0 0 0,0-1 1 0 0,0 1-1 0 0,0-1 0 0 0,0 1 1 0 0,0-1-1 0 0,0 1 0 0 0,0-1 0 0 0,1 1 1 0 0,-1-1-1 0 0,0 1 0 0 0,0-1 1 0 0,0 1-1 0 0,1-1 0 0 0,82-22-577 0 0,6-2-4592 0 0,-58 16 2486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02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985 1 120 0 0,'-94'46'400'0'0,"-4"2"-40"0"0,10 1-52 0 0,-4-1-40 0 0,9-1-80 0 0,-2-3-76 0 0,-1-2-88 0 0,2-1-76 0 0,0-5-80 0 0,6 0-136 0 0,18-10-288 0 0,8-4 128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04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810 13 188 0 0,'0'0'2259'0'0,"0"0"-2250"0"0,0-1 0 0 0,0 0-1 0 0,0 1 1 0 0,0-1 0 0 0,0 1 0 0 0,-1-1 0 0 0,1 1 0 0 0,0-1 0 0 0,0 1-1 0 0,0-1 1 0 0,-1 1 0 0 0,1-1 0 0 0,0 1 0 0 0,-1-1 0 0 0,1 1 0 0 0,0-1-1 0 0,-1 1 1 0 0,1 0 0 0 0,-1-1 0 0 0,1 1 0 0 0,0 0 0 0 0,-1-1 0 0 0,1 1-1 0 0,-1 0 1 0 0,1 0 0 0 0,-1-1 0 0 0,1 1 0 0 0,-1 0 0 0 0,1 0-1 0 0,-1 0 1 0 0,0 0 0 0 0,1-1 0 0 0,-1 1 0 0 0,1 0 0 0 0,-1 0 0 0 0,-79 49 221 0 0,-114 49 0 0 0,-97 24-343 0 0,89-39-1628 0 0,173-71 965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3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29 213 28 0 0,'0'0'392'0'0,"-23"27"4606"0"0,23-27-4924 0 0,0 0 0 0 0,0 0 0 0 0,-1 0 1 0 0,1 0-1 0 0,0 0 0 0 0,0 0 0 0 0,0 0 1 0 0,-1 0-1 0 0,-1-2 1113 0 0,2 2-1113 0 0,-1 0 1 0 0,1 0-1 0 0,0-1 0 0 0,0 1 0 0 0,0 0 1 0 0,0 0-1 0 0,0 0 0 0 0,0 0 0 0 0,0-1 0 0 0,0 1 1 0 0,0 0-1 0 0,0 0 0 0 0,0-1 0 0 0,0 1 0 0 0,0 0 1 0 0,0 0-1 0 0,0 0 0 0 0,0-1 0 0 0,0 1 1 0 0,0 0-1 0 0,0 0 0 0 0,0 0 0 0 0,0-1 0 0 0,0 1 1 0 0,0 0-1 0 0,5-23 678 0 0,12-26-579 0 0,-10 35-59 0 0,0 1 0 0 0,0-1 1 0 0,2 2-1 0 0,-1-1 0 0 0,2 1 0 0 0,-1 0 1 0 0,2 1-1 0 0,17-16 0 0 0,-10 11 17 0 0,-16 14-122 0 0,-1 0 0 0 0,0 1 0 0 0,1-1 0 0 0,-1 1-1 0 0,1 0 1 0 0,0-1 0 0 0,-1 1 0 0 0,1 0 0 0 0,0 0 0 0 0,0 0 0 0 0,2-1 0 0 0,-3 2-11 0 0,0 0 1 0 0,0 1 0 0 0,0-1 0 0 0,1 0 0 0 0,-1 1 0 0 0,0-1 0 0 0,0 1 0 0 0,0-1 0 0 0,0 1 0 0 0,-1-1 0 0 0,1 1 0 0 0,0 0 0 0 0,0-1 0 0 0,0 1 0 0 0,0 0-1 0 0,-1 0 1 0 0,1 0 0 0 0,0-1 0 0 0,-1 1 0 0 0,1 0 0 0 0,0 0 0 0 0,-1 0 0 0 0,1 0 0 0 0,-1 0 0 0 0,0 0 0 0 0,1 0 0 0 0,-1 2 0 0 0,22 40-15 0 0,46 64 0 0 0,-66-103 22 0 0,0-2-2 0 0,-1 0 0 0 0,1 0 0 0 0,-1 0 1 0 0,1-1-1 0 0,0 1 0 0 0,-1-1 0 0 0,1 1 1 0 0,0-1-1 0 0,0 0 0 0 0,0 0 1 0 0,0 0-1 0 0,0 0 0 0 0,1 0 0 0 0,-1 0 1 0 0,0 0-1 0 0,0-1 0 0 0,1 1 0 0 0,3 0 1 0 0,0-1 2 0 0,0 0 0 0 0,-1 0 1 0 0,1-1-1 0 0,0 0 1 0 0,0 0-1 0 0,-1 0 1 0 0,9-3-1 0 0,0-2 6 0 0,0 0-1 0 0,-1 0 1 0 0,0-1 0 0 0,0-1-1 0 0,15-11 1 0 0,-20 11 18 0 0,0-1 0 0 0,0 1 1 0 0,0-1-1 0 0,-2-1 0 0 0,1 1 1 0 0,-1-1-1 0 0,6-13 0 0 0,-2 4 147 0 0,-8 17-111 0 0,3-15 271 0 0,-2 7-39 0 0,-4 11-255 0 0,-12 42-58 0 0,-171 483 9 0 0,173-500 102 0 0,-1 0-1 0 0,-1-1 1 0 0,-31 45-1 0 0,43-69-71 0 0,-1 1 0 0 0,1-1 0 0 0,-1 0 1 0 0,1 0-1 0 0,-1 0 0 0 0,0 0 0 0 0,1 0 0 0 0,-1 0 0 0 0,0 0 0 0 0,0-1 0 0 0,1 1 0 0 0,-1-1 0 0 0,0 1 1 0 0,0-1-1 0 0,0 1 0 0 0,0-1 0 0 0,0 0 0 0 0,0 0 0 0 0,0 0 0 0 0,0 0 0 0 0,0-1 0 0 0,0 1 0 0 0,1 0 0 0 0,-1-1 1 0 0,0 1-1 0 0,0-1 0 0 0,0 0 0 0 0,0 0 0 0 0,1 1 0 0 0,-1-1 0 0 0,0 0 0 0 0,1-1 0 0 0,-1 1 0 0 0,1 0 0 0 0,-3-3 1 0 0,-2 0-7 0 0,1-1 0 0 0,-1 0 1 0 0,1 0-1 0 0,1 0 1 0 0,-1 0-1 0 0,1-1 0 0 0,0 0 1 0 0,-6-9-1 0 0,8 10-84 0 0,0-1 0 0 0,1 1 0 0 0,-1 0 0 0 0,1 0 0 0 0,0-1 0 0 0,1 1 0 0 0,-1-1 0 0 0,1 1 0 0 0,0-1 0 0 0,0 1 0 0 0,1-1 0 0 0,0 1 0 0 0,0-1 0 0 0,0 1 0 0 0,0 0 0 0 0,1 0 0 0 0,0-1 0 0 0,3-5 0 0 0,3-3-1391 0 0,0-1 0 0 0,2 2-1 0 0,-1-1 1 0 0,22-20 0 0 0,-9 11-1727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5:12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90 333 396,'0'0'3056,"-1"-4"-2708,1-16-8,1 1 1,0-1 0,1 1 0,2-1 0,7-26 0,5-35 337,3-7 736,-16 72-845,-2 17-403,-4 25-153,-61 282 222,44-204-173,9-42-25,-21 64-1,28-113-8,1 1 0,0 0-1,1-1 1,0 19 0,2-29 3,-3 17 225,13-50-8045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2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39 163 172 0 0,'-14'-22'2816'0'0,"11"20"-2311"0"0,1 0 0 0 0,-1 0 1 0 0,1 0-1 0 0,0-1 1 0 0,0 1-1 0 0,-1 0 1 0 0,2-1-1 0 0,-1 0 1 0 0,-3-4-1 0 0,7 1-455 0 0,1 1-1 0 0,0-1 1 0 0,-1 1-1 0 0,2 0 1 0 0,-1 0 0 0 0,0 0-1 0 0,1 1 1 0 0,0-1-1 0 0,0 1 1 0 0,1 0-1 0 0,-1 0 1 0 0,1 0 0 0 0,0 1-1 0 0,0 0 1 0 0,0-1-1 0 0,0 2 1 0 0,0-1 0 0 0,9-2-1 0 0,0-2-21 0 0,1 2 1 0 0,0 0-1 0 0,0 1 0 0 0,31-4 0 0 0,-38 7-25 0 0,-1 0 0 0 0,1 1-1 0 0,-1 1 1 0 0,1-1 0 0 0,-1 1-1 0 0,1 0 1 0 0,6 3 0 0 0,-10-3-2 0 0,0 0-1 0 0,0 1 1 0 0,0 0 0 0 0,0 0 0 0 0,0 0-1 0 0,-1 0 1 0 0,1 1 0 0 0,2 2 0 0 0,-2-1-4 0 0,0 0 0 0 0,-1 0 1 0 0,1 0-1 0 0,-1 0 1 0 0,0 1-1 0 0,0-1 0 0 0,-1 1 1 0 0,1-1-1 0 0,-1 1 1 0 0,0 0-1 0 0,-1 0 1 0 0,1 0-1 0 0,-1 1 0 0 0,0-1 1 0 0,0 0-1 0 0,-1 0 1 0 0,1 1-1 0 0,-1-1 1 0 0,0 0-1 0 0,-1 0 0 0 0,1 1 1 0 0,-1-1-1 0 0,0 0 1 0 0,-3 9-1 0 0,1-3-41 0 0,-1-1 0 0 0,0 1 0 0 0,-1-1 0 0 0,0 0 0 0 0,-12 17 0 0 0,-19 15-496 0 0,-1-11-498 0 0,28-25 250 0 0,0 1 0 0 0,-1-2 1 0 0,0 1-1 0 0,-12 3 0 0 0,4-2-1072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5:13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 82 20,'0'0'668,"-4"-14"1464,4 14-2075,0 0-1,0-1 0,0 1 0,0 0 0,0 0 0,0-1 1,0 1-1,0 0 0,0-1 0,0 1 0,0 0 1,-1 0-1,1-1 0,0 1 0,0 0 0,0 0 1,0-1-1,-1 1 0,1 0 0,0 0 0,0 0 0,0-1 1,-1 1-1,1 0 0,0 0 0,0 0 0,-1 0 1,1 0-1,0-1 0,0 1 0,-1 0 0,1 0 1,0 0-1,0 0 0,-1 0 0,1 0 0,0 0 1,-1 0-1,1 0 0,0 0 0,0 0 0,-1 0 0,1 0 1,0 0-1,-1 0 0,1 0 0,0 1 0,0-1 1,-1 0-1,1 0 0,0 0 0,0 0 0,-1 1 1,-21 29 111,1 1 1,1 0-1,-25 56 1,23-42 66,-41 61 0,53-88 1581,16-43-1612,1 0 0,19-44 0,-13 37 1,13-50 1,-21 64-139,1 1 1,1 0-1,1 0 0,11-19 1,4-7 85,-23 41-149,1 0 0,0 0 0,0 0 0,0 1 0,0-1 0,0 1 0,0-1-1,0 1 1,0-1 0,0 1 0,1-1 0,-1 1 0,1 0 0,-1 0 0,1 0 0,-1 0-1,1 0 1,0 0 0,-1 0 0,4 0 0,-4 0-3,1 1 0,0 1 0,0-1 0,-1 0 1,1 0-1,0 1 0,-1-1 0,1 1 0,0-1 0,-1 1 0,1 0 0,-1-1 0,1 1 1,-1 0-1,1 0 0,-1 0 0,3 3 0,4 5-6,1 0 0,-1 1 0,-1 0 1,11 19-1,-13-19 6,6 6-10,-2 0 1,0 1-1,-1 1 1,0-1-1,-2 1 1,0 0-1,-1 1 1,-1 0-1,3 34 1,-5-44-434,2 20 573,-4-29-306,0 1-1,0-1 1,0 1 0,1 0-1,-1-1 1,0 1 0,0-1-1,0 1 1,-1 0 0,1-1 0,0 1-1,0-1 1,0 1 0,0-1-1,0 1 1,-1-1 0,1 1 0,0 0-1,-1-1 1,1 1 0,0-1-1,-1 0 1,1 1 0,0-1-1,-1 1 1,1-1 0,-1 0 0,1 1-1,-1-1 1,1 0 0,-1 1-1,1-1 1,-1 0 0,1 0 0,-1 1-1,1-1 1,-2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5:13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0 107 64,'0'0'4224,"25"-22"-3840,-9 16-36,3 0-44,3-2-71,14-2-169,10-2-208,1-1-281,-14 8-419,10-11-912,-9 7 404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6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73 32 0 0,'1'2'10829'0'0,"7"23"-10962"0"0,16 50 206 0 0,5 13-13 0 0,-28-85-52 0 0,2 4 1 0 0,-2-3 2 0 0,4 3-2 0 0,-4-5-9 0 0,3 9 958 0 0,-4-11-943 0 0,0 0 0 0 0,0-1 0 0 0,0 1 0 0 0,0 0 0 0 0,1 0 0 0 0,-1 0 0 0 0,0 0 0 0 0,0 0 0 0 0,0 0 0 0 0,0 0 0 0 0,0-1 0 0 0,0 1 0 0 0,0 0 0 0 0,1 0 0 0 0,-1 0 0 0 0,0 0-1 0 0,0 0 1 0 0,0 0 0 0 0,0 0 0 0 0,1 0 0 0 0,-1 0 0 0 0,0 0 0 0 0,0 0 0 0 0,0 0 0 0 0,0 0 0 0 0,0 0 0 0 0,1 0 0 0 0,-1 0 0 0 0,0 0 0 0 0,0 0 0 0 0,0 0 0 0 0,0 0 0 0 0,1 0 0 0 0,-1 0-1 0 0,0 0 1 0 0,0 0 0 0 0,0 0 0 0 0,0 0 0 0 0,0 1 0 0 0,1-1 0 0 0,-1 0 0 0 0,0 0 0 0 0,0 0 0 0 0,0 0 0 0 0,0 0 0 0 0,0 0 0 0 0,0 0 0 0 0,0 1 0 0 0,0-1 0 0 0,1 0 0 0 0,-1 0 0 0 0,0 0-1 0 0,0 0 1 0 0,0 0 0 0 0,0 1 0 0 0,0-1 0 0 0,0 0 0 0 0,0 0 0 0 0,0 0 0 0 0,0 0 0 0 0,0 1 0 0 0,0-1 0 0 0,0 0 0 0 0,0 0 0 0 0,0 0 0 0 0,0 0 0 0 0,0 0 0 0 0,0 1 0 0 0,0-1 0 0 0,16-42 218 0 0,3 0 0 0 0,1 1 0 0 0,2 1 0 0 0,2 1 1 0 0,33-41-1 0 0,-41 64-3310 0 0,-4 27 189 0 0,-10-9 2980 0 0,4 12-3285 0 0,-1-3 245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6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99 168 0 0,'-76'12'6687'0'0,"83"-14"-6539"0"0,79-21 111 0 0,1 5 0 0 0,147-13 1 0 0,-153 22-200 0 0,113-9 36 0 0,1 8 0 0 0,199 17-1 0 0,-186-2-3385 0 0,-197-6 1457 0 0,-3-4 140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7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91 208 88 0 0,'14'-44'2304'0'0,"-1"-1"1"0"0,8-63-1 0 0,-21 106-2102 0 0,1-4 12 0 0,0 3-139 0 0,-2 6 390 0 0,-103 450 201 0 0,93-396-605 0 0,7-37 32 0 0,0 0-1 0 0,-12 34 1 0 0,15-51-238 0 0,10-62-7172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8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96 164 0 0,'0'0'1267'0'0,"-13"-9"436"0"0,9-1 2472 0 0,8 4-4111 0 0,1 1 0 0 0,-1 0 1 0 0,1 0-1 0 0,0 0 0 0 0,1 1 0 0 0,-1 0 0 0 0,1 0 0 0 0,0 0 0 0 0,-1 0 0 0 0,2 1 0 0 0,-1 0 0 0 0,0 0 0 0 0,1 1 0 0 0,-1 0 0 0 0,1 0 0 0 0,8-1 1 0 0,6-1-17 0 0,1 0 0 0 0,-1 2 1 0 0,1 0-1 0 0,25 2 1 0 0,-39 1-40 0 0,0 0 1 0 0,0 0-1 0 0,1 1 1 0 0,-2 0-1 0 0,1 0 1 0 0,0 1-1 0 0,0 0 1 0 0,-1 1-1 0 0,1-1 0 0 0,-1 1 1 0 0,0 1-1 0 0,-1 0 1 0 0,1 0-1 0 0,-1 0 1 0 0,10 10-1 0 0,-14-12-39 0 0,1 0 0 0 0,0 0 0 0 0,-1 0 1 0 0,0 1-1 0 0,0-1 0 0 0,0 1 0 0 0,0-1 0 0 0,0 1 0 0 0,-1 0 0 0 0,0 0 0 0 0,0 0 0 0 0,0 0 0 0 0,0 0 0 0 0,0 0 0 0 0,-1 0 0 0 0,0 0 0 0 0,0 0 0 0 0,0 0 0 0 0,0 0 0 0 0,-1 0 0 0 0,1 0 0 0 0,-1 0 1 0 0,0 0-1 0 0,0 0 0 0 0,-1 0 0 0 0,1 0 0 0 0,-1 0 0 0 0,0-1 0 0 0,0 1 0 0 0,0-1 0 0 0,0 1 0 0 0,-6 5 0 0 0,1 0-602 0 0,-1-1 1 0 0,0 0-1 0 0,0-1 0 0 0,-1 1 1 0 0,0-2-1 0 0,-17 11 0 0 0,1-5-1274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8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73 76 0 0,'0'0'1447'0'0,"1"-4"-780"0"0,2-6 126 0 0,1 0-1 0 0,0 0 0 0 0,0 0 1 0 0,8-13-1 0 0,-11 22-220 0 0,0 1-555 0 0,-1 0 0 0 0,0 0 1 0 0,0 0-1 0 0,0 0 0 0 0,0 0 0 0 0,0 1 1 0 0,1-1-1 0 0,-1 0 0 0 0,0 0 0 0 0,0 0 1 0 0,0 0-1 0 0,1 0 0 0 0,-1 0 0 0 0,0 0 1 0 0,0 0-1 0 0,0 0 0 0 0,0 0 0 0 0,1 0 1 0 0,-1 0-1 0 0,0 0 0 0 0,0 0 0 0 0,0 0 1 0 0,1 0-1 0 0,-1 0 0 0 0,0 0 0 0 0,0 0 1 0 0,0 0-1 0 0,0-1 0 0 0,1 1 0 0 0,-1 0 1 0 0,0 0-1 0 0,0 0 0 0 0,0 0 0 0 0,0 0 1 0 0,0 0-1 0 0,1 0 0 0 0,-1-1 0 0 0,0 1 1 0 0,0 0-1 0 0,0 0 0 0 0,0 0 0 0 0,0 0 1 0 0,0 0-1 0 0,0-1 0 0 0,0 1 0 0 0,0 0 0 0 0,1 0 1 0 0,-1 0-1 0 0,0-1 0 0 0,0 1 0 0 0,0 0 1 0 0,0 0-1 0 0,0 0 0 0 0,0 0 0 0 0,0-1 1 0 0,0 1-1 0 0,0 0 0 0 0,0 0 0 0 0,-1 0 1 0 0,1-1-1 0 0,0 1 0 0 0,1 1 6 0 0,0 1 1 0 0,-1-1-1 0 0,1 1 0 0 0,0-1 0 0 0,-1 1 1 0 0,0-1-1 0 0,1 1 0 0 0,-1-1 1 0 0,0 1-1 0 0,0-1 0 0 0,0 1 0 0 0,0-1 1 0 0,0 1-1 0 0,0 2 0 0 0,-56 269 564 0 0,45-202-431 0 0,10-68-128 0 0,-1 8 93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9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7 111 544 0 0,'-7'-8'6705'0'0,"40"-5"-6473"0"0,0 1 1 0 0,0 2-1 0 0,50-9 1 0 0,-50 11-161 0 0,184-24-1606 0 0,-169 26-1549 0 0,-24 4 1037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4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45 171 244 0 0,'4'9'11644'0'0,"72"-29"-11155"0"0,53-18-19 0 0,-117 34-467 0 0,0-1 0 0 0,0-1 0 0 0,-1 0 0 0 0,0-1 0 0 0,0 0 0 0 0,0-1 0 0 0,-1 0 0 0 0,10-10 1 0 0,-19 17-19 0 0,2-1-36 0 0,0-1-1 0 0,0 0 1 0 0,-1 0 0 0 0,1 0 0 0 0,-1 0 0 0 0,0 0 0 0 0,0-1 0 0 0,0 1-1 0 0,0-1 1 0 0,0 1 0 0 0,-1-1 0 0 0,0 0 0 0 0,2-6 0 0 0,-9 13 25 0 0,-1 1 20 0 0,0 0 0 0 0,0 1 0 0 0,1 0 0 0 0,0 0 0 0 0,0 1 0 0 0,0 0 0 0 0,1 0 0 0 0,-1 0 0 0 0,2 1 0 0 0,-8 11 0 0 0,6-10 10 0 0,-2 7 2 0 0,0-1 0 0 0,1 1-1 0 0,1 1 1 0 0,0-1 0 0 0,1 1 0 0 0,1 0 0 0 0,0 1 0 0 0,-1 18 0 0 0,1-12 3 0 0,-1 0 0 0 0,-13 36 0 0 0,8-22 7 0 0,10-33-13 0 0,-1-1 0 0 0,0 1 0 0 0,0 0 1 0 0,0-1-1 0 0,0 1 0 0 0,0-1 0 0 0,-1 1 0 0 0,0-1 0 0 0,1 1 0 0 0,-1-1 1 0 0,-1 0-1 0 0,1 0 0 0 0,0 0 0 0 0,-3 3 0 0 0,-4 0 60 0 0,1 0 0 0 0,-1 0-1 0 0,0-1 1 0 0,0 0 0 0 0,-1-1-1 0 0,0 0 1 0 0,1 0 0 0 0,-1-1 0 0 0,-1-1-1 0 0,1 1 1 0 0,0-1 0 0 0,0-1-1 0 0,-21 0 1 0 0,30-1-64 0 0,-1 0-1 0 0,0 0 1 0 0,0 0-1 0 0,0-1 1 0 0,1 1-1 0 0,-1-1 1 0 0,0 1-1 0 0,0-1 1 0 0,1 1-1 0 0,-1-1 1 0 0,0 0-1 0 0,1 0 1 0 0,-1 0 0 0 0,1 0-1 0 0,-1 0 1 0 0,1 0-1 0 0,0-1 1 0 0,-1 1-1 0 0,1 0 1 0 0,0-1-1 0 0,0 1 1 0 0,0-1-1 0 0,0 1 1 0 0,0-1-1 0 0,0 0 1 0 0,0 1-1 0 0,1-1 1 0 0,-1 0-1 0 0,1 1 1 0 0,-1-1-1 0 0,1 0 1 0 0,0 0-1 0 0,-1 1 1 0 0,1-1 0 0 0,0 0-1 0 0,0 0 1 0 0,0 0-1 0 0,0 0 1 0 0,1 1-1 0 0,0-4 1 0 0,0-6-496 0 0,0 0 1 0 0,1 1-1 0 0,1-1 1 0 0,0 0 0 0 0,4-10-1 0 0,5-14-4461 0 0,-4 19 2102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19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88 24 0 0,'0'0'1266'0'0,"-3"-19"664"0"0,7-3 143 0 0,-3 21-1939 0 0,123-16 910 0 0,-119 17-1344 0 0,-1-1-1 0 0,1 1 1 0 0,0-1-1 0 0,-1 0 1 0 0,0 0-1 0 0,1-1 1 0 0,-1 1-1 0 0,0-1 1 0 0,1 0-1 0 0,-1 0 0 0 0,5-4 1 0 0,-2-3-1313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7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109 225 256 0 0,'0'0'464'0'0,"6"-3"-7"0"0,15-12-31 0 0,-16 12-14 0 0,-4 2-239 0 0,0 0 0 0 0,0 0 0 0 0,0 0 1 0 0,0 0-1 0 0,0 0 0 0 0,1 0 0 0 0,-1 1 1 0 0,0-1-1 0 0,0 0 0 0 0,1 1 0 0 0,-1-1 0 0 0,0 1 1 0 0,1 0-1 0 0,-1-1 0 0 0,3 1 0 0 0,10-5 1947 0 0,-6 1-1891 0 0,0-1 0 0 0,-1 0-1 0 0,1-1 1 0 0,-1 0 0 0 0,-1 0 0 0 0,1 0 0 0 0,-1-1 0 0 0,0 1-1 0 0,-1-2 1 0 0,0 1 0 0 0,0 0 0 0 0,0-1 0 0 0,6-16 0 0 0,-4-16 375 0 0,-7 38-481 0 0,-1-2-22 0 0,-2-11-20 0 0,2 11-14 0 0,-5-13 97 0 0,1 17-159 0 0,-1 0 0 0 0,1 1-1 0 0,0 0 1 0 0,0 0 0 0 0,0 0 0 0 0,0 1-1 0 0,0-1 1 0 0,0 1 0 0 0,0 0-1 0 0,0 1 1 0 0,1-1 0 0 0,-1 1 0 0 0,1 0-1 0 0,0 0 1 0 0,-5 5 0 0 0,-12 8 13 0 0,-31 32 1 0 0,37-32-16 0 0,1 0 0 0 0,0 0 0 0 0,2 2 1 0 0,-19 30-1 0 0,27-39 4 0 0,0-1 1 0 0,1 1-1 0 0,0 0 1 0 0,0 0-1 0 0,0 0 1 0 0,1 0-1 0 0,1 0 1 0 0,0 0-1 0 0,0 1 1 0 0,1-1-1 0 0,0 0 1 0 0,0 1-1 0 0,2 9 1 0 0,-1-16-3 0 0,-1-1-1 0 0,1 1 1 0 0,0-1 0 0 0,-1 1 0 0 0,1-1 0 0 0,0 0 0 0 0,1 1-1 0 0,-1-1 1 0 0,0 0 0 0 0,1 0 0 0 0,-1 0 0 0 0,1 0-1 0 0,-1 0 1 0 0,1 0 0 0 0,0-1 0 0 0,0 1 0 0 0,0 0 0 0 0,0-1-1 0 0,0 1 1 0 0,4 1 0 0 0,-1-1 2 0 0,0-1 0 0 0,0 1 1 0 0,0-1-1 0 0,0 0 0 0 0,0 0 0 0 0,1 0 0 0 0,-1 0 1 0 0,0-1-1 0 0,8-1 0 0 0,1 0 5 0 0,-1-1 1 0 0,0 0-1 0 0,0-1 0 0 0,0-1 1 0 0,0 0-1 0 0,0 0 0 0 0,12-7 1 0 0,-10 2-4 0 0,1-1 1 0 0,-2 0-1 0 0,1-1 1 0 0,-2 0-1 0 0,1-1 1 0 0,-2-1-1 0 0,13-16 1 0 0,0-4-102 0 0,39-70 0 0 0,-34 59-280 0 0,-47 207 224 0 0,9-99 115 0 0,7-60 36 0 0,1 0 1 0 0,-1-1-1 0 0,1 1 1 0 0,0 0-1 0 0,0 0 1 0 0,0 0-1 0 0,0 0 1 0 0,1 0-1 0 0,-1 0 0 0 0,1 0 1 0 0,0 0-1 0 0,3 6 1 0 0,-3-10-2 0 0,0 0 0 0 0,0 1 1 0 0,0-1-1 0 0,0 0 0 0 0,0 0 0 0 0,1 0 1 0 0,-1 0-1 0 0,0 0 0 0 0,0 0 1 0 0,0 0-1 0 0,0 0 0 0 0,0-1 1 0 0,0 1-1 0 0,1 0 0 0 0,-1-1 0 0 0,0 1 1 0 0,0-1-1 0 0,0 1 0 0 0,0-1 1 0 0,0 1-1 0 0,1-3 0 0 0,20-9-3 0 0,8-7 4 0 0,0-2 1 0 0,-2-1-1 0 0,39-40 0 0 0,-39 35-8 0 0,1 1 0 0 0,38-25 0 0 0,-19 25-135 0 0,-44 25 100 0 0,14 26-66 0 0,-17-11 78 0 0,-1-1 0 0 0,-1 0 1 0 0,-1 0-1 0 0,1 0 0 0 0,-2 0 0 0 0,0 0 0 0 0,-1-1 0 0 0,-9 24 1 0 0,2-5-24 0 0,3-15 32 0 0,6-12 19 0 0,0-1-1 0 0,1 1 1 0 0,-1-1-1 0 0,1 1 1 0 0,-1 0-1 0 0,1-1 1 0 0,0 1-1 0 0,0 5 1 0 0,6-10 9 0 0,166-113 43 0 0,-13 6-42 0 0,-156 108-14 0 0,-1-1 1 0 0,1 0-1 0 0,-1 1 1 0 0,1-1-1 0 0,-1 1 1 0 0,1 0-1 0 0,0-1 1 0 0,-1 1-1 0 0,1 0 1 0 0,-1 0-1 0 0,1 0 1 0 0,0 0-1 0 0,-1 0 1 0 0,1 0-1 0 0,-1 1 1 0 0,1-1-1 0 0,0 0 1 0 0,-1 1-1 0 0,1-1 1 0 0,-1 1-1 0 0,3 1 1 0 0,-3-1 6 0 0,0 0-5 0 0,0 1-1 0 0,-1-1 0 0 0,0 1 0 0 0,1-1 1 0 0,-1 1-1 0 0,0-1 0 0 0,0 1 1 0 0,0-1-1 0 0,0 1 0 0 0,0-1 1 0 0,0 1-1 0 0,0-1 0 0 0,0 1 0 0 0,-1-1 1 0 0,0 4-1 0 0,-5 45-46 0 0,4-36 43 0 0,0 0-1 0 0,0 0 1 0 0,1 1-1 0 0,1-1 1 0 0,0 0-1 0 0,1 1 1 0 0,1-1-1 0 0,0 0 0 0 0,5 16 1 0 0,-6-28 9 0 0,-1 0 0 0 0,1-1 0 0 0,0 1 0 0 0,0 0-1 0 0,0-1 1 0 0,0 1 0 0 0,0-1 0 0 0,1 1 0 0 0,-1-1 0 0 0,0 0 0 0 0,1 0 0 0 0,-1 1 0 0 0,1-1 0 0 0,-1 0-1 0 0,1 0 1 0 0,0 0 0 0 0,-1-1 0 0 0,1 1 0 0 0,0 0 0 0 0,0-1 0 0 0,2 1 0 0 0,0 0 1 0 0,1 0 1 0 0,-1-1-1 0 0,1 0 1 0 0,-1 0-1 0 0,1 0 1 0 0,-1-1-1 0 0,1 1 1 0 0,7-3-1 0 0,0-1 5 0 0,0 0 0 0 0,-1-1 0 0 0,1 0-1 0 0,-1 0 1 0 0,15-11 0 0 0,-16 10-6 0 0,0-1 0 0 0,-1-1 1 0 0,0 1-1 0 0,0-1 1 0 0,0-1-1 0 0,-1 1 1 0 0,-1-1-1 0 0,0-1 0 0 0,0 0 1 0 0,-1 0-1 0 0,0 0 1 0 0,0 0-1 0 0,-1-1 0 0 0,-1 0 1 0 0,5-17-1 0 0,-9 27-11 0 0,-16-2-13 0 0,15 3 21 0 0,0 0-1 0 0,-1-1 0 0 0,1 1 1 0 0,0 0-1 0 0,0 0 0 0 0,-1 0 1 0 0,1 0-1 0 0,0 0 0 0 0,0 0 1 0 0,-1 0-1 0 0,1 0 1 0 0,0 0-1 0 0,0 0 0 0 0,-1 1 1 0 0,1-1-1 0 0,-2 2 0 0 0,-5 2-2 0 0,0 1 0 0 0,0 1 0 0 0,1 0 1 0 0,-1 0-1 0 0,1 0 0 0 0,1 1 0 0 0,-1 0 0 0 0,1 0 0 0 0,1 0 0 0 0,-1 1 0 0 0,1 0 0 0 0,1 0 0 0 0,-1 1 0 0 0,1-1 0 0 0,1 1 0 0 0,0 0 0 0 0,0 0 0 0 0,0 0 0 0 0,1 0 1 0 0,1 1-1 0 0,-2 13 0 0 0,3-22 5 0 0,0 1 1 0 0,0-1-1 0 0,0 0 1 0 0,0 0 0 0 0,0 1-1 0 0,0-1 1 0 0,0 0-1 0 0,0 0 1 0 0,1 1 0 0 0,-1-1-1 0 0,0 0 1 0 0,1 0 0 0 0,-1 0-1 0 0,1 1 1 0 0,-1-1-1 0 0,1 0 1 0 0,0 0 0 0 0,-1 0-1 0 0,1 0 1 0 0,0 0-1 0 0,0 0 1 0 0,0 0 0 0 0,0 0-1 0 0,-1-1 1 0 0,1 1-1 0 0,3 1 1 0 0,-3-1 0 0 0,1-1 0 0 0,0 0 0 0 0,0 0 0 0 0,0 0 0 0 0,0 0 0 0 0,0 0 0 0 0,0 0 0 0 0,0 0 0 0 0,0-1 0 0 0,-1 1 1 0 0,1-1-1 0 0,0 0 0 0 0,0 1 0 0 0,0-1 0 0 0,2-1 0 0 0,4-3 6 0 0,1 0 0 0 0,-1-1 1 0 0,0 1-1 0 0,-1-2 1 0 0,13-11-1 0 0,-16 12 5 0 0,1 0 0 0 0,-1 0 0 0 0,0-1 0 0 0,0 1 0 0 0,-1-1 0 0 0,0 0 0 0 0,0 0 0 0 0,-1 0 0 0 0,1 0 0 0 0,-2-1 0 0 0,1 1 0 0 0,-1-1 0 0 0,0 1 0 0 0,0-9 0 0 0,-2-7-428 0 0,-1-1 0 0 0,-1 1-1 0 0,-6-26 1 0 0,3 17-1500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7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18 244 0 0,'3'-3'256'0'0,"16"-11"2034"0"0,-19 14-2245 0 0,1 0-1 0 0,0 0 0 0 0,-1 0 1 0 0,1 0-1 0 0,-1 0 1 0 0,1 0-1 0 0,0 0 0 0 0,-1 0 1 0 0,1 0-1 0 0,-1 1 1 0 0,1-1-1 0 0,-1 0 0 0 0,1 0 1 0 0,0 1-1 0 0,-1-1 0 0 0,1 0 1 0 0,-1 0-1 0 0,1 1 1 0 0,-1-1-1 0 0,0 1 0 0 0,1-1 1 0 0,-1 0-1 0 0,1 1 1 0 0,-1-1-1 0 0,0 1 0 0 0,1-1 1 0 0,0 2-1 0 0,-1-1-17 0 0,0 1-1 0 0,1-1 1 0 0,-1 0 0 0 0,0 1 0 0 0,0-1-1 0 0,0 1 1 0 0,0-1 0 0 0,0 1 0 0 0,0-1-1 0 0,0 0 1 0 0,-1 1 0 0 0,1-1 0 0 0,0 1-1 0 0,-1-1 1 0 0,1 0 0 0 0,-1 1-1 0 0,-1 1 1 0 0,1-1 39 0 0,-18 57 450 0 0,-2 0-1 0 0,-49 94 0 0 0,27-65-166 0 0,-13 27-224 0 0,54-112-460 0 0,34-37-4670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8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47 260 0 0,'6'-12'1085'0'0,"-5"9"-729"0"0,1 0-1 0 0,-1 1 0 0 0,0-1 0 0 0,1 0 1 0 0,-1 1-1 0 0,1-1 0 0 0,0 1 1 0 0,0-1-1 0 0,0 1 0 0 0,0 0 0 0 0,0 0 1 0 0,3-2-1 0 0,-5 11-83 0 0,-10 41 33 0 0,-3-1 0 0 0,-1-1 0 0 0,-2 0 0 0 0,-38 75 0 0 0,25-56 110 0 0,-34 104 0 0 0,63-168-404 0 0,-1-1-1 0 0,1 1 0 0 0,0-1 0 0 0,-1 1 0 0 0,1-1 0 0 0,0 1 0 0 0,0-1 0 0 0,-1 1 0 0 0,1-1 0 0 0,0 1 1 0 0,0-1-1 0 0,0 1 0 0 0,0-1 0 0 0,0 1 0 0 0,0-1 0 0 0,0 1 0 0 0,0-1 0 0 0,0 1 0 0 0,0-1 0 0 0,0 1 1 0 0,0-1-1 0 0,0 1 0 0 0,0-1 0 0 0,0 1 0 0 0,1-1 0 0 0,-1 1 0 0 0,0-1 0 0 0,0 1 0 0 0,1-1 0 0 0,-1 1 0 0 0,0-1 1 0 0,1 1-1 0 0,-1-1 0 0 0,0 0 0 0 0,1 1 0 0 0,-1-1 0 0 0,0 0 0 0 0,1 1 0 0 0,-1-1 0 0 0,1 0 0 0 0,-1 0 1 0 0,1 1-1 0 0,-1-1 0 0 0,1 0 0 0 0,0 1 0 0 0,30-13 142 0 0,30-33-54 0 0,34-43-92 0 0,101-118 0 0 0,-207 224-20 0 0,0 0-1 0 0,2 1 0 0 0,0 0 1 0 0,1 0-1 0 0,0 1 1 0 0,2 1-1 0 0,1-1 0 0 0,0 1 1 0 0,2 0-1 0 0,0 0 0 0 0,0 24 1 0 0,4-43 18 0 0,-1-1 0 0 0,0 1 1 0 0,0 0-1 0 0,1-1 0 0 0,-1 1 0 0 0,0 0 1 0 0,1-1-1 0 0,0 1 0 0 0,-1 0 0 0 0,1-1 1 0 0,0 1-1 0 0,0-1 0 0 0,0 0 0 0 0,0 1 1 0 0,0-1-1 0 0,0 0 0 0 0,1 1 0 0 0,-1-1 1 0 0,0 0-1 0 0,1 0 0 0 0,-1 0 0 0 0,3 2 1 0 0,0-2 1 0 0,0 1 1 0 0,0-1-1 0 0,0 0 0 0 0,0 0 1 0 0,1 0-1 0 0,-1-1 1 0 0,0 1-1 0 0,0-1 1 0 0,6 0-1 0 0,7-2 11 0 0,-1 0 0 0 0,1-1-1 0 0,28-8 1 0 0,-29 6-11 0 0,-1 0 1 0 0,1-1-1 0 0,-1-1 0 0 0,0 0 0 0 0,0-1 0 0 0,-1-1 1 0 0,0 0-1 0 0,-1-1 0 0 0,0 0 0 0 0,0-1 1 0 0,-1-1-1 0 0,-1 0 0 0 0,0 0 0 0 0,0-1 0 0 0,-2 0 1 0 0,1-1-1 0 0,-2 0 0 0 0,12-24 0 0 0,-19 36-7 0 0,0 0-1 0 0,-1 0 0 0 0,1 0 0 0 0,0-1 1 0 0,-1 1-1 0 0,1 0 0 0 0,-1 0 1 0 0,0 0-1 0 0,1-1 0 0 0,-1 1 1 0 0,0 0-1 0 0,0 0 0 0 0,-1 0 1 0 0,0-4-1 0 0,1 5 0 0 0,0 0 0 0 0,-1 0 0 0 0,1 1 1 0 0,-1-1-1 0 0,1 0 0 0 0,-1 1 0 0 0,1-1 1 0 0,-1 0-1 0 0,0 1 0 0 0,1-1 0 0 0,-1 0 0 0 0,0 1 1 0 0,0-1-1 0 0,1 1 0 0 0,-1-1 0 0 0,0 1 1 0 0,0 0-1 0 0,0-1 0 0 0,1 1 0 0 0,-1 0 0 0 0,0 0 1 0 0,0-1-1 0 0,0 1 0 0 0,-1 0 0 0 0,-2 0-2 0 0,-1 0 1 0 0,1 1-1 0 0,-1-1 0 0 0,1 1 0 0 0,0 0 0 0 0,0 0 1 0 0,-1 1-1 0 0,1-1 0 0 0,0 1 0 0 0,0 0 0 0 0,0 0 1 0 0,-5 4-1 0 0,7-5 1 0 0,-1 1 2 0 0,-1 0 0 0 0,1 1 0 0 0,0-1-1 0 0,-1 1 1 0 0,1-1 0 0 0,1 1-1 0 0,-1 0 1 0 0,0 0 0 0 0,1 1 0 0 0,-1-1-1 0 0,1 0 1 0 0,0 1 0 0 0,0-1 0 0 0,1 1-1 0 0,-1 0 1 0 0,1 0 0 0 0,-2 7 0 0 0,3-10 3 0 0,0 0 0 0 0,0 0 1 0 0,0 0-1 0 0,0 0 0 0 0,1-1 1 0 0,-1 1-1 0 0,0 0 1 0 0,1 0-1 0 0,-1-1 0 0 0,0 1 1 0 0,1 0-1 0 0,-1 0 1 0 0,1-1-1 0 0,0 1 0 0 0,-1-1 1 0 0,1 1-1 0 0,-1 0 1 0 0,1-1-1 0 0,0 1 0 0 0,-1-1 1 0 0,1 0-1 0 0,0 1 0 0 0,0-1 1 0 0,-1 1-1 0 0,1-1 1 0 0,0 0-1 0 0,0 0 0 0 0,0 1 1 0 0,-1-1-1 0 0,1 0 1 0 0,0 0-1 0 0,0 0 0 0 0,0 0 1 0 0,0 0-1 0 0,0 0 1 0 0,27 2 22 0 0,-28-2-24 0 0,38-2 22 0 0,-1-2 1 0 0,-1-2 0 0 0,1-1 0 0 0,-1-2 0 0 0,0-1 0 0 0,-1-2-1 0 0,44-21 1 0 0,-78 32-23 0 0,-1 7 4 0 0,1 6 42 0 0,0 1 0 0 0,1 0 0 0 0,0 0 0 0 0,0 0 0 0 0,2-1 0 0 0,5 17 1 0 0,-6-24-175 0 0,-1 1 1 0 0,1-1-1 0 0,0 0 1 0 0,0 0-1 0 0,1 0 1 0 0,-1 0 0 0 0,9 7-1 0 0,-10-9-183 0 0,1-1 0 0 0,0 0-1 0 0,-1 0 1 0 0,1-1 0 0 0,0 1-1 0 0,0 0 1 0 0,0-1 0 0 0,0 0-1 0 0,0 0 1 0 0,1 0 0 0 0,-1 0-1 0 0,0 0 1 0 0,0-1 0 0 0,1 1-1 0 0,4-1 1 0 0,10 0-1945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8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48 532 0 0,'48'-4'684'0'0,"11"2"-68"0"0,5 0-164 0 0,25-9-244 0 0,1 4-300 0 0,-5 1-308 0 0,-24 0-436 0 0,-2-4 192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9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0 585 264 0 0,'0'0'5677'0'0,"4"3"-5498"0"0,-1-1-93 0 0,1 0 1 0 0,0 1-1 0 0,0-1 0 0 0,0-1 1 0 0,0 1-1 0 0,0 0 1 0 0,0-1-1 0 0,0 0 0 0 0,0 0 1 0 0,1 0-1 0 0,-1-1 0 0 0,0 1 1 0 0,8-1-1 0 0,-2-1 1 0 0,0 0 0 0 0,0 0-1 0 0,0-1 1 0 0,0 0 0 0 0,0-1-1 0 0,9-4 1 0 0,-9 3-44 0 0,0 0-1 0 0,0 0 1 0 0,0-1 0 0 0,-1-1-1 0 0,0 0 1 0 0,0 0-1 0 0,0-1 1 0 0,-1 0 0 0 0,0 0-1 0 0,0-1 1 0 0,-1 0-1 0 0,10-14 1 0 0,16-49 126 0 0,-32 68-154 0 0,1-1 1 0 0,-1 1-1 0 0,0-1 1 0 0,0 1-1 0 0,-1-1 0 0 0,1 0 1 0 0,-1 1-1 0 0,0-1 1 0 0,0 0-1 0 0,0 1 0 0 0,0-1 1 0 0,-1 0-1 0 0,1 1 1 0 0,-1-1-1 0 0,0 1 0 0 0,0-1 1 0 0,0 1-1 0 0,-4-7 0 0 0,4 8-9 0 0,0 1-1 0 0,0 0 1 0 0,0-1-1 0 0,-1 1 0 0 0,1 0 1 0 0,-1 0-1 0 0,1-1 0 0 0,-1 1 1 0 0,1 0-1 0 0,-1 1 0 0 0,0-1 1 0 0,0 0-1 0 0,1 0 0 0 0,-1 1 1 0 0,0-1-1 0 0,0 1 0 0 0,0-1 1 0 0,1 1-1 0 0,-1 0 0 0 0,-2 0 1 0 0,-2 0 1 0 0,1 0-1 0 0,0 1 1 0 0,0 0 0 0 0,0 0 0 0 0,0 0-1 0 0,0 1 1 0 0,-6 2 0 0 0,-7 5-1 0 0,1 0 0 0 0,1 1 1 0 0,-17 11-1 0 0,21-12-9 0 0,1 1 1 0 0,-1 0-1 0 0,2 0 1 0 0,-1 1-1 0 0,-17 24 1 0 0,24-28 9 0 0,-1 0 1 0 0,1 1-1 0 0,0-1 1 0 0,0 1 0 0 0,1 0-1 0 0,0 1 1 0 0,0-1-1 0 0,1 0 1 0 0,1 1 0 0 0,-1-1-1 0 0,0 16 1 0 0,2-21 0 0 0,0 0 0 0 0,0 0-1 0 0,0 0 1 0 0,1 0 0 0 0,-1 0 0 0 0,1 0 0 0 0,0 0 0 0 0,0 0 0 0 0,0-1-1 0 0,0 1 1 0 0,0 0 0 0 0,1-1 0 0 0,-1 1 0 0 0,1 0 0 0 0,0-1-1 0 0,-1 0 1 0 0,1 1 0 0 0,0-1 0 0 0,3 2 0 0 0,-1-1 4 0 0,0-1-1 0 0,0 1 1 0 0,0-1 0 0 0,0 0 0 0 0,1 0-1 0 0,-1-1 1 0 0,1 1 0 0 0,-1-1 0 0 0,1 0 0 0 0,9 1-1 0 0,2-1 17 0 0,1-1 0 0 0,-1-1 0 0 0,1 0 0 0 0,-1-1 0 0 0,27-7 0 0 0,-22 4-13 0 0,0-1 1 0 0,0-1-1 0 0,-1-1 1 0 0,-1 0-1 0 0,1-2 1 0 0,-1 0-1 0 0,-1-1 1 0 0,0-1-1 0 0,0-1 1 0 0,-2-1-1 0 0,1 0 0 0 0,-2-1 1 0 0,0 0-1 0 0,14-19 1 0 0,-11 11-1 0 0,-10 14 17 0 0,0-1 1 0 0,0 0 0 0 0,-1 0 0 0 0,-1-1-1 0 0,1 1 1 0 0,-1-1 0 0 0,-1-1-1 0 0,0 1 1 0 0,3-16 0 0 0,-2 4 116 0 0,-8 28-148 0 0,1 1 0 0 0,0-1 0 0 0,0 1-1 0 0,1 0 1 0 0,-1-1 0 0 0,1 1 0 0 0,1-1 0 0 0,-1 1-1 0 0,1 0 1 0 0,0-1 0 0 0,0 1 0 0 0,0-1 0 0 0,1 1-1 0 0,0-1 1 0 0,0 0 0 0 0,0 0 0 0 0,1 1 0 0 0,0-2-1 0 0,4 7 1 0 0,11 19 1 0 0,-9-14 5 0 0,1 0 0 0 0,1 0 0 0 0,0-1 0 0 0,25 26 0 0 0,-35-41-7 0 0,-1 1 0 0 0,1-1 0 0 0,-1 1 1 0 0,1 0-1 0 0,-1 0 0 0 0,0-1 0 0 0,1 1 0 0 0,-1 0 0 0 0,0 0 0 0 0,1-1 1 0 0,-1 1-1 0 0,0 0 0 0 0,0 0 0 0 0,0-1 0 0 0,0 1 0 0 0,0 0 0 0 0,0 0 1 0 0,0 0-1 0 0,0 0 0 0 0,0-1 0 0 0,0 1 0 0 0,0 0 0 0 0,0 0 0 0 0,-1 0 0 0 0,1-1 1 0 0,0 1-1 0 0,0 0 0 0 0,-1 0 0 0 0,1-1 0 0 0,-1 1 0 0 0,1 0 0 0 0,-1-1 1 0 0,1 1-1 0 0,-1-1 0 0 0,0 2 0 0 0,0 0 2 0 0,-1-1-1 0 0,0 1 1 0 0,1 0-1 0 0,-1-1 1 0 0,0 1 0 0 0,0-1-1 0 0,0 0 1 0 0,0 0-1 0 0,0 1 1 0 0,0-1 0 0 0,0-1-1 0 0,0 1 1 0 0,-5 1-1 0 0,7-2-4 0 0,-26 5 35 0 0,25-4-30 0 0,0-1 1 0 0,0 0-1 0 0,0 0 0 0 0,0 0 1 0 0,0 0-1 0 0,0 0 1 0 0,0 0-1 0 0,0-1 1 0 0,-1 1-1 0 0,1 0 0 0 0,0 0 1 0 0,0-1-1 0 0,0 1 1 0 0,0-1-1 0 0,0 1 1 0 0,0-1-1 0 0,1 1 0 0 0,-1-1 1 0 0,0 0-1 0 0,0 1 1 0 0,0-1-1 0 0,0 0 0 0 0,1 0 1 0 0,-1 1-1 0 0,0-1 1 0 0,1 0-1 0 0,-1 0 1 0 0,1 0-1 0 0,-1 0 0 0 0,1 0 1 0 0,-1-1-1 0 0,4-5 16 0 0,10-5-20 0 0,0 1 0 0 0,1 0 0 0 0,0 0 0 0 0,1 2 0 0 0,0 0 0 0 0,1 0 0 0 0,18-6 0 0 0,-13 5 0 0 0,-1 0 1 0 0,0-1-1 0 0,-1-1 0 0 0,33-27 0 0 0,-39 26 3 0 0,-1-2 0 0 0,0 0 0 0 0,-1 0 0 0 0,0-1 0 0 0,-1 0 1 0 0,-1-1-1 0 0,-1 0 0 0 0,12-36 0 0 0,-1-9 44 0 0,12-80 1 0 0,-28 112 165 0 0,-14 54-168 0 0,-18 60-51 0 0,-83 356 30 0 0,20-75 60 0 0,82-323-71 0 0,6-22-91 0 0,-2 0 1 0 0,-9 26-1 0 0,14-45-322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0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169 337 148 0 0,'22'4'1593'0'0,"-15"-1"-1437"0"0,0 0 0 0 0,-1 1 0 0 0,1 0 0 0 0,-1 1 0 0 0,0-1 0 0 0,-1 1 0 0 0,1 0 0 0 0,-1 1 0 0 0,0-1 0 0 0,0 1 0 0 0,0 0 0 0 0,-1 0 0 0 0,0 1 0 0 0,0-1 0 0 0,-1 1 0 0 0,1 0 0 0 0,2 10 0 0 0,-5-13-112 0 0,0 0 0 0 0,0 0 1 0 0,0 0-1 0 0,-1 0 0 0 0,1 0 0 0 0,-1 0 0 0 0,0 0 0 0 0,0 0 1 0 0,0 0-1 0 0,-1 0 0 0 0,0 0 0 0 0,1 0 0 0 0,-1 0 0 0 0,-1 0 1 0 0,1 0-1 0 0,-1-1 0 0 0,1 1 0 0 0,-1 0 0 0 0,0-1 1 0 0,0 1-1 0 0,0-1 0 0 0,-1 0 0 0 0,0 0 0 0 0,1 0 0 0 0,-1 0 1 0 0,0 0-1 0 0,0-1 0 0 0,0 1 0 0 0,-1-1 0 0 0,1 1 0 0 0,0-1 1 0 0,-1-1-1 0 0,0 1 0 0 0,1 0 0 0 0,-6 1 0 0 0,0 0 7 0 0,-1 0-1 0 0,-1 0 1 0 0,1-1 0 0 0,0 0-1 0 0,-1 0 1 0 0,1-2-1 0 0,-1 1 1 0 0,1-1-1 0 0,-1-1 1 0 0,-16-2 0 0 0,23 3-61 0 0,-1-1 0 0 0,0 0 0 0 0,1 0 0 0 0,-1-1 0 0 0,1 1 1 0 0,0-1-1 0 0,-1 0 0 0 0,1 0 0 0 0,0-1 0 0 0,0 1 0 0 0,0-1 1 0 0,0 0-1 0 0,1 0 0 0 0,-1 0 0 0 0,1 0 0 0 0,0-1 0 0 0,0 1 1 0 0,0-1-1 0 0,0 0 0 0 0,1 0 0 0 0,-1 0 0 0 0,1 0 0 0 0,0 0 1 0 0,0-1-1 0 0,-1-6 0 0 0,2 8-17 0 0,1 0 0 0 0,0 0 0 0 0,0-1 0 0 0,0 1 0 0 0,0 0 0 0 0,0-1 0 0 0,1 1 0 0 0,0 0 0 0 0,-1-1 0 0 0,1 1 0 0 0,0 0 0 0 0,1 0 0 0 0,-1 0 0 0 0,0 0 0 0 0,1 0 0 0 0,0 0 0 0 0,0 0 0 0 0,0 1 0 0 0,0-1 0 0 0,0 1 0 0 0,0-1 0 0 0,1 1 0 0 0,-1 0 0 0 0,1 0 0 0 0,0 0 0 0 0,3-2 0 0 0,-2 1 5 0 0,0 1 0 0 0,0-1 0 0 0,0 1 0 0 0,0 0 0 0 0,0 1 0 0 0,1-1 0 0 0,-1 1-1 0 0,1 0 1 0 0,-1 0 0 0 0,1 0 0 0 0,-1 1 0 0 0,1-1 0 0 0,-1 1 0 0 0,1 0 0 0 0,0 0 0 0 0,-1 1-1 0 0,1 0 1 0 0,8 2 0 0 0,11 7-67 0 0,43 27-1 0 0,-54-27 113 0 0,1-2 0 0 0,1 0 0 0 0,-1 0-1 0 0,1-2 1 0 0,0 0 0 0 0,1 0 0 0 0,-1-1 0 0 0,1-1 0 0 0,0-1-1 0 0,19 2 1 0 0,-18-5 9 0 0,0 0 0 0 0,0-1 0 0 0,-1-1-1 0 0,1-1 1 0 0,0 0 0 0 0,-1-2 0 0 0,0 1 0 0 0,0-2 0 0 0,0 0-1 0 0,29-16 1 0 0,-39 18 21 0 0,0 0 0 0 0,1 0 0 0 0,-1-1-1 0 0,-1 0 1 0 0,1 0 0 0 0,-1 0 0 0 0,0-1-1 0 0,0 1 1 0 0,-1-1 0 0 0,1 0 0 0 0,-1-1-1 0 0,-1 1 1 0 0,1-1 0 0 0,-1 0 0 0 0,0 0 0 0 0,-1 0-1 0 0,1 0 1 0 0,-1 0 0 0 0,-1 0 0 0 0,1-1-1 0 0,-1 1 1 0 0,-1-1 0 0 0,1 1 0 0 0,-2-1-1 0 0,1 1 1 0 0,-2-13 0 0 0,1 18-38 0 0,1 0 0 0 0,0 0 0 0 0,-1 0 0 0 0,0 1 0 0 0,1-1 0 0 0,-1 0 0 0 0,0 0 0 0 0,0 0 0 0 0,0 0 0 0 0,0 1 0 0 0,0-1 0 0 0,-1 1 0 0 0,1-1 0 0 0,0 1 0 0 0,-1-1 0 0 0,1 1 0 0 0,-1 0 0 0 0,0-1 0 0 0,1 1 0 0 0,-1 0 0 0 0,0 0 0 0 0,0 0 0 0 0,0 0 0 0 0,1 1 0 0 0,-1-1 0 0 0,0 0 0 0 0,0 1-1 0 0,0 0 1 0 0,0-1 0 0 0,0 1 0 0 0,0 0 0 0 0,0 0 0 0 0,0 0 0 0 0,-4 1 0 0 0,1-1-1 0 0,-1 1 0 0 0,1-1-1 0 0,0 2 1 0 0,0-1 0 0 0,0 0-1 0 0,0 1 1 0 0,0 0 0 0 0,0 0-1 0 0,0 1 1 0 0,0 0 0 0 0,1-1-1 0 0,-5 5 1 0 0,5-4-5 0 0,0 0 0 0 0,1 0-1 0 0,-1 0 1 0 0,1 0 0 0 0,0 1 0 0 0,0 0-1 0 0,0 0 1 0 0,1-1 0 0 0,-1 2 0 0 0,1-1-1 0 0,0 0 1 0 0,0 0 0 0 0,0 1 0 0 0,1-1-1 0 0,0 1 1 0 0,-1-1 0 0 0,2 1 0 0 0,-1-1-1 0 0,0 1 1 0 0,1 0 0 0 0,0 0 0 0 0,0-1-1 0 0,0 1 1 0 0,1 0 0 0 0,0-1 0 0 0,0 1-1 0 0,0-1 1 0 0,0 1 0 0 0,1-1 0 0 0,-1 1-1 0 0,1-1 1 0 0,0 0 0 0 0,1 0 0 0 0,-1 0-1 0 0,1 0 1 0 0,0 0 0 0 0,0 0 0 0 0,0-1-1 0 0,0 1 1 0 0,0-1 0 0 0,1 0 0 0 0,0 0-1 0 0,0 0 1 0 0,-1-1 0 0 0,1 1 0 0 0,7 2-1 0 0,5 2 1 0 0,0-1 0 0 0,1 0 0 0 0,0-2 0 0 0,1 1-1 0 0,-1-2 1 0 0,0-1 0 0 0,1 0 0 0 0,34-1 0 0 0,-36-1-50 0 0,0-1 1 0 0,-1-1 0 0 0,1-1 0 0 0,-1 0 0 0 0,0 0 0 0 0,0-2-1 0 0,0 0 1 0 0,0-1 0 0 0,-1 0 0 0 0,19-12 0 0 0,-29 17 24 0 0,-1-1 0 0 0,0 0 0 0 0,0 0 0 0 0,0-1 0 0 0,0 1 1 0 0,0-1-1 0 0,-1 1 0 0 0,1-1 0 0 0,-1 0 0 0 0,1 0 0 0 0,-1 0 0 0 0,0 0 1 0 0,0-1-1 0 0,-1 1 0 0 0,1 0 0 0 0,-1-1 0 0 0,1 1 0 0 0,-1-1 0 0 0,0 1 1 0 0,0-1-1 0 0,-1 0 0 0 0,1-6 0 0 0,-1 7-5 0 0,-25-18-175 0 0,23 20 191 0 0,0 1 0 0 0,0 0 0 0 0,0-1-1 0 0,0 1 1 0 0,0 0 0 0 0,0 0-1 0 0,0 0 1 0 0,0 1 0 0 0,0-1 0 0 0,0 0-1 0 0,0 1 1 0 0,0-1 0 0 0,0 1 0 0 0,0 0-1 0 0,0 0 1 0 0,0 0 0 0 0,1 0 0 0 0,-1 0-1 0 0,0 0 1 0 0,1 0 0 0 0,-4 3 0 0 0,2-1 1 0 0,0 1 0 0 0,0 0 0 0 0,0 0 0 0 0,0 0 0 0 0,1 1 1 0 0,-1-1-1 0 0,1 0 0 0 0,0 1 0 0 0,-1 5 0 0 0,0-1 11 0 0,1-1 0 0 0,0 1 0 0 0,0 0 0 0 0,1 0 0 0 0,0 0 0 0 0,1 0 0 0 0,0 0 1 0 0,0 0-1 0 0,1 0 0 0 0,2 11 0 0 0,-2-18-1 0 0,0 1 1 0 0,-1-1 0 0 0,2 1-1 0 0,-1-1 1 0 0,0 0-1 0 0,0 0 1 0 0,1 1 0 0 0,-1-1-1 0 0,1 0 1 0 0,0 0-1 0 0,0 0 1 0 0,-1 0 0 0 0,1-1-1 0 0,1 1 1 0 0,-1 0 0 0 0,0-1-1 0 0,0 0 1 0 0,0 1-1 0 0,4 0 1 0 0,-1 0 2 0 0,0-1 0 0 0,0 0 0 0 0,0 0 0 0 0,0 0 0 0 0,0-1 0 0 0,0 0 0 0 0,0 0 0 0 0,0 0 0 0 0,8-2 0 0 0,3-1 9 0 0,1-1 0 0 0,-1-1 1 0 0,1 0-1 0 0,26-14 0 0 0,-31 12-11 0 0,-1 0 1 0 0,1-1-1 0 0,-2 0 0 0 0,1-1 1 0 0,-1 0-1 0 0,0 0 0 0 0,-1-1 0 0 0,0 0 1 0 0,-1-1-1 0 0,0 0 0 0 0,-1 0 1 0 0,0-1-1 0 0,-1 0 0 0 0,0 0 1 0 0,5-15-1 0 0,2-12 120 0 0,-2 0 1 0 0,-1-1-1 0 0,7-69 1 0 0,-3-12 1476 0 0,-14 118-1327 0 0,-2 10-206 0 0,-7 28 9 0 0,-24 85 117 0 0,-28 201 1 0 0,56-293-554 0 0,-16 57 0 0 0,14-59-378 0 0,6-23 358 0 0,2-15-1805 0 0,-3-221 2586 0 0,2 231-394 0 0,0 0 0 0 0,0 0 0 0 0,1 0 0 0 0,-1 0 0 0 0,1 0 0 0 0,-1 0 0 0 0,1 0 0 0 0,0 0 0 0 0,0 0 0 0 0,0 0 0 0 0,0 0 0 0 0,0 0-1 0 0,0 1 1 0 0,0-1 0 0 0,1 0 0 0 0,-1 1 0 0 0,1-1 0 0 0,-1 1 0 0 0,1 0 0 0 0,-1-1 0 0 0,1 1 0 0 0,0 0 0 0 0,0 0 0 0 0,-1 0 0 0 0,1 0 0 0 0,0 1 0 0 0,0-1 0 0 0,0 0 0 0 0,0 1 0 0 0,0-1 0 0 0,0 1 0 0 0,3-1 0 0 0,10-1-548 0 0,0 1 0 0 0,1 0 0 0 0,23 2 0 0 0,-5 0-1640 0 0,-5-3 464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0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29 100 0 0,'-1'-28'3414'0'0,"-1"47"-1756"0"0,-2 21-1485 0 0,-67 298 994 0 0,38-204-918 0 0,30-119-507 0 0,-17 69 881 0 0,6-27-4921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21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26 195 268 0 0,'-26'-3'1951'0'0,"33"1"-643"0"0,34 1-765 0 0,51-3-31 0 0,-1-5 0 0 0,118-25 0 0 0,-127 19-310 0 0,65-19 692 0 0,-214 69 330 0 0,59-31-1201 0 0,0 2 0 0 0,0-1 0 0 0,1 1 0 0 0,-1 0 0 0 0,1 0 0 0 0,0 1 0 0 0,1 0 0 0 0,0 0 0 0 0,0 1 0 0 0,-6 10 0 0 0,9-12 6 0 0,1 0 0 0 0,0 0 0 0 0,1 0 0 0 0,-1 0 0 0 0,1 0 0 0 0,0 0 0 0 0,1 0 0 0 0,0 0 0 0 0,0 0 0 0 0,0 1 0 0 0,0-1 0 0 0,3 10 0 0 0,-2-14-6 0 0,-1 0 1 0 0,1 1-1 0 0,0-1 1 0 0,0 0-1 0 0,0 0 1 0 0,0 0-1 0 0,0 0 0 0 0,1 0 1 0 0,-1 0-1 0 0,1 0 1 0 0,-1-1-1 0 0,1 1 1 0 0,0-1-1 0 0,0 1 1 0 0,-1-1-1 0 0,1 1 1 0 0,0-1-1 0 0,0 0 0 0 0,0 0 1 0 0,1 0-1 0 0,-1 0 1 0 0,0 0-1 0 0,0 0 1 0 0,0-1-1 0 0,1 1 1 0 0,-1-1-1 0 0,0 0 0 0 0,1 1 1 0 0,-1-1-1 0 0,0 0 1 0 0,1 0-1 0 0,-1-1 1 0 0,0 1-1 0 0,1 0 1 0 0,-1-1-1 0 0,3-1 1 0 0,4 1 36 0 0,0-2 0 0 0,-1 1 0 0 0,1-1 0 0 0,-1 0 1 0 0,0-1-1 0 0,0 0 0 0 0,0 0 0 0 0,0-1 1 0 0,-1 0-1 0 0,0 0 0 0 0,0-1 0 0 0,0 0 1 0 0,-1 0-1 0 0,10-12 0 0 0,-13 14-34 0 0,-1 0 0 0 0,1 0 0 0 0,-1-1 0 0 0,1 1 0 0 0,-1-1 0 0 0,-1 0 0 0 0,1 1 0 0 0,-1-1 0 0 0,1 0 0 0 0,-1 0 0 0 0,-1 0 0 0 0,1 0-1 0 0,-1 0 1 0 0,0 0 0 0 0,0 0 0 0 0,0 0 0 0 0,-1 0 0 0 0,0 0 0 0 0,0 0 0 0 0,0 0 0 0 0,0 0 0 0 0,-1 1 0 0 0,0-1 0 0 0,0 0 0 0 0,0 1 0 0 0,0-1 0 0 0,-5-4 0 0 0,1 0-126 0 0,-1 0 1 0 0,-1 0-1 0 0,0 1 1 0 0,0 1-1 0 0,0-1 1 0 0,-1 1-1 0 0,0 1 0 0 0,-1 0 1 0 0,1 0-1 0 0,-16-7 1 0 0,8 6-1254 0 0,0 1-1 0 0,0 0 1 0 0,-20-4 0 0 0,12 5-1205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167 206 80 0 0,'0'0'6235'0'0,"2"-7"-5959"0"0,42-131 2214 0 0,-24 78-915 0 0,-67 246-1488 0 0,13-64-41 0 0,-27 98 41 0 0,-13 56 223 0 0,69-252-248 0 0,-6 41 566 0 0,11-62-516 0 0,0-12-1072 0 0,5-27 234 0 0,2-30-4907 0 0,-4 41 3008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4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1000 0 0,'0'0'20777'0'0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6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118 181 332 0 0,'-15'-23'5083'0'0,"16"19"-4921"0"0,-1-1 1 0 0,1 1-1 0 0,0-1 0 0 0,0 1 1 0 0,1-1-1 0 0,-1 1 0 0 0,1 0 1 0 0,0 0-1 0 0,0 0 0 0 0,0 0 0 0 0,1 0 1 0 0,-1 0-1 0 0,1 1 0 0 0,0-1 1 0 0,0 1-1 0 0,0 0 0 0 0,1 0 1 0 0,-1 0-1 0 0,1 0 0 0 0,6-3 0 0 0,1-2-55 0 0,2 1-1 0 0,-1 0 0 0 0,1 1 0 0 0,0 0 1 0 0,1 1-1 0 0,-1 1 0 0 0,26-5 0 0 0,24-9 81 0 0,-61 17-182 0 0,1 0-1 0 0,0 0 1 0 0,0 1-1 0 0,-1-1 1 0 0,1 1 0 0 0,0-1-1 0 0,0 1 1 0 0,0 0-1 0 0,-1 0 1 0 0,1 1-1 0 0,0-1 1 0 0,0 1-1 0 0,4 0 1 0 0,16 3 7 0 0,-21-4-14 0 0,27 4 52 0 0,-21-1-48 0 0,-6-2 21 0 0,1 22 44 0 0,-2-19-57 0 0,-1-1 1 0 0,1 0 0 0 0,-1 0 0 0 0,1 0 0 0 0,-1 0 0 0 0,0 1-1 0 0,0-1 1 0 0,-1 0 0 0 0,1 0 0 0 0,-1 0 0 0 0,1 1 0 0 0,-1-1 0 0 0,0 0-1 0 0,-3 5 1 0 0,-10 23 92 0 0,-3-1-1 0 0,0-1 1 0 0,-2-1 0 0 0,-1-1-1 0 0,-31 34 1 0 0,21-26-7 0 0,20-23-59 0 0,-1 0 0 0 0,0 0 1 0 0,0-1-1 0 0,-19 14 0 0 0,-23 11-1 0 0,-43 25 11 0 0,62-32-42 0 0,7-13 348 0 0,37-28-320 0 0,1 2-1 0 0,1-1 0 0 0,0 1 1 0 0,0 1-1 0 0,0 0 1 0 0,2 1-1 0 0,-1 0 1 0 0,28-11-1 0 0,-36 17-32 0 0,-1 1 0 0 0,1 0 0 0 0,0 0 0 0 0,0 0 0 0 0,0 0 0 0 0,0 1 0 0 0,0 0 0 0 0,0 0 0 0 0,0 0 0 0 0,0 1 0 0 0,0-1 0 0 0,-1 1 0 0 0,1 1 0 0 0,0-1 0 0 0,0 1 0 0 0,-1-1 0 0 0,1 1 0 0 0,-1 0 0 0 0,1 1 0 0 0,-1-1 0 0 0,5 5-1 0 0,1 1 0 0 0,0 0 0 0 0,0 1 0 0 0,-2 0 0 0 0,1 1 0 0 0,-1 0 0 0 0,8 11-1 0 0,25 50 42 0 0,12 14-587 0 0,-42-74-443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7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9 165 572 0 0,'11'8'1582'0'0,"-4"-4"-1032"0"0,1-1-1 0 0,-1 1 1 0 0,1-1-1 0 0,0 0 1 0 0,0-1-1 0 0,11 2 1 0 0,-15-3-387 0 0,0-1 0 0 0,0 0 0 0 0,0 1 1 0 0,0-2-1 0 0,0 1 0 0 0,1 0 0 0 0,-1-1 0 0 0,0 0 1 0 0,0 0-1 0 0,0 0 0 0 0,-1 0 0 0 0,1-1 1 0 0,0 1-1 0 0,0-1 0 0 0,-1 0 0 0 0,6-4 0 0 0,-3 1-78 0 0,0 0 0 0 0,0-1-1 0 0,-1 0 1 0 0,0 0-1 0 0,0-1 1 0 0,-1 1 0 0 0,0-1-1 0 0,0 0 1 0 0,0 0-1 0 0,-1 0 1 0 0,0-1 0 0 0,-1 1-1 0 0,1-1 1 0 0,-1 0-1 0 0,-1 1 1 0 0,1-9 0 0 0,-2 12 23 0 0,-4-28 138 0 0,4 31-239 0 0,0 0 0 0 0,0 0-1 0 0,0 0 1 0 0,-1 1-1 0 0,1-1 1 0 0,0 0 0 0 0,0 0-1 0 0,-1 0 1 0 0,1 1 0 0 0,0-1-1 0 0,-1 0 1 0 0,1 0 0 0 0,0 1-1 0 0,-1-1 1 0 0,1 0 0 0 0,-1 1-1 0 0,0-1 1 0 0,1 0-1 0 0,-1 1 1 0 0,1-1 0 0 0,-1 1-1 0 0,0-1 1 0 0,0 1 0 0 0,1-1-1 0 0,-1 1 1 0 0,0 0 0 0 0,0-1-1 0 0,1 1 1 0 0,-1 0-1 0 0,-1-1 1 0 0,-1 1-1 0 0,1 0 0 0 0,0 1 0 0 0,-1-1 0 0 0,1 0 0 0 0,0 1 0 0 0,-1-1 0 0 0,1 1 0 0 0,0 0 0 0 0,0 0 0 0 0,-1 0 0 0 0,-1 1 0 0 0,-4 3 4 0 0,-1 0 1 0 0,1 0-1 0 0,0 1 0 0 0,-10 10 1 0 0,1 2 1 0 0,1 1 0 0 0,1 0 1 0 0,0 1-1 0 0,-17 34 0 0 0,28-45-10 0 0,-1 0 1 0 0,2 0-1 0 0,0 0 0 0 0,0 1 1 0 0,0-1-1 0 0,-1 15 0 0 0,4-20 0 0 0,-1 1 1 0 0,1 0-1 0 0,0-1 0 0 0,1 1 1 0 0,-1 0-1 0 0,1-1 0 0 0,0 1 1 0 0,0-1-1 0 0,1 1 0 0 0,-1-1 0 0 0,1 1 1 0 0,0-1-1 0 0,0 0 0 0 0,3 5 1 0 0,-2-6-51 0 0,0 1-1 0 0,1-1 1 0 0,-1 0 0 0 0,1 0 0 0 0,0 0 0 0 0,0-1 0 0 0,0 1 0 0 0,0-1 0 0 0,0 0 0 0 0,0 0-1 0 0,1 0 1 0 0,-1-1 0 0 0,1 0 0 0 0,-1 0 0 0 0,1 0 0 0 0,-1 0 0 0 0,1 0 0 0 0,0-1 0 0 0,-1 0 0 0 0,1 0-1 0 0,0-1 1 0 0,-1 1 0 0 0,7-2 0 0 0,11-2-512 0 0,-1 0 1 0 0,1-2-1 0 0,28-11 0 0 0,20-15-3217 0 0,-33 8 1614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7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76 282 384 0 0,'6'-31'1223'0'0,"-2"-1"0"0"0,-1 0 0 0 0,-2 1 0 0 0,-1-1 0 0 0,-2 0 0 0 0,-7-46 0 0 0,8 75-632 0 0,1-5-291 0 0,0 5-150 0 0,-1 7 764 0 0,-29 156-432 0 0,-16 315 0 0 0,48-422-401 0 0,-2-49-127 0 0,0-1 0 0 0,1 0 1 0 0,-1 1-1 0 0,1-1 1 0 0,0 0-1 0 0,0 0 1 0 0,0 0-1 0 0,0 0 1 0 0,1 0-1 0 0,-1 0 0 0 0,1 0 1 0 0,4 5-1 0 0,-5-7-63 0 0,1 0 0 0 0,-1-1 0 0 0,1 1 0 0 0,0 0 0 0 0,-1-1 0 0 0,1 1-1 0 0,0-1 1 0 0,0 1 0 0 0,-1-1 0 0 0,1 0 0 0 0,0 0 0 0 0,0 0 0 0 0,-1 0-1 0 0,1 0 1 0 0,0 0 0 0 0,0 0 0 0 0,0-1 0 0 0,-1 1 0 0 0,1 0 0 0 0,0-1-1 0 0,2-1 1 0 0,36-17-4182 0 0,-19 6 1667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8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210 507 356 0 0,'0'0'375'0'0,"33"-17"1776"0"0,-29 11-1919 0 0,-1 1 0 0 0,1-1 0 0 0,-1-1 0 0 0,-1 1 0 0 0,1 0 0 0 0,-1-1 0 0 0,0 1 0 0 0,0-1 0 0 0,-1 0 0 0 0,0 1 0 0 0,0-1 0 0 0,-1 0 0 0 0,0 0 0 0 0,0 0 0 0 0,0 0 0 0 0,-1 1 0 0 0,0-1 1 0 0,0 0-1 0 0,-1 0 0 0 0,0 1 0 0 0,0-1 0 0 0,-6-11 0 0 0,7 16-66 0 0,1 1-153 0 0,-1 1 1 0 0,1 0-1 0 0,0-1 1 0 0,0 1-1 0 0,-1 0 1 0 0,1-1-1 0 0,0 1 1 0 0,-1 0-1 0 0,1-1 1 0 0,0 1-1 0 0,-1 0 0 0 0,1 0 1 0 0,0-1-1 0 0,-1 1 1 0 0,1 0-1 0 0,-1 0 1 0 0,1 0-1 0 0,0-1 1 0 0,-1 1-1 0 0,1 0 0 0 0,-1 0 1 0 0,1 0-1 0 0,-1 0 1 0 0,1 0-1 0 0,0 0 1 0 0,-1 0-1 0 0,1 0 1 0 0,-1 0-1 0 0,1 0 0 0 0,-1 0 1 0 0,1 0-1 0 0,-1 0 1 0 0,1 1-1 0 0,0-1 1 0 0,-1 0-1 0 0,1 0 1 0 0,-1 0-1 0 0,0 1 0 0 0,-8 3 24 0 0,0 0-1 0 0,-1 1 0 0 0,1 0 1 0 0,1 0-1 0 0,-1 1 0 0 0,1 1 1 0 0,0-1-1 0 0,1 1 0 0 0,-1 0 1 0 0,-10 15-1 0 0,-1 2 15 0 0,1 1 0 0 0,1 1 1 0 0,2 0-1 0 0,0 1 0 0 0,2 1 0 0 0,-14 40 1 0 0,25-61-22 0 0,0 1 1 0 0,0 0 0 0 0,1 0 0 0 0,0 0 0 0 0,0 0-1 0 0,1 0 1 0 0,0 0 0 0 0,0 0 0 0 0,3 13 0 0 0,-3-21-27 0 0,0 1 1 0 0,0-1-1 0 0,0 1 0 0 0,1-1 1 0 0,-1 1-1 0 0,0-1 1 0 0,0 0-1 0 0,1 1 1 0 0,-1-1-1 0 0,0 1 1 0 0,0-1-1 0 0,1 0 1 0 0,-1 1-1 0 0,0-1 1 0 0,1 0-1 0 0,-1 1 1 0 0,1-1-1 0 0,-1 0 1 0 0,1 0-1 0 0,-1 0 1 0 0,0 1-1 0 0,1-1 1 0 0,-1 0-1 0 0,1 0 1 0 0,-1 0-1 0 0,1 0 0 0 0,-1 0 1 0 0,1 0-1 0 0,-1 0 1 0 0,1 0-1 0 0,-1 0 1 0 0,1 0-1 0 0,-1 0 1 0 0,1 0-1 0 0,-1 0 1 0 0,1 0-1 0 0,-1 0 1 0 0,0 0-1 0 0,1 0 1 0 0,-1-1-1 0 0,1 1 1 0 0,-1 0-1 0 0,1 0 1 0 0,-1-1-1 0 0,1 1 1 0 0,13-8 11 0 0,-1-1 1 0 0,0 0 0 0 0,0 0 0 0 0,-1-1 0 0 0,0-1-1 0 0,-1 0 1 0 0,0 0 0 0 0,-1-1 0 0 0,9-14-1 0 0,-2 1 13 0 0,-1-1 0 0 0,-1 0 0 0 0,-1-1 0 0 0,11-32 0 0 0,-19 45-53 0 0,0 0-1 0 0,1 0 1 0 0,11-18-1 0 0,-17 31-8 0 0,-2 8-53 0 0,0 1 80 0 0,0 0-1 0 0,-1-1 1 0 0,0 1 0 0 0,-4 9 0 0 0,-8 27-5 0 0,9-19 7 0 0,0-2-7 0 0,1 1-1 0 0,-1 33 0 0 0,4-52 13 0 0,1 0 0 0 0,0 0 0 0 0,0 0-1 0 0,1-1 1 0 0,0 1 0 0 0,-1 0 0 0 0,2 0 0 0 0,-1 0 0 0 0,0-1-1 0 0,1 1 1 0 0,0-1 0 0 0,0 1 0 0 0,0-1 0 0 0,1 0-1 0 0,-1 0 1 0 0,1 0 0 0 0,7 7 0 0 0,-7-8-8 0 0,1-2 0 0 0,0 1 0 0 0,0 0 0 0 0,0-1-1 0 0,0 1 1 0 0,0-1 0 0 0,0 0 0 0 0,0-1 0 0 0,1 1 0 0 0,-1-1 0 0 0,0 0 0 0 0,0 0 0 0 0,1 0 0 0 0,-1 0-1 0 0,0-1 1 0 0,0 1 0 0 0,0-1 0 0 0,0 0 0 0 0,1-1 0 0 0,-1 1 0 0 0,-1-1 0 0 0,1 0 0 0 0,5-2 0 0 0,9-6-109 0 0,1 1 1 0 0,-1-2 0 0 0,21-17 0 0 0,-24 15 40 0 0,0-1-1 0 0,0-1 1 0 0,-1 0 0 0 0,-1-1 0 0 0,-1-1 0 0 0,0 0 0 0 0,14-28 0 0 0,-2-3-51 0 0,29-85 0 0 0,-42 100 463 0 0,-2-1-1 0 0,-2 0 0 0 0,-1 0 0 0 0,-1-1 0 0 0,0-63 0 0 0,-7 73 1071 0 0,-10 46-1080 0 0,2 4-278 0 0,2 0 1 0 0,0 0-1 0 0,-4 29 0 0 0,2-5 4 0 0,-67 388 228 0 0,71-362-1300 0 0,6-73 725 0 0,7-12-2965 0 0,-3 5 3115 0 0,-1 0 0 0 0,0 1 0 0 0,-1-1 0 0 0,1-1 0 0 0,-1 1 0 0 0,0 0 0 0 0,0 0 0 0 0,-1-1 0 0 0,1 1 0 0 0,-1-1 0 0 0,0 1 0 0 0,-1-1 0 0 0,0 0 0 0 0,1 1 0 0 0,-2-8 0 0 0,-1 5 62 0 0,1 0 0 0 0,-2 1-1 0 0,1-1 1 0 0,-1 1 0 0 0,0 0-1 0 0,-1-1 1 0 0,1 1 0 0 0,-1 1-1 0 0,-1-1 1 0 0,1 1 0 0 0,-1-1-1 0 0,-9-8 1 0 0,10 12 168 0 0,0 0 0 0 0,-1 1 1 0 0,1-1-1 0 0,-1 1 0 0 0,1 0 0 0 0,-11-3 0 0 0,-19-11 901 0 0,34 16-953 0 0,-1 0-1 0 0,1 0 0 0 0,-1 0 1 0 0,1 0-1 0 0,-1-1 0 0 0,0 1 0 0 0,1 0 1 0 0,-1-1-1 0 0,1 1 0 0 0,0 0 1 0 0,-1-1-1 0 0,1 1 0 0 0,-1-1 1 0 0,1 1-1 0 0,-1 0 0 0 0,1-1 1 0 0,0 1-1 0 0,-1-1 0 0 0,1 1 1 0 0,0-1-1 0 0,0 0 0 0 0,-1 1 1 0 0,1-1-1 0 0,0 1 0 0 0,0-1 1 0 0,0 1-1 0 0,0-1 0 0 0,-1 0 0 0 0,1 1 1 0 0,0-1-1 0 0,0 1 0 0 0,0-1 1 0 0,0 0-1 0 0,1 1 0 0 0,-1-1 1 0 0,0 1-1 0 0,0-1 0 0 0,0 0 1 0 0,0 1-1 0 0,1-1 0 0 0,-1 1 1 0 0,0-1-1 0 0,0 1 0 0 0,1-1 1 0 0,0 0-1 0 0,1-1 16 0 0,1 0 1 0 0,0 1 0 0 0,0-1-1 0 0,0 1 1 0 0,0 0 0 0 0,0 0-1 0 0,0 0 1 0 0,0 0-1 0 0,6-1 1 0 0,159-34 464 0 0,-138 28-444 0 0,-24 5-53 0 0,0 2 0 0 0,0-1 0 0 0,0 0 0 0 0,0 1 1 0 0,0 0-1 0 0,0 0 0 0 0,12 1 0 0 0,-14 0 8 0 0,0-1 0 0 0,1 1-1 0 0,-1-1 1 0 0,0 0 0 0 0,0 0 0 0 0,0 0 0 0 0,0 0 0 0 0,0-1-1 0 0,0 0 1 0 0,0 0 0 0 0,-1 0 0 0 0,1 0 0 0 0,-1 0 0 0 0,7-6 0 0 0,-9 6 68 0 0,-10 71 188 0 0,-7-13-262 0 0,3 2 0 0 0,2 0 0 0 0,2 0 0 0 0,0 65 0 0 0,12-92-1674 0 0,-2-31 1504 0 0,0 0 0 0 0,-1 0 0 0 0,1 0 0 0 0,0 0 0 0 0,0 0-1 0 0,0 0 1 0 0,0-1 0 0 0,-1 1 0 0 0,1 0 0 0 0,0-1 0 0 0,0 1 0 0 0,-1 0 0 0 0,1-1-1 0 0,0 1 1 0 0,-1-1 0 0 0,1 1 0 0 0,0-1 0 0 0,-1 1 0 0 0,1-1 0 0 0,-1 0 0 0 0,1 1-1 0 0,-1-1 1 0 0,1 0 0 0 0,-1 0 0 0 0,1 1 0 0 0,-1-1 0 0 0,0 0 0 0 0,1 0 0 0 0,-1-1-1 0 0,14-17-2132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40 792 0 0,'0'0'1048'0'0,"2"-17"-88"0"0,-1 9 1360 0 0,2-7-435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9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1 166 720 0 0,'9'34'1154'0'0,"-2"0"-1"0"0,-2 1 1 0 0,2 53-1 0 0,-4-44-423 0 0,11 59 0 0 0,-2-5 2080 0 0,-7-104-2498 0 0,7-15-87 0 0,-1 1 0 0 0,0-2 1 0 0,-2 0-1 0 0,13-44 0 0 0,14-31 79 0 0,25-31 25 0 0,30-71 212 0 0,-83 179-645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4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95 180 0 0,'11'30'1427'0'0,"-7"-15"-499"0"0,2 0-1 0 0,0 0 1 0 0,14 24 0 0 0,-18-36-775 0 0,-1 0 0 0 0,2 0 0 0 0,-1 0 0 0 0,0 0 0 0 0,0 0 0 0 0,1-1 0 0 0,0 1 0 0 0,-1-1 0 0 0,1 0 0 0 0,0 0 0 0 0,0 0 0 0 0,0 0 0 0 0,0 0 1 0 0,1-1-1 0 0,-1 1 0 0 0,0-1 0 0 0,1 0 0 0 0,-1 0 0 0 0,1 0 0 0 0,-1-1 0 0 0,1 1 0 0 0,3-1 0 0 0,-2 0-53 0 0,0-1-1 0 0,0 0 1 0 0,-1-1 0 0 0,1 1-1 0 0,0-1 1 0 0,-1 0 0 0 0,1 0-1 0 0,-1 0 1 0 0,0-1 0 0 0,0 1-1 0 0,0-1 1 0 0,0 0 0 0 0,0-1-1 0 0,6-6 1 0 0,0 0 195 0 0,-1-1 0 0 0,-1 1 0 0 0,1-2 0 0 0,6-12 0 0 0,-9 15-118 0 0,-1 0 0 0 0,-1 0-1 0 0,1 0 1 0 0,-1-1-1 0 0,-1 0 1 0 0,0 0-1 0 0,0 0 1 0 0,-1 0-1 0 0,2-14 1 0 0,-4 22 10 0 0,-2-2-28 0 0,2 2-145 0 0,-1 0 1 0 0,1 1-1 0 0,-1-1 1 0 0,0 0-1 0 0,0 1 0 0 0,0-1 1 0 0,0 1-1 0 0,0-1 1 0 0,0 1-1 0 0,0 0 0 0 0,0-1 1 0 0,-1 1-1 0 0,1 0 0 0 0,0 0 1 0 0,-1 0-1 0 0,1 0 1 0 0,-1 0-1 0 0,1 0 0 0 0,-1 0 1 0 0,1 1-1 0 0,-1-1 1 0 0,0 0-1 0 0,0 1 0 0 0,1-1 1 0 0,-1 1-1 0 0,0 0 1 0 0,-3 0-1 0 0,-4-1 18 0 0,1 2 1 0 0,-1-1-1 0 0,0 1 1 0 0,-12 3-1 0 0,19-4-27 0 0,-8 3 16 0 0,0-1 0 0 0,1 1 0 0 0,-1 0 0 0 0,1 1 0 0 0,0 0 0 0 0,0 1 0 0 0,1 0 0 0 0,-1 0 1 0 0,1 0-1 0 0,-8 8 0 0 0,11-9-5 0 0,1 0 1 0 0,0 1-1 0 0,-1 0 0 0 0,1-1 1 0 0,1 1-1 0 0,-1 1 1 0 0,1-1-1 0 0,0 0 1 0 0,0 1-1 0 0,0 0 0 0 0,1 0 1 0 0,0-1-1 0 0,0 1 1 0 0,1 0-1 0 0,-2 12 1 0 0,3-15-15 0 0,0 0 0 0 0,0 0 0 0 0,1 0 1 0 0,0 0-1 0 0,-1 0 0 0 0,1 0 0 0 0,0 0 1 0 0,0 0-1 0 0,1 0 0 0 0,-1-1 0 0 0,0 1 0 0 0,1 0 1 0 0,0-1-1 0 0,0 0 0 0 0,0 1 0 0 0,0-1 1 0 0,0 0-1 0 0,0 0 0 0 0,0 0 0 0 0,1 0 1 0 0,-1 0-1 0 0,1-1 0 0 0,-1 1 0 0 0,1-1 0 0 0,-1 1 1 0 0,1-1-1 0 0,0 0 0 0 0,4 1 0 0 0,8 3-116 0 0,1 0 0 0 0,0-1 0 0 0,27 3-1 0 0,-39-7 71 0 0,37 5-509 0 0,0-3 0 0 0,0-1 0 0 0,42-5-1 0 0,53-13-5624 0 0,-75 3 2713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50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1 180 168 0 0,'11'-8'5408'0'0,"-7"11"-5321"0"0,0 1 1 0 0,0 0-1 0 0,0-1 1 0 0,-1 1-1 0 0,1 1 1 0 0,-1-1-1 0 0,0 0 1 0 0,0 1-1 0 0,0 0 1 0 0,-1-1-1 0 0,0 1 1 0 0,1 0-1 0 0,-2 1 1 0 0,1-1-1 0 0,-1 0 1 0 0,2 10-1 0 0,4 19 346 0 0,2 43 0 0 0,-9-75-415 0 0,10 212 2258 0 0,-6-196-641 0 0,3-24 85 0 0,11-37-356 0 0,-17 39-1540 0 0,60-138 1008 0 0,116-202 0 0 0,-168 326-735 0 0,-5 11-62 0 0,0 0-1 0 0,-1 1 1 0 0,2-1 0 0 0,8-10 0 0 0,-11 15-62 0 0,0 3-314 0 0,0-1 247 0 0,0 1 0 0 0,0 0 0 0 0,0 0 0 0 0,0-1-1 0 0,0 1 1 0 0,-1 0 0 0 0,1 1 0 0 0,0-1 0 0 0,-1 0 0 0 0,1 0-1 0 0,0 1 1 0 0,-1-1 0 0 0,0 1 0 0 0,1 0 0 0 0,-1-1-1 0 0,2 4 1 0 0,18 35-2564 0 0,-12 0-3317 0 0,-7-21 2544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50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119 203 336 0 0,'35'-61'9698'0'0,"-35"61"-9639"0"0,-11 6 25 0 0,0 0 1 0 0,0 1-1 0 0,1 1 0 0 0,0 0 1 0 0,0 0-1 0 0,1 1 0 0 0,0 1 1 0 0,0-1-1 0 0,1 1 0 0 0,1 0 1 0 0,0 1-1 0 0,0 0 0 0 0,1 0 1 0 0,0 1-1 0 0,1-1 0 0 0,0 1 1 0 0,-4 18-1 0 0,8-26-64 0 0,0-1 0 0 0,1 1 0 0 0,-1-1 0 0 0,1 1 0 0 0,0-1 0 0 0,0 1 0 0 0,0-1 0 0 0,0 1 0 0 0,0-1 0 0 0,1 1 0 0 0,0-1 0 0 0,0 1 0 0 0,0-1 0 0 0,0 0 0 0 0,0 1 0 0 0,1-1 0 0 0,-1 0 0 0 0,1 0 0 0 0,0 0 1 0 0,0 0-1 0 0,0 0 0 0 0,0 0 0 0 0,0-1 0 0 0,1 1 0 0 0,0-1 0 0 0,4 5 0 0 0,-3-6-5 0 0,0 1 1 0 0,0-1-1 0 0,0 0 0 0 0,0 0 1 0 0,0 0-1 0 0,0 0 1 0 0,0-1-1 0 0,0 1 1 0 0,1-1-1 0 0,-1 0 1 0 0,0-1-1 0 0,0 1 1 0 0,0-1-1 0 0,0 0 1 0 0,0 1-1 0 0,0-2 0 0 0,0 1 1 0 0,0 0-1 0 0,0-1 1 0 0,0 0-1 0 0,-1 0 1 0 0,7-4-1 0 0,-3 0 0 0 0,1 0 0 0 0,-1 0 1 0 0,0-1-1 0 0,-1 0 0 0 0,1 0 0 0 0,-1-1 0 0 0,-1 1 1 0 0,1-1-1 0 0,-1-1 0 0 0,-1 1 0 0 0,1-1 0 0 0,-2 0 0 0 0,1 0 1 0 0,-1 0-1 0 0,0 0 0 0 0,-1 0 0 0 0,0-1 0 0 0,-1 1 0 0 0,0-1 1 0 0,0 0-1 0 0,-2-18 0 0 0,1 17-52 0 0,-1 0 1 0 0,0 0-1 0 0,-1 0 0 0 0,0 0 1 0 0,0 1-1 0 0,-1-1 0 0 0,-1 1 1 0 0,0-1-1 0 0,0 1 0 0 0,-1 0 1 0 0,0 1-1 0 0,-1-1 0 0 0,0 1 1 0 0,0 0-1 0 0,-1 1 0 0 0,-1-1 1 0 0,1 1-1 0 0,-1 1 0 0 0,-10-9 1 0 0,15 15-247 0 0,1 0 0 0 0,0-1 0 0 0,0 1 1 0 0,-1 0-1 0 0,1 0 0 0 0,-1 1 0 0 0,1-1 1 0 0,-1 0-1 0 0,1 1 0 0 0,-1 0 0 0 0,1-1 1 0 0,-1 1-1 0 0,1 0 0 0 0,-1 1 0 0 0,1-1 0 0 0,-1 0 1 0 0,1 1-1 0 0,-1-1 0 0 0,1 1 0 0 0,-1 0 1 0 0,1-1-1 0 0,-1 1 0 0 0,1 1 0 0 0,0-1 1 0 0,-3 2-1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50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191 101 932 0 0,'1'-49'2778'0'0,"0"-2"3288"0"0,-2 54-6029 0 0,1 1 0 0 0,-1-1 0 0 0,1 1 0 0 0,-1-1 0 0 0,0 1 0 0 0,0-1 0 0 0,-1 1 0 0 0,1-1 0 0 0,-1 0 0 0 0,-2 5 0 0 0,-3 6 36 0 0,-42 140 440 0 0,7 1 0 0 0,-24 184 0 0 0,66-338-514 0 0,-14 107 207 0 0,14-99-238 0 0,0 0 0 0 0,0 0 0 0 0,1-1 1 0 0,0 1-1 0 0,0 0 0 0 0,1-1 0 0 0,0 1 0 0 0,1-1 0 0 0,0 0 0 0 0,5 11 0 0 0,-7-17-51 0 0,1 0-1 0 0,0 0 1 0 0,0 0 0 0 0,-1 0-1 0 0,1 0 1 0 0,1-1 0 0 0,-1 1-1 0 0,0-1 1 0 0,0 1-1 0 0,1-1 1 0 0,-1 0 0 0 0,0 1-1 0 0,1-2 1 0 0,-1 1 0 0 0,1 0-1 0 0,0 0 1 0 0,-1-1 0 0 0,1 1-1 0 0,0-1 1 0 0,-1 0 0 0 0,1 0-1 0 0,0 0 1 0 0,-1 0-1 0 0,5-1 1 0 0,5 0-915 0 0,-1-1 0 0 0,0-1 0 0 0,0 1 0 0 0,17-8 0 0 0,4-3-1577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6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38 416 0 0,'0'0'668'0'0,"-11"-23"2615"0"0,2 9 1800 0 0,23 41-483 0 0,40 80-4429 0 0,-35-73-104 0 0,-12-20-15 0 0,0-1 0 0 0,18 25-1 0 0,-24-37-41 0 0,6 10 86 0 0,-7-11-219 0 0,0 0 0 0 0,0 1-1 0 0,23-17-8388 0 0,-12 0 5321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5:58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240 630 268 0 0,'39'-13'4054'0'0,"3"-38"-2196"0"0,-24 11-941 0 0,-9-24 499 0 0,-9 62-1052 0 0,-8-5-246 0 0,7 6-108 0 0,1 0-1 0 0,-1 0 1 0 0,0 1-1 0 0,1-1 1 0 0,-1 0 0 0 0,0 0-1 0 0,1 1 1 0 0,-1-1-1 0 0,0 0 1 0 0,0 1-1 0 0,0-1 1 0 0,0 1-1 0 0,1-1 1 0 0,-1 1 0 0 0,0-1-1 0 0,0 1 1 0 0,0 0-1 0 0,-1-1 1 0 0,-4 1 3 0 0,0-1 1 0 0,1 1 0 0 0,-1 0-1 0 0,0 1 1 0 0,1 0-1 0 0,-1 0 1 0 0,1 0-1 0 0,-1 0 1 0 0,1 1 0 0 0,-9 3-1 0 0,-5 5 6 0 0,1 1-1 0 0,1 0 1 0 0,0 1 0 0 0,0 1-1 0 0,1 0 1 0 0,1 1-1 0 0,0 1 1 0 0,1 0 0 0 0,1 1-1 0 0,0 1 1 0 0,1 0-1 0 0,1 1 1 0 0,0 0 0 0 0,2 0-1 0 0,0 1 1 0 0,1 0-1 0 0,-10 37 1 0 0,18-53-7 0 0,-1-1 0 0 0,1 1 0 0 0,-1 0 0 0 0,1 0 0 0 0,0 0-1 0 0,0 0 1 0 0,1 0 0 0 0,-1 0 0 0 0,0 0 0 0 0,1 0 0 0 0,0-1 0 0 0,0 1 0 0 0,0 0 0 0 0,0 0 0 0 0,0-1 0 0 0,0 1 0 0 0,1-1 0 0 0,-1 1 0 0 0,1-1-1 0 0,0 1 1 0 0,-1-1 0 0 0,1 0 0 0 0,0 0 0 0 0,1 0 0 0 0,-1 0 0 0 0,0 0 0 0 0,3 1 0 0 0,-2-1-5 0 0,-1-1 1 0 0,1 0-1 0 0,0 0 1 0 0,0 0-1 0 0,-1 0 0 0 0,1-1 1 0 0,0 1-1 0 0,0-1 1 0 0,0 0-1 0 0,0 1 0 0 0,0-1 1 0 0,5-1-1 0 0,41-4 58 0 0,-38 3-49 0 0,1-1-4 0 0,0 0 0 0 0,-1 0 0 0 0,1-1 0 0 0,-1-1 0 0 0,1 0 0 0 0,-1 0 0 0 0,-1-1 0 0 0,1 0 0 0 0,-1-1 0 0 0,0-1 0 0 0,17-16 0 0 0,-8 5 6 0 0,-1 0-1 0 0,-1-2 1 0 0,0 0-1 0 0,18-31 1 0 0,-15 9 62 0 0,-16 32-12 0 0,0 0 1 0 0,1 1-1 0 0,13-20 1 0 0,-17 28-91 0 0,-1 5-92 0 0,0 1 111 0 0,-1-1 0 0 0,0 0 0 0 0,1 0 1 0 0,-1 1-1 0 0,0-1 0 0 0,-1 0 0 0 0,1 0 0 0 0,-1 0 1 0 0,-1 3-1 0 0,-9 19-17 0 0,4-2 4 0 0,1 1-1 0 0,2 0 1 0 0,-4 31-1 0 0,7-41 25 0 0,1 0 1 0 0,1 0-1 0 0,0 0 0 0 0,1 0 0 0 0,0-1 0 0 0,2 1 0 0 0,4 18 1 0 0,-7-30-6 0 0,1-1 0 0 0,0 1 1 0 0,0 0-1 0 0,-1-1 0 0 0,1 1 1 0 0,0-1-1 0 0,1 1 0 0 0,-1-1 1 0 0,0 0-1 0 0,0 1 1 0 0,0-1-1 0 0,1 0 0 0 0,-1 0 1 0 0,1 0-1 0 0,-1 0 0 0 0,1 0 1 0 0,-1 0-1 0 0,1 0 0 0 0,0-1 1 0 0,-1 1-1 0 0,1-1 0 0 0,0 1 1 0 0,-1-1-1 0 0,1 1 0 0 0,0-1 1 0 0,0 0-1 0 0,0 0 1 0 0,-1 0-1 0 0,1 0 0 0 0,0 0 1 0 0,0 0-1 0 0,-1-1 0 0 0,1 1 1 0 0,0-1-1 0 0,0 1 0 0 0,2-2 1 0 0,6-1 9 0 0,0-1 1 0 0,0 0-1 0 0,-1 0 1 0 0,18-12-1 0 0,-3-1-28 0 0,-1-2 1 0 0,0 0-1 0 0,-2-2 0 0 0,0 0 0 0 0,-2-2 1 0 0,0 0-1 0 0,-1-1 0 0 0,-2 0 0 0 0,20-40 1 0 0,10-29-256 0 0,42-127 1 0 0,-85 215 261 0 0,43-152 265 0 0,-31 96 324 0 0,-15 59-398 0 0,-2 9-171 0 0,-41 119 35 0 0,-41 205-1 0 0,77-300-32 0 0,2 0-1 0 0,1 1 1 0 0,2-1-1 0 0,2 57 1 0 0,0-86-9 0 0,0 0 1 0 0,0-1-1 0 0,0 1 1 0 0,0 0-1 0 0,1-1 1 0 0,-1 1-1 0 0,0 0 0 0 0,1-1 1 0 0,-1 1-1 0 0,1 0 1 0 0,0-1-1 0 0,-1 1 1 0 0,1-1-1 0 0,0 1 0 0 0,0-1 1 0 0,0 0-1 0 0,0 1 1 0 0,0-1-1 0 0,0 0 1 0 0,1 0-1 0 0,-1 1 1 0 0,0-1-1 0 0,1 0 0 0 0,-1 0 1 0 0,1-1-1 0 0,-1 1 1 0 0,3 1-1 0 0,0-1 0 0 0,-1-1 1 0 0,0 0-1 0 0,1 0 0 0 0,-1 0 0 0 0,1 0 1 0 0,-1-1-1 0 0,0 1 0 0 0,1-1 0 0 0,-1 0 1 0 0,0 0-1 0 0,0 0 0 0 0,0 0 0 0 0,4-2 1 0 0,8-5 2 0 0,0-1 1 0 0,0 0 0 0 0,-1-1-1 0 0,18-16 1 0 0,-8 2 1 0 0,-2-1 0 0 0,0-1-1 0 0,-2 0 1 0 0,0-2 0 0 0,-2 0 0 0 0,17-37 0 0 0,-16 22-49 0 0,-18 42 13 0 0,0 6-56 0 0,2 14 71 0 0,-1 0 0 0 0,-1-1 0 0 0,-1 1-1 0 0,-3 20 1 0 0,2 46-16 0 0,1-60 29 0 0,-1-18 0 0 0,1-1 1 0 0,0 1-1 0 0,0-1 0 0 0,0 1 0 0 0,1-1 0 0 0,0 1 0 0 0,0-1 0 0 0,1 0 0 0 0,-1 1 0 0 0,1-1 0 0 0,1 0 0 0 0,-1 0 0 0 0,5 6 0 0 0,-6-11 1 0 0,1 1 1 0 0,0-1-1 0 0,0 0 0 0 0,0 0 0 0 0,-1 0 0 0 0,1 0 0 0 0,0-1 0 0 0,0 1 0 0 0,0 0 1 0 0,1-1-1 0 0,-1 1 0 0 0,0-1 0 0 0,0 0 0 0 0,0 0 0 0 0,0 0 0 0 0,0 0 0 0 0,1 0 0 0 0,-1 0 1 0 0,0-1-1 0 0,0 1 0 0 0,0 0 0 0 0,0-1 0 0 0,0 0 0 0 0,0 0 0 0 0,0 1 0 0 0,2-3 1 0 0,49-28 9 0 0,-30 14-59 0 0,-1-2-1 0 0,-1 0 0 0 0,0-2 0 0 0,-2 0 1 0 0,0-1-1 0 0,-2-1 0 0 0,27-46 0 0 0,-11 8-194 0 0,-4-2 0 0 0,25-73 0 0 0,-42 103 358 0 0,-2 1 0 0 0,-1-1-1 0 0,6-47 1 0 0,-3 42 406 0 0,-21 108-497 0 0,-26 102 0 0 0,5-29-21 0 0,-4 36 33 0 0,28-145-29 0 0,3-20-6 0 0,1 0 0 0 0,0 1 1 0 0,1-1-1 0 0,1 23 0 0 0,0-34 3 0 0,-1-1-1 0 0,2 1 1 0 0,-1 0 0 0 0,0 0-1 0 0,1-1 1 0 0,-1 1 0 0 0,1 0-1 0 0,0-1 1 0 0,0 1 0 0 0,0 0-1 0 0,0-1 1 0 0,0 0-1 0 0,1 1 1 0 0,-1-1 0 0 0,1 0-1 0 0,-1 1 1 0 0,1-1 0 0 0,3 3-1 0 0,-3-4 0 0 0,0 0 0 0 0,0 0 0 0 0,0 0 0 0 0,0 0-1 0 0,0 0 1 0 0,0-1 0 0 0,1 1 0 0 0,-1-1 0 0 0,0 1-1 0 0,0-1 1 0 0,1 0 0 0 0,-1 0 0 0 0,0 0 0 0 0,1 0-1 0 0,-1 0 1 0 0,0-1 0 0 0,3 0 0 0 0,5-2 7 0 0,1 0-1 0 0,-1-1 1 0 0,0 0 0 0 0,-1 0 0 0 0,1-2 0 0 0,16-11 0 0 0,-13 7-7 0 0,-1-1 1 0 0,0-1 0 0 0,0 0-1 0 0,-1 0 1 0 0,16-26 0 0 0,41-75 16 0 0,-64 106-21 0 0,9-23-3 0 0,-10 20-2 0 0,1 0 0 0 0,0 0 0 0 0,1 0 0 0 0,10-15-1 0 0,-15 24-13 0 0,-2 8-109 0 0,-3 11 122 0 0,1 1-1 0 0,0 0 1 0 0,1 0-1 0 0,1 0 1 0 0,1 0-1 0 0,0 1 1 0 0,2-1-1 0 0,0 0 1 0 0,1 0 0 0 0,7 26-1 0 0,-8-43 8 0 0,-1-1 0 0 0,1 1 0 0 0,0 0 0 0 0,0-1 0 0 0,0 1 0 0 0,1-1 0 0 0,-1 0 0 0 0,0 1 0 0 0,1-1 0 0 0,-1 0 0 0 0,0 0 0 0 0,1 0 0 0 0,-1 0 0 0 0,1 0 0 0 0,0 0 0 0 0,-1 0-1 0 0,1 0 1 0 0,0-1 0 0 0,0 1 0 0 0,-1-1 0 0 0,1 1 0 0 0,0-1 0 0 0,0 0 0 0 0,0 1 0 0 0,0-1 0 0 0,-1 0 0 0 0,1 0 0 0 0,0-1 0 0 0,0 1 0 0 0,0 0 0 0 0,0 0 0 0 0,-1-1 0 0 0,1 0 0 0 0,0 1 0 0 0,1-2 0 0 0,8-1-3 0 0,-1 0 1 0 0,0-1 0 0 0,0-1-1 0 0,12-6 1 0 0,-7 0-12 0 0,1 0-1 0 0,-2-1 1 0 0,0-1 0 0 0,0 0 0 0 0,-1 0 0 0 0,-1-2-1 0 0,18-25 1 0 0,62-117-142 0 0,-86 146 144 0 0,25-56 5 0 0,-2-1 0 0 0,27-100 0 0 0,-53 157 47 0 0,10-40 441 0 0,-13 49-317 0 0,-2 8-154 0 0,-18 45 18 0 0,-23 90 0 0 0,6-16-10 0 0,-38 144 48 0 0,53-192-240 0 0,22-75 120 0 0,0-13-696 0 0,0-30 688 0 0,-1 18 12 0 0,0 0 0 0 0,2 0 0 0 0,1 0 0 0 0,1 0 0 0 0,9-40 0 0 0,-10 59 47 0 0,-1 1 0 0 0,1-1 0 0 0,0 0 0 0 0,1 0 0 0 0,-1 1 0 0 0,0-1 0 0 0,1 1 0 0 0,0 0 0 0 0,0-1 0 0 0,0 1 0 0 0,0 1 0 0 0,0-1 0 0 0,1 0 0 0 0,-1 1 0 0 0,1 0 0 0 0,0 0 0 0 0,0 0 0 0 0,0 0 0 0 0,0 0-1 0 0,0 1 1 0 0,0 0 0 0 0,0 0 0 0 0,0 0 0 0 0,0 0 0 0 0,1 1 0 0 0,-1-1 0 0 0,0 1 0 0 0,1 0 0 0 0,-1 0 0 0 0,0 1 0 0 0,0-1 0 0 0,1 1 0 0 0,-1 0 0 0 0,0 0 0 0 0,0 1 0 0 0,7 3 0 0 0,-3-2-1 0 0,0 1 0 0 0,0 0 1 0 0,-1 0-1 0 0,1 0 0 0 0,-1 1 1 0 0,0 1-1 0 0,-1-1 0 0 0,1 1 1 0 0,-1 0-1 0 0,0 1 0 0 0,-1-1 1 0 0,0 1-1 0 0,0 0 0 0 0,0 0 1 0 0,-1 1-1 0 0,0 0 0 0 0,6 14 1 0 0,-8-15 8 0 0,0 0 1 0 0,-1 0-1 0 0,0 0 1 0 0,0 0-1 0 0,0 0 1 0 0,-1 0-1 0 0,0 0 1 0 0,0 1-1 0 0,-1-1 1 0 0,0 0-1 0 0,-3 11 1 0 0,4-8 72 0 0,0-10-75 0 0,0 0 1 0 0,0 0-1 0 0,0 0 1 0 0,0 0-1 0 0,0 0 1 0 0,0 0-1 0 0,0 0 1 0 0,0 0 0 0 0,0-1-1 0 0,1 1 1 0 0,-1 0-1 0 0,0 0 1 0 0,0 0-1 0 0,0 0 1 0 0,0 0-1 0 0,0 0 1 0 0,0 0-1 0 0,0 0 1 0 0,0 0 0 0 0,0 0-1 0 0,0 0 1 0 0,0 0-1 0 0,0 0 1 0 0,0-1-1 0 0,0 1 1 0 0,0 0-1 0 0,0 0 1 0 0,1 0-1 0 0,-1 0 1 0 0,0 0 0 0 0,0 0-1 0 0,0 0 1 0 0,0 0-1 0 0,0 0 1 0 0,0 0-1 0 0,0 0 1 0 0,0 0-1 0 0,0 0 1 0 0,0 0-1 0 0,0 0 1 0 0,1 0 0 0 0,-1 0-1 0 0,0 0 1 0 0,0 0-1 0 0,0 0 1 0 0,0 0-1 0 0,0 0 1 0 0,0 0-1 0 0,0 0 1 0 0,0 0 0 0 0,0 0-1 0 0,0 0 1 0 0,0 0-1 0 0,1 1 1 0 0,-1-1-1 0 0,0 0 1 0 0,0 0-1 0 0,0 0 1 0 0,0 0-1 0 0,0 0 1 0 0,0 0 0 0 0,0 0-1 0 0,0 0 1 0 0,0 0-1 0 0,0 0 1 0 0,4-12 10 0 0,0 1 1 0 0,0-1 0 0 0,1 1-1 0 0,0 0 1 0 0,1 0 0 0 0,1 0-1 0 0,0 1 1 0 0,0 0 0 0 0,15-15 0 0 0,-3 4 4 0 0,2 1 1 0 0,0 2 0 0 0,35-25 0 0 0,-53 41-21 0 0,0 0 0 0 0,0 0 0 0 0,0 0 0 0 0,1 0 0 0 0,-1 0 0 0 0,1 1-1 0 0,-1 0 1 0 0,1 0 0 0 0,0 0 0 0 0,-1 0 0 0 0,1 0 0 0 0,0 1 0 0 0,0 0-1 0 0,-1 0 1 0 0,1 0 0 0 0,0 0 0 0 0,0 0 0 0 0,4 2 0 0 0,-5-1-2 0 0,-1 0 0 0 0,1 0 1 0 0,0 1-1 0 0,-1-1 1 0 0,1 1-1 0 0,-1 0 0 0 0,0-1 1 0 0,1 1-1 0 0,-1 0 0 0 0,0 1 1 0 0,0-1-1 0 0,0 0 1 0 0,-1 0-1 0 0,1 1 0 0 0,-1-1 1 0 0,1 1-1 0 0,-1 0 0 0 0,0-1 1 0 0,0 1-1 0 0,0 0 1 0 0,0 0-1 0 0,0 0 0 0 0,0 5 1 0 0,2 13 0 0 0,-2 1 0 0 0,0-1 0 0 0,-1 1 0 0 0,-2-1-1 0 0,0 0 1 0 0,-1 1 0 0 0,-1-1 0 0 0,-1 0 0 0 0,-12 32 0 0 0,-5 4 33 0 0,-2-2-1 0 0,-35 61 1 0 0,32-68 12 0 0,-46 62 0 0 0,63-96-20 0 0,0-1 0 0 0,-2-1 0 0 0,1 0-1 0 0,-1-1 1 0 0,-1 0 0 0 0,0-1 0 0 0,-1 0 0 0 0,0-1 0 0 0,-17 9 0 0 0,29-17-12 0 0,0 0 1 0 0,-1 0-1 0 0,1 0 0 0 0,0 0 1 0 0,0-1-1 0 0,-1 1 1 0 0,1-1-1 0 0,0 1 0 0 0,-1-1 1 0 0,1 0-1 0 0,0 0 1 0 0,-1 0-1 0 0,1 0 0 0 0,-1 0 1 0 0,1 0-1 0 0,0-1 0 0 0,-1 1 1 0 0,-2-2-1 0 0,3 1-1 0 0,0 0-1 0 0,1 0 1 0 0,-1-1-1 0 0,1 1 1 0 0,-1 0-1 0 0,1-1 1 0 0,0 1-1 0 0,-1-1 1 0 0,1 1-1 0 0,0-1 1 0 0,0 0-1 0 0,0 1 1 0 0,0-1-1 0 0,1 0 1 0 0,-1 0-1 0 0,0 0 1 0 0,0-3-1 0 0,0-3 10 0 0,-1-1 0 0 0,2 0 0 0 0,-1 1 1 0 0,1-1-1 0 0,1 0 0 0 0,-1 0 0 0 0,1 0 0 0 0,3-10 0 0 0,7-15-128 0 0,2 1 0 0 0,1 0-1 0 0,1 1 1 0 0,2 0 0 0 0,1 1 0 0 0,1 1-1 0 0,36-42 1 0 0,-25 38-1082 0 0,2 2-1 0 0,1 0 1 0 0,39-27-1 0 0,-49 40-758 0 0,19-13-975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00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6 117 256 0 0,'0'0'4418'0'0,"-5"-13"-281"0"0,34 3-4006 0 0,2 1-1 0 0,-1 2 0 0 0,1 0 0 0 0,-1 3 0 0 0,40-2 0 0 0,-13 0-110 0 0,-40 4-105 0 0,141-18-1113 0 0,-53 0-2951 0 0,-58 7 1797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6:02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13 828,'0'0'3472,"3"-13"-2384,15 15-4168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6:07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243 442 88,'0'0'765,"11"-43"3698,-11 41-3912,10-26 2132,-7 9-557,-3 19-2106,0-1-1,0 1 0,0 0 0,0-1 1,0 1-1,0 0 0,0 0 0,0-1 1,0 1-1,0 0 0,-1 0 0,1-1 0,0 1 1,0 0-1,0 0 0,0-1 0,0 1 1,0 0-1,-1 0 0,1-1 0,0 1 1,0 0-1,0 0 0,0 0 0,-1 0 1,1-1-1,0 1 0,0 0 0,-1 0 0,1 0 1,0 0-1,0 0 0,-1 0 0,1-1 1,0 1-1,0 0 0,-1 0 0,1 0 1,0 0-1,-1 0 0,-14 3 54,0 1 1,0 1-1,1 0 1,-1 1-1,1 0 1,1 1-1,-1 1 0,1 0 1,0 1-1,1 0 1,0 1-1,-16 16 1,22-20-64,-1 1 1,1 0 0,1 0 0,-1 0 0,1 1 0,1 0-1,-1 0 1,1 0 0,1 1 0,0-1 0,0 1 0,0-1 0,1 1-1,0 0 1,1 0 0,0 0 0,1 0 0,-1 1 0,2-1-1,-1 0 1,1 0 0,1 0 0,2 10 0,-3-17-5,0 1 0,0 0 0,0-1-1,0 1 1,0 0 0,1-1 0,-1 0 0,1 1 0,0-1 0,-1 0 0,1 0 0,0 0 0,1 0 0,-1 0 0,0 0-1,0-1 1,1 1 0,-1-1 0,1 1 0,-1-1 0,5 1 0,-3-1 1,1 0 0,0 0 0,0-1 1,0 0-1,0 0 0,-1 0 0,1-1 0,0 1 0,0-1 0,0 0 1,7-3-1,-1 0 3,0-1 0,-1 0 0,1 0 0,-1-1-1,-1 0 1,1-1 0,-1 0 0,0-1 0,-1 1 0,8-11 0,-8 6-9,0 0-1,-2-1 1,1 0 0,-2 0-1,0-1 1,0 1-1,-2-1 1,1 0 0,-2 0-1,0-1 1,0 1 0,-2-19-1,0 30-28,-1 0-18,1 3 43,0-1 0,0 1 1,0 0-1,0-1 1,0 1-1,0 0 1,0 0-1,-1-1 0,1 1 1,0 0-1,0-1 1,0 1-1,0 0 0,0 0 1,0-1-1,-1 1 1,1 0-1,0 0 1,0 0-1,0-1 0,-1 1 1,1 0-1,0 0 1,0 0-1,0-1 0,-1 1 1,1 0-1,0 0 1,0 0-1,-1 0 0,1 0 1,0 0-1,-1 0 1,1 0-1,0 0 1,0-1-1,-1 1 0,1 0 1,0 0-1,-1 0 1,1 1-1,0-1 0,0 0 1,-1 0-1,1 0 1,0 0-1,-1 0 1,-3 3-7,0 1 0,1-1 1,-1 1-1,1 0 1,0 0-1,0 0 1,0 0-1,1 0 0,-4 7 1,5-8 8,0 0 0,0 0-1,0 0 1,0 0 0,1 0 0,-1 0 0,1 0 0,0 0 0,0 0 0,0 0 0,0 0-1,1 0 1,-1 0 0,1 0 0,0-1 0,-1 1 0,1 0 0,1 0 0,-1 0 0,0-1-1,1 1 1,-1 0 0,1-1 0,0 1 0,2 2 0,-1-3 2,0 0 1,1 0-1,-1 0 1,0 0 0,1-1-1,-1 1 1,1-1-1,0 0 1,-1 0-1,1 0 1,0-1-1,0 1 1,-1-1 0,1 0-1,0 0 1,0 0-1,-1-1 1,1 1-1,5-2 1,73-18 40,-65 14-39,1-1 1,-2 0 0,1-2-1,-1 0 1,0-1 0,-1 0-1,0-1 1,0-1 0,-1 0-1,-1-1 1,0-1 0,-1 0-1,-1 0 1,19-31-1,-18 22-40,0 0 0,-2 0 0,-1-1 0,0-1 0,-2 0 0,-1 0 0,-1 0 0,-1-1 0,-1 1 0,-1-31-1,-1 54 30,-1 1 0,0 0-1,0-1 1,1 1-1,-1-1 1,0 1 0,0 0-1,0-1 1,-1 1-1,1-1 1,0 1 0,0 0-1,-1-1 1,1 1-1,-1 0 1,1-1 0,-1 1-1,0 0 1,1 0-1,-1-1 1,0 1 0,0 0-1,0 0 1,0 0-1,0 0 1,0 0-1,0 0 1,0 1 0,-3-3-1,2 4 3,0 0 1,-1 0-1,1 0 0,-1 0 0,1 0 0,0 0 1,0 0-1,0 1 0,-1 0 0,2-1 0,-1 1 1,0 0-1,0 0 0,0 0 0,1 0 0,-1 0 1,1 0-1,-2 4 0,-17 24-13,1 1 0,2 2 0,1-1 0,-17 53 0,-32 146-12,51-179 25,-67 300 12,53-228 21,12-44-19,9-42 0,-1-1 0,-1-1-1,-2 1 1,-24 52 0,35-88-13,-1 0 0,1 1 0,-1-1 0,0 0 0,1 0 0,-1 0 0,0 0 0,0 1 0,1-1 0,-1 0 0,0 0-1,0-1 1,0 1 0,0 0 0,-1 0 0,1 0 0,0-1 0,0 1 0,0 0 0,-1-1 0,1 1 0,0-1 0,0 0 0,-1 1 0,1-1 0,0 0 0,-1 0 0,1 0 0,0 0 0,-1 0 0,1 0 0,-1 0 0,1 0 0,0-1 0,0 1 0,-1 0 0,1-1 0,0 1 0,-1-1 0,1 0 0,0 1 0,0-1 0,0 0 0,0 0 0,0 0 0,0 1 0,0-1 0,0 0 0,0 0 0,-1-3 0,-5-3-34,0-1 1,1-1 0,0 1 0,1-1-1,-8-15 1,1-4 7,2-1 0,1 0 1,1-1-1,2 0 0,1 0 0,1 0 0,1-1 0,2 1 1,1-1-1,2 0 0,9-54 0,-8 72 14,1 1 0,1 0 0,0 0 0,0 0 0,1 1 0,0 0 0,1 0 0,0 0 0,1 1 0,0 0 0,1 1 0,0 0 0,0 0-1,1 1 1,13-9 0,-8 7-654,1 1 0,1 0-1,0 1 1,0 1-1,0 1 1,1 0 0,0 1-1,0 1 1,34-4-1,-14 6-1803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6:07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244 146 280,'31'-30'1776,"-19"19"-849,-1 1-1,0-1 1,-1-1-1,0 0 1,-1 0 0,11-21 976,-20 33-1890,0-1 1,0 0-1,0 1 1,0-1-1,0 0 1,0 1-1,0-1 1,0 1-1,-1-1 0,1 1 1,0-1-1,0 1 1,-1-1-1,1 0 1,0 1-1,-1-1 1,1 1-1,0 0 1,-1-1-1,1 1 1,-1-1-1,1 1 0,-1 0 1,1-1-1,-1 1 1,1 0-1,-1-1 1,1 1-1,-1 0 1,0 0-1,0-1 1,-25 2 336,-19 16-20,21 0-257,1 1-1,1 1 0,1 2 1,0 0-1,2 1 0,0 0 1,2 2-1,0 0 1,2 1-1,0 1 0,2 0 1,1 1-1,1 0 0,-14 56 1,24-55 102,1-27-169,0-1-1,0 1 1,0 0-1,1-1 1,-1 1 0,0 0-1,1-1 1,-1 1-1,1 0 1,-1-1 0,1 1-1,-1-1 1,1 1-1,-1-1 1,1 1 0,0-1-1,-1 0 1,1 1-1,-1-1 1,1 1 0,0-1-1,0 0 1,-1 0-1,1 1 1,0-1 0,-1 0-1,1 0 1,0 0-1,0 0 1,-1 0 0,1 0-1,0 0 1,0 0-1,-1 0 1,1 0 0,0-1-1,0 1 1,-1 0 0,1 0-1,0-1 1,-1 1-1,1 0 1,0-1 0,0 0-1,23-9 31,0-2 0,-1 0 0,0-1 0,-1-2-1,-1 0 1,-1-1 0,0-1 0,34-38 0,-4-5 154,76-117 0,-103 149 283,-23 50-193,-2 29-226,3-41-44,0 0 0,1-1-1,1 1 1,0 0 0,0-1-1,1 0 1,0 0 0,0 0-1,1 0 1,0-1-1,9 11 1,-10-15-196,-1 0 0,2 0 0,-1 0 0,0-1 0,1 0-1,-1 0 1,1 0 0,0 0 0,7 2 0,-7-3-441,1 0 0,0-1 0,0 0 0,0 0 1,0 0-1,0-1 0,0 0 0,0 0 0,10-1 0,14-6-2544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1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138 556 20 0 0,'0'0'8925'0'0,"-1"-3"-8580"0"0,1-6-184 0 0,-1-1 0 0 0,1 1-1 0 0,1-1 1 0 0,0 1 0 0 0,0 0-1 0 0,1 0 1 0 0,0-1 0 0 0,0 1 0 0 0,1 0-1 0 0,8-17 1 0 0,10-45 263 0 0,-9-18 266 0 0,-12 87-612 0 0,-24 5-10 0 0,8 11-57 0 0,1 1 1 0 0,0 0-1 0 0,1 1 1 0 0,0 1-1 0 0,1 0 0 0 0,1 1 1 0 0,-14 28-1 0 0,19-32-5 0 0,1 0 1 0 0,0 1-1 0 0,1 0 0 0 0,0-1 0 0 0,1 1 0 0 0,1 1 0 0 0,0-1 0 0 0,1 0 0 0 0,1 1 0 0 0,1-1 0 0 0,1 22 0 0 0,-1-32 0 0 0,1 1 0 0 0,0-1-1 0 0,0 0 1 0 0,0 0 0 0 0,1 0-1 0 0,0 0 1 0 0,-1 0 0 0 0,2 0-1 0 0,-1-1 1 0 0,1 1 0 0 0,-1 0-1 0 0,1-1 1 0 0,0 0-1 0 0,1 0 1 0 0,-1 0 0 0 0,1 0-1 0 0,0-1 1 0 0,0 1 0 0 0,0-1-1 0 0,0 0 1 0 0,1 0 0 0 0,-1 0-1 0 0,1-1 1 0 0,-1 1 0 0 0,1-1-1 0 0,0 0 1 0 0,0-1 0 0 0,0 1-1 0 0,0-1 1 0 0,1 0-1 0 0,-1 0 1 0 0,0-1 0 0 0,0 0-1 0 0,1 0 1 0 0,6 0 0 0 0,12-2 2 0 0,0-1 0 0 0,0-1 1 0 0,0-1-1 0 0,-1 0 1 0 0,1-2-1 0 0,28-13 1 0 0,-37 13-8 0 0,-1 0 1 0 0,0-1-1 0 0,0-1 1 0 0,0-1-1 0 0,-1 1 1 0 0,-1-2-1 0 0,20-20 1 0 0,-23 22-6 0 0,-1 0 1 0 0,-1 0 0 0 0,1-1 0 0 0,-2 0-1 0 0,1-1 1 0 0,-2 0 0 0 0,1 1-1 0 0,-1-2 1 0 0,-1 1 0 0 0,6-22-1 0 0,-10 32 0 0 0,1 0-1 0 0,-1-1 0 0 0,0 1 0 0 0,0 0 1 0 0,0-1-1 0 0,0 1 0 0 0,0-1 0 0 0,0 1 0 0 0,0-1 1 0 0,0 1-1 0 0,-1 0 0 0 0,1-1 0 0 0,0 1 0 0 0,-1 0 1 0 0,1-1-1 0 0,-1 1 0 0 0,0 0 0 0 0,1 0 0 0 0,-1-1 1 0 0,0 1-1 0 0,0 0 0 0 0,0 0 0 0 0,0 0 0 0 0,0 0 1 0 0,0 0-1 0 0,0 0 0 0 0,0 0 0 0 0,0 0 1 0 0,0 1-1 0 0,0-1 0 0 0,-3-1 0 0 0,2 1-26 0 0,-22 12-5 0 0,17-6 32 0 0,1-1 0 0 0,-1 1 0 0 0,0 0 0 0 0,1 1-1 0 0,0-1 1 0 0,1 1 0 0 0,-1 1 0 0 0,1-1 0 0 0,0 1-1 0 0,1 0 1 0 0,-1 0 0 0 0,2 0 0 0 0,-1 0 0 0 0,1 1 0 0 0,0 0-1 0 0,0-1 1 0 0,1 1 0 0 0,0 0 0 0 0,-1 9 0 0 0,1-9 7 0 0,1-1 1 0 0,0 0 0 0 0,0 1 0 0 0,1-1 0 0 0,0 1 0 0 0,0-1 0 0 0,1 1 0 0 0,0-1-1 0 0,0 1 1 0 0,1-1 0 0 0,0 0 0 0 0,0 0 0 0 0,1 1 0 0 0,-1-2 0 0 0,2 1 0 0 0,-1 0-1 0 0,1-1 1 0 0,0 1 0 0 0,0-1 0 0 0,1 0 0 0 0,5 6 0 0 0,-7-10 0 0 0,0 0 0 0 0,0 0 0 0 0,0 0 0 0 0,1 0 0 0 0,-1 0 0 0 0,0 0 0 0 0,1-1 0 0 0,0 0 0 0 0,-1 0 0 0 0,1 0 0 0 0,-1 0 0 0 0,1 0 0 0 0,0-1 0 0 0,0 0 0 0 0,0 1 0 0 0,-1-1 0 0 0,1-1 0 0 0,0 1 0 0 0,0-1 0 0 0,-1 1 0 0 0,1-1 0 0 0,0 0 1 0 0,-1 0-1 0 0,1-1 0 0 0,-1 1 0 0 0,1-1 0 0 0,-1 0 0 0 0,5-3 0 0 0,-1 1 0 0 0,0-1 1 0 0,-1 0-1 0 0,0 0 0 0 0,0 0 1 0 0,0-1-1 0 0,-1 0 1 0 0,0 0-1 0 0,0 0 1 0 0,-1-1-1 0 0,1 0 1 0 0,-1 1-1 0 0,4-12 0 0 0,-4 7-2 0 0,-1 0 0 0 0,0 0-1 0 0,0 0 1 0 0,-1 0-1 0 0,-1-1 1 0 0,0 1 0 0 0,0 0-1 0 0,-1-1 1 0 0,-1 1-1 0 0,0-1 1 0 0,0 1 0 0 0,-5-15-1 0 0,5 23-1 0 0,1 0-1 0 0,-1 0 1 0 0,0 0 0 0 0,1 0-1 0 0,-1 0 1 0 0,1 0 0 0 0,0 0-1 0 0,0 0 1 0 0,0 0 0 0 0,1 0-1 0 0,-1 0 1 0 0,1 0 0 0 0,1-5-1 0 0,-1 7 1 0 0,0-1-1 0 0,-1 1 0 0 0,1 0 1 0 0,0 0-1 0 0,1 0 0 0 0,-1-1 1 0 0,0 1-1 0 0,0 0 0 0 0,1 0 1 0 0,-1 0-1 0 0,0 1 0 0 0,1-1 1 0 0,-1 0-1 0 0,1 0 0 0 0,-1 1 1 0 0,1-1-1 0 0,-1 1 0 0 0,1-1 1 0 0,-1 1-1 0 0,1 0 0 0 0,-1 0 1 0 0,1-1-1 0 0,0 1 0 0 0,-1 0 1 0 0,1 1-1 0 0,0-1 0 0 0,-1 0 1 0 0,3 1-1 0 0,12 1-6 0 0,0 0-1 0 0,0 1 1 0 0,-1 1-1 0 0,0 0 1 0 0,1 2 0 0 0,-2-1-1 0 0,24 14 1 0 0,-33-17 4 0 0,-1 1-1 0 0,1 0 1 0 0,-1 0 0 0 0,0 0 0 0 0,0 0 0 0 0,-1 1 0 0 0,1-1 0 0 0,-1 1 0 0 0,1 0-1 0 0,-1 0 1 0 0,0 1 0 0 0,-1-1 0 0 0,1 0 0 0 0,-1 1 0 0 0,0 0 0 0 0,0-1-1 0 0,0 1 1 0 0,-1 0 0 0 0,1 0 0 0 0,-1 0 0 0 0,0 0 0 0 0,-1 0 0 0 0,1 1 0 0 0,-1-1-1 0 0,0 0 1 0 0,-1 0 0 0 0,1 0 0 0 0,-1 0 0 0 0,-1 6 0 0 0,-2 1 4 0 0,0 0 0 0 0,0 0 0 0 0,-1-1 1 0 0,-1 1-1 0 0,0-1 0 0 0,0-1 0 0 0,-1 1 0 0 0,0-1 1 0 0,-1 0-1 0 0,0-1 0 0 0,-1 0 0 0 0,0 0 0 0 0,0-1 1 0 0,-15 10-1 0 0,22-17 1 0 0,-1 1 0 0 0,1-1 0 0 0,0-1 0 0 0,-1 1 0 0 0,1 0 1 0 0,-1-1-1 0 0,1 1 0 0 0,-1-1 0 0 0,0 0 0 0 0,1 0 0 0 0,-1 0 0 0 0,1 0 0 0 0,-1 0 1 0 0,1 0-1 0 0,-4-2 0 0 0,5 1-1 0 0,0 0 0 0 0,0 0 0 0 0,0 0 0 0 0,0 0 0 0 0,1-1 0 0 0,-1 1 0 0 0,0 0 0 0 0,1 0 0 0 0,-1-1 0 0 0,1 1-1 0 0,-1 0 1 0 0,1-1 0 0 0,0 1 0 0 0,-1-1 0 0 0,1 1 0 0 0,0-1 0 0 0,0 1 0 0 0,0 0 0 0 0,0-1 0 0 0,0 1 0 0 0,1-1 0 0 0,-1 1 0 0 0,0 0 0 0 0,1-1 0 0 0,-1 1 0 0 0,1-1 0 0 0,0-1 0 0 0,1-1 2 0 0,3-14 1 0 0,1 0 0 0 0,0-1-1 0 0,2 2 1 0 0,0-1 0 0 0,1 1 0 0 0,1 1 0 0 0,18-25 0 0 0,2 4-13 0 0,62-60 0 0 0,-87 93 5 0 0,-1 0 1 0 0,1 0-1 0 0,-1 1 0 0 0,1-1 1 0 0,0 1-1 0 0,0 1 0 0 0,1-1 0 0 0,-1 1 1 0 0,1-1-1 0 0,-1 2 0 0 0,1-1 0 0 0,-1 1 1 0 0,1-1-1 0 0,0 1 0 0 0,0 1 0 0 0,0-1 1 0 0,10 2-1 0 0,-11-1 1 0 0,-1 1 0 0 0,0 0 1 0 0,1 0-1 0 0,-1 1 0 0 0,0-1 0 0 0,0 1 0 0 0,0 0 1 0 0,0 0-1 0 0,0 0 0 0 0,-1 0 0 0 0,1 1 0 0 0,-1-1 1 0 0,1 1-1 0 0,-1 0 0 0 0,0 0 0 0 0,0 0 0 0 0,0 1 0 0 0,0-1 1 0 0,-1 1-1 0 0,1 0 0 0 0,-1-1 0 0 0,0 1 0 0 0,0 0 1 0 0,2 7-1 0 0,7 16-29 0 0,-7-20 23 0 0,-1 0 0 0 0,0 0 0 0 0,0 0 0 0 0,-1 0 0 0 0,0 1 0 0 0,2 11-1 0 0,12-39-10 0 0,-4 7 10 0 0,12-22-25 0 0,118-165-140 0 0,-142 199 169 0 0,1 0 0 0 0,-1 0 0 0 0,1 0 0 0 0,-1 0 1 0 0,1 1-1 0 0,-1-1 0 0 0,1 0 0 0 0,0 0 0 0 0,-1 0 0 0 0,1 0 1 0 0,0 1-1 0 0,0-1 0 0 0,0 0 0 0 0,0 1 0 0 0,-1-1 0 0 0,1 1 1 0 0,0-1-1 0 0,0 1 0 0 0,0-1 0 0 0,0 1 0 0 0,0 0 0 0 0,0-1 0 0 0,0 1 1 0 0,0 0-1 0 0,1 0 0 0 0,-1 0 0 0 0,0 0 0 0 0,0 0 0 0 0,0 0 1 0 0,0 0-1 0 0,0 0 0 0 0,0 0 0 0 0,0 0 0 0 0,0 1 0 0 0,0-1 1 0 0,0 0-1 0 0,0 1 0 0 0,0-1 0 0 0,0 1 0 0 0,0-1 0 0 0,0 1 1 0 0,0-1-1 0 0,0 1 0 0 0,-1 0 0 0 0,1 0 0 0 0,0-1 0 0 0,0 1 0 0 0,-1 0 1 0 0,1 0-1 0 0,0 0 0 0 0,-1 0 0 0 0,1-1 0 0 0,-1 1 0 0 0,1 2 1 0 0,5 8-12 0 0,0 1-1 0 0,-2 1 1 0 0,8 23 0 0 0,-3-8-32 0 0,-9-25 48 0 0,1 0-1 0 0,0-1 1 0 0,1 1 0 0 0,-1 0 0 0 0,0-1-1 0 0,1 0 1 0 0,-1 1 0 0 0,1-1-1 0 0,0 0 1 0 0,0 0 0 0 0,0 0 0 0 0,0 0-1 0 0,0 0 1 0 0,0 0 0 0 0,1-1-1 0 0,-1 1 1 0 0,0-1 0 0 0,1 1-1 0 0,-1-1 1 0 0,5 2 0 0 0,-2-3 1 0 0,-1 0 1 0 0,1 0-1 0 0,-1 0 0 0 0,1 0 0 0 0,0 0 1 0 0,-1-1-1 0 0,1 0 0 0 0,-1 0 1 0 0,1 0-1 0 0,-1-1 0 0 0,8-3 1 0 0,0 0-2 0 0,0-2 0 0 0,-1 1 1 0 0,0-1-1 0 0,0-1 0 0 0,0 0 0 0 0,-1-1 1 0 0,0 0-1 0 0,-1 0 0 0 0,0-1 0 0 0,0 0 1 0 0,-1-1-1 0 0,-1 0 0 0 0,1 0 0 0 0,-2 0 1 0 0,0-1-1 0 0,0 0 0 0 0,4-13 0 0 0,0-4 21 0 0,-2 0 0 0 0,0-1 0 0 0,-2 1 0 0 0,-1-1-1 0 0,-2 0 1 0 0,0-44 0 0 0,-3 72 7 0 0,-4 10-21 0 0,-19 45 6 0 0,3 1 0 0 0,-21 81 0 0 0,-14 125 7 0 0,46-177-18 0 0,3 1 1 0 0,4 1-1 0 0,9 88 0 0 0,-4-148-14 0 0,0-8-1923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1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16 444 0 0,'5'-2'192'0'0,"0"-1"1"0"0,0 1-1 0 0,0 0 0 0 0,0 1 0 0 0,0-1 1 0 0,1 1-1 0 0,-1 0 0 0 0,0 0 1 0 0,1 1-1 0 0,-1-1 0 0 0,1 1 0 0 0,-1 0 1 0 0,1 1-1 0 0,-1-1 0 0 0,1 1 0 0 0,-1 0 1 0 0,0 1-1 0 0,0-1 0 0 0,1 1 1 0 0,-1 0-1 0 0,0 0 0 0 0,0 1 0 0 0,-1 0 1 0 0,1 0-1 0 0,4 3 0 0 0,-4-3-112 0 0,1 1-1 0 0,-1-1 0 0 0,0 1 0 0 0,-1 1 1 0 0,1-1-1 0 0,-1 0 0 0 0,0 1 1 0 0,0 0-1 0 0,0 0 0 0 0,0 0 1 0 0,-1 1-1 0 0,0-1 0 0 0,0 1 1 0 0,-1 0-1 0 0,0-1 0 0 0,0 1 0 0 0,0 0 1 0 0,0 1-1 0 0,-1-1 0 0 0,0 0 1 0 0,0 0-1 0 0,-1 9 0 0 0,-1-11-39 0 0,0 0-1 0 0,-1 1 1 0 0,1-1-1 0 0,-1 0 1 0 0,0 1-1 0 0,0-1 1 0 0,-1 0-1 0 0,1-1 1 0 0,-1 1-1 0 0,0 0 1 0 0,0-1-1 0 0,0 1 1 0 0,0-1-1 0 0,-1 0 1 0 0,1 0-1 0 0,-1 0 1 0 0,0-1-1 0 0,0 1 1 0 0,0-1-1 0 0,-4 2 1 0 0,-6 3 46 0 0,-1-1 0 0 0,1 0 0 0 0,-1-1 0 0 0,-26 5 0 0 0,30-7-64 0 0,-1-2 1 0 0,0 1-1 0 0,0-2 1 0 0,0 1-1 0 0,0-2 1 0 0,0 0-1 0 0,-23-4 1 0 0,32 4-164 0 0,1 1 1 0 0,-1-1-1 0 0,0 0 1 0 0,0 0-1 0 0,1 0 1 0 0,-1 0-1 0 0,0-1 1 0 0,1 1-1 0 0,-1-1 1 0 0,1 1-1 0 0,0-1 0 0 0,0 0 1 0 0,-1 0-1 0 0,1 0 1 0 0,0 0-1 0 0,1 0 1 0 0,-1-1-1 0 0,0 1 1 0 0,1 0-1 0 0,-1-1 1 0 0,1 0-1 0 0,0 1 0 0 0,-1-1 1 0 0,1 0-1 0 0,1 1 1 0 0,-1-1-1 0 0,0 0 1 0 0,1 0-1 0 0,-1 0 1 0 0,1 0-1 0 0,0 0 1 0 0,0 1-1 0 0,0-1 0 0 0,0 0 1 0 0,1 0-1 0 0,-1 0 1 0 0,2-4-1 0 0,1-9-1757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2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179 557 384 0 0,'7'-4'484'0'0,"-1"-1"1"0"0,1 0-1 0 0,-1 0 1 0 0,-1 0-1 0 0,1-1 0 0 0,-1 1 1 0 0,0-2-1 0 0,0 1 0 0 0,0 0 1 0 0,-1-1-1 0 0,6-14 1255 0 0,-15 20-1506 0 0,1 1-198 0 0,0 0-1 0 0,0 0 1 0 0,0 0 0 0 0,0 0-1 0 0,1 1 1 0 0,-1 0 0 0 0,0 0-1 0 0,0 0 1 0 0,0 0-1 0 0,1 0 1 0 0,-1 1 0 0 0,0 0-1 0 0,1 0 1 0 0,0 0 0 0 0,-1 0-1 0 0,1 0 1 0 0,0 1 0 0 0,0-1-1 0 0,0 1 1 0 0,-3 4-1 0 0,-10 9 43 0 0,0 0 0 0 0,2 0 0 0 0,0 2 0 0 0,0-1-1 0 0,2 2 1 0 0,0 0 0 0 0,2 0 0 0 0,0 1 0 0 0,1 0-1 0 0,1 1 1 0 0,0 0 0 0 0,2 0 0 0 0,1 1 0 0 0,0-1-1 0 0,2 1 1 0 0,-2 36 0 0 0,5-57-71 0 0,0 0 0 0 0,0 0 0 0 0,0 0 0 0 0,0-1 0 0 0,0 1 0 0 0,0 0 0 0 0,0 0 0 0 0,1 0 0 0 0,-1-1 1 0 0,0 1-1 0 0,0 0 0 0 0,1 0 0 0 0,-1-1 0 0 0,0 1 0 0 0,1 0 0 0 0,-1-1 0 0 0,1 1 0 0 0,-1 0 0 0 0,1-1 0 0 0,-1 1 0 0 0,1 0 0 0 0,-1-1 0 0 0,1 1 0 0 0,0-1 0 0 0,-1 1 1 0 0,1-1-1 0 0,0 0 0 0 0,1 1 0 0 0,24-2 71 0 0,26-24 27 0 0,-40 16-90 0 0,0 0 1 0 0,0-1-1 0 0,-1 0 0 0 0,0-1 0 0 0,-1 0 1 0 0,0-1-1 0 0,-1 0 0 0 0,0 0 0 0 0,-1-1 0 0 0,0 0 1 0 0,-1 0-1 0 0,-1-1 0 0 0,0 0 0 0 0,-1 0 1 0 0,0-1-1 0 0,-1 1 0 0 0,4-27 0 0 0,-4 14 4 0 0,0 1 27 0 0,-1 0 1 0 0,0-38-1 0 0,-3 64-44 0 0,0-1 0 0 0,0 1 0 0 0,0 0 0 0 0,0-1 0 0 0,0 1 0 0 0,0 0-1 0 0,0-1 1 0 0,0 1 0 0 0,0-1 0 0 0,0 1 0 0 0,1 0 0 0 0,-1-1 0 0 0,0 1 0 0 0,0 0 0 0 0,0-1-1 0 0,0 1 1 0 0,1 0 0 0 0,-1-1 0 0 0,0 1 0 0 0,0 0 0 0 0,1-1 0 0 0,-1 1 0 0 0,0 0 0 0 0,0 0-1 0 0,1-1 1 0 0,-1 1 0 0 0,0 0 0 0 0,1 0 0 0 0,-1 0 0 0 0,0-1 0 0 0,1 1 0 0 0,-1 0-1 0 0,1 0 1 0 0,-1 0 0 0 0,0 0 0 0 0,1 0 0 0 0,0 0 0 0 0,19 5 1 0 0,21 20-14 0 0,-30-15 14 0 0,0 0-1 0 0,0 0 1 0 0,-1 1-1 0 0,0 1 1 0 0,-1-1-1 0 0,0 2 1 0 0,-1-1-1 0 0,0 1 1 0 0,-1 0-1 0 0,-1 1 1 0 0,0 0-1 0 0,-1 0 0 0 0,7 26 1 0 0,-12-36-5 0 0,1 1 0 0 0,-1 0 0 0 0,0 0 0 0 0,0 0 0 0 0,-1 0 0 0 0,1 0 0 0 0,-1 0 0 0 0,0-1 0 0 0,0 1 0 0 0,-3 6 0 0 0,3-9 3 0 0,1-1-7 0 0,0 0 1 0 0,-1-1-1 0 0,1 1 1 0 0,0 0-1 0 0,-1-1 1 0 0,1 1-1 0 0,0-1 1 0 0,-1 1-1 0 0,1 0 1 0 0,-1-1-1 0 0,1 1 1 0 0,-1-1-1 0 0,0 0 0 0 0,1 1 1 0 0,-1-1-1 0 0,1 1 1 0 0,-1-1-1 0 0,0 0 1 0 0,1 1-1 0 0,-1-1 1 0 0,0 0-1 0 0,0 0 1 0 0,1 0-1 0 0,-1 1 1 0 0,0-1-1 0 0,1 0 1 0 0,-1 0-1 0 0,0 0 1 0 0,0 0-1 0 0,1 0 1 0 0,-1 0-1 0 0,0 0 1 0 0,0-1-1 0 0,1 1 1 0 0,-1 0-1 0 0,0 0 1 0 0,1-1-1 0 0,-1 1 1 0 0,0 0-1 0 0,1-1 1 0 0,-1 1-1 0 0,0 0 1 0 0,1-1-1 0 0,-1 1 1 0 0,1-1-1 0 0,-1 1 1 0 0,1-1-1 0 0,-1 1 1 0 0,1-1-1 0 0,-1 0 1 0 0,1 1-1 0 0,0-1 1 0 0,-1 1-1 0 0,0-2 1 0 0,1 1 21 0 0,0 0-20 0 0,-1 0 0 0 0,1 0-1 0 0,0 0 1 0 0,-1-1 0 0 0,1 1 0 0 0,0 0 0 0 0,0 0 0 0 0,0-1-1 0 0,0 1 1 0 0,0 0 0 0 0,0 0 0 0 0,0-1 0 0 0,0 1-1 0 0,1 0 1 0 0,-1 0 0 0 0,0-1 0 0 0,1 1 0 0 0,-1 0 0 0 0,1 0-1 0 0,-1 0 1 0 0,2-2 0 0 0,-1 1-11 0 0,7-19-19 0 0,1 1-1 0 0,1 0 1 0 0,1 0-1 0 0,0 1 1 0 0,2 0 0 0 0,0 1-1 0 0,1 1 1 0 0,0 0-1 0 0,2 1 1 0 0,0 0 0 0 0,1 2-1 0 0,0 0 1 0 0,1 0 0 0 0,32-17-1 0 0,-49 30 32 0 0,1 0 0 0 0,-1 0 0 0 0,0 1 0 0 0,1-1 0 0 0,-1 0 0 0 0,1 0 0 0 0,-1 1 0 0 0,1-1 0 0 0,-1 0 0 0 0,1 1 0 0 0,0 0 0 0 0,-1-1 0 0 0,1 1 0 0 0,-1 0 0 0 0,1 0 0 0 0,0 0 0 0 0,-1 0 0 0 0,1 0 0 0 0,0 0 0 0 0,-1 1-1 0 0,1-1 1 0 0,-1 0 0 0 0,1 1 0 0 0,0-1 0 0 0,-1 1 0 0 0,1 0 0 0 0,-1-1 0 0 0,1 1 0 0 0,-1 0 0 0 0,0 0 0 0 0,1 0 0 0 0,-1 0 0 0 0,0 0 0 0 0,0 0 0 0 0,0 1 0 0 0,0-1 0 0 0,0 0 0 0 0,0 1 0 0 0,0-1 0 0 0,0 0 0 0 0,0 1 0 0 0,0-1 0 0 0,-1 1 0 0 0,1-1 0 0 0,-1 1 0 0 0,1 0 0 0 0,0 1 0 0 0,2 12-16 0 0,0-1 0 0 0,-1 1 0 0 0,0-1 0 0 0,-1 22 0 0 0,-1-13-5 0 0,1 5 23 0 0,-1-19 3 0 0,0-1-1 0 0,1 0 1 0 0,0 0 0 0 0,0 0-1 0 0,0 0 1 0 0,4 10 0 0 0,-4-17-1 0 0,0 1 0 0 0,0 0 0 0 0,0 0 1 0 0,0-1-1 0 0,0 1 0 0 0,0-1 0 0 0,0 1 0 0 0,1-1 0 0 0,-1 1 1 0 0,1-1-1 0 0,-1 0 0 0 0,1 0 0 0 0,0 1 0 0 0,-1-1 0 0 0,1 0 1 0 0,0-1-1 0 0,0 1 0 0 0,-1 0 0 0 0,1 0 0 0 0,0-1 0 0 0,0 1 1 0 0,0-1-1 0 0,0 0 0 0 0,0 0 0 0 0,0 1 0 0 0,0-1 0 0 0,0 0 1 0 0,0-1-1 0 0,0 1 0 0 0,3-1 0 0 0,7 0 0 0 0,-1-1 0 0 0,1 0-1 0 0,-1-1 1 0 0,0-1 0 0 0,0 0-1 0 0,0 0 1 0 0,0-1 0 0 0,-1 0-1 0 0,0-1 1 0 0,0 0 0 0 0,0 0-1 0 0,-1-1 1 0 0,0-1 0 0 0,0 1-1 0 0,-1-2 1 0 0,13-15 0 0 0,-10 10-1 0 0,-1-2 0 0 0,-1 1 0 0 0,0-1 1 0 0,-2 0-1 0 0,0-1 0 0 0,0 0 1 0 0,-2 0-1 0 0,0 0 0 0 0,-1-1 1 0 0,2-18-1 0 0,-2 20 3 0 0,-1-5 8 0 0,-18-21-3 0 0,13 39-10 0 0,-2-4 0 0 0,2 6 6 0 0,-19 15 16 0 0,17-11-16 0 0,1 0 0 0 0,0 1 0 0 0,-1 0 0 0 0,1-1 0 0 0,0 1 0 0 0,1 0-1 0 0,-1 0 1 0 0,1 0 0 0 0,0 1 0 0 0,0-1 0 0 0,-2 8 0 0 0,-13 54 15 0 0,15-52-13 0 0,-4 15 19 0 0,-3 49 0 0 0,8-69-14 0 0,1-1 1 0 0,0 1-1 0 0,1 0 0 0 0,0 0 1 0 0,0-1-1 0 0,1 1 1 0 0,0 0-1 0 0,0-1 0 0 0,7 15 1 0 0,-8-21-8 0 0,0-1 1 0 0,0 0 0 0 0,0 0 0 0 0,0 0-1 0 0,0 1 1 0 0,0-1 0 0 0,0 0 0 0 0,1 0 0 0 0,-1-1-1 0 0,0 1 1 0 0,1 0 0 0 0,-1 0 0 0 0,0-1-1 0 0,1 1 1 0 0,-1 0 0 0 0,1-1 0 0 0,-1 0-1 0 0,1 1 1 0 0,-1-1 0 0 0,1 0 0 0 0,0 0 0 0 0,-1 0-1 0 0,1 0 1 0 0,-1 0 0 0 0,1 0 0 0 0,-1 0-1 0 0,1 0 1 0 0,-1-1 0 0 0,1 1 0 0 0,-1-1 0 0 0,1 1-1 0 0,-1-1 1 0 0,2 0 0 0 0,4-2-3 0 0,0 0 1 0 0,0-1-1 0 0,0 0 1 0 0,-1 0-1 0 0,7-6 1 0 0,-2-1-28 0 0,0 0-1 0 0,-1-1 1 0 0,-1 0 0 0 0,0 0 0 0 0,0-1 0 0 0,-1-1 0 0 0,9-21-1 0 0,-10 19-6 0 0,1 2-1 0 0,0-1 0 0 0,1 1 1 0 0,0 0-1 0 0,22-22 1 0 0,-31 35 30 0 0,0 1 0 0 0,1 0 0 0 0,-1 0 0 0 0,0-1 0 0 0,0 1 0 0 0,1 0 0 0 0,-1 0 1 0 0,1-1-1 0 0,-1 1 0 0 0,0 0 0 0 0,1 0 0 0 0,-1 0 0 0 0,0 0 0 0 0,1 0 0 0 0,-1 0 1 0 0,1 0-1 0 0,-1-1 0 0 0,0 1 0 0 0,1 0 0 0 0,-1 0 0 0 0,1 0 0 0 0,-1 1 0 0 0,0-1 1 0 0,1 0-1 0 0,-1 0 0 0 0,0 0 0 0 0,1 0 0 0 0,-1 0 0 0 0,1 0 0 0 0,-1 0 0 0 0,0 1 1 0 0,1-1-1 0 0,-1 0 0 0 0,0 0 0 0 0,1 1 0 0 0,-1-1 0 0 0,11 17-38 0 0,1 20 13 0 0,-1 83-61 0 0,-11-119 91 0 0,9 5-2 0 0,-8-6 0 0 0,-1 1 0 0 0,1-1 0 0 0,0 1 0 0 0,-1-1 1 0 0,1 1-1 0 0,-1-1 0 0 0,1 1 0 0 0,0-1 0 0 0,-1 1 1 0 0,1-1-1 0 0,0 0 0 0 0,-1 0 0 0 0,1 1 0 0 0,0-1 0 0 0,0 0 1 0 0,-1 0-1 0 0,1 0 0 0 0,0 1 0 0 0,0-1 0 0 0,-1 0 0 0 0,1 0 1 0 0,0 0-1 0 0,0 0 0 0 0,-1-1 0 0 0,1 1 0 0 0,0 0 1 0 0,0 0-1 0 0,-1 0 0 0 0,1-1 0 0 0,0 1 0 0 0,-1 0 0 0 0,1-1 1 0 0,1 0-1 0 0,11-3 6 0 0,-1-1-1 0 0,0 0 1 0 0,0-1 0 0 0,0 0 0 0 0,0-1-1 0 0,-1-1 1 0 0,0 0 0 0 0,-1 0 0 0 0,11-12 0 0 0,-6 5-21 0 0,-1-2 0 0 0,0 0 0 0 0,-1-1 0 0 0,-1 0 0 0 0,10-21 0 0 0,6-24 221 0 0,-2-2 0 0 0,28-109 0 0 0,-36 111 271 0 0,-3 16 1058 0 0,-54 282-1316 0 0,-4 25-79 0 0,41-107-48 0 0,3-85-831 0 0,-1-66 347 0 0,3-9-2200 0 0,0 3 2450 0 0,-2 2 102 0 0,0 0 0 0 0,1 1 1 0 0,-1-1-1 0 0,-1 1 0 0 0,1-1 0 0 0,0 0 1 0 0,0 0-1 0 0,-1 0 0 0 0,1 1 0 0 0,-1-1 1 0 0,1 0-1 0 0,-1 0 0 0 0,0 0 0 0 0,0 0 0 0 0,0 0 1 0 0,0 0-1 0 0,0 0 0 0 0,0-2 0 0 0,-7-39 129 0 0,-1 0 0 0 0,-1 1-1 0 0,-27-70 1 0 0,35 111-7 0 0,0 0 1 0 0,1-1-1 0 0,-1 1 1 0 0,1 0-1 0 0,-1 0 1 0 0,1-1-1 0 0,-1 1 1 0 0,1 0-1 0 0,0 0 1 0 0,0-1-1 0 0,-1 1 0 0 0,1 0 1 0 0,0-1-1 0 0,0 1 1 0 0,0 0-1 0 0,0-1 1 0 0,1 1-1 0 0,-1 0 1 0 0,0-1-1 0 0,1 1 1 0 0,-1 0-1 0 0,0 0 0 0 0,1-1 1 0 0,0 1-1 0 0,-1 0 1 0 0,1 0-1 0 0,1-2 1 0 0,0 2-53 0 0,1 0 0 0 0,0 0 0 0 0,-1 1 0 0 0,1-1 0 0 0,0 0 0 0 0,0 1 0 0 0,0 0 0 0 0,-1 0 0 0 0,1 0 0 0 0,5 0 0 0 0,-4 0-47 0 0,212 4-5906 0 0,-160-8 3466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4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80 256 0 0,'0'2'5101'0'0,"-5"22"-4769"0"0,-19 70 861 0 0,-22 115 642 0 0,45-204-1753 0 0,0 1 0 0 0,1 0 1 0 0,-1-1-1 0 0,1 1 0 0 0,1 0 1 0 0,-1 0-1 0 0,1-1 0 0 0,2 8 1 0 0,-3-12-67 0 0,0-1 0 0 0,1 1 0 0 0,0-1 0 0 0,-1 1 0 0 0,1-1 0 0 0,-1 1 1 0 0,1-1-1 0 0,-1 0 0 0 0,1 1 0 0 0,0-1 0 0 0,-1 0 0 0 0,1 0 0 0 0,0 0 1 0 0,-1 1-1 0 0,1-1 0 0 0,0 0 0 0 0,-1 0 0 0 0,1 0 0 0 0,0 0 0 0 0,0 0 1 0 0,-1 0-1 0 0,1 0 0 0 0,0 0 0 0 0,-1-1 0 0 0,1 1 0 0 0,0 0 1 0 0,-1 0-1 0 0,1-1 0 0 0,1 1 0 0 0,20-11 123 0 0,-19 10-125 0 0,13-8 46 0 0,0 0 0 0 0,0-1 1 0 0,-1-1-1 0 0,0-1 0 0 0,-1 0 0 0 0,0-1 0 0 0,-1 0 1 0 0,21-27-1 0 0,-4-1 56 0 0,-3-1 0 0 0,25-48 1 0 0,-26 35 243 0 0,-26 53-277 0 0,-4 9-58 0 0,-4 8-12 0 0,0 0 1 0 0,1 1-1 0 0,1 0 1 0 0,0 0-1 0 0,1 0 1 0 0,1 1-1 0 0,1 0 1 0 0,-2 21-1 0 0,4-32-7 0 0,1-1 0 0 0,0 1 0 0 0,1-1 0 0 0,-1 0 0 0 0,1 1 0 0 0,0-1 0 0 0,0 0-1 0 0,1 1 1 0 0,-1-1 0 0 0,1 0 0 0 0,1 0 0 0 0,-1 0 0 0 0,4 6 0 0 0,-3-8 0 0 0,0 0 0 0 0,0 0-1 0 0,1 0 1 0 0,-1 0 0 0 0,1 0 0 0 0,-1-1-1 0 0,1 1 1 0 0,0-1 0 0 0,0 0 0 0 0,0 0-1 0 0,0-1 1 0 0,0 1 0 0 0,0-1 0 0 0,0 0-1 0 0,1 0 1 0 0,-1 0 0 0 0,1-1 0 0 0,-1 1-1 0 0,5-1 1 0 0,0 0 2 0 0,1 0 0 0 0,-1-1 0 0 0,1 0 0 0 0,-1 0 0 0 0,0-1-1 0 0,0-1 1 0 0,1 1 0 0 0,-1-1 0 0 0,-1-1 0 0 0,16-8 0 0 0,-18 9-6 0 0,0 0 1 0 0,-1-1-1 0 0,1 0 1 0 0,-1-1-1 0 0,0 1 1 0 0,0-1-1 0 0,0 0 1 0 0,-1 0-1 0 0,0 0 1 0 0,0-1-1 0 0,0 1 1 0 0,-1-1-1 0 0,0 0 1 0 0,0 0-1 0 0,4-11 1 0 0,-7 13-10 0 0,1 1-1 0 0,-1-1 1 0 0,0 0 0 0 0,-1 0-1 0 0,1 0 1 0 0,0 0 0 0 0,-1 1 0 0 0,0-1-1 0 0,0 0 1 0 0,0 0 0 0 0,0 1 0 0 0,-1-1-1 0 0,0 1 1 0 0,1-1 0 0 0,-1 1 0 0 0,0 0-1 0 0,-1 0 1 0 0,1 0 0 0 0,-1 0 0 0 0,1 0-1 0 0,-1 0 1 0 0,-4-3 0 0 0,-5-4-35 0 0,0 0 1 0 0,0 0 0 0 0,-1 1-1 0 0,-16-8 1 0 0,28 17 30 0 0,-38-27-146 0 0,37 25 134 0 0,-6 0-3 0 0,8 2-60 0 0,15 8 84 0 0,1 0 0 0 0,1-1-1 0 0,-1-1 1 0 0,1 0 0 0 0,0-1 0 0 0,0-1 0 0 0,26 2 0 0 0,-13-3 16 0 0,0-1 0 0 0,0-1 0 0 0,56-7 0 0 0,-78 4-13 0 0,-1 1 1 0 0,0-1 0 0 0,0-1 0 0 0,0 1 0 0 0,-1-1-1 0 0,1-1 1 0 0,-1 1 0 0 0,1-1 0 0 0,-1 0 0 0 0,0 0-1 0 0,-1-1 1 0 0,1 1 0 0 0,-1-2 0 0 0,0 1-1 0 0,0 0 1 0 0,0-1 0 0 0,-1 0 0 0 0,0 0 0 0 0,0 0-1 0 0,0-1 1 0 0,-1 1 0 0 0,0-1 0 0 0,0 0 0 0 0,-1 0-1 0 0,0 0 1 0 0,0 0 0 0 0,1-8 0 0 0,-3 13 0 0 0,2-4-41 0 0,-2 6 37 0 0,0 0 0 0 0,0 0 0 0 0,0 1 0 0 0,0-1 0 0 0,0 0 0 0 0,0 0 0 0 0,0 0 0 0 0,0 0 0 0 0,0 0-1 0 0,0 0 1 0 0,0 0 0 0 0,-1 0 0 0 0,1-1 0 0 0,0 1 0 0 0,0 0 0 0 0,0 0 0 0 0,0 0 0 0 0,0 0 0 0 0,0 0 0 0 0,0 0 0 0 0,0 0 0 0 0,0 0 0 0 0,-15 26 23 0 0,1 1 1 0 0,1 1-1 0 0,2 0 0 0 0,1 0 1 0 0,1 1-1 0 0,1 0 1 0 0,1 1-1 0 0,2-1 1 0 0,1 1-1 0 0,2 0 1 0 0,2 56-1 0 0,0-86-54 0 0,0 1 1 0 0,-1-1-1 0 0,1 1 0 0 0,0-1 0 0 0,0 1 0 0 0,0-1 1 0 0,0 0-1 0 0,0 1 0 0 0,1-1 0 0 0,-1 1 1 0 0,0-1-1 0 0,0 1 0 0 0,0-1 0 0 0,0 0 1 0 0,0 1-1 0 0,0-1 0 0 0,1 1 0 0 0,-1-1 1 0 0,0 0-1 0 0,0 1 0 0 0,1-1 0 0 0,-1 0 1 0 0,0 1-1 0 0,1-1 0 0 0,-1 0 0 0 0,0 0 0 0 0,1 1 1 0 0,-1-1-1 0 0,0 0 0 0 0,1 0 0 0 0,-1 0 1 0 0,0 1-1 0 0,1-1 0 0 0,-1 0 0 0 0,1 0 1 0 0,-1 0-1 0 0,0 0 0 0 0,1 0 0 0 0,-1 0 1 0 0,1 0-1 0 0,-1 0 0 0 0,1 0 0 0 0,-1 0 1 0 0,0 0-1 0 0,1 0 0 0 0,-1 0 0 0 0,1 0 0 0 0,-1 0 1 0 0,1 0-1 0 0,-1 0 0 0 0,0-1 0 0 0,1 1 1 0 0,-1 0-1 0 0,0 0 0 0 0,1 0 0 0 0,0-1 1 0 0,18-16-2172 0 0,-17 15 2251 0 0,11-16-2872 0 0,-6-3 217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4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97 460 0 0,'0'-18'812'0'0,"2"2"-8"0"0,-2 5 784 0 0,0-13-204 0 0,0 8 177 0 0,2 5-885 0 0,22 34-4813 0 0,-17-16 2401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7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7 440 0 0,'-1'-1'242'0'0,"0"1"1"0"0,0-1-1 0 0,1 0 1 0 0,-1 1-1 0 0,0-1 1 0 0,0 1-1 0 0,0-1 1 0 0,0 1-1 0 0,0 0 1 0 0,1-1-1 0 0,-1 1 1 0 0,0 0-1 0 0,0 0 0 0 0,0 0 1 0 0,0-1-1 0 0,0 1 1 0 0,0 0-1 0 0,0 0 1 0 0,0 0-1 0 0,0 1 1 0 0,0-1-1 0 0,0 0 1 0 0,0 0-1 0 0,0 0 1 0 0,0 1-1 0 0,-1 0 0 0 0,-31 19 1413 0 0,-21 34-1165 0 0,16-10 35 0 0,16-20-1150 0 0,-33 48 1 0 0,54-70-45 0 0,-10 1-3579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1 920 0 0,'-1'3'4767'0'0,"-9"33"-4481"0"0,-160 475 2696 0 0,150-454-2732 0 0,-10 41-1052 0 0,36-100 109 0 0,0-1 341 0 0,0 0-1 0 0,-1 0 1 0 0,1 0-1 0 0,-1-1 1 0 0,0 0-1 0 0,0 0 1 0 0,0 0-1 0 0,0-1 1 0 0,-1 0-1 0 0,0 0 1 0 0,7-9-1 0 0,5-16-1607 0 0</inkml:trace>
  <inkml:trace contextRef="#ctx0" brushRef="#br0" timeOffset="1">370 205 288 0 0,'59'-87'6465'0'0,"-56"92"-6148"0"0,-1 0-241 0 0,1 1 1 0 0,-1 0-1 0 0,0 0 0 0 0,-1-1 0 0 0,1 1 1 0 0,-1 0-1 0 0,0 1 0 0 0,-1-1 0 0 0,0 0 1 0 0,0 0-1 0 0,0 0 0 0 0,0 0 1 0 0,-2 7-1 0 0,-21 91 670 0 0,16-75-581 0 0,-18 59 643 0 0,-44 104 0 0 0,68-191-522 0 0,1 0-280 0 0,0-1-1 0 0,0 0 1 0 0,0 0 0 0 0,0 1-1 0 0,0-1 1 0 0,1 0-1 0 0,-1 0 1 0 0,0 1 0 0 0,0-1-1 0 0,0 0 1 0 0,0 0 0 0 0,0 0-1 0 0,0 1 1 0 0,0-1-1 0 0,0 0 1 0 0,1 0 0 0 0,-1 0-1 0 0,0 0 1 0 0,0 1 0 0 0,0-1-1 0 0,0 0 1 0 0,0 0-1 0 0,1 0 1 0 0,-1 0 0 0 0,0 0-1 0 0,0 1 1 0 0,0-1 0 0 0,1 0-1 0 0,-1 0 1 0 0,0 0-1 0 0,0 0 1 0 0,1 0 0 0 0,-1 0-1 0 0,0 0 1 0 0,0 0 0 0 0,0 0-1 0 0,1 0 1 0 0,-1 0-1 0 0,0 0 1 0 0,0 0 0 0 0,1 0-1 0 0,-1 0 1 0 0,0 0 0 0 0,16-6 121 0 0,8-8-52 0 0,66-52 136 0 0,-45 31-97 0 0,2 2 0 0 0,69-37 0 0 0,-113 68-113 0 0,1 0 0 0 0,-1 0 0 0 0,1 0 0 0 0,-1 1 0 0 0,1 0 0 0 0,-1 0 0 0 0,1 0 0 0 0,0 0 0 0 0,0 0 0 0 0,0 1 0 0 0,-1-1 0 0 0,1 1 0 0 0,0 0 0 0 0,0 1-1 0 0,0-1 1 0 0,0 1 0 0 0,5 1 0 0 0,-6-1-1 0 0,-1 1 0 0 0,0 0 0 0 0,0 0 0 0 0,0 0-1 0 0,0 0 1 0 0,0 0 0 0 0,0 0 0 0 0,0 0 0 0 0,-1 1 0 0 0,1-1-1 0 0,-1 1 1 0 0,0-1 0 0 0,0 1 0 0 0,1 0 0 0 0,-2-1-1 0 0,1 1 1 0 0,0 0 0 0 0,-1 0 0 0 0,1-1 0 0 0,-1 1 0 0 0,0 0-1 0 0,0 0 1 0 0,0 5 0 0 0,0 7-188 0 0,-2 1 0 0 0,1-1 0 0 0,-2 0 0 0 0,0 0 0 0 0,0 0 0 0 0,-2 0 0 0 0,0-1 0 0 0,-1 1 0 0 0,0-1 0 0 0,-1 0 0 0 0,0-1 0 0 0,-1 0 0 0 0,-1 0 0 0 0,-11 13 0 0 0,17-23-226 0 0,0 0 1 0 0,0 0-1 0 0,0 0 0 0 0,-1 0 1 0 0,1-1-1 0 0,-1 1 1 0 0,1-1-1 0 0,-1 0 0 0 0,0 0 1 0 0,0 0-1 0 0,-5 1 1 0 0,-5 1-1943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5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10 102 404 0 0,'0'0'908'0'0,"-10"-12"1324"0"0,20-6-1648 0 0,6 14-68 0 0,7-2-44 0 0,6 1-35 0 0,9 1-53 0 0,11-1-104 0 0,1-3-220 0 0,8 0-248 0 0,3-1-316 0 0,-1 3-429 0 0,5-3-1011 0 0,-1 1 452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5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39 60 0 0,'2'1'7173'0'0,"22"12"-7019"0"0,-21-9-103 0 0,0 1 1 0 0,0-1-1 0 0,0 1 0 0 0,-1-1 1 0 0,0 1-1 0 0,1 0 1 0 0,-2 0-1 0 0,1 0 1 0 0,-1 0-1 0 0,1 0 1 0 0,-1 0-1 0 0,-1 0 1 0 0,1 0-1 0 0,-1 1 0 0 0,0 8 1 0 0,2 10 109 0 0,0-4-55 0 0,0 1-1 0 0,-1 0 1 0 0,-1 0 0 0 0,-1 0 0 0 0,0 0 0 0 0,-2 0-1 0 0,-1-1 1 0 0,0 1 0 0 0,-2-1 0 0 0,0 0 0 0 0,-1 0-1 0 0,-1-1 1 0 0,-1 0 0 0 0,0 0 0 0 0,-25 34 0 0 0,34-53-93 0 0,0 1 1 0 0,0-1-1 0 0,-1 1 1 0 0,1-1-1 0 0,0 0 1 0 0,0 1-1 0 0,0-1 0 0 0,-1 1 1 0 0,1-1-1 0 0,0 0 1 0 0,-1 1-1 0 0,1-1 1 0 0,0 0-1 0 0,-1 1 1 0 0,1-1-1 0 0,-1 0 1 0 0,1 1-1 0 0,0-1 1 0 0,-1 0-1 0 0,1 0 1 0 0,-1 0-1 0 0,1 0 1 0 0,-1 1-1 0 0,1-1 1 0 0,-1 0-1 0 0,1 0 1 0 0,-1 0-1 0 0,1 0 1 0 0,-1 0-1 0 0,1 0 1 0 0,0 0-1 0 0,-1 0 1 0 0,1 0-1 0 0,-1 0 1 0 0,1 0-1 0 0,-1 0 1 0 0,1-1-1 0 0,-1 1 1 0 0,0 0-1 0 0,-5-21 165 0 0,6 13-150 0 0,0 0 1 0 0,0 0-1 0 0,1 0 1 0 0,3-15 0 0 0,11-15 31 0 0,1 2 0 0 0,2 0 1 0 0,1 0-1 0 0,2 2 1 0 0,33-43-1 0 0,-37 57-81 0 0,-1 0 0 0 0,2 1 0 0 0,1 1 0 0 0,0 1 0 0 0,1 1-1 0 0,1 0 1 0 0,0 2 0 0 0,1 0 0 0 0,33-14 0 0 0,-49 26-87 0 0,1-1-1 0 0,-1 1 1 0 0,1 1 0 0 0,-1-1 0 0 0,1 1-1 0 0,0 1 1 0 0,12-1 0 0 0,-16 1-90 0 0,-1 0 0 0 0,0 0 0 0 0,0 0 1 0 0,0 1-1 0 0,0-1 0 0 0,0 1 0 0 0,0-1 0 0 0,0 1 1 0 0,0-1-1 0 0,-1 1 0 0 0,1 0 0 0 0,0 0 1 0 0,0 0-1 0 0,-1 0 0 0 0,1 1 0 0 0,0-1 0 0 0,-1 0 1 0 0,1 1-1 0 0,-1-1 0 0 0,1 1 0 0 0,-1-1 1 0 0,0 1-1 0 0,0 0 0 0 0,0-1 0 0 0,0 1 1 0 0,0 0-1 0 0,0 0 0 0 0,0 0 0 0 0,-1 0 0 0 0,2 3 1 0 0,1 10-2097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16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6 560 0 0,'0'-1'95'0'0,"0"1"0"0"0,0 0 0 0 0,0 0 0 0 0,0-1 0 0 0,1 1 0 0 0,-1 0 0 0 0,0-1 0 0 0,0 1 0 0 0,1-1 381 0 0,-1 1-381 0 0,0 0 0 0 0,1 0 0 0 0,-1-1 0 0 0,0 1 0 0 0,0 0 0 0 0,1 0 0 0 0,-1 0 0 0 0,0 0 0 0 0,1 0 0 0 0,-1 0 0 0 0,0 0 0 0 0,0-1 0 0 0,1 1 0 0 0,-1 0 0 0 0,0 0 1 0 0,1 0-1 0 0,-1 0 0 0 0,0 0 0 0 0,0 0 0 0 0,1 0 0 0 0,-1 0 0 0 0,0 1 0 0 0,1-1 0 0 0,-1 0 0 0 0,0 0 0 0 0,1 0 0 0 0,1 2 16 0 0,0 0 1 0 0,0 0-1 0 0,0 1 0 0 0,0-1 0 0 0,-1 0 1 0 0,1 1-1 0 0,-1-1 0 0 0,1 1 0 0 0,-1 0 1 0 0,0-1-1 0 0,0 1 0 0 0,0 0 1 0 0,0 0-1 0 0,-1 0 0 0 0,1-1 0 0 0,0 5 1 0 0,-1-6 72 0 0,3 7-95 0 0,-3-8-48 0 0,0 0 0 0 0,0 0 0 0 0,0 0 0 0 0,0 0 0 0 0,-1 0 1 0 0,1-1-1 0 0,0 1 0 0 0,0 0 0 0 0,0 0 0 0 0,0 0 0 0 0,0 0 0 0 0,0 0 0 0 0,-1 0 0 0 0,1 0 0 0 0,0 0 1 0 0,0 0-1 0 0,0 0 0 0 0,0 0 0 0 0,0 0 0 0 0,0 0 0 0 0,-1 0 0 0 0,1 0 0 0 0,0 0 0 0 0,0 0 0 0 0,0 0 1 0 0,0 0-1 0 0,0 0 0 0 0,-1 0 0 0 0,1 0 0 0 0,0 0 0 0 0,0 0 0 0 0,0 0 0 0 0,0 0 0 0 0,0 0 0 0 0,0 0 0 0 0,0 0 1 0 0,-1 1-1 0 0,1-1 0 0 0,0 0 0 0 0,0 0 0 0 0,0 0 0 0 0,0 0 0 0 0,0 0 0 0 0,0 0 0 0 0,0 0 0 0 0,0 0 1 0 0,0 1-1 0 0,0-1 0 0 0,-1 0 0 0 0,1 0 0 0 0,0 0 0 0 0,0 0 0 0 0,0 0 0 0 0,0 1 0 0 0,0-1 0 0 0,0 0 1 0 0,0 0-1 0 0,0 0 0 0 0,0 0 0 0 0,0 0 0 0 0,0 0 0 0 0,0 1 0 0 0,0-1 0 0 0,-3-2-22 0 0,2 0-11 0 0,0 1 1 0 0,-1-1-1 0 0,0 1 1 0 0,1 0-1 0 0,-1 0 1 0 0,0 0-1 0 0,1 0 1 0 0,-1 0-1 0 0,0 0 1 0 0,0 1-1 0 0,0-1 0 0 0,-4 0 1 0 0,0 2 5 0 0,0 1 0 0 0,0 0 0 0 0,-1 0 0 0 0,1 1 0 0 0,1-1 0 0 0,-1 1 0 0 0,0 1 0 0 0,1-1 0 0 0,-1 1 0 0 0,-6 6 0 0 0,4-4-3 0 0,4-3-14 0 0,0 0 1 0 0,0 0 0 0 0,0 0-1 0 0,0 1 1 0 0,1 0 0 0 0,0-1-1 0 0,-1 1 1 0 0,-2 5 0 0 0,-2 3-7 0 0,6-10-3 0 0,2-2-29 0 0,0 1-1 0 0,0-1 0 0 0,0 0 1 0 0,-1 0-1 0 0,1 0 0 0 0,0 1 1 0 0,0-1-1 0 0,0 0 0 0 0,0 0 1 0 0,0 0-1 0 0,0 1 0 0 0,0-1 1 0 0,-1 0-1 0 0,1 0 0 0 0,0 1 1 0 0,0-1-1 0 0,0 0 1 0 0,0 0-1 0 0,0 1 0 0 0,0-1 1 0 0,0 0-1 0 0,0 0 0 0 0,0 1 1 0 0,0-1-1 0 0,0 0 0 0 0,0 0 1 0 0,1 1-1 0 0,-1-1 0 0 0,0 0 1 0 0,0 0-1 0 0,0 0 0 0 0,0 1 1 0 0,0-1-1 0 0,0 0 1 0 0,0 0-1 0 0,1 0 0 0 0,-1 1 1 0 0,0-1-1 0 0,0 0 0 0 0,0 0 1 0 0,1 0-1 0 0,-1 0 0 0 0,0 1 1 0 0,1-1-1 0 0,17-1-1380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3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48 500 0 0,'0'0'1360'0'0,"-3"-21"1092"0"0,-3 7-463 0 0,3 5 231 0 0,27 6-3312 0 0,-1 10-2733 0 0,-11-3 1841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33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378 101 288 0 0,'14'-25'1958'0'0,"-13"24"-1882"0"0,0-1 0 0 0,-1 0 0 0 0,1 0 0 0 0,0 0 0 0 0,-1 0 0 0 0,1 0 0 0 0,-1 0-1 0 0,1 0 1 0 0,-1 0 0 0 0,0 0 0 0 0,0 0 0 0 0,0 0 0 0 0,0 0 0 0 0,0 0 0 0 0,-1 0 0 0 0,1 0 0 0 0,-1 0-1 0 0,1 0 1 0 0,-1 0 0 0 0,0 0 0 0 0,1 0 0 0 0,-1 0 0 0 0,0 0 0 0 0,0 1 0 0 0,0-1 0 0 0,-1 0 0 0 0,1 1 0 0 0,0-1-1 0 0,-1 1 1 0 0,1-1 0 0 0,-1 1 0 0 0,1-1 0 0 0,-1 1 0 0 0,0 0 0 0 0,1 0 0 0 0,-1 0 0 0 0,0 0 0 0 0,0 0-1 0 0,0 1 1 0 0,0-1 0 0 0,0 0 0 0 0,0 1 0 0 0,0-1 0 0 0,-3 1 0 0 0,-2-2-11 0 0,0 1 0 0 0,0 0 0 0 0,0 0 0 0 0,0 0 0 0 0,0 1 0 0 0,0 0 0 0 0,0 1 0 0 0,-1 0 0 0 0,1 0 0 0 0,0 0 0 0 0,0 1 0 0 0,-10 3 0 0 0,3 2 22 0 0,0 0-1 0 0,0 1 0 0 0,1 0 0 0 0,0 1 1 0 0,0 1-1 0 0,1 0 0 0 0,0 1 1 0 0,1 0-1 0 0,0 0 0 0 0,1 1 0 0 0,0 1 1 0 0,1 0-1 0 0,1 0 0 0 0,0 1 1 0 0,0 0-1 0 0,2 0 0 0 0,-1 0 0 0 0,-3 17 1 0 0,10-31-74 0 0,0 1 0 0 0,0-1 0 0 0,-1 1 0 0 0,1-1 1 0 0,0 1-1 0 0,0-1 0 0 0,0 1 0 0 0,0-1 0 0 0,0 1 1 0 0,0-1-1 0 0,0 1 0 0 0,0-1 0 0 0,1 1 0 0 0,-1-1 0 0 0,0 1 1 0 0,0-1-1 0 0,0 1 0 0 0,0-1 0 0 0,1 1 0 0 0,-1-1 0 0 0,0 1 1 0 0,0-1-1 0 0,1 0 0 0 0,-1 1 0 0 0,0-1 0 0 0,1 1 1 0 0,-1-1-1 0 0,1 0 0 0 0,-1 1 0 0 0,0-1 0 0 0,1 0 0 0 0,-1 1 1 0 0,1-1-1 0 0,0 0 0 0 0,0 1 0 0 0,0-1 0 0 0,0 0 0 0 0,0 0 0 0 0,0 0 0 0 0,0 0 0 0 0,1 0 0 0 0,-1 0 0 0 0,0 0 1 0 0,0 0-1 0 0,0 0 0 0 0,0-1 0 0 0,0 1 0 0 0,0 0 0 0 0,0-1 0 0 0,0 1 0 0 0,0 0 0 0 0,0-1 0 0 0,2-1 0 0 0,24-17 80 0 0,-1-1 1 0 0,-2-2-1 0 0,0 0 0 0 0,-1-2 0 0 0,-1 0 1 0 0,20-30-1 0 0,-8 20-28 0 0,-32 33-80 0 0,0 6-16 0 0,1 2 31 0 0,0-1 0 0 0,-1 1 1 0 0,0 0-1 0 0,0 0 0 0 0,-1 1 0 0 0,0-1 0 0 0,0 0 0 0 0,-1 0 0 0 0,0 1 0 0 0,0-1 0 0 0,-2 11 1 0 0,-4 15 34 0 0,-12 42 1 0 0,6-26 13 0 0,-14 57 113 0 0,-4-2 0 0 0,-50 118 1 0 0,79-219-157 0 0,-8 17 71 0 0,0 0 0 0 0,0 0 1 0 0,-2-1-1 0 0,-1-1 1 0 0,-17 23-1 0 0,28-40-58 0 0,0-1-1 0 0,0 1 1 0 0,-1-1-1 0 0,1 1 1 0 0,0-1-1 0 0,0 1 1 0 0,0-1-1 0 0,0 0 1 0 0,0 1-1 0 0,0-1 1 0 0,-1 0 0 0 0,1 0-1 0 0,0 0 1 0 0,0 0-1 0 0,0 0 1 0 0,0 0-1 0 0,-1 0 1 0 0,1-1-1 0 0,0 1 1 0 0,0 0-1 0 0,0 0 1 0 0,0-1 0 0 0,0 1-1 0 0,0-1 1 0 0,-1 1-1 0 0,1-1 1 0 0,0 0-1 0 0,1 1 1 0 0,-1-1-1 0 0,0 0 1 0 0,0 0-1 0 0,0 0 1 0 0,0 1 0 0 0,0-1-1 0 0,1 0 1 0 0,-1 0-1 0 0,0 0 1 0 0,1 0-1 0 0,-1-2 1 0 0,-1 1-43 0 0,-1-2 41 0 0,1 0 0 0 0,-1-1 0 0 0,1 1 0 0 0,0 0-1 0 0,0-1 1 0 0,0 0 0 0 0,1 1 0 0 0,0-1 0 0 0,0 0 0 0 0,0 0 0 0 0,0 0 0 0 0,1-9-1 0 0,5-62 30 0 0,-2 51-48 0 0,1-1-46 0 0,0 0 0 0 0,1 0 0 0 0,2 1-1 0 0,1 0 1 0 0,0 0 0 0 0,2 0 0 0 0,1 2-1 0 0,1-1 1 0 0,1 1 0 0 0,19-25 0 0 0,-20 32-97 0 0,0 1 0 0 0,2-1 0 0 0,0 2 0 0 0,0 0 1 0 0,1 1-1 0 0,1 0 0 0 0,0 1 0 0 0,1 1 1 0 0,0 1-1 0 0,1 0 0 0 0,0 1 0 0 0,1 1 1 0 0,34-10-1 0 0,126-24-1276 0 0,-149 31 1199 0 0,-29 11 217 0 0,-1-1 1 0 0,1 0-1 0 0,-1 1 1 0 0,1-1-1 0 0,-1 1 1 0 0,1 0-1 0 0,0-1 1 0 0,-1 1-1 0 0,1 0 1 0 0,0-1-1 0 0,-1 1 1 0 0,1 0-1 0 0,0-1 1 0 0,0 1-1 0 0,-1 0 1 0 0,1 0-1 0 0,0 0 1 0 0,0 0-1 0 0,-1 0 0 0 0,1 0 1 0 0,0 0-1 0 0,0 0 1 0 0,-1 0-1 0 0,1 0 1 0 0,0 0-1 0 0,0 1 1 0 0,-1-1-1 0 0,1 0 1 0 0,0 0-1 0 0,-1 1 1 0 0,1-1-1 0 0,0 0 1 0 0,-1 1-1 0 0,1-1 1 0 0,0 1-1 0 0,-1-1 1 0 0,1 1-1 0 0,-1-1 0 0 0,1 1 1 0 0,-1 0-1 0 0,1-1 1 0 0,-1 1-1 0 0,1-1 1 0 0,-1 1-1 0 0,0 0 1 0 0,1-1-1 0 0,-1 1 1 0 0,0 0-1 0 0,0 0 1 0 0,0-1-1 0 0,1 1 1 0 0,-1 0-1 0 0,0 0 1 0 0,0-1-1 0 0,0 1 1 0 0,0 1-1 0 0,0 2 6 0 0,1 1-1 0 0,-1-1 1 0 0,0 0-1 0 0,0 1 1 0 0,0-1-1 0 0,-1 0 1 0 0,1 0-1 0 0,-1 1 1 0 0,0-1-1 0 0,0 0 1 0 0,-3 5-1 0 0,-22 48 28 0 0,14-34-16 0 0,-21 71 36 0 0,13-32-4078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34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35 416 0 0,'5'-12'920'0'0,"-2"4"552"0"0,3-6-876 0 0,9 14-984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34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1 139 572 0 0,'0'0'1734'0'0,"0"0"-1670"0"0,0-1 1 0 0,0 1-1 0 0,1 0 1 0 0,-1-1-1 0 0,0 1 1 0 0,0 0-1 0 0,1 0 1 0 0,-1-1-1 0 0,0 1 1 0 0,1 0-1 0 0,-1 0 1 0 0,0 0 0 0 0,0 0-1 0 0,1-1 1 0 0,-1 1-1 0 0,1 0 1 0 0,-1 0-1 0 0,0 0 1 0 0,1 0-1 0 0,-1 0 1 0 0,0 0-1 0 0,1 0 1 0 0,-1 0-1 0 0,0 0 1 0 0,1 0 0 0 0,-1 0-1 0 0,1 0 1 0 0,-1 0-1 0 0,0 0 1 0 0,1 0-1 0 0,-1 0 1 0 0,0 0-1 0 0,1 1 1 0 0,-1-1-1 0 0,0 0 1 0 0,1 0-1 0 0,-1 0 1 0 0,0 1 0 0 0,1-1-1 0 0,3 7 105 0 0,-1 0 0 0 0,0 0 0 0 0,0 0 0 0 0,-1 0 1 0 0,0 0-1 0 0,0 0 0 0 0,-1 1 0 0 0,0-1 0 0 0,0 1 0 0 0,0 13 0 0 0,-3 2 170 0 0,-1 1 1 0 0,-6 25-1 0 0,-2 18 517 0 0,11-64 547 0 0,2-14-887 0 0,16-57-347 0 0,-3 33-94 0 0,1 1-1 0 0,1 0 1 0 0,25-34 0 0 0,-31 51-408 0 0,0 1 1 0 0,2 1 0 0 0,0 0-1 0 0,1 0 1 0 0,0 2 0 0 0,1-1-1 0 0,29-19 1 0 0,-27 26-526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3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5 187 196 0 0,'28'-8'1280'0'0,"49"-20"1"0"0,-49 15-619 0 0,0-1 1 0 0,-1-1 0 0 0,36-27-1 0 0,-59 40-525 0 0,-1 0 1 0 0,0 0-1 0 0,0-1 0 0 0,0 1 1 0 0,-1-1-1 0 0,1 0 0 0 0,-1 1 1 0 0,1-1-1 0 0,-1 0 0 0 0,0-1 1 0 0,0 1-1 0 0,0 0 0 0 0,-1-1 0 0 0,1 1 1 0 0,-1-1-1 0 0,1-3 0 0 0,-2 6-127 0 0,1 1 0 0 0,-1-1 0 0 0,-1 0 0 0 0,1 1-1 0 0,0-1 1 0 0,0 1 0 0 0,0-1 0 0 0,0 1-1 0 0,0-1 1 0 0,0 1 0 0 0,-1-1 0 0 0,1 1 0 0 0,0-1-1 0 0,0 1 1 0 0,-1-1 0 0 0,1 1 0 0 0,0 0 0 0 0,-1-1-1 0 0,1 1 1 0 0,0-1 0 0 0,-1 1 0 0 0,1 0-1 0 0,-1-1 1 0 0,1 1 0 0 0,-1 0 0 0 0,1-1 0 0 0,0 1-1 0 0,-1 0 1 0 0,1 0 0 0 0,-1 0 0 0 0,0-1 0 0 0,1 1-1 0 0,-1 0 1 0 0,-23 2 221 0 0,-20 17 4 0 0,30-9-191 0 0,-1 0 0 0 0,2 1 0 0 0,-1 1 0 0 0,2 0 0 0 0,0 1 0 0 0,0 1 0 0 0,-18 26 0 0 0,12-10 16 0 0,0 0 0 0 0,2 0 0 0 0,-12 36 0 0 0,14-18 67 0 0,14-47-119 0 0,-1 0 0 0 0,1 1 0 0 0,0-1 0 0 0,0 1 0 0 0,0-1 0 0 0,0 1 0 0 0,0-1 0 0 0,0 0 0 0 0,0 1 0 0 0,1-1 0 0 0,-1 1 0 0 0,0-1 0 0 0,1 0 0 0 0,-1 1 0 0 0,1-1 0 0 0,-1 0 0 0 0,1 1 0 0 0,0-1 0 0 0,0 0 0 0 0,-1 0 0 0 0,1 0 0 0 0,0 1 0 0 0,0-1 0 0 0,0 0 0 0 0,0 0 0 0 0,0-1 0 0 0,1 1 1 0 0,0 1-1 0 0,2-2-1 0 0,-1 0 1 0 0,0 0 0 0 0,1 0 0 0 0,-1 0-1 0 0,0-1 1 0 0,1 0 0 0 0,-1 1-1 0 0,0-1 1 0 0,0-1 0 0 0,1 1 0 0 0,-1 0-1 0 0,0-1 1 0 0,3-1 0 0 0,3-1 16 0 0,22-10 11 0 0,-1-1 1 0 0,-1-1 0 0 0,-1-1 0 0 0,29-24 0 0 0,101-92 49 0 0,-92 75-107 0 0,-64 56-2 0 0,-3 11-34 0 0,0 0 44 0 0,-1 0-1 0 0,1 0 0 0 0,-2 0 0 0 0,1-1 1 0 0,-1 1-1 0 0,-1-1 0 0 0,-5 11 1 0 0,-10 31-7 0 0,18-48 161 0 0,7 2-73 0 0,-6-4-65 0 0,0 1 0 0 0,0-1 0 0 0,0 0 0 0 0,1 1 0 0 0,-1-1 0 0 0,0 0 0 0 0,1 1 0 0 0,-1-1 0 0 0,0 0 0 0 0,0 0 0 0 0,1 1 0 0 0,-1-1 0 0 0,0 0 0 0 0,1 0 0 0 0,-1 1 0 0 0,0-1 0 0 0,1 0 1 0 0,-1 0-1 0 0,1 0 0 0 0,-1 0 0 0 0,0 0 0 0 0,1 0 0 0 0,-1 0 0 0 0,1 0 0 0 0,-1 0 0 0 0,0 0 0 0 0,1 0 0 0 0,-1 0 0 0 0,1 0 0 0 0,-1 0 0 0 0,0 0 0 0 0,1 0 0 0 0,-1 0 0 0 0,0 0 1 0 0,1 0-1 0 0,-1-1 0 0 0,0 1 0 0 0,1 0 0 0 0,-1 0 0 0 0,0 0 0 0 0,1-1 0 0 0,34-17 138 0 0,56-39-1 0 0,-62 37 141 0 0,-28 20-276 0 0,-1 0-1 0 0,1 0 1 0 0,-1-1 0 0 0,1 1-1 0 0,0 0 1 0 0,-1 0-1 0 0,1 0 1 0 0,-1 0 0 0 0,1 0-1 0 0,-1 0 1 0 0,1 0-1 0 0,0 0 1 0 0,-1 0 0 0 0,1 0-1 0 0,-1 0 1 0 0,1 1-1 0 0,-1-1 1 0 0,1 0 0 0 0,-1 0-1 0 0,1 0 1 0 0,-1 1-1 0 0,1-1 1 0 0,-1 0 0 0 0,1 1-1 0 0,-1-1 1 0 0,1 0-1 0 0,-1 1 1 0 0,0-1 0 0 0,1 1-1 0 0,-1-1 1 0 0,1 0-1 0 0,-1 1 1 0 0,0-1-1 0 0,0 1 1 0 0,1-1 0 0 0,-1 1-1 0 0,0-1 1 0 0,0 1-1 0 0,0-1 1 0 0,1 1 0 0 0,-1 0-1 0 0,0-1 1 0 0,0 1-1 0 0,0 0 1 0 0,4 17 14 0 0,-4-15-82 0 0,1-1 0 0 0,-1 1 0 0 0,1 0 0 0 0,0-1 0 0 0,0 1 0 0 0,0-1 0 0 0,0 1 0 0 0,0-1 0 0 0,0 1 0 0 0,1-1 0 0 0,-1 0 0 0 0,1 1 0 0 0,0-1 0 0 0,2 3 0 0 0,-2-4-398 0 0,1 1 0 0 0,-1 0 0 0 0,0-1 0 0 0,0 1 0 0 0,1-1 0 0 0,-1 0 0 0 0,1 0 0 0 0,-1 0 0 0 0,1 0 0 0 0,4 1 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6:37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25 126 256,'0'0'1247,"1"-33"364,52-58 1178,-52 90-2601,-1 1-167,1 0-1,-1 0 0,0 0 1,0 0-1,1 0 0,-1 1 1,0-1-1,1 0 1,-1 0-1,0 0 0,0 1 1,1-1-1,-1 0 0,0 0 1,0 1-1,0-1 0,1 0 1,-1 0-1,0 1 1,0-1-1,0 0 0,0 1 1,0-1-1,0 0 0,1 0 1,-1 1-1,0-1 0,0 0 1,0 1-1,0-1 1,0 0-1,0 1 0,0-1 1,0 0-1,-1 1 0,-2 23 349,-17 45-205,3-9 87,8-19-673,-26 72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4:57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1 112 140 0 0,'0'0'5081'0'0,"4"-2"-4551"0"0,22-10-91 0 0,0 0 0 0 0,1 2 1 0 0,0 1-1 0 0,38-7 0 0 0,-23 6-2565 0 0,45-18 0 0 0,-55 16 43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6:38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70 143 76,'88'-86'3142,"-72"68"-2170,13-20 2849,-36 41-3668,-2 3-98,1-1 0,-1 1 0,1 0 0,0 1 0,1 0 0,0 0 0,0 1 0,0-1-1,1 2 1,0-1 0,-5 11 0,8-13-30,0 0 0,1-1 0,0 1-1,0 0 1,1 0 0,-1 0-1,1 0 1,1 1 0,-1-1 0,1 0-1,0 0 1,0 1 0,1-1 0,0 0-1,0 0 1,0 0 0,1 0 0,0 0-1,0 0 1,6 10 0,58 85 220,-66-99-239,0-1 1,1 1-1,-1 0 0,0 0 1,0-1-1,0 1 0,0 0 0,-1 0 1,1-1-1,0 1 0,-1 0 1,1 0-1,-1-1 0,0 1 0,1-1 1,-1 1-1,0 0 0,0-1 1,0 1-1,0-1 0,0 0 0,0 1 1,-1-1-1,1 0 0,0 0 0,-1 0 1,1 0-1,-1 0 0,1 0 1,-1 0-1,1 0 0,-3 0 0,-54 24-566,46-21 33,-16 5-379,6-10-2918,-1-6 1586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6:40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120 181 812 0 0,'2'-24'1427'0'0,"2"0"0"0"0,0 0-1 0 0,2 0 1 0 0,15-41 0 0 0,-20 63-1044 0 0,0-15 1397 0 0,-6 41-1391 0 0,-48 120-74 0 0,33-96-214 0 0,-16 58-1 0 0,28-79-13 0 0,-1-1 0 0 0,-18 36-1 0 0,27-62-77 0 0,0 0-1 0 0,0 0 1 0 0,0 0-1 0 0,1 0 1 0 0,-1 0-1 0 0,0 0 1 0 0,0 0-1 0 0,0 0 1 0 0,0 0-1 0 0,0 0 1 0 0,0 0-1 0 0,1 0 1 0 0,-1 0-1 0 0,0 0 1 0 0,0 0-1 0 0,0 0 1 0 0,0 0-1 0 0,0 0 1 0 0,0 0-1 0 0,1 0 1 0 0,-1 0-1 0 0,0 0 1 0 0,0 0-1 0 0,0 0 1 0 0,0 0-1 0 0,0 0 1 0 0,0 0-1 0 0,0 0 1 0 0,1 0-1 0 0,-1 0 1 0 0,0 1-1 0 0,0-1 1 0 0,0 0-1 0 0,0 0 1 0 0,0 0-1 0 0,0 0 1 0 0,0 0-1 0 0,0 0 1 0 0,0 0-1 0 0,0 1 0 0 0,0-1 1 0 0,0 0-1 0 0,1 0 1 0 0,-1 0-1 0 0,0 0 1 0 0,0 0-1 0 0,0 0 1 0 0,0 1-1 0 0,0-1 1 0 0,0 0-1 0 0,0 0 1 0 0,0 0-1 0 0,0 0 1 0 0,0 0-1 0 0,0 0 1 0 0,-1 1-1 0 0,1-1 1 0 0,21-13 121 0 0,22-19-59 0 0,-43 32-69 0 0,13-11 25 0 0,1 1 0 0 0,0 1 0 0 0,0 1 1 0 0,1 0-1 0 0,0 0 0 0 0,0 1 0 0 0,1 1 0 0 0,25-6 0 0 0,-39 12-27 0 0,1 0-1 0 0,-1 0 0 0 0,0 0 0 0 0,1 0 0 0 0,-1 0 0 0 0,1 0 0 0 0,-1 1 1 0 0,0-1-1 0 0,1 1 0 0 0,-1 0 0 0 0,0 0 0 0 0,0 0 0 0 0,0 0 0 0 0,0 0 0 0 0,1 0 1 0 0,-1 0-1 0 0,-1 1 0 0 0,1-1 0 0 0,0 1 0 0 0,0-1 0 0 0,0 1 0 0 0,-1 0 1 0 0,1 0-1 0 0,1 3 0 0 0,0 0-1 0 0,0 0 1 0 0,0 0 0 0 0,-1 0 0 0 0,0 0-1 0 0,0 0 1 0 0,0 0 0 0 0,1 8-1 0 0,-2-3 6 0 0,-1 0-1 0 0,1 0 1 0 0,-2 0-1 0 0,1 1 1 0 0,-1-1-1 0 0,-1 0 1 0 0,0-1-1 0 0,0 1 1 0 0,-1 0-1 0 0,0-1 1 0 0,-1 1-1 0 0,0-1 1 0 0,-9 16-1 0 0,2-8 3 0 0,0-1 0 0 0,-1 0 0 0 0,0 0 0 0 0,-2-1 0 0 0,0-1 0 0 0,-18 15-1 0 0,31-28 0 0 0,0 0-1 0 0,1 0 1 0 0,-1-1-1 0 0,0 1 1 0 0,0 0-1 0 0,0-1 1 0 0,0 1-1 0 0,0 0 0 0 0,0-1 1 0 0,0 1-1 0 0,0-1 1 0 0,-1 0-1 0 0,1 1 1 0 0,0-1-1 0 0,0 0 1 0 0,0 0-1 0 0,0 0 1 0 0,-3 0-1 0 0,4 0-1 0 0,-1 0-1 0 0,1 0 1 0 0,-1-1 0 0 0,1 1-1 0 0,-1-1 1 0 0,1 1 0 0 0,0 0-1 0 0,-1-1 1 0 0,1 1-1 0 0,-1-1 1 0 0,1 1 0 0 0,0-1-1 0 0,-1 1 1 0 0,1-1 0 0 0,0 1-1 0 0,0-1 1 0 0,-1 1 0 0 0,1-1-1 0 0,0 0 1 0 0,0 1 0 0 0,0-1-1 0 0,0 1 1 0 0,0-1 0 0 0,0-1-1 0 0,-1-2 4 0 0,1-1-1 0 0,1 0 1 0 0,-1 1-1 0 0,1-1 0 0 0,0 0 1 0 0,0 1-1 0 0,3-9 0 0 0,5-7-1 0 0,2 0-1 0 0,0 1 0 0 0,1 0 0 0 0,1 0 0 0 0,21-21 1 0 0,83-76 8 0 0,-110 109-18 0 0,0 2 1 0 0,0-1-1 0 0,0 1 1 0 0,1 0 0 0 0,-1 1-1 0 0,1-1 1 0 0,0 2-1 0 0,1-1 1 0 0,8-2-1 0 0,-14 5 3 0 0,0 1 0 0 0,0-1 0 0 0,1 1 0 0 0,-1 0 0 0 0,0 0 0 0 0,0 0 0 0 0,0 0 0 0 0,0 0 0 0 0,0 1 0 0 0,0-1-1 0 0,0 1 1 0 0,0 0 0 0 0,0 0 0 0 0,0 0 0 0 0,0 0 0 0 0,-1 1 0 0 0,1-1 0 0 0,0 1 0 0 0,-1 0 0 0 0,1-1 0 0 0,-1 1 0 0 0,1 0 0 0 0,-1 1 0 0 0,0-1-1 0 0,0 0 1 0 0,0 1 0 0 0,0-1 0 0 0,-1 1 0 0 0,3 3 0 0 0,5 11-12 0 0,-1 0 0 0 0,0 1-1 0 0,9 33 1 0 0,9 21-1 0 0,-26-71 40 0 0,0 0-21 0 0,1-1-1 0 0,-1 0 0 0 0,0 1 0 0 0,0-1 0 0 0,0 0 0 0 0,0 1 0 0 0,0-1 0 0 0,1 0 1 0 0,-1 0-1 0 0,0 1 0 0 0,0-1 0 0 0,1 0 0 0 0,-1 0 0 0 0,0 1 0 0 0,0-1 0 0 0,1 0 1 0 0,-1 0-1 0 0,0 1 0 0 0,1-1 0 0 0,-1 0 0 0 0,0 0 0 0 0,1 0 0 0 0,-1 0 0 0 0,0 0 1 0 0,1 0-1 0 0,-1 0 0 0 0,0 1 0 0 0,1-1 0 0 0,-1 0 0 0 0,0 0 0 0 0,1 0 0 0 0,-1 0 1 0 0,0 0-1 0 0,1-1 0 0 0,-1 1 0 0 0,0 0 0 0 0,1 0 0 0 0,-1 0 0 0 0,0 0 0 0 0,1 0 1 0 0,-1 0-1 0 0,0-1 0 0 0,1 1 0 0 0,-1 0 0 0 0,0 0 0 0 0,1 0 0 0 0,-1-1 0 0 0,49-41 58 0 0,-32 25-52 0 0,0 1 1 0 0,2 1-1 0 0,0 1 0 0 0,1 1 1 0 0,30-16-1 0 0,-49 28-11 0 0,1 1 1 0 0,-1 0-1 0 0,1 0 1 0 0,-1 0 0 0 0,1 0-1 0 0,-1 0 1 0 0,1 0-1 0 0,-1 1 1 0 0,1-1-1 0 0,-1 0 1 0 0,1 1-1 0 0,-1-1 1 0 0,0 1-1 0 0,1-1 1 0 0,-1 1 0 0 0,0 0-1 0 0,1-1 1 0 0,-1 1-1 0 0,0 0 1 0 0,0 0-1 0 0,0 0 1 0 0,0 0-1 0 0,0 0 1 0 0,0 0-1 0 0,1 2 1 0 0,20 32-28 0 0,-17-19 27 0 0,-1 0-1 0 0,-1 0 0 0 0,-1 1 0 0 0,0-1 0 0 0,-2 1 0 0 0,1-1 0 0 0,-2 1 0 0 0,0-1 0 0 0,-7 32 0 0 0,-6 13 24 0 0,-26 70 1 0 0,37-119 12 0 0,-4 11 68 0 0,-1 0 0 0 0,-1 0 0 0 0,-1-1 0 0 0,-1 0 0 0 0,-18 27 0 0 0,29-48-71 0 0,-1-1 0 0 0,1 0 1 0 0,0 0-1 0 0,-1 1 1 0 0,1-1-1 0 0,-1 0 1 0 0,1 0-1 0 0,-1 0 0 0 0,1 0 1 0 0,-1 0-1 0 0,1 0 1 0 0,0 0-1 0 0,-1 0 1 0 0,1 0-1 0 0,-1 0 0 0 0,1 0 1 0 0,-1 0-1 0 0,1 0 1 0 0,-1 0-1 0 0,1 0 1 0 0,-1 0-1 0 0,1-1 0 0 0,0 1 1 0 0,-1 0-1 0 0,1 0 1 0 0,-1 0-1 0 0,1-1 1 0 0,0 1-1 0 0,-1 0 0 0 0,1-1 1 0 0,0 1-1 0 0,-1 0 1 0 0,1-1-1 0 0,0 1 1 0 0,0 0-1 0 0,-1-1 0 0 0,1 1 1 0 0,0-1-1 0 0,0 1 1 0 0,-1 0-1 0 0,1-1 1 0 0,0 1-1 0 0,0-1 0 0 0,0 1 1 0 0,0-1-1 0 0,0 0 1 0 0,-10-20 17 0 0,9 14-6 0 0,0-1 0 0 0,0 0 0 0 0,1 1 0 0 0,0-1 0 0 0,0 1 0 0 0,1-1 0 0 0,0 0 0 0 0,0 1 0 0 0,0-1 0 0 0,1 1 0 0 0,3-9 0 0 0,1-4 28 0 0,5-14-255 0 0,1 1 0 0 0,1 0 0 0 0,2 1-1 0 0,1 1 1 0 0,2 0 0 0 0,0 1-1 0 0,3 1 1 0 0,33-38 0 0 0,-23 35-1046 0 0,43-36 0 0 0,3 6-4061 0 0,-36 33 2092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7:07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33 232,'0'0'931,"21"-28"3479,-21 28-4364,0 0 0,0 0 0,0 0 0,0-1 0,0 1 0,0 0 0,0 0 0,0 0 0,0 0 0,0 0 0,0-1 0,0 1 0,0 0 0,0 0 0,0 0 0,0 0 0,0 0 0,0-1 0,0 1 0,0 0 0,0 0 0,0 0 0,0 0 0,0 0 0,0 0 0,0-1 0,-1 1 0,1 0 0,0 0 46,0 0-46,0 0 0,0 0 0,0 0 0,0 0 0,-1-1 0,1 1 0,0 0 0,0 0 0,0 0 0,0 0 0,0 0 0,-1 0 1,1 0-1,0 0 0,0 0 0,0 0 0,0 0 0,0 0 0,-1 0 0,1 0 0,0 0 0,0 0 0,0 0 0,0 0 0,-1 0 0,-13 5 386,-16 13-623,6-1 231,2 2 0,0 0 0,1 2 0,1 0 0,1 1 0,0 1 0,2 1 0,-24 44 0,20-29 7,2 0-1,1 2 0,2 0 1,2 1-1,1 0 0,3 1 1,1 1-1,3-1 0,1 1 1,2 78-1,4-112-19,0-1 1,1 0-1,0 0 1,0 0 0,1 0-1,0 0 1,1 0-1,0-1 1,1 0-1,9 14 1,-11-17 25,0-1 1,1 0-1,0 0 1,-1 0-1,1-1 0,1 1 1,-1-1-1,0 0 1,1 0-1,0 0 0,0-1 1,0 0-1,0 0 1,0 0-1,0 0 1,0-1-1,0 0 0,1 0 1,8 0-1,-9-1 158,1 0 0,-1 0 0,1-1 0,-1 0 0,0 0 0,1 0 0,-1-1-1,0 0 1,0 0 0,0 0 0,0 0 0,8-6 0,-12 7-253,1-1-1,-1 1 1,1-1 0,-1 1 0,1-1-1,-1 0 1,0 1 0,0-1 0,0 0-1,0 0 1,0 0 0,0 0 0,0 0-1,0-2 1,-1 1-542,0 0-1,1 0 1,-1 1-1,-1-1 0,1 0 1,0 0-1,-1 1 1,1-1-1,-1 0 1,0 0-1,0 1 1,-2-6-1,-2-1-2334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0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165 349 20 0 0,'0'0'2207'0'0,"8"-23"5208"0"0,-4-38-6663 0 0,-4 59-686 0 0,5-20 363 0 0,-2 10-145 0 0,-4 13-230 0 0,-49 147-68 0 0,-10 7 20 0 0,-1 3 35 0 0,48-118 410 0 0,212-311-139 0 0,-173 236-321 0 0,-25 34-9 0 0,1 4-15 0 0,17 50 19 0 0,-15-40 7 0 0,0 0-1 0 0,1 0 1 0 0,0-1 0 0 0,12 20-1 0 0,-15-30 10 0 0,0 1 0 0 0,0-1 0 0 0,0 0-1 0 0,0 0 1 0 0,0 0 0 0 0,0 0-1 0 0,1-1 1 0 0,-1 1 0 0 0,1 0-1 0 0,-1-1 1 0 0,1 0 0 0 0,0 1 0 0 0,-1-1-1 0 0,1 0 1 0 0,0-1 0 0 0,0 1-1 0 0,0 0 1 0 0,0-1 0 0 0,0 1 0 0 0,0-1-1 0 0,0 0 1 0 0,0 0 0 0 0,0 0-1 0 0,0-1 1 0 0,-1 1 0 0 0,1-1-1 0 0,0 0 1 0 0,0 1 0 0 0,0-1 0 0 0,0 0-1 0 0,-1-1 1 0 0,1 1 0 0 0,4-3-1 0 0,-1 1 2 0 0,0-1-1 0 0,0 1 0 0 0,0-1 1 0 0,0 0-1 0 0,-1-1 0 0 0,0 0 1 0 0,0 0-1 0 0,0 0 0 0 0,0 0 1 0 0,-1-1-1 0 0,0 0 0 0 0,0 1 1 0 0,5-11-1 0 0,-1-9-7 0 0,-1-1 0 0 0,0 0 0 0 0,-2 0 0 0 0,-1 0 0 0 0,0-35 0 0 0,-1 34 7 0 0,-3 25-17 0 0,1-5-15 0 0,-1 5 7 0 0,-1 6-104 0 0,-1 14 108 0 0,0-1 0 0 0,1 1 0 0 0,1-1 0 0 0,2 20 0 0 0,-2-31 20 0 0,1 0-1 0 0,0 0 1 0 0,-1 0-1 0 0,2-1 0 0 0,-1 1 1 0 0,1 0-1 0 0,0-1 1 0 0,0 1-1 0 0,0-1 1 0 0,1 0-1 0 0,0 0 0 0 0,0 0 1 0 0,0 0-1 0 0,1 0 1 0 0,-1 0-1 0 0,1-1 1 0 0,8 7-1 0 0,-8-9 2 0 0,0-1-1 0 0,0 1 1 0 0,0-1 0 0 0,0 0-1 0 0,0-1 1 0 0,0 1 0 0 0,0-1-1 0 0,0 1 1 0 0,1-1-1 0 0,-1 0 1 0 0,0-1 0 0 0,0 1-1 0 0,0-1 1 0 0,0 0 0 0 0,0 0-1 0 0,0 0 1 0 0,0 0 0 0 0,0-1-1 0 0,0 0 1 0 0,-1 0-1 0 0,1 0 1 0 0,6-4 0 0 0,5-4 4 0 0,1-1 0 0 0,-2-1-1 0 0,23-22 1 0 0,-21 17-7 0 0,-1-1 0 0 0,-1-1 0 0 0,0 0 0 0 0,-1-1 0 0 0,-2-1 0 0 0,0 0 0 0 0,12-32 0 0 0,-4-1-48 0 0,21-105 0 0 0,-39 150-68 0 0,-4 13 44 0 0,-11 30 17 0 0,-17 59 12 0 0,-69 260-15 0 0,87-314 62 0 0,8-27-1 0 0,1 1 1 0 0,0 0-1 0 0,-3 23 1 0 0,-5-1 335 0 0,14-51-326 0 0,2 1 1 0 0,0 0-1 0 0,0 0 1 0 0,2 0-1 0 0,0 0 1 0 0,0 1-1 0 0,15-24 1 0 0,12-8-11 0 0,2 1 1 0 0,49-49 0 0 0,-45 52-29 0 0,-39 42 25 0 0,4-5-6 0 0,0 1 0 0 0,0 0 0 0 0,0 0 0 0 0,0 0 1 0 0,1 0-1 0 0,0 1 0 0 0,-1 0 0 0 0,9-5 0 0 0,-12 9 4 0 0,0 0 1 0 0,0-1-1 0 0,0 1 0 0 0,0 0 1 0 0,0 0-1 0 0,0 0 0 0 0,0 0 0 0 0,0 0 1 0 0,-1 0-1 0 0,1 0 0 0 0,0 0 1 0 0,-1 0-1 0 0,1 0 0 0 0,0 0 0 0 0,-1 0 1 0 0,1 0-1 0 0,-1 0 0 0 0,0 1 1 0 0,1-1-1 0 0,-1 0 0 0 0,0 0 0 0 0,0 1 1 0 0,0-1-1 0 0,0 0 0 0 0,0 0 1 0 0,0 1-1 0 0,0-1 0 0 0,0 0 0 0 0,-1 2 1 0 0,-3 40-49 0 0,-4 50 48 0 0,-3 10-26 0 0,10-101 31 0 0,0 1 0 0 0,1-1 0 0 0,-1 0 0 0 0,1 0 0 0 0,0 1 0 0 0,0-1 0 0 0,0 0 0 0 0,0 0 0 0 0,0 1 0 0 0,0-1 0 0 0,0 0 0 0 0,1 0 0 0 0,-1 0 0 0 0,1 1 0 0 0,-1-1 0 0 0,1 0 0 0 0,0 0 0 0 0,0 0 0 0 0,0 0 0 0 0,0 0 0 0 0,0 0 0 0 0,1 0 0 0 0,-1-1 0 0 0,1 1 0 0 0,-1 0 0 0 0,1-1 0 0 0,-1 1 0 0 0,1-1 0 0 0,0 1 0 0 0,0-1 0 0 0,3 2 0 0 0,-1-2 3 0 0,-1 0-1 0 0,1 0 1 0 0,0-1 0 0 0,-1 1 0 0 0,1-1 0 0 0,0 0 0 0 0,-1 0 0 0 0,1 0 0 0 0,-1-1 0 0 0,1 1 0 0 0,0-1 0 0 0,-1 0 0 0 0,1 0 0 0 0,-1 0 0 0 0,1 0 0 0 0,-1-1 0 0 0,0 1 0 0 0,1-1 0 0 0,4-3 0 0 0,4-4 6 0 0,-1 0 0 0 0,0 0 0 0 0,0-1 1 0 0,-1 0-1 0 0,0-1 0 0 0,17-23 0 0 0,-22 25-8 0 0,1 1 0 0 0,-2-1 1 0 0,1 0-1 0 0,-1 0 0 0 0,0 0 0 0 0,-1 0 0 0 0,0-1 0 0 0,0 1 0 0 0,-1-1 0 0 0,0 0 1 0 0,0-12-1 0 0,-2 20-12 0 0,1 1 0 0 0,-1 0 0 0 0,0-1 0 0 0,0 1 1 0 0,0 0-1 0 0,0-1 0 0 0,0 1 0 0 0,0 0 0 0 0,0-1 1 0 0,0 1-1 0 0,0 0 0 0 0,-1-1 0 0 0,1 1 0 0 0,0 0 0 0 0,-1-1 1 0 0,1 1-1 0 0,-1 0 0 0 0,0 0 0 0 0,1 0 0 0 0,-1-1 1 0 0,0 1-1 0 0,0 0 0 0 0,0 0 0 0 0,-1-1 0 0 0,1 3 7 0 0,0-1-1 0 0,-1 1 1 0 0,1 0-1 0 0,0-1 1 0 0,0 1-1 0 0,-1 0 0 0 0,1 0 1 0 0,0 0-1 0 0,0 0 1 0 0,0 0-1 0 0,0 0 1 0 0,0 1-1 0 0,0-1 1 0 0,1 0-1 0 0,-1 0 1 0 0,0 1-1 0 0,0 1 1 0 0,-34 74-30 0 0,31-64 27 0 0,1 1-1 0 0,1 1 1 0 0,0-1 0 0 0,1 0 0 0 0,0 0 0 0 0,1 1-1 0 0,1-1 1 0 0,3 20 0 0 0,-4-32 7 0 0,0-1 0 0 0,1 0 0 0 0,-1 1 0 0 0,1-1 0 0 0,0 0-1 0 0,-1 0 1 0 0,1 0 0 0 0,0 1 0 0 0,0-1 0 0 0,0 0 0 0 0,0 0 0 0 0,0 0 0 0 0,0 0 0 0 0,0-1 0 0 0,0 1 0 0 0,0 0-1 0 0,0 0 1 0 0,0-1 0 0 0,0 1 0 0 0,1 0 0 0 0,-1-1 0 0 0,0 1 0 0 0,1-1 0 0 0,-1 0 0 0 0,0 1 0 0 0,1-1-1 0 0,-1 0 1 0 0,0 0 0 0 0,1 0 0 0 0,-1 0 0 0 0,0 0 0 0 0,1 0 0 0 0,-1 0 0 0 0,3-1 0 0 0,1 1 3 0 0,0-1 0 0 0,1 0 0 0 0,-1 0 0 0 0,0 0 0 0 0,0-1 0 0 0,0 0 0 0 0,8-3 0 0 0,-3-4 3 0 0,1 0 0 0 0,-1 0 1 0 0,-1-1-1 0 0,0 0 0 0 0,0 0 1 0 0,-1-1-1 0 0,0 0 0 0 0,-1-1 1 0 0,0 0-1 0 0,-1 0 1 0 0,0 0-1 0 0,5-18 0 0 0,15-27-11 0 0,-23 52 0 0 0,0 1 0 0 0,0 0-1 0 0,1-1 1 0 0,-1 1 0 0 0,1 0 0 0 0,0 1-1 0 0,1-1 1 0 0,-1 1 0 0 0,0 0 0 0 0,1 0 0 0 0,0 0-1 0 0,0 0 1 0 0,0 1 0 0 0,0 0 0 0 0,0 0-1 0 0,0 0 1 0 0,1 1 0 0 0,8-2 0 0 0,-11 3-1 0 0,-1-1 1 0 0,1 1 0 0 0,0-1-1 0 0,0 1 1 0 0,0 0 0 0 0,0 0-1 0 0,0 1 1 0 0,0-1 0 0 0,0 0-1 0 0,-1 1 1 0 0,1 0-1 0 0,0 0 1 0 0,0 0 0 0 0,-1 0-1 0 0,1 0 1 0 0,0 0 0 0 0,-1 1-1 0 0,1-1 1 0 0,-1 1 0 0 0,0 0-1 0 0,1-1 1 0 0,-1 1 0 0 0,0 0-1 0 0,0 0 1 0 0,0 1 0 0 0,-1-1-1 0 0,1 0 1 0 0,0 1 0 0 0,-1-1-1 0 0,1 1 1 0 0,-1-1-1 0 0,0 1 1 0 0,0 0 0 0 0,0 0-1 0 0,0-1 1 0 0,0 5 0 0 0,1 11-15 0 0,0 0-1 0 0,-1 0 1 0 0,-1 0 0 0 0,-1 0 0 0 0,-4 21 0 0 0,1-1 1 0 0,4-38 20 0 0,0 1-1 0 0,0-1 0 0 0,0 0 1 0 0,0 1-1 0 0,0-1 0 0 0,0 1 1 0 0,0-1-1 0 0,0 1 0 0 0,0-1 1 0 0,0 0-1 0 0,0 1 0 0 0,0-1 1 0 0,0 1-1 0 0,0-1 0 0 0,0 1 1 0 0,0-1-1 0 0,0 0 0 0 0,0 1 1 0 0,1-1-1 0 0,-1 1 0 0 0,0-1 1 0 0,0 0-1 0 0,0 1 0 0 0,1-1 1 0 0,-1 0-1 0 0,0 1 0 0 0,1-1 1 0 0,-1 0-1 0 0,0 1 0 0 0,1-1 1 0 0,-1 0-1 0 0,0 0 0 0 0,1 1 1 0 0,-1-1-1 0 0,0 0 0 0 0,1 0 1 0 0,-1 0-1 0 0,1 0 0 0 0,-1 0 1 0 0,0 1-1 0 0,2-1 0 0 0,20-9 32 0 0,17-23-14 0 0,116-139 88 0 0,-136 151-89 0 0,-15 17 22 0 0,-1 0 1 0 0,1 0-1 0 0,-1 0 1 0 0,0 0-1 0 0,0-1 1 0 0,0 1-1 0 0,-1-1 1 0 0,0 0-1 0 0,1 0 1 0 0,-1 0-1 0 0,0 0 1 0 0,-1 0-1 0 0,1 0 1 0 0,-1 0-1 0 0,1-5 0 0 0,-8 10 3 0 0,-1 1-36 0 0,0 0-1 0 0,0 0 1 0 0,-1 1 0 0 0,1 1 0 0 0,1-1-1 0 0,-1 1 1 0 0,1 0 0 0 0,-1 0 0 0 0,1 1-1 0 0,0 0 1 0 0,1 0 0 0 0,-1 1 0 0 0,1-1-1 0 0,-5 8 1 0 0,8-11-7 0 0,1 0 0 0 0,-1 1-1 0 0,1-1 1 0 0,-1 1 0 0 0,1 0 0 0 0,0-1-1 0 0,0 1 1 0 0,0 0 0 0 0,0 0 0 0 0,1 0-1 0 0,-1 0 1 0 0,1-1 0 0 0,0 1 0 0 0,0 0-1 0 0,0 0 1 0 0,0 0 0 0 0,0 3 0 0 0,2-3-1 0 0,-1 1 0 0 0,0-1 1 0 0,1-1-1 0 0,-1 1 1 0 0,1 0-1 0 0,0 0 1 0 0,0 0-1 0 0,0-1 1 0 0,0 1-1 0 0,0-1 1 0 0,1 0-1 0 0,-1 0 1 0 0,1 0-1 0 0,0 0 1 0 0,-1 0-1 0 0,1 0 1 0 0,0-1-1 0 0,0 1 1 0 0,3 0-1 0 0,21 9-169 0 0,-1-1 1 0 0,2-1-1 0 0,53 9 0 0 0,84 2-1679 0 0,-31-14-3079 0 0,-66-11 2108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1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179 188 344 0 0,'0'0'4698'0'0,"2"-5"-4495"0"0,25-36 314 0 0,-18 28-319 0 0,0 1-1 0 0,-1-1 1 0 0,9-19 0 0 0,-6 14 56 0 0,-9 16-165 0 0,0 0-1 0 0,-1 1 1 0 0,1-1 0 0 0,-1 0-1 0 0,1 0 1 0 0,-1 0-1 0 0,0 0 1 0 0,0 0 0 0 0,0 0-1 0 0,0-1 1 0 0,-1 1-1 0 0,1 0 1 0 0,0 0 0 0 0,-1-1-1 0 0,1 1 1 0 0,-1-1 0 0 0,0 1-1 0 0,0-4 1 0 0,-1 5-83 0 0,1 0 1 0 0,-1 0-1 0 0,0 1 0 0 0,1-1 1 0 0,-1 0-1 0 0,0 1 1 0 0,0-1-1 0 0,1 1 1 0 0,-1-1-1 0 0,0 1 0 0 0,0-1 1 0 0,0 1-1 0 0,0 0 1 0 0,0 0-1 0 0,0-1 1 0 0,1 1-1 0 0,-1 0 0 0 0,0 0 1 0 0,0 0-1 0 0,0 0 1 0 0,0 0-1 0 0,0 0 0 0 0,0 0 1 0 0,0 0-1 0 0,0 0 1 0 0,0 0-1 0 0,0 0 1 0 0,0 1-1 0 0,0-1 0 0 0,-1 1 1 0 0,-33 14 79 0 0,30-13-87 0 0,-12 8 20 0 0,0 0 1 0 0,0 2 0 0 0,1 0-1 0 0,1 0 1 0 0,0 2-1 0 0,1 0 1 0 0,0 0 0 0 0,1 1-1 0 0,1 1 1 0 0,0 0 0 0 0,-16 30-1 0 0,24-37 16 0 0,1-1 0 0 0,0 0 0 0 0,0 1-1 0 0,1-1 1 0 0,0 1 0 0 0,0 0 0 0 0,1-1-1 0 0,0 1 1 0 0,0 0 0 0 0,1 0 0 0 0,1 0 0 0 0,-1 0-1 0 0,2 0 1 0 0,-1-1 0 0 0,4 13 0 0 0,-3-15 18 0 0,1 1 0 0 0,0-1 0 0 0,0 0 0 0 0,1 0 0 0 0,-1 0 0 0 0,1 0 0 0 0,1 0 0 0 0,-1-1 0 0 0,1 0 0 0 0,0 0 0 0 0,0 0 0 0 0,0-1 0 0 0,1 1 0 0 0,-1-1 0 0 0,1 0 0 0 0,0-1 0 0 0,1 0 0 0 0,-1 0 0 0 0,12 4 0 0 0,12 1 502 0 0,0-1 0 0 0,0-2 1 0 0,0-1-1 0 0,44 1 0 0 0,-71-5-507 0 0,11-31-7917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2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5 600 0 0,'0'0'1149'0'0,"8"-5"2141"0"0,-56 86-2198 0 0,-44 105-1 0 0,60-111 0 0 0,31-73-578 0 0,9-6-370 0 0,18-8 50 0 0,0-2-1 0 0,44-32 1 0 0,-46 28-39 0 0,1 2 0 0 0,0 1 0 0 0,42-19 0 0 0,-66 34-151 0 0,0-1 0 0 0,1 0-1 0 0,-1 1 1 0 0,0-1 0 0 0,0 1 0 0 0,1 0-1 0 0,-1-1 1 0 0,0 1 0 0 0,1 0 0 0 0,-1 0 0 0 0,0 0-1 0 0,0 0 1 0 0,1 0 0 0 0,-1 0 0 0 0,0 0 0 0 0,1 0-1 0 0,-1 0 1 0 0,0 1 0 0 0,1-1 0 0 0,-1 0-1 0 0,0 1 1 0 0,0-1 0 0 0,0 1 0 0 0,1 0 0 0 0,-1-1-1 0 0,0 1 1 0 0,0 0 0 0 0,0 0 0 0 0,0 0 0 0 0,0-1-1 0 0,0 1 1 0 0,0 0 0 0 0,0 0 0 0 0,-1 1-1 0 0,1-1 1 0 0,0 0 0 0 0,-1 0 0 0 0,1 0 0 0 0,-1 0-1 0 0,1 1 1 0 0,-1-1 0 0 0,1 0 0 0 0,-1 0 0 0 0,0 1-1 0 0,1-1 1 0 0,-1 0 0 0 0,0 1 0 0 0,0-1-1 0 0,0 0 1 0 0,0 1 0 0 0,0-1 0 0 0,-1 2 0 0 0,1 4 8 0 0,-1-1 1 0 0,1 1 0 0 0,-1 0-1 0 0,0-1 1 0 0,-1 1 0 0 0,0-1 0 0 0,0 0-1 0 0,0 1 1 0 0,-4 5 0 0 0,0-2 8 0 0,0-1 0 0 0,-1 0 0 0 0,0-1 0 0 0,0 0 1 0 0,-1 0-1 0 0,0 0 0 0 0,0-1 0 0 0,-16 10 0 0 0,21-15-125 0 0,0 0-1 0 0,-1-1 1 0 0,1 1-1 0 0,-1-1 1 0 0,0 0-1 0 0,1 0 1 0 0,-1 0-1 0 0,0 0 1 0 0,1-1-1 0 0,-1 1 1 0 0,0-1-1 0 0,-4 0 1 0 0,4-1-202 0 0,1 0 0 0 0,0 1 1 0 0,-1-1-1 0 0,1-1 0 0 0,0 1 1 0 0,-1 0-1 0 0,1-1 1 0 0,0 1-1 0 0,0-1 0 0 0,0 0 1 0 0,0 0-1 0 0,1-1 1 0 0,-1 1-1 0 0,0 0 0 0 0,-2-4 1 0 0,-12-15-2134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2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91 428 0 0,'7'-18'616'0'0,"-2"1"28"0"0,2 4 12 0 0,-6 1-28 0 0,5 3 440 0 0,-1-2-220 0 0,2 1 69 0 0,24 23-1742 0 0,-20-1-1739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2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21 296 0 0,'14'-21'2422'0'0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3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29 436 0 0,'8'-28'5391'0'0,"-9"37"-5113"0"0,-5 36 87 0 0,-1-1 1 0 0,-3 0 0 0 0,-29 82 0 0 0,1-3 72 0 0,0 12-2091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4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6 515 108 0 0,'0'0'57'0'0,"-1"0"0"0"0,1-1-1 0 0,0 1 1 0 0,0 0 0 0 0,-1 0 0 0 0,1 0-1 0 0,0 0 1 0 0,0 0 0 0 0,0 0 0 0 0,-1 0-1 0 0,1 0 1 0 0,0-1 0 0 0,0 1 0 0 0,-1 0-1 0 0,1 0 1 0 0,0 0 0 0 0,0 0 0 0 0,0-1 0 0 0,0 1-1 0 0,-1 0 1 0 0,1 0 0 0 0,0-1 0 0 0,0 1-1 0 0,0 0 1 0 0,0 0 0 0 0,0 0 0 0 0,0-1-1 0 0,0 1 1 0 0,0 0 0 0 0,0 0 0 0 0,0-1-1 0 0,0 1 1 0 0,-1 0 0 0 0,2 0 0 0 0,-1-1 0 0 0,0 1-1 0 0,0 0 1 0 0,0-1 0 0 0,0 1 0 0 0,0 0-1 0 0,0 0 1 0 0,0 0 0 0 0,0-1 0 0 0,0 1-1 0 0,0 0 1 0 0,0 0 0 0 0,1-1 0 0 0,-1 1-1 0 0,0 0 1 0 0,0 0 0 0 0,0 0 0 0 0,0-1 0 0 0,1 1-1 0 0,-1 0 1 0 0,0 0 0 0 0,0 0 0 0 0,0 0-1 0 0,1-1 1 0 0,-1 1 0 0 0,0 0 0 0 0,0 0-1 0 0,1 0 1 0 0,-1 0 0 0 0,0 0 0 0 0,32-12 295 0 0,0 1 0 0 0,0 2 0 0 0,1 1 0 0 0,0 1 1 0 0,34-2-1 0 0,7-2-109 0 0,20-4-175 0 0,-17 3-1963 0 0,123-35 0 0 0,-196 45 1948 0 0,0-1-1 0 0,0 0 1 0 0,0 0-1 0 0,-1 0 0 0 0,1-1 1 0 0,-1 1-1 0 0,0-1 1 0 0,0 0-1 0 0,0 0 1 0 0,-1 0-1 0 0,1 0 1 0 0,-1 0-1 0 0,0-1 1 0 0,0 1-1 0 0,1-7 0 0 0,0 4 187 0 0,-2 5 270 0 0,-2 1-486 0 0,1 0-1 0 0,-1-1 1 0 0,0 1-1 0 0,1 0 1 0 0,-1 0-1 0 0,0 0 1 0 0,0 0-1 0 0,0-1 1 0 0,0 1-1 0 0,0 0 1 0 0,0 1-1 0 0,0-1 1 0 0,0 0-1 0 0,0 0 1 0 0,-1 0-1 0 0,1 1 1 0 0,0-1-1 0 0,-1 0 1 0 0,1 1-1 0 0,0-1 1 0 0,-1 1-1 0 0,1 0 1 0 0,0 0 0 0 0,-1-1-1 0 0,1 1 1 0 0,-3 0-1 0 0,1 0 65 0 0,-3 2-5 0 0,-5 5-41 0 0,-1 1 0 0 0,1 0-1 0 0,0 1 1 0 0,0 0-1 0 0,1 0 1 0 0,1 1 0 0 0,-1 0-1 0 0,2 1 1 0 0,-1 0 0 0 0,1 0-1 0 0,1 1 1 0 0,0 0-1 0 0,1 0 1 0 0,0 1 0 0 0,1 0-1 0 0,1 0 1 0 0,0 0-1 0 0,0 1 1 0 0,1-1 0 0 0,1 1-1 0 0,-1 17 1 0 0,3-30-36 0 0,0 0 0 0 0,0 0-1 0 0,0 0 1 0 0,0 0 0 0 0,1 0 0 0 0,-1 0 0 0 0,0 0-1 0 0,1 0 1 0 0,-1 0 0 0 0,0 0 0 0 0,1 0 0 0 0,-1 0 0 0 0,1 0-1 0 0,-1 0 1 0 0,1-1 0 0 0,0 1 0 0 0,-1 0 0 0 0,1 0 0 0 0,0-1-1 0 0,-1 1 1 0 0,1 0 0 0 0,0-1 0 0 0,0 1 0 0 0,0-1 0 0 0,0 1-1 0 0,-1-1 1 0 0,1 1 0 0 0,0-1 0 0 0,0 1 0 0 0,0-1 0 0 0,0 0-1 0 0,0 0 1 0 0,0 0 0 0 0,0 1 0 0 0,0-1 0 0 0,0 0 0 0 0,0 0-1 0 0,0 0 1 0 0,0-1 0 0 0,0 1 0 0 0,0 0 0 0 0,0 0-1 0 0,0 0 1 0 0,0-1 0 0 0,0 1 0 0 0,0 0 0 0 0,2-2 0 0 0,41-17 25 0 0,-33 13-79 0 0,-1-1 0 0 0,1-1 0 0 0,-2 0 0 0 0,1 0 0 0 0,-1-1-1 0 0,-1 0 1 0 0,15-21 0 0 0,-4 2-161 0 0,25-52 0 0 0,-35 60-84 0 0,-10 23-95 0 0,-1 2 359 0 0,1 0 1 0 0,0 0 0 0 0,0 0 0 0 0,1 0-1 0 0,-1 0 1 0 0,1 0 0 0 0,0 0 0 0 0,1 6-1 0 0,1-1 24 0 0,-1 0-1 0 0,2-1 0 0 0,-1 1 1 0 0,1-1-1 0 0,1 0 0 0 0,7 16 1 0 0,-9-22 5 0 0,-1-1 1 0 0,1 0-1 0 0,0 1 1 0 0,-1-1 0 0 0,1 0-1 0 0,0 0 1 0 0,0 0-1 0 0,0 0 1 0 0,1 0-1 0 0,-1 0 1 0 0,0-1 0 0 0,1 1-1 0 0,-1-1 1 0 0,1 0-1 0 0,0 0 1 0 0,-1 0-1 0 0,1 0 1 0 0,0 0 0 0 0,-1 0-1 0 0,1-1 1 0 0,0 1-1 0 0,0-1 1 0 0,0 0-1 0 0,0 0 1 0 0,0 0 0 0 0,-1 0-1 0 0,7-1 1 0 0,-6 0 1 0 0,1 0 1 0 0,0-1-1 0 0,-1 1 1 0 0,1-1-1 0 0,-1 0 1 0 0,0 0-1 0 0,1 0 1 0 0,-1-1-1 0 0,0 1 1 0 0,0-1-1 0 0,-1 1 1 0 0,1-1 0 0 0,3-4-1 0 0,27-42-2 0 0,-33 48 0 0 0,25-47-11 0 0,33-89 0 0 0,-9 18 573 0 0,1 17 658 0 0,-49 100-1023 0 0,2 21-98 0 0,-2-17-92 0 0,-1-1-1 0 0,1 1 1 0 0,-1-1-1 0 0,1 1 1 0 0,-1-1-1 0 0,0 1 1 0 0,0 0 0 0 0,0-1-1 0 0,0 1 1 0 0,0 0-1 0 0,0-1 1 0 0,0 1-1 0 0,0-1 1 0 0,-2 4 0 0 0,-22 115 249 0 0,7-25-98 0 0,-19 46 134 0 0,-14 64 246 0 0,36-158 655 0 0,29-94-1056 0 0,37-100 178 0 0,-44 129-294 0 0,1 1-1 0 0,0 0 0 0 0,1 1 1 0 0,1 0-1 0 0,1 1 1 0 0,18-20-1 0 0,-25 28-18 0 0,1 0 0 0 0,1 1 0 0 0,-1-1 0 0 0,1 1 0 0 0,0 1 0 0 0,1-1 0 0 0,-1 1 0 0 0,1 1 0 0 0,0-1 0 0 0,0 1 0 0 0,1 1 0 0 0,-1-1 0 0 0,1 2 0 0 0,-1-1 0 0 0,1 1 0 0 0,14-2 0 0 0,-20 4 0 0 0,40 2-22 0 0,-42-2 21 0 0,0 0 0 0 0,0 0 1 0 0,0 0-1 0 0,-1 0 0 0 0,1 0 0 0 0,0 0 0 0 0,0 0 1 0 0,0 1-1 0 0,-1-1 0 0 0,1 0 0 0 0,0 0 0 0 0,0 1 1 0 0,-1-1-1 0 0,1 0 0 0 0,0 1 0 0 0,-1-1 0 0 0,1 1 1 0 0,0-1-1 0 0,-1 1 0 0 0,1-1 0 0 0,-1 1 0 0 0,1 0 1 0 0,-1-1-1 0 0,1 1 0 0 0,-1 0 0 0 0,1-1 0 0 0,-1 1 1 0 0,1 0-1 0 0,-1-1 0 0 0,0 2 0 0 0,-4 1 0 0 0,-82 45-42 0 0,68-37 37 0 0,-12 6 30 0 0,0 2-1 0 0,1 1 1 0 0,2 1 0 0 0,-40 39 903 0 0,69-66-856 0 0,1-1-49 0 0,0 0 1 0 0,0 0-1 0 0,1 1 1 0 0,0-1-1 0 0,1 1 1 0 0,-1 0-1 0 0,1 0 1 0 0,0 1 0 0 0,1-1-1 0 0,-1 1 1 0 0,1 0-1 0 0,0 0 1 0 0,0 1-1 0 0,1 0 1 0 0,8-4-1 0 0,-11 6-14 0 0,-1 1-1 0 0,1-1 1 0 0,-1 1-1 0 0,1 0 1 0 0,0 0-1 0 0,0 1 1 0 0,0-1 0 0 0,-1 1-1 0 0,1 0 1 0 0,0 0-1 0 0,0 0 1 0 0,0 1-1 0 0,0-1 1 0 0,-1 1-1 0 0,1 0 1 0 0,0 0-1 0 0,-1 0 1 0 0,1 0-1 0 0,0 1 1 0 0,-1-1-1 0 0,0 1 1 0 0,1 0-1 0 0,2 2 1 0 0,1 2-148 0 0,-1 1-1 0 0,-1-1 1 0 0,1 1 0 0 0,-1 0 0 0 0,0 0-1 0 0,0 1 1 0 0,-1-1 0 0 0,0 1-1 0 0,5 13 1 0 0,1 4-964 0 0,-3-9-3252 0 0,-1-3 2053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3:45:02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28,'0'0'5154,"-14"3"-4937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0 216 484 0 0,'29'5'1938'0'0,"-14"-9"-1614"0"0,1 0 0 0 0,-1-1-1 0 0,-1 0 1 0 0,1-1-1 0 0,-1-1 1 0 0,17-11 0 0 0,-23 12-233 0 0,0 0 0 0 0,0 0 1 0 0,0-1-1 0 0,-1 0 0 0 0,0-1 1 0 0,0 0-1 0 0,-1 0 0 0 0,0 0 1 0 0,-1-1-1 0 0,0 0 1 0 0,5-10-1 0 0,-8 14 25 0 0,0 0 0 0 0,0 0 1 0 0,0-1-1 0 0,0 1 0 0 0,-1-1 1 0 0,0 1-1 0 0,0-1 0 0 0,-1 0 1 0 0,0 1-1 0 0,0-11 0 0 0,-3 16-2 0 0,1 0-105 0 0,1-1 1 0 0,0 1-1 0 0,0 0 0 0 0,0 0 0 0 0,0 0 0 0 0,0 0 0 0 0,-1 0 1 0 0,1 0-1 0 0,0 1 0 0 0,0-1 0 0 0,0 0 0 0 0,0 0 0 0 0,0 1 0 0 0,0-1 1 0 0,0 1-1 0 0,0-1 0 0 0,-1 2 0 0 0,-11 9 28 0 0,0 1 1 0 0,1 0-1 0 0,1 1 1 0 0,0 0-1 0 0,1 1 1 0 0,1 0-1 0 0,0 1 0 0 0,0 0 1 0 0,2 0-1 0 0,0 1 1 0 0,1-1-1 0 0,0 2 1 0 0,1-1-1 0 0,-4 29 0 0 0,9-44-29 0 0,0 0-1 0 0,-1 0 0 0 0,1 0 1 0 0,0 0-1 0 0,0 0 1 0 0,0 0-1 0 0,1 0 0 0 0,-1 0 1 0 0,0 0-1 0 0,0 0 0 0 0,0 0 1 0 0,1 0-1 0 0,-1 0 0 0 0,1 0 1 0 0,-1 0-1 0 0,0-1 0 0 0,1 1 1 0 0,0 0-1 0 0,-1 0 0 0 0,1 0 1 0 0,-1-1-1 0 0,1 1 1 0 0,0 0-1 0 0,0 0 0 0 0,-1-1 1 0 0,1 1-1 0 0,0-1 0 0 0,0 1 1 0 0,0-1-1 0 0,0 1 0 0 0,0-1 1 0 0,0 1-1 0 0,0-1 0 0 0,0 0 1 0 0,-1 0-1 0 0,1 1 1 0 0,0-1-1 0 0,0 0 0 0 0,0 0 1 0 0,0 0-1 0 0,0 0 0 0 0,0 0 1 0 0,0 0-1 0 0,0 0 0 0 0,0-1 1 0 0,0 1-1 0 0,0 0 0 0 0,0-1 1 0 0,0 1-1 0 0,0 0 0 0 0,0-1 1 0 0,1 0-1 0 0,49-21 115 0 0,-13-4-41 0 0,0-1-1 0 0,-2-2 0 0 0,58-60 1 0 0,-90 85-78 0 0,-2 2-26 0 0,-11 99-137 0 0,9-95 161 0 0,-1-1 1 0 0,1 1-1 0 0,0 0 1 0 0,0-1-1 0 0,0 1 1 0 0,0 0-1 0 0,0-1 1 0 0,1 1-1 0 0,-1-1 0 0 0,0 1 1 0 0,1 0-1 0 0,-1-1 1 0 0,1 1-1 0 0,-1-1 1 0 0,2 3-1 0 0,-1-3 1 0 0,0 0-1 0 0,-1-1 0 0 0,1 1 1 0 0,0-1-1 0 0,-1 1 0 0 0,1-1 1 0 0,0 1-1 0 0,0-1 0 0 0,0 0 1 0 0,-1 1-1 0 0,1-1 0 0 0,0 0 1 0 0,0 0-1 0 0,0 1 0 0 0,0-1 1 0 0,-1 0-1 0 0,1 0 0 0 0,0 0 1 0 0,0 0-1 0 0,1 0 0 0 0,4-1 6 0 0,0 0 0 0 0,-1-1-1 0 0,1 0 1 0 0,-1 0 0 0 0,0 0-1 0 0,7-4 1 0 0,-4 2-1 0 0,6-3 5 0 0,-1-1 0 0 0,1 0-1 0 0,-1-1 1 0 0,-1-1 0 0 0,20-19-1 0 0,5-3 115 0 0,-33 30-98 0 0,2-1-15 0 0,-5 3-4 0 0,-1 4-1 0 0,1 46-120 0 0,2-4-907 0 0,-2-44 781 0 0,0 1 1 0 0,0-1-1 0 0,0 0 0 0 0,0 0 0 0 0,1 0 0 0 0,-1 0 0 0 0,1 0 0 0 0,0 0 0 0 0,0-1 0 0 0,-1 1 1 0 0,1-1-1 0 0,0 1 0 0 0,0-1 0 0 0,0 1 0 0 0,1-1 0 0 0,1 1 0 0 0,15 6-1851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199 179 200 0 0,'4'-2'334'0'0,"1"1"-1"0"0,-1-1 1 0 0,0 0 0 0 0,0 0 0 0 0,-1-1-1 0 0,1 1 1 0 0,0-1 0 0 0,-1 0 0 0 0,0 0-1 0 0,1 0 1 0 0,-1 0 0 0 0,0-1 0 0 0,3-5-1 0 0,-4 6-198 0 0,-1 1-1 0 0,0-1 1 0 0,0 1-1 0 0,0-1 1 0 0,0 0-1 0 0,-1 0 1 0 0,1 1 0 0 0,-1-1-1 0 0,0 0 1 0 0,0 0-1 0 0,0 0 1 0 0,0 0-1 0 0,0 1 1 0 0,0-1-1 0 0,-1 0 1 0 0,0 0-1 0 0,1 0 1 0 0,-1 1-1 0 0,0-1 1 0 0,0 0 0 0 0,-3-3-1 0 0,2 4-86 0 0,0 0-1 0 0,-1 1 1 0 0,1-1-1 0 0,-1 1 1 0 0,1 0 0 0 0,-1 0-1 0 0,0 0 1 0 0,0 0-1 0 0,1 0 1 0 0,-1 0 0 0 0,0 1-1 0 0,0-1 1 0 0,0 1-1 0 0,0 0 1 0 0,1 0 0 0 0,-1 0-1 0 0,-5 1 1 0 0,-1 0-9 0 0,0 1 0 0 0,1 0 1 0 0,-1 1-1 0 0,0 0 0 0 0,1 0 1 0 0,0 1-1 0 0,0 0 0 0 0,0 0 1 0 0,0 1-1 0 0,1 0 0 0 0,-1 0 1 0 0,1 1-1 0 0,-12 13 0 0 0,11-12-7 0 0,1 2 0 0 0,-1-1-1 0 0,2 1 1 0 0,-1 0-1 0 0,1 0 1 0 0,0 1 0 0 0,1 0-1 0 0,0 0 1 0 0,1 0-1 0 0,-6 21 1 0 0,9-30-25 0 0,1 0 0 0 0,0 1 1 0 0,0-1-1 0 0,-1 0 0 0 0,1 0 0 0 0,0 0 1 0 0,0 0-1 0 0,0 0 0 0 0,0 1 0 0 0,0-1 1 0 0,0 0-1 0 0,1 0 0 0 0,-1 0 0 0 0,0 0 1 0 0,1 0-1 0 0,-1 0 0 0 0,0 0 1 0 0,1 0-1 0 0,-1 0 0 0 0,1 0 0 0 0,0 0 1 0 0,-1 0-1 0 0,1 0 0 0 0,0 0 0 0 0,0 0 1 0 0,-1 0-1 0 0,1 0 0 0 0,0-1 0 0 0,1 2 1 0 0,1-1 3 0 0,-1 0 0 0 0,1-1 0 0 0,0 1 0 0 0,-1 0 0 0 0,1-1 0 0 0,0 0 0 0 0,-1 0 0 0 0,1 1-1 0 0,0-2 1 0 0,0 1 0 0 0,-1 0 0 0 0,4-1 0 0 0,10-3 43 0 0,1 0 0 0 0,31-13-1 0 0,-45 16-42 0 0,15-7 20 0 0,0-1 1 0 0,-1 0-1 0 0,0-1 0 0 0,0-1 0 0 0,-1-1 1 0 0,21-19-1 0 0,-7 1 72 0 0,50-64 0 0 0,-81 94-105 0 0,1 1 1 0 0,0-1 0 0 0,0 0 0 0 0,0 0 0 0 0,0 1 0 0 0,0-1-1 0 0,0 0 1 0 0,0 0 0 0 0,0 1 0 0 0,0-1 0 0 0,0 0-1 0 0,1 0 1 0 0,-1 0 0 0 0,0 1 0 0 0,0-1 0 0 0,0 0-1 0 0,0 0 1 0 0,0 0 0 0 0,0 1 0 0 0,0-1 0 0 0,0 0 0 0 0,1 0-1 0 0,-1 0 1 0 0,0 1 0 0 0,0-1 0 0 0,0 0 0 0 0,0 0-1 0 0,1 0 1 0 0,-1 0 0 0 0,0 0 0 0 0,0 0 0 0 0,0 1-1 0 0,1-1 1 0 0,-1 0 0 0 0,0 0 0 0 0,0 0 0 0 0,1 0 0 0 0,-1 0-1 0 0,0 0 1 0 0,0 0 0 0 0,0 0 0 0 0,1 0 0 0 0,-1 0-1 0 0,0 0 1 0 0,0 0 0 0 0,1 0 0 0 0,-1 0 0 0 0,0 0-1 0 0,0 0 1 0 0,0 0 0 0 0,1 0 0 0 0,-1-1 0 0 0,0 1 0 0 0,0 0-1 0 0,1 0 1 0 0,-1 0 0 0 0,0 0 0 0 0,0 0 0 0 0,0 0-1 0 0,0-1 1 0 0,1 1 0 0 0,-1 0 0 0 0,0 0 0 0 0,0 0-1 0 0,0 0 1 0 0,0-1 0 0 0,0 1 0 0 0,1 0 0 0 0,2 35-32 0 0,-3-28 38 0 0,0 0 1 0 0,1 0 0 0 0,0 0 0 0 0,0 0 0 0 0,0 0 0 0 0,1 0 0 0 0,0 0 0 0 0,4 8 0 0 0,-5-13-1 0 0,1 0-1 0 0,-1-1 1 0 0,1 1 0 0 0,-1 0 0 0 0,1-1 0 0 0,0 1 0 0 0,0-1 0 0 0,0 0 0 0 0,0 0 0 0 0,0 0 0 0 0,0 0 0 0 0,0 0 0 0 0,0 0 0 0 0,0 0 0 0 0,0-1-1 0 0,0 1 1 0 0,1-1 0 0 0,-1 1 0 0 0,0-1 0 0 0,0 0 0 0 0,1 0 0 0 0,-1 0 0 0 0,0 0 0 0 0,4-1 0 0 0,0-1 6 0 0,1 0 0 0 0,-1 0 1 0 0,0-1-1 0 0,0 1 1 0 0,0-2-1 0 0,0 1 0 0 0,7-6 1 0 0,150-117 149 0 0,-160 124-160 0 0,-1 0 0 0 0,1 0 0 0 0,0 0-1 0 0,-1 1 1 0 0,1-1 0 0 0,0 1 0 0 0,0-1 0 0 0,0 1 0 0 0,0 0-1 0 0,1 0 1 0 0,-1 0 0 0 0,0 1 0 0 0,0-1 0 0 0,0 1 0 0 0,1 0-1 0 0,-1 0 1 0 0,0 0 0 0 0,1 0 0 0 0,-1 0 0 0 0,0 1 0 0 0,0-1-1 0 0,0 1 1 0 0,1 0 0 0 0,-1 0 0 0 0,0 0 0 0 0,0 1 0 0 0,0-1-1 0 0,-1 1 1 0 0,1-1 0 0 0,0 1 0 0 0,0 0 0 0 0,-1 0 0 0 0,1 0-1 0 0,-1 1 1 0 0,0-1 0 0 0,0 0 0 0 0,0 1 0 0 0,0 0 0 0 0,0-1-1 0 0,0 1 1 0 0,-1 0 0 0 0,1 0 0 0 0,-1 0 0 0 0,0 0 0 0 0,0 0-1 0 0,0 0 1 0 0,0 0 0 0 0,0 1 0 0 0,-1-1 0 0 0,1 4 0 0 0,1 6 6 0 0,-1 0 0 0 0,-1 0 0 0 0,0 0 0 0 0,0 0 0 0 0,-2 0 0 0 0,1 0 0 0 0,-2 0 0 0 0,0 0 0 0 0,-5 14 0 0 0,6-18-5 0 0,-1-1 1 0 0,-1 0-1 0 0,1 0 1 0 0,-1-1-1 0 0,0 1 1 0 0,-1-1-1 0 0,0 0 1 0 0,0 0-1 0 0,-1 0 1 0 0,0-1-1 0 0,0 1 1 0 0,0-2-1 0 0,-1 1 1 0 0,-12 8-1 0 0,18-14-60 0 0,1 1 1 0 0,-1-1-1 0 0,1 0 0 0 0,-1 0 0 0 0,0 1 1 0 0,1-1-1 0 0,-1 0 0 0 0,0 0 0 0 0,1 0 1 0 0,-1 0-1 0 0,0 0 0 0 0,1 0 0 0 0,-1 0 1 0 0,1 0-1 0 0,-1 0 0 0 0,0 0 0 0 0,1-1 1 0 0,-1 1-1 0 0,0 0 0 0 0,1 0 0 0 0,-1-1 1 0 0,1 1-1 0 0,-1 0 0 0 0,1 0 0 0 0,-1-1 1 0 0,1 1-1 0 0,-1-1 0 0 0,1 1 1 0 0,-1 0-1 0 0,1-1 0 0 0,-1 1 0 0 0,1-1 1 0 0,0 1-1 0 0,-1-1 0 0 0,1 0 0 0 0,0 1 1 0 0,-1-1-1 0 0,1 1 0 0 0,0-1 0 0 0,0 0 1 0 0,-1 1-1 0 0,1-1 0 0 0,0 1 0 0 0,0-1 1 0 0,0 0-1 0 0,0 0 0 0 0,-2-34-3344 0 0,9 4 651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8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6 172 572 0 0,'0'0'3204'0'0,"-2"-4"-2854"0"0,2 3-293 0 0,-1 0-1 0 0,1 0 0 0 0,-1 0 1 0 0,1 0-1 0 0,-1 0 0 0 0,1 0 1 0 0,0 0-1 0 0,0 0 0 0 0,-1-1 1 0 0,1 1-1 0 0,0 0 0 0 0,0 0 1 0 0,0 0-1 0 0,0 0 0 0 0,0 0 1 0 0,1 0-1 0 0,-1-1 0 0 0,0 1 1 0 0,0 0-1 0 0,1-2 0 0 0,21-19 1626 0 0,-12 13-1523 0 0,24-22 535 0 0,-19 15-378 0 0,1 2-1 0 0,1 0 1 0 0,33-21-1 0 0,-48 34-304 0 0,1 1 0 0 0,-1 0-1 0 0,1 0 1 0 0,0 0 0 0 0,-1 0-1 0 0,1 1 1 0 0,-1-1 0 0 0,1 1 0 0 0,-1-1-1 0 0,1 1 1 0 0,-1 0 0 0 0,1 0-1 0 0,-1 0 1 0 0,0 0 0 0 0,1 1 0 0 0,-1-1-1 0 0,2 2 1 0 0,-2-2-10 0 0,3 3 7 0 0,0 0 0 0 0,-1 0 0 0 0,1 1-1 0 0,-1-1 1 0 0,0 1 0 0 0,0 0 0 0 0,-1 0-1 0 0,1 1 1 0 0,-1-1 0 0 0,0 1 0 0 0,-1-1 0 0 0,0 1-1 0 0,1 0 1 0 0,-2 0 0 0 0,3 8 0 0 0,-1 1 12 0 0,0 1 0 0 0,-1-1 0 0 0,0 1 0 0 0,-2 30 0 0 0,-3-29 5 0 0,0 0 1 0 0,0-1-1 0 0,-2 0 1 0 0,0 0-1 0 0,-1 0 1 0 0,-9 18-1 0 0,3-7 52 0 0,11-26-72 0 0,1 0 0 0 0,-1 0 0 0 0,0 0 0 0 0,1 0 1 0 0,-1-1-1 0 0,0 1 0 0 0,0 0 0 0 0,0-1 1 0 0,1 1-1 0 0,-1 0 0 0 0,0-1 0 0 0,0 1 0 0 0,0-1 1 0 0,0 0-1 0 0,0 1 0 0 0,0-1 0 0 0,0 0 1 0 0,0 1-1 0 0,0-1 0 0 0,0 0 0 0 0,0 0 0 0 0,0 0 1 0 0,0 0-1 0 0,0 0 0 0 0,0 0 0 0 0,0 0 1 0 0,0 0-1 0 0,0 0 0 0 0,0-1 0 0 0,0 1 0 0 0,0 0 1 0 0,0-1-1 0 0,0 1 0 0 0,0-1 0 0 0,0 1 1 0 0,0-1-1 0 0,0 1 0 0 0,0-1 0 0 0,0 0 0 0 0,1 1 1 0 0,-1-1-1 0 0,0 0 0 0 0,1 0 0 0 0,-1 1 1 0 0,0-1-1 0 0,1 0 0 0 0,-2-1 0 0 0,0-5 1 0 0,1 0-1 0 0,-1 0 1 0 0,1 1-1 0 0,0-1 1 0 0,1 0-1 0 0,0 0 1 0 0,0 0-1 0 0,0 0 1 0 0,1 0-1 0 0,0 0 0 0 0,0 0 1 0 0,4-11-1 0 0,-4 13-4 0 0,3-15 2 0 0,1 1 0 0 0,1 0-1 0 0,0 0 1 0 0,1 0 0 0 0,1 1 0 0 0,1 0-1 0 0,1 1 1 0 0,0 0 0 0 0,21-26 0 0 0,-27 39-58 0 0,0 0 1 0 0,0 1 0 0 0,0 0 0 0 0,1 0 0 0 0,-1 0 0 0 0,1 0-1 0 0,0 1 1 0 0,-1 0 0 0 0,1 0 0 0 0,0 0 0 0 0,0 0-1 0 0,1 1 1 0 0,6-1 0 0 0,-8 1-408 0 0,1 1 0 0 0,-1 0 0 0 0,1 0 0 0 0,-1 1 0 0 0,1-1 0 0 0,-1 1 0 0 0,1 0 0 0 0,-1 0 0 0 0,1 0 0 0 0,-1 1 0 0 0,6 3 0 0 0,6 3-1693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8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1 143 304 0 0,'3'5'249'0'0,"0"0"0"0"0,0 0 0 0 0,1 0 0 0 0,-1-1 0 0 0,1 0-1 0 0,0 0 1 0 0,1 0 0 0 0,-1 0 0 0 0,8 4 0 0 0,-10-7-174 0 0,0 0 0 0 0,0 0 0 0 0,0 0 0 0 0,0-1-1 0 0,0 1 1 0 0,1 0 0 0 0,-1-1 0 0 0,0 0 0 0 0,0 0 0 0 0,0 1-1 0 0,1-1 1 0 0,-1 0 0 0 0,0-1 0 0 0,0 1 0 0 0,1 0 0 0 0,-1-1 0 0 0,0 1-1 0 0,0-1 1 0 0,0 0 0 0 0,0 0 0 0 0,0 1 0 0 0,0-2 0 0 0,0 1 0 0 0,0 0-1 0 0,0 0 1 0 0,0 0 0 0 0,0-1 0 0 0,1-1 0 0 0,2-1-8 0 0,-1 1 1 0 0,0-1-1 0 0,0 0 0 0 0,0 0 1 0 0,0-1-1 0 0,-1 1 1 0 0,0-1-1 0 0,1 0 0 0 0,-2 1 1 0 0,1-1-1 0 0,-1-1 1 0 0,0 1-1 0 0,0 0 0 0 0,0 0 1 0 0,0-1-1 0 0,-1 1 1 0 0,0-1-1 0 0,0 0 0 0 0,-1 1 1 0 0,0-1-1 0 0,0-9 1 0 0,0 12-29 0 0,1 1 1 0 0,-1-1 0 0 0,0 0-1 0 0,0 0 1 0 0,0 1 0 0 0,-1-1-1 0 0,1 0 1 0 0,-1 0 0 0 0,1 1-1 0 0,-1-1 1 0 0,0 0 0 0 0,0 1-1 0 0,0-1 1 0 0,0 1 0 0 0,-1-1 0 0 0,1 1-1 0 0,-1 0 1 0 0,1-1 0 0 0,-1 1-1 0 0,0 0 1 0 0,0 0 0 0 0,0 0-1 0 0,0 0 1 0 0,-3-1 0 0 0,4 2 42 0 0,-4 2-7 0 0,-2 1-55 0 0,1 0 0 0 0,-1 1-1 0 0,1 0 1 0 0,0 0 0 0 0,0 0 0 0 0,0 1-1 0 0,1 0 1 0 0,-1 0 0 0 0,1 1 0 0 0,0-1 0 0 0,0 1-1 0 0,0 0 1 0 0,1 0 0 0 0,0 1 0 0 0,0 0-1 0 0,0-1 1 0 0,0 1 0 0 0,1 0 0 0 0,0 1 0 0 0,1-1-1 0 0,-3 10 1 0 0,3-12-30 0 0,1 0 0 0 0,0 1 0 0 0,0-1-1 0 0,0 1 1 0 0,0-1 0 0 0,1 1 0 0 0,0-1 0 0 0,0 1-1 0 0,0 0 1 0 0,0-1 0 0 0,1 1 0 0 0,0-1 0 0 0,0 1 0 0 0,0-1-1 0 0,1 0 1 0 0,-1 1 0 0 0,1-1 0 0 0,0 0 0 0 0,0 0-1 0 0,0 0 1 0 0,1 0 0 0 0,-1 0 0 0 0,1-1 0 0 0,0 1 0 0 0,0-1-1 0 0,1 0 1 0 0,-1 0 0 0 0,0 0 0 0 0,1 0 0 0 0,0-1-1 0 0,0 1 1 0 0,0-1 0 0 0,0 0 0 0 0,7 3 0 0 0,2-1-621 0 0,0 0 0 0 0,0-1 0 0 0,1 0 0 0 0,-1-1 1 0 0,1-1-1 0 0,14 0 0 0 0,-3-3-1204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19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19 284 0 0,'0'0'673'0'0,"-5"-18"1378"0"0,4 18-1991 0 0,0 0-1 0 0,-1 0 1 0 0,1 0-1 0 0,0 0 1 0 0,0 1-1 0 0,0-1 0 0 0,-1 0 1 0 0,1 1-1 0 0,0-1 1 0 0,0 1-1 0 0,0 0 1 0 0,0-1-1 0 0,0 1 1 0 0,0 0-1 0 0,0-1 1 0 0,0 1-1 0 0,0 0 0 0 0,0 0 1 0 0,0 0-1 0 0,-1 2 1 0 0,-20 32 519 0 0,-5 38 146 0 0,12-26-333 0 0,6-21-104 0 0,1 1 1 0 0,-6 37-1 0 0,5-1 58 0 0,-1-6 22 0 0,3 1-1 0 0,2 0 1 0 0,3 70 0 0 0,14-71 16 0 0,-11-56-408 0 0,0 0-1 0 0,1 0 1 0 0,-1 0 0 0 0,0 0 0 0 0,1 0 0 0 0,-1-1-1 0 0,1 1 1 0 0,-1 0 0 0 0,1-1 0 0 0,-1 1-1 0 0,1-1 1 0 0,0 1 0 0 0,-1-1 0 0 0,1 0 0 0 0,-1 0-1 0 0,1 0 1 0 0,0 0 0 0 0,-1 0 0 0 0,1 0-1 0 0,0 0 1 0 0,-1 0 0 0 0,1-1 0 0 0,-1 1 0 0 0,1-1-1 0 0,0 1 1 0 0,-1-1 0 0 0,1 0 0 0 0,-1 1 0 0 0,1-1-1 0 0,0-1 1 0 0,9-8-174 0 0,-2-1 0 0 0,1-1 0 0 0,-2 1 0 0 0,1-1 0 0 0,-2-1 0 0 0,0 0 0 0 0,0 0 0 0 0,-1 0 0 0 0,-1-1 0 0 0,0 1 0 0 0,-1-1 0 0 0,0 0 0 0 0,-1-1 0 0 0,-1 1 0 0 0,0-1 0 0 0,-1 1 0 0 0,0-1 0 0 0,-3-18 0 0 0,2 28 184 0 0,0 1 0 0 0,-1-1-1 0 0,0 1 1 0 0,0-1 0 0 0,0 1-1 0 0,-1-1 1 0 0,0 1 0 0 0,1 0-1 0 0,-1 0 1 0 0,-1 0-1 0 0,1 0 1 0 0,0 0 0 0 0,-1 1-1 0 0,0-1 1 0 0,0 1 0 0 0,0-1-1 0 0,-1 1 1 0 0,1 0 0 0 0,-7-4-1 0 0,5 4 35 0 0,-2 0 0 0 0,1 1 0 0 0,0-1 0 0 0,0 1 0 0 0,-1 1 0 0 0,1-1 0 0 0,-1 1-1 0 0,0 0 1 0 0,1 1 0 0 0,-1-1 0 0 0,0 1 0 0 0,-7 1 0 0 0,-4 2 99 0 0,-1 0 0 0 0,1 1 0 0 0,0 0 0 0 0,0 2 0 0 0,1 0 1 0 0,-1 1-1 0 0,2 1 0 0 0,-29 17 0 0 0,13-5 381 0 0,30-19-361 0 0,2-1-127 0 0,0 0 0 0 0,0 0 0 0 0,-1 1 0 0 0,1-1-1 0 0,0 0 1 0 0,0 0 0 0 0,-1 1 0 0 0,1-1 0 0 0,0 0 0 0 0,0 0 0 0 0,0 1-1 0 0,0-1 1 0 0,-1 0 0 0 0,1 1 0 0 0,0-1 0 0 0,0 0 0 0 0,0 1 0 0 0,0-1-1 0 0,0 0 1 0 0,0 1 0 0 0,0-1 0 0 0,0 0 0 0 0,0 1 0 0 0,0-1 0 0 0,0 0-1 0 0,0 1 1 0 0,0-1 0 0 0,0 0 0 0 0,0 1 0 0 0,0-1 0 0 0,0 0-1 0 0,0 1 1 0 0,1-1 0 0 0,-1 0 0 0 0,0 0 0 0 0,0 1 0 0 0,0-1 0 0 0,1 0-1 0 0,-1 1 1 0 0,0-1 0 0 0,0 0 0 0 0,0 0 0 0 0,1 0 0 0 0,-1 1 0 0 0,0-1-1 0 0,1 0 1 0 0,-1 0 0 0 0,0 0 0 0 0,0 1 0 0 0,1-1 0 0 0,-1 0 0 0 0,0 0-1 0 0,1 0 1 0 0,-1 0 0 0 0,0 0 0 0 0,1 0 0 0 0,0 0 0 0 0,205-42 585 0 0,28-4-824 0 0,-230 45 117 0 0,2 1-494 0 0,0-1 1 0 0,0 0 0 0 0,-1 0 0 0 0,1-1 0 0 0,0 1-1 0 0,7-4 1 0 0,-4 0-1039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20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0 348 540 0 0,'35'4'1928'0'0,"-26"-5"-1800"0"0,0 1 1 0 0,0-1 0 0 0,0-1 0 0 0,0 1 0 0 0,-1-2-1 0 0,1 1 1 0 0,-1-1 0 0 0,1 0 0 0 0,-1-1 0 0 0,0 0-1 0 0,0 0 1 0 0,-1-1 0 0 0,1 0 0 0 0,-1 0 0 0 0,0-1-1 0 0,0 0 1 0 0,-1 0 0 0 0,0 0 0 0 0,0-1 0 0 0,0 0 0 0 0,-1 0-1 0 0,0-1 1 0 0,0 0 0 0 0,-1 1 0 0 0,0-1 0 0 0,0-1-1 0 0,-1 1 1 0 0,0 0 0 0 0,-1-1 0 0 0,3-13 0 0 0,-5 20-60 0 0,-2-1 4 0 0,1 2-69 0 0,1 0 0 0 0,-1 1 1 0 0,1-1-1 0 0,0 0 0 0 0,-1 1 0 0 0,1-1 1 0 0,-1 0-1 0 0,0 1 0 0 0,1-1 0 0 0,-1 1 1 0 0,1-1-1 0 0,-1 1 0 0 0,0-1 0 0 0,1 1 1 0 0,-1-1-1 0 0,0 1 0 0 0,0 0 0 0 0,1-1 0 0 0,-1 1 1 0 0,-1 0-1 0 0,-3 1 14 0 0,-1 0 0 0 0,1 1 0 0 0,-1 0 0 0 0,1 0 0 0 0,0 1 0 0 0,0 0 0 0 0,0 0 0 0 0,0 0 0 0 0,1 0 0 0 0,-1 1 0 0 0,1-1 0 0 0,0 1 0 0 0,0 0-1 0 0,0 0 1 0 0,0 1 0 0 0,1-1 0 0 0,0 1 0 0 0,-1 0 0 0 0,2 0 0 0 0,-1 0 0 0 0,1 0 0 0 0,0 1 0 0 0,0-1 0 0 0,-1 6 0 0 0,1-6 0 0 0,0 0 0 0 0,1-1 0 0 0,0 1 1 0 0,0 0-1 0 0,0 0 0 0 0,0 0 0 0 0,1 0 0 0 0,0 0 0 0 0,0 0 0 0 0,0 0 0 0 0,1 0 1 0 0,0 0-1 0 0,0 0 0 0 0,0 0 0 0 0,0-1 0 0 0,1 1 0 0 0,0 0 0 0 0,0-1 0 0 0,0 1 1 0 0,0-1-1 0 0,1 0 0 0 0,0 1 0 0 0,-1-1 0 0 0,2-1 0 0 0,-1 1 0 0 0,0 0 0 0 0,1-1 1 0 0,6 5-1 0 0,-6-6-7 0 0,0 0-1 0 0,0 0 1 0 0,1-1 0 0 0,-1 0 0 0 0,0 0 0 0 0,1 0 0 0 0,-1-1 0 0 0,1 1 0 0 0,-1-1 0 0 0,1 0-1 0 0,-1 0 1 0 0,1-1 0 0 0,-1 1 0 0 0,1-1 0 0 0,-1 0 0 0 0,0 0 0 0 0,1-1 0 0 0,-1 1 0 0 0,5-3-1 0 0,11-5 17 0 0,0-1-1 0 0,28-19 0 0 0,-40 24-20 0 0,1-1-2 0 0,-1 0 0 0 0,1-1 0 0 0,-2 0 0 0 0,1 0 0 0 0,-1-1 0 0 0,0 0 0 0 0,0 0-1 0 0,-1-1 1 0 0,8-13 0 0 0,-1-4 0 0 0,-1 0 0 0 0,8-29 0 0 0,-11 29-10 0 0,1 0 0 0 0,21-38 1 0 0,-30 63 5 0 0,0-1 0 0 0,1 0 0 0 0,-1 0 0 0 0,0 1 0 0 0,0-1 0 0 0,1 0 1 0 0,-1 1-1 0 0,1-1 0 0 0,0 1 0 0 0,-1 0 0 0 0,1 0 0 0 0,0 0 0 0 0,0 0 0 0 0,-1 0 1 0 0,1 0-1 0 0,0 0 0 0 0,0 0 0 0 0,0 1 0 0 0,0-1 0 0 0,0 1 0 0 0,0-1 0 0 0,1 1 0 0 0,-1 0 1 0 0,0 0-1 0 0,0 0 0 0 0,0 0 0 0 0,0 0 0 0 0,0 0 0 0 0,0 1 0 0 0,0-1 0 0 0,0 1 1 0 0,0-1-1 0 0,0 1 0 0 0,0 0 0 0 0,0 0 0 0 0,0 0 0 0 0,0 0 0 0 0,0 0 0 0 0,1 2 1 0 0,3 0-1 0 0,-1 1 1 0 0,0 0-1 0 0,-1 0 1 0 0,1 0 0 0 0,-1 1-1 0 0,0 0 1 0 0,0 0 0 0 0,0 0-1 0 0,0 0 1 0 0,-1 0 0 0 0,5 11-1 0 0,-5-7 1 0 0,-1 0-1 0 0,0 1 1 0 0,0-1 0 0 0,-1 1-1 0 0,0 0 1 0 0,0-1-1 0 0,-1 1 1 0 0,-1 0-1 0 0,-2 15 1 0 0,-3 6 20 0 0,-17 48 1 0 0,15-51-5 0 0,7-28-13 0 0,1 1 1 0 0,-1 0-1 0 0,1 0 0 0 0,-1 0 0 0 0,1 0 0 0 0,-1-1 0 0 0,1 1 0 0 0,0 0 0 0 0,0 0 0 0 0,-1 0 0 0 0,1 0 0 0 0,0 0 0 0 0,0 0 0 0 0,0 0 0 0 0,0 0 0 0 0,0 0 0 0 0,0 0 1 0 0,0 0-1 0 0,1 0 0 0 0,-1 0 0 0 0,0 0 0 0 0,0-1 0 0 0,1 1 0 0 0,-1 0 0 0 0,1 0 0 0 0,-1 0 0 0 0,1 0 0 0 0,-1 0 0 0 0,1-1 0 0 0,-1 1 0 0 0,1 0 0 0 0,0-1 0 0 0,-1 1 1 0 0,1 0-1 0 0,0-1 0 0 0,0 1 0 0 0,1 0 0 0 0,2 0 11 0 0,0-1 0 0 0,1 1 1 0 0,-1-1-1 0 0,0-1 1 0 0,1 1-1 0 0,-1-1 0 0 0,7-1 1 0 0,1 0-1 0 0,6-1 2 0 0,0 0 0 0 0,0-2 0 0 0,0 0 0 0 0,-1-1 0 0 0,1-1 0 0 0,-2 0 0 0 0,24-14 0 0 0,-34 17-16 0 0,0 0 1 0 0,0 0-1 0 0,-1-1 0 0 0,1 1 1 0 0,-1-1-1 0 0,0 0 1 0 0,0-1-1 0 0,-1 1 0 0 0,1-1 1 0 0,-1 0-1 0 0,0 0 0 0 0,-1-1 1 0 0,0 1-1 0 0,0-1 1 0 0,0 1-1 0 0,-1-1 0 0 0,0 0 1 0 0,0 0-1 0 0,0 0 0 0 0,-1 0 1 0 0,0-13-1 0 0,0 18-2 0 0,-1 0 0 0 0,0 0-1 0 0,0 1 1 0 0,0-1 0 0 0,0 0 0 0 0,-1 0-1 0 0,1 0 1 0 0,0 0 0 0 0,-1 1 0 0 0,1-1-1 0 0,-1 0 1 0 0,0 0 0 0 0,1 1 0 0 0,-1-1-1 0 0,0 0 1 0 0,0 1 0 0 0,0-1 0 0 0,-2-1-1 0 0,2 2 1 0 0,0 1-1 0 0,0 0 0 0 0,0-1 1 0 0,0 1-1 0 0,0 0 0 0 0,1-1 0 0 0,-1 1 1 0 0,0 0-1 0 0,0 0 0 0 0,0 0 0 0 0,0 0 1 0 0,0 0-1 0 0,0 0 0 0 0,0 0 1 0 0,0 0-1 0 0,0 1 0 0 0,0-1 0 0 0,0 0 1 0 0,0 0-1 0 0,0 1 0 0 0,0-1 1 0 0,0 1-1 0 0,0-1 0 0 0,0 1 0 0 0,-4 2 1 0 0,0 0 0 0 0,1 1-1 0 0,0-1 1 0 0,0 1-1 0 0,0 0 1 0 0,0 0-1 0 0,1 0 1 0 0,-1 1-1 0 0,1-1 1 0 0,-4 9-1 0 0,1 0 7 0 0,1 1-1 0 0,0-1 0 0 0,-5 26 0 0 0,9-33 5 0 0,0 0 0 0 0,1 0 0 0 0,-1-1 0 0 0,1 1 0 0 0,0 0-1 0 0,1 0 1 0 0,-1 0 0 0 0,1 0 0 0 0,0-1 0 0 0,0 1 0 0 0,5 10 0 0 0,-5-15-6 0 0,0 0 1 0 0,0 0-1 0 0,0 1 1 0 0,1-1-1 0 0,-1 0 1 0 0,1 0-1 0 0,-1 0 1 0 0,1-1 0 0 0,-1 1-1 0 0,1 0 1 0 0,-1-1-1 0 0,1 1 1 0 0,0 0-1 0 0,-1-1 1 0 0,1 0-1 0 0,0 1 1 0 0,-1-1-1 0 0,1 0 1 0 0,0 0-1 0 0,-1 0 1 0 0,1 0-1 0 0,0 0 1 0 0,0-1 0 0 0,-1 1-1 0 0,1 0 1 0 0,0-1-1 0 0,1 0 1 0 0,49-17 31 0 0,-29 2-41 0 0,0 0-1 0 0,-2-1 1 0 0,0-1-1 0 0,0-1 1 0 0,-2-1-1 0 0,26-34 0 0 0,-6 9-116 0 0,-39 44 119 0 0,1 1-1 0 0,-1-1 1 0 0,0 1-1 0 0,0-1 1 0 0,1 1 0 0 0,-1-1-1 0 0,0 1 1 0 0,1-1-1 0 0,-1 1 1 0 0,1 0-1 0 0,-1-1 1 0 0,1 1 0 0 0,-1 0-1 0 0,0-1 1 0 0,1 1-1 0 0,-1 0 1 0 0,1 0-1 0 0,-1-1 1 0 0,1 1 0 0 0,-1 0-1 0 0,1 0 1 0 0,0 0-1 0 0,-1 0 1 0 0,1 0-1 0 0,-1 0 1 0 0,1 0 0 0 0,-1 0-1 0 0,1 0 1 0 0,-1 0-1 0 0,1 0 1 0 0,-1 0-1 0 0,1 0 1 0 0,0 0 0 0 0,6 19-36 0 0,-9 29 15 0 0,-1-29 2 0 0,0-9 15 0 0,1 1 1 0 0,0-1 0 0 0,1 1-1 0 0,0 0 1 0 0,1-1 0 0 0,0 1-1 0 0,0 0 1 0 0,1-1-1 0 0,3 15 1 0 0,-3-23 0 0 0,1 0 0 0 0,-1-1 0 0 0,0 1 0 0 0,0 0 0 0 0,1 0 0 0 0,-1 0 0 0 0,1-1 0 0 0,0 1 0 0 0,-1-1 0 0 0,1 1 0 0 0,0-1-1 0 0,0 0 1 0 0,0 0 0 0 0,0 0 0 0 0,0 0 0 0 0,0 0 0 0 0,0 0 0 0 0,1 0 0 0 0,-1-1 0 0 0,0 1 0 0 0,0-1 0 0 0,0 0 0 0 0,1 1 0 0 0,-1-1 0 0 0,0 0 0 0 0,0 0 0 0 0,1-1 0 0 0,-1 1 0 0 0,0 0-1 0 0,0-1 1 0 0,4-1 0 0 0,9-1-172 0 0,-1 0 0 0 0,0-2 0 0 0,18-7 0 0 0,-30 11 146 0 0,22-11-150 0 0,0-2-1 0 0,-1 0 1 0 0,-1-1 0 0 0,0-2-1 0 0,-2 0 1 0 0,0-1-1 0 0,0-1 1 0 0,18-24 0 0 0,-33 37 166 0 0,-5 6 7 0 0,-5 7 60 0 0,0-1 0 0 0,0 1 0 0 0,0 1 1 0 0,1-1-1 0 0,0 1 0 0 0,1 0 0 0 0,0 0 0 0 0,-4 15 0 0 0,6-20-31 0 0,1 0 0 0 0,0-1 0 0 0,-1 1 1 0 0,1 0-1 0 0,1-1 0 0 0,-1 1 0 0 0,0 0 0 0 0,1-1 0 0 0,-1 1 0 0 0,1-1 0 0 0,0 1 0 0 0,0-1 0 0 0,0 1 0 0 0,0-1 1 0 0,0 0-1 0 0,0 1 0 0 0,1-1 0 0 0,-1 0 0 0 0,1 0 0 0 0,0 0 0 0 0,2 2 0 0 0,0-1 0 0 0,1 0 1 0 0,0-1-1 0 0,0 0 0 0 0,0 0 1 0 0,0 0-1 0 0,0-1 0 0 0,1 1 0 0 0,-1-1 1 0 0,0-1-1 0 0,8 1 0 0 0,4 0-6 0 0,0 0-1 0 0,0-1 1 0 0,0-1-1 0 0,0-1 1 0 0,0 0-1 0 0,0-2 1 0 0,-1 0 0 0 0,1 0-1 0 0,18-9 1 0 0,-26 9-15 0 0,1 0 1 0 0,-1 0 0 0 0,-1-1 0 0 0,1 0-1 0 0,0-1 1 0 0,-1 0 0 0 0,0 0 0 0 0,-1-1-1 0 0,0 0 1 0 0,0 0 0 0 0,0-1 0 0 0,-1 0-1 0 0,0 0 1 0 0,0 0 0 0 0,-1-1 0 0 0,7-15-1 0 0,-8 14-4 0 0,0 1 31 0 0,0 0 0 0 0,-1 0 0 0 0,1 0 1 0 0,-2-1-1 0 0,0 0 0 0 0,0 1 0 0 0,0-1 1 0 0,-1 0-1 0 0,-1 0 0 0 0,0 1 0 0 0,-2-19 0 0 0,2 28-16 0 0,0-1 0 0 0,0 1 0 0 0,-1-1 0 0 0,1 1 0 0 0,0-1 0 0 0,-1 1 0 0 0,1-1 0 0 0,0 1 0 0 0,-1-1 0 0 0,1 1 0 0 0,-1-1 0 0 0,1 1 0 0 0,-1 0 0 0 0,1-1 0 0 0,-1 1 0 0 0,1 0 0 0 0,-1-1 0 0 0,1 1-1 0 0,-1 0 1 0 0,1 0 0 0 0,-1 0 0 0 0,0-1 0 0 0,1 1 0 0 0,-1 0 0 0 0,1 0 0 0 0,-1 0 0 0 0,0 0 0 0 0,1 0 0 0 0,-1 0 0 0 0,1 0 0 0 0,-1 0 0 0 0,0 0 0 0 0,1 0 0 0 0,-1 1 0 0 0,1-1 0 0 0,-1 0 0 0 0,-1 1 0 0 0,-17 7 128 0 0,19-8-141 0 0,-9 6 54 0 0,0 0-1 0 0,0 1 1 0 0,0 0-1 0 0,1 1 0 0 0,0 0 1 0 0,1 0-1 0 0,0 1 1 0 0,0 0-1 0 0,-6 11 1 0 0,8-12-11 0 0,1-1 1 0 0,-1 1 0 0 0,2 0-1 0 0,-1 0 1 0 0,1 0 0 0 0,1 0-1 0 0,-1 1 1 0 0,1-1 0 0 0,1 1-1 0 0,0-1 1 0 0,0 1 0 0 0,0 9-1 0 0,2-15-32 0 0,-1 0 0 0 0,1-1-1 0 0,0 1 1 0 0,0-1 0 0 0,0 1-1 0 0,1 0 1 0 0,-1-1 0 0 0,0 0-1 0 0,1 1 1 0 0,0-1 0 0 0,-1 0-1 0 0,1 0 1 0 0,0 0-1 0 0,0 0 1 0 0,0 0 0 0 0,0 0-1 0 0,1-1 1 0 0,-1 1 0 0 0,0-1-1 0 0,1 1 1 0 0,-1-1 0 0 0,1 0-1 0 0,4 2 1 0 0,6 1-121 0 0,1 0 1 0 0,-1-1-1 0 0,19 3 0 0 0,-30-6 94 0 0,34 4-1099 0 0,0-1-1 0 0,1-3 1 0 0,38-3-1 0 0,-14-4-996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22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213 283 32 0 0,'11'-15'653'0'0,"-3"6"-217"0"0,-1-1 0 0 0,1 0 0 0 0,-1 0 0 0 0,-1 0 0 0 0,0-1 0 0 0,-1 0 0 0 0,0 0 0 0 0,0-1 0 0 0,3-14 0 0 0,-8 24-105 0 0,0 2-314 0 0,0 0-1 0 0,-1 0 1 0 0,1 1 0 0 0,0-1-1 0 0,-1 0 1 0 0,1 0 0 0 0,0 0-1 0 0,0 0 1 0 0,-1 0 0 0 0,1 0-1 0 0,0 0 1 0 0,-1 0 0 0 0,1 1-1 0 0,0-1 1 0 0,-1 0 0 0 0,1-1-1 0 0,0 1 1 0 0,-1 0 0 0 0,1 0-1 0 0,0 0 1 0 0,-1 0 0 0 0,1 0-1 0 0,0 0 1 0 0,0 0 0 0 0,-1 0-1 0 0,1 0 1 0 0,0-1 0 0 0,-1 1-1 0 0,1 0 1 0 0,0 0 0 0 0,0 0-1 0 0,-1-1 1 0 0,1 1 0 0 0,0 0-1 0 0,0 0 1 0 0,0-1 0 0 0,-1 1-1 0 0,1 0 1 0 0,0 0 0 0 0,0-1-1 0 0,0 1 1 0 0,0 0 0 0 0,0-1-1 0 0,-1 1 1 0 0,1 0 0 0 0,0-1 0 0 0,0 1-1 0 0,0 0 1 0 0,0 0 0 0 0,0-1-1 0 0,0 1 1 0 0,0 0 0 0 0,0-1-1 0 0,0 1 1 0 0,0 0 0 0 0,0-1-1 0 0,0 1 1 0 0,1 0 0 0 0,-1-1-1 0 0,0 1 1 0 0,0 0 0 0 0,0-1-1 0 0,0 1 1 0 0,0 0 0 0 0,1 0-1 0 0,-1-1 1 0 0,-25 12 328 0 0,24-11-382 0 0,-14 8 114 0 0,1 1 0 0 0,1 1 0 0 0,0 0-1 0 0,0 0 1 0 0,1 1 0 0 0,0 1 0 0 0,1 0 0 0 0,-12 16 0 0 0,-3 9 186 0 0,-37 66-1 0 0,58-92-208 0 0,-1-1-1 0 0,1 2 0 0 0,1-1 1 0 0,0 0-1 0 0,0 1 1 0 0,1 0-1 0 0,1 0 1 0 0,0 0-1 0 0,-1 15 1 0 0,3-22-41 0 0,0-1 1 0 0,1 0-1 0 0,-1 0 0 0 0,1 1 1 0 0,0-1-1 0 0,0 0 0 0 0,0 0 1 0 0,1 0-1 0 0,-1 0 1 0 0,1 0-1 0 0,0 0 0 0 0,0-1 1 0 0,0 1-1 0 0,1 0 0 0 0,-1-1 1 0 0,1 0-1 0 0,0 0 1 0 0,0 0-1 0 0,0 0 0 0 0,0 0 1 0 0,1 0-1 0 0,-1-1 0 0 0,1 1 1 0 0,-1-1-1 0 0,1 0 1 0 0,0 0-1 0 0,0-1 0 0 0,0 1 1 0 0,5 0-1 0 0,6 2-86 0 0,0-1 0 0 0,0-1 0 0 0,1 0 0 0 0,-1-1 0 0 0,1-1 0 0 0,-1 0 0 0 0,1-1 0 0 0,29-6 0 0 0,-12 0-123 0 0,-2-1 0 0 0,1-2-1 0 0,36-16 1 0 0,-60 23 173 0 0,0-1 0 0 0,0 0 0 0 0,0 0 1 0 0,-1-1-1 0 0,1 0 0 0 0,-1 0 0 0 0,0-1 0 0 0,-1 0 0 0 0,1 0 0 0 0,-1 0 0 0 0,-1-1 1 0 0,1 0-1 0 0,-1 0 0 0 0,0 0 0 0 0,0-1 0 0 0,-1 0 0 0 0,0 0 0 0 0,-1 0 1 0 0,5-15-1 0 0,-7 17 67 0 0,-1-1 0 0 0,0 1 0 0 0,-1 0 0 0 0,1 0 0 0 0,-1 0 0 0 0,-1 0 0 0 0,1 0 0 0 0,-4-9 0 0 0,4 12-10 0 0,-1 3-25 0 0,0 1 0 0 0,-1-1 0 0 0,1 0 0 0 0,0 1 0 0 0,0-1 0 0 0,-1 1 0 0 0,1 0 0 0 0,0 0 0 0 0,0-1 0 0 0,0 2 0 0 0,0-1 0 0 0,0 0 0 0 0,0 0 0 0 0,0 0 0 0 0,1 1 0 0 0,-1-1 0 0 0,0 1 0 0 0,1 0 0 0 0,-1-1 0 0 0,-2 5 0 0 0,1 0 4 0 0,-1-1 1 0 0,2 1-1 0 0,-1 0 1 0 0,0 1-1 0 0,1-1 0 0 0,0 0 1 0 0,-1 10-1 0 0,0 0 19 0 0,2 0 0 0 0,0 1 0 0 0,0-1 0 0 0,1 0 0 0 0,4 26 0 0 0,-4-41-28 0 0,0-1 0 0 0,1 1-1 0 0,-1 0 1 0 0,0 0-1 0 0,0-1 1 0 0,0 1-1 0 0,0 0 1 0 0,1 0 0 0 0,-1-1-1 0 0,0 1 1 0 0,1 0-1 0 0,-1-1 1 0 0,1 1-1 0 0,-1 0 1 0 0,1-1 0 0 0,-1 1-1 0 0,1-1 1 0 0,-1 1-1 0 0,1-1 1 0 0,-1 1-1 0 0,1-1 1 0 0,0 1 0 0 0,-1-1-1 0 0,1 0 1 0 0,0 1-1 0 0,0-1 1 0 0,-1 0-1 0 0,1 0 1 0 0,0 1 0 0 0,-1-1-1 0 0,1 0 1 0 0,0 0-1 0 0,0 0 1 0 0,0 0-1 0 0,-1 0 1 0 0,1 0 0 0 0,0 0-1 0 0,0 0 1 0 0,-1 0-1 0 0,1 0 1 0 0,0-1-1 0 0,0 1 1 0 0,-1 0 0 0 0,1 0-1 0 0,0-1 1 0 0,-1 1-1 0 0,2-1 1 0 0,2-1 0 0 0,-1 0 1 0 0,0 0-1 0 0,0 0 0 0 0,0 0 0 0 0,0 0 1 0 0,0-1-1 0 0,0 1 0 0 0,-1-1 1 0 0,4-4-1 0 0,21-34 47 0 0,31-64-1 0 0,-54 98-49 0 0,0 0-1 0 0,0 1 0 0 0,1-1 0 0 0,0 1 0 0 0,1 0 0 0 0,-1 0 0 0 0,1 1 0 0 0,0 0 0 0 0,1 0 0 0 0,-1 0 0 0 0,1 1 0 0 0,0-1 0 0 0,0 2 1 0 0,0-1-1 0 0,1 1 0 0 0,-1 0 0 0 0,1 1 0 0 0,12-3 0 0 0,-16 4-1 0 0,0 0 0 0 0,0 1 0 0 0,0 0-1 0 0,0 0 1 0 0,0 0 0 0 0,1 0 0 0 0,-1 0 0 0 0,0 1 0 0 0,0 0 0 0 0,0 0-1 0 0,0 0 1 0 0,0 0 0 0 0,-1 1 0 0 0,1-1 0 0 0,0 1 0 0 0,0 0 0 0 0,-1 0-1 0 0,1 1 1 0 0,-1-1 0 0 0,0 1 0 0 0,0-1 0 0 0,0 1 0 0 0,0 0-1 0 0,0 0 1 0 0,-1 1 0 0 0,1-1 0 0 0,-1 0 0 0 0,0 1 0 0 0,0 0 0 0 0,0-1-1 0 0,0 1 1 0 0,-1 0 0 0 0,1 0 0 0 0,-1 0 0 0 0,0 0 0 0 0,-1 0 0 0 0,2 4-1 0 0,-1 1 15 0 0,-1 0 0 0 0,0-1 0 0 0,0 1-1 0 0,-1-1 1 0 0,0 1 0 0 0,0-1 0 0 0,-1 1-1 0 0,0-1 1 0 0,0 0 0 0 0,-1 0-1 0 0,0 0 1 0 0,-1 0 0 0 0,1 0 0 0 0,-2-1-1 0 0,1 0 1 0 0,-1 0 0 0 0,0 0 0 0 0,0 0-1 0 0,-1-1 1 0 0,-10 10 0 0 0,14-15 103 0 0,1-20-56 0 0,1 16-57 0 0,0 1 0 0 0,-1-1 0 0 0,1 0 0 0 0,0 0 0 0 0,1 0-1 0 0,-1 1 1 0 0,0-1 0 0 0,1 0 0 0 0,0 0 0 0 0,0 1 0 0 0,1-4-1 0 0,12-19-32 0 0,0 1 0 0 0,2 0 0 0 0,1 2 0 0 0,34-38 0 0 0,-41 50-3 0 0,1-1 1 0 0,0 1 0 0 0,0 1-1 0 0,1 0 1 0 0,0 1-1 0 0,14-8 1 0 0,-25 16 27 0 0,0-1 0 0 0,0 1 0 0 0,0-1 0 0 0,0 1 1 0 0,0 0-1 0 0,0 0 0 0 0,0 0 0 0 0,0-1 0 0 0,0 1 0 0 0,0 0 0 0 0,0 0 0 0 0,0 1 0 0 0,1-1 0 0 0,-1 0 0 0 0,0 0 1 0 0,0 0-1 0 0,0 1 0 0 0,0-1 0 0 0,0 0 0 0 0,0 1 0 0 0,0-1 0 0 0,0 1 0 0 0,0-1 0 0 0,0 1 0 0 0,-1 0 0 0 0,1-1 1 0 0,0 1-1 0 0,0 0 0 0 0,0 0 0 0 0,-1 0 0 0 0,2 0 0 0 0,0 2-7 0 0,0-1-1 0 0,-1 1 1 0 0,1-1 0 0 0,-1 1 0 0 0,1 0-1 0 0,-1 0 1 0 0,0-1 0 0 0,0 1-1 0 0,1 4 1 0 0,8 143-629 0 0,-10-149 636 0 0,0 0 0 0 0,0 0 0 0 0,0-1 0 0 0,0 1 0 0 0,1-1 0 0 0,-1 1-1 0 0,0 0 1 0 0,1-1 0 0 0,-1 1 0 0 0,0-1 0 0 0,1 1 0 0 0,-1 0 0 0 0,1-1 0 0 0,-1 1 0 0 0,1-1 0 0 0,-1 0 0 0 0,1 1 0 0 0,-1-1 0 0 0,1 1 0 0 0,0-1 0 0 0,-1 0 0 0 0,1 1 0 0 0,-1-1 0 0 0,1 0 0 0 0,0 0 0 0 0,-1 1 0 0 0,1-1 0 0 0,0 0 0 0 0,-1 0 0 0 0,1 0 0 0 0,0 0 0 0 0,0 0 0 0 0,-1 0 0 0 0,1 0 0 0 0,0 0 0 0 0,-1 0 0 0 0,1 0 0 0 0,0-1 0 0 0,-1 1 0 0 0,1 0-1 0 0,0 0 1 0 0,-1-1 0 0 0,1 1 0 0 0,-1 0 0 0 0,1-1 0 0 0,0 1 0 0 0,-1 0 0 0 0,2-2 0 0 0,22-12-70 0 0,-8 1-52 0 0,-1-1 0 0 0,0 0 0 0 0,-1-1 0 0 0,0 0 0 0 0,-1-1 0 0 0,13-21 0 0 0,25-31-524 0 0,-41 59 305 0 0,-5 11 10 0 0,-7 27 145 0 0,1-23 173 0 0,1 0 0 0 0,-1 0-1 0 0,1 0 1 0 0,0 0 0 0 0,1 0-1 0 0,-1-1 1 0 0,1 1-1 0 0,3 10 1 0 0,-3-14 16 0 0,-1 0 0 0 0,1 0 0 0 0,-1 0 0 0 0,1-1 0 0 0,0 1 0 0 0,0 0 1 0 0,0-1-1 0 0,0 1 0 0 0,0 0 0 0 0,1-1 0 0 0,-1 1 0 0 0,0-1 0 0 0,1 0 0 0 0,-1 1 0 0 0,1-1 0 0 0,-1 0 0 0 0,1 0 0 0 0,0 0 0 0 0,-1 0 0 0 0,1 0 1 0 0,0 0-1 0 0,0-1 0 0 0,0 1 0 0 0,0-1 0 0 0,0 1 0 0 0,-1-1 0 0 0,1 0 0 0 0,0 1 0 0 0,0-1 0 0 0,0 0 0 0 0,0 0 0 0 0,0 0 0 0 0,0-1 1 0 0,0 1-1 0 0,0 0 0 0 0,3-2 0 0 0,8-2-13 0 0,-1-1-1 0 0,1 0 1 0 0,-1-1 0 0 0,0 0 0 0 0,-1-1 0 0 0,1 0-1 0 0,-1-1 1 0 0,-1 0 0 0 0,1-1 0 0 0,-2 0 0 0 0,1-1-1 0 0,-1 0 1 0 0,0 0 0 0 0,12-21 0 0 0,-8 10 49 0 0,-1 0-1 0 0,-1 0 1 0 0,-1-1-1 0 0,-1 0 1 0 0,-1 0 0 0 0,-1-1-1 0 0,8-44 1 0 0,-12 13 714 0 0,-4 52-512 0 0,-3 2-137 0 0,1 1-81 0 0,-1 1-1 0 0,0-1 1 0 0,0 1 0 0 0,0 0-1 0 0,1 0 1 0 0,-1 0 0 0 0,1 0-1 0 0,-1 1 1 0 0,1-1 0 0 0,0 1-1 0 0,0 0 1 0 0,0 0 0 0 0,1 0-1 0 0,-1 0 1 0 0,0 0 0 0 0,-2 6-1 0 0,-38 68 129 0 0,34-60-95 0 0,-14 28 103 0 0,1 2-1 0 0,3 0 0 0 0,1 0 1 0 0,3 2-1 0 0,2 0 0 0 0,2 1 1 0 0,-8 90-1 0 0,16-84 19 0 0,-1 3 90 0 0,6 94 0 0 0,-1-144-329 0 0,0 2-574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22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0 472 0 0,'5'4'156'0'0,"-1"-1"0"0"0,1 1 0 0 0,-1 0 0 0 0,1 1 0 0 0,-1-1 0 0 0,0 1 0 0 0,-1 0-1 0 0,1-1 1 0 0,-1 2 0 0 0,0-1 0 0 0,0 0 0 0 0,-1 1 0 0 0,0-1 0 0 0,0 1 0 0 0,0 0 0 0 0,0-1 0 0 0,1 12 0 0 0,-3-13-81 0 0,-1 1 0 0 0,1-1 0 0 0,0 1 0 0 0,-1 0-1 0 0,0-1 1 0 0,0 1 0 0 0,-1-1 0 0 0,1 0 0 0 0,-1 1 0 0 0,0-1 0 0 0,0 0 0 0 0,-1 0 0 0 0,1 0 0 0 0,-1 0 0 0 0,1-1 0 0 0,-1 1 0 0 0,0-1 0 0 0,-1 1-1 0 0,1-1 1 0 0,-1 0 0 0 0,1 0 0 0 0,-1-1 0 0 0,-6 4 0 0 0,-2 1 48 0 0,0-1 0 0 0,-1 0 0 0 0,1-1 0 0 0,-1-1 0 0 0,0 0 0 0 0,0 0 1 0 0,-23 2-1 0 0,29-5-222 0 0,1 0 1 0 0,0-1-1 0 0,-1 0 1 0 0,1 0-1 0 0,0 0 1 0 0,-1 0-1 0 0,1-1 1 0 0,0 0 0 0 0,-1-1-1 0 0,1 0 1 0 0,0 0-1 0 0,0 0 1 0 0,0 0-1 0 0,1-1 1 0 0,-1 0-1 0 0,0 0 1 0 0,1-1-1 0 0,-7-5 1 0 0,2-4-1491 0 0,4-4 123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24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237 436 160 0 0,'14'-23'1005'0'0,"-13"22"-537"0"0,3-14 518 0 0,-4 15-940 0 0,0 0 0 0 0,1-1 1 0 0,-1 1-1 0 0,0 0 0 0 0,0 0 1 0 0,0-1-1 0 0,0 1 1 0 0,0 0-1 0 0,0-1 0 0 0,1 1 1 0 0,-1-1-1 0 0,0 1 0 0 0,0 0 1 0 0,0-1-1 0 0,0 1 1 0 0,0 0-1 0 0,0-1 0 0 0,0 1 1 0 0,0 0-1 0 0,0-1 0 0 0,-1 1 1 0 0,1 0-1 0 0,0-1 0 0 0,0 1 1 0 0,0 0-1 0 0,0-1 1 0 0,0 1-1 0 0,-1 0 0 0 0,1-1 1 0 0,0 1-1 0 0,0 0 0 0 0,-1 0 1 0 0,1-1-1 0 0,0 1 0 0 0,0 0 1 0 0,-1 0-1 0 0,1 0 1 0 0,0-1-1 0 0,0 1 0 0 0,-1 0 1 0 0,1 0-1 0 0,-1 0 0 0 0,-10 3 57 0 0,0 1 0 0 0,0 0-1 0 0,0 1 1 0 0,0 0 0 0 0,1 1-1 0 0,0 0 1 0 0,0 0 0 0 0,1 1-1 0 0,0 1 1 0 0,0-1 0 0 0,0 2-1 0 0,1-1 1 0 0,-12 18 0 0 0,4-6 41 0 0,2 0-1 0 0,0 2 1 0 0,2 0 0 0 0,0 0-1 0 0,-13 40 1 0 0,16-19 162 0 0,9-41-293 0 0,0-1-1 0 0,-1 0 0 0 0,1 0 1 0 0,1 1-1 0 0,-1-1 0 0 0,0 0 1 0 0,0 0-1 0 0,0 0 0 0 0,1 1 1 0 0,-1-1-1 0 0,0 0 0 0 0,1 0 1 0 0,-1 0-1 0 0,1 0 0 0 0,0 0 1 0 0,-1 0-1 0 0,1 0 0 0 0,0 0 1 0 0,-1 0-1 0 0,1 0 0 0 0,0 0 1 0 0,0 0-1 0 0,0 0 0 0 0,0-1 1 0 0,0 1-1 0 0,0 0 0 0 0,0-1 1 0 0,0 1-1 0 0,0 0 0 0 0,2 0 1 0 0,2-2 6 0 0,-1 0 1 0 0,1-1-1 0 0,-1 1 1 0 0,1-1 0 0 0,-1 0-1 0 0,0 0 1 0 0,0 0-1 0 0,0 0 1 0 0,0-1 0 0 0,0 0-1 0 0,-1 0 1 0 0,5-3-1 0 0,2-6 7 0 0,0 0 0 0 0,0 0-1 0 0,-1 0 1 0 0,-1-1 0 0 0,0-1 0 0 0,-1 1-1 0 0,0-1 1 0 0,-1 0 0 0 0,5-19-1 0 0,-4 8-24 0 0,-1 1 0 0 0,-1-1 0 0 0,-2 0 0 0 0,2-47 0 0 0,-6 64-13 0 0,0-17-103 0 0,1 25 115 0 0,0 0-1 0 0,-1-1 0 0 0,1 1 0 0 0,0 0 0 0 0,0 0 0 0 0,0 0 0 0 0,0-1 0 0 0,0 1 0 0 0,0 0 0 0 0,0 0 0 0 0,0-1 0 0 0,0 1 0 0 0,0 0 0 0 0,0-1 0 0 0,0 1 0 0 0,0 0 0 0 0,0 0 0 0 0,0-1 0 0 0,0 1 0 0 0,0 0 0 0 0,0 0 0 0 0,0-1 0 0 0,0 1 0 0 0,0 0 0 0 0,0 0 0 0 0,0-1 0 0 0,0 1 0 0 0,1 0 0 0 0,-1 0 0 0 0,0 0 0 0 0,0-1 0 0 0,0 1 0 0 0,0 0 0 0 0,1 0 0 0 0,-1 0 0 0 0,0 0 0 0 0,0-1 0 0 0,0 1 0 0 0,1 0 0 0 0,-1 0 0 0 0,0 0 1 0 0,0 0-1 0 0,1 0 0 0 0,-1 0 0 0 0,0 0 0 0 0,0 0 0 0 0,1-1 0 0 0,-1 1 0 0 0,0 0 0 0 0,1 0 0 0 0,8 7 15 0 0,6 4-13 0 0,0 0 1 0 0,0 1 0 0 0,-1 1 0 0 0,-1 0-1 0 0,16 21 1 0 0,-26-30-3 0 0,0 0-1 0 0,-1 0 0 0 0,0 0 1 0 0,0 0-1 0 0,0 0 1 0 0,0 0-1 0 0,0 1 0 0 0,-1-1 1 0 0,0 1-1 0 0,0-1 1 0 0,0 1-1 0 0,-1-1 0 0 0,0 1 1 0 0,0 0-1 0 0,0-1 1 0 0,0 1-1 0 0,0-1 0 0 0,-1 1 1 0 0,0 0-1 0 0,0-1 1 0 0,0 1-1 0 0,-1-1 0 0 0,0 0 1 0 0,1 0-1 0 0,-1 1 1 0 0,-1-1-1 0 0,1 0 0 0 0,-5 5 1 0 0,2-2-1 0 0,-2 0 0 0 0,1 0 0 0 0,-1 0 0 0 0,-14 9 0 0 0,8-4 23 0 0,12-11 10 0 0,4-8-23 0 0,14-17-14 0 0,1 1 0 0 0,1 1-1 0 0,0 1 1 0 0,2 0 0 0 0,1 1-1 0 0,30-21 1 0 0,20-20-4 0 0,-71 61 8 0 0,3-5-11 0 0,1 1 0 0 0,-1 0 0 0 0,1 0 0 0 0,0 1 1 0 0,0-1-1 0 0,0 1 0 0 0,1 0 0 0 0,-1 0 0 0 0,1 1 0 0 0,9-4 0 0 0,-15 6 12 0 0,1 0 0 0 0,0 1-1 0 0,-1-1 1 0 0,1 0 0 0 0,0 0-1 0 0,-1 0 1 0 0,1 0-1 0 0,0 1 1 0 0,-1-1 0 0 0,1 0-1 0 0,0 0 1 0 0,-1 1 0 0 0,1-1-1 0 0,-1 1 1 0 0,1-1-1 0 0,-1 0 1 0 0,1 1 0 0 0,-1-1-1 0 0,1 1 1 0 0,-1-1 0 0 0,1 1-1 0 0,-1 0 1 0 0,0-1-1 0 0,1 1 1 0 0,-1-1 0 0 0,0 1-1 0 0,1 0 1 0 0,-1-1 0 0 0,0 1-1 0 0,0 0 1 0 0,0-1-1 0 0,0 1 1 0 0,1 0 0 0 0,-1-1-1 0 0,0 1 1 0 0,0 0 0 0 0,0 0-1 0 0,0-1 1 0 0,-1 2 0 0 0,-5 34-29 0 0,3-25 34 0 0,-2 11-7 0 0,-4 25 21 0 0,-6 71 1 0 0,12-90-25 0 0,1 17 140 0 0,3-44-128 0 0,0 1 0 0 0,0-1 0 0 0,0 0 0 0 0,1 1 0 0 0,-1-1 0 0 0,0 0 0 0 0,1 0 0 0 0,-1 0 0 0 0,0 0 0 0 0,1 0 0 0 0,0 0 0 0 0,-1-1 0 0 0,1 1 0 0 0,-1 0 0 0 0,1-1 0 0 0,0 1 0 0 0,0-1 0 0 0,-1 0 0 0 0,1 1 0 0 0,0-1 0 0 0,0 0 0 0 0,-1 0 0 0 0,1 0 0 0 0,2-1 0 0 0,7-1 6 0 0,1 0 0 0 0,-1-1 0 0 0,0-1 0 0 0,-1 0-1 0 0,1 0 1 0 0,-1-1 0 0 0,1 0 0 0 0,-2-1-1 0 0,1 0 1 0 0,0-1 0 0 0,-1 0 0 0 0,-1 0 0 0 0,1-1-1 0 0,-1 0 1 0 0,0 0 0 0 0,9-14 0 0 0,4-7-9 0 0,-1 0 0 0 0,-1-2 0 0 0,-2 0 0 0 0,15-37 0 0 0,-29 60-12 0 0,20-53 22 0 0,-22 57-16 0 0,0 1 0 0 0,0-1 0 0 0,0 0 0 0 0,-1 0 0 0 0,0 0 0 0 0,0 0 0 0 0,0 0 0 0 0,0 1 0 0 0,0-1 0 0 0,-1 0 0 0 0,0 0 0 0 0,1 0 0 0 0,-4-5 0 0 0,3 6-13 0 0,-7 7 15 0 0,-1-1 1 0 0,1 1-1 0 0,0 0 0 0 0,0 1 0 0 0,0-1 0 0 0,1 2 0 0 0,-1-1 0 0 0,1 1 0 0 0,0 0 0 0 0,1 1 0 0 0,0-1 0 0 0,0 1 0 0 0,-7 12 0 0 0,-7 10 33 0 0,-32 64-1 0 0,46-80-25 0 0,1 0 0 0 0,0 1 1 0 0,-6 25-1 0 0,10-34 1 0 0,0 1 0 0 0,0-1-1 0 0,0 0 1 0 0,1 0 0 0 0,0 0 0 0 0,0 0-1 0 0,0 1 1 0 0,0-1 0 0 0,1 0 0 0 0,0 0-1 0 0,0 0 1 0 0,0 0 0 0 0,4 7 0 0 0,-4-10-2 0 0,0 0 1 0 0,0-1 0 0 0,1 1-1 0 0,-1-1 1 0 0,0 0 0 0 0,1 1-1 0 0,-1-1 1 0 0,1 0 0 0 0,0 0-1 0 0,-1 0 1 0 0,1 0 0 0 0,0 0-1 0 0,-1 0 1 0 0,1-1 0 0 0,0 1-1 0 0,0-1 1 0 0,0 1 0 0 0,0-1-1 0 0,0 1 1 0 0,0-1 0 0 0,0 0-1 0 0,0 0 1 0 0,0 0 0 0 0,-1 0-1 0 0,5-1 1 0 0,50-14 44 0 0,-51 13-46 0 0,11-5 2 0 0,-1 0 1 0 0,1-2-1 0 0,-2 0 0 0 0,1 0 1 0 0,-2-1-1 0 0,1-1 0 0 0,13-13 1 0 0,2-6-4 0 0,46-58 1 0 0,-52 56-4 0 0,-8 11-18 0 0,0 1 1 0 0,22-21-1 0 0,-35 39-6 0 0,-4 9-33 0 0,-28 65 36 0 0,-6 13-7 0 0,34-77 38 0 0,0-1 1 0 0,0 1-1 0 0,1-1 1 0 0,-1 1-1 0 0,2-1 1 0 0,-1 1-1 0 0,1 0 1 0 0,0-1-1 0 0,2 11 0 0 0,-2-17-8 0 0,0 0 0 0 0,0 0-1 0 0,1 0 1 0 0,-1 0 0 0 0,0 0-1 0 0,0 0 1 0 0,1 0 0 0 0,-1-1-1 0 0,1 1 1 0 0,-1 0 0 0 0,1 0-1 0 0,-1 0 1 0 0,1 0 0 0 0,-1-1-1 0 0,1 1 1 0 0,0 0 0 0 0,0-1-1 0 0,-1 1 1 0 0,1 0 0 0 0,0-1-1 0 0,0 1 1 0 0,0-1 0 0 0,-1 1-1 0 0,1-1 1 0 0,0 1 0 0 0,0-1-1 0 0,0 0 1 0 0,0 1 0 0 0,0-1-1 0 0,2 0 1 0 0,0 0 7 0 0,0 0 0 0 0,0-1 0 0 0,1 1 0 0 0,-1-1 0 0 0,0 0 0 0 0,0 1 0 0 0,0-2 0 0 0,0 1 0 0 0,5-3 0 0 0,3-2 16 0 0,0-1 0 0 0,-1 0-1 0 0,0 0 1 0 0,12-13 0 0 0,122-146-57 0 0,-142 164 22 0 0,-3 9-117 0 0,0 1 121 0 0,-1-1 0 0 0,0 0 1 0 0,0 0-1 0 0,-1 0 0 0 0,1 0 1 0 0,-9 13-1 0 0,7-13-2 0 0,0 1 0 0 0,1 0 0 0 0,0 0 0 0 0,0 0 0 0 0,-3 16-1 0 0,4-7-6 0 0,1-11 24 0 0,0 0 1 0 0,0 0-1 0 0,1-1 1 0 0,0 1-1 0 0,0 0 1 0 0,1 0-1 0 0,1 9 1 0 0,-1-13-6 0 0,0 0 0 0 0,-1-1 1 0 0,1 1-1 0 0,0-1 0 0 0,0 1 0 0 0,1-1 0 0 0,-1 1 1 0 0,0-1-1 0 0,0 0 0 0 0,1 0 0 0 0,-1 1 1 0 0,1-1-1 0 0,-1 0 0 0 0,1 0 0 0 0,-1 0 1 0 0,1-1-1 0 0,0 1 0 0 0,-1 0 0 0 0,1-1 0 0 0,0 1 1 0 0,0-1-1 0 0,-1 1 0 0 0,1-1 0 0 0,0 0 1 0 0,0 0-1 0 0,0 1 0 0 0,0-2 0 0 0,-1 1 1 0 0,4 0-1 0 0,4-1-5 0 0,0 0 1 0 0,1-1 0 0 0,-1 0 0 0 0,0-1-1 0 0,-1 0 1 0 0,1 0 0 0 0,0-1-1 0 0,-1 0 1 0 0,0 0 0 0 0,0-1-1 0 0,0 0 1 0 0,0 0 0 0 0,-1-1-1 0 0,0 0 1 0 0,0 0 0 0 0,-1-1-1 0 0,1 0 1 0 0,-2 0 0 0 0,1-1-1 0 0,6-9 1 0 0,3-8-13 0 0,-1 1-1 0 0,-1-2 0 0 0,-1 0 1 0 0,-1 0-1 0 0,10-37 1 0 0,-8 21 366 0 0,-3-1 0 0 0,-1 0 0 0 0,-2 0 0 0 0,1-58 0 0 0,-11 78 795 0 0,-3 41-581 0 0,1-3-648 0 0,0 1 132 0 0,1 0 0 0 0,1 0 0 0 0,0 0-1 0 0,0 20 1 0 0,-4 19 37 0 0,-14 67 71 0 0,-25 105-592 0 0,44-224 86 0 0,1 1 0 0 0,1-1-1 0 0,-1 1 1 0 0,0-1 0 0 0,1 1-1 0 0,0 0 1 0 0,0-1 0 0 0,0 1-1 0 0,1 4 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2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9 157 988 0 0,'-9'-9'3560'0'0,"36"-15"-2884"0"0,-4 16-31 0 0,4-3-105 0 0,6 3-112 0 0,2-1-180 0 0,12-6-184 0 0,-1 5-192 0 0,1-7-180 0 0,-5 6-212 0 0,-7 1-513 0 0,-2-3-1119 0 0,-5 2 496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04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0 186 276 0 0,'0'0'7092'0'0,"4"-4"-7030"0"0,-2 2-50 0 0,0 0 0 0 0,0 0 0 0 0,0 0 0 0 0,1 1 0 0 0,-1-1 0 0 0,1 0 0 0 0,-1 1 1 0 0,1 0-1 0 0,0 0 0 0 0,0 0 0 0 0,-1 0 0 0 0,1 0 0 0 0,0 1 0 0 0,0-1 0 0 0,0 1 0 0 0,0-1 0 0 0,4 1 0 0 0,24-4 64 0 0,3-1-50 0 0,0 1 0 0 0,57 2 0 0 0,22 0 4 0 0,-5 4-26 0 0,-17-6-7 0 0,-64 1-3 0 0,0 2 0 0 0,1 1-1 0 0,41 5 1 0 0,-56-3 3 0 0,-1-1 0 0 0,1-1 0 0 0,19-1 0 0 0,33-1-21 0 0,191-6-409 0 0,-120 8 179 0 0,-1-12 200 0 0,96-3-8 0 0,-140 9 17 0 0,227 2 27 0 0,-183 5-16 0 0,-3 1-50 0 0,114-2-340 0 0,86-10-481 0 0,-257 7 856 0 0,321-28-54 0 0,-303 26 5 0 0,-75 6 67 0 0,0-1 1 0 0,0-1-1 0 0,0-1 0 0 0,32-7 0 0 0,-44 7 24 0 0,1 1-1 0 0,0 0 0 0 0,-1 0 0 0 0,1 1 1 0 0,0 0-1 0 0,8 1 0 0 0,10-1 2 0 0,132-18 490 0 0,-155 18-145 0 0,0 0-129 0 0,0-1-1 0 0,0 1 1 0 0,0 0-1 0 0,0-1 1 0 0,0 1-1 0 0,0-1 1 0 0,0 1 0 0 0,0-1-1 0 0,0 0 1 0 0,0 0-1 0 0,3-2 1 0 0,0-7-4046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25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10 440 0 0,'0'0'1652'0'0,"-17"-10"4416"0"0,23 12-6026 0 0,-1 1 1 0 0,-1-1-1 0 0,1 1 0 0 0,0 0 0 0 0,-1 0 1 0 0,1 1-1 0 0,-1-1 0 0 0,0 1 0 0 0,0 0 1 0 0,0 0-1 0 0,-1 1 0 0 0,0-1 1 0 0,1 1-1 0 0,-1-1 0 0 0,-1 1 0 0 0,1 0 1 0 0,2 9-1 0 0,3 10 44 0 0,-1 1 0 0 0,-1 1 0 0 0,-1-1 0 0 0,-2 1 0 0 0,1 30 0 0 0,-3-4 136 0 0,-9 84 0 0 0,6-121-194 0 0,-1 0 1 0 0,0 0-1 0 0,-1 0 1 0 0,-1 0-1 0 0,0-1 1 0 0,-1 0-1 0 0,0 0 1 0 0,-1 0-1 0 0,-1-1 1 0 0,0 0-1 0 0,0-1 1 0 0,-2 1-1 0 0,1-2 1 0 0,-2 1-1 0 0,1-1 1 0 0,-2-1-1 0 0,-19 14 1 0 0,15-13-457 0 0,-1-1 0 0 0,-1 0 0 0 0,0-2 0 0 0,0 0 0 0 0,-1-1 0 0 0,0-1 0 0 0,0 0 0 0 0,0-2 0 0 0,-1 0 0 0 0,1-1 0 0 0,-1-1 0 0 0,0-1 0 0 0,-21-2 0 0 0,-25-3-2050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0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418 201 472 0 0,'0'0'9095'0'0,"4"-3"-8812"0"0,12-16 132 0 0,-1 0 1 0 0,-1-1-1 0 0,0-1 1 0 0,17-35 0 0 0,-2 5 537 0 0,-28 49-849 0 0,1-5 22 0 0,-1 5-85 0 0,-3 5 202 0 0,-230 375-110 0 0,168-278-136 0 0,-36 40 58 0 0,97-137-28 0 0,0 0 0 0 0,1 0 0 0 0,-1 0 0 0 0,0 0 0 0 0,-1-1 0 0 0,1 1 0 0 0,0-1 0 0 0,-1 0 0 0 0,1 0 0 0 0,-1-1 0 0 0,-7 3 0 0 0,9-3 36 0 0,-2-2-27 0 0,-3-2 0 0 0,0 1 0 0 0,0-1 1 0 0,0 0-1 0 0,0-1 0 0 0,1 0 1 0 0,-1 0-1 0 0,-7-7 0 0 0,12 10-16 0 0,-2-4 32 0 0,1 0 0 0 0,-1 1 0 0 0,1-1 0 0 0,0 0 0 0 0,-5-11 0 0 0,7 14-24 0 0,-3-15-6 0 0,15-26-4 0 0,-4 13-9 0 0,2 1-1 0 0,0 0 0 0 0,15-28 1 0 0,-6 18-21 0 0,-13 27 8 0 0,0 0 0 0 0,1 1 0 0 0,1 0 0 0 0,0 0 0 0 0,0 0 0 0 0,1 1 0 0 0,13-14 0 0 0,-18 21 3 0 0,0 0 0 0 0,0 0 0 0 0,0 0 0 0 0,1 0 0 0 0,0 0 0 0 0,-1 1 1 0 0,1 0-1 0 0,0 0 0 0 0,0 0 0 0 0,0 0 0 0 0,1 0 0 0 0,-1 1 0 0 0,0 0 0 0 0,1 0 0 0 0,-1 0 0 0 0,0 0 0 0 0,1 1 0 0 0,-1 0 0 0 0,1 0 0 0 0,-1 0 0 0 0,1 0 0 0 0,-1 1 0 0 0,1 0 0 0 0,-1 0 0 0 0,0 0 0 0 0,1 0 0 0 0,-1 1 0 0 0,0-1 0 0 0,0 1 0 0 0,0 0 0 0 0,0 0 0 0 0,0 1 0 0 0,5 3 0 0 0,2 3-2 0 0,-1 0 0 0 0,-1 1-1 0 0,1 0 1 0 0,-1 0 0 0 0,-1 1 0 0 0,0 0 0 0 0,0 0-1 0 0,-1 1 1 0 0,10 22 0 0 0,4 23 112 0 0,17 73 1 0 0,4 12-5515 0 0,-36-130 1834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1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154 221 392 0 0,'0'0'553'0'0,"5"-16"1537"0"0,11-11 2737 0 0,-15 27-4777 0 0,-17 54 747 0 0,5-19-638 0 0,-10 28 272 0 0,-3-1 0 0 0,-3-1 0 0 0,-49 83 1011 0 0,79-153-847 0 0,13-31-259 0 0,28-60-322 0 0,-23 53 18 0 0,14-30 54 0 0,2 1 1 0 0,90-132 0 0 0,-121 198-32 0 0,-4 7-41 0 0,0-1 0 0 0,0 1 0 0 0,0 0 0 0 0,0 0 0 0 0,1 1 0 0 0,-1-1 0 0 0,1 0 0 0 0,3-2 0 0 0,-3 33 1 0 0,-16 135-10 0 0,1-32-13 0 0,6 63 46 0 0,6-192-87 0 0,0 8-59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2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7 103 8 0 0,'-6'-14'8055'0'0,"10"10"-7949"0"0,0 0 0 0 0,0 1-1 0 0,0-1 1 0 0,1 1 0 0 0,0 0 0 0 0,0 0-1 0 0,-1 0 1 0 0,2 0 0 0 0,-1 1-1 0 0,0 0 1 0 0,0 0 0 0 0,11-2-1 0 0,73-13 303 0 0,-3 4-1564 0 0,-32 0-3102 0 0,-33 7 1763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24 348 0 0,'0'0'997'0'0,"5"-13"3197"0"0,-6 12-4156 0 0,0 0-1 0 0,0 0 0 0 0,0 0 1 0 0,-1 0-1 0 0,1 1 0 0 0,0-1 1 0 0,0 0-1 0 0,0 1 0 0 0,-1-1 1 0 0,1 0-1 0 0,0 1 0 0 0,-1 0 1 0 0,1-1-1 0 0,0 1 0 0 0,-1 0 1 0 0,1 0-1 0 0,-1 0 0 0 0,1 0 1 0 0,0 0-1 0 0,-1 0 0 0 0,1 0 1 0 0,-1 0-1 0 0,-1 1 0 0 0,-45 16 458 0 0,24-4-166 0 0,-39 27 1 0 0,49-30-197 0 0,1 1-1 0 0,0 1 1 0 0,1 0 0 0 0,0 0 0 0 0,-17 23 0 0 0,26-30-86 0 0,0-1 1 0 0,0 0 0 0 0,0 1 0 0 0,1 0 0 0 0,-1-1 0 0 0,1 1 0 0 0,0 0 0 0 0,1 0 0 0 0,-1 1-1 0 0,1-1 1 0 0,0 0 0 0 0,0 0 0 0 0,1 0 0 0 0,0 1 0 0 0,0-1 0 0 0,0 0 0 0 0,0 1-1 0 0,1-1 1 0 0,0 0 0 0 0,0 0 0 0 0,0 1 0 0 0,3 5 0 0 0,-1-7-47 0 0,-1-1-1 0 0,1 0 1 0 0,0 0 0 0 0,0 0-1 0 0,1 0 1 0 0,-1 0 0 0 0,1-1 0 0 0,-1 1-1 0 0,1-1 1 0 0,0 0 0 0 0,0 0-1 0 0,0-1 1 0 0,0 1 0 0 0,0-1-1 0 0,0 0 1 0 0,0 0 0 0 0,0 0 0 0 0,6 0-1 0 0,9 2-914 0 0,0-1-1 0 0,35-1 0 0 0,-22-4-1641 0 0,-2-3 192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30 20 0 0,'0'0'1015'0'0,"-38"17"4592"0"0,24-10-2883 0 0,41-11-1748 0 0,-14 3-1135 0 0,350-32 1162 0 0,-262 23-647 0 0,-96 9-322 0 0,4-3-24 0 0,-6 3-78 0 0,-13 3-3573 0 0,8-1 3509 0 0,0 0 0 0 0,0 0 0 0 0,-1 0 0 0 0,1 0 0 0 0,0 0 0 0 0,0 1 0 0 0,0-1 0 0 0,-2 3 0 0 0,-3 0-384 0 0,-13 7-1822 0 0,5-5 179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4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25 260 0 0,'0'0'341'0'0,"-33"19"4507"0"0,-25 7-1276 0 0,57-25-3495 0 0,-14 9 2265 0 0,510-77-1628 0 0,-493 66-698 0 0,-1 1-106 0 0,0 0 1 0 0,-1 0-1 0 0,1 0 0 0 0,0 0 1 0 0,0 0-1 0 0,-1 0 0 0 0,1 0 1 0 0,0 0-1 0 0,-1 0 1 0 0,1 0-1 0 0,0-1 0 0 0,0 1 1 0 0,-1 0-1 0 0,1-1 1 0 0,-1 1-1 0 0,1 0 0 0 0,0-1 1 0 0,-1 1-1 0 0,1-1 1 0 0,-1 1-1 0 0,1-1 0 0 0,-1 1 1 0 0,1-1-1 0 0,-1 0 0 0 0,1 1 1 0 0,-1-1-1 0 0,0 1 1 0 0,1-1-1 0 0,-1 0 0 0 0,0 1 1 0 0,1-2-1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7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96 188 96 0 0,'0'0'264'0'0,"-31"24"2323"0"0,27-22-2154 0 0,-25 14 1329 0 0,28-16-1622 0 0,1 1 0 0 0,-1-1 0 0 0,0 1-1 0 0,0-1 1 0 0,0 0 0 0 0,0 1 0 0 0,0-1 0 0 0,0 0-1 0 0,0 1 1 0 0,0-1 0 0 0,0 0 0 0 0,0 0 0 0 0,0 0 0 0 0,0 0-1 0 0,0 0 1 0 0,0 0 0 0 0,1 0 0 0 0,-1 0 0 0 0,0 0 0 0 0,0-1-1 0 0,0 1 1 0 0,0 0 0 0 0,0-1 0 0 0,0 1 0 0 0,-1-1-1 0 0,1-2-78 0 0,0 0 0 0 0,0 0 0 0 0,0 0 0 0 0,0 0 0 0 0,0 0 0 0 0,1 0 0 0 0,0-1 0 0 0,0 1-1 0 0,-1 0 1 0 0,2 0 0 0 0,-1 0 0 0 0,0 0 0 0 0,1-1 0 0 0,-1 1 0 0 0,1 0 0 0 0,0 0-1 0 0,0 0 1 0 0,0 0 0 0 0,2-3 0 0 0,33-61 604 0 0,-29 56-526 0 0,0 0 1 0 0,1 0-1 0 0,0 0 1 0 0,1 1 0 0 0,0 1-1 0 0,0 0 1 0 0,20-16-1 0 0,-28 25-133 0 0,0 0-1 0 0,0-1 0 0 0,0 1 1 0 0,0 0-1 0 0,0 0 0 0 0,0 0 1 0 0,0-1-1 0 0,0 1 0 0 0,0 0 1 0 0,0 0-1 0 0,-1 1 0 0 0,1-1 0 0 0,0 0 1 0 0,0 0-1 0 0,0 0 0 0 0,0 1 1 0 0,0-1-1 0 0,0 0 0 0 0,0 1 1 0 0,0-1-1 0 0,-1 0 0 0 0,1 1 1 0 0,0 0-1 0 0,0-1 0 0 0,-1 1 1 0 0,1-1-1 0 0,0 1 0 0 0,0 1 0 0 0,16 18 49 0 0,-9-4-30 0 0,0 0 0 0 0,-1 0 0 0 0,-1 1 0 0 0,-1 0 0 0 0,5 25 0 0 0,-6-25-10 0 0,0 1 1 0 0,1-2 0 0 0,1 1 0 0 0,1-1 0 0 0,11 22-1 0 0,-17-37-8 0 0,0 0 0 0 0,0 0 0 0 0,0 0-1 0 0,0 1 1 0 0,0-1 0 0 0,1 0-1 0 0,-1 0 1 0 0,0-1 0 0 0,1 1-1 0 0,-1 0 1 0 0,1 0 0 0 0,-1-1-1 0 0,1 1 1 0 0,-1-1 0 0 0,1 1-1 0 0,0-1 1 0 0,-1 0 0 0 0,1 1-1 0 0,-1-1 1 0 0,1 0 0 0 0,0 0 0 0 0,-1 0-1 0 0,1 0 1 0 0,0-1 0 0 0,-1 1-1 0 0,1 0 1 0 0,-1-1 0 0 0,1 1-1 0 0,-1-1 1 0 0,1 1 0 0 0,-1-1-1 0 0,1 0 1 0 0,2-1 0 0 0,4-2-18 0 0,0-1 1 0 0,0 0-1 0 0,0-1 1 0 0,11-9-1 0 0,-3-2-29 0 0,-1-1-1 0 0,-1-1 1 0 0,0 0-1 0 0,-2-1 0 0 0,0-1 1 0 0,13-30-1 0 0,-24 49 34 0 0,6-10-2 0 0,-2 7-39 0 0,-4 8-109 0 0,-25 87 150 0 0,-3-2 0 0 0,-60 133 0 0 0,65-170 10 0 0,10-21 41 0 0,-2 8 47 0 0,-2-1 1 0 0,-1-1-1 0 0,-2 0 0 0 0,-1-2 0 0 0,-36 46 0 0 0,56-80-71 0 0,0 0-1 0 0,0 1 1 0 0,0-1-1 0 0,0 0 0 0 0,0 0 1 0 0,0 0-1 0 0,-1 0 1 0 0,1 0-1 0 0,0 0 1 0 0,0 0-1 0 0,0 0 0 0 0,0 0 1 0 0,0 0-1 0 0,-1 0 1 0 0,1 0-1 0 0,0 0 0 0 0,0 0 1 0 0,0 0-1 0 0,0 0 1 0 0,-1 0-1 0 0,1 0 0 0 0,0 0 1 0 0,0 0-1 0 0,0 0 1 0 0,0 0-1 0 0,0 0 0 0 0,0 0 1 0 0,-1 0-1 0 0,1-1 1 0 0,0 1-1 0 0,0 0 0 0 0,0 0 1 0 0,0 0-1 0 0,0 0 1 0 0,0 0-1 0 0,-1 0 0 0 0,1 0 1 0 0,0 0-1 0 0,0-1 1 0 0,0 1-1 0 0,0 0 0 0 0,0 0 1 0 0,0 0-1 0 0,0 0 1 0 0,0 0-1 0 0,0-1 0 0 0,0 1 1 0 0,0 0-1 0 0,0 0 1 0 0,0 0-1 0 0,0 0 0 0 0,0 0 1 0 0,0-1-1 0 0,0 1 1 0 0,0 0-1 0 0,0 0 0 0 0,0 0 1 0 0,0 0-1 0 0,0 0 1 0 0,0-1-1 0 0,0 1 0 0 0,0 0 1 0 0,0 0-1 0 0,0 0 1 0 0,0 0-1 0 0,0 0 1 0 0,1-1-1 0 0,-1-23 215 0 0,10-33-489 0 0,-3 32-198 0 0,2 1 0 0 0,1 0 0 0 0,24-41 0 0 0,-23 48-1780 0 0,1 0 0 0 0,27-30-1 0 0,-22 28-641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8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141 112 484 0 0,'7'-8'965'0'0,"0"0"0"0"0,0 0 0 0 0,-1 0 0 0 0,-1-1 0 0 0,9-17 1 0 0,-13 25-588 0 0,4-6 2099 0 0,-24 61-2283 0 0,-2-1 1 0 0,-3-1-1 0 0,-50 82 1 0 0,20-40 1135 0 0,56-101-1206 0 0,93-221 541 0 0,-41 102-440 0 0,-53 126-224 0 0,-1-4 11 0 0,2 0 0 0 0,-1 0 1 0 0,0 1-1 0 0,1-1 0 0 0,0 1 0 0 0,-1-1 0 0 0,1 1 0 0 0,1-1 0 0 0,-1 1 0 0 0,0 0 0 0 0,1 0 0 0 0,0 0 1 0 0,0 1-1 0 0,0-1 0 0 0,0 1 0 0 0,0-1 0 0 0,0 1 0 0 0,5-2 0 0 0,-7 3 11 0 0,21 14-51 0 0,-18-9 26 0 0,0 0-1 0 0,0-1 0 0 0,-1 1 0 0 0,1 1 1 0 0,-1-1-1 0 0,0 0 0 0 0,-1 1 0 0 0,1-1 1 0 0,-1 1-1 0 0,0 0 0 0 0,0 0 0 0 0,0 0 1 0 0,1 7-1 0 0,10 68-11 0 0,-12-73 13 0 0,2 17 1 0 0,4 73 17 0 0,-8-55-1891 0 0,1-39 1290 0 0,-2 6-1892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8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28 0 0,'-1'-11'2268'0'0,"18"-6"-1680"0"0,-3 7-40 0 0,7 3-52 0 0,5-4-64 0 0,-4 3-156 0 0,8-2-200 0 0,3 2-252 0 0,0 0-272 0 0,-3 0-236 0 0,-3-4-740 0 0,-9 6 332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0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1 247 292 0 0,'0'0'1507'0'0,"22"-32"3213"0"0,-7 18-4545 0 0,1 1 0 0 0,1 1 0 0 0,0 1 0 0 0,0 1 0 0 0,1 0 0 0 0,1 1 0 0 0,0 1 0 0 0,34-11 0 0 0,-51 19-170 0 0,1-1 0 0 0,-1 0 0 0 0,1 0 0 0 0,-1 1 0 0 0,1 0 0 0 0,0-1 0 0 0,-1 1 0 0 0,1 0 0 0 0,0 0 0 0 0,-1 1 0 0 0,1-1 1 0 0,-1 0-1 0 0,1 1 0 0 0,0 0 0 0 0,-1 0 0 0 0,1-1 0 0 0,-1 1 0 0 0,0 1 0 0 0,1-1 0 0 0,-1 0 0 0 0,0 1 0 0 0,1-1 0 0 0,-1 1 0 0 0,0-1 0 0 0,0 1 0 0 0,0 0 0 0 0,-1 0 0 0 0,1 0 0 0 0,0 0 0 0 0,1 3 0 0 0,0 2 12 0 0,0 0-1 0 0,-1 0 1 0 0,0 0-1 0 0,0 0 0 0 0,0 0 1 0 0,-1 0-1 0 0,0 1 1 0 0,-1-1-1 0 0,0 15 1 0 0,-1 1 27 0 0,-1-1 0 0 0,-1 1 0 0 0,-2-1 1 0 0,0 0-1 0 0,0 0 0 0 0,-2-1 0 0 0,-1 0 0 0 0,-13 25 1 0 0,-2-4 1 0 0,-2-1 1 0 0,-55 67-1 0 0,79-106-50 0 0,-2 2 20 0 0,0 1-1 0 0,-1-1 0 0 0,0 0 1 0 0,1 0-1 0 0,-1-1 0 0 0,-1 1 1 0 0,-7 4-1 0 0,10-7-9 0 0,3-10-185 0 0,0-1 152 0 0,1 1 0 0 0,-1 0 0 0 0,2-1 0 0 0,-1 1 0 0 0,1 0 0 0 0,1 1 0 0 0,0-1 0 0 0,0 0 0 0 0,0 1 0 0 0,10-12-1 0 0,8-10-33 0 0,43-44 0 0 0,-32 38 28 0 0,149-141-259 0 0,-67 71 63 0 0,-69 46 238 0 0,-24 28 108 0 0,0-7 1122 0 0,-49 66-1202 0 0,2 0 0 0 0,0 2 0 0 0,2 0 0 0 0,2 2 0 0 0,0 0 0 0 0,2 1 0 0 0,-25 58 1 0 0,40-80-16 0 0,0 0 0 0 0,0 1 0 0 0,1-1 0 0 0,0 1 0 0 0,1-1 0 0 0,0 1 0 0 0,0 0 0 0 0,1 0 0 0 0,1 15 0 0 0,1-23-18 0 0,-1 1-1 0 0,1 0 0 0 0,0-1 1 0 0,0 1-1 0 0,0 0 0 0 0,0-1 1 0 0,0 1-1 0 0,1-1 0 0 0,0 0 1 0 0,0 0-1 0 0,0 1 0 0 0,0-1 1 0 0,0 0-1 0 0,0 0 0 0 0,1-1 1 0 0,0 1-1 0 0,-1-1 0 0 0,1 1 1 0 0,0-1-1 0 0,0 0 0 0 0,1 0 1 0 0,-1 0-1 0 0,0 0 0 0 0,1-1 1 0 0,-1 1-1 0 0,1-1 0 0 0,-1 0 1 0 0,1 0-1 0 0,-1 0 0 0 0,6 0 1 0 0,-3 0-203 0 0,0 0 0 0 0,1 0 0 0 0,-1-1 0 0 0,0 0 0 0 0,0 0 0 0 0,1 0 0 0 0,9-3 0 0 0,21-12-4121 0 0,-21 4 2070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11 328 0 0,'0'0'3255'0'0,"3"-10"816"0"0,-3 10-4002 0 0,16 28 204 0 0,-2 1 1 0 0,-1 1-1 0 0,-2 0 0 0 0,-1 1 0 0 0,10 44 0 0 0,11 36 156 0 0,-6-29-629 0 0,-16-77-634 0 0,11-18-6067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9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8 288 0 0,'0'0'1646'0'0,"0"-1"-1584"0"0,0 1 1 0 0,0 0 0 0 0,-1-1 0 0 0,1 1 0 0 0,0-1 0 0 0,0 1 0 0 0,-1 0-1 0 0,1-1 1 0 0,0 1 0 0 0,0 0 0 0 0,-1-1 0 0 0,1 1 0 0 0,0 0 0 0 0,-1-1-1 0 0,1 1 1 0 0,0 0 0 0 0,-1 0 0 0 0,1 0 0 0 0,-1-1 0 0 0,1 1 0 0 0,0 0-1 0 0,-1 0 1 0 0,1 0 0 0 0,-1 0 0 0 0,1 0 0 0 0,0-1 0 0 0,-1 1 0 0 0,1 0-1 0 0,-1 0 1 0 0,1 0 0 0 0,-1 0 0 0 0,1 0 0 0 0,-1 1 0 0 0,1-1 0 0 0,0 0 0 0 0,-1 0-1 0 0,1 0 1 0 0,-1 0 0 0 0,1 0 0 0 0,0 0 0 0 0,-1 1 0 0 0,1-1 0 0 0,-1 0-1 0 0,1 0 1 0 0,-1 1 0 0 0,-88 116 1826 0 0,-15 21-2736 0 0,79-119-2056 0 0,15-14 1235 0 0</inkml:trace>
  <inkml:trace contextRef="#ctx0" brushRef="#br0" timeOffset="1">0 193 884 0 0,'0'0'864'0'0,"15"-15"-64"0"0,1 9-96 0 0,2-1-64 0 0,2-1-64 0 0,12 2-52 0 0,2 0-80 0 0,13 1-23 0 0,-12 0-117 0 0,-2 1-204 0 0,1 4-252 0 0,-1-4-292 0 0,-6 6-501 0 0,-5-2-1023 0 0,-7 2 452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39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95 224 0 0,'-10'-3'9596'0'0,"47"-11"-9812"0"0,0 1-1 0 0,1 2 1 0 0,42-6-1 0 0,1-1-1989 0 0,-37 8-349 0 0,-6 1 198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0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38 140 0 0,'20'-37'6346'0'0,"-25"45"-5067"0"0,-68 131-402 0 0,-56 147-179 0 0,-23 58-84 0 0,145-325-671 0 0,-6 11-323 0 0,1 1 1 0 0,2 0 0 0 0,-10 55-1 0 0,19-83-53 0 0,-1 3-140 0 0,7 9-4944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1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1 257 96 0 0,'0'0'563'0'0,"2"-3"-23"0"0,42-65 2090 0 0,-26 39-1497 0 0,33-42 1 0 0,16-10 1355 0 0,-67 80-2477 0 0,1 1 0 0 0,-1 0 0 0 0,0-1 0 0 0,0 1 1 0 0,1 0-1 0 0,-1 0 0 0 0,0-1 0 0 0,1 1 0 0 0,-1 0 0 0 0,0 0 1 0 0,1-1-1 0 0,-1 1 0 0 0,0 0 0 0 0,1 0 0 0 0,-1 0 0 0 0,1 0 0 0 0,-1-1 1 0 0,0 1-1 0 0,1 0 0 0 0,-1 0 0 0 0,1 0 0 0 0,-1 0 0 0 0,0 0 1 0 0,1 0-1 0 0,-1 0 0 0 0,1 0 0 0 0,-1 0 0 0 0,0 0 0 0 0,1 0 1 0 0,-1 1-1 0 0,1-1 0 0 0,-1 0 0 0 0,0 0 0 0 0,1 0 0 0 0,-1 0 1 0 0,0 1-1 0 0,1-1 0 0 0,-1 0 0 0 0,0 0 0 0 0,1 1 0 0 0,-1-1 0 0 0,0 0 1 0 0,1 0-1 0 0,-1 1 0 0 0,0-1 0 0 0,0 0 0 0 0,1 1 0 0 0,-1-1 1 0 0,0 1-1 0 0,0-1 0 0 0,0 0 0 0 0,0 1 0 0 0,0-1 0 0 0,1 0 1 0 0,-1 1-1 0 0,0-1 0 0 0,0 1 0 0 0,7 24 220 0 0,-20 149 503 0 0,13-172-668 0 0,6 1 17 0 0,-6-3-82 0 0,0 0 1 0 0,0 1 0 0 0,1-1-1 0 0,-1 0 1 0 0,0 1-1 0 0,0-1 1 0 0,1 0-1 0 0,-1 0 1 0 0,0 0-1 0 0,1 1 1 0 0,-1-1 0 0 0,0 0-1 0 0,1 0 1 0 0,-1 0-1 0 0,0 0 1 0 0,1 1-1 0 0,-1-1 1 0 0,0 0 0 0 0,1 0-1 0 0,-1 0 1 0 0,1 0-1 0 0,-1 0 1 0 0,0 0-1 0 0,1 0 1 0 0,-1 0 0 0 0,0 0-1 0 0,1 0 1 0 0,-1 0-1 0 0,0 0 1 0 0,1-1-1 0 0,-1 1 1 0 0,0 0 0 0 0,1 0-1 0 0,-1 0 1 0 0,0 0-1 0 0,1 0 1 0 0,-1-1-1 0 0,0 1 1 0 0,1 0 0 0 0,-1 0-1 0 0,0-1 1 0 0,1 1-1 0 0,11-8 18 0 0,0 0 0 0 0,0 0 0 0 0,-1-1 0 0 0,0-1 0 0 0,0 0 0 0 0,-1 0 0 0 0,-1-1 0 0 0,0 0 0 0 0,0-1 0 0 0,9-16 0 0 0,14-17-19 0 0,-31 44-4 0 0,-3 9-43 0 0,-24 75 62 0 0,-3-2 1 0 0,-4-1 0 0 0,-68 117-1 0 0,78-157-143 0 0,22-39-168 0 0,1-10-2802 0 0,1-36 356 0 0,10 2 209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1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0 188 0 0,'0'0'3390'0'0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1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33 712 0 0,'0'0'2805'0'0,"3"-2"-2568"0"0,47-28 5422 0 0,-56 33-5538 0 0,-11 6-15 0 0,0 1 0 0 0,1 0 0 0 0,0 2 0 0 0,-26 24 0 0 0,36-31-83 0 0,0 0 1 0 0,1 1-1 0 0,0 0 1 0 0,0 0-1 0 0,1 1 0 0 0,-1-1 1 0 0,1 1-1 0 0,1 0 1 0 0,-1 0-1 0 0,1 0 0 0 0,0 0 1 0 0,1 1-1 0 0,0-1 1 0 0,0 1-1 0 0,-1 14 0 0 0,3-20-58 0 0,0-1-1 0 0,1 1 0 0 0,-1 0 1 0 0,1 0-1 0 0,-1-1 0 0 0,1 1 1 0 0,0 0-1 0 0,-1-1 1 0 0,1 1-1 0 0,0 0 0 0 0,0-1 1 0 0,0 1-1 0 0,0-1 0 0 0,1 0 1 0 0,-1 1-1 0 0,0-1 0 0 0,1 0 1 0 0,-1 0-1 0 0,0 0 0 0 0,1 0 1 0 0,0 0-1 0 0,-1 0 0 0 0,1 0 1 0 0,-1 0-1 0 0,1-1 1 0 0,0 1-1 0 0,0-1 0 0 0,-1 1 1 0 0,1-1-1 0 0,0 0 0 0 0,0 1 1 0 0,0-1-1 0 0,-1 0 0 0 0,1 0 1 0 0,2-1-1 0 0,6 2-740 0 0,0-2 1 0 0,0 1-1 0 0,0-1 0 0 0,-1-1 0 0 0,13-2 0 0 0,12-8-1756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2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5 592 0 0,'-5'-5'8655'0'0,"7"46"-8473"0"0,2 0 1 0 0,2-1-1 0 0,1 0 1 0 0,2 0-1 0 0,2 0 1 0 0,25 60-1 0 0,-35-99-257 0 0,-1 0 0 0 0,1 0 0 0 0,0-1-1 0 0,-1 1 1 0 0,1 0 0 0 0,0 0 0 0 0,0 0 0 0 0,0 0-1 0 0,-1-1 1 0 0,1 1 0 0 0,0 0 0 0 0,0-1 0 0 0,0 1-1 0 0,0-1 1 0 0,0 1 0 0 0,0-1 0 0 0,0 0 0 0 0,3 1-1 0 0,-3-1-164 0 0,0 0-1 0 0,0 0 0 0 0,0 0 0 0 0,0 0 0 0 0,0 0 1 0 0,0 0-1 0 0,0 0 0 0 0,0 0 0 0 0,0-1 1 0 0,-1 1-1 0 0,1 0 0 0 0,0-1 0 0 0,0 1 0 0 0,0-1 1 0 0,0 1-1 0 0,0-1 0 0 0,0 1 0 0 0,-1-1 1 0 0,2-1-1 0 0,17-15-2167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2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1 596 0 0,'0'0'705'0'0,"-5"4"-18"0"0,-10 10-85 0 0,0 0 1 0 0,1 2 0 0 0,0-1 0 0 0,1 2 0 0 0,-14 24 0 0 0,-48 99 1104 0 0,33-59-1809 0 0,30-65-3783 0 0</inkml:trace>
  <inkml:trace contextRef="#ctx0" brushRef="#br0" timeOffset="1">0 272 760 0 0,'0'0'4973'0'0,"42"-8"-4501"0"0,-20 8-52 0 0,10-4-56 0 0,-1 4-156 0 0,4-4-228 0 0,12-7-276 0 0,0-2-304 0 0,-16 3-449 0 0,11-8-1131 0 0,-8 6 496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0 123 200 0 0,'0'0'4440'0'0,"5"-1"-4348"0"0,13-5-18 0 0,-13 5 41 0 0,48-8 191 0 0,211-30 74 0 0,22 20-272 0 0,108 7-101 0 0,-338 12-19 0 0,16-1-33 0 0,120 15 1 0 0,-177-12 43 0 0,0-1 1 0 0,0 0 0 0 0,24-3-1 0 0,7 1 13 0 0,279 10 2 0 0,-181-4-14 0 0,-108-2 0 0 0,46 1-13 0 0,123-8 0 0 0,31-5 65 0 0,64-7-158 0 0,-179 4 142 0 0,55-4 662 0 0,-110 9 403 0 0,-24 1-1547 0 0,-14 5-3055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1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269 424 484 0 0,'1'-4'877'0'0,"0"-1"1"0"0,0 1-1 0 0,0-1 0 0 0,0 0 1 0 0,-1 1-1 0 0,1-1 0 0 0,-2-7 1 0 0,-1 12-837 0 0,-1-1 1 0 0,1 1 0 0 0,-1 0 0 0 0,1-1-1 0 0,-1 1 1 0 0,0 1 0 0 0,1-1 0 0 0,-1 0-1 0 0,1 1 1 0 0,-1-1 0 0 0,1 1 0 0 0,-1 0-1 0 0,1 0 1 0 0,-1 0 0 0 0,1 0 0 0 0,0 0-1 0 0,-1 0 1 0 0,1 1 0 0 0,0-1-1 0 0,0 1 1 0 0,-3 2 0 0 0,-51 47 294 0 0,37-32-198 0 0,15-15-119 0 0,-22 20 189 0 0,-31 36 0 0 0,50-51-158 0 0,0 1 1 0 0,1-1-1 0 0,-1 1 0 0 0,2 1 1 0 0,0-1-1 0 0,0 1 0 0 0,1 0 1 0 0,-4 11-1 0 0,8-21-45 0 0,0 0 0 0 0,-1 0 0 0 0,1 0 0 0 0,0 0 0 0 0,0 1 0 0 0,0-1 0 0 0,0 0-1 0 0,0 0 1 0 0,0 0 0 0 0,0 0 0 0 0,0 0 0 0 0,0 0 0 0 0,0 0 0 0 0,1 0 0 0 0,-1 0 0 0 0,0 0 0 0 0,1 0 0 0 0,-1 0 0 0 0,1 0 0 0 0,-1 0 0 0 0,1 0 0 0 0,-1 0 0 0 0,1 0 0 0 0,0 0 0 0 0,-1-1 0 0 0,1 1-1 0 0,0 0 1 0 0,0 0 0 0 0,-1-1 0 0 0,1 1 0 0 0,1 0 0 0 0,2 1-5 0 0,-1-1 0 0 0,0 0-1 0 0,1 0 1 0 0,-1 0 0 0 0,1-1 0 0 0,-1 1 0 0 0,1-1-1 0 0,-1 0 1 0 0,8 0 0 0 0,3-1-59 0 0,-1-1 0 0 0,0 0 1 0 0,1-1-1 0 0,18-6 1 0 0,-18 3-118 0 0,0-1 0 0 0,-1 0 0 0 0,0-1 0 0 0,0 0 0 0 0,-1-1 0 0 0,0-1 0 0 0,-1 0 0 0 0,0 0 0 0 0,0-1 0 0 0,13-18 1 0 0,-20 24 143 0 0,0 0 1 0 0,-1 0 0 0 0,0-1 0 0 0,0 1-1 0 0,0-1 1 0 0,0 0 0 0 0,-1 0 0 0 0,0 0-1 0 0,0 0 1 0 0,-1 0 0 0 0,1-1 0 0 0,-1 1-1 0 0,-1 0 1 0 0,1-1 0 0 0,-1 1 0 0 0,0 0 0 0 0,-1-1-1 0 0,0 1 1 0 0,0 0 0 0 0,0-1 0 0 0,0 1-1 0 0,-1 0 1 0 0,0 0 0 0 0,-1 0 0 0 0,1 0-1 0 0,-1 1 1 0 0,-5-9 0 0 0,6 12 32 0 0,1-1 0 0 0,-1 1 0 0 0,0-1 0 0 0,0 1 0 0 0,0 0 0 0 0,0 0 0 0 0,0 0 0 0 0,-1 0 0 0 0,1 0 0 0 0,0 1-1 0 0,-1-1 1 0 0,0 1 0 0 0,1-1 0 0 0,-1 1 0 0 0,-4-2 0 0 0,4 3-17 0 0,-22 7 7 0 0,21-4 6 0 0,0-1 0 0 0,0 1 0 0 0,0-1 0 0 0,1 1 0 0 0,-1 0 0 0 0,0 1 0 0 0,1-1 0 0 0,-6 8 0 0 0,8-9 8 0 0,0-1 0 0 0,-1 1 0 0 0,1 0-1 0 0,0 0 1 0 0,0 0 0 0 0,1 1-1 0 0,-1-1 1 0 0,0 0 0 0 0,1 0-1 0 0,-1 0 1 0 0,1 0 0 0 0,0 1-1 0 0,-1-1 1 0 0,1 0 0 0 0,0 0-1 0 0,0 1 1 0 0,1-1 0 0 0,-1 0 0 0 0,0 0-1 0 0,1 1 1 0 0,0-1 0 0 0,0 2-1 0 0,2-2 7 0 0,-1-1-1 0 0,0 0 1 0 0,1 0-1 0 0,0-1 1 0 0,-1 1-1 0 0,1 0 1 0 0,-1-1-1 0 0,1 0 1 0 0,0 0-1 0 0,-1 1 1 0 0,1-1-1 0 0,0-1 1 0 0,-1 1-1 0 0,1 0 1 0 0,-1-1-1 0 0,5 0 1 0 0,-4 0 5 0 0,40-8 30 0 0,0-1 0 0 0,0-3 0 0 0,-1-1 0 0 0,42-21 0 0 0,-52 19-18 0 0,-24 12-22 0 0,1-1 0 0 0,0 1 1 0 0,0 1-1 0 0,0-1 0 0 0,0 2 0 0 0,11-3 0 0 0,-10 3-3 0 0,20-1-105 0 0,-29 3 100 0 0,-1 0 0 0 0,1 0-1 0 0,0 0 1 0 0,-1 0 0 0 0,1 1-1 0 0,-1-1 1 0 0,1 0 0 0 0,0 1-1 0 0,-1-1 1 0 0,1 0 0 0 0,-1 1-1 0 0,1-1 1 0 0,-1 0 0 0 0,1 1-1 0 0,-1-1 1 0 0,0 1 0 0 0,1-1-1 0 0,-1 1 1 0 0,1 0 0 0 0,-1-1-1 0 0,0 1 1 0 0,1-1 0 0 0,-1 1-1 0 0,0-1 1 0 0,0 1 0 0 0,0 0-1 0 0,1-1 1 0 0,-1 1 0 0 0,0 0-1 0 0,0-1 1 0 0,0 1 0 0 0,0 0-1 0 0,0-1 1 0 0,0 1 0 0 0,0 0-1 0 0,0-1 1 0 0,-1 1 0 0 0,1-1-1 0 0,0 1 1 0 0,0 0 0 0 0,0-1-1 0 0,-1 2 1 0 0,-55 174-97 0 0,18-68 67 0 0,22-60 70 0 0,16-47 428 0 0,6-5-388 0 0,19-14-4 0 0,-2-2 0 0 0,0 0 0 0 0,-2-2 0 0 0,34-41 0 0 0,39-39 232 0 0,-62 70-206 0 0,-30 31-107 0 0,19 1-48 0 0,-18 3 48 0 0,0 1 0 0 0,0 0 1 0 0,0 0-1 0 0,-1 0 0 0 0,0 0 1 0 0,1 0-1 0 0,-2 0 0 0 0,1 1 1 0 0,0-1-1 0 0,-1 1 0 0 0,0 0 1 0 0,0-1-1 0 0,1 6 0 0 0,7 75-35 0 0,-7-60 34 0 0,-2-15-1 0 0,1 1 9 0 0,0 1 0 0 0,1-1 0 0 0,0 0 1 0 0,5 16-1 0 0,-6-25 5 0 0,-1 0 1 0 0,1 0-1 0 0,0 0 0 0 0,0 0 1 0 0,0 0-1 0 0,0 0 0 0 0,0 0 1 0 0,0 0-1 0 0,1-1 0 0 0,-1 1 1 0 0,1 0-1 0 0,-1-1 0 0 0,1 0 1 0 0,-1 1-1 0 0,1-1 0 0 0,0 0 1 0 0,0 0-1 0 0,0 1 0 0 0,-1-2 0 0 0,1 1 1 0 0,0 0-1 0 0,0 0 0 0 0,1 0 1 0 0,-1-1-1 0 0,0 1 0 0 0,0-1 1 0 0,0 0-1 0 0,0 0 0 0 0,0 0 1 0 0,0 0-1 0 0,4 0 0 0 0,8-2 2 0 0,-1-1-1 0 0,1-1 0 0 0,0 0 1 0 0,-1-1-1 0 0,0 0 0 0 0,0-1 1 0 0,0 0-1 0 0,-1-1 0 0 0,0-1 1 0 0,0 0-1 0 0,-1 0 0 0 0,0-1 1 0 0,11-12-1 0 0,-10 8-8 0 0,0 0 0 0 0,0-1 1 0 0,-2-1-1 0 0,1 0 0 0 0,-2 0 0 0 0,0-1 0 0 0,-1 0 1 0 0,-1 0-1 0 0,0-1 0 0 0,4-19 0 0 0,-9 32 0 0 0,-1-1 0 0 0,1 1 1 0 0,-1 0-1 0 0,0 0 0 0 0,0-1 0 0 0,0 1 0 0 0,-1-1 1 0 0,1 1-1 0 0,-1-1 0 0 0,0 1 0 0 0,-1-1 0 0 0,1 1 0 0 0,-1-1 1 0 0,-1-4-1 0 0,1 6-20 0 0,-6 5 12 0 0,1 0 1 0 0,-1 1 0 0 0,1-1 0 0 0,-1 1-1 0 0,1 0 1 0 0,0 1 0 0 0,0-1-1 0 0,1 1 1 0 0,-1 0 0 0 0,1 1-1 0 0,0-1 1 0 0,0 1 0 0 0,0 0 0 0 0,1 1-1 0 0,0-1 1 0 0,-7 11 0 0 0,-3 7 6 0 0,1 0 1 0 0,-21 50-1 0 0,27-55-6 0 0,0-3 11 0 0,1 0 0 0 0,0 0 0 0 0,2 0 0 0 0,0 1 0 0 0,0 0 0 0 0,-1 23 0 0 0,5-37-4 0 0,0 0 0 0 0,0-1-1 0 0,0 1 1 0 0,0 0 0 0 0,0 0 0 0 0,1 0 0 0 0,-1 0-1 0 0,1-1 1 0 0,-1 1 0 0 0,1 0 0 0 0,0-1-1 0 0,0 1 1 0 0,0 0 0 0 0,0-1 0 0 0,0 1 0 0 0,0-1-1 0 0,0 1 1 0 0,0-1 0 0 0,1 0 0 0 0,-1 1-1 0 0,0-1 1 0 0,1 0 0 0 0,-1 0 0 0 0,1 0 0 0 0,-1 0-1 0 0,1 0 1 0 0,0 0 0 0 0,-1-1 0 0 0,1 1-1 0 0,0 0 1 0 0,0-1 0 0 0,0 1 0 0 0,-1-1 0 0 0,1 0-1 0 0,0 0 1 0 0,0 0 0 0 0,0 1 0 0 0,3-2-1 0 0,1 1-22 0 0,1-1-1 0 0,-1 1 1 0 0,0-1-1 0 0,1-1 0 0 0,-1 1 1 0 0,0-1-1 0 0,0 0 0 0 0,10-5 1 0 0,-2-2-51 0 0,-1 0 0 0 0,0-1 0 0 0,-1-1 0 0 0,0 1 0 0 0,0-2 0 0 0,14-19 0 0 0,52-84-193 0 0,-18 24 409 0 0,-25 44 59 0 0,-33 46-187 0 0,-1-6 6 0 0,-1 7-22 0 0,0 0 0 0 0,0 1 1 0 0,0-1-1 0 0,0 0 0 0 0,0 0 0 0 0,0 0 0 0 0,0 0 0 0 0,0 0 0 0 0,0 0 0 0 0,0 0 1 0 0,0 0-1 0 0,0 0 0 0 0,0 0 0 0 0,1 1 0 0 0,-1-1 0 0 0,0 0 0 0 0,0 0 0 0 0,0 0 1 0 0,0 0-1 0 0,0 0 0 0 0,0 0 0 0 0,0 0 0 0 0,0 0 0 0 0,0 0 0 0 0,0 0 0 0 0,1 0 1 0 0,-1 0-1 0 0,0 0 0 0 0,0 0 0 0 0,0 0 0 0 0,0 0 0 0 0,0 0 0 0 0,0 0 0 0 0,0 0 1 0 0,0 0-1 0 0,0 0 0 0 0,1 0 0 0 0,-1 0 0 0 0,0 0 0 0 0,0 0 0 0 0,0 0 0 0 0,0 0 1 0 0,0 0-1 0 0,0 0 0 0 0,0 0 0 0 0,0 0 0 0 0,0 0 0 0 0,1 0 0 0 0,-1 0 0 0 0,0 0 1 0 0,0 0-1 0 0,0-1 0 0 0,0 1 0 0 0,0 0 0 0 0,0 0 4 0 0,3 8-10 0 0,-1 0 0 0 0,0-1 0 0 0,0 1 0 0 0,-1 0 0 0 0,0 0 0 0 0,-1 0 0 0 0,0 0 0 0 0,0 0 0 0 0,-1 10 0 0 0,0-13-5 0 0,0-3 14 0 0,1 1 1 0 0,-1-1-1 0 0,0 1 0 0 0,1 0 1 0 0,0-1-1 0 0,0 1 1 0 0,-1-1-1 0 0,2 1 1 0 0,-1 0-1 0 0,0-1 0 0 0,1 4 1 0 0,-1-5 3 0 0,1-1 0 0 0,-1 1 0 0 0,1-1 1 0 0,-1 1-1 0 0,1-1 0 0 0,-1 1 0 0 0,1-1 1 0 0,0 1-1 0 0,-1-1 0 0 0,1 1 0 0 0,-1-1 0 0 0,1 0 1 0 0,0 1-1 0 0,-1-1 0 0 0,1 0 0 0 0,0 0 0 0 0,0 0 1 0 0,-1 1-1 0 0,1-1 0 0 0,1 0 0 0 0,-2 0-3 0 0,3 1 29 0 0,24-9 29 0 0,7-15 0 0 0,-27 17-42 0 0,0 1-1 0 0,0 0 1 0 0,0 0-1 0 0,13-5 1 0 0,-18 9-1 0 0,0 35-352 0 0,-1-20 336 0 0,-1 0 0 0 0,0 0 0 0 0,-1 0 0 0 0,-3 18 0 0 0,6 13 14 0 0,4 0 27 0 0,5 7-25 0 0,-9-48-9 0 0,2 6-3 0 0,-3-9 9 0 0,-1-1 1 0 0,0 1-1 0 0,1 0 1 0 0,-1-1-1 0 0,1 1 0 0 0,-1 0 1 0 0,1-1-1 0 0,-1 1 0 0 0,1-1 1 0 0,-1 1-1 0 0,1-1 1 0 0,0 1-1 0 0,-1-1 0 0 0,1 0 1 0 0,0 1-1 0 0,-1-1 0 0 0,1 0 1 0 0,0 1-1 0 0,0-1 1 0 0,-1 0-1 0 0,1 0 0 0 0,0 0 1 0 0,0 1-1 0 0,-1-1 1 0 0,1 0-1 0 0,0 0 0 0 0,0 0 1 0 0,0 0-1 0 0,-1-1 0 0 0,1 1 1 0 0,0 0-1 0 0,0 0 1 0 0,-1 0-1 0 0,1-1 0 0 0,0 1 1 0 0,-1 0-1 0 0,1-1 0 0 0,0 1 1 0 0,-1 0-1 0 0,1-1 1 0 0,0 1-1 0 0,-1-1 0 0 0,1 1 1 0 0,-1-1-1 0 0,1 1 0 0 0,-1-1 1 0 0,1 0-1 0 0,33-35 43 0 0,-27 28 21 0 0,24-32-32 0 0,-3-1 0 0 0,-1-2 0 0 0,24-50 0 0 0,-23 42-22 0 0,8-14 12 0 0,109-214 761 0 0,-118 237 145 0 0,-26 40-844 0 0,0-4 17 0 0,-1 4-103 0 0,-2 6 47 0 0,-70 243-32 0 0,15-42 11 0 0,18-55-49 0 0,23-97-2486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1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9 28 0 0,'4'-9'5946'0'0,"-18"45"-4551"0"0,-3 0-756 0 0,5-13-240 0 0,1 0-1 0 0,2 1 1 0 0,0 0-1 0 0,-6 27 1 0 0,15-49-155 0 0,0 4-144 0 0,0-6-92 0 0,0 1 0 0 0,0-1 0 0 0,0 1-1 0 0,0-1 1 0 0,0 1 0 0 0,0-1-1 0 0,0 1 1 0 0,0 0 0 0 0,0-1 0 0 0,0 1-1 0 0,0-1 1 0 0,0 1 0 0 0,0-1 0 0 0,0 1-1 0 0,1-1 1 0 0,-1 1 0 0 0,0-1 0 0 0,0 1-1 0 0,0-1 1 0 0,1 1 0 0 0,-1-1 0 0 0,0 1-1 0 0,1-1 1 0 0,-1 1 0 0 0,1-1 0 0 0,-1 0-1 0 0,0 1 1 0 0,1-1 0 0 0,-1 0 0 0 0,1 1-1 0 0,-1-1 1 0 0,1 0 0 0 0,-1 1 0 0 0,1-1-1 0 0,-1 0 1 0 0,1 0 0 0 0,-1 0 0 0 0,1 0-1 0 0,-1 1 1 0 0,1-1 0 0 0,-1 0-1 0 0,1 0 1 0 0,0 0 0 0 0,-1 0 0 0 0,1 0-1 0 0,-1 0 1 0 0,1 0 0 0 0,-1-1 0 0 0,1 1-1 0 0,-1 0 1 0 0,1 0 0 0 0,0-1 0 0 0,6-1-177 0 0,-1 0 1 0 0,0 0-1 0 0,-1-1 1 0 0,1 0 0 0 0,0 0-1 0 0,-1 0 1 0 0,1-1-1 0 0,-1 0 1 0 0,7-7 0 0 0,-9 8-389 0 0,0-1 1 0 0,0 0 0 0 0,0 0-1 0 0,0 0 1 0 0,0 0 0 0 0,-1 0 0 0 0,0-1-1 0 0,3-7 1 0 0,1-8-1733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7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12 0 0,'28'-20'1653'0'0,"-17"11"-1077"0"0,0 2 1 0 0,0-1 0 0 0,20-8 0 0 0,-26 14-456 0 0,0 0 1 0 0,1 1 0 0 0,0-1 0 0 0,-1 1-1 0 0,1 0 1 0 0,0 1 0 0 0,-1-1 0 0 0,1 1-1 0 0,0 0 1 0 0,0 1 0 0 0,11 1-1 0 0,-12-1-40 0 0,0 0 0 0 0,1 1-1 0 0,-1-1 1 0 0,0 1 0 0 0,0 0-1 0 0,0 0 1 0 0,0 1-1 0 0,0-1 1 0 0,0 1 0 0 0,-1 0-1 0 0,0 0 1 0 0,1 1-1 0 0,-1-1 1 0 0,0 1 0 0 0,0 0-1 0 0,-1 0 1 0 0,1 1 0 0 0,-1-1-1 0 0,0 1 1 0 0,0-1-1 0 0,3 9 1 0 0,-3-5-1 0 0,-1 0 0 0 0,0 0 0 0 0,-1 1 0 0 0,1-1 0 0 0,-1 1 0 0 0,-1-1 0 0 0,0 1 0 0 0,0 0 0 0 0,-1-1 1 0 0,0 1-1 0 0,0-1 0 0 0,-1 0 0 0 0,-3 11 0 0 0,-1-4 10 0 0,-1 0 0 0 0,0 0 1 0 0,-1 0-1 0 0,-1-1 0 0 0,0 0 1 0 0,-1-1-1 0 0,0 0 0 0 0,-1 0 1 0 0,-1-1-1 0 0,0-1 0 0 0,0 0 1 0 0,-22 15-1 0 0,34-27-85 0 0,0 1 0 0 0,0-1 0 0 0,0 1 0 0 0,0 0 1 0 0,0-1-1 0 0,0 1 0 0 0,0-1 0 0 0,0 1 0 0 0,0 0 0 0 0,0-1 0 0 0,0 1 1 0 0,0-1-1 0 0,0 1 0 0 0,0 0 0 0 0,0-1 0 0 0,0 1 0 0 0,-1 0 0 0 0,1-1 1 0 0,0 1-1 0 0,0 0 0 0 0,0-1 0 0 0,-1 1 0 0 0,1 0 0 0 0,0-1 0 0 0,-1 1 0 0 0,1 0 1 0 0,0 0-1 0 0,0-1 0 0 0,-1 1 0 0 0,1 0 0 0 0,0 0 0 0 0,-1 0 0 0 0,1-1 1 0 0,0 1-1 0 0,-1 0 0 0 0,1 0 0 0 0,-1 0 0 0 0,1 0 0 0 0,0 0 0 0 0,-1 0 1 0 0,1 0-1 0 0,-1 0 0 0 0,1 0 0 0 0,0 0 0 0 0,-1 0 0 0 0,1 0 0 0 0,-1 0 1 0 0,1 0-1 0 0,0 0 0 0 0,-1 0 0 0 0,1 0 0 0 0,0 0 0 0 0,-1 1 0 0 0,1-1 0 0 0,0 0 1 0 0,-1 0-1 0 0,1 0 0 0 0,-1 1 0 0 0,13-31 38 0 0,12 2-13 0 0,0 0 0 0 0,2 2 0 0 0,1 1 0 0 0,54-39 0 0 0,2-2-6 0 0,-38 28-15 0 0,51-49 209 0 0,-90 76 712 0 0,-20 14-759 0 0,-27 21-168 0 0,21-6 67 0 0,1 1 1 0 0,1 1-1 0 0,-25 37 1 0 0,37-48-53 0 0,0 0 0 0 0,0 0 1 0 0,1 1-1 0 0,1-1 0 0 0,-1 1 0 0 0,2 1 1 0 0,-1-1-1 0 0,1 0 0 0 0,1 1 1 0 0,0 0-1 0 0,-1 19 0 0 0,3-26-15 0 0,0-1 0 0 0,1 0 0 0 0,-1 0 0 0 0,1 0 1 0 0,-1 0-1 0 0,1 0 0 0 0,0 0 0 0 0,0 0 0 0 0,0 0 0 0 0,1-1 0 0 0,-1 1 0 0 0,1 0 0 0 0,0-1 0 0 0,-1 1 1 0 0,1-1-1 0 0,0 1 0 0 0,0-1 0 0 0,1 0 0 0 0,3 3 0 0 0,-1-2-46 0 0,0 0 0 0 0,0 0 1 0 0,0-1-1 0 0,1 1 0 0 0,-1-1 0 0 0,1 0 1 0 0,0-1-1 0 0,0 0 0 0 0,9 2 0 0 0,7-2-659 0 0,1-1-1 0 0,-1 0 1 0 0,1-2-1 0 0,26-5 1 0 0,-11 0-2317 0 0,-5-2 231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8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245 159 168 0 0,'0'0'657'0'0,"17"-32"9079"0"0,-16 31-9683 0 0,0-1 1 0 0,0 1-1 0 0,-1 0 0 0 0,1 0 1 0 0,-1-1-1 0 0,1 1 0 0 0,-1-1 1 0 0,1 1-1 0 0,-1 0 1 0 0,0-1-1 0 0,0 1 0 0 0,0-1 1 0 0,0 1-1 0 0,0-1 0 0 0,0 1 1 0 0,0 0-1 0 0,0-1 0 0 0,0 1 1 0 0,-1-1-1 0 0,1 1 0 0 0,-1 0 1 0 0,1-1-1 0 0,-1 1 1 0 0,1 0-1 0 0,-1-1 0 0 0,0 1 1 0 0,0 0-1 0 0,1 0 0 0 0,-1 0 1 0 0,0-1-1 0 0,0 1 0 0 0,0 0 1 0 0,0 0-1 0 0,-1 1 0 0 0,1-1 1 0 0,-1-1-1 0 0,-1 1-51 0 0,-18-17-19 0 0,11 10 20 0 0,8 6-12 0 0,0 0 1 0 0,0 0 0 0 0,0 1-1 0 0,0-1 1 0 0,0 1-1 0 0,0-1 1 0 0,0 1 0 0 0,0 0-1 0 0,-1 0 1 0 0,1 0 0 0 0,0 0-1 0 0,-4 0 1 0 0,2 5 1 0 0,1 0 1 0 0,0 0 0 0 0,0 0-1 0 0,1 0 1 0 0,-1 1-1 0 0,1-1 1 0 0,0 1 0 0 0,0 0-1 0 0,-1 4 1 0 0,-2 2-9 0 0,-80 178-27 0 0,39-80 37 0 0,24-53 128 0 0,21-54 47 0 0,6-9-147 0 0,47-80 54 0 0,61-135 0 0 0,-103 200-76 0 0,2 1-1 0 0,0 0 1 0 0,29-36 0 0 0,-38 53-4 0 0,-2 3 2 0 0,0 1 0 0 0,0-1 0 0 0,-1 0 0 0 0,1 1 0 0 0,0-1 0 0 0,0 1 0 0 0,0-1 1 0 0,0 1-1 0 0,0-1 0 0 0,0 1 0 0 0,0 0 0 0 0,0-1 0 0 0,0 1 0 0 0,0 0 0 0 0,0 0 0 0 0,0 0 0 0 0,0 0 1 0 0,0 0-1 0 0,0 0 0 0 0,0 0 0 0 0,0 0 0 0 0,0 0 0 0 0,0 0 0 0 0,0 0 0 0 0,0 1 0 0 0,0-1 0 0 0,0 0 0 0 0,0 1 1 0 0,0-1-1 0 0,0 1 0 0 0,0-1 0 0 0,0 1 0 0 0,-1-1 0 0 0,1 1 0 0 0,0 0 0 0 0,0 0 0 0 0,0-1 0 0 0,-1 1 0 0 0,1 0 1 0 0,0 0-1 0 0,-1 0 0 0 0,1 0 0 0 0,-1-1 0 0 0,1 1 0 0 0,-1 0 0 0 0,1 2 0 0 0,12 42-8 0 0,-13-44 5 0 0,12 92-12 0 0,-3 1 0 0 0,-6 95 0 0 0,2-130-34 0 0,-5-58-1 0 0,0 0 4 0 0,0 0 0 0 0,0 0 0 0 0,0-1 0 0 0,0 1 0 0 0,0 0 0 0 0,0 0 0 0 0,0 0 0 0 0,1-1 0 0 0,-1 1 0 0 0,0 0 0 0 0,0 0 0 0 0,1-1 0 0 0,-1 1 0 0 0,0 0 0 0 0,1 0 0 0 0,-1-1 0 0 0,1 1 0 0 0,-1 0 0 0 0,1-1 0 0 0,-1 1 0 0 0,1-1 0 0 0,0 2 0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3 116 888 0 0,'-2'-14'2252'0'0,"17"-6"-1652"0"0,-2 14-40 0 0,2-4-56 0 0,3 7-68 0 0,11-5-47 0 0,-3 4-53 0 0,5 2-132 0 0,1-2-156 0 0,-1-4-236 0 0,5-2-176 0 0,10 2-193 0 0,-15 2-299 0 0,2 0-920 0 0,-4-1 408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49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85 16 0 0,'20'-37'2471'0'0,"2"-8"614"0"0,-22 45-3054 0 0,0 0 0 0 0,0 0 0 0 0,1 0 0 0 0,-1 0 0 0 0,0-1 0 0 0,0 1 0 0 0,0 0 0 0 0,0 0 0 0 0,0 0 0 0 0,0 0 0 0 0,0 0 0 0 0,1 0 0 0 0,-1-1 0 0 0,0 1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0,0 0 0 0 0,1 1 0 0 0,-1-1 0 0 0,0 0 0 0 0,0 0 0 0 0,0 0 0 0 0,0 0 0 0 0,0 0 0 0 0,0 0 0 0 0,1 1 0 0 0,-1-1 0 0 0,0 0 0 0 0,4 25 416 0 0,-5-5-314 0 0,0 0 0 0 0,-1-1 0 0 0,-1 1 1 0 0,-10 35-1 0 0,1-1 49 0 0,-17 77 172 0 0,-6-2-1 0 0,-73 180 1 0 0,37-111-2039 0 0,70-195 1265 0 0,-1 6-3074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50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91 156 0 0,'5'-8'311'0'0,"0"2"0"0"0,0-1 0 0 0,0 1 0 0 0,1-1 0 0 0,0 1 0 0 0,0 1 0 0 0,1-1 0 0 0,-1 1-1 0 0,1 1 1 0 0,0-1 0 0 0,1 1 0 0 0,-1 0 0 0 0,1 1 0 0 0,0-1 0 0 0,0 2 0 0 0,0-1 0 0 0,0 1 0 0 0,10-2 0 0 0,-16 4-273 0 0,0 0 1 0 0,0 1-1 0 0,0-1 0 0 0,0 0 1 0 0,0 0-1 0 0,0 1 0 0 0,0-1 1 0 0,-1 1-1 0 0,1 0 0 0 0,0-1 1 0 0,0 1-1 0 0,0 0 0 0 0,-1 0 1 0 0,1 0-1 0 0,-1 0 0 0 0,1 1 1 0 0,-1-1-1 0 0,1 0 0 0 0,-1 1 1 0 0,0-1-1 0 0,1 1 0 0 0,-1-1 1 0 0,0 1-1 0 0,0-1 0 0 0,0 1 1 0 0,0 0-1 0 0,0 0 0 0 0,0 2 1 0 0,2 4 55 0 0,0-1 1 0 0,0 1 0 0 0,-1 0 0 0 0,0 0 0 0 0,1 9 0 0 0,-3-5-19 0 0,0 1 1 0 0,0 0-1 0 0,-1 0 1 0 0,-1-1-1 0 0,0 1 1 0 0,0-1-1 0 0,-2 1 1 0 0,1-1 0 0 0,-2 0-1 0 0,0 0 1 0 0,-6 12-1 0 0,-3 1 62 0 0,-1-1 0 0 0,0 0-1 0 0,-36 40 1 0 0,49-62-123 0 0,0 1 16 0 0,0 0 0 0 0,-1 0 0 0 0,1 0 0 0 0,-1-1 0 0 0,0 1 0 0 0,0-1 0 0 0,0 0 0 0 0,0 0 0 0 0,0 0 0 0 0,-5 2 0 0 0,7-4 0 0 0,4-5-18 0 0,21-38-44 0 0,2 2 0 0 0,2 1 1 0 0,2 2-1 0 0,36-37 1 0 0,-50 56 18 0 0,18-16-25 0 0,-25 27 52 0 0,0-2 0 0 0,0 1 0 0 0,-1-1 0 0 0,0-1 1 0 0,7-12-1 0 0,-14 22 19 0 0,-1 0-27 0 0,0 1 1 0 0,1 0-1 0 0,-1 0 1 0 0,0-1-1 0 0,0 1 1 0 0,0 0-1 0 0,0 0 0 0 0,0 0 1 0 0,1-1-1 0 0,-1 1 1 0 0,0 0-1 0 0,0 0 1 0 0,0 0-1 0 0,1-1 1 0 0,-1 1-1 0 0,0 0 0 0 0,0 0 1 0 0,0 0-1 0 0,1 0 1 0 0,-1 0-1 0 0,0 0 1 0 0,0 0-1 0 0,1-1 1 0 0,-1 1-1 0 0,0 0 0 0 0,0 0 1 0 0,1 0-1 0 0,-1 0 1 0 0,0 0-1 0 0,1 0 1 0 0,-1 0-1 0 0,0 0 1 0 0,0 0-1 0 0,1 1 1 0 0,-1-1-1 0 0,0 0 0 0 0,0 0 1 0 0,1 0-1 0 0,-1 0 1 0 0,0 0-1 0 0,0 0 1 0 0,0 0-1 0 0,1 1 1 0 0,-1-1-1 0 0,0 0 0 0 0,1 0 1 0 0,0 9 18 0 0,1-1 1 0 0,-1 0-1 0 0,0 1 1 0 0,-1-1-1 0 0,0 1 1 0 0,0-1-1 0 0,-1 1 0 0 0,0-1 1 0 0,-3 13-1 0 0,1-8 3 0 0,1 0 0 0 0,1 0 0 0 0,0 0 0 0 0,1 17 0 0 0,1-22-17 0 0,0 1-1 0 0,1 0 0 0 0,0 0 1 0 0,0 0-1 0 0,1-1 1 0 0,0 1-1 0 0,1-1 0 0 0,7 13 1 0 0,-8-17-185 0 0,-1 0 0 0 0,1 0 0 0 0,1-1 0 0 0,-1 1 0 0 0,0-1 0 0 0,1 0 0 0 0,5 4 0 0 0,-4-4-418 0 0,0-1 0 0 0,0 0 0 0 0,0 1 0 0 0,0-1 0 0 0,0-1 0 0 0,0 1 0 0 0,8 0 0 0 0,7 1-1824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50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75 188 0 0,'0'0'2352'0'0,"16"4"-1052"0"0,-9-9-793 0 0,0-1 0 0 0,-1 0 0 0 0,0 0 0 0 0,0-1 0 0 0,0 0 0 0 0,-1 0 0 0 0,9-16 1296 0 0,-14 23-1772 0 0,1 0 1 0 0,-1-1 0 0 0,0 1 0 0 0,0 0-1 0 0,0 0 1 0 0,0-1 0 0 0,0 1 0 0 0,1 0 0 0 0,-1-1-1 0 0,0 1 1 0 0,0 0 0 0 0,0-1 0 0 0,0 1 0 0 0,0 0-1 0 0,0 0 1 0 0,0-1 0 0 0,0 1 0 0 0,0 0 0 0 0,0-1-1 0 0,0 1 1 0 0,-1 0 0 0 0,1-1 0 0 0,0 1-1 0 0,0 0 1 0 0,0-1 0 0 0,0 1 0 0 0,0 0 0 0 0,0 0-1 0 0,-1-1 1 0 0,1 1 0 0 0,0 0 0 0 0,0 0 0 0 0,0-1-1 0 0,-1 1 1 0 0,1 0 0 0 0,0 0 0 0 0,0 0 0 0 0,-1 0-1 0 0,1-1 1 0 0,0 1 0 0 0,-1 0 0 0 0,1 0-1 0 0,0 0 1 0 0,0 0 0 0 0,-1 0 0 0 0,1 0 0 0 0,-11 3 57 0 0,1 1 1 0 0,0 0 0 0 0,0 1 0 0 0,0 0-1 0 0,1 0 1 0 0,0 1 0 0 0,-17 14 0 0 0,9-5 22 0 0,-1 2 0 0 0,2 0 0 0 0,-18 23 0 0 0,29-33-82 0 0,0 0 0 0 0,0 0 0 0 0,1 0 0 0 0,0 1 0 0 0,0 0 0 0 0,0 0 0 0 0,1 0 0 0 0,1 0 0 0 0,-1 0-1 0 0,1 1 1 0 0,1-1 0 0 0,-2 10 0 0 0,4-15-55 0 0,-1-1-1 0 0,0 1 0 0 0,1-1 1 0 0,0 0-1 0 0,0 1 1 0 0,-1-1-1 0 0,1 0 0 0 0,1 1 1 0 0,-1-1-1 0 0,0 0 1 0 0,0 0-1 0 0,1 0 1 0 0,-1 0-1 0 0,1 0 0 0 0,0-1 1 0 0,0 1-1 0 0,0 0 1 0 0,-1-1-1 0 0,1 1 0 0 0,1-1 1 0 0,-1 0-1 0 0,0 1 1 0 0,0-1-1 0 0,0 0 1 0 0,1 0-1 0 0,-1-1 0 0 0,0 1 1 0 0,1 0-1 0 0,-1-1 1 0 0,1 1-1 0 0,-1-1 0 0 0,1 0 1 0 0,3 0-1 0 0,8 1-627 0 0,1 0 0 0 0,-1-2-1 0 0,1 1 1 0 0,19-5 0 0 0,12-4-2416 0 0,0-1 237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53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4 16 0 0,'0'0'727'0'0,"-15"-4"537"0"0,-156 10 2708 0 0,159-3-3775 0 0,-1 0-1 0 0,1 1 1 0 0,0 0-1 0 0,0 1 1 0 0,1 0-1 0 0,-19 12 1 0 0,29-16-58 0 0,-7 2 120 0 0,15 3 175 0 0,13 3-178 0 0,-9-8-188 0 0,0 0-1 0 0,0-1 0 0 0,0 0 1 0 0,0-1-1 0 0,0 0 0 0 0,19-4 1 0 0,0 0 18 0 0,279-25 641 0 0,-307 30-703 0 0,8-1 376 0 0,-5 2-1470 0 0,-31 16-4531 0 0,13-8 3640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7:53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66 220 0 0,'0'0'601'0'0,"-21"19"6559"0"0,77-37-6713 0 0,0 3 0 0 0,98-13-1 0 0,-35 13-3232 0 0,-101 12 312 0 0,1-3 189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4 285 528 0 0,'0'-2'139'0'0,"-1"-1"0"0"0,0 1 1 0 0,0-1-1 0 0,1 1 0 0 0,0-1 0 0 0,-1 1 0 0 0,1-1 0 0 0,0 0 0 0 0,0 1 1 0 0,1-1-1 0 0,-1 1 0 0 0,0-1 0 0 0,1 1 0 0 0,0-1 0 0 0,-1 1 1 0 0,1-1-1 0 0,0 1 0 0 0,0-1 0 0 0,1 1 0 0 0,-1 0 0 0 0,0 0 0 0 0,1-1 1 0 0,-1 1-1 0 0,3-2 0 0 0,48-55 716 0 0,-45 52-503 0 0,9-9-6 0 0,0 1 0 0 0,2 1 0 0 0,22-15 0 0 0,-32 24-252 0 0,-1 0 0 0 0,1 1-1 0 0,1 0 1 0 0,-1 0 0 0 0,0 1 0 0 0,1 0-1 0 0,0 1 1 0 0,-1 0 0 0 0,1 0 0 0 0,14-1-1 0 0,-20 3-77 0 0,0 0 0 0 0,0 0 0 0 0,0 0 0 0 0,0 0 0 0 0,0 1 0 0 0,0-1-1 0 0,0 1 1 0 0,0 0 0 0 0,0 0 0 0 0,0 0 0 0 0,0 0 0 0 0,0 0 0 0 0,-1 1 0 0 0,1-1-1 0 0,-1 1 1 0 0,1 0 0 0 0,-1 0 0 0 0,1 0 0 0 0,-1 0 0 0 0,0 0 0 0 0,0 0-1 0 0,0 1 1 0 0,0-1 0 0 0,-1 1 0 0 0,1-1 0 0 0,-1 1 0 0 0,1 0 0 0 0,-1-1 0 0 0,0 1-1 0 0,0 0 1 0 0,0 0 0 0 0,0 0 0 0 0,-1 0 0 0 0,1 0 0 0 0,-1 0 0 0 0,1 0-1 0 0,-1 0 1 0 0,-1 5 0 0 0,1 4 6 0 0,-1-1 1 0 0,-1-1-1 0 0,0 1 0 0 0,0 0 0 0 0,-1 0 0 0 0,0-1 1 0 0,-1 1-1 0 0,0-1 0 0 0,-8 14 0 0 0,1-4 13 0 0,-2-1 0 0 0,0 1 0 0 0,-1-2 0 0 0,-1 0 0 0 0,0-1 0 0 0,-30 25 0 0 0,46-43-33 0 0,-1 1 0 0 0,0 0-1 0 0,0-1 1 0 0,0 1-1 0 0,0 0 1 0 0,0-1-1 0 0,0 1 1 0 0,0 0-1 0 0,0-1 1 0 0,0 1 0 0 0,0 0-1 0 0,0 0 1 0 0,0-1-1 0 0,0 1 1 0 0,-1 0-1 0 0,1-1 1 0 0,0 1-1 0 0,0 0 1 0 0,0 0 0 0 0,0-1-1 0 0,0 1 1 0 0,-1 0-1 0 0,1 0 1 0 0,0-1-1 0 0,0 1 1 0 0,-1 0-1 0 0,1 0 1 0 0,0-1 0 0 0,0 1-1 0 0,-1 0 1 0 0,1 0-1 0 0,0 0 1 0 0,0 0-1 0 0,-1 0 1 0 0,1-1-1 0 0,0 1 1 0 0,-1 0 0 0 0,1 0-1 0 0,0 0 1 0 0,0 0-1 0 0,-1 0 1 0 0,1 0-1 0 0,0 0 1 0 0,-1 0-1 0 0,1 0 1 0 0,0 0-1 0 0,-1 0 1 0 0,1 0 0 0 0,0 0-1 0 0,-1 0 1 0 0,1 1-1 0 0,0-1 1 0 0,0 0-1 0 0,-1 0 1 0 0,1 0-1 0 0,0 0 1 0 0,0 0 0 0 0,-1 1-1 0 0,1-1 1 0 0,0 0-1 0 0,0 0 1 0 0,-1 1-1 0 0,1-1 1 0 0,0 0-1 0 0,0 0 1 0 0,0 1 0 0 0,-1-1-1 0 0,1 0 1 0 0,4-21 16 0 0,-4 20-20 0 0,4-8 5 0 0,0 0-1 0 0,0 0 0 0 0,1 1 1 0 0,0-1-1 0 0,0 1 0 0 0,1 0 0 0 0,11-12 1 0 0,8-11 10 0 0,-6 8-14 0 0,0 0-1 0 0,2 2 1 0 0,0 0 0 0 0,29-20 0 0 0,-21 17 51 0 0,-1-1 1 0 0,30-34-1 0 0,-33 39 807 0 0,-36 32-829 0 0,1 0 0 0 0,0 1 0 0 0,0 0 1 0 0,2 1-1 0 0,-1 0 0 0 0,2 0 0 0 0,-8 21 0 0 0,13-31-34 0 0,0 0-1 0 0,0 1 0 0 0,1-1 0 0 0,0 1 0 0 0,0-1 1 0 0,0 1-1 0 0,0 0 0 0 0,1-1 0 0 0,0 1 1 0 0,0 0-1 0 0,0 0 0 0 0,1-1 0 0 0,-1 1 1 0 0,1 0-1 0 0,0-1 0 0 0,0 1 0 0 0,1-1 1 0 0,-1 1-1 0 0,1-1 0 0 0,0 1 0 0 0,0-1 1 0 0,1 0-1 0 0,-1 0 0 0 0,1 0 0 0 0,0-1 1 0 0,0 1-1 0 0,0-1 0 0 0,1 1 0 0 0,-1-1 1 0 0,1 0-1 0 0,5 3 0 0 0,1 0-518 0 0,0-1 0 0 0,0-1 0 0 0,1 0-1 0 0,0 0 1 0 0,0-1 0 0 0,0 0 0 0 0,0-1 0 0 0,0 0-1 0 0,0-1 1 0 0,15 0 0 0 0,0-3-1788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1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17 468 0 0,'0'0'502'0'0,"3"16"834"0"0,-17 26-554 0 0,-2 0-1 0 0,-2-1 1 0 0,-2 0-1 0 0,-2-2 1 0 0,-36 53-1 0 0,28-45 1538 0 0,55-103-1947 0 0,21-68 1 0 0,-31 84-274 0 0,26-91 349 0 0,-41 130-446 0 0,1-1 1 0 0,-1 1 0 0 0,1 0 0 0 0,-1-1 0 0 0,1 1 0 0 0,0 0 0 0 0,-1-1-1 0 0,1 1 1 0 0,0 0 0 0 0,0 0 0 0 0,0 0 0 0 0,0 0 0 0 0,0 0 0 0 0,0 0-1 0 0,0 0 1 0 0,0 0 0 0 0,0 0 0 0 0,1 1 0 0 0,-1-1 0 0 0,0 0 0 0 0,1 1-1 0 0,-1-1 1 0 0,0 1 0 0 0,1-1 0 0 0,-1 1 0 0 0,0 0 0 0 0,1-1 0 0 0,-1 1-1 0 0,1 0 1 0 0,-1 0 0 0 0,1 0 0 0 0,-1 0 0 0 0,0 0 0 0 0,1 1 0 0 0,-1-1-1 0 0,1 0 1 0 0,-1 1 0 0 0,0-1 0 0 0,1 1 0 0 0,-1-1 0 0 0,0 1-1 0 0,1-1 1 0 0,-1 1 0 0 0,0 0 0 0 0,0 0 0 0 0,2 1 0 0 0,4 3-2 0 0,-1-1 1 0 0,0 1 0 0 0,0 1-1 0 0,0-1 1 0 0,0 1-1 0 0,4 7 1 0 0,-1 0-127 0 0,-1 0 1 0 0,0 0-1 0 0,-1 0 1 0 0,-1 1-1 0 0,0 0 0 0 0,-1 0 1 0 0,0 1-1 0 0,-1-1 1 0 0,-1 1-1 0 0,0 0 0 0 0,-1 0 1 0 0,-1 0-1 0 0,0 1 1 0 0,-1-1-1 0 0,-1 0 0 0 0,-3 18 1 0 0,4-30-772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1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54 1248 0 0,'-17'-34'13378'0'0,"29"29"-13590"0"0,12-1-4718 0 0,-9 2 1702 0 0,0 0-292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1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82 212 0 0,'22'-20'1320'0'0,"10"12"-760"0"0,-10 2-64 0 0,6 2-148 0 0,5-2-192 0 0,12-5-244 0 0,-12 3-416 0 0,2 1-540 0 0,-2-4 240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2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63 100 0 0,'12'-42'4029'0'0,"-11"40"-3518"0"0,2-5 2223 0 0,-48 109-1862 0 0,-33 118 1 0 0,44-118-132 0 0,33-100-581 0 0,1 1 89 0 0,0-2-237 0 0,0-1 0 0 0,0 0 1 0 0,0 0-1 0 0,0 0 0 0 0,0 1 1 0 0,-1-1-1 0 0,1 0 0 0 0,0 0 0 0 0,0 0 1 0 0,0 1-1 0 0,0-1 0 0 0,0 0 1 0 0,0 0-1 0 0,0 1 0 0 0,0-1 1 0 0,0 0-1 0 0,0 0 0 0 0,0 0 1 0 0,0 1-1 0 0,0-1 0 0 0,0 0 0 0 0,0 0 1 0 0,0 1-1 0 0,0-1 0 0 0,0 0 1 0 0,0 0-1 0 0,1 0 0 0 0,-1 1 1 0 0,0-1-1 0 0,0 0 0 0 0,0 0 1 0 0,0 0-1 0 0,0 1 0 0 0,1-1 0 0 0,-1 0 1 0 0,0 0-1 0 0,0 0 0 0 0,0 0 1 0 0,0 0-1 0 0,1 1 0 0 0,-1-1 1 0 0,0 0-1 0 0,0 0 0 0 0,0 0 1 0 0,1 0-1 0 0,-1 0 0 0 0,0 0 1 0 0,0 0-1 0 0,1 0 0 0 0,-1 0 0 0 0,0 0 1 0 0,0 0-1 0 0,0 0 0 0 0,1 0 1 0 0,23-19 95 0 0,-1 0 0 0 0,-1-2 0 0 0,-1-1 1 0 0,-1-1-1 0 0,18-26 0 0 0,47-50 54 0 0,-28 36-74 0 0,-43 44-64 0 0,1 2-1 0 0,1 0 0 0 0,1 1 1 0 0,1 0-1 0 0,0 1 1 0 0,30-18-1 0 0,-46 32-43 0 0,9 17-83 0 0,-15-2 97 0 0,0 0 0 0 0,-1 0 1 0 0,-1 0-1 0 0,0-1 1 0 0,-1 0-1 0 0,0 0 0 0 0,-1-1 1 0 0,0 0-1 0 0,-1 0 0 0 0,-1-1 1 0 0,0 0-1 0 0,-18 15 0 0 0,-15 11 98 0 0,-90 56 0 0 0,132-93-74 0 0,1 0 1 0 0,-1 1-1 0 0,0-1 1 0 0,0 1-1 0 0,0-1 0 0 0,0 1 1 0 0,1-1-1 0 0,-1 1 1 0 0,0 0-1 0 0,0-1 1 0 0,1 1-1 0 0,-1 0 0 0 0,0 0 1 0 0,1-1-1 0 0,-1 1 1 0 0,1 0-1 0 0,-1 0 1 0 0,1 0-1 0 0,-1 1 1 0 0,2-1-13 0 0,0 0 1 0 0,0 0 0 0 0,1 0 0 0 0,-1-1 0 0 0,0 1 0 0 0,1-1 0 0 0,-1 1 0 0 0,0-1-1 0 0,1 1 1 0 0,-1-1 0 0 0,0 0 0 0 0,1 1 0 0 0,-1-1 0 0 0,1 0 0 0 0,-1 0 0 0 0,0 0 0 0 0,3 0-1 0 0,8 1 19 0 0,-1 2-1 0 0,1-1 0 0 0,0 2 0 0 0,-1-1 0 0 0,0 2 0 0 0,1 0 0 0 0,18 11 0 0 0,-6-1-239 0 0,-2 0 1 0 0,30 26-1 0 0,-51-40 3 0 0,0 0-1 0 0,0-1 1 0 0,1 0-1 0 0,-1 1 1 0 0,0-1-1 0 0,0 0 1 0 0,1 0-1 0 0,-1 0 1 0 0,0 1 0 0 0,0-1-1 0 0,1 0 1 0 0,-1-1-1 0 0,0 1 1 0 0,0 0-1 0 0,1 0 1 0 0,-1 0-1 0 0,0-1 1 0 0,0 1-1 0 0,0-1 1 0 0,0 1-1 0 0,1-1 1 0 0,-1 1 0 0 0,0-1-1 0 0,0 0 1 0 0,0 0-1 0 0,0 1 1 0 0,1-2-1 0 0,13-7-3711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2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81 508 0 0,'0'0'3161'0'0,"-5"5"-2846"0"0,-30 39 566 0 0,2 1-1 0 0,2 2 1 0 0,-49 98-1 0 0,59-104 1206 0 0,88-195-1462 0 0,21-42-112 0 0,-87 192-504 0 0,1 0 0 0 0,1 0-1 0 0,-1 0 1 0 0,0 1-1 0 0,1-1 1 0 0,0 1 0 0 0,0 0-1 0 0,0 0 1 0 0,0 0-1 0 0,0 0 1 0 0,0 0 0 0 0,1 1-1 0 0,0-1 1 0 0,-1 1-1 0 0,1 0 1 0 0,0 0 0 0 0,0 0-1 0 0,0 1 1 0 0,5-2-1 0 0,-7 4-6 0 0,0 0-1 0 0,0-1 1 0 0,0 1-1 0 0,0 0 1 0 0,0 0-1 0 0,0 0 0 0 0,0 0 1 0 0,-1 1-1 0 0,1-1 1 0 0,0 0-1 0 0,-1 1 1 0 0,1 0-1 0 0,-1-1 0 0 0,1 1 1 0 0,-1 0-1 0 0,0-1 1 0 0,0 1-1 0 0,0 0 1 0 0,0 0-1 0 0,0 0 0 0 0,0 0 1 0 0,0 0-1 0 0,-1 0 1 0 0,1 0-1 0 0,0 3 1 0 0,11 55 12 0 0,-10-12 3 0 0,-1 1-1 0 0,-3-1 1 0 0,-8 49 0 0 0,7-64-232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2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68 488 0 0,'0'0'1812'0'0,"32"-15"-1040"0"0,-10 9-80 0 0,13-1-72 0 0,-2 1-156 0 0,4 2-308 0 0,6-4-396 0 0,-14 3-556 0 0,3-4-860 0 0,-1 1 380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6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354 225 204 0 0,'0'0'2953'0'0,"3"-5"-2686"0"0,18-28 456 0 0,81-153 2819 0 0,-170 370-2508 0 0,-122 247-285 0 0,141-323-175 0 0,-70 116 0 0 0,70-141 860 0 0,48-81-992 0 0,0 0-359 0 0,-1 4-50 0 0,1-4-131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54 296 0 0,'16'-21'1580'0'0,"-11"17"-1341"0"0,0 0 1 0 0,0 0-1 0 0,0 1 0 0 0,1 0 0 0 0,-1 0 0 0 0,1 0 1 0 0,0 1-1 0 0,9-3 0 0 0,-13 4-191 0 0,0 1 0 0 0,1 0-1 0 0,-1 0 1 0 0,0 0 0 0 0,0 0-1 0 0,0 0 1 0 0,0 0 0 0 0,0 1 0 0 0,0-1-1 0 0,0 1 1 0 0,0-1 0 0 0,1 1 0 0 0,-2 0-1 0 0,1 0 1 0 0,0 0 0 0 0,0 0 0 0 0,0 0-1 0 0,0 0 1 0 0,-1 0 0 0 0,1 1 0 0 0,0-1-1 0 0,-1 1 1 0 0,1-1 0 0 0,-1 1 0 0 0,0 0-1 0 0,1-1 1 0 0,-1 1 0 0 0,0 0 0 0 0,0 0-1 0 0,1 3 1 0 0,1 3 45 0 0,0 1 0 0 0,0 0 0 0 0,0-1 0 0 0,-1 1 0 0 0,-1 0 0 0 0,0 0 0 0 0,0 0 0 0 0,-1 1 0 0 0,0-1 0 0 0,0 0 0 0 0,-1 0 0 0 0,0 0 0 0 0,-1 0 0 0 0,-4 14 0 0 0,1-4 24 0 0,-2 0 0 0 0,0-1 0 0 0,-1 0 0 0 0,-1 0 0 0 0,-20 29 0 0 0,20-36-62 0 0,0 0 0 0 0,-1-1 0 0 0,-1 0-1 0 0,-13 10 1 0 0,14-12 51 0 0,-1 1 0 0 0,1 0-1 0 0,1 0 1 0 0,-11 15 0 0 0,19-23 205 0 0,1-7-302 0 0,0 1 0 0 0,1 0 0 0 0,0 0 0 0 0,-1-1 0 0 0,2 1-1 0 0,-1 0 1 0 0,1 0 0 0 0,-1 0 0 0 0,1 0 0 0 0,1 0 0 0 0,-1 1 0 0 0,1-1 0 0 0,-1 1 0 0 0,1-1-1 0 0,6-4 1 0 0,9-13 25 0 0,35-31-1 0 0,-25 26-15 0 0,8-9 22 0 0,1 1-1 0 0,2 3 1 0 0,2 1-1 0 0,86-50 1 0 0,-114 74 8 0 0,-10 6-23 0 0,-1 0-1 0 0,1-1 1 0 0,-1 1-1 0 0,1 0 0 0 0,-1-1 1 0 0,0 0-1 0 0,1 0 0 0 0,-1 0 1 0 0,0 0-1 0 0,2-3 1 0 0,-3 4 58 0 0,0 1-69 0 0,-1 0 1 0 0,0 0-1 0 0,1 0 1 0 0,-1 0 0 0 0,0 1-1 0 0,1-1 1 0 0,-1 0-1 0 0,0 0 1 0 0,1 0-1 0 0,-1 0 1 0 0,0 1-1 0 0,0-1 1 0 0,1 0-1 0 0,-1 0 1 0 0,0 0-1 0 0,0 1 1 0 0,1-1-1 0 0,-1 0 1 0 0,0 1-1 0 0,0-1 1 0 0,0 0-1 0 0,1 0 1 0 0,-1 1-1 0 0,0-1 1 0 0,0 0 0 0 0,0 1-1 0 0,0-1 1 0 0,0 0-1 0 0,0 1 1 0 0,0-1-1 0 0,0 0 1 0 0,0 1-1 0 0,0-1 1 0 0,0 0-1 0 0,0 1 1 0 0,0-1-1 0 0,0 1 1 0 0,0-1-1 0 0,-5 26 179 0 0,-20 34-189 0 0,20-47 76 0 0,-2 3-39 0 0,1 2-1 0 0,-8 32 1 0 0,13-43-69 0 0,-1-1 0 0 0,2 1 0 0 0,-1 0 0 0 0,1 0 0 0 0,0 0 0 0 0,0 0 0 0 0,1 0 1 0 0,0 0-1 0 0,0 0 0 0 0,4 11 0 0 0,-4-16-57 0 0,0 0 0 0 0,1 0 0 0 0,-1 0-1 0 0,0-1 1 0 0,1 1 0 0 0,-1 0 0 0 0,1-1 0 0 0,-1 1 0 0 0,1-1 0 0 0,0 1 0 0 0,-1-1-1 0 0,1 0 1 0 0,0 0 0 0 0,0 0 0 0 0,0 0 0 0 0,0 0 0 0 0,0 0 0 0 0,0 0 0 0 0,1 0 0 0 0,-1-1-1 0 0,3 1 1 0 0,46 1-4275 0 0,-31-4 2126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09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29 580 0 0,'23'-12'2735'0'0,"-11"3"-610"0"0,-12 9-2111 0 0,1 0-1 0 0,-1 0 1 0 0,0-1 0 0 0,0 1-1 0 0,0 0 1 0 0,0 0-1 0 0,0 0 1 0 0,0 0-1 0 0,1 0 1 0 0,-1-1 0 0 0,0 1-1 0 0,0 0 1 0 0,0 0-1 0 0,0 0 1 0 0,0 0-1 0 0,0-1 1 0 0,0 1 0 0 0,0 0-1 0 0,0 0 1 0 0,0 0-1 0 0,0 0 1 0 0,0-1-1 0 0,0 1 1 0 0,0 0 0 0 0,0 0-1 0 0,0 0 1 0 0,0-1-1 0 0,0 1 1 0 0,-3-2 1177 0 0,1 3-1147 0 0,-1 0 0 0 0,1 0 1 0 0,-1-1-1 0 0,0 1 0 0 0,1 0 0 0 0,-1-1 1 0 0,0 0-1 0 0,0 1 0 0 0,-5-1 1 0 0,5-1-16 0 0,0 2 0 0 0,-1-1 1 0 0,1 0-1 0 0,0 1 1 0 0,-1-1-1 0 0,1 1 0 0 0,0 0 1 0 0,-6 2-1 0 0,-11 6 139 0 0,1 1 0 0 0,1 1 0 0 0,0 1 0 0 0,-20 16 0 0 0,29-20-130 0 0,1-1-1 0 0,-1 1 0 0 0,2 1 0 0 0,-1-1 0 0 0,1 1 0 0 0,0 1 1 0 0,1-1-1 0 0,0 1 0 0 0,-6 15 0 0 0,11-23-59 0 0,0-1 1 0 0,0 1-1 0 0,1 0 0 0 0,-1-1 0 0 0,1 1 1 0 0,0 0-1 0 0,-1 0 0 0 0,1-1 0 0 0,0 1 1 0 0,0 0-1 0 0,0 0 0 0 0,0-1 0 0 0,0 1 1 0 0,1 0-1 0 0,-1 0 0 0 0,0-1 0 0 0,1 1 1 0 0,-1 0-1 0 0,1-1 0 0 0,0 1 0 0 0,0 0 1 0 0,-1-1-1 0 0,1 1 0 0 0,0-1 0 0 0,0 1 1 0 0,1-1-1 0 0,-1 0 0 0 0,0 0 0 0 0,0 1 1 0 0,1-1-1 0 0,-1 0 0 0 0,0 0 0 0 0,1 0 1 0 0,-1 0-1 0 0,1 0 0 0 0,-1-1 0 0 0,3 2 1 0 0,3 0-464 0 0,0 1 1 0 0,0-1 0 0 0,0-1 0 0 0,0 1 0 0 0,1-1 0 0 0,-1 0 0 0 0,0-1 0 0 0,9 0 0 0 0,20-1-1633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8 104 0 0,'-2'-7'4410'0'0,"-144"515"-297"0"0,143-493-3214 0 0,6-11-371 0 0,15-20-229 0 0,26-44-219 0 0,-20 21 26 0 0,40-47 0 0 0,1-2 18 0 0,-47 65-86 0 0,1 1 1 0 0,0 1-1 0 0,1 0 0 0 0,2 2 0 0 0,31-23 1 0 0,-10 8-13 0 0,-14 12-16 0 0,-28 21-17 0 0,-1 2-27 0 0,1 0 34 0 0,0 0-1 0 0,-1 0 1 0 0,1 0 0 0 0,-1 0 0 0 0,1 0 0 0 0,-1 0 0 0 0,1 0 0 0 0,-1 1 0 0 0,0-1 0 0 0,0 0 0 0 0,0 0 0 0 0,0 0 0 0 0,1 0 0 0 0,-1 1 0 0 0,-1-1 0 0 0,1 0 0 0 0,0 0-1 0 0,0 0 1 0 0,-1 2 0 0 0,-8 13 2 0 0,-1-1 0 0 0,-1 0 0 0 0,0 0 0 0 0,-1-1 0 0 0,-25 22 1 0 0,-81 59 81 0 0,112-90-69 0 0,-6 3 47 0 0,9-6-50 0 0,1 0 0 0 0,-1 0 0 0 0,0 0 0 0 0,1 0-1 0 0,-1 0 1 0 0,1 0 0 0 0,0 1 0 0 0,0-1 0 0 0,0 1 0 0 0,0-1 0 0 0,-2 5 0 0 0,3-5-3 0 0,10 22 15 0 0,5 43 26 0 0,4 12-15 0 0,-16-73-11 0 0,0-1 1 0 0,0 1 0 0 0,1-1 0 0 0,0 0 0 0 0,-1 0-1 0 0,2 1 1 0 0,-1-2 0 0 0,1 1 0 0 0,-1 0-1 0 0,7 5 1 0 0,-7-8-5 0 0,0 0 0 0 0,-1 0 0 0 0,1-1 0 0 0,0 1 0 0 0,0-1 0 0 0,0 0 0 0 0,0 1 1 0 0,0-1-1 0 0,1-1 0 0 0,-1 1 0 0 0,0 0 0 0 0,0-1 0 0 0,1 0 0 0 0,-1 1 0 0 0,0-1 0 0 0,0-1 0 0 0,1 1 0 0 0,-1 0 0 0 0,0-1 0 0 0,0 0 0 0 0,1 1 0 0 0,-1-1 0 0 0,3-2 1 0 0,0 1-197 0 0,0-1 1 0 0,0 0 0 0 0,0 0-1 0 0,-1-1 1 0 0,1 0 0 0 0,-1 0-1 0 0,0 0 1 0 0,0 0 0 0 0,-1-1 0 0 0,8-8-1 0 0,-5-8-5411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0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37 852 0 0,'2'-1'514'0'0,"0"0"0"0"0,0-1 1 0 0,0 1-1 0 0,-1-1 0 0 0,1 1 0 0 0,0-1 0 0 0,-1 0 1 0 0,1 1-1 0 0,-1-1 0 0 0,0 0 0 0 0,0 0 0 0 0,0 0 1 0 0,0 0-1 0 0,1-3 0 0 0,-2 5-418 0 0,0 0 1 0 0,0-1-1 0 0,0 1 0 0 0,0 0 1 0 0,0-1-1 0 0,0 1 0 0 0,0 0 1 0 0,0-1-1 0 0,0 1 0 0 0,0 0 1 0 0,0-1-1 0 0,0 1 0 0 0,-1 0 1 0 0,1-1-1 0 0,0 1 0 0 0,0 0 1 0 0,0 0-1 0 0,0-1 0 0 0,-1 1 1 0 0,1 0-1 0 0,0 0 0 0 0,0-1 1 0 0,-1 1-1 0 0,1 0 0 0 0,0 0 1 0 0,0 0-1 0 0,-1 0 1 0 0,1-1-1 0 0,0 1 0 0 0,-1 0 1 0 0,1 0-1 0 0,0 0 0 0 0,-1 0 1 0 0,-25 1-147 0 0,15 3 198 0 0,-1 0 0 0 0,0 1 0 0 0,1 0-1 0 0,0 1 1 0 0,0 0 0 0 0,1 1 0 0 0,0 0 0 0 0,0 1-1 0 0,-12 11 1 0 0,11-8-34 0 0,0 0 0 0 0,0 0 1 0 0,1 1-1 0 0,1 0 0 0 0,0 1 0 0 0,1 0 0 0 0,-11 22 0 0 0,18-34-103 0 0,1 0 1 0 0,-1 0-1 0 0,1 1 1 0 0,-1-1 0 0 0,1 0-1 0 0,-1 1 1 0 0,1-1-1 0 0,0 0 1 0 0,0 0-1 0 0,0 1 1 0 0,0-1-1 0 0,-1 0 1 0 0,2 1-1 0 0,-1-1 1 0 0,0 0-1 0 0,0 1 1 0 0,0-1-1 0 0,1 0 1 0 0,-1 1-1 0 0,1-1 1 0 0,-1 0-1 0 0,1 0 1 0 0,-1 1-1 0 0,1-1 1 0 0,0 0-1 0 0,-1 0 1 0 0,2 1-1 0 0,1 0-8 0 0,-1-1 0 0 0,0 1 0 0 0,0-1 0 0 0,1 0 0 0 0,-1 0-1 0 0,1 0 1 0 0,-1 0 0 0 0,1 0 0 0 0,0 0 0 0 0,-1-1 0 0 0,1 0 0 0 0,4 1-1 0 0,9-1-142 0 0,0 0-1 0 0,-1-1 0 0 0,23-5 0 0 0,-38 6 141 0 0,107-25-2024 0 0,-35-1-3745 0 0,-29 8 2292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3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135 196 224 0 0,'-7'-1'450'0'0,"0"1"0"0"0,-1 0 0 0 0,1 0 0 0 0,0 0 0 0 0,-1 1 0 0 0,1 0 0 0 0,0 0 0 0 0,-9 3 0 0 0,14-3-312 0 0,-4 0 80 0 0,0 0-1 0 0,0 0 1 0 0,0 0 0 0 0,0-1 0 0 0,0 0 0 0 0,-9-1-1 0 0,7 1 1452 0 0,14-1-877 0 0,21-3-415 0 0,46-2-493 0 0,347-4 233 0 0,-194 3-126 0 0,-180 5 20 0 0,-1-2 1 0 0,45-11-1 0 0,-47 7 7 0 0,86-4 1 0 0,162 7-7 0 0,-110-3 16 0 0,58 1 3 0 0,255 15-22 0 0,-241 3 20 0 0,74-1 0 0 0,-106-13-58 0 0,44-2 55 0 0,287-19 22 0 0,-169 17-44 0 0,-267 8 17 0 0,233-13 184 0 0,-229 5-127 0 0,137-15 125 0 0,118-8 22 0 0,-273 25-196 0 0,144-10 974 0 0,-153 6 48 0 0,-91 8-881 0 0,19-4 410 0 0,-5 5-174 0 0,4-1-601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3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208 147 124 0 0,'0'0'4274'0'0,"4"-5"-3972"0"0,1-3-110 0 0,-1 1-1 0 0,1-1 0 0 0,-1 0 0 0 0,-1 0 0 0 0,4-11 0 0 0,21-62 1937 0 0,-27 78-1940 0 0,-5 41 203 0 0,-17 72-1 0 0,-156 449 99 0 0,116-363 31 0 0,55-165-223 0 0,19-52-6375 0 0,-2 0 3730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6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64 0 0,'5'-5'242'0'0,"-1"-1"0"0"0,1 1 0 0 0,1 0 0 0 0,-1 0 1 0 0,1 0-1 0 0,0 1 0 0 0,0 0 0 0 0,0 0 0 0 0,0 0 0 0 0,1 1 0 0 0,-1 0 0 0 0,1 0 0 0 0,0 1 0 0 0,0 0 1 0 0,0 0-1 0 0,0 0 0 0 0,12 0 0 0 0,-12 1-172 0 0,-1 0 0 0 0,1 0 1 0 0,0 1-1 0 0,-1 0 0 0 0,1 0 0 0 0,-1 0 1 0 0,1 1-1 0 0,-1 0 0 0 0,1 1 1 0 0,-1-1-1 0 0,0 1 0 0 0,0 1 0 0 0,0-1 1 0 0,0 1-1 0 0,0 0 0 0 0,0 0 0 0 0,0 0 1 0 0,-1 1-1 0 0,8 7 0 0 0,-10-7-10 0 0,0 0-1 0 0,0 0 1 0 0,0 0-1 0 0,-1 0 1 0 0,1 1-1 0 0,-1-1 1 0 0,0 1-1 0 0,-1 0 1 0 0,1-1 0 0 0,-1 1-1 0 0,0 0 1 0 0,0 0-1 0 0,0 0 1 0 0,-1 0-1 0 0,0 6 1 0 0,0-3 18 0 0,-1 1 0 0 0,0 0 1 0 0,-1-1-1 0 0,0 1 0 0 0,-1-1 1 0 0,1 0-1 0 0,-2 1 0 0 0,-4 8 1 0 0,0-2 26 0 0,-1 1 1 0 0,-1-2-1 0 0,-1 1 1 0 0,0-2-1 0 0,0 1 1 0 0,-2-1 0 0 0,0-1-1 0 0,-14 11 1 0 0,-3-5 430 0 0,43-44-324 0 0,-11 22-249 0 0,6-8 49 0 0,1 0 0 0 0,1 1 1 0 0,0 0-1 0 0,0 1 0 0 0,23-17 0 0 0,-2 0 17 0 0,106-89 61 0 0,-3 3-63 0 0,-56 40 194 0 0,-77 71-141 0 0,-17 17 10 0 0,1 1 1 0 0,-21 29 0 0 0,26-31-41 0 0,1 2-1 0 0,0-1 0 0 0,2 1 0 0 0,0 1 1 0 0,0-1-1 0 0,2 1 0 0 0,-4 20 0 0 0,7-33-74 0 0,1 0 1 0 0,1 1-1 0 0,-1-1 0 0 0,0 0 0 0 0,1 1 0 0 0,0-1 0 0 0,0 1 0 0 0,1-1 0 0 0,-1 0 0 0 0,1 1 0 0 0,0-1 0 0 0,0 0 0 0 0,0 1 0 0 0,1-1 0 0 0,-1 0 1 0 0,1 0-1 0 0,0 0 0 0 0,0 0 0 0 0,0-1 0 0 0,1 1 0 0 0,0 0 0 0 0,-1-1 0 0 0,1 0 0 0 0,0 1 0 0 0,1-1 0 0 0,-1-1 0 0 0,0 1 0 0 0,1 0 1 0 0,0-1-1 0 0,-1 0 0 0 0,1 1 0 0 0,0-2 0 0 0,7 4 0 0 0,-3-3-707 0 0,1-1 0 0 0,0 1 0 0 0,-1-1 0 0 0,1-1 0 0 0,0 1 0 0 0,11-2 0 0 0,2-3-1721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6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27 444 0 0,'0'4'605'0'0,"0"3"-300"0"0,-17 147 3325 0 0,14-138-3310 0 0,0 0 0 0 0,-1 0 0 0 0,-1 0 0 0 0,-1 0-1 0 0,0-1 1 0 0,-1 0 0 0 0,-12 19 0 0 0,10-16 377 0 0,-3 0 1514 0 0,10-24-2003 0 0,0-7-125 0 0,1 0 1 0 0,0 0-1 0 0,0-1 1 0 0,1 1-1 0 0,1 0 1 0 0,0 0-1 0 0,1 0 1 0 0,1 0-1 0 0,0 0 1 0 0,0 0-1 0 0,2 0 0 0 0,6-14 1 0 0,-2 6 6 0 0,1 1 1 0 0,0 0 0 0 0,2 1-1 0 0,0 0 1 0 0,1 1-1 0 0,27-29 1 0 0,-39 46-90 0 0,0-1 0 0 0,0 1 1 0 0,0 0-1 0 0,0 0 0 0 0,0 0 0 0 0,0 0 1 0 0,0 0-1 0 0,0 0 0 0 0,1 0 0 0 0,-1 0 1 0 0,0 0-1 0 0,1 0 0 0 0,-1 1 0 0 0,1-1 1 0 0,-1 0-1 0 0,1 1 0 0 0,-1 0 0 0 0,1-1 1 0 0,-1 1-1 0 0,1 0 0 0 0,-1 0 1 0 0,1-1-1 0 0,0 1 0 0 0,-1 0 0 0 0,1 1 1 0 0,-1-1-1 0 0,1 0 0 0 0,-1 0 0 0 0,1 1 1 0 0,-1-1-1 0 0,1 1 0 0 0,-1-1 0 0 0,1 1 1 0 0,-1 0-1 0 0,1 0 0 0 0,-1-1 0 0 0,0 1 1 0 0,1 0-1 0 0,-1 0 0 0 0,0 0 0 0 0,0 0 1 0 0,0 1-1 0 0,0-1 0 0 0,0 0 0 0 0,0 0 1 0 0,0 1-1 0 0,0-1 0 0 0,0 0 1 0 0,-1 1-1 0 0,1-1 0 0 0,0 3 0 0 0,3 5-2 0 0,1 2 0 0 0,-2-1 0 0 0,0 0-1 0 0,0 1 1 0 0,-1-1 0 0 0,1 12-1 0 0,0 7-1 0 0,-3 1 0 0 0,-2 38 0 0 0,-3 67 39 0 0,5-133-49 0 0,0-2-37 0 0,0 1 0 0 0,0-1 0 0 0,-1 0 0 0 0,1 0 0 0 0,0 1 0 0 0,0-1 0 0 0,0 0 0 0 0,0 1 0 0 0,0-1-1 0 0,0 0 1 0 0,0 1 0 0 0,0-1 0 0 0,0 0 0 0 0,0 0 0 0 0,0 1 0 0 0,0-1 0 0 0,0 0 0 0 0,0 1 0 0 0,1-1 0 0 0,-1 0 0 0 0,0 0 0 0 0,0 1 0 0 0,0-1 0 0 0,0 0 0 0 0,0 1 0 0 0,1-1 0 0 0,-1 0 0 0 0,0 0 0 0 0,0 0 0 0 0,0 1 0 0 0,1-1 0 0 0,-1 0 0 0 0,0 0 0 0 0,0 0 0 0 0,1 1 0 0 0,-1-1 0 0 0,0 0 0 0 0,0 0-1 0 0,1 0 1 0 0,-1 0 0 0 0,0 0 0 0 0,1 0 0 0 0,-1 0 0 0 0,0 0 0 0 0,1 0 0 0 0,-1 0 0 0 0,0 0 0 0 0,0 0 0 0 0,1 0 0 0 0,-1 0 0 0 0,0 0 0 0 0,1 0 0 0 0,-1 0 0 0 0,16-4-2987 0 0,-15 3 3369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43 224 0 0,'19'-8'564'0'0,"-7"6"-72"0"0,0-2-40 0 0,11 0-48 0 0,-4 2-96 0 0,3-5-216 0 0,1 3-272 0 0,-6 2-216 0 0,4-2-424 0 0,0-1 192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7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10 752 0 0,'3'-9'6911'0'0,"-175"386"-5016"0"0,115-246-1420 0 0,-119 286 825 0 0,160-384-1208 0 0,12-27-346 0 0,1 0 1 0 0,0 0 0 0 0,0 0-1 0 0,0 0 1 0 0,1 1 0 0 0,0-1 0 0 0,-2 12-1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24 396 0 0,'-25'-6'1862'0'0,"23"6"-1341"0"0,-33 4 1419 0 0,139-22-4632 0 0,-83 14 1549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9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13 216 28 0 0,'-13'-38'5207'0'0,"16"28"-4833"0"0,0 1 0 0 0,1 0 0 0 0,0 0 0 0 0,1 0 0 0 0,0 0-1 0 0,0 1 1 0 0,1 0 0 0 0,0 0 0 0 0,0 0 0 0 0,1 1 0 0 0,0 0 0 0 0,13-10 0 0 0,-18 16-243 0 0,-1 1-107 0 0,1 0 0 0 0,0 0 1 0 0,0 0-1 0 0,-1 0 0 0 0,1 1 0 0 0,0-1 1 0 0,0 1-1 0 0,-1-1 0 0 0,1 1 0 0 0,0 0 0 0 0,-1 0 1 0 0,1 0-1 0 0,-1-1 0 0 0,1 1 0 0 0,-1 1 1 0 0,0-1-1 0 0,3 2 0 0 0,-1 4-4 0 0,1 1 0 0 0,-1 0-1 0 0,-1 0 1 0 0,1 0 0 0 0,-2 0 0 0 0,1 1-1 0 0,-1-1 1 0 0,0 0 0 0 0,0 1 0 0 0,-1-1-1 0 0,-1 1 1 0 0,1-1 0 0 0,-1 0 0 0 0,-1 1 0 0 0,1-1-1 0 0,-1 0 1 0 0,-1 0 0 0 0,-5 13 0 0 0,-5 8 37 0 0,-1-1 1 0 0,-2-1-1 0 0,-31 42 1 0 0,47-69-56 0 0,0 0-1 0 0,0-1 1 0 0,0 1 0 0 0,0 0-1 0 0,0 0 1 0 0,0-1 0 0 0,0 1-1 0 0,0 0 1 0 0,0 0-1 0 0,-1-1 1 0 0,1 1 0 0 0,0 0-1 0 0,0 0 1 0 0,0 0 0 0 0,0-1-1 0 0,-1 1 1 0 0,1 0 0 0 0,0 0-1 0 0,0 0 1 0 0,-1 0 0 0 0,1-1-1 0 0,0 1 1 0 0,0 0 0 0 0,-1 0-1 0 0,1 0 1 0 0,0 0-1 0 0,0 0 1 0 0,-1 0 0 0 0,1 0-1 0 0,0 0 1 0 0,0 0 0 0 0,-1 0-1 0 0,1 0 1 0 0,0 0 0 0 0,-1 0-1 0 0,1 0 1 0 0,0 0 0 0 0,0 0-1 0 0,-1 0 1 0 0,1 0 0 0 0,0 0-1 0 0,0 0 1 0 0,-1 0-1 0 0,1 1 1 0 0,0-1 0 0 0,0 0-1 0 0,-1 0 1 0 0,1 0 0 0 0,0 0-1 0 0,0 1 1 0 0,0-1 0 0 0,-1 0-1 0 0,1 0 1 0 0,0 0 0 0 0,0 1-1 0 0,1-23 0 0 0,3 12-17 0 0,1 0 1 0 0,0 1-1 0 0,0-1 0 0 0,1 1 1 0 0,0 0-1 0 0,1 0 1 0 0,0 1-1 0 0,0 0 0 0 0,14-11 1 0 0,0-3-18 0 0,6-8-18 0 0,2 1 1 0 0,1 1-1 0 0,2 2 0 0 0,52-35 1 0 0,9-10 78 0 0,-92 70-9 0 0,-10 32 89 0 0,1-12-86 0 0,1-1-1 0 0,1 1 1 0 0,0 0-1 0 0,-4 30 1 0 0,9-42-73 0 0,0-1 1 0 0,1 1 0 0 0,-1-1-1 0 0,1 1 1 0 0,0-1 0 0 0,1 1 0 0 0,0-1-1 0 0,0 0 1 0 0,0 1 0 0 0,1-1-1 0 0,0 0 1 0 0,0 0 0 0 0,0 0-1 0 0,1 0 1 0 0,0 0 0 0 0,6 9 0 0 0,-6-12-345 0 0,0 0-1 0 0,1 0 1 0 0,-1-1 0 0 0,0 1 0 0 0,1-1 0 0 0,0 0 0 0 0,-1 0 0 0 0,1 0 0 0 0,0 0 0 0 0,0-1 0 0 0,0 1 0 0 0,0-1 0 0 0,1 0 0 0 0,5 0 0 0 0,8 0-2083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19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10 212 0 0,'0'0'1133'0'0,"26"2"3885"0"0,4-14-349 0 0,-46 14-4607 0 0,1 0 0 0 0,0 0 0 0 0,0 1 0 0 0,0 1 0 0 0,0 1 0 0 0,0 0 0 0 0,1 1 0 0 0,0 0-1 0 0,0 1 1 0 0,1 1 0 0 0,0 0 0 0 0,0 1 0 0 0,1 0 0 0 0,0 1 0 0 0,1 0 0 0 0,0 1 0 0 0,0 0 0 0 0,-9 14-1 0 0,19-25-56 0 0,1 1-1 0 0,-1 0 0 0 0,1 0 1 0 0,-1 0-1 0 0,1 0 0 0 0,-1 0 0 0 0,1 0 1 0 0,-1 0-1 0 0,1 0 0 0 0,0 0 1 0 0,-1 0-1 0 0,1 0 0 0 0,0 0 0 0 0,0 0 1 0 0,0 0-1 0 0,0 0 0 0 0,0 1 0 0 0,0-1 1 0 0,0 0-1 0 0,0 0 0 0 0,1 0 1 0 0,-1 0-1 0 0,0 0 0 0 0,1 0 0 0 0,-1 0 1 0 0,0 0-1 0 0,1 0 0 0 0,0 1 1 0 0,1 0-21 0 0,0-1 0 0 0,-1 1 0 0 0,1-1 0 0 0,0 1 0 0 0,0-1 0 0 0,1 1 0 0 0,-1-1 0 0 0,0 0 0 0 0,0 0 0 0 0,1 0 0 0 0,3 1 0 0 0,7 1-222 0 0,-1-1 1 0 0,0 0-1 0 0,25 0 0 0 0,-15-2-130 0 0,9 0-1510 0 0,1-1 0 0 0,31-5-1 0 0,-13-5-1040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20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 12 736 0 0,'0'0'763'0'0,"-4"-10"2133"0"0,4 10-2851 0 0,0 0 0 0 0,0 0 0 0 0,0 0 0 0 0,0 0 0 0 0,0 0 0 0 0,0 0 1 0 0,0 0-1 0 0,0-1 0 0 0,0 1 0 0 0,0 0 0 0 0,0 0 0 0 0,-47 52 788 0 0,-2-3-1 0 0,-78 62 1 0 0,56-52-456 0 0,-509 459 498 0 0,562-501-1659 0 0,-16 10-3120 0 0,23-23 1654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21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991 1 472 0 0,'-509'647'3877'0'0,"463"-596"-3812"0"0,-53 61-309 0 0,-182 159 0 0 0,254-249-1244 0 0,-2-5 114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2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1212 1 124 0 0,'0'0'2417'0'0,"-4"5"-1882"0"0,-327 370 3402 0 0,-29-14-2992 0 0,202-204-751 0 0,-114 134-2640 0 0,218-232 70 0 0,22-22 502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4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1 130 440 0 0,'3'-7'246'0'0,"1"1"0"0"0,0 0 0 0 0,0-1 0 0 0,1 1 0 0 0,0 1 0 0 0,0-1 0 0 0,0 1 0 0 0,1 0 0 0 0,0 0 0 0 0,0 0 0 0 0,0 1 0 0 0,0 0 0 0 0,1 0 0 0 0,0 1 0 0 0,0 0 0 0 0,0 0 0 0 0,0 1 0 0 0,0-1 0 0 0,0 1 0 0 0,0 1 1 0 0,14-2-1 0 0,-18 3-217 0 0,1 1 0 0 0,-1-1 0 0 0,1 1 1 0 0,-1 0-1 0 0,1-1 0 0 0,-1 2 0 0 0,0-1 1 0 0,1 0-1 0 0,-1 1 0 0 0,0-1 0 0 0,0 1 1 0 0,0 0-1 0 0,0 0 0 0 0,-1 0 0 0 0,1 1 1 0 0,0-1-1 0 0,-1 0 0 0 0,1 1 0 0 0,-1 0 1 0 0,0 0-1 0 0,0-1 0 0 0,0 1 0 0 0,0 1 1 0 0,-1-1-1 0 0,1 0 0 0 0,-1 0 0 0 0,2 6 1 0 0,-1-1 26 0 0,0-1 0 0 0,0 1 1 0 0,0 0-1 0 0,-1 0 1 0 0,-1 0-1 0 0,1-1 1 0 0,-1 1-1 0 0,0 0 0 0 0,-1 0 1 0 0,0 0-1 0 0,-2 9 1 0 0,-5 9 114 0 0,-2 0 1 0 0,0 0 0 0 0,-1-1 0 0 0,-2 0-1 0 0,0-1 1 0 0,-30 39 0 0 0,36-53-59 0 0,6-7-54 0 0,0 0-1 0 0,0-1 0 0 0,-1 1 0 0 0,1-1 0 0 0,-1 0 0 0 0,1 1 0 0 0,-1-1 1 0 0,0 0-1 0 0,0 0 0 0 0,0 0 0 0 0,0 0 0 0 0,-1-1 0 0 0,1 1 1 0 0,0 0-1 0 0,-4 1 0 0 0,8-11 1 0 0,4-9-23 0 0,0 0 1 0 0,1 1-1 0 0,1 0 1 0 0,1 0-1 0 0,0 1 1 0 0,1 0-1 0 0,0 0 1 0 0,20-20-1 0 0,117-107 65 0 0,-80 81-56 0 0,8-20 476 0 0,-74 80-432 0 0,-1 1-90 0 0,0-1 0 0 0,0 1 1 0 0,0 0-1 0 0,0 0 0 0 0,0 0 0 0 0,0-1 0 0 0,1 1 0 0 0,-1 0 0 0 0,0 0 0 0 0,0 0 0 0 0,0-1 0 0 0,0 1 0 0 0,0 0 0 0 0,1 0 0 0 0,-1 0 1 0 0,0 0-1 0 0,0 0 0 0 0,0 0 0 0 0,0-1 0 0 0,1 1 0 0 0,-1 0 0 0 0,0 0 0 0 0,0 0 0 0 0,0 0 0 0 0,1 0 0 0 0,-1 0 0 0 0,0 0 0 0 0,0 0 1 0 0,0 0-1 0 0,1 0 0 0 0,-1 0 0 0 0,0 0 0 0 0,0 0 0 0 0,0 0 0 0 0,1 0 0 0 0,-1 0 0 0 0,0 0 0 0 0,0 0 0 0 0,0 0 0 0 0,1 0 0 0 0,-1 0 1 0 0,0 0-1 0 0,0 0 0 0 0,0 1 0 0 0,1-1 0 0 0,-1 0 0 0 0,0 0 0 0 0,0 0 0 0 0,0 0 0 0 0,0 0 0 0 0,1 1 0 0 0,-1-1 0 0 0,0 0 0 0 0,0 0 1 0 0,0 0-1 0 0,0 0 0 0 0,0 1 0 0 0,0-1 0 0 0,0 0 0 0 0,0 0 0 0 0,1 0 0 0 0,-1 1 0 0 0,0-1 0 0 0,0 0 0 0 0,-18 45-35 0 0,-19 58 94 0 0,34-93-77 0 0,0 0 0 0 0,1 1-1 0 0,1-1 1 0 0,0 1 0 0 0,0 0 0 0 0,1-1-1 0 0,0 1 1 0 0,2 12 0 0 0,-1-21-39 0 0,-1-1 1 0 0,1 1-1 0 0,0 0 0 0 0,-1 0 0 0 0,1 0 1 0 0,0 0-1 0 0,0 0 0 0 0,0-1 1 0 0,0 1-1 0 0,1 0 0 0 0,-1-1 0 0 0,0 1 1 0 0,1-1-1 0 0,-1 1 0 0 0,1-1 1 0 0,-1 0-1 0 0,1 0 0 0 0,0 1 1 0 0,0-1-1 0 0,-1 0 0 0 0,1-1 0 0 0,0 1 1 0 0,0 0-1 0 0,0 0 0 0 0,0-1 1 0 0,4 1-1 0 0,2 1-912 0 0,1-1 1 0 0,-1-1 0 0 0,1 0-1 0 0,15-1 1 0 0,-1-1-1353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22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1176 1 556 0 0,'-5'0'607'0'0,"-10"4"-290"0"0,0 0 0 0 0,0 1 0 0 0,0 1 0 0 0,0 0 0 0 0,1 1 0 0 0,0 1-1 0 0,-25 17 1 0 0,-94 82 721 0 0,92-72-737 0 0,-643 586 676 0 0,588-530-2276 0 0,58-55-488 0 0,1-7 139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2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40 108 0 0,'0'0'2603'0'0,"-4"0"-2416"0"0,-16 0-15 0 0,15 0 230 0 0,-32 5 1278 0 0,30-5-1456 0 0,0 0 0 0 0,1 1 0 0 0,-1 0 0 0 0,1 0 0 0 0,0 0 0 0 0,-1 1 0 0 0,-5 2 0 0 0,9-2-85 0 0,-27 9 3052 0 0,95-29-2910 0 0,1 3 0 0 0,92-10-1 0 0,-103 22-174 0 0,12-4 62 0 0,-66 7-150 0 0,24 2 697 0 0,-15-2-4742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28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31 64 0 0,'0'0'436'0'0,"-36"4"2170"0"0,-21 7-357 0 0,55-10-1340 0 0,-17 5 5089 0 0,63-17-5998 0 0,0 3-1 0 0,79-7 1 0 0,4 1-6893 0 0,-96 10 3873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30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67 472 0 0,'2'-18'2042'0'0,"1"-13"-195"0"0,-3 28-1420 0 0,-1-12 1486 0 0,-14 49-1060 0 0,1 0-1 0 0,-10 38 0 0 0,-38 224-356 0 0,34-181 3 0 0,28-113-382 0 0,0-2-93 0 0,0 0 0 0 0,1 1 0 0 0,-1-1 1 0 0,1 0-1 0 0,-1 0 0 0 0,0 1 1 0 0,1-1-1 0 0,-1 0 0 0 0,1 0 0 0 0,-1 0 1 0 0,0 0-1 0 0,1 0 0 0 0,-1 0 1 0 0,1 0-1 0 0,-1 0 0 0 0,1 0 0 0 0,-1 0 1 0 0,0 0-1 0 0,1 0 0 0 0,-1 0 1 0 0,1 0-1 0 0,-1 0 0 0 0,1 0 0 0 0,-1 0 1 0 0,0-1-1 0 0,1 1 0 0 0,-1 0 1 0 0,0 0-1 0 0,1 0 0 0 0,-1-1 0 0 0,0 1 1 0 0,1 0-1 0 0,-1-1 0 0 0,0 1 1 0 0,1 0-1 0 0,-1 0 0 0 0,0-1 0 0 0,0 1 1 0 0,1-1-1 0 0,25-25 235 0 0,24-38-149 0 0,-11 10-12 0 0,-1 0-24 0 0,2 2 1 0 0,71-71-1 0 0,8 6-25 0 0,-117 114-49 0 0,0 0-1 0 0,1 0 0 0 0,-1 0 1 0 0,1 1-1 0 0,-1-1 1 0 0,1 1-1 0 0,0 0 0 0 0,0-1 1 0 0,0 1-1 0 0,1 1 0 0 0,6-4 1 0 0,-4 3-13 0 0,-4 1-3 0 0,-2 5-87 0 0,-1 2 98 0 0,0-1-1 0 0,0 1 1 0 0,0-1-1 0 0,-1 0 1 0 0,0 1-1 0 0,0-1 1 0 0,0 0-1 0 0,0 0 1 0 0,-1 0-1 0 0,0 0 1 0 0,0-1-1 0 0,-1 1 0 0 0,-5 5 1 0 0,-61 65-25 0 0,52-58 12 0 0,-104 98 35 0 0,81-75-34 0 0,39-38 25 0 0,0-1 0 0 0,2 0-6 0 0,-1-1 0 0 0,0 0-1 0 0,1 1 1 0 0,-1-1-1 0 0,1 1 1 0 0,-1-1 0 0 0,1 1-1 0 0,-1 0 1 0 0,1-1-1 0 0,-1 1 1 0 0,1-1 0 0 0,-1 1-1 0 0,1 0 1 0 0,0 0-1 0 0,-1-1 1 0 0,1 1 0 0 0,0 0-1 0 0,0-1 1 0 0,-1 1-1 0 0,1 0 1 0 0,0 0-1 0 0,0 0 1 0 0,0-1 0 0 0,0 1-1 0 0,0 0 1 0 0,0 0-1 0 0,0-1 1 0 0,0 1 0 0 0,0 0-1 0 0,1 0 1 0 0,-1-1-1 0 0,0 1 1 0 0,0 0 0 0 0,1 0-1 0 0,-1-1 1 0 0,0 1-1 0 0,1 0 1 0 0,-1-1 0 0 0,1 1-1 0 0,-1-1 1 0 0,1 1-1 0 0,-1 0 1 0 0,1-1 0 0 0,-1 1-1 0 0,1-1 1 0 0,0 1-1 0 0,-1-1 1 0 0,1 0 0 0 0,0 1-1 0 0,-1-1 1 0 0,1 0-1 0 0,0 1 1 0 0,0-1-1 0 0,1 0 1 0 0,-2 1-7 0 0,14 9 25 0 0,1-1-1 0 0,-1 0 0 0 0,27 11 1 0 0,-30-15-17 0 0,-1-1 1 0 0,0 1-1 0 0,-1 0 1 0 0,1 1 0 0 0,-1 0-1 0 0,0 1 1 0 0,0 0-1 0 0,-1 0 1 0 0,10 12-1 0 0,8 1 16 0 0,-8-8-10 0 0,-16-12-99 0 0,0 1-1 0 0,-1-1 0 0 0,1 0 0 0 0,0 1 0 0 0,0-1 0 0 0,-1 0 0 0 0,1 0 0 0 0,0 0 0 0 0,0 0 0 0 0,0-1 1 0 0,-1 1-1 0 0,1-1 0 0 0,0 1 0 0 0,-1-1 0 0 0,1 1 0 0 0,0-1 0 0 0,-1 0 0 0 0,1 0 0 0 0,-1 1 0 0 0,1-1 1 0 0,-1 0-1 0 0,1-1 0 0 0,1-1 0 0 0,0 1-208 0 0,14-8-4431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3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22 336 0 0,'0'0'4774'0'0,"0"8"-4512"0"0,-3 24 44 0 0,-2 0 1 0 0,-1-1-1 0 0,-1 1 1 0 0,-2-1-1 0 0,-1-1 1 0 0,-1 0 0 0 0,-17 31-1 0 0,-6 0 1022 0 0,32-58-461 0 0,3-11-704 0 0,3-34 23 0 0,2 1 0 0 0,2 0-1 0 0,1 0 1 0 0,3 1 0 0 0,28-68-1 0 0,-39 105-178 0 0,0 0 0 0 0,0 0 0 0 0,0 0-1 0 0,1 1 1 0 0,-1-1 0 0 0,1 0 0 0 0,-1 1-1 0 0,1 0 1 0 0,0-1 0 0 0,0 1 0 0 0,0 0-1 0 0,0 0 1 0 0,0 0 0 0 0,1 0 0 0 0,-1 0-1 0 0,1 0 1 0 0,-1 1 0 0 0,1-1 0 0 0,0 1-1 0 0,-1 0 1 0 0,1 0 0 0 0,0 0 0 0 0,0 0-1 0 0,0 0 1 0 0,0 1 0 0 0,0-1 0 0 0,0 1-1 0 0,0 0 1 0 0,0 0 0 0 0,0 0-1 0 0,5 0 1 0 0,-2 2-7 0 0,0 1 1 0 0,-1-1-1 0 0,1 1 0 0 0,-1 0 0 0 0,1 0 0 0 0,-1 1 0 0 0,0-1 0 0 0,0 1 1 0 0,0 1-1 0 0,-1-1 0 0 0,1 0 0 0 0,-1 1 0 0 0,0 0 0 0 0,4 7 0 0 0,0 1-163 0 0,0 0-1 0 0,-2 0 0 0 0,1 1 0 0 0,-2 0 1 0 0,0 0-1 0 0,0 1 0 0 0,-1-1 0 0 0,-1 1 0 0 0,-1 0 1 0 0,0 0-1 0 0,-1 0 0 0 0,0 0 0 0 0,-3 24 1 0 0,2-38-116 0 0,0 1 0 0 0,0-1 0 0 0,0 0 0 0 0,-1 1 0 0 0,1-1 0 0 0,0 1 0 0 0,-1-1 0 0 0,1 0 0 0 0,-1 1 0 0 0,0-1 0 0 0,1 0 0 0 0,-1 0 0 0 0,0 1 0 0 0,0-1 0 0 0,0 0 0 0 0,0 0 0 0 0,-1 1 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30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55 224 0 0,'0'0'2532'0'0,"28"-10"-2040"0"0,-15 7-52 0 0,5-2-40 0 0,3 3-44 0 0,-2-2-40 0 0,16-2-8 0 0,-3 2-48 0 0,3 0-119 0 0,0-1-214 0 0,0 3-247 0 0,-9 1-528 0 0,-3-4-916 0 0,-3 1 408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31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0 113 524 0 0,'0'0'5051'0'0,"12"-1"-4794"0"0,588-38 1175 0 0,-325 20-1147 0 0,123-13-958 0 0,-269 13-3351 0 0,-116 17 2416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32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30 336 0 0,'4'-17'2550'0'0,"-42"132"2170"0"0,-15 45-4276 0 0,48-139-342 0 0,0 0 0 0 0,1 1 0 0 0,1-1 0 0 0,1 1 0 0 0,1 33-1 0 0,1-27 38 0 0,0-25-99 0 0,0 0 1 0 0,0 1-1 0 0,0-1 0 0 0,0 0 1 0 0,0 0-1 0 0,1 1 0 0 0,-1-1 1 0 0,1 0-1 0 0,0 0 0 0 0,0 1 1 0 0,0-1-1 0 0,3 5 0 0 0,-3-6 343 0 0,18-21-243 0 0,-18 18-123 0 0,6-7 23 0 0,-1-1-1 0 0,1 0 0 0 0,-2-1 0 0 0,1 1 1 0 0,-1-1-1 0 0,4-13 0 0 0,8-12 36 0 0,10-12-9 0 0,3 2-1 0 0,2 1 1 0 0,1 2 0 0 0,2 1-1 0 0,49-43 1 0 0,0 16-3 0 0,-47 46-107 0 0,-37 22 42 0 0,0 0 1 0 0,0 0 0 0 0,1 0-1 0 0,-1 1 1 0 0,0-1-1 0 0,0 0 1 0 0,1 0 0 0 0,-1 0-1 0 0,0 1 1 0 0,0-1 0 0 0,0 0-1 0 0,1 0 1 0 0,-1 0 0 0 0,0 1-1 0 0,0-1 1 0 0,0 0 0 0 0,0 1-1 0 0,0-1 1 0 0,0 0 0 0 0,1 0-1 0 0,-1 1 1 0 0,0-1 0 0 0,0 0-1 0 0,0 1 1 0 0,0-1 0 0 0,0 0-1 0 0,0 0 1 0 0,0 1 0 0 0,0-1-1 0 0,0 0 1 0 0,0 1-1 0 0,0-1 1 0 0,0 0 0 0 0,-1 0-1 0 0,1 1 1 0 0,0-1 0 0 0,0 0-1 0 0,0 1 1 0 0,0-1 0 0 0,0 0-1 0 0,-1 0 1 0 0,1 1 0 0 0,0-1-1 0 0,0 0 1 0 0,-1 0 0 0 0,0 10 22 0 0,0-7-22 0 0,0-1 0 0 0,0 1 0 0 0,0 0 1 0 0,0 0-1 0 0,0-1 0 0 0,0 1 0 0 0,-1-1 0 0 0,1 1 1 0 0,-1-1-1 0 0,0 0 0 0 0,0 0 0 0 0,0 0 1 0 0,-2 3-1 0 0,-7 7-4 0 0,-103 128-14 0 0,97-121 40 0 0,7-7 71 0 0,-2 0 0 0 0,-20 18 0 0 0,30-29-50 0 0,-2 6 89 0 0,3-7-128 0 0,1 0 1 0 0,0 1-1 0 0,-1-1 0 0 0,1 0 1 0 0,-1 1-1 0 0,1-1 1 0 0,0 1-1 0 0,0-1 0 0 0,-1 0 1 0 0,1 1-1 0 0,0-1 1 0 0,-1 1-1 0 0,1-1 0 0 0,0 1 1 0 0,0-1-1 0 0,0 1 1 0 0,0-1-1 0 0,0 1 0 0 0,0-1 1 0 0,-1 1-1 0 0,1-1 1 0 0,0 1-1 0 0,0-1 0 0 0,1 1 1 0 0,-1 0-1 0 0,0-1 0 0 0,0 1 1 0 0,0-1-1 0 0,0 1 1 0 0,0-1-1 0 0,0 1 0 0 0,1-1 1 0 0,-1 1-1 0 0,0-1 1 0 0,0 0-1 0 0,1 2 0 0 0,16 26 72 0 0,1-1-1 0 0,1 0 1 0 0,1-2-1 0 0,1 0 1 0 0,2-1-1 0 0,35 29 1 0 0,-51-47-27 0 0,-2-2 33 0 0,0 0 0 0 0,0 0 1 0 0,0-1-1 0 0,0 1 1 0 0,1-1-1 0 0,0 0 1 0 0,0 0-1 0 0,0-1 1 0 0,0 0-1 0 0,8 2 1 0 0,-11-4-66 0 0,-2 0-259 0 0,1 0 72 0 0,-1 0 1 0 0,0-1-1 0 0,0 1 0 0 0,0 0 0 0 0,1-1 1 0 0,-1 1-1 0 0,0-1 0 0 0,0 1 0 0 0,0-1 1 0 0,0 0-1 0 0,0 0 0 0 0,0 1 0 0 0,0-1 1 0 0,0 0-1 0 0,0 0 0 0 0,-1 0 0 0 0,1 0 1 0 0,1-1-1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32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245 130 672 0 0,'11'-11'1907'0'0,"-7"9"-1695"0"0,0 0-1 0 0,0 0 1 0 0,0 0-1 0 0,0-1 1 0 0,-1 1 0 0 0,1-1-1 0 0,-1 0 1 0 0,0 0 0 0 0,0-1-1 0 0,0 1 1 0 0,0 0 0 0 0,0-1-1 0 0,-1 0 1 0 0,0 1-1 0 0,0-1 1 0 0,0 0 0 0 0,0 0-1 0 0,0 0 1 0 0,-1-1 0 0 0,0 1-1 0 0,0 0 1 0 0,0-1 0 0 0,0 1-1 0 0,-1 0 1 0 0,1-7-1 0 0,-1 11-182 0 0,0-1 0 0 0,0 0 0 0 0,0 0 0 0 0,0 0 0 0 0,-1 0 0 0 0,1 0-1 0 0,0 1 1 0 0,0-1 0 0 0,0 0 0 0 0,-1 0 0 0 0,1 0 0 0 0,0 1 0 0 0,-1-1-1 0 0,1 0 1 0 0,-1 0 0 0 0,1 1 0 0 0,-1-1 0 0 0,1 0 0 0 0,-1 1 0 0 0,1-1-1 0 0,-1 0 1 0 0,0 1 0 0 0,1-1 0 0 0,-1 1 0 0 0,0-1 0 0 0,1 1 0 0 0,-1 0-1 0 0,0-1 1 0 0,0 1 0 0 0,0-1 0 0 0,-2 1 16 0 0,0-1 0 0 0,0 1 0 0 0,0 0 0 0 0,1 0 0 0 0,-1 0 0 0 0,0 0 0 0 0,0 0 0 0 0,0 1 0 0 0,-3 0 0 0 0,-52 22 337 0 0,37-11-229 0 0,0 1 1 0 0,2 0 0 0 0,-1 2-1 0 0,-33 33 1 0 0,44-40-96 0 0,1 1 0 0 0,0 1 0 0 0,1-1 0 0 0,0 1 0 0 0,0 1 0 0 0,1-1 0 0 0,1 1 0 0 0,0 0 0 0 0,0 0 0 0 0,1 1 0 0 0,-4 18 0 0 0,7-28-53 0 0,1 0 0 0 0,-1 1-1 0 0,1-1 1 0 0,0 0 0 0 0,0 0 0 0 0,0 0 0 0 0,0 0 0 0 0,1 0 0 0 0,-1 0 0 0 0,0 0 0 0 0,1 0 0 0 0,-1 0 0 0 0,1 0 0 0 0,0 0-1 0 0,0 0 1 0 0,0 0 0 0 0,0 0 0 0 0,0-1 0 0 0,0 1 0 0 0,0 0 0 0 0,0-1 0 0 0,1 1 0 0 0,-1-1 0 0 0,1 1 0 0 0,-1-1 0 0 0,1 1-1 0 0,0-1 1 0 0,-1 0 0 0 0,1 0 0 0 0,0 0 0 0 0,0 0 0 0 0,0 0 0 0 0,0-1 0 0 0,0 1 0 0 0,0 0 0 0 0,0-1 0 0 0,0 1 0 0 0,3-1-1 0 0,7 2-228 0 0,0-1 0 0 0,1-1 0 0 0,-1 0-1 0 0,24-3 1 0 0,-30 2 28 0 0,100-13-4809 0 0,-49-1 2112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1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87 165 304 0 0,'0'0'1125'0'0,"4"-3"-732"0"0,1-3-6 0 0,1 0 0 0 0,-1-1 1 0 0,0 1-1 0 0,-1-1 0 0 0,1-1 1 0 0,-1 1-1 0 0,-1 0 1 0 0,0-1-1 0 0,4-12 0 0 0,23-44 2067 0 0,-29 62-2248 0 0,5-9 274 0 0,-3 8-83 0 0,-3 6 111 0 0,-53 192-98 0 0,-43 131 1248 0 0,72-225 188 0 0,23-99-1631 0 0,-3 4-28 0 0,4-6-162 0 0,0 0 0 0 0,0 0 0 0 0,0 0 0 0 0,1-1 0 0 0,-1 1 0 0 0,0 0-1 0 0,0 0 1 0 0,0 0 0 0 0,0 0 0 0 0,0 0 0 0 0,0 0 0 0 0,0 0 0 0 0,1 0-1 0 0,-1 0 1 0 0,0 0 0 0 0,0 0 0 0 0,0 0 0 0 0,0 0 0 0 0,0 0 0 0 0,0 0-1 0 0,1 0 1 0 0,-1 0 0 0 0,0 0 0 0 0,0 0 0 0 0,0 1 0 0 0,0-1 0 0 0,0 0-1 0 0,0 0 1 0 0,0 0 0 0 0,0 0 0 0 0,1 0 0 0 0,-1 0 0 0 0,0 0 0 0 0,0 0-1 0 0,0 0 1 0 0,0 0 0 0 0,0 0 0 0 0,0 1 0 0 0,0-1 0 0 0,0 0 0 0 0,0 0-1 0 0,0 0 1 0 0,0 0 0 0 0,0 0 0 0 0,0 0 0 0 0,0 0 0 0 0,0 1 0 0 0,0-1-1 0 0,0 0 1 0 0,0 0 0 0 0,0 0 0 0 0,0 0 0 0 0,0 0 0 0 0,0 0 0 0 0,0 1-1 0 0,0-1 1 0 0,0 0 0 0 0,0 0 0 0 0,0 0 0 0 0,0 0 0 0 0,0 0 0 0 0,0 0 0 0 0,0 0-1 0 0,0 0 1 0 0,0 1 0 0 0,0-1 0 0 0,0 0 0 0 0,20-5 61 0 0,-15 4-11 0 0,13-17-70 0 0,219-229-4706 0 0,-207 215 4129 0 0,43-59-1 0 0,2-3 286 0 0,-39 51 407 0 0,-26 30 12 0 0,0 0 0 0 0,1 1-1 0 0,0 0 1 0 0,19-14 0 0 0,-28 24-79 0 0,-12 32 279 0 0,-1-10-287 0 0,-2-1 1 0 0,0-1 0 0 0,-1 0-1 0 0,-1-1 1 0 0,0 0-1 0 0,-27 21 1 0 0,22-19 126 0 0,-2-1 0 0 0,0-1-1 0 0,0-1 1 0 0,-2-2 0 0 0,-40 20 0 0 0,61-33 234 0 0,2-1-371 0 0,0 0 0 0 0,0-1-1 0 0,0 1 1 0 0,0-1 0 0 0,-1 1 0 0 0,1-1 0 0 0,0 0 0 0 0,0 1 0 0 0,0-1 0 0 0,0 0-1 0 0,0 0 1 0 0,0 1 0 0 0,1-1 0 0 0,-1 0 0 0 0,0 0 0 0 0,0 0 0 0 0,1 0 0 0 0,-1 0-1 0 0,0 0 1 0 0,1-1 0 0 0,-1 1 0 0 0,1 0 0 0 0,0 0 0 0 0,-1 0 0 0 0,1 0 0 0 0,0-1 0 0 0,-1 1-1 0 0,1-2 1 0 0,16 22-31 0 0,-1 0 1 0 0,-1 0-1 0 0,11 23 0 0 0,-10-18 28 0 0,1 0 0 0 0,20 24 0 0 0,-30-41 1 0 0,1 0-1 0 0,-1-1 1 0 0,2 0 0 0 0,-1 0-1 0 0,1 0 1 0 0,0-1-1 0 0,0 0 1 0 0,0-1-1 0 0,0 1 1 0 0,14 3 0 0 0,-19-7 7 0 0,-1 1-59 0 0,0 0 0 0 0,0-1 0 0 0,1 1-1 0 0,-1-1 1 0 0,0 0 0 0 0,1 0 0 0 0,-1 0 0 0 0,1 0-1 0 0,-1 0 1 0 0,1 0 0 0 0,-1 0 0 0 0,1-1 0 0 0,-1 0-1 0 0,1 1 1 0 0,0-1 0 0 0,-1 0 0 0 0,1 0 0 0 0,4-1-1 0 0,36 5-8199 0 0,-24 1 5048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5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54 120 504 0 0,'-8'0'11293'0'0,"56"-7"-11085"0"0,-14 2-107 0 0,1-1 1 0 0,-1-1-1 0 0,0-2 0 0 0,0-2 0 0 0,33-14 0 0 0,-63 23-101 0 0,-1 0-1 0 0,1-1 0 0 0,0 1 0 0 0,-1-1 0 0 0,0 1 1 0 0,1-1-1 0 0,-1 0 0 0 0,0 0 0 0 0,-1-1 0 0 0,4-3 0 0 0,-3 3-9 0 0,-2 2 3 0 0,0 0-28 0 0,-1 2 29 0 0,0 0 0 0 0,0 0-1 0 0,0 0 1 0 0,0-1 0 0 0,1 1-1 0 0,-1 0 1 0 0,0 0 0 0 0,0 0-1 0 0,0 0 1 0 0,0-1 0 0 0,0 1-1 0 0,0 0 1 0 0,0 0 0 0 0,0 0-1 0 0,0 0 1 0 0,0-1 0 0 0,0 1-1 0 0,0 0 1 0 0,0 0 0 0 0,0 0-1 0 0,0 0 1 0 0,0-1 0 0 0,0 1-1 0 0,0 0 1 0 0,0 0 0 0 0,0 0-1 0 0,0-1 1 0 0,0 1 0 0 0,0 0-1 0 0,0 0 1 0 0,0 0 0 0 0,0 0-1 0 0,0-1 1 0 0,0 1 0 0 0,0 0-1 0 0,0 0 1 0 0,-1 0 0 0 0,1 0-1 0 0,0 0 1 0 0,0-1 0 0 0,0 1-1 0 0,0 0 1 0 0,0 0 0 0 0,-1 0-1 0 0,1 0 1 0 0,0 0 0 0 0,0 0-1 0 0,0 0 1 0 0,0 0 0 0 0,-1-1-1 0 0,1 1 1 0 0,0 0 0 0 0,0 0-1 0 0,0 0 1 0 0,0 0 0 0 0,-1 0-1 0 0,1 0 1 0 0,0 0 0 0 0,0 0-1 0 0,0 0 1 0 0,-1 0 0 0 0,1 0-1 0 0,0 0 1 0 0,0 1 0 0 0,0-1-1 0 0,0 0 1 0 0,-1 0 0 0 0,1 0-1 0 0,-5 2 2 0 0,1 0-1 0 0,0 0 0 0 0,-1 1 0 0 0,1-1 1 0 0,0 1-1 0 0,0 0 0 0 0,0 1 0 0 0,1-1 1 0 0,-1 0-1 0 0,1 1 0 0 0,0 0 0 0 0,0 0 1 0 0,0 0-1 0 0,0 0 0 0 0,1 0 0 0 0,0 1 1 0 0,0-1-1 0 0,0 1 0 0 0,0-1 1 0 0,-1 6-1 0 0,-10 36-85 0 0,2-1 1 0 0,2 1 0 0 0,-6 86-1 0 0,14-104 54 0 0,2-21 27 0 0,-1 1 0 0 0,0-1 0 0 0,-1 1 0 0 0,0-1 0 0 0,0 1 0 0 0,0-1 0 0 0,-1 0 0 0 0,-5 13 0 0 0,4-17 14 0 0,0 0 0 0 0,0-1 0 0 0,0 1 0 0 0,0-1-1 0 0,-1 0 1 0 0,1 0 0 0 0,-1 0 0 0 0,1-1 0 0 0,-1 1 0 0 0,0-1 0 0 0,0 0 0 0 0,1 0-1 0 0,-1 0 1 0 0,0 0 0 0 0,0-1 0 0 0,-6 0 0 0 0,-3 3 7 0 0,-19 3 223 0 0,0-1 0 0 0,-52 2 0 0 0,82-7-176 0 0,-3-4-61 0 0,5 4-9 0 0,0 0-1 0 0,-1 0 0 0 0,1 0 0 0 0,0-1 0 0 0,-1 1 1 0 0,1 0-1 0 0,0 0 0 0 0,-1 0 0 0 0,1 0 0 0 0,0-1 1 0 0,-1 1-1 0 0,1 0 0 0 0,0 0 0 0 0,0-1 0 0 0,-1 1 1 0 0,1 0-1 0 0,0 0 0 0 0,0-1 0 0 0,-1 1 0 0 0,1 0 1 0 0,0-1-1 0 0,0 1 0 0 0,0 0 0 0 0,0-1 0 0 0,0 1 0 0 0,-1 0 1 0 0,1-1-1 0 0,0 1 0 0 0,0 0 0 0 0,0-1 0 0 0,0 1 1 0 0,0-1-1 0 0,0 1 0 0 0,0 0 0 0 0,0-1 0 0 0,0 1 1 0 0,0 0-1 0 0,1-1 0 0 0,-1 1 0 0 0,0-1 0 0 0,8-11-764 0 0,0 1-1 0 0,1 0 0 0 0,1 0 1 0 0,16-14-1 0 0,-6 5-2540 0 0,-4 3 726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2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190 113 492 0 0,'0'0'4308'0'0,"-3"5"-3984"0"0,-15 24 289 0 0,3 0 0 0 0,-14 33 0 0 0,-19 37 574 0 0,-28 42 1100 0 0,164-330-513 0 0,-53 118-1673 0 0,-11 22 35 0 0,51-81 0 0 0,-70 119-96 0 0,-4 9-37 0 0,-1 1-1 0 0,0 0 1 0 0,1-1 0 0 0,-1 1-1 0 0,1 0 1 0 0,-1-1 0 0 0,1 1 0 0 0,0 0-1 0 0,-1 0 1 0 0,1 0 0 0 0,0 0-1 0 0,0 0 1 0 0,0 0 0 0 0,0 0 0 0 0,0 0-1 0 0,0 0 1 0 0,0 0 0 0 0,0 0-1 0 0,0 1 1 0 0,0-1 0 0 0,0 0 0 0 0,1 1-1 0 0,-1-1 1 0 0,0 1 0 0 0,1-1-1 0 0,-1 1 1 0 0,0 0 0 0 0,2-1 0 0 0,-2 1-3 0 0,0 0 0 0 0,0 0 0 0 0,0-1 0 0 0,0 1 1 0 0,0 0-1 0 0,0 0 0 0 0,0 1 0 0 0,0-1 1 0 0,0 0-1 0 0,0 0 0 0 0,0 0 0 0 0,0 1 0 0 0,0-1 1 0 0,0 0-1 0 0,0 1 0 0 0,0-1 0 0 0,0 1 1 0 0,0-1-1 0 0,-1 1 0 0 0,1 0 0 0 0,0-1 0 0 0,0 1 1 0 0,-1 0-1 0 0,1 0 0 0 0,0-1 0 0 0,-1 1 1 0 0,1 0-1 0 0,0 0 0 0 0,-1 0 0 0 0,1 0 0 0 0,-1 0 1 0 0,0 0-1 0 0,1 0 0 0 0,-1 0 0 0 0,0 0 1 0 0,1 1-1 0 0,-1 0 1 0 0,8 21 4 0 0,0 0 1 0 0,-2 0 0 0 0,0 1-1 0 0,-2 0 1 0 0,3 44-1 0 0,0-1 3 0 0,-5-53-10 0 0,13 131 34 0 0,-12-134 86 0 0,-1 2-642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1 115 760 0 0,'0'0'5589'0'0,"4"-4"-5251"0"0,5-3-165 0 0,0 1 0 0 0,1 0 0 0 0,0 0 0 0 0,0 1 0 0 0,0 0 0 0 0,0 1 0 0 0,20-6 0 0 0,91-18 27 0 0,-53 14-1302 0 0,-5-2-2449 0 0,-33 12 1517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56 880 0 0,'-7'-6'11420'0'0,"29"-2"-11272"0"0,1 1-1 0 0,1 0 0 0 0,-1 2 0 0 0,1 1 0 0 0,-1 1 0 0 0,30 1 0 0 0,43-8 126 0 0,-58 7-1504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3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 8 0 0,'3'2'6986'0'0,"10"-2"-3913"0"0,28-3-3243 0 0,1-1 475 0 0,-34 3-310 0 0,22 1-283 0 0,0-2 0 0 0,1-1 0 0 0,58-14 0 0 0,-63 3-4182 0 0,-11 3 1895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6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38 245 460 0 0,'0'0'551'0'0,"15"-40"4457"0"0,36-73-874 0 0,-32 68-3160 0 0,-1 0 56 0 0,-17 44-771 0 0,-6 35-123 0 0,-1 0 0 0 0,-15 46 0 0 0,-41 179 83 0 0,29-108 25 0 0,19-96 1142 0 0,20-63-1234 0 0,188-231 591 0 0,-21 63-435 0 0,-79 83-215 0 0,-23 30-75 0 0,-69 62-37 0 0,-4 2-153 0 0,0 1 169 0 0,1-1 0 0 0,-1 1 0 0 0,1 0 0 0 0,-1 0 0 0 0,1-1 0 0 0,0 1 0 0 0,0 0-1 0 0,0 0 1 0 0,0 0 0 0 0,0 0 0 0 0,-1 4 0 0 0,-1 0 0 0 0,-16 21 2 0 0,-2-1 0 0 0,0-2 1 0 0,-2 0-1 0 0,-1-1 0 0 0,-39 30 0 0 0,6-4-16 0 0,21-23 13 0 0,29-22 12 0 0,0 0 1 0 0,1 0 0 0 0,0 1-1 0 0,0 0 1 0 0,1 0-1 0 0,-7 8 1 0 0,11-12 64 0 0,8-1-74 0 0,0 1 1 0 0,0 0 0 0 0,0 0 0 0 0,0 0-1 0 0,0 1 1 0 0,0 0 0 0 0,0 1-1 0 0,-1-1 1 0 0,1 1 0 0 0,-1 1-1 0 0,0-1 1 0 0,0 1 0 0 0,0 0-1 0 0,0 0 1 0 0,8 9 0 0 0,4 6 5 0 0,-1 0 0 0 0,-1 1 0 0 0,14 24 0 0 0,23 27 19 0 0,-23-27 253 0 0,-28-41 229 0 0,21-8-320 0 0,8-12-3291 0 0,-7 11-4542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6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280 110 752 0 0,'4'-5'437'0'0,"1"0"0"0"0,-2-1 0 0 0,1 1 0 0 0,0-1-1 0 0,-1 1 1 0 0,0-1 0 0 0,-1 0 0 0 0,1 0 0 0 0,-1-1 0 0 0,0 1 0 0 0,1-8 0 0 0,-3 13-361 0 0,1 1 1 0 0,-1-1-1 0 0,1 0 1 0 0,-1 0 0 0 0,0 0-1 0 0,1 0 1 0 0,-1 0 0 0 0,0 0-1 0 0,0 1 1 0 0,0-1-1 0 0,0 0 1 0 0,0 0 0 0 0,0 0-1 0 0,0 0 1 0 0,0 0-1 0 0,0 0 1 0 0,0 0 0 0 0,-1 0-1 0 0,1 0 1 0 0,0 0 0 0 0,0 1-1 0 0,-1-1 1 0 0,1 0-1 0 0,-1 0 1 0 0,1 0 0 0 0,-1 1-1 0 0,1-1 1 0 0,-1 0 0 0 0,1 0-1 0 0,-1 1 1 0 0,0-1-1 0 0,1 0 1 0 0,-1 1 0 0 0,0-1-1 0 0,0 1 1 0 0,0-1 0 0 0,1 1-1 0 0,-1-1 1 0 0,0 1-1 0 0,0 0 1 0 0,0-1 0 0 0,0 1-1 0 0,0 0 1 0 0,0 0-1 0 0,1 0 1 0 0,-1 0 0 0 0,0 0-1 0 0,-2 0 1 0 0,-4 0 40 0 0,0 2 0 0 0,0-1-1 0 0,0 1 1 0 0,0 0 0 0 0,-9 4 0 0 0,3-2 72 0 0,-3 2-37 0 0,-1 0 1 0 0,1 2-1 0 0,0-1 1 0 0,1 2-1 0 0,0 0 1 0 0,0 1-1 0 0,1 0 1 0 0,0 2-1 0 0,1-1 1 0 0,0 1-1 0 0,1 1 1 0 0,0 1-1 0 0,-15 21 1 0 0,25-32-125 0 0,0 0 0 0 0,0 0 0 0 0,0 0 0 0 0,1 0 1 0 0,-1 0-1 0 0,1 0 0 0 0,-1 0 0 0 0,1 1 0 0 0,0-1 0 0 0,0 0 0 0 0,1 1 0 0 0,-1-1 1 0 0,1 1-1 0 0,-1-1 0 0 0,1 1 0 0 0,0-1 0 0 0,0 1 0 0 0,1-1 0 0 0,-1 1 1 0 0,1-1-1 0 0,0 0 0 0 0,0 1 0 0 0,0-1 0 0 0,0 0 0 0 0,0 1 0 0 0,1-1 0 0 0,0 0 1 0 0,-1 0-1 0 0,1 0 0 0 0,4 5 0 0 0,0-3-71 0 0,0 0 0 0 0,1-1 0 0 0,-1 0 0 0 0,1 0 0 0 0,0 0 1 0 0,0-1-1 0 0,0 1 0 0 0,0-2 0 0 0,1 1 0 0 0,-1-1 0 0 0,1 0 0 0 0,-1-1 0 0 0,11 1 0 0 0,9 0-1693 0 0,0-1 0 0 0,0-2-1 0 0,52-7 1 0 0,-28 1-1696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8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77 296 0 0,'18'-77'9791'0'0,"-23"83"-9724"0"0,-25 30 125 0 0,3 1 0 0 0,-27 45 0 0 0,27-39 70 0 0,-1-2-1 0 0,-39 45 0 0 0,61-80-220 0 0,-1 0-1 0 0,0-1 0 0 0,0 0 1 0 0,-1 0-1 0 0,0 0 0 0 0,1-1 1 0 0,-2 0-1 0 0,1 0 0 0 0,0-1 1 0 0,-1 0-1 0 0,1-1 0 0 0,-1 0 1 0 0,0 0-1 0 0,0-1 0 0 0,-15 1 1 0 0,15-1-3 0 0,6-1 38 0 0,-30-12 196 0 0,31 10-248 0 0,0 1 0 0 0,0-1-1 0 0,0 0 1 0 0,0 1-1 0 0,1-1 1 0 0,-1 0 0 0 0,1 0-1 0 0,-1-1 1 0 0,1 1-1 0 0,0 0 1 0 0,0 0-1 0 0,0-1 1 0 0,0 1 0 0 0,0 0-1 0 0,0-1 1 0 0,1 1-1 0 0,-1-1 1 0 0,1 1-1 0 0,0-1 1 0 0,-1 0 0 0 0,1 1-1 0 0,1-4 1 0 0,9-59 183 0 0,-10 62-199 0 0,4-5 3 0 0,1-1 0 0 0,0 1 0 0 0,0 0 0 0 0,1 0 0 0 0,-1 0 0 0 0,9-6 0 0 0,7-8 31 0 0,36-26 1 0 0,-49 41-39 0 0,1 2 0 0 0,0-1 0 0 0,1 1 0 0 0,-1 1 0 0 0,1 0-1 0 0,0 0 1 0 0,19-4 0 0 0,-22 6 0 0 0,-1 0-4 0 0,0 1 0 0 0,-1-1 0 0 0,1 1-1 0 0,0 0 1 0 0,0 1 0 0 0,0 0 0 0 0,0-1 0 0 0,0 2 0 0 0,-1-1 0 0 0,1 1 0 0 0,0 0-1 0 0,11 3 1 0 0,-7 3-2 0 0,0 0-1 0 0,0 0 1 0 0,-1 1-1 0 0,0 0 0 0 0,0 1 1 0 0,-1 0-1 0 0,0 0 1 0 0,-1 1-1 0 0,0 0 1 0 0,7 13-1 0 0,7 16 24 0 0,23 64 1 0 0,-28-63-376 0 0,22 41 1 0 0,-35-76 88 0 0,0 0 0 0 0,0 0 0 0 0,0 0-1 0 0,1 0 1 0 0,0-1 0 0 0,0 0 0 0 0,7 6 0 0 0,12 2-5299 0 0,-3-6 2682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49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115 244 52 0 0,'0'0'1968'0'0,"11"-5"-1577"0"0,-11 5-341 0 0,0 0 0 0 0,0 0 0 0 0,0 0 1 0 0,1 0-1 0 0,-1 0 0 0 0,0 0 1 0 0,0 0-1 0 0,0-1 0 0 0,1 1 0 0 0,-1 0 1 0 0,0 0-1 0 0,0 0 0 0 0,0 0 0 0 0,1 0 1 0 0,-1 0-1 0 0,0 0 0 0 0,0 0 0 0 0,0 0 1 0 0,1 1-1 0 0,-1-1 0 0 0,0 0 0 0 0,0 0 1 0 0,0 0-1 0 0,1 0 0 0 0,-1 0 0 0 0,0 0 1 0 0,0 0-1 0 0,0 0 0 0 0,1 1 0 0 0,-1-1 1 0 0,0 0-1 0 0,0 0 0 0 0,0 0 0 0 0,0 0 1 0 0,0 1-1 0 0,0-1 0 0 0,1 0 0 0 0,-1 0 1 0 0,0 0-1 0 0,0 0 0 0 0,0 1 0 0 0,0-1 1 0 0,0 0-1 0 0,0 0 0 0 0,0 1 0 0 0,0-1 1 0 0,0 0-1 0 0,0 0 0 0 0,0 0 0 0 0,0 1 1 0 0,0-1-1 0 0,0 0 0 0 0,0 0 0 0 0,0 0 1 0 0,0 1-1 0 0,0-1 0 0 0,0 0 0 0 0,0 0 1 0 0,0 0-1 0 0,0 1 0 0 0,0-1 1 0 0,-1 0-1 0 0,1 0 0 0 0,0 0 0 0 0,0 0 1 0 0,0 1-1 0 0,0-1 0 0 0,0 0 0 0 0,-1 0 1 0 0,-55 169 2319 0 0,24-94-1493 0 0,24-60-590 0 0,1 0 0 0 0,0 1 0 0 0,1 0 0 0 0,-4 21-1 0 0,9-36-149 0 0,-1 4 104 0 0,0 0-231 0 0,2-9 1154 0 0,51-227-618 0 0,-26 124-391 0 0,-17 78-98 0 0,2-1 0 0 0,1 2 1 0 0,1 0-1 0 0,1 0 0 0 0,2 1 1 0 0,35-49-1 0 0,-48 74-41 0 0,-2 1-15 0 0,0 1 0 0 0,0-1 1 0 0,0 1-1 0 0,1-1 0 0 0,-1 1 0 0 0,0-1 1 0 0,0 1-1 0 0,1-1 0 0 0,-1 1 1 0 0,1-1-1 0 0,-1 1 0 0 0,0-1 0 0 0,1 1 1 0 0,-1-1-1 0 0,1 1 0 0 0,-1 0 0 0 0,1-1 1 0 0,-1 1-1 0 0,1 0 0 0 0,-1-1 1 0 0,1 1-1 0 0,-1 0 0 0 0,1 0 0 0 0,0 0 1 0 0,-1-1-1 0 0,1 1 0 0 0,-1 0 0 0 0,1 0 1 0 0,0 0-1 0 0,-1 0 0 0 0,1 0 1 0 0,0 0-1 0 0,0 0 0 0 0,0 0-1 0 0,1 1 1 0 0,-1-1-1 0 0,1 0 0 0 0,-1 1 0 0 0,1-1 1 0 0,-1 1-1 0 0,1-1 0 0 0,-1 1 1 0 0,0 0-1 0 0,1-1 0 0 0,-1 1 0 0 0,0 0 1 0 0,0 0-1 0 0,0 0 0 0 0,0 0 1 0 0,1 0-1 0 0,-1 0 0 0 0,0 0 0 0 0,-1 1 1 0 0,1-1-1 0 0,1 3 0 0 0,13 26 1 0 0,-2 0 1 0 0,-1 2-1 0 0,-1-1 0 0 0,10 53 0 0 0,3 10 1 0 0,-21-83 0 0 0,-1-4 1 0 0,0 0 1 0 0,0 1-1 0 0,0-1 1 0 0,1 0 0 0 0,0 0-1 0 0,0 0 1 0 0,1-1-1 0 0,0 1 1 0 0,0-1 0 0 0,0 0-1 0 0,6 7 1 0 0,-9-13 4 0 0,1 2 4 0 0,7 23-4679 0 0,-13-17 4377 0 0,4-8 134 0 0,-1 1 1 0 0,1-1-1 0 0,-1 0 1 0 0,1 1-1 0 0,-1-1 1 0 0,1 1-1 0 0,-1-1 1 0 0,1 1-1 0 0,0-1 1 0 0,-1 1-1 0 0,1 0 1 0 0,0-1-1 0 0,-1 1 1 0 0,1-1-1 0 0,0 1 1 0 0,0 0 0 0 0,0-1-1 0 0,-1 1 1 0 0,1 0-1 0 0,0-1 1 0 0,0 1-1 0 0,0 0 1 0 0,0-1-1 0 0,0 2 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50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88 76 0 0,'0'0'1772'0'0,"-23"-18"7047"0"0,23 17-8608 0 0,8-5-144 0 0,0 0 1 0 0,1 0-1 0 0,0 1 1 0 0,0 0-1 0 0,0 1 1 0 0,0 0 0 0 0,1 1-1 0 0,13-4 1 0 0,5 0 73 0 0,51-5 1 0 0,-23 10-812 0 0,-10 0-5595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8:51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0 216 0 0,'0'0'2432'0'0,"-6"0"-2261"0"0,-19 0-2 0 0,19 0 121 0 0,-14 2 339 0 0,15-2 1327 0 0,4 0-1904 0 0,1 0-1 0 0,-1 0 0 0 0,1 0 1 0 0,-1 0-1 0 0,1 0 0 0 0,-1 0 1 0 0,1 0-1 0 0,-1 0 0 0 0,0 0 1 0 0,1 0-1 0 0,-1 0 0 0 0,1 1 1 0 0,-1-1-1 0 0,1 0 0 0 0,-1 0 1 0 0,1 1-1 0 0,-1-1 0 0 0,1 0 1 0 0,-1 1-1 0 0,1-1 0 0 0,-1 0 1 0 0,1 1-1 0 0,0-1 0 0 0,-1 1 1 0 0,1-1-1 0 0,0 1 0 0 0,-1-1 1 0 0,1 0-1 0 0,0 1 0 0 0,0 0 1 0 0,-1-1-1 0 0,1 1 0 0 0,0-1 1 0 0,0 1-1 0 0,0-1 0 0 0,0 1 1 0 0,0-1-1 0 0,-1 1 0 0 0,1 0 1 0 0,0-1-1 0 0,0 1 0 0 0,1-1 1 0 0,-1 1-1 0 0,0-1 0 0 0,0 1 1 0 0,0-1-1 0 0,0 1 0 0 0,0 0 1 0 0,1-1-1 0 0,-1 1 0 0 0,0-1 1 0 0,0 1-1 0 0,1-1 0 0 0,-1 1 1 0 0,1 0-1 0 0,0 2-408 0 0,0 3 493 0 0,19 18 348 0 0,-3-2 5 0 0,18 18 1349 0 0,-32-32-1418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15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0 652 0 0,'0'0'18290'0'0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2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267 212 424 0 0,'0'0'11175'0'0,"19"-39"-10498"0"0,-16 18-562 0 0,0-4 137 0 0,0-1 0 0 0,-3-48 0 0 0,0 71 140 0 0,0 2-355 0 0,0 1 0 0 0,0-1 0 0 0,0 0 1 0 0,0 0-1 0 0,1 0 0 0 0,-2 0 0 0 0,1 1 1 0 0,0-1-1 0 0,0 0 0 0 0,0 0 0 0 0,0 0 0 0 0,0 1 1 0 0,-1-1-1 0 0,1 0 0 0 0,0 0 0 0 0,-1 1 1 0 0,1-1-1 0 0,0 0 0 0 0,-1 1 0 0 0,1-1 1 0 0,-1 0-1 0 0,1 1 0 0 0,-1-1 0 0 0,0 1 1 0 0,1-1-1 0 0,-1 1 0 0 0,0-1 0 0 0,1 1 1 0 0,-1-1-1 0 0,0 1 0 0 0,1-1 0 0 0,-1 1 1 0 0,0 0-1 0 0,0 0 0 0 0,1-1 0 0 0,-1 1 1 0 0,0 0-1 0 0,0 0 0 0 0,0 0 0 0 0,1 0 1 0 0,-1 0-1 0 0,0 0 0 0 0,0 0 0 0 0,0 0 1 0 0,0 0-1 0 0,1 0 0 0 0,-1 0 0 0 0,0 1 0 0 0,-1-1 1 0 0,-1 1 8 0 0,-21 9 40 0 0,4-1-67 0 0,0 0 1 0 0,1 2 0 0 0,0 0-1 0 0,1 1 1 0 0,0 1 0 0 0,1 0-1 0 0,0 2 1 0 0,1 0 0 0 0,1 1-1 0 0,1 0 1 0 0,-22 31 0 0 0,35-45-13 0 0,-1 1 0 0 0,1-1 0 0 0,0 0 1 0 0,-1 0-1 0 0,1 1 0 0 0,0-1 0 0 0,1 0 0 0 0,-1 1 0 0 0,0-1 1 0 0,1 1-1 0 0,-1-1 0 0 0,1 1 0 0 0,0-1 0 0 0,0 1 1 0 0,0-1-1 0 0,0 1 0 0 0,0-1 0 0 0,0 1 0 0 0,1 0 0 0 0,-1-1 1 0 0,1 0-1 0 0,0 1 0 0 0,0-1 0 0 0,0 1 0 0 0,0-1 1 0 0,0 0-1 0 0,0 0 0 0 0,1 0 0 0 0,-1 1 0 0 0,1-1 0 0 0,0 0 1 0 0,3 3-1 0 0,6 4 15 0 0,0 1 0 0 0,0-2 0 0 0,2 1-1 0 0,21 10 1 0 0,-2 0-5 0 0,2 3 5 0 0,-2 2-1 0 0,-1 1 1 0 0,-1 1-1 0 0,-2 2 1 0 0,40 47-1 0 0,-66-73-18 0 0,-1 0 0 0 0,0 0 0 0 0,1 0 0 0 0,-1 1 0 0 0,0-1 0 0 0,0 0 0 0 0,0 0 0 0 0,-1 1 0 0 0,1-1 0 0 0,0 0 0 0 0,-1 1 0 0 0,0-1 0 0 0,1 1 0 0 0,-1-1 0 0 0,0 0 0 0 0,0 1 0 0 0,-1-1 0 0 0,1 1 0 0 0,0-1 0 0 0,-2 5 0 0 0,0-3-1 0 0,0 0 1 0 0,0-1 0 0 0,0 1-1 0 0,0 0 1 0 0,-1-1 0 0 0,1 1-1 0 0,-1-1 1 0 0,0 0 0 0 0,0 1-1 0 0,-7 3 1 0 0,0 1 1 0 0,-1-1-1 0 0,0 0 1 0 0,0-1 0 0 0,-1 0 0 0 0,0-1-1 0 0,0-1 1 0 0,-12 4 0 0 0,9-4-49 0 0,0-1 0 0 0,0-1 0 0 0,0-1 0 0 0,0 0-1 0 0,-23-1 1 0 0,33-1-109 0 0,-1 1-1 0 0,1-1 1 0 0,0 0-1 0 0,-1 0 0 0 0,1-1 1 0 0,0 1-1 0 0,0-1 0 0 0,0 0 1 0 0,0-1-1 0 0,0 1 1 0 0,1-1-1 0 0,-1 0 0 0 0,1 0 1 0 0,0-1-1 0 0,-1 1 0 0 0,2-1 1 0 0,-1 0-1 0 0,-4-5 1 0 0,7 7-49 0 0,1-1 1 0 0,-1 1 0 0 0,1-1-1 0 0,0 0 1 0 0,0 1 0 0 0,0-1-1 0 0,0 1 1 0 0,1-1 0 0 0,-1 0-1 0 0,0 1 1 0 0,1-1 0 0 0,0 1-1 0 0,0-1 1 0 0,1-2 0 0 0,-1 1-943 0 0,20-27-5402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2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4 848 0 0,'-6'-4'8677'0'0,"-3"60"-8214"0"0,-3 8 181 0 0,-7 121 0 0 0,17-174-469 0 0,14-63-9566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3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59 820 0 0,'-1'-10'2212'0'0,"-2"-6"-356"0"0,3 2 257 0 0,0-3-825 0 0,20 15-1472 0 0,12 19-1956 0 0,-24-11-349 0 0,1 2 573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3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1 143 776 0 0,'0'0'4912'0'0,"23"13"-3477"0"0,-20 1-1236 0 0,1-1 0 0 0,-2 1 1 0 0,0 0-1 0 0,0 0 1 0 0,-1 1-1 0 0,-1-1 1 0 0,-1 0-1 0 0,0 0 0 0 0,-1 0 1 0 0,-5 21-1 0 0,-1-11 715 0 0,6-17 506 0 0,2-12-124 0 0,2-21-1307 0 0,-2 10 104 0 0,2-1 0 0 0,0 0 0 0 0,1 1 1 0 0,1-1-1 0 0,0 1 0 0 0,1 0 1 0 0,1 1-1 0 0,0-1 0 0 0,1 1 0 0 0,1 0 1 0 0,0 1-1 0 0,16-22 0 0 0,-18 29-73 0 0,18-24 65 0 0,-22 30-87 0 0,-1 0 0 0 0,0-1 0 0 0,0 1 0 0 0,0 0 0 0 0,1 0 1 0 0,-1 0-1 0 0,1 0 0 0 0,-1 0 0 0 0,0 1 0 0 0,1-1 0 0 0,0 0 1 0 0,-1 1-1 0 0,1-1 0 0 0,-1 1 0 0 0,1-1 0 0 0,0 1 0 0 0,3-1 1 0 0,-2 2-6 0 0,0 1 0 0 0,0-1 0 0 0,0 0 0 0 0,-1 1 0 0 0,1 0 1 0 0,0-1-1 0 0,0 1 0 0 0,-1 0 0 0 0,1 0 0 0 0,-1 1 0 0 0,0-1 0 0 0,0 1 1 0 0,0-1-1 0 0,0 1 0 0 0,0-1 0 0 0,0 1 0 0 0,-1 0 0 0 0,1 0 0 0 0,-1 0 1 0 0,0 0-1 0 0,0 0 0 0 0,0 0 0 0 0,1 4 0 0 0,3 12-11 0 0,0 0 0 0 0,2 29-1 0 0,-4-32-1 0 0,-1 0 0 0 0,-1 0-1 0 0,-1 0 1 0 0,0 0 0 0 0,-1 1-1 0 0,-1-1 1 0 0,0 0 0 0 0,-5 16 0 0 0,6-30 86 0 0,1-23-39 0 0,-1 5-31 0 0,1 0 1 0 0,1-1-1 0 0,1 1 0 0 0,0 0 1 0 0,5-21-1 0 0,5-4-5 0 0,-6 20 15 0 0,1 0 0 0 0,13-29 0 0 0,-16 44-18 0 0,-1 0 1 0 0,0 0-1 0 0,1 1 0 0 0,0-1 1 0 0,0 1-1 0 0,1 0 1 0 0,0 0-1 0 0,0 1 0 0 0,0-1 1 0 0,0 1-1 0 0,0 0 1 0 0,9-4-1 0 0,-12 7-4 0 0,1 1 8 0 0,0 1 0 0 0,-1-1 0 0 0,1 1 1 0 0,0 0-1 0 0,0 0 0 0 0,-1 0 0 0 0,1 0 0 0 0,0 1 0 0 0,-1-1 1 0 0,0 1-1 0 0,1-1 0 0 0,-1 1 0 0 0,0 0 0 0 0,0 0 0 0 0,0 0 0 0 0,0 0 1 0 0,0 0-1 0 0,0 1 0 0 0,0-1 0 0 0,-1 1 0 0 0,1-1 0 0 0,-1 1 1 0 0,0-1-1 0 0,0 1 0 0 0,0 0 0 0 0,0-1 0 0 0,0 1 0 0 0,0 6 1 0 0,4 16-31 0 0,4 50 1 0 0,-8-55 20 0 0,2 1 0 0 0,0-1-1 0 0,10 36 1 0 0,4-27 95 0 0,-16-28-76 0 0,0-1 0 0 0,0 0 0 0 0,1 1 0 0 0,-1-1 0 0 0,0 0 0 0 0,0 0 0 0 0,1 0 0 0 0,-1 0 0 0 0,0 0 0 0 0,0 0-1 0 0,1 0 1 0 0,-1 0 0 0 0,0-1 0 0 0,0 1 0 0 0,1 0 0 0 0,-1-1 0 0 0,0 1 0 0 0,0-1 0 0 0,0 1 0 0 0,2-2 0 0 0,30-13 4 0 0,-30 14-5 0 0,11-7 7 0 0,0-1 0 0 0,0 0 0 0 0,-1-1 0 0 0,0 0 0 0 0,-1-1 0 0 0,0 0 0 0 0,14-18 0 0 0,-7 5 8 0 0,0 0 0 0 0,-2-2 0 0 0,14-28 0 0 0,-17 24 25 0 0,-12 23-20 0 0,1 0-1 0 0,0 0 1 0 0,1 1 0 0 0,0-1 0 0 0,5-7 0 0 0,-8 13-43 0 0,-3 20-7 0 0,0 1 21 0 0,-2-1-1 0 0,-7 23 1 0 0,6-22 9 0 0,0 1 0 0 0,-4 36-1 0 0,7-23-47 0 0,1-23-37 0 0,-1-1-1 0 0,2 0 1 0 0,0 0 0 0 0,0 1-1 0 0,0-1 1 0 0,2 0 0 0 0,-1 0-1 0 0,1 0 1 0 0,0 0 0 0 0,7 17-1 0 0,-8-26-466 0 0,9 3-603 0 0,18-56-7575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4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82 872 0 0,'-6'-44'3810'0'0,"3"16"-2128"0"0,0 19-4380 0 0,26 37 636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84 564 0 0,'-3'-8'935'0'0,"1"0"0"0"0,-1 0-1 0 0,2 1 1 0 0,-1-1 0 0 0,1 0 0 0 0,0-1-1 0 0,0-9 1 0 0,1 15-349 0 0,-7-4 2361 0 0,7 7-2892 0 0,-61 539 1206 0 0,54-458-1197 0 0,-6 146-624 0 0,13-226 502 0 0,0 0 0 0 0,0 0-1 0 0,0 0 1 0 0,0 0 0 0 0,0 0-1 0 0,0 0 1 0 0,0 0 0 0 0,0 0 0 0 0,1 0-1 0 0,-1 0 1 0 0,0 0 0 0 0,1 0 0 0 0,-1 0-1 0 0,1 0 1 0 0,-1 0 0 0 0,1 0-1 0 0,-1-1 1 0 0,1 1 0 0 0,0 0 0 0 0,-1 0-1 0 0,3 1 1 0 0,40-6-8795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5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137 871 728 0 0,'6'-24'2327'0'0,"-2"-1"0"0"0,0 1 0 0 0,0-50 0 0 0,-4 71-1618 0 0,-12-18 584 0 0,10 20-1030 0 0,-4 5-156 0 0,-7 7-61 0 0,1 1 0 0 0,0 0 0 0 0,1 1 0 0 0,0 0 0 0 0,1 1 0 0 0,0 0 1 0 0,2 0-1 0 0,-1 1 0 0 0,2 0 0 0 0,0 1 0 0 0,1-1 0 0 0,0 1 0 0 0,1 1 0 0 0,-2 16 0 0 0,6-31 18 0 0,8-5-38 0 0,3-1-20 0 0,0-1 1 0 0,-1 0 0 0 0,1-1 0 0 0,-1 0-1 0 0,0 0 1 0 0,0-1 0 0 0,-1 0 0 0 0,11-12-1 0 0,9-14-79 0 0,27-41 0 0 0,-55 74 53 0 0,0 0 0 0 0,0 0 0 0 0,0 1 1 0 0,0-1-1 0 0,0 0 0 0 0,0 1 0 0 0,0-1 1 0 0,1 0-1 0 0,-1 1 0 0 0,0-1 0 0 0,0 0 1 0 0,0 0-1 0 0,1 1 0 0 0,-1-1 1 0 0,0 0-1 0 0,0 0 0 0 0,0 0 0 0 0,1 1 1 0 0,-1-1-1 0 0,0 0 0 0 0,1 0 0 0 0,-1 0 1 0 0,0 0-1 0 0,0 1 0 0 0,1-1 1 0 0,-1 0-1 0 0,0 0 0 0 0,1 0 0 0 0,-1 0 1 0 0,0 0-1 0 0,1 0 0 0 0,-1 0 0 0 0,0 0 1 0 0,1 0-1 0 0,-1 0 0 0 0,0 0 0 0 0,1 0 1 0 0,-1 0-1 0 0,0 0 0 0 0,0 0 1 0 0,1 0-1 0 0,-1 0 0 0 0,0-1 0 0 0,1 1 1 0 0,-1 0-1 0 0,0 0 0 0 0,0 0 0 0 0,1 0 1 0 0,-1-1-1 0 0,0 1 0 0 0,0 0 1 0 0,1 0-1 0 0,-1-1 0 0 0,0 1 0 0 0,0 0 1 0 0,0 0-1 0 0,1-1 0 0 0,-1 1 0 0 0,0 0 1 0 0,0-1-1 0 0,0 1 0 0 0,0 0 0 0 0,0 0 1 0 0,0-1-1 0 0,0 1 0 0 0,0-1 1 0 0,4 42-56 0 0,-2-8-149 0 0,-2-32 224 0 0,0 0 0 0 0,0 0 0 0 0,0-1 0 0 0,0 1 0 0 0,0 0 0 0 0,0-1 0 0 0,0 1 0 0 0,0 0 0 0 0,1-1 0 0 0,-1 1 0 0 0,0 0 0 0 0,0-1 0 0 0,1 1 0 0 0,-1 0 0 0 0,0-1 0 0 0,1 1 0 0 0,-1-1 0 0 0,1 1 0 0 0,-1-1 0 0 0,1 1 0 0 0,-1-1 0 0 0,1 1 0 0 0,-1-1 0 0 0,1 1 0 0 0,-1-1 0 0 0,1 1 0 0 0,0-1 0 0 0,-1 0 0 0 0,1 0 0 0 0,0 1 0 0 0,-1-1 0 0 0,1 0 0 0 0,1 0 0 0 0,0 0 1 0 0,0 0-1 0 0,0-1 1 0 0,0 1 0 0 0,0-1 0 0 0,0 0 0 0 0,0 1 0 0 0,0-1 0 0 0,0 0 0 0 0,0 0 0 0 0,-1-1-1 0 0,4-1 1 0 0,46-47 32 0 0,-40 38-27 0 0,0-1-1 0 0,-1 0 1 0 0,-1-1 0 0 0,0 0-1 0 0,0 0 1 0 0,-2-1 0 0 0,11-28-1 0 0,-11 20 97 0 0,-1 0 0 0 0,4-37 0 0 0,-10 58-83 0 0,2-2-6 0 0,-2 4-14 0 0,0 0 0 0 0,0 0 0 0 0,-1-1 0 0 0,1 1 0 0 0,0 0 0 0 0,0 0 0 0 0,0-1 0 0 0,1 1 0 0 0,-1 0 0 0 0,0 0 0 0 0,0 0 0 0 0,0-1 0 0 0,0 1 0 0 0,0 0 0 0 0,0 0 0 0 0,0-1 0 0 0,0 1 0 0 0,0 0 0 0 0,1 0 0 0 0,-1 0 0 0 0,0-1 0 0 0,0 1 0 0 0,0 0 0 0 0,0 0 0 0 0,1 0 0 0 0,-1-1 0 0 0,0 1 0 0 0,0 0 0 0 0,0 0 0 0 0,1 0 0 0 0,-1 0 0 0 0,0 0 1 0 0,0 0-1 0 0,1 0 0 0 0,-1 0 0 0 0,0-1 0 0 0,0 1 0 0 0,0 0 0 0 0,1 0 0 0 0,-1 0 0 0 0,0 0 0 0 0,0 0 0 0 0,1 0 0 0 0,-1 0 0 0 0,0 0 0 0 0,0 0 0 0 0,1 1 0 0 0,-1-1 0 0 0,0 0 0 0 0,0 0 0 0 0,1 0 0 0 0,-1 0 0 0 0,0 0 0 0 0,0 0 0 0 0,1 0 0 0 0,-1 1 0 0 0,0-1 0 0 0,9 12-2 0 0,0 0 0 0 0,-1 0 0 0 0,0 0 0 0 0,-1 1 0 0 0,-1 1 0 0 0,0-1 0 0 0,4 15 0 0 0,25 108 10 0 0,-27-96-2 0 0,4-11 37 0 0,-11-28-39 0 0,-1 0 0 0 0,1-1 0 0 0,-1 1 0 0 0,1-1 0 0 0,0 1 0 0 0,-1-1 0 0 0,1 1 0 0 0,0-1 0 0 0,-1 0 0 0 0,1 1 0 0 0,0-1 0 0 0,-1 0 0 0 0,1 0 0 0 0,0 1 0 0 0,0-1 0 0 0,-1 0 0 0 0,1 0 1 0 0,0 0-1 0 0,0 0 0 0 0,-1 0 0 0 0,1 0 0 0 0,0 0 0 0 0,1 0 0 0 0,3-2 0 0 0,0-1 1 0 0,0 0-1 0 0,0 1 1 0 0,0-2-1 0 0,0 1 1 0 0,-1 0-1 0 0,1-1 1 0 0,-1 0-1 0 0,6-7 0 0 0,11-12-25 0 0,-1 0 0 0 0,-2-2-1 0 0,30-49 1 0 0,38-93-171 0 0,-68 131 157 0 0,8-17 240 0 0,-2-1 0 0 0,-2-1-1 0 0,-2-2 1 0 0,-3 0-1 0 0,14-90 1 0 0,-20 96 1589 0 0,-11 49-1546 0 0,-2 8-171 0 0,-11 26-17 0 0,1 0-1 0 0,2 1 1 0 0,-10 60-1 0 0,-5 111 63 0 0,14-100-244 0 0,4 153 0 0 0,7-252-8 0 0,0 0-1 0 0,1 0 0 0 0,0 0 1 0 0,0 0-1 0 0,0 0 0 0 0,0 0 1 0 0,3 7-1 0 0,-3-11 107 0 0,-1 0-1 0 0,1-1 1 0 0,0 1 0 0 0,-1 0 0 0 0,1 0-1 0 0,0-1 1 0 0,0 1 0 0 0,0 0 0 0 0,-1-1-1 0 0,1 1 1 0 0,0-1 0 0 0,0 1-1 0 0,0-1 1 0 0,0 0 0 0 0,0 1 0 0 0,0-1-1 0 0,0 0 1 0 0,0 0 0 0 0,0 1 0 0 0,0-1-1 0 0,0 0 1 0 0,0 0 0 0 0,1 0-1 0 0,-1 0 1 0 0,0-1 0 0 0,0 1 0 0 0,0 0-1 0 0,0 0 1 0 0,0-1 0 0 0,0 1 0 0 0,0 0-1 0 0,0-1 1 0 0,0 1 0 0 0,0-1-1 0 0,-1 1 1 0 0,1-1 0 0 0,0 1 0 0 0,0-1-1 0 0,0 0 1 0 0,1-1 0 0 0,11-7-189 0 0,1-1 0 0 0,-1-1-1 0 0,-1 0 1 0 0,0-1 0 0 0,0 0 0 0 0,-1-1 0 0 0,12-19-1 0 0,62-109-394 0 0,-60 96 689 0 0,13-20 721 0 0,-37 63-713 0 0,-2 15-84 0 0,-2-1 0 0 0,0 1-1 0 0,0-1 1 0 0,-1 0 0 0 0,-9 19-1 0 0,-1 5 2 0 0,4 1 18 0 0,2 1-1 0 0,-5 51 1 0 0,4-23 5 0 0,9-66-25 0 0,0 1-1 0 0,1-1 1 0 0,-1 1-1 0 0,0-1 1 0 0,1 0-1 0 0,-1 1 1 0 0,1-1-1 0 0,-1 0 1 0 0,0 1 0 0 0,1-1-1 0 0,-1 0 1 0 0,1 0-1 0 0,-1 1 1 0 0,1-1-1 0 0,-1 0 1 0 0,1 0-1 0 0,-1 0 1 0 0,1 0-1 0 0,-1 0 1 0 0,1 1 0 0 0,-1-1-1 0 0,1 0 1 0 0,-1 0-1 0 0,1 0 1 0 0,-1 0-1 0 0,1-1 1 0 0,-1 1-1 0 0,1 0 1 0 0,-1 0-1 0 0,1 0 1 0 0,-1 0 0 0 0,1 0-1 0 0,-1-1 1 0 0,1 1-1 0 0,-1 0 1 0 0,0 0-1 0 0,1-1 1 0 0,0 0-1 0 0,21-6 24 0 0,-22 7-26 0 0,98-50 59 0 0,-79 38-68 0 0,2 1 0 0 0,-1 0 0 0 0,1 2 1 0 0,1 1-1 0 0,30-8 0 0 0,-50 15 5 0 0,0 1-1 0 0,-1 0 1 0 0,1 0-1 0 0,0 0 0 0 0,0 0 1 0 0,0 1-1 0 0,0-1 1 0 0,-1 0-1 0 0,1 1 0 0 0,0-1 1 0 0,0 1-1 0 0,-1 0 1 0 0,1-1-1 0 0,0 1 0 0 0,-1 0 1 0 0,1 0-1 0 0,-1 0 1 0 0,1 0-1 0 0,-1 0 0 0 0,0 1 1 0 0,1-1-1 0 0,-1 0 1 0 0,0 1-1 0 0,0-1 0 0 0,0 1 1 0 0,0-1-1 0 0,0 1 1 0 0,0-1-1 0 0,0 1 0 0 0,0 0 1 0 0,-1 0-1 0 0,1 2 1 0 0,3 6-10 0 0,-1 1 1 0 0,0 0 0 0 0,1 22 0 0 0,-3-27 11 0 0,3 37 10 0 0,-2-1 0 0 0,-1 0 1 0 0,-3 1-1 0 0,-1-1 1 0 0,-3 0-1 0 0,-1 0 0 0 0,-2-1 1 0 0,-1 0-1 0 0,-3 0 0 0 0,-1-1 1 0 0,-2-1-1 0 0,-29 51 0 0 0,45-88 52 0 0,-1 1 0 0 0,-1-1 0 0 0,1 1 0 0 0,0-1 0 0 0,-1 0 0 0 0,1 0 0 0 0,-1 0 0 0 0,0 0 0 0 0,1 0 0 0 0,-1 0-1 0 0,0 0 1 0 0,0 0 0 0 0,0-1 0 0 0,-1 1 0 0 0,1-1 0 0 0,0 1 0 0 0,-1-1 0 0 0,1 0 0 0 0,0 0 0 0 0,-1 0 0 0 0,-2 0 0 0 0,3-2-27 0 0,1 0 1 0 0,-1 0-1 0 0,1 0 1 0 0,-1 0-1 0 0,1-1 1 0 0,0 1-1 0 0,0 0 1 0 0,0-1-1 0 0,-1 0 1 0 0,1 1-1 0 0,1-1 1 0 0,-1 1-1 0 0,0-1 1 0 0,0 0-1 0 0,0-2 1 0 0,0 2 14 0 0,-3-9 16 0 0,0-1 1 0 0,1 0-1 0 0,1 0 0 0 0,-1 0 0 0 0,2 0 0 0 0,0 0 1 0 0,0 0-1 0 0,1 0 0 0 0,1 0 0 0 0,0-1 0 0 0,3-13 1 0 0,3-9-29 0 0,2 0 0 0 0,16-43 0 0 0,-10 38-307 0 0,2 1 0 0 0,2 0 1 0 0,1 1-1 0 0,30-41 0 0 0,-30 52-1545 0 0,0 2-1 0 0,2 0 1 0 0,32-28 0 0 0,-15 20-1557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6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1 244 0 0,'0'0'747'0'0,"13"8"2109"0"0,-10-2-2668 0 0,1 0 0 0 0,-2 0 0 0 0,1 1-1 0 0,-1-1 1 0 0,0 1 0 0 0,0 0 0 0 0,-1-1 0 0 0,1 1 0 0 0,-2 0 0 0 0,1 0 0 0 0,-1 7-1 0 0,0 4-157 0 0,-1-1-1 0 0,0 1 1 0 0,-6 25-1 0 0,5-36-287 0 0,0 0-1 0 0,-1 1 0 0 0,1-1 1 0 0,-1 0-1 0 0,-1 0 0 0 0,1-1 1 0 0,-1 1-1 0 0,0-1 0 0 0,-1 0 1 0 0,0 0-1 0 0,0 0 1 0 0,-9 8-1 0 0,-15 7-1350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09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440 195 268 0 0,'-6'-31'9766'0'0,"4"20"-9810"0"0,-8-20 1042 0 0,6 20-806 0 0,1 0 0 0 0,0 0-1 0 0,0 0 1 0 0,-1-12 0 0 0,3 19-116 0 0,0 0 0 0 0,0 1 0 0 0,0-1 0 0 0,-1 1 0 0 0,0-1 0 0 0,0 1 0 0 0,0 0 0 0 0,-4-5 1 0 0,-5-11 276 0 0,-4 46-331 0 0,-215 446 130 0 0,213-438-147 0 0,9-17 2 0 0,-1 0-1 0 0,-1-1 1 0 0,-15 20 0 0 0,1 5 280 0 0,23-40-113 0 0,1-2-155 0 0,0 0-1 0 0,0 0 1 0 0,0 1 0 0 0,0-1-1 0 0,0 0 1 0 0,0 0 0 0 0,0 0-1 0 0,0 1 1 0 0,-1-1 0 0 0,1 0-1 0 0,0 0 1 0 0,0 1 0 0 0,0-1-1 0 0,0 0 1 0 0,0 0 0 0 0,-1 0-1 0 0,1 1 1 0 0,0-1 0 0 0,0 0-1 0 0,0 0 1 0 0,0 0 0 0 0,-1 0-1 0 0,1 0 1 0 0,0 0 0 0 0,0 1-1 0 0,-1-1 1 0 0,1 0 0 0 0,0 0-1 0 0,0 0 1 0 0,0 0 0 0 0,-1 0-1 0 0,1 0 1 0 0,0 0 0 0 0,0 0-1 0 0,-1 0 1 0 0,1 0 0 0 0,0 0-1 0 0,0 0 1 0 0,-1 0 0 0 0,1 0-1 0 0,0 0 1 0 0,0 0 0 0 0,-1 0-1 0 0,1 0 1 0 0,0 0 0 0 0,0-1-1 0 0,0 1 1 0 0,-1 0 0 0 0,1 0-1 0 0,0 0 1 0 0,0 0 0 0 0,0 0-1 0 0,-1-1 1 0 0,1 1 0 0 0,0 0-1 0 0,0 0 1 0 0,0 0 0 0 0,0-1-1 0 0,0 1 1 0 0,-1 0 0 0 0,1 0-1 0 0,0 0 1 0 0,0-1 0 0 0,0 1-1 0 0,0 0 1 0 0,0 0 0 0 0,0-1-1 0 0,-6-16 62 0 0,1 0-1 0 0,1-1 0 0 0,0 1 1 0 0,1-1-1 0 0,1 0 0 0 0,1 0 1 0 0,1 0-1 0 0,0 0 0 0 0,1 0 1 0 0,1 0-1 0 0,1 0 0 0 0,6-21 1 0 0,-9 38-80 0 0,1 0 0 0 0,-1 0 0 0 0,1 0 1 0 0,-1 0-1 0 0,1 0 0 0 0,-1 0 0 0 0,1 0 0 0 0,0 0 0 0 0,-1 0 1 0 0,1 0-1 0 0,0 0 0 0 0,0 0 0 0 0,0 0 0 0 0,0 0 1 0 0,0 1-1 0 0,0-1 0 0 0,0 0 0 0 0,0 1 0 0 0,0-1 0 0 0,0 1 1 0 0,0-1-1 0 0,0 1 0 0 0,0-1 0 0 0,1 1 0 0 0,-1 0 1 0 0,0 0-1 0 0,0-1 0 0 0,0 1 0 0 0,1 0 0 0 0,-1 0 1 0 0,0 0-1 0 0,0 1 0 0 0,1-1 0 0 0,-1 0 0 0 0,0 0 0 0 0,0 1 1 0 0,0-1-1 0 0,0 0 0 0 0,1 1 0 0 0,-1-1 0 0 0,1 2 1 0 0,45 21-39 0 0,-46-22 38 0 0,18 13-22 0 0,0 0-1 0 0,-1 2 1 0 0,0 0 0 0 0,-1 2 0 0 0,27 35 0 0 0,63 106-1113 0 0,-64-84-95 0 0,1 3-1246 0 0,-10-30-2978 0 0,-21-31 2363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0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93 106 96 0 0,'0'0'5471'0'0,"-3"8"-5202"0"0,-69 220 1329 0 0,54-167 1130 0 0,18-69-2548 0 0,4-31 45 0 0,2 0 0 0 0,1 0 0 0 0,2 0 0 0 0,1 1 0 0 0,3 0 0 0 0,26-57-1 0 0,-11 38 86 0 0,-27 55-302 0 0,2 0-16 0 0,-2 1 5 0 0,-1 1 0 0 0,0 0-1 0 0,0-1 1 0 0,1 1 0 0 0,-1-1-1 0 0,1 1 1 0 0,-1 0 0 0 0,0-1-1 0 0,1 1 1 0 0,-1 0 0 0 0,1-1-1 0 0,-1 1 1 0 0,1 0 0 0 0,-1 0-1 0 0,1-1 1 0 0,-1 1 0 0 0,1 0-1 0 0,-1 0 1 0 0,1 0 0 0 0,-1 0-1 0 0,1 0 1 0 0,-1-1 0 0 0,1 1-1 0 0,-1 0 1 0 0,1 0 0 0 0,0 0-1 0 0,-1 1 1 0 0,1-1 0 0 0,-1 0-1 0 0,1 0 1 0 0,-1 0 0 0 0,1 0-1 0 0,-1 0 1 0 0,1 1 0 0 0,-1-1-1 0 0,1 0 1 0 0,-1 0 0 0 0,1 1-1 0 0,-1-1 1 0 0,0 0 0 0 0,1 1-1 0 0,0 0 1 0 0,1 5-8 0 0,0 1 0 0 0,0-1 0 0 0,0 1 0 0 0,-1 0 0 0 0,0 0 0 0 0,0 0 0 0 0,0-1 0 0 0,-1 1 0 0 0,0 0 1 0 0,-1 0-1 0 0,0 0 0 0 0,0 0 0 0 0,0 0 0 0 0,-1-1 0 0 0,0 1 0 0 0,0 0 0 0 0,-4 7 0 0 0,-4 7-2 0 0,0-1 0 0 0,-1-1 1 0 0,-1 0-1 0 0,-18 21 0 0 0,29-39 34 0 0,0 0 0 0 0,0 0 1 0 0,0-1-1 0 0,0 1 0 0 0,1 0 0 0 0,-1 0 0 0 0,0 0 0 0 0,0 0 0 0 0,1 0 0 0 0,-1 0 0 0 0,1 0 0 0 0,-1 0 0 0 0,1 0 0 0 0,-1 0 0 0 0,1 0 0 0 0,-1 0 0 0 0,1 0 0 0 0,0 1 0 0 0,0-1 0 0 0,0 0 0 0 0,0 0 0 0 0,0 0 0 0 0,0 0 0 0 0,0 1 0 0 0,0-1 0 0 0,0 0 0 0 0,0 0 0 0 0,0 0 0 0 0,1 2 0 0 0,2-1 20 0 0,-1-1 0 0 0,0 0 0 0 0,1 0 0 0 0,-1 0 0 0 0,1 0 0 0 0,-1-1 0 0 0,1 1 0 0 0,-1-1-1 0 0,1 1 1 0 0,4-1 0 0 0,32 8-47 0 0,-33-6 6 0 0,1 1 1 0 0,-1 0 0 0 0,1 0 0 0 0,-1 1 0 0 0,0 0 0 0 0,0 0 0 0 0,-1 1 0 0 0,1-1 0 0 0,-1 1 0 0 0,0 0-1 0 0,0 1 1 0 0,-1-1 0 0 0,0 1 0 0 0,0 0 0 0 0,5 9 0 0 0,-7-12-14 0 0,-1 1 0 0 0,0-1-1 0 0,0 1 1 0 0,0-1 0 0 0,0 1 0 0 0,-1-1 0 0 0,1 1 0 0 0,-1 0 0 0 0,0-1 0 0 0,0 1-1 0 0,0 0 1 0 0,-1-1 0 0 0,1 1 0 0 0,-1 0 0 0 0,0-1 0 0 0,0 1 0 0 0,0-1-1 0 0,0 1 1 0 0,-1-1 0 0 0,1 1 0 0 0,-1-1 0 0 0,0 0 0 0 0,0 0 0 0 0,0 0-1 0 0,0 0 1 0 0,-1 0 0 0 0,1-1 0 0 0,-1 1 0 0 0,0-1 0 0 0,0 1 0 0 0,-5 2-1 0 0,4-2-139 0 0,0 0 0 0 0,-1 0-1 0 0,0 0 1 0 0,0-1-1 0 0,0 0 1 0 0,0 0 0 0 0,0 0-1 0 0,0-1 1 0 0,0 1-1 0 0,-1-1 1 0 0,1 0 0 0 0,0-1-1 0 0,-1 1 1 0 0,-6-2-1 0 0,7 1-347 0 0,0-1 1 0 0,1 1-1 0 0,-1-1 0 0 0,1-1 0 0 0,-1 1 0 0 0,1-1 1 0 0,-1 1-1 0 0,1-1 0 0 0,0 0 0 0 0,-6-5 0 0 0,-6-5-2135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0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521 260 156 0 0,'0'0'6210'0'0,"2"-8"-6012"0"0,5-48 715 0 0,0-63 1 0 0,-16 45 389 0 0,9 71-1006 0 0,-5 8-270 0 0,-13 18-13 0 0,0 1 1 0 0,1 1-1 0 0,2 0 1 0 0,-24 54 0 0 0,12-27-4 0 0,-47 107 111 0 0,46-94 44 0 0,-3-2 0 0 0,-60 91 0 0 0,90-151-131 0 0,-1-1-1 0 0,0 1 0 0 0,0-1 0 0 0,0 1 1 0 0,0-1-1 0 0,0 0 0 0 0,-1 0 1 0 0,1 0-1 0 0,-1 0 0 0 0,1 0 0 0 0,-1-1 1 0 0,1 1-1 0 0,-1-1 0 0 0,0 0 1 0 0,0 1-1 0 0,0-1 0 0 0,0-1 0 0 0,0 1 1 0 0,0 0-1 0 0,0-1 0 0 0,0 1 1 0 0,0-1-1 0 0,0 0 0 0 0,0 0 0 0 0,0 0 1 0 0,-1-1-1 0 0,1 1 0 0 0,0-1 1 0 0,0 0-1 0 0,0 1 0 0 0,0-1 0 0 0,1-1 1 0 0,-1 1-1 0 0,0 0 0 0 0,-3-3 1 0 0,1 1 7 0 0,0 0 1 0 0,0-1-1 0 0,1 1 1 0 0,-1-1 0 0 0,1-1-1 0 0,0 1 1 0 0,0 0-1 0 0,1-1 1 0 0,-1 0-1 0 0,1 0 1 0 0,0 0 0 0 0,1 0-1 0 0,-1 0 1 0 0,1-1-1 0 0,0 1 1 0 0,0-1 0 0 0,-2-9-1 0 0,3 4-23 0 0,1-1-1 0 0,0 1 1 0 0,1-1-1 0 0,0 1 1 0 0,1 0 0 0 0,0-1-1 0 0,0 1 1 0 0,2 0-1 0 0,-1 0 1 0 0,1 0-1 0 0,1 1 1 0 0,0 0 0 0 0,0-1-1 0 0,1 2 1 0 0,0-1-1 0 0,12-13 1 0 0,-4 6-19 0 0,1 1 0 0 0,1 0 1 0 0,1 1-1 0 0,0 1 0 0 0,0 0 1 0 0,1 1-1 0 0,34-17 0 0 0,-46 27-5 0 0,-1 1-1 0 0,1-1 0 0 0,0 1 1 0 0,0 1-1 0 0,1-1 1 0 0,-1 1-1 0 0,0 0 0 0 0,0 1 1 0 0,1-1-1 0 0,-1 1 1 0 0,0 0-1 0 0,0 1 0 0 0,1-1 1 0 0,-1 1-1 0 0,0 1 1 0 0,0-1-1 0 0,0 1 0 0 0,0 0 1 0 0,0 0-1 0 0,0 1 1 0 0,-1 0-1 0 0,1 0 0 0 0,-1 0 1 0 0,1 1-1 0 0,-1-1 0 0 0,0 1 1 0 0,-1 1-1 0 0,7 5 1 0 0,9 12-101 0 0,0 1 1 0 0,-2 1-1 0 0,-1 1 1 0 0,22 39-1 0 0,-20-31-495 0 0,14 23-1239 0 0,-7-21-2846 0 0,-11-22 1746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0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31 340 0 0,'10'-31'7848'0'0,"-37"48"-7659"0"0,2 0 0 0 0,0 2 1 0 0,1 0-1 0 0,0 2 0 0 0,2 1 0 0 0,1 0 0 0 0,1 2 0 0 0,0 0 0 0 0,-19 34 1 0 0,38-56-187 0 0,-1-1 1 0 0,1 1 0 0 0,0 0 0 0 0,0 0-1 0 0,1 0 1 0 0,-1-1 0 0 0,0 1 0 0 0,0 0 0 0 0,1 0-1 0 0,-1 0 1 0 0,1 0 0 0 0,0 0 0 0 0,0 0-1 0 0,0 0 1 0 0,0 0 0 0 0,0 0 0 0 0,0 0 0 0 0,0 0-1 0 0,0 0 1 0 0,1 0 0 0 0,-1 0 0 0 0,1 0-1 0 0,0 0 1 0 0,-1 0 0 0 0,1 0 0 0 0,0 0 0 0 0,0-1-1 0 0,0 1 1 0 0,0 0 0 0 0,1-1 0 0 0,-1 1-1 0 0,0 0 1 0 0,1-1 0 0 0,-1 0 0 0 0,1 1 0 0 0,-1-1-1 0 0,1 0 1 0 0,0 0 0 0 0,0 0 0 0 0,-1 0-1 0 0,3 1 1 0 0,5 1-118 0 0,0 0 0 0 0,0 0-1 0 0,0-1 1 0 0,1 0 0 0 0,-1 0 0 0 0,1-1-1 0 0,11-1 1 0 0,45 0-2402 0 0,89-13-1 0 0,-62-2 102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1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36 424 0 0,'-26'-1'5871'0'0,"49"-1"-1664"0"0,31-5-3765 0 0,4-2-95 0 0,71-1 0 0 0,-85 10-188 0 0,-28 0-234 0 0,1 0-1 0 0,-1-1 1 0 0,23-4 0 0 0,-36 4-206 0 0,10 3-247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79 700 0 0,'0'0'6146'0'0,"5"0"-5819"0"0,31-2-281 0 0,-1-1 1 0 0,0-1 0 0 0,-1-3 0 0 0,1 0 0 0 0,33-13-1 0 0,-2-4-3737 0 0,-35 13 1573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3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18 776 0 0,'0'0'825'0'0,"2"-17"6404"0"0,-81 336-6583 0 0,37-163-427 0 0,34-121-166 0 0,-10 31 1692 0 0,23-73-1578 0 0,50-78 135 0 0,5 2-1 0 0,3 2 1 0 0,107-106 0 0 0,-130 150-274 0 0,-38 36-54 0 0,0-1-58 0 0,3-2 93 0 0,-4 6-257 0 0,-6 10 231 0 0,-1 0 0 0 0,0 0 0 0 0,-1-1 0 0 0,0 0 0 0 0,-1-1 0 0 0,-11 13 0 0 0,-64 61-43 0 0,55-57 42 0 0,23-22 14 0 0,-20 25-55 0 0,24-28 61 0 0,14 28-8 0 0,6-3 18 0 0,1-1-1 0 0,1-1 1 0 0,29 27-1 0 0,-17-18-5 0 0,-23-21-407 0 0,26 23 468 0 0,-34-34-430 0 0,0-1 1 0 0,0 1-1 0 0,0-1 1 0 0,1 0-1 0 0,-1 0 1 0 0,0 0-1 0 0,1 0 1 0 0,-1 0-1 0 0,1 0 1 0 0,-1 0-1 0 0,1-1 1 0 0,-1 0-1 0 0,1 1 1 0 0,-1-1-1 0 0,1 0 1 0 0,-1 0-1 0 0,1 0 1 0 0,4-1-1 0 0,26-7-2513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4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104 104 572 0 0,'0'0'4566'0'0,"2"-9"-4244"0"0,-1 6-160 0 0,-3 8 815 0 0,-83 233 14 0 0,73-203-256 0 0,11-33-418 0 0,1-3-263 0 0,-1 1 322 0 0,1-1-322 0 0,0 1-1 0 0,0 0 1 0 0,0 0 0 0 0,0 0 0 0 0,-1 0-1 0 0,1 0 1 0 0,0 0 0 0 0,0 0-1 0 0,0 0 1 0 0,0 0 0 0 0,-1 0 0 0 0,1 0-1 0 0,0 0 1 0 0,0 0 0 0 0,0 0-1 0 0,0 0 1 0 0,-1 0 0 0 0,1 0 0 0 0,0 0-1 0 0,0 0 1 0 0,0 0 0 0 0,0 0 0 0 0,0 0-1 0 0,-1 0 1 0 0,1 0 0 0 0,0 0-1 0 0,0 0 1 0 0,0 0 0 0 0,-1 1 322 0 0,1-1-322 0 0,0 0-1 0 0,0 0 1 0 0,0 1 0 0 0,-1-1 0 0 0,1 0-1 0 0,0 0 1 0 0,0 0 0 0 0,1-20 80 0 0,1 0 0 0 0,1 0 0 0 0,1 0 0 0 0,1 1 0 0 0,0-1 0 0 0,2 1 0 0 0,0 1 0 0 0,1-1 0 0 0,12-21 1 0 0,-8 21-95 0 0,1 0 1 0 0,1 0 0 0 0,0 1 0 0 0,1 1 0 0 0,28-24 0 0 0,-36 36-144 0 0,1 1 1 0 0,1 0-1 0 0,-1 0 0 0 0,11-3 0 0 0,-18 12 91 0 0,-1 1-1 0 0,0-1 0 0 0,0 0 1 0 0,-1 0-1 0 0,0 0 0 0 0,1 0 1 0 0,-2 0-1 0 0,1 0 0 0 0,0 0 1 0 0,-1 0-1 0 0,0-1 0 0 0,0 1 1 0 0,-6 8-1 0 0,-46 60-91 0 0,14-21 27 0 0,40-51 86 0 0,0 0 0 0 0,0-1 0 0 0,0 1 1 0 0,1 0-1 0 0,-1-1 0 0 0,0 1 0 0 0,1 0 0 0 0,-1-1 1 0 0,1 1-1 0 0,-1 0 0 0 0,1-1 0 0 0,-1 1 1 0 0,1-1-1 0 0,-1 1 0 0 0,1 0 0 0 0,-1-1 0 0 0,1 0 1 0 0,0 1-1 0 0,-1-1 0 0 0,1 1 0 0 0,0-1 0 0 0,0 0 1 0 0,-1 1-1 0 0,1-1 0 0 0,0 0 0 0 0,-1 0 1 0 0,1 0-1 0 0,0 0 0 0 0,0 1 0 0 0,1-1 0 0 0,45 14-30 0 0,-11-3 8 0 0,-27-7 6 0 0,-1 1-1 0 0,0 0 1 0 0,0 0 0 0 0,-1 1-1 0 0,1 0 1 0 0,-1 0-1 0 0,0 1 1 0 0,-1 0 0 0 0,0 0-1 0 0,0 0 1 0 0,6 11-1 0 0,-10-16 6 0 0,0 1-1 0 0,-1 0 1 0 0,1 1 0 0 0,0-1-1 0 0,-1 0 1 0 0,0 0-1 0 0,0 1 1 0 0,0-1-1 0 0,0 0 1 0 0,-1 1-1 0 0,1-1 1 0 0,-1 1-1 0 0,0-1 1 0 0,0 1-1 0 0,0-1 1 0 0,0 1-1 0 0,-1-1 1 0 0,1 1-1 0 0,-1-1 1 0 0,0 1-1 0 0,0-1 1 0 0,0 0-1 0 0,0 1 1 0 0,-1-1-1 0 0,0 0 1 0 0,1 0-1 0 0,-1 0 1 0 0,0 0-1 0 0,0 0 1 0 0,-1-1-1 0 0,1 1 1 0 0,0-1-1 0 0,-5 4 1 0 0,-2 0-341 0 0,0 1 1 0 0,-1-2-1 0 0,0 1 1 0 0,0-1-1 0 0,-1-1 1 0 0,1 1-1 0 0,-1-2 0 0 0,0 0 1 0 0,0 0-1 0 0,-1-1 1 0 0,1 0-1 0 0,0-1 1 0 0,-1 0-1 0 0,1-1 1 0 0,0 0-1 0 0,-1-1 1 0 0,1 0-1 0 0,0-1 1 0 0,-1 0-1 0 0,-17-7 0 0 0,-2-4-2487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5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20 128 0 0,'-8'2'6942'0'0,"366"-12"-5785"0"0,-19-1-795 0 0,551 30-272 0 0,-883-18-376 0 0,0 0 1 0 0,0-1-1 0 0,0 0 0 0 0,0 0 1 0 0,0-1-1 0 0,-1 0 1 0 0,1 0-1 0 0,0 0 1 0 0,0-1-1 0 0,-1 0 0 0 0,9-4 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5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12 400 0 0,'10'-12'7395'0'0,"-51"163"-6577"0"0,-25 117 98 0 0,34-127 1911 0 0,37-147-2628 0 0,23-37 169 0 0,33-68 0 0 0,17-28-10 0 0,-60 111-298 0 0,-1 2 5 0 0,0 0 0 0 0,2 1 0 0 0,0 1 0 0 0,24-22 0 0 0,-8 24-177 0 0,-35 22 107 0 0,1 0-1 0 0,-1 0 1 0 0,1-1-1 0 0,-1 1 1 0 0,0 0-1 0 0,1 0 1 0 0,-1 0-1 0 0,1 0 1 0 0,-1 0-1 0 0,0 0 1 0 0,1 0-1 0 0,-1 0 1 0 0,1 0-1 0 0,-1 0 1 0 0,1 0 0 0 0,-1 0-1 0 0,0 0 1 0 0,1 0-1 0 0,-1 0 1 0 0,1 0-1 0 0,-1 1 1 0 0,0-1-1 0 0,1 0 1 0 0,-1 0-1 0 0,0 0 1 0 0,1 1-1 0 0,-1-1 1 0 0,0 0 0 0 0,1 1-1 0 0,-1-1 1 0 0,1 2 1 0 0,-1-1 0 0 0,0 0 1 0 0,0 1-1 0 0,0-1 0 0 0,0 0 0 0 0,0 0 1 0 0,-1 1-1 0 0,1-1 0 0 0,0 0 1 0 0,0 1-1 0 0,-1-1 0 0 0,1 0 0 0 0,-1 0 1 0 0,1 1-1 0 0,-2 1 0 0 0,-10 20-14 0 0,-1 0 0 0 0,-1-1 0 0 0,-1-1-1 0 0,0 0 1 0 0,-26 25 0 0 0,0-2 63 0 0,39-43-29 0 0,1 1 6 0 0,-4 3-9 0 0,4-4-10 0 0,1 3-4 0 0,1 0 1 0 0,-1 0-1 0 0,1 0 1 0 0,0 0 0 0 0,0 0-1 0 0,0 0 1 0 0,0 0 0 0 0,1-1-1 0 0,-1 1 1 0 0,1 0-1 0 0,0-1 1 0 0,0 0 0 0 0,3 5-1 0 0,41 49 23 0 0,-27-34-3 0 0,12 15 167 0 0,60 55 0 0 0,-89-91 10 0 0,20 6 306 0 0,4-21-9556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6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46 540 0 0,'3'-4'1059'0'0,"-1"0"0"0"0,0 0-1 0 0,0 0 1 0 0,0 0 0 0 0,0 0 0 0 0,-1-1-1 0 0,2-7 1 0 0,-7 11-949 0 0,1 0-1 0 0,-1 0 1 0 0,0 1-1 0 0,0-1 1 0 0,0 1-1 0 0,0-1 1 0 0,0 1 0 0 0,0 0-1 0 0,0 1 1 0 0,1-1-1 0 0,-1 1 1 0 0,0 0-1 0 0,0 0 1 0 0,0 0-1 0 0,1 0 1 0 0,-1 0-1 0 0,0 1 1 0 0,1 0 0 0 0,-6 3-1 0 0,-7 4 145 0 0,-1 0 1 0 0,-26 21-1 0 0,25-16-29 0 0,1 1-1 0 0,-18 20 1 0 0,31-31-179 0 0,0 1 1 0 0,1-1-1 0 0,0 1 0 0 0,0-1 0 0 0,0 1 1 0 0,0 0-1 0 0,1 0 0 0 0,0 0 0 0 0,0 0 1 0 0,0 1-1 0 0,0-1 0 0 0,1 0 0 0 0,0 1 1 0 0,0 6-1 0 0,1-9-57 0 0,1-1 0 0 0,-1 0 1 0 0,1 0-1 0 0,0 0 0 0 0,-1 0 0 0 0,1 0 0 0 0,0 0 1 0 0,0 0-1 0 0,1 0 0 0 0,-1-1 0 0 0,0 1 0 0 0,1 0 1 0 0,-1 0-1 0 0,1-1 0 0 0,-1 1 0 0 0,1-1 1 0 0,0 0-1 0 0,0 1 0 0 0,-1-1 0 0 0,1 0 0 0 0,0 0 1 0 0,0 0-1 0 0,0 0 0 0 0,0-1 0 0 0,0 1 0 0 0,0 0 1 0 0,1-1-1 0 0,-1 0 0 0 0,3 1 0 0 0,7 1-271 0 0,1 0-1 0 0,-1-1 1 0 0,21 0-1 0 0,15-5-1819 0 0,0-2-1 0 0,57-14 0 0 0,-101 19 1943 0 0,80-17-2882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6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0 368 0 0,'0'0'10171'0'0,"-7"6"-9713"0"0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7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0 836 0 0,'0'0'2081'0'0,"0"42"1722"0"0,-3-24-3444 0 0,-1-1 1 0 0,-1 1-1 0 0,0-1 1 0 0,-1-1-1 0 0,-1 1 1 0 0,-1-1-1 0 0,0 0 1 0 0,-20 27-1 0 0,21-33-722 0 0,-1-1 1 0 0,0-1-1 0 0,0 1 1 0 0,-1-1-1 0 0,0-1 1 0 0,0 1-1 0 0,-1-1 0 0 0,0-1 1 0 0,0 0-1 0 0,0-1 1 0 0,-1 0-1 0 0,0 0 1 0 0,0-1-1 0 0,-15 4 0 0 0,-24 0-2181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0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51 344 0 0,'7'-37'4537'0'0,"-9"34"-3736"0"0,-7-7 3267 0 0,9 10-4001 0 0,-15 40 129 0 0,1 1 0 0 0,2 0-1 0 0,-11 75 1 0 0,18-91-147 0 0,5-24-97 0 0,0-1 1 0 0,-1 0-1 0 0,1 0 1 0 0,0 1-1 0 0,0-1 1 0 0,0 0-1 0 0,-1 1 1 0 0,1-1-1 0 0,0 0 1 0 0,0 1-1 0 0,0-1 1 0 0,0 0-1 0 0,0 1 1 0 0,0-1-1 0 0,0 0 1 0 0,0 1-1 0 0,0-1 1 0 0,0 0-1 0 0,0 1 1 0 0,0-1-1 0 0,0 0 1 0 0,0 1-1 0 0,0-1 1 0 0,0 1-1 0 0,0-1 1 0 0,0 0-1 0 0,1 1 1 0 0,-1-1-1 0 0,0 0 1 0 0,0 0-1 0 0,0 1 1 0 0,0-1-1 0 0,1 0 1 0 0,-1 1-1 0 0,0-1 1 0 0,0 0-1 0 0,1 0 1 0 0,-1 0-1 0 0,0 1 1 0 0,1-1-1 0 0,-1 0 1 0 0,0 0-1 0 0,1 0 1 0 0,-1 1-1 0 0,0-1 1 0 0,0 0-1 0 0,1 0 1 0 0,-1 0-1 0 0,1 0 1 0 0,-1 0-1 0 0,0 0 1 0 0,1 0-1 0 0,-1 0 1 0 0,0 0-1 0 0,1 0 1 0 0,-1 0-1 0 0,0 0 1 0 0,1 0-1 0 0,-1 0 1 0 0,0 0-1 0 0,1 0 1 0 0,-1-1-1 0 0,0 1 1 0 0,1 0-1 0 0,-1 0 1 0 0,19-13-2988 0 0,-18 13 3102 0 0,16-18-2625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19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535 93 276 0 0,'0'-39'3454'0'0,"-2"-2"-849"0"0,2 39-2249 0 0,-3-9 500 0 0,-1 13 632 0 0,-24 32-1363 0 0,2 1 0 0 0,-34 60-1 0 0,41-62-84 0 0,-37 62 70 0 0,-45 68 33 0 0,96-154-124 0 0,-6 7 89 0 0,-1 0 0 0 0,-1 0 0 0 0,0-2 0 0 0,-19 19 0 0 0,28-32-73 0 0,1 1 0 0 0,0-1 0 0 0,-1 0 0 0 0,1 0 1 0 0,-1 0-1 0 0,0-1 0 0 0,1 1 0 0 0,-1-1 0 0 0,1 0 0 0 0,-1 0 0 0 0,-5-1 1 0 0,0 1 63 0 0,5 0-63 0 0,1 0 0 0 0,-1 0 0 0 0,0-1 1 0 0,0 0-1 0 0,0 0 0 0 0,0 0 1 0 0,1 0-1 0 0,-1 0 0 0 0,0-1 0 0 0,1 1 1 0 0,-1-1-1 0 0,1 0 0 0 0,0 0 1 0 0,0-1-1 0 0,-1 1 0 0 0,2 0 0 0 0,-1-1 1 0 0,0 0-1 0 0,0 0 0 0 0,1 0 0 0 0,-1 0 1 0 0,1 0-1 0 0,0 0 0 0 0,0-1 1 0 0,0 1-1 0 0,1-1 0 0 0,-1 1 0 0 0,-1-7 1 0 0,2 5-22 0 0,0 0 1 0 0,0-1 0 0 0,0 1-1 0 0,1 0 1 0 0,-1-1 0 0 0,1 1 0 0 0,1 0-1 0 0,-1-1 1 0 0,1 1 0 0 0,0 0-1 0 0,0 0 1 0 0,0-1 0 0 0,1 1 0 0 0,0 0-1 0 0,0 0 1 0 0,0 1 0 0 0,1-1-1 0 0,-1 0 1 0 0,1 1 0 0 0,0-1-1 0 0,6-5 1 0 0,-3 3-15 0 0,0 1-1 0 0,1 0 1 0 0,0 0 0 0 0,0 1-1 0 0,0 0 1 0 0,0 0-1 0 0,1 1 1 0 0,0 0 0 0 0,0 0-1 0 0,0 1 1 0 0,0 0 0 0 0,1 0-1 0 0,-1 1 1 0 0,1 0-1 0 0,-1 0 1 0 0,1 1 0 0 0,0 0-1 0 0,0 1 1 0 0,-1 0-1 0 0,1 0 1 0 0,10 3 0 0 0,-9-1-9 0 0,-1 0 0 0 0,0 1 1 0 0,1 0-1 0 0,-1 1 0 0 0,-1 0 1 0 0,1 0-1 0 0,0 1 0 0 0,-1 1 1 0 0,0-1-1 0 0,0 1 0 0 0,-1 0 1 0 0,0 1-1 0 0,0 0 0 0 0,0 0 1 0 0,-1 0-1 0 0,0 1 0 0 0,0 0 0 0 0,-1 0 1 0 0,6 12-1 0 0,0 3-120 0 0,-1-1 0 0 0,-2 2-1 0 0,0 0 1 0 0,6 31 0 0 0,-9-27-3150 0 0,3 51-1 0 0,-7-61 554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2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32 428 0 0,'2'-1'220'0'0,"-1"0"0"0"0,0-1-1 0 0,0 1 1 0 0,1-1 0 0 0,-1 1 0 0 0,0-1 0 0 0,0 1-1 0 0,-1-1 1 0 0,1 0 0 0 0,0 0 0 0 0,0 1-1 0 0,-1-1 1 0 0,1 0 0 0 0,-1-2 0 0 0,0 4-159 0 0,0-1 0 0 0,0 1 0 0 0,-1-1 0 0 0,1 1 0 0 0,0 0 0 0 0,-1-1 0 0 0,1 1 0 0 0,0 0-1 0 0,-1 0 1 0 0,1-1 0 0 0,-1 1 0 0 0,1 0 0 0 0,0 0 0 0 0,-1-1 0 0 0,1 1 0 0 0,-1 0 0 0 0,1 0 0 0 0,-1 0 0 0 0,1 0 0 0 0,-1 0 0 0 0,1 0 0 0 0,-1 0 0 0 0,1 0 0 0 0,0 0 0 0 0,-1 0 0 0 0,1 0 0 0 0,-1 0 0 0 0,1 0 0 0 0,-1 0 0 0 0,1 0 0 0 0,-1 0 0 0 0,1 1 0 0 0,-1-1 0 0 0,-52 21 974 0 0,36-10-895 0 0,0 0 0 0 0,1 1 0 0 0,1 0 0 0 0,0 2 0 0 0,-19 19 0 0 0,25-23-102 0 0,1 1 1 0 0,0-1-1 0 0,0 1 1 0 0,1 1-1 0 0,0 0 1 0 0,1 0-1 0 0,1 0 1 0 0,-9 25-1 0 0,14-35-93 0 0,-1 1 0 0 0,1-1-1 0 0,-1 1 1 0 0,1-1 0 0 0,0 0-1 0 0,0 1 1 0 0,0-1 0 0 0,0 1-1 0 0,1-1 1 0 0,-1 0 0 0 0,1 1-1 0 0,-1-1 1 0 0,1 0 0 0 0,0 1-1 0 0,0-1 1 0 0,0 0-1 0 0,0 0 1 0 0,0 0 0 0 0,0 0-1 0 0,1 0 1 0 0,-1 0 0 0 0,1 0-1 0 0,-1 0 1 0 0,1-1 0 0 0,0 1-1 0 0,0-1 1 0 0,0 1 0 0 0,0-1-1 0 0,0 1 1 0 0,0-1 0 0 0,0 0-1 0 0,0 0 1 0 0,0 0 0 0 0,4 1-1 0 0,6 1-457 0 0,-1 1-1 0 0,2-1 0 0 0,-1-1 1 0 0,0 0-1 0 0,14 0 0 0 0,22-1-1174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9:28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35 196,'0'0'644,"-39"-17"1478,21 14-1823,0 1 0,1 1 0,-1 0 0,-19 2 0,0 1 3785,429-16-3296,-348 14-641,-26 0-2730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04:09:29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4,'0'0'6713,"7"-2"-6573,288-50 863,-249 53-2889,-32 0-836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2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62 388 0 0,'0'0'8530'0'0,"0"-3"-8153"0"0,4-53 2518 0 0,-4 53-2348 0 0,-2 11-535 0 0,-86 302 89 0 0,75-257-77 0 0,10-34-1 0 0,-2-1 0 0 0,0-1 0 0 0,0 1 0 0 0,-17 33 0 0 0,21-49-9 0 0,-1 6-34 0 0,2-8 33 0 0,0 0 0 0 0,0 0-1 0 0,0-1 1 0 0,0 1-1 0 0,0 0 1 0 0,0 0-1 0 0,0 0 1 0 0,0 0-1 0 0,0 0 1 0 0,0 0-1 0 0,1 0 1 0 0,-1 0 0 0 0,0-1-1 0 0,0 1 1 0 0,0 0-1 0 0,0 0 1 0 0,0 0-1 0 0,0 0 1 0 0,0 0-1 0 0,1 0 1 0 0,-1 0-1 0 0,0 0 1 0 0,0 0-1 0 0,0 0 1 0 0,0 0 0 0 0,0 0-1 0 0,1 0 1 0 0,-1 0-1 0 0,0 0 1 0 0,0 0-1 0 0,0 0 1 0 0,0 0-1 0 0,0 0 1 0 0,0 0-1 0 0,1 0 1 0 0,-1 0 0 0 0,0 0-1 0 0,0 0 1 0 0,0 0-1 0 0,0 1 1 0 0,0-1-1 0 0,0 0 1 0 0,0 0-1 0 0,1 0 1 0 0,-1 0-1 0 0,0 0 1 0 0,0 0 0 0 0,0 0-1 0 0,0 1 1 0 0,78-88 139 0 0,-14 14-80 0 0,92-80 1 0 0,-36 62-145 0 0,-118 89 35 0 0,-3 7 15 0 0,-1 0 0 0 0,0 0 0 0 0,0 0-1 0 0,0-1 1 0 0,0 1 0 0 0,-1-1 0 0 0,0 1-1 0 0,0-1 1 0 0,0 0 0 0 0,0 0 0 0 0,-1-1-1 0 0,0 1 1 0 0,1-1 0 0 0,-7 5 0 0 0,-80 61 22 0 0,59-46-61 0 0,-60 43 11 0 0,90-65 63 0 0,-1 0-5 0 0,-2 6 7 0 0,3-5 0 0 0,18 18 6 0 0,18 19-15 0 0,50 76 0 0 0,-72-95 3 0 0,-5-7 22 0 0,0-1 1 0 0,1 0-1 0 0,0 0 0 0 0,14 13 1 0 0,-22-24 103 0 0,3-2-237 0 0,0-1 0 0 0,-1 0 0 0 0,1 0 0 0 0,-1-1 0 0 0,1 1 0 0 0,-1 0 0 0 0,0-1-1 0 0,0 0 1 0 0,0 0 0 0 0,0 0 0 0 0,0 0 0 0 0,-1 0 0 0 0,0-1 0 0 0,1 1 0 0 0,1-5 0 0 0,14-16-6617 0 0,-7 11 3687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3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29 420 0 0,'6'-28'6970'0'0,"-15"31"-6699"0"0,-12 7-87 0 0,0 1 0 0 0,1 0-1 0 0,1 2 1 0 0,0 0 0 0 0,0 1-1 0 0,1 1 1 0 0,1 1-1 0 0,1 0 1 0 0,0 1 0 0 0,1 1-1 0 0,-23 36 1 0 0,36-53-162 0 0,1 1-1 0 0,0-1 1 0 0,0 1 0 0 0,0 0 0 0 0,0-1-1 0 0,0 1 1 0 0,1 0 0 0 0,-1 0 0 0 0,1 0-1 0 0,-1 0 1 0 0,1-1 0 0 0,-1 1 0 0 0,1 0-1 0 0,0 0 1 0 0,0 0 0 0 0,0 0-1 0 0,0 0 1 0 0,0 0 0 0 0,0 0 0 0 0,1 0-1 0 0,-1 0 1 0 0,1-1 0 0 0,-1 1 0 0 0,3 3-1 0 0,-2-3-26 0 0,1 0-1 0 0,0 0 1 0 0,0 0-1 0 0,1 0 1 0 0,-1-1 0 0 0,0 1-1 0 0,0-1 1 0 0,1 0-1 0 0,-1 0 1 0 0,1 0-1 0 0,-1 0 1 0 0,1 0-1 0 0,0 0 1 0 0,-1-1-1 0 0,5 1 1 0 0,10 1-240 0 0,1-1 0 0 0,-1 0 0 0 0,1-2 1 0 0,19-2-1 0 0,-20 1 38 0 0,10-1-1382 0 0,-1 0-1 0 0,35-11 1 0 0,-26 2-733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33 508 0 0,'-4'-1'567'0'0,"-28"-1"4404"0"0,44 3-1189 0 0,66 3-2452 0 0,33-4-1111 0 0,356-12 269 0 0,-259 4-349 0 0,-31 3-24 0 0,-72-2 199 0 0,-102 7-231 0 0,21-2 106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7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33 256 292 0 0,'6'-31'2217'0'0,"-1"10"-1271"0"0,1 0 0 0 0,17-36 0 0 0,1-6 1518 0 0,-1 0 1702 0 0,-26 74-4103 0 0,-4 19-24 0 0,-52 179 242 0 0,19-68-149 0 0,37-133-27 0 0,1-1-1 0 0,0 1 0 0 0,1 0 0 0 0,0-1 1 0 0,-1 16-1 0 0,7-26-41 0 0,8-7-30 0 0,-1 0 0 0 0,-1-1 0 0 0,0 0 0 0 0,0-1 0 0 0,-1 0 0 0 0,-1-1 0 0 0,11-17 0 0 0,35-45-31 0 0,-1 12-102 0 0,-32 35 46 0 0,0 2 0 0 0,2 1 0 0 0,0 1 0 0 0,31-23 0 0 0,-33 35-91 0 0,-22 12 140 0 0,1 0 1 0 0,-1 0 0 0 0,1 1-1 0 0,-1-1 1 0 0,0 0 0 0 0,1 0 0 0 0,-1 0-1 0 0,1 1 1 0 0,-1-1 0 0 0,0 0-1 0 0,1 1 1 0 0,-1-1 0 0 0,0 0-1 0 0,1 1 1 0 0,-1-1 0 0 0,0 0-1 0 0,0 1 1 0 0,1-1 0 0 0,-1 1-1 0 0,0-1 1 0 0,0 0 0 0 0,0 1 0 0 0,0-1-1 0 0,1 1 1 0 0,-1-1 0 0 0,0 1-1 0 0,0-1 1 0 0,0 1 0 0 0,0-1-1 0 0,0 0 1 0 0,0 1 0 0 0,0-1-1 0 0,0 1 1 0 0,0-1 0 0 0,-1 2 0 0 0,2 1-7 0 0,-3-1 10 0 0,1-1 0 0 0,-1 0 1 0 0,1 1-1 0 0,0-1 0 0 0,0 1 0 0 0,-1-1 1 0 0,1 1-1 0 0,0 0 0 0 0,1 0 0 0 0,-1-1 1 0 0,0 1-1 0 0,0 3 0 0 0,-2 1-4 0 0,-16 21-12 0 0,-2 0 0 0 0,0-2-1 0 0,-2 0 1 0 0,0-1-1 0 0,-41 30 1 0 0,31-19 1 0 0,32-34 16 0 0,-6 22 42 0 0,10-17-35 0 0,0 0 0 0 0,1-1 0 0 0,-1 1 0 0 0,1-1 0 0 0,0 0 0 0 0,1-1-1 0 0,-1 1 1 0 0,1-1 0 0 0,0 1 0 0 0,0-1 0 0 0,10 5 0 0 0,74 39 40 0 0,-52-30 21 0 0,8 4 116 0 0,-43-21-120 0 0,3 2 242 0 0,6 3-657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7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40 100 0 0,'0'0'906'0'0,"-5"-21"2103"0"0,3 20-2859 0 0,1-1 0 0 0,-1 0 0 0 0,1 1-1 0 0,-1-1 1 0 0,0 1 0 0 0,0 0 0 0 0,1 0 0 0 0,-1-1 0 0 0,0 1-1 0 0,0 0 1 0 0,0 1 0 0 0,0-1 0 0 0,0 0 0 0 0,-1 1 0 0 0,-2-1-1 0 0,1 1-25 0 0,0 0 1 0 0,-1 0-1 0 0,1 1 0 0 0,0-1 0 0 0,0 1 0 0 0,0 0 0 0 0,0 1 0 0 0,-8 2 0 0 0,-15 8 479 0 0,-53 30 0 0 0,70-36-486 0 0,1 0-1 0 0,0 1 0 0 0,0 0 1 0 0,0 0-1 0 0,1 1 0 0 0,0 0 1 0 0,1 1-1 0 0,-10 13 0 0 0,16-21-93 0 0,0 0 0 0 0,0 0-1 0 0,1 0 1 0 0,-1 0-1 0 0,0 1 1 0 0,1-1 0 0 0,-1 0-1 0 0,1 0 1 0 0,0 1 0 0 0,-1-1-1 0 0,1 0 1 0 0,0 0 0 0 0,0 1-1 0 0,0-1 1 0 0,0 0 0 0 0,0 1-1 0 0,0-1 1 0 0,0 0 0 0 0,0 0-1 0 0,1 1 1 0 0,-1-1 0 0 0,0 0-1 0 0,1 0 1 0 0,-1 1-1 0 0,1-1 1 0 0,-1 0 0 0 0,2 2-1 0 0,0-1-14 0 0,0 0 0 0 0,0 0 0 0 0,0-1 0 0 0,1 1 0 0 0,-1-1 0 0 0,1 1 0 0 0,-1-1-1 0 0,1 0 1 0 0,-1 0 0 0 0,1 0 0 0 0,-1 0 0 0 0,4 0 0 0 0,9 2-188 0 0,-1-1-1 0 0,0 0 1 0 0,25-1 0 0 0,1-3-2455 0 0,78-16 1 0 0,-62 5 85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8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42 444 0 0,'-4'-7'10419'0'0,"31"0"-6959"0"0,68-4-5153 0 0,-55 7 2727 0 0,61-6-1599 0 0,-100 9 510 0 0,-1 1-1 0 0,1 0 1 0 0,0 0 0 0 0,-1-1-1 0 0,1 1 1 0 0,-1 0-1 0 0,1 0 1 0 0,0 0 0 0 0,-1 0-1 0 0,1 0 1 0 0,0 0-1 0 0,-1 0 1 0 0,1 0 0 0 0,-1 0-1 0 0,1 0 1 0 0,0 0 0 0 0,-1 0-1 0 0,1 0 1 0 0,0 1-1 0 0,-1-1 1 0 0,1 0 0 0 0,-1 0-1 0 0,1 1 1 0 0,-1-1-1 0 0,1 0 1 0 0,-1 1 0 0 0,1-1-1 0 0,-1 0 1 0 0,1 1-1 0 0,-1-1 1 0 0,1 1 0 0 0,-1-1-1 0 0,0 1 1 0 0,1-1-1 0 0,-1 1 1 0 0,0-1 0 0 0,1 1-1 0 0,-1 0 1 0 0,0-1-1 0 0,0 1 1 0 0,1-1 0 0 0,-1 1-1 0 0,0 0 1 0 0,0-1 0 0 0,0 1-1 0 0,0-1 1 0 0,0 1-1 0 0,0 0 1 0 0,0-1 0 0 0,0 1-1 0 0,0 0 1 0 0,0-1-1 0 0,0 1 1 0 0,-1-1 0 0 0,1 1-1 0 0,0 0 1 0 0,0-1-1 0 0,-1 1 1 0 0,1-1 0 0 0,0 1-1 0 0,-1-1 1 0 0,0 2-1 0 0,-25 34-1591 0 0,-28 11-2710 0 0,32-30 2328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1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73 1092 0 0,'0'0'1104'0'0,"-9"-12"880"0"0,6-5-1120 0 0,-3 10 1601 0 0,6-9-2281 0 0,23 3-888 0 0,-9 9 116 0 0,-3 3-481 0 0,2-1-1155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8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29 492 0 0,'0'0'992'0'0,"-1"11"1096"0"0,30-14-1460 0 0,13-5-356 0 0,-11 6-56 0 0,4-2-152 0 0,3 2-232 0 0,-5-6-596 0 0,-2 0-832 0 0,2 4 372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9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2 167 132 0 0,'-1'-18'1890'0'0,"8"-29"1852"0"0,17-55 996 0 0,-49 279-2805 0 0,19 103-1608 0 0,6-236-238 0 0,0-24-107 0 0,1 12-2600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9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29 224 0 0,'0'0'6337'0'0,"-9"-25"-2209"0"0,35 21-6836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39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51 312 0 0,'0'0'763'0'0,"0"-15"3761"0"0,0 15-4492 0 0,0-1 0 0 0,0 1 0 0 0,0 0 0 0 0,0 0 1 0 0,-1-1-1 0 0,1 1 0 0 0,0 0 0 0 0,0 0 1 0 0,0-1-1 0 0,0 1 0 0 0,0 0 0 0 0,0 0 1 0 0,0-1-1 0 0,-1 1 0 0 0,1 0 0 0 0,0 0 1 0 0,0 0-1 0 0,0-1 0 0 0,0 1 0 0 0,-1 0 1 0 0,1 0-1 0 0,0 0 0 0 0,0 0 0 0 0,0 0 1 0 0,-1-1-1 0 0,1 1 0 0 0,0 0 0 0 0,0 0 1 0 0,-1 0-1 0 0,1 0 0 0 0,0 0 0 0 0,0 0 1 0 0,-1 0-1 0 0,1 0 0 0 0,0 0 0 0 0,0 0 1 0 0,-1 0-1 0 0,1 0 0 0 0,0 0 0 0 0,0 0 1 0 0,-1 0-1 0 0,1 0 0 0 0,0 0 0 0 0,-1 0 1 0 0,-17 9 327 0 0,-24 24-450 0 0,36-29 245 0 0,-11 11-77 0 0,0 0 0 0 0,1 1 0 0 0,0 0 0 0 0,2 1 0 0 0,0 1 0 0 0,0 0 0 0 0,-15 31 0 0 0,28-48-70 0 0,0 0 0 0 0,1 0 1 0 0,-1 1-1 0 0,1-1 0 0 0,-1 0 0 0 0,1 0 0 0 0,0 0 0 0 0,-1 1 0 0 0,1-1 0 0 0,0 0 0 0 0,0 0 0 0 0,0 1 0 0 0,0-1 0 0 0,0 0 0 0 0,0 1 0 0 0,0-1 0 0 0,0 0 0 0 0,1 0 0 0 0,-1 1 0 0 0,0-1 0 0 0,1 0 0 0 0,-1 0 0 0 0,1 0 0 0 0,-1 1 0 0 0,1-1 0 0 0,0 0 0 0 0,0 1 0 0 0,1-1 4 0 0,0 1-1 0 0,0 0 0 0 0,1-1 0 0 0,-1 0 1 0 0,0 1-1 0 0,1-1 0 0 0,-1 0 0 0 0,0 0 1 0 0,1-1-1 0 0,-1 1 0 0 0,1 0 0 0 0,3 0 1 0 0,9 0 10 0 0,0 0 0 0 0,0-1 0 0 0,20-2 0 0 0,-34 2-23 0 0,6-1 7 0 0,-1-1 0 0 0,1 1-1 0 0,-1-1 1 0 0,1 0 0 0 0,-1-1-1 0 0,0 0 1 0 0,0 0 0 0 0,0 0-1 0 0,-1 0 1 0 0,1-1 0 0 0,-1 0-1 0 0,0 0 1 0 0,0-1 0 0 0,0 1 0 0 0,0-1-1 0 0,-1 0 1 0 0,0 0 0 0 0,0-1-1 0 0,0 1 1 0 0,-1-1 0 0 0,0 0-1 0 0,0 0 1 0 0,0 0 0 0 0,-1 0 0 0 0,0 0-1 0 0,0-1 1 0 0,0 1 0 0 0,-1-1-1 0 0,0 1 1 0 0,0-1 0 0 0,-1 0-1 0 0,0 1 1 0 0,0-1 0 0 0,-1 0 0 0 0,1 1-1 0 0,-1-1 1 0 0,-1 1 0 0 0,1-1-1 0 0,-1 1 1 0 0,0 0 0 0 0,-1-1-1 0 0,1 1 1 0 0,-5-6 0 0 0,-24-29 5 0 0,30 40-147 0 0,-3-1-506 0 0,-10-10 186 0 0,4 7-3995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0 200 0 0,'0'0'968'0'0,"4"16"-72"0"0,-2-4-64 0 0,1 2-48 0 0,-3 3-72 0 0,0-2-60 0 0,-5 4-67 0 0,-2-2-53 0 0,-3 2-52 0 0,-5 5-64 0 0,-5-2-220 0 0,-6-4-360 0 0,1-1-400 0 0,-9-4-529 0 0,7-3-1175 0 0,-3-6 524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21 724 0 0,'0'0'647'0'0,"2"-21"6904"0"0,-20 36-7472 0 0,0 1-1 0 0,2 1 1 0 0,0 0-1 0 0,-14 20 1 0 0,-55 84 134 0 0,40-49-93 0 0,27-40-47 0 0,-1-1 0 0 0,-2-1 0 0 0,-1-1 0 0 0,-1-1-1 0 0,-1-1 1 0 0,-33 29 0 0 0,55-55-60 0 0,0 0-1 0 0,1 1 0 0 0,-1-1 1 0 0,0 0-1 0 0,0 0 1 0 0,0 0-1 0 0,0 0 0 0 0,0-1 1 0 0,0 1-1 0 0,0 0 1 0 0,0-1-1 0 0,0 0 0 0 0,0 1 1 0 0,-1-1-1 0 0,1 0 1 0 0,0 0-1 0 0,0 0 0 0 0,0 0 1 0 0,0-1-1 0 0,0 1 1 0 0,0-1-1 0 0,-1 1 0 0 0,1-1 1 0 0,0 0-1 0 0,0 1 0 0 0,1-1 1 0 0,-1 0-1 0 0,0 0 1 0 0,0-1-1 0 0,0 1 0 0 0,1 0 1 0 0,-1 0-1 0 0,0-1 1 0 0,-1-2-1 0 0,0 1 7 0 0,0 0 0 0 0,1 0-1 0 0,-1 0 1 0 0,1-1 0 0 0,0 1 0 0 0,0-1-1 0 0,0 0 1 0 0,0 0 0 0 0,1 1 0 0 0,-1-1-1 0 0,1 0 1 0 0,0 0 0 0 0,0-1 0 0 0,1 1-1 0 0,-1 0 1 0 0,1-5 0 0 0,1-3 8 0 0,0 0 0 0 0,1 0 0 0 0,1 0 0 0 0,0 0 0 0 0,1 0 1 0 0,0 1-1 0 0,1-1 0 0 0,0 1 0 0 0,1 0 0 0 0,0 0 0 0 0,14-18 0 0 0,-14 22-20 0 0,-1 1-1 0 0,1 0 1 0 0,0 0 0 0 0,1 1-1 0 0,0 0 1 0 0,-1 0 0 0 0,1 0-1 0 0,1 1 1 0 0,-1 0 0 0 0,1 0-1 0 0,0 1 1 0 0,-1 0-1 0 0,2 1 1 0 0,-1-1 0 0 0,0 2-1 0 0,0-1 1 0 0,0 1 0 0 0,16 0-1 0 0,-16 1-9 0 0,0 2 1 0 0,1-1-1 0 0,-1 1 0 0 0,0 0 0 0 0,0 1 0 0 0,0 0 0 0 0,-1 0 0 0 0,1 1 0 0 0,-1 0 0 0 0,0 0 0 0 0,0 0 0 0 0,0 1 0 0 0,0 0 0 0 0,-1 1 0 0 0,0 0 0 0 0,9 10 1 0 0,4 5-363 0 0,-2 1 0 0 0,-1 1 1 0 0,22 39-1 0 0,-28-42-829 0 0,-1 2-1 0 0,9 27 1 0 0,-11-28-955 0 0,0 0-173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10 672 0 0,'-8'-2'11172'0'0,"50"-1"-10829"0"0,-23 0-177 0 0,1 2 0 0 0,0 0 0 0 0,30 3 0 0 0,17-3-925 0 0,-64 1 292 0 0,16 6-2366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6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41 182 448 0 0,'0'0'6261'0'0,"2"-6"-5908"0"0,12-37 354 0 0,21-56 1436 0 0,-18 65-872 0 0,-17 34-1251 0 0,0 1 0 0 0,0-1 1 0 0,0 0-1 0 0,0 0 0 0 0,0 0 1 0 0,1 0-1 0 0,-1 0 0 0 0,0 0 1 0 0,0 0-1 0 0,0 0 0 0 0,0 0 1 0 0,0 0-1 0 0,0 0 0 0 0,0 0 1 0 0,0 0-1 0 0,1 0 0 0 0,-1 0 0 0 0,0 0 1 0 0,0 0-1 0 0,0 0 0 0 0,0 0 1 0 0,0 0-1 0 0,0 0 0 0 0,0 0 1 0 0,0 0-1 0 0,1 0 0 0 0,-1 0 1 0 0,0 0-1 0 0,0 0 0 0 0,0 0 1 0 0,0 0-1 0 0,0 0 0 0 0,0-1 1 0 0,0 1-1 0 0,-16 54 365 0 0,4-15-380 0 0,-57 196 189 0 0,62-213-70 0 0,0 3-561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7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12 4 0 0,'0'0'425'0'0,"-16"-4"1649"0"0,-47-4 6035 0 0,72 11-8010 0 0,3 1-66 0 0,1 0 1 0 0,-1 1 0 0 0,0 0-1 0 0,0 1 1 0 0,0 1-1 0 0,-1 0 1 0 0,0 0-1 0 0,0 1 1 0 0,-1 1-1 0 0,14 14 1 0 0,-17-15-40 0 0,-1-1 0 0 0,0 1 0 0 0,-1 1 0 0 0,0-1 0 0 0,0 1 0 0 0,-1 0 0 0 0,0 0 0 0 0,-1 0 0 0 0,1 1 0 0 0,-2-1 1 0 0,0 1-1 0 0,0 0 0 0 0,0-1 0 0 0,-1 1 0 0 0,-1 11 0 0 0,0-12 4 0 0,-1 0 1 0 0,-1-1-1 0 0,0 0 0 0 0,0 1 1 0 0,0-1-1 0 0,-1 0 1 0 0,0 0-1 0 0,-1 0 0 0 0,0 0 1 0 0,0-1-1 0 0,-1 1 0 0 0,0-1 1 0 0,0 0-1 0 0,0-1 1 0 0,-1 1-1 0 0,0-1 0 0 0,-11 9 1 0 0,4-5 11 0 0,-1 0 1 0 0,1-1 0 0 0,-2-1 0 0 0,1 0-1 0 0,-18 7 1 0 0,24-12-82 0 0,1-1 0 0 0,-1 1 0 0 0,0-1 0 0 0,0 0 0 0 0,1-1 0 0 0,-1 0 0 0 0,0 0 0 0 0,0-1 0 0 0,0 0-1 0 0,0 0 1 0 0,0-1 0 0 0,-12-2 0 0 0,18 2-98 0 0,-1 0 1 0 0,0 0-1 0 0,0-1 0 0 0,0 1 0 0 0,1-1 1 0 0,-1 0-1 0 0,1 1 0 0 0,-1-1 0 0 0,-3-3 1 0 0,-5-14-3868 0 0,10 3 1575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7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7 256 0 0,'-4'-7'5990'0'0,"4"8"-5902"0"0,-23 5 1010 0 0,-29 18-1187 0 0,39-15 240 0 0,0 1-1 0 0,0 1 1 0 0,-15 17-1 0 0,23-24-101 0 0,1 1 0 0 0,0 1 0 0 0,-1-1 0 0 0,2 1 0 0 0,-1 0 0 0 0,1 0 0 0 0,0 0 1 0 0,0 0-1 0 0,0 0 0 0 0,-2 11 0 0 0,5-15-46 0 0,0 0 1 0 0,0 0-1 0 0,0 0 0 0 0,0 0 1 0 0,0 1-1 0 0,0-1 1 0 0,1 0-1 0 0,-1 0 1 0 0,1 0-1 0 0,-1 0 0 0 0,1 0 1 0 0,0 0-1 0 0,0 0 1 0 0,0 0-1 0 0,0 0 1 0 0,0-1-1 0 0,0 1 0 0 0,1 0 1 0 0,-1-1-1 0 0,1 1 1 0 0,-1 0-1 0 0,1-1 1 0 0,-1 0-1 0 0,1 1 0 0 0,0-1 1 0 0,0 0-1 0 0,0 0 1 0 0,-1 0-1 0 0,1 0 1 0 0,0 0-1 0 0,0-1 0 0 0,0 1 1 0 0,5 0-1 0 0,5 2-195 0 0,1 0-1 0 0,-1-1 1 0 0,1 0 0 0 0,15-1-1 0 0,-21-1 36 0 0,86 0-3536 0 0,-45-6 1560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1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146 181 488 0 0,'0'0'13448'0'0,"36"-12"-13107"0"0,-11 4-235 0 0,-1-1 0 0 0,0-2 0 0 0,30-17 0 0 0,-46 24-89 0 0,0-1-1 0 0,0-1 0 0 0,-1 0 1 0 0,0 0-1 0 0,0 0 1 0 0,0-1-1 0 0,-1 0 0 0 0,0 0 1 0 0,-1 0-1 0 0,1-1 0 0 0,-1 0 1 0 0,6-14-1 0 0,-10 20-30 0 0,2-6 6 0 0,-3 8 1 0 0,0 0 1 0 0,0 0 0 0 0,0 0-1 0 0,0 0 1 0 0,0 0-1 0 0,0 0 1 0 0,-1 0 0 0 0,1 0-1 0 0,0 0 1 0 0,0 0 0 0 0,0 0-1 0 0,0 0 1 0 0,0 0 0 0 0,0 0-1 0 0,0 0 1 0 0,-1 0-1 0 0,1 0 1 0 0,0 0 0 0 0,0 0-1 0 0,0 0 1 0 0,0 0 0 0 0,0 0-1 0 0,0 0 1 0 0,-1 0 0 0 0,1 0-1 0 0,0 0 1 0 0,0 0-1 0 0,0 0 1 0 0,0 0 0 0 0,0 0-1 0 0,0 0 1 0 0,0 0 0 0 0,0 0-1 0 0,-1 0 1 0 0,1-1 0 0 0,0 1-1 0 0,0 0 1 0 0,0 0 0 0 0,0 0-1 0 0,0 0 1 0 0,0 0-1 0 0,0 0 1 0 0,0 0 0 0 0,0 0-1 0 0,0-1 1 0 0,0 1 0 0 0,0 0-1 0 0,0 0 1 0 0,0 0 0 0 0,0 0-1 0 0,0 0 1 0 0,0 0-1 0 0,0-1 1 0 0,0 1 0 0 0,0 0-1 0 0,0 0 1 0 0,0 0 0 0 0,-9 7-8 0 0,0 1 0 0 0,0 1 1 0 0,1-1-1 0 0,0 1 0 0 0,1 1 1 0 0,0-1-1 0 0,0 1 0 0 0,1 1 0 0 0,-6 13 1 0 0,-3 9-20 0 0,-21 65 1 0 0,19-29 27 0 0,3 0 0 0 0,-7 94 0 0 0,6-33 3 0 0,13-116 4 0 0,-2 13 34 0 0,0-1-1 0 0,-11 35 1 0 0,14-60-23 0 0,1 0-1 0 0,0 0 0 0 0,-1 0 1 0 0,1 1-1 0 0,-1-1 1 0 0,0 0-1 0 0,1 0 0 0 0,-1-1 1 0 0,0 1-1 0 0,1 0 0 0 0,-1 0 1 0 0,0 0-1 0 0,0 0 0 0 0,0-1 1 0 0,0 1-1 0 0,0 0 1 0 0,0-1-1 0 0,0 1 0 0 0,0 0 1 0 0,0-1-1 0 0,0 0 0 0 0,0 1 1 0 0,0-1-1 0 0,0 0 1 0 0,0 1-1 0 0,-2-1 0 0 0,0 0 3 0 0,0 0 0 0 0,0 0 0 0 0,0-1 0 0 0,1 1 0 0 0,-1-1 0 0 0,0 0 0 0 0,0 0 0 0 0,0 0 0 0 0,1 0 0 0 0,-5-2 0 0 0,-2-2 19 0 0,0-1 1 0 0,1 0-1 0 0,-1 0 0 0 0,-14-15 0 0 0,17 14-127 0 0,-1 0-1 0 0,1 0 1 0 0,1 0 0 0 0,-1-1-1 0 0,1 0 1 0 0,1 0-1 0 0,-1-1 1 0 0,-4-14-1 0 0,7 18-230 0 0,1 0-1 0 0,1 1 1 0 0,-1-1-1 0 0,1 0 1 0 0,-1 1-1 0 0,1-1 1 0 0,1-8-1 0 0,1 6-544 0 0,-1 1 1 0 0,1 0-1 0 0,0 0 0 0 0,0 0 1 0 0,0 0-1 0 0,6-9 0 0 0,7-8-2264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8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19 180 0 0,'0'0'2796'0'0,"36"4"-1696"0"0,2-4-632 0 0,-13 0-60 0 0,4 0-32 0 0,-1 0-43 0 0,3 0-93 0 0,-1 0-172 0 0,0-6-236 0 0,0 4-289 0 0,-14-1-435 0 0,7-1-964 0 0,-2-4 424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49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46 560 0 0,'0'0'5441'0'0,"20"-11"-2342"0"0,-19 9-2589 0 0,4-30 3669 0 0,-28 112-4150 0 0,6-23 19 0 0,-18 100 0 0 0,18-96 85 0 0,17-59 499 0 0,6-6-576 0 0,130-113 178 0 0,-97 80-196 0 0,1 2 0 0 0,63-42 0 0 0,-29 21-10 0 0,-72 55-35 0 0,-6 9-83 0 0,1 0 13 0 0,-2 0 0 0 0,1 0 0 0 0,-1 0 0 0 0,0-1 0 0 0,0 0 0 0 0,-9 9 0 0 0,-4 7-1 0 0,8-11 55 0 0,0 0 0 0 0,-24 20 0 0 0,32-32 13 0 0,-22 37-27 0 0,23-34 33 0 0,7 22-34 0 0,2-7 42 0 0,1 0 0 0 0,0-1 0 0 0,2 0 0 0 0,0-1 0 0 0,1 0 0 0 0,0-1 0 0 0,1-1 0 0 0,1 0 0 0 0,0 0 0 0 0,19 13 0 0 0,-19-16 619 0 0,-13-10-782 0 0,0 1 0 0 0,1-1 0 0 0,-1 0 0 0 0,0 1 0 0 0,1-1 0 0 0,-1 0 0 0 0,1 0 0 0 0,-1 0-1 0 0,1-1 1 0 0,-1 1 0 0 0,1 0 0 0 0,0 0 0 0 0,-1-1 0 0 0,1 1 0 0 0,0-1 0 0 0,0 0 0 0 0,-1 1 0 0 0,1-1-1 0 0,0 0 1 0 0,0 0 0 0 0,0 0 0 0 0,2-1 0 0 0,33-5-8604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5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9 404 0 0,'-1'-9'7157'0'0,"-88"311"-4949"0"0,89-299-2123 0 0,2-4-392 0 0,1 0 0 0 0,-1 0 0 0 0,1 0 0 0 0,-1-1 0 0 0,1 1 0 0 0,-1-1 0 0 0,0 1 0 0 0,0-1 0 0 0,0 0-1 0 0,0 0 1 0 0,0 0 0 0 0,0 0 0 0 0,0 0 0 0 0,-1 0 0 0 0,1-1 0 0 0,-1 1 0 0 0,0 0 0 0 0,2-4 0 0 0,4-8-1957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50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35 156 0 0,'0'0'829'0'0,"-2"-4"-732"0"0,-3-26 11309 0 0,5 30-11370 0 0,14 12-25 0 0,0 1 0 0 0,-1 0 1 0 0,0 1-1 0 0,-1 0 0 0 0,-1 1 1 0 0,11 19-1 0 0,-19-30-10 0 0,-1 0 0 0 0,0 0 0 0 0,0 1 0 0 0,0-1 0 0 0,0 1 0 0 0,-1-1 0 0 0,0 1 0 0 0,0 0 0 0 0,0-1 0 0 0,0 1 0 0 0,-1 0 0 0 0,0 0 0 0 0,0 0 0 0 0,0-1 0 0 0,0 1-1 0 0,-1 0 1 0 0,0 0 0 0 0,0-1 0 0 0,0 1 0 0 0,0 0 0 0 0,-1-1 0 0 0,0 1 0 0 0,0-1 0 0 0,0 0 0 0 0,-1 0 0 0 0,1 0 0 0 0,-1 0 0 0 0,0 0 0 0 0,0 0 0 0 0,0 0 0 0 0,-5 3 0 0 0,-15 11 131 0 0,0 0 0 0 0,-1-2 0 0 0,-44 23 0 0 0,38-22 171 0 0,-3-5 288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51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71 388 0 0,'-5'-4'10460'0'0,"85"-6"-10157"0"0,113-1 1 0 0,-34 3-175 0 0,-137 6-134 0 0,601-25-337 0 0,-502 24-1847 0 0,-118 3 1726 0 0,10-5-449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52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12 796 0 0,'0'0'3496'0'0,"-5"-12"1309"0"0,5 12-4713 0 0,-94 271 966 0 0,66-184-843 0 0,0 4 1492 0 0,35-96-1604 0 0,34-31 141 0 0,53-59-1 0 0,9-10-73 0 0,-27 45-97 0 0,-51 42-36 0 0,43-41 1 0 0,-59 51-32 0 0,4-7-77 0 0,-17 20-80 0 0,-46 43-49 0 0,13-14 157 0 0,-76 61-73 0 0,112-94 116 0 0,0 0-1 0 0,0-1 1 0 0,0 1 0 0 0,0 0 0 0 0,0 0-1 0 0,0 0 1 0 0,0 0 0 0 0,0 0 0 0 0,1 0 0 0 0,-1 0-1 0 0,0 0 1 0 0,0 0 0 0 0,1 1 0 0 0,-1-1-1 0 0,1 0 1 0 0,-1 0 0 0 0,1 1 0 0 0,0-1-1 0 0,-1 0 1 0 0,1 0 0 0 0,0 1 0 0 0,0-1 0 0 0,0 0-1 0 0,0 1 1 0 0,0-1 0 0 0,0 0 0 0 0,0 1-1 0 0,1-1 1 0 0,-1 0 0 0 0,0 1 0 0 0,1-1 0 0 0,-1 0-1 0 0,1 0 1 0 0,-1 0 0 0 0,1 1 0 0 0,0-1-1 0 0,-1 0 1 0 0,1 0 0 0 0,0 0 0 0 0,0 0-1 0 0,1 1 1 0 0,6 6 3 0 0,0 0 0 0 0,0-1 0 0 0,1 0 0 0 0,12 8 0 0 0,2 2 2 0 0,20 17 186 0 0,61 36 0 0 0,-76-51 1116 0 0,-20-15-589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4:09:52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75 224 0 0,'36'-27'3526'0'0,"-35"26"-3200"0"0,17-21 2371 0 0,-18 21-2627 0 0,1 0 0 0 0,-1 1 0 0 0,0-1-1 0 0,1 1 1 0 0,-1-1 0 0 0,0 0 0 0 0,1 1 0 0 0,-1-1-1 0 0,0 0 1 0 0,0 1 0 0 0,0-1 0 0 0,0 0 0 0 0,0 0-1 0 0,0 1 1 0 0,0-1 0 0 0,0 0 0 0 0,0 1 0 0 0,0-1-1 0 0,0 0 1 0 0,0 0 0 0 0,0 1 0 0 0,0-1 0 0 0,-1 0-1 0 0,1 1 1 0 0,0-1 0 0 0,-1 0 0 0 0,1 1 0 0 0,0-1-1 0 0,-1 0 1 0 0,-20-2 654 0 0,-33 19-505 0 0,37-8-149 0 0,-1 0-1 0 0,1 1 1 0 0,0 1 0 0 0,1 0 0 0 0,0 2 0 0 0,1 0 0 0 0,1 0 0 0 0,-1 1 0 0 0,-22 29 0 0 0,35-40-51 0 0,1-1 1 0 0,0 1-1 0 0,0-1 1 0 0,0 1-1 0 0,0-1 1 0 0,0 1-1 0 0,0 0 1 0 0,0 0-1 0 0,1-1 1 0 0,-1 1-1 0 0,1 0 1 0 0,-1 0-1 0 0,1 0 1 0 0,0-1-1 0 0,0 1 0 0 0,0 0 1 0 0,0 0-1 0 0,0 0 1 0 0,0 0-1 0 0,0 0 1 0 0,0-1-1 0 0,1 1 1 0 0,-1 0-1 0 0,1 2 1 0 0,1-2-1 0 0,0 0 0 0 0,-1 0 1 0 0,1 0-1 0 0,0 0 0 0 0,0-1 1 0 0,0 1-1 0 0,0-1 0 0 0,0 1 1 0 0,0-1-1 0 0,1 1 0 0 0,-1-1 1 0 0,0 0-1 0 0,1 0 0 0 0,-1 0 1 0 0,4 0-1 0 0,12 3-2 0 0,0-1 0 0 0,0 0 0 0 0,35 0 0 0 0,-42-3-78 0 0,0 0-201 0 0,1 0 0 0 0,-1-1 0 0 0,19-3 0 0 0,10-8-5424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3:52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2 178 404 0 0,'-1'-18'2460'0'0,"2"4"-344"0"0,8-5-1219 0 0,0 10-121 0 0,10-4-88 0 0,12-1-140 0 0,16-6-232 0 0,-2 8-336 0 0,9-7-468 0 0,-4 8-796 0 0,4-1-1393 0 0,0-4 617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2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5 604 0 0,'0'-4'5407'0'0,"-4"12"-2384"0"0,-11 33-1666 0 0,-25 59-1722 0 0,5-29 582 0 0,-37 84 391 0 0,72-155-600 0 0,0 0 1 0 0,1 0-1 0 0,-1 0 0 0 0,0 0 0 0 0,0 0 1 0 0,1 0-1 0 0,-1 0 0 0 0,0 0 1 0 0,0 0-1 0 0,1 0 0 0 0,-1 0 0 0 0,0 0 1 0 0,1 0-1 0 0,-1 0 0 0 0,0 0 1 0 0,0 0-1 0 0,1 0 0 0 0,-1 0 0 0 0,0 0 1 0 0,0 0-1 0 0,1 0 0 0 0,-1 1 1 0 0,0-1-1 0 0,0 0 0 0 0,1 0 0 0 0,-1 0 1 0 0,0 0-1 0 0,0 1 0 0 0,0-1 0 0 0,1 0 1 0 0,-1 0-1 0 0,0 1 0 0 0,0-1 1 0 0,0 0-1 0 0,0 0 0 0 0,0 1 0 0 0,1-1 1 0 0,-1 0-1 0 0,0 0 0 0 0,0 1 1 0 0,0-1-1 0 0,0 0 0 0 0,0 0 0 0 0,0 1 1 0 0,0-1-1 0 0,0 0 0 0 0,0 1 1 0 0,0-1-1 0 0,0 0 0 0 0,0 0 0 0 0,0 1 1 0 0,0-1-1 0 0,0 0 0 0 0,0 0 1 0 0,-1 1-1 0 0,1-1 0 0 0,0 0 0 0 0,0 1 1 0 0,0-1-1 0 0,0 0 0 0 0,0 0 1 0 0,-1 0-1 0 0,1 1 0 0 0,21-14 365 0 0,-18 12-455 0 0,105-75 401 0 0,-75 51-143 0 0,58-34 1 0 0,-89 58-179 0 0,-1 0 0 0 0,1 0 0 0 0,0 0 1 0 0,0 0-1 0 0,0 0 0 0 0,0 0 0 0 0,0 1 1 0 0,0-1-1 0 0,0 1 0 0 0,0-1 0 0 0,0 1 1 0 0,0 0-1 0 0,0 0 0 0 0,0 0 0 0 0,0 0 0 0 0,1 0 1 0 0,-1 0-1 0 0,0 1 0 0 0,0-1 0 0 0,0 1 1 0 0,0-1-1 0 0,0 1 0 0 0,0 0 0 0 0,0-1 1 0 0,-1 1-1 0 0,1 0 0 0 0,0 1 0 0 0,0-1 1 0 0,-1 0-1 0 0,1 0 0 0 0,0 1 0 0 0,-1-1 0 0 0,1 1 1 0 0,-1-1-1 0 0,0 1 0 0 0,0 0 0 0 0,1 0 1 0 0,-1-1-1 0 0,0 1 0 0 0,1 3 0 0 0,-1-1-2 0 0,1 0 0 0 0,0 1 0 0 0,-1-1 0 0 0,0 1 0 0 0,0-1 0 0 0,-1 1 0 0 0,1 0 0 0 0,-1-1 0 0 0,0 1-1 0 0,0 0 1 0 0,-1-1 0 0 0,1 1 0 0 0,-1 0 0 0 0,0-1 0 0 0,0 1 0 0 0,0-1 0 0 0,-3 5 0 0 0,2-6-44 0 0,1 0 1 0 0,-1 0-1 0 0,-1 0 1 0 0,1 0-1 0 0,0 0 1 0 0,-1-1-1 0 0,1 1 0 0 0,-1-1 1 0 0,0 0-1 0 0,0 0 1 0 0,0 0-1 0 0,0 0 1 0 0,0 0-1 0 0,0-1 1 0 0,-1 1-1 0 0,1-1 1 0 0,0 0-1 0 0,-1 0 0 0 0,1 0 1 0 0,-1 0-1 0 0,1-1 1 0 0,-1 1-1 0 0,-4-1 1 0 0,0 0-586 0 0,0 0 1 0 0,0-1-1 0 0,0 0 1 0 0,1-1-1 0 0,-1 1 0 0 0,0-1 1 0 0,1-1-1 0 0,0 1 1 0 0,-14-8-1 0 0,-5-6-2030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2.6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0 161 516 0 0,'0'-15'2208'0'0,"4"-9"-1232"0"0,3 7-116 0 0,-7 7-72 0 0,4-2-87 0 0,3-2-73 0 0,-3 6-92 0 0,5 0-128 0 0,0-1-212 0 0,1-2-264 0 0,11 1-320 0 0,0 1-840 0 0,-4 1-1329 0 0,6 2 585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3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1 600 0 0,'0'3'6002'0'0,"-2"17"-6135"0"0,-2 2 385 0 0,-6 20-38 0 0,-3 0-1 0 0,-1-1 1 0 0,-24 48-1 0 0,3-8 19 0 0,2-1-236 0 0,-49 82 0 0 0,76-146-665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3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24 680 0 0,'17'-23'6405'0'0,"-37"113"-6076"0"0,-4 0 0 0 0,-4-1-1 0 0,-49 106 1 0 0,62-155-258 0 0,11-26 5 0 0,-1-1 0 0 0,-1 1 0 0 0,-12 22 0 0 0,24-57 219 0 0,1 0 1 0 0,16-33 0 0 0,-13 36-273 0 0,1 0 0 0 0,0 1 0 0 0,1 0 0 0 0,1 1 0 0 0,0 0 0 0 0,1 1 0 0 0,26-21 0 0 0,-39 35-27 0 0,0 0-1 0 0,0 0 1 0 0,0 0-1 0 0,0 1 1 0 0,1-1-1 0 0,-1 0 0 0 0,0 1 1 0 0,0-1-1 0 0,1 1 1 0 0,-1-1-1 0 0,0 1 1 0 0,1-1-1 0 0,-1 1 1 0 0,1 0-1 0 0,-1 0 1 0 0,0 0-1 0 0,1 0 0 0 0,-1 0 1 0 0,1 0-1 0 0,-1 0 1 0 0,0 0-1 0 0,1 0 1 0 0,-1 1-1 0 0,3 0 1 0 0,-2 0-3 0 0,0 1 1 0 0,0-1 0 0 0,0 1-1 0 0,-1-1 1 0 0,1 1-1 0 0,0 0 1 0 0,-1 0 0 0 0,1 0-1 0 0,-1 0 1 0 0,0 0-1 0 0,0 0 1 0 0,1 0 0 0 0,0 4-1 0 0,3 9-18 0 0,0 0 0 0 0,-1 0-1 0 0,3 26 1 0 0,-5-29 17 0 0,0 2 8 0 0,1 0 0 0 0,1-1-1 0 0,0 0 1 0 0,12 25 0 0 0,-15-37 4 0 0,0 0 1 0 0,0 0-1 0 0,0-1 0 0 0,0 1 0 0 0,0 0 1 0 0,1-1-1 0 0,-1 1 0 0 0,0-1 1 0 0,0 1-1 0 0,1-1 0 0 0,-1 0 1 0 0,0 1-1 0 0,0-1 0 0 0,1 0 1 0 0,-1 0-1 0 0,0 0 0 0 0,1 0 1 0 0,-1 0-1 0 0,0 0 0 0 0,1 0 1 0 0,0-1-1 0 0,32-5 58 0 0,-18 0-34 0 0,-1 0 0 0 0,0 0 1 0 0,0-2-1 0 0,-1 0 0 0 0,0 0 0 0 0,0-1 0 0 0,-1-1 0 0 0,15-13 0 0 0,0-4 85 0 0,-1-1 0 0 0,32-43 0 0 0,-46 53 128 0 0,-1-1 0 0 0,-1 0 0 0 0,0 0 0 0 0,-2-1 1 0 0,0 0-1 0 0,-1-1 0 0 0,6-24 0 0 0,-14 44-32 0 0,0 1-205 0 0,-1 0-1 0 0,1 0 1 0 0,-1 0 0 0 0,1 0 0 0 0,0 0 0 0 0,-1 0-1 0 0,1 0 1 0 0,-1 0 0 0 0,1 0 0 0 0,0 0 0 0 0,-1 0-1 0 0,1 0 1 0 0,-1 0 0 0 0,1 0 0 0 0,0 0 0 0 0,-1 0 0 0 0,1 0-1 0 0,-1 0 1 0 0,1-1 0 0 0,0 1 0 0 0,-1 0 0 0 0,1 0-1 0 0,0-1 1 0 0,-1 1 0 0 0,1 0 0 0 0,0 0 0 0 0,-1-1-1 0 0,1 1 1 0 0,0 0 0 0 0,0-1 0 0 0,-1 1 0 0 0,1-1-1 0 0,0 0 1 0 0,-1 1-1 0 0,1-1 0 0 0,-1 1 0 0 0,1-1 0 0 0,-1 1 1 0 0,1-1-1 0 0,-1 1 0 0 0,0-1 0 0 0,1 1 1 0 0,-1-1-1 0 0,1 1 0 0 0,-1 0 0 0 0,0-1 0 0 0,1 1 1 0 0,-1 0-1 0 0,0 0 0 0 0,1 0 0 0 0,-1-1 0 0 0,0 1 1 0 0,0 0-1 0 0,1 0 0 0 0,-1 0 0 0 0,0 0 1 0 0,1 0-1 0 0,-1 0 0 0 0,0 0 0 0 0,0 0 0 0 0,1 1 1 0 0,-2-1-1 0 0,-9 4 7 0 0,0 1 1 0 0,0 0-1 0 0,1 1 1 0 0,-1 0-1 0 0,1 1 1 0 0,1 0 0 0 0,-1 0-1 0 0,1 1 1 0 0,1 1-1 0 0,-1-1 1 0 0,1 1-1 0 0,1 0 1 0 0,0 1-1 0 0,0 0 1 0 0,1 0-1 0 0,0 1 1 0 0,1-1-1 0 0,0 1 1 0 0,0 0 0 0 0,1 1-1 0 0,1-1 1 0 0,0 1-1 0 0,1 0 1 0 0,-2 23-1 0 0,4-31-70 0 0,0-1 1 0 0,0 1-1 0 0,1 0 0 0 0,-1-1 0 0 0,1 1 0 0 0,0-1 1 0 0,0 1-1 0 0,0-1 0 0 0,1 1 0 0 0,-1-1 0 0 0,1 0 1 0 0,0 1-1 0 0,0-1 0 0 0,0 0 0 0 0,0 0 0 0 0,0 0 1 0 0,1-1-1 0 0,-1 1 0 0 0,1-1 0 0 0,0 1 0 0 0,0-1 1 0 0,0 0-1 0 0,0 0 0 0 0,0 0 0 0 0,0 0 0 0 0,1-1 1 0 0,6 3-1 0 0,3 1-549 0 0,1 0 0 0 0,0-1 0 0 0,-1-1 0 0 0,2 0 0 0 0,26 1 0 0 0,-4-4-2258 0 0,0-3 217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3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7 164 204 0 0,'-7'3'11291'0'0,"107"-15"-10962"0"0,126-32 1 0 0,-30 3-910 0 0,-85 24-249 0 0,105-22-4975 0 0,-162 26 3023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29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0 248 548 0 0,'0'0'7516'0'0,"0"-19"-6461"0"0,2 8-943 0 0,0-1 0 0 0,1 1 0 0 0,0 0 0 0 0,1 0 0 0 0,0 0 0 0 0,1 1 0 0 0,0-1 0 0 0,1 1 0 0 0,0 0 1 0 0,0 1-1 0 0,1 0 0 0 0,0 0 0 0 0,1 0 0 0 0,0 1 0 0 0,0 0 0 0 0,1 0 0 0 0,0 1 0 0 0,0 0 0 0 0,1 0 0 0 0,17-7 0 0 0,-25 12-115 0 0,0 1 0 0 0,0-1 0 0 0,0 1 0 0 0,1 0 0 0 0,-1 0 0 0 0,0 0-1 0 0,1 0 1 0 0,-1 1 0 0 0,1-1 0 0 0,-1 1 0 0 0,0-1 0 0 0,1 1 0 0 0,-1 0-1 0 0,1 0 1 0 0,-1 0 0 0 0,1 0 0 0 0,4 1 0 0 0,1 0-9 0 0,-6 0 5 0 0,0 0 0 0 0,-1 0 0 0 0,1 0 0 0 0,0 0 0 0 0,0 1 0 0 0,-1-1 0 0 0,1 0 0 0 0,0 1 0 0 0,-1-1 0 0 0,1 1-1 0 0,-1 0 1 0 0,0-1 0 0 0,0 1 0 0 0,1 0 0 0 0,-1 0 0 0 0,1 2 0 0 0,0 0 1 0 0,2 4-4 0 0,0-1 0 0 0,-1 1 0 0 0,0 0 0 0 0,0 0 0 0 0,-1 0 1 0 0,0 0-1 0 0,0 1 0 0 0,0 9 0 0 0,1 72-45 0 0,-4-64 43 0 0,0-6-5 0 0,-1 1 0 0 0,-7 25 0 0 0,0 8-80 0 0,-3-19 17 0 0,3 2 0 0 0,9-35 159 0 0,-4 3-107 0 0,2-4 83 0 0,3-6 296 0 0,5-13-340 0 0,40-114-48 0 0,-32 104 23 0 0,1 0-1 0 0,24-31 1 0 0,-22 35 11 0 0,86-107-23 0 0,-70 98-26 0 0,-32 32 48 0 0,18-5-46 0 0,-15 6 31 0 0,0 0 0 0 0,0 0 0 0 0,0 1 0 0 0,0-1 0 0 0,0 1 0 0 0,0 0 0 0 0,-1 0 0 0 0,1 0 0 0 0,0 1 0 0 0,-1-1 0 0 0,6 4 0 0 0,-8-4-16 0 0,0 0 26 0 0,0 0-1 0 0,1 1 1 0 0,-1-1-1 0 0,0 1 1 0 0,-1-1-1 0 0,1 1 0 0 0,0 0 1 0 0,0-1-1 0 0,-1 1 1 0 0,1 0-1 0 0,-1-1 1 0 0,1 1-1 0 0,-1 0 1 0 0,0 0-1 0 0,1 0 0 0 0,-1-1 1 0 0,0 1-1 0 0,0 0 1 0 0,-1 0-1 0 0,1 1 1 0 0,-11 11-349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1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95 548 400 0 0,'2'2'369'0'0,"-1"-1"-1"0"0,0 1 1 0 0,1-1-1 0 0,-1 1 1 0 0,1-1 0 0 0,-1 1-1 0 0,1-1 1 0 0,0 0 0 0 0,-1 0-1 0 0,1 0 1 0 0,0 0-1 0 0,0 0 1 0 0,0 0 0 0 0,3 0-1 0 0,5-5-166 0 0,0-1 0 0 0,-1 0 1 0 0,1-1-1 0 0,-1 0 0 0 0,0 0 0 0 0,0-1 0 0 0,-1 0 0 0 0,0 0 0 0 0,14-18 1 0 0,-8 7-82 0 0,0-1 0 0 0,-1-1 0 0 0,18-37 0 0 0,-30 56-115 0 0,-5-12 10 0 0,4 12-7 0 0,0 0 0 0 0,0 0 0 0 0,0 0 0 0 0,0-1 0 0 0,0 1 0 0 0,-1 0 0 0 0,1 0 1 0 0,-1 0-1 0 0,1-1 0 0 0,0 1 0 0 0,-1 0 0 0 0,0 0 0 0 0,1 0 0 0 0,-1 0 0 0 0,0 0 0 0 0,-1-1 0 0 0,-1 0-4 0 0,0 0 0 0 0,0 1 0 0 0,0-1 1 0 0,0 1-1 0 0,-1 0 0 0 0,1 0 0 0 0,0 0 0 0 0,-1 0 0 0 0,1 1 1 0 0,-1-1-1 0 0,1 1 0 0 0,-1 0 0 0 0,1 0 0 0 0,-1 0 0 0 0,1 1 1 0 0,0-1-1 0 0,-1 1 0 0 0,1 0 0 0 0,-1 0 0 0 0,1 0 1 0 0,0 0-1 0 0,0 0 0 0 0,0 1 0 0 0,-4 2 0 0 0,-12 6 13 0 0,1 0-1 0 0,-29 22 0 0 0,34-22-7 0 0,0 1-1 0 0,1 0 0 0 0,1 1 1 0 0,0 0-1 0 0,-14 20 0 0 0,21-27-1 0 0,0 0 0 0 0,1 1 0 0 0,0 0 0 0 0,0-1 1 0 0,0 1-1 0 0,1 0 0 0 0,-1 1 0 0 0,1-1 0 0 0,1 0 0 0 0,-1 1 0 0 0,1-1 0 0 0,1 1 0 0 0,-1-1 0 0 0,1 1 0 0 0,0-1 0 0 0,1 10 0 0 0,0-12 0 0 0,1 0-1 0 0,-1 0 1 0 0,1 0 0 0 0,0 0 0 0 0,0 0 0 0 0,0-1-1 0 0,1 1 1 0 0,-1-1 0 0 0,1 1 0 0 0,0-1 0 0 0,0 0 0 0 0,0 0-1 0 0,0 0 1 0 0,0-1 0 0 0,1 1 0 0 0,-1-1 0 0 0,1 1-1 0 0,0-1 1 0 0,-1 0 0 0 0,1-1 0 0 0,0 1 0 0 0,0-1-1 0 0,1 0 1 0 0,-1 0 0 0 0,0 0 0 0 0,0 0 0 0 0,0-1-1 0 0,1 1 1 0 0,-1-1 0 0 0,6-1 0 0 0,4 1 3 0 0,-1-1 0 0 0,1 0 0 0 0,-1-1-1 0 0,1 0 1 0 0,-1-1 0 0 0,0-1 0 0 0,1 0 0 0 0,14-8 0 0 0,-9 2-10 0 0,-1-1 0 0 0,0-1 0 0 0,0-1 1 0 0,-2 0-1 0 0,1-1 0 0 0,-2-1 0 0 0,0-1 0 0 0,0 0 0 0 0,-2 0 1 0 0,0-2-1 0 0,-1 0 0 0 0,11-20 0 0 0,-2-5-15 0 0,-2 1-1 0 0,-1-2 1 0 0,-3-1 0 0 0,16-70-1 0 0,-20 20 834 0 0,-11 93-704 0 0,-1-19 359 0 0,-13 41-464 0 0,1 0 0 0 0,0 1 0 0 0,2 0 0 0 0,1 1 0 0 0,-9 24 0 0 0,-33 125-5 0 0,34-108 5 0 0,9-31-2 0 0,0 0-1 0 0,3 0 1 0 0,0 1 0 0 0,2 0 0 0 0,2 0-1 0 0,1 0 1 0 0,5 54 0 0 0,-4-84-6 0 0,1-1-1 0 0,0 1 1 0 0,0 0 0 0 0,0-1-1 0 0,0 1 1 0 0,0-1 0 0 0,1 1 0 0 0,-1-1-1 0 0,1 1 1 0 0,-1-1 0 0 0,1 0-1 0 0,0 0 1 0 0,0 0 0 0 0,0 0-1 0 0,0 0 1 0 0,1 0 0 0 0,-1-1-1 0 0,0 1 1 0 0,1-1 0 0 0,-1 1-1 0 0,1-1 1 0 0,-1 0 0 0 0,1 0 0 0 0,0 0-1 0 0,-1-1 1 0 0,1 1 0 0 0,0 0-1 0 0,0-1 1 0 0,-1 0 0 0 0,1 0-1 0 0,5 0 1 0 0,13 0 8 0 0,-1 0 0 0 0,0-2-1 0 0,29-6 1 0 0,-30 5-4 0 0,1-1-3 0 0,-1 0 1 0 0,0-2 0 0 0,0 0 0 0 0,-1-1 0 0 0,0-1-1 0 0,0-1 1 0 0,0 0 0 0 0,-1-1 0 0 0,-1-1 0 0 0,0-1-1 0 0,0 0 1 0 0,-1-1 0 0 0,-1-1 0 0 0,0 0 0 0 0,-1-1-1 0 0,-1 0 1 0 0,0-1 0 0 0,16-30 0 0 0,14-47 299 0 0,-42 90-278 0 0,1-1 1 0 0,-1 1-1 0 0,-1-1 0 0 0,1 0 1 0 0,-1 1-1 0 0,1 0 0 0 0,-1-1 1 0 0,0 1-1 0 0,0-1 0 0 0,0 1 1 0 0,-1 0-1 0 0,1 0 0 0 0,-1-1 1 0 0,0 1-1 0 0,0 0 0 0 0,0 1 1 0 0,0-1-1 0 0,-4-3 0 0 0,-8-2 16 0 0,11 8-39 0 0,0-1 0 0 0,0 1 0 0 0,-1-1-1 0 0,1 1 1 0 0,0 0 0 0 0,0 0 0 0 0,0 1 0 0 0,-1-1-1 0 0,1 1 1 0 0,0-1 0 0 0,0 1 0 0 0,0 0 0 0 0,0 0 0 0 0,0 1-1 0 0,0-1 1 0 0,0 0 0 0 0,0 1 0 0 0,1 0 0 0 0,-1 0-1 0 0,0 0 1 0 0,1 0 0 0 0,-1 0 0 0 0,-1 3 0 0 0,-5 2 5 0 0,-7 5-1 0 0,2 1-1 0 0,0 0 0 0 0,0 0 0 0 0,2 1 0 0 0,-1 1 0 0 0,2 0 1 0 0,-19 33-1 0 0,17-25 8 0 0,2 0 0 0 0,0 1 1 0 0,2 0-1 0 0,1 1 0 0 0,-7 29 1 0 0,15-51 0 0 0,0-3-13 0 0,0 1 1 0 0,0 0-1 0 0,1-1 1 0 0,-1 1 0 0 0,0-1-1 0 0,0 1 1 0 0,1-1-1 0 0,-1 1 1 0 0,0-1-1 0 0,1 1 1 0 0,-1-1 0 0 0,1 1-1 0 0,-1-1 1 0 0,1 0-1 0 0,-1 1 1 0 0,1-1-1 0 0,-1 0 1 0 0,1 1-1 0 0,-1-1 1 0 0,1 0 0 0 0,-1 1-1 0 0,1-1 1 0 0,0 0-1 0 0,-1 0 1 0 0,1 0-1 0 0,-1 0 1 0 0,1 0 0 0 0,0 0-1 0 0,-1 0 1 0 0,1 0-1 0 0,-1 0 1 0 0,1 0-1 0 0,0 0 1 0 0,-1 0-1 0 0,1 0 1 0 0,-1 0 0 0 0,1 0-1 0 0,0-1 1 0 0,-1 1-1 0 0,1 0 1 0 0,-1 0-1 0 0,1-1 1 0 0,-1 1 0 0 0,1 0-1 0 0,-1-1 1 0 0,1 0-1 0 0,32-14 25 0 0,-31 14-25 0 0,23-13 8 0 0,0-1 1 0 0,-1-1 0 0 0,-1-1 0 0 0,0-1-1 0 0,-1-1 1 0 0,-1-1 0 0 0,-1-1-1 0 0,-1-1 1 0 0,-1-1 0 0 0,-1 0-1 0 0,-1-2 1 0 0,23-43 0 0 0,-27 45-61 0 0,-11 23 48 0 0,-1 0 0 0 0,0 0 0 0 0,0 0 0 0 0,0 0 1 0 0,0 0-1 0 0,0 0 0 0 0,1 0 0 0 0,-1 0 0 0 0,0 0 0 0 0,0 0 1 0 0,0 0-1 0 0,0 0 0 0 0,1 0 0 0 0,-1 0 0 0 0,0 0 0 0 0,0 0 1 0 0,0 1-1 0 0,0-1 0 0 0,0 0 0 0 0,0 0 0 0 0,1 0 1 0 0,-1 0-1 0 0,0 0 0 0 0,0 0 0 0 0,0 0 0 0 0,0 0 0 0 0,0 1 1 0 0,0-1-1 0 0,0 0 0 0 0,1 0 0 0 0,-1 0 0 0 0,0 0 0 0 0,0 0 1 0 0,0 0-1 0 0,0 1 0 0 0,0-1 0 0 0,0 0 0 0 0,0 0 0 0 0,0 0 1 0 0,0 0-1 0 0,0 1 0 0 0,0-1 0 0 0,0 0 0 0 0,0 0 0 0 0,0 0 1 0 0,0 0-1 0 0,0 0 0 0 0,0 1 0 0 0,0-1 0 0 0,0 0 1 0 0,0 0-1 0 0,0 0 0 0 0,0 0 0 0 0,0 1 0 0 0,-1-1 0 0 0,1 0 1 0 0,0 0-1 0 0,-4 39-170 0 0,3-35 215 0 0,-8 49-74 0 0,4-30 22 0 0,2 0 0 0 0,0 0-1 0 0,1 0 1 0 0,1 0 0 0 0,3 37 0 0 0,-2-58 12 0 0,0-1 1 0 0,0 1-1 0 0,1 0 1 0 0,-1 0-1 0 0,0 0 1 0 0,1-1-1 0 0,-1 1 0 0 0,1 0 1 0 0,-1 0-1 0 0,1-1 1 0 0,0 1-1 0 0,0-1 1 0 0,0 1-1 0 0,-1 0 0 0 0,2-1 1 0 0,-1 0-1 0 0,0 1 1 0 0,0-1-1 0 0,0 0 0 0 0,1 1 1 0 0,-1-1-1 0 0,1 0 1 0 0,-1 0-1 0 0,1 0 1 0 0,-1 0-1 0 0,1 0 0 0 0,0-1 1 0 0,-1 1-1 0 0,1 0 1 0 0,0-1-1 0 0,2 1 0 0 0,1-1 2 0 0,0-1-1 0 0,0 0 1 0 0,0 1-1 0 0,0-2 1 0 0,0 1-1 0 0,0-1 1 0 0,0 0-1 0 0,6-3 1 0 0,1 0 8 0 0,6-3-3 0 0,-1-2-1 0 0,0 1 1 0 0,-1-2-1 0 0,0 0 1 0 0,0-1-1 0 0,-1-1 1 0 0,-1 0-1 0 0,0-1 1 0 0,-1-1-1 0 0,0 0 1 0 0,-1 0-1 0 0,-1-2 1 0 0,-1 1-1 0 0,16-33 1 0 0,-8 9 107 0 0,-2 0 1 0 0,-2-1-1 0 0,-2-1 1 0 0,-1 0-1 0 0,9-73 0 0 0,-4 17 1105 0 0,-12 66-598 0 0,-12 49-436 0 0,-12 52-199 0 0,-16 53 7 0 0,19-69-4 0 0,-11 56 0 0 0,-4 10 19 0 0,23-97-30 0 0,2 0 0 0 0,1 0 0 0 0,1 1 1 0 0,0 0-1 0 0,2-1 0 0 0,1 1 0 0 0,1 43 0 0 0,1-64-9 0 0,0 0-1 0 0,0 0 0 0 0,1 0 0 0 0,-1 0 1 0 0,1 0-1 0 0,-1 0 0 0 0,1 0 0 0 0,0 0 0 0 0,-1 0 1 0 0,1 0-1 0 0,0 0 0 0 0,0-1 0 0 0,1 1 1 0 0,-1 0-1 0 0,0-1 0 0 0,1 1 0 0 0,-1-1 1 0 0,3 3-1 0 0,-2-3 4 0 0,-1 0 1 0 0,1-1-1 0 0,-1 1 1 0 0,1-1-1 0 0,-1 1 1 0 0,1-1-1 0 0,0 0 1 0 0,-1 0-1 0 0,1 0 0 0 0,-1 0 1 0 0,1 0-1 0 0,-1 0 1 0 0,1 0-1 0 0,0 0 1 0 0,-1-1-1 0 0,1 1 1 0 0,-1 0-1 0 0,1-1 1 0 0,1-1-1 0 0,2 0-55 0 0,-1 0 0 0 0,1-1 0 0 0,-1 0 0 0 0,0 0 0 0 0,0 0 0 0 0,-1 0 0 0 0,1-1 0 0 0,-1 1 0 0 0,1-1 0 0 0,-1 0 0 0 0,0 0 0 0 0,-1 0 0 0 0,1-1 0 0 0,-1 1-1 0 0,4-9 1 0 0,-2 4-63 0 0,-1 1 0 0 0,-1-1 0 0 0,1 0 0 0 0,-2 0 0 0 0,1 0 0 0 0,-1-1-1 0 0,0 1 1 0 0,-1 0 0 0 0,0 0 0 0 0,-1-1 0 0 0,0 1 0 0 0,0 0-1 0 0,-3-12 1 0 0,1 14 76 0 0,0-1 0 0 0,0 1 0 0 0,0 0 0 0 0,-1 1 0 0 0,0-1 0 0 0,0 1 0 0 0,-1-1 0 0 0,0 1 0 0 0,0 0 0 0 0,0 1 0 0 0,-7-6 0 0 0,-4-1 125 0 0,-1 0 1 0 0,-32-16-1 0 0,23 14 191 0 0,25 13-172 0 0,-21-11 181 0 0,17 5 289 0 0,28 6-522 0 0,274-33 159 0 0,-263 28-172 0 0,-8 2-3 0 0,-1-1 0 0 0,1-1-1 0 0,37-14 1 0 0,-41 15 70 0 0,-22 5-79 0 0,1 1-1 0 0,-1-1 0 0 0,1 0 0 0 0,-1 0 1 0 0,0 1-1 0 0,1-1 0 0 0,-1 0 0 0 0,0 1 1 0 0,1-1-1 0 0,-1 0 0 0 0,0 1 0 0 0,0-1 1 0 0,1 0-1 0 0,-1 1 0 0 0,0-1 0 0 0,0 1 1 0 0,1-1-1 0 0,-1 0 0 0 0,0 1 0 0 0,0-1 1 0 0,0 1-1 0 0,0-1 0 0 0,0 1 0 0 0,0-1 1 0 0,0 1-1 0 0,0-1 0 0 0,0 1 0 0 0,-10 38-128 0 0,7-31 154 0 0,-23 63-93 0 0,-23 74 115 0 0,44-124-137 0 0,0-1-1 0 0,2 1 0 0 0,0 0 0 0 0,2 0 0 0 0,1 27 0 0 0,0-46-125 0 0,3 28 52 0 0,-3-29-104 0 0,1 1 0 0 0,-1-1 0 0 0,0 1 0 0 0,1-1 0 0 0,-1 1 0 0 0,1-1 0 0 0,-1 0 0 0 0,1 1 0 0 0,-1-1 0 0 0,1 0 0 0 0,0 1 0 0 0,0-1 0 0 0,0 0 0 0 0,0 0 0 0 0,0 0 0 0 0,0 0 0 0 0,0 0 0 0 0,0 0 0 0 0,2 1 0 0 0,15 5-2264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1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47 179 13021 0 0,'-18'-63'1192'0'0,"9"34"663"0"0,-10-52 0 0 0,18 78-2090 0 0,8 1-2693 0 0,-6 2 2727 0 0,0 0-1 0 0,0 0 1 0 0,0 0 0 0 0,0 0-1 0 0,0 0 1 0 0,0 0 0 0 0,0 1-1 0 0,0-1 1 0 0,0 0-1 0 0,0 0 1 0 0,0 1 0 0 0,0-1-1 0 0,1 2 1 0 0,9 8-903 0 0,-8 2-3711 0 0,-3 5 1429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1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82 108 0 0,'0'0'790'0'0,"16"2"1150"0"0,-4 24-1402 0 0,-2 0 0 0 0,-1 1-1 0 0,-1 0 1 0 0,-1 1 0 0 0,-1 0-1 0 0,3 50 1 0 0,1 4 707 0 0,-10-82-1176 0 0,0 0 0 0 0,0 1 0 0 0,0-1 0 0 0,0 0-1 0 0,0 1 1 0 0,0-1 0 0 0,0 0 0 0 0,0 1-1 0 0,0-1 1 0 0,0 1 0 0 0,0-1 0 0 0,0 0 0 0 0,0 1-1 0 0,0-1 1 0 0,0 0 0 0 0,1 1 0 0 0,-1-1-1 0 0,0 0 1 0 0,0 1 0 0 0,0-1 0 0 0,0 0 0 0 0,1 1-1 0 0,-1-1 1 0 0,0 0 0 0 0,0 0 0 0 0,1 1-1 0 0,-1-1 1 0 0,0 0 0 0 0,1 0 0 0 0,-1 1 0 0 0,0-1-1 0 0,1 0 1 0 0,-1 0 0 0 0,0 0 0 0 0,1 0 0 0 0,-1 1-1 0 0,0-1 1 0 0,1 0 0 0 0,-1 0 0 0 0,0 0-1 0 0,1 0 1 0 0,-1 0 0 0 0,0 0 0 0 0,1 0 0 0 0,15-18 1011 0 0,17-50-1076 0 0,-24 48 485 0 0,-9 20-489 0 0,22-50 47 0 0,2 2-1 0 0,3 0 0 0 0,1 2 1 0 0,39-49-1 0 0,-57 83-1382 0 0,-2 1 617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8T03:45:32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0 137 196 0 0,'11'13'1811'0'0,"-9"-9"-1628"0"0,1-1-1 0 0,-1 1 1 0 0,1-1 0 0 0,0 0-1 0 0,0 0 1 0 0,0 0 0 0 0,0 0-1 0 0,1 0 1 0 0,-1-1 0 0 0,1 0-1 0 0,-1 1 1 0 0,1-1 0 0 0,0-1-1 0 0,0 1 1 0 0,0 0 0 0 0,0-1-1 0 0,0 0 1 0 0,1 0 0 0 0,-1 0 0 0 0,0-1-1 0 0,0 1 1 0 0,1-1 0 0 0,-1 0-1 0 0,0 0 1 0 0,0-1 0 0 0,1 1-1 0 0,-1-1 1 0 0,0 0 0 0 0,0 0-1 0 0,0 0 1 0 0,0-1 0 0 0,0 1-1 0 0,0-1 1 0 0,5-3 0 0 0,1 0 39 0 0,-1-1 0 0 0,0 0 1 0 0,0 0-1 0 0,0-1 0 0 0,-1 0 1 0 0,0 0-1 0 0,0-1 0 0 0,10-14 1 0 0,-1-2 1146 0 0,25-49 679 0 0,-42 72-2039 0 0,0 1 1 0 0,0-1 0 0 0,0 1 0 0 0,0-1-1 0 0,0 1 1 0 0,0 0 0 0 0,0-1 0 0 0,0 1-1 0 0,0-1 1 0 0,-1 1 0 0 0,1-1 0 0 0,0 1-1 0 0,0 0 1 0 0,0-1 0 0 0,-1 1 0 0 0,1 0-1 0 0,0-1 1 0 0,-1 1 0 0 0,1 0 0 0 0,0-1-1 0 0,-1 1 1 0 0,1 0 0 0 0,0-1 0 0 0,-1 1-1 0 0,1 0 1 0 0,-1 0 0 0 0,1 0 0 0 0,0-1-1 0 0,-1 1 1 0 0,1 0 0 0 0,-1 0 0 0 0,1 0-1 0 0,-1 0 1 0 0,1 0 0 0 0,-23 2 202 0 0,-17 13-29 0 0,21-6-105 0 0,0 1 0 0 0,1 1 1 0 0,-26 20-1 0 0,38-26-59 0 0,1 0 0 0 0,0-1 0 0 0,0 1 0 0 0,0 1 0 0 0,1-1 0 0 0,0 1 0 0 0,0 0 0 0 0,0 0 0 0 0,1 0-1 0 0,-1 0 1 0 0,2 1 0 0 0,-1-1 0 0 0,1 1 0 0 0,-2 9 0 0 0,4-15-18 0 0,0 0 0 0 0,0 0 0 0 0,0 0-1 0 0,1 0 1 0 0,-1 0 0 0 0,0 0 0 0 0,1 0 0 0 0,-1 0 0 0 0,1 0-1 0 0,-1 0 1 0 0,1 0 0 0 0,0 0 0 0 0,-1 0 0 0 0,1-1 0 0 0,0 1-1 0 0,0 0 1 0 0,-1 0 0 0 0,1-1 0 0 0,0 1 0 0 0,0 0-1 0 0,0-1 1 0 0,0 1 0 0 0,0-1 0 0 0,0 1 0 0 0,0-1 0 0 0,1 1-1 0 0,28 9-126 0 0,3-6-909 0 0,0-1 0 0 0,1-1 1 0 0,-1-2-1 0 0,63-8 0 0 0,-27 3-2488 0 0,1 1-48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4197-EC26-9A66-85E8-CB5AF269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50D16-F922-2B4A-41A4-31FDDF4A4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2FD1C-174D-99D7-8129-ED946A5C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E7D9-1F3A-7127-55B4-5593FB5D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E4606-72F2-9840-16F3-43EE3DAD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56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E386-FC1E-6636-5BAE-40E70956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6ABD7-57C6-7222-CD09-7EB4DFCE2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6F0F-8D7E-B04F-1845-01A2B605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53C45-DA45-5EA7-630B-3CA3E44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A736-F399-733A-427A-45ACB1EB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40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72DF3-E0A5-6FA6-62BA-96F30DDEE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55C9-2C80-6168-3B4B-B4CBD8138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920FB-3284-4C19-C6E9-32979391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B0F1E-0B17-F659-8B36-86B19126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FBE85-6DFA-ACF3-F7C2-09C241FF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6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3968-B5D8-0A83-C09C-9ADAEC31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5FA58-50B1-301E-9F41-5CD5E61F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28E9-C912-D012-B4E2-3FF6D218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EC5B-9F8A-C7D6-19CD-FC571CD0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9D39C-C56C-8D5B-C36B-A8A64EFD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8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89CA-AAFD-3560-1611-1E2593F0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E8C99-32A4-A64A-6D2E-A9396FEF1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CEFC-C798-59AF-AE2F-A5300F2C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46A7-BD67-3F98-B551-183CFE6B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2F78-0018-3CF2-79A9-C46B80D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85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5257-A058-F10C-E63C-63858888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112C-DFF8-A0D3-6A0C-451313E91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7EC4D-30E2-8FC9-9664-A031E16C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0FBB-58C4-FB42-5250-27EC1094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532D-6CEB-2E0A-8A64-5F6C855E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D5AD-8E9B-1268-0002-60976667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42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EC0B-B080-349E-34A6-C9F332E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89E2-B3E2-A4C6-17F1-FBCD7657C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02457-2FC1-4711-048E-6855B8F09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0EF37-32A1-BF2A-27A1-8A8DA4BA5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35B7B-3149-D3F2-5D8A-F115B2BCD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9DC96-CFAE-6082-3034-9629745F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905C7-54C1-BFA8-9E04-E4D847AA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B8BA2-E4B5-8EE3-A531-34CF0FFC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51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D44D-F434-D506-9BED-E57A492E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0E575-35C3-4CC7-02CD-41872C09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8103E-6698-90C1-D1A4-F7C166E4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81168-E13E-37F9-1EEB-078FCEC8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0E000-5A0D-7EF4-506B-B85E5A80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9CD5B-97CD-BA78-99CA-43C445C8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B73AF-99B9-AF0B-0CB2-DFCA3101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64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70F8-433B-A86C-6165-00B9D780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5F87-6ADB-F23D-DF34-D6320B2C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5292A-A661-E348-844D-70C60A543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3A63-D4C5-BF64-0EAD-9DE33E53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1150C-5A46-9E0B-B148-2E2DBFFC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B3C01-2010-5B82-9F02-6E09791A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235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4412-E4C2-9019-E248-A85B739C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9E7B2-94C2-F109-1870-81E8F4DA0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FA64-B453-8834-05DD-7D206A8D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F1267-C3CE-3813-3842-9FDF5458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B6C88-6ACA-80E0-91F4-28A2AB58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F9D8-95C0-9010-C9FF-66EB5ACE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18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0093D-90FE-AAD9-087B-170BD18C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F7882-2DBE-5665-5D27-61172CCE0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84C9C-4125-B263-99AD-1B2C48535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E7696F-B940-4D5B-A5A4-FF36308C5251}" type="datetimeFigureOut">
              <a:rPr lang="en-IN" smtClean="0"/>
              <a:t>10-03-2026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35FBF-7E04-8BCC-66C2-38D64684E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CE034-0B3F-1FD9-61EF-AC42EAF9E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729C4-E42B-420E-B92A-E6B12B63E4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5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1.xml"/><Relationship Id="rId21" Type="http://schemas.openxmlformats.org/officeDocument/2006/relationships/image" Target="../media/image32060.png"/><Relationship Id="rId63" Type="http://schemas.openxmlformats.org/officeDocument/2006/relationships/image" Target="../media/image32290.png"/><Relationship Id="rId159" Type="http://schemas.openxmlformats.org/officeDocument/2006/relationships/image" Target="../media/image32820.png"/><Relationship Id="rId170" Type="http://schemas.openxmlformats.org/officeDocument/2006/relationships/image" Target="../media/image32870.png"/><Relationship Id="rId226" Type="http://schemas.openxmlformats.org/officeDocument/2006/relationships/image" Target="../media/image33180.png"/><Relationship Id="rId268" Type="http://schemas.openxmlformats.org/officeDocument/2006/relationships/image" Target="../media/image15.png"/><Relationship Id="rId32" Type="http://schemas.openxmlformats.org/officeDocument/2006/relationships/customXml" Target="../ink/ink16.xml"/><Relationship Id="rId74" Type="http://schemas.openxmlformats.org/officeDocument/2006/relationships/image" Target="../media/image32350.png"/><Relationship Id="rId128" Type="http://schemas.openxmlformats.org/officeDocument/2006/relationships/image" Target="../media/image32650.png"/><Relationship Id="rId5" Type="http://schemas.openxmlformats.org/officeDocument/2006/relationships/image" Target="../media/image14.png"/><Relationship Id="rId181" Type="http://schemas.openxmlformats.org/officeDocument/2006/relationships/customXml" Target="../ink/ink92.xml"/><Relationship Id="rId237" Type="http://schemas.openxmlformats.org/officeDocument/2006/relationships/customXml" Target="../ink/ink120.xml"/><Relationship Id="rId279" Type="http://schemas.openxmlformats.org/officeDocument/2006/relationships/customXml" Target="../ink/ink141.xml"/><Relationship Id="rId43" Type="http://schemas.openxmlformats.org/officeDocument/2006/relationships/image" Target="../media/image42302.png"/><Relationship Id="rId139" Type="http://schemas.openxmlformats.org/officeDocument/2006/relationships/customXml" Target="../ink/ink70.xml"/><Relationship Id="rId290" Type="http://schemas.openxmlformats.org/officeDocument/2006/relationships/image" Target="../media/image33530.png"/><Relationship Id="rId304" Type="http://schemas.openxmlformats.org/officeDocument/2006/relationships/image" Target="../media/image33600.png"/><Relationship Id="rId85" Type="http://schemas.openxmlformats.org/officeDocument/2006/relationships/customXml" Target="../ink/ink43.xml"/><Relationship Id="rId150" Type="http://schemas.openxmlformats.org/officeDocument/2006/relationships/customXml" Target="../ink/ink76.xml"/><Relationship Id="rId192" Type="http://schemas.openxmlformats.org/officeDocument/2006/relationships/image" Target="../media/image32990.png"/><Relationship Id="rId206" Type="http://schemas.openxmlformats.org/officeDocument/2006/relationships/image" Target="../media/image33070.png"/><Relationship Id="rId248" Type="http://schemas.openxmlformats.org/officeDocument/2006/relationships/image" Target="../media/image33310.png"/><Relationship Id="rId12" Type="http://schemas.openxmlformats.org/officeDocument/2006/relationships/customXml" Target="../ink/ink6.xml"/><Relationship Id="rId108" Type="http://schemas.openxmlformats.org/officeDocument/2006/relationships/image" Target="../media/image32540.png"/><Relationship Id="rId54" Type="http://schemas.openxmlformats.org/officeDocument/2006/relationships/customXml" Target="../ink/ink27.xml"/><Relationship Id="rId96" Type="http://schemas.openxmlformats.org/officeDocument/2006/relationships/image" Target="../media/image32470.png"/><Relationship Id="rId161" Type="http://schemas.openxmlformats.org/officeDocument/2006/relationships/image" Target="../media/image32830.png"/><Relationship Id="rId217" Type="http://schemas.openxmlformats.org/officeDocument/2006/relationships/customXml" Target="../ink/ink110.xml"/><Relationship Id="rId259" Type="http://schemas.openxmlformats.org/officeDocument/2006/relationships/customXml" Target="../ink/ink131.xml"/><Relationship Id="rId23" Type="http://schemas.openxmlformats.org/officeDocument/2006/relationships/image" Target="../media/image32070.png"/><Relationship Id="rId119" Type="http://schemas.openxmlformats.org/officeDocument/2006/relationships/customXml" Target="../ink/ink60.xml"/><Relationship Id="rId270" Type="http://schemas.openxmlformats.org/officeDocument/2006/relationships/image" Target="../media/image16.png"/><Relationship Id="rId65" Type="http://schemas.openxmlformats.org/officeDocument/2006/relationships/image" Target="../media/image32310.png"/><Relationship Id="rId130" Type="http://schemas.openxmlformats.org/officeDocument/2006/relationships/image" Target="../media/image32660.png"/><Relationship Id="rId172" Type="http://schemas.openxmlformats.org/officeDocument/2006/relationships/image" Target="../media/image32880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28" Type="http://schemas.openxmlformats.org/officeDocument/2006/relationships/image" Target="../media/image33190.png"/><Relationship Id="rId249" Type="http://schemas.openxmlformats.org/officeDocument/2006/relationships/customXml" Target="../ink/ink126.xml"/><Relationship Id="rId13" Type="http://schemas.openxmlformats.org/officeDocument/2006/relationships/image" Target="../media/image32020.png"/><Relationship Id="rId109" Type="http://schemas.openxmlformats.org/officeDocument/2006/relationships/customXml" Target="../ink/ink55.xml"/><Relationship Id="rId260" Type="http://schemas.openxmlformats.org/officeDocument/2006/relationships/image" Target="../media/image33370.png"/><Relationship Id="rId281" Type="http://schemas.openxmlformats.org/officeDocument/2006/relationships/customXml" Target="../ink/ink142.xml"/><Relationship Id="rId34" Type="http://schemas.openxmlformats.org/officeDocument/2006/relationships/customXml" Target="../ink/ink17.xml"/><Relationship Id="rId55" Type="http://schemas.openxmlformats.org/officeDocument/2006/relationships/image" Target="../media/image32250.png"/><Relationship Id="rId76" Type="http://schemas.openxmlformats.org/officeDocument/2006/relationships/image" Target="../media/image32360.png"/><Relationship Id="rId97" Type="http://schemas.openxmlformats.org/officeDocument/2006/relationships/customXml" Target="../ink/ink49.xml"/><Relationship Id="rId120" Type="http://schemas.openxmlformats.org/officeDocument/2006/relationships/image" Target="../media/image32610.png"/><Relationship Id="rId141" Type="http://schemas.openxmlformats.org/officeDocument/2006/relationships/customXml" Target="../ink/ink71.xml"/><Relationship Id="rId7" Type="http://schemas.openxmlformats.org/officeDocument/2006/relationships/image" Target="../media/image31980.png"/><Relationship Id="rId162" Type="http://schemas.openxmlformats.org/officeDocument/2006/relationships/customXml" Target="../ink/ink82.xml"/><Relationship Id="rId183" Type="http://schemas.openxmlformats.org/officeDocument/2006/relationships/customXml" Target="../ink/ink93.xml"/><Relationship Id="rId218" Type="http://schemas.openxmlformats.org/officeDocument/2006/relationships/image" Target="../media/image33140.png"/><Relationship Id="rId239" Type="http://schemas.openxmlformats.org/officeDocument/2006/relationships/customXml" Target="../ink/ink121.xml"/><Relationship Id="rId250" Type="http://schemas.openxmlformats.org/officeDocument/2006/relationships/image" Target="../media/image33320.png"/><Relationship Id="rId271" Type="http://schemas.openxmlformats.org/officeDocument/2006/relationships/customXml" Target="../ink/ink137.xml"/><Relationship Id="rId292" Type="http://schemas.openxmlformats.org/officeDocument/2006/relationships/image" Target="../media/image17.png"/><Relationship Id="rId306" Type="http://schemas.openxmlformats.org/officeDocument/2006/relationships/image" Target="../media/image33610.png"/><Relationship Id="rId24" Type="http://schemas.openxmlformats.org/officeDocument/2006/relationships/customXml" Target="../ink/ink12.xml"/><Relationship Id="rId45" Type="http://schemas.openxmlformats.org/officeDocument/2006/relationships/image" Target="../media/image4231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32550.png"/><Relationship Id="rId131" Type="http://schemas.openxmlformats.org/officeDocument/2006/relationships/customXml" Target="../ink/ink66.xml"/><Relationship Id="rId152" Type="http://schemas.openxmlformats.org/officeDocument/2006/relationships/customXml" Target="../ink/ink77.xml"/><Relationship Id="rId173" Type="http://schemas.openxmlformats.org/officeDocument/2006/relationships/customXml" Target="../ink/ink88.xml"/><Relationship Id="rId194" Type="http://schemas.openxmlformats.org/officeDocument/2006/relationships/image" Target="../media/image33010.png"/><Relationship Id="rId208" Type="http://schemas.openxmlformats.org/officeDocument/2006/relationships/image" Target="../media/image33080.png"/><Relationship Id="rId229" Type="http://schemas.openxmlformats.org/officeDocument/2006/relationships/customXml" Target="../ink/ink116.xml"/><Relationship Id="rId240" Type="http://schemas.openxmlformats.org/officeDocument/2006/relationships/image" Target="../media/image33260.png"/><Relationship Id="rId261" Type="http://schemas.openxmlformats.org/officeDocument/2006/relationships/customXml" Target="../ink/ink132.xml"/><Relationship Id="rId14" Type="http://schemas.openxmlformats.org/officeDocument/2006/relationships/customXml" Target="../ink/ink7.xml"/><Relationship Id="rId35" Type="http://schemas.openxmlformats.org/officeDocument/2006/relationships/image" Target="../media/image32140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32490.png"/><Relationship Id="rId282" Type="http://schemas.openxmlformats.org/officeDocument/2006/relationships/image" Target="../media/image33480.png"/><Relationship Id="rId8" Type="http://schemas.openxmlformats.org/officeDocument/2006/relationships/customXml" Target="../ink/ink4.xml"/><Relationship Id="rId98" Type="http://schemas.openxmlformats.org/officeDocument/2006/relationships/image" Target="../media/image32480.png"/><Relationship Id="rId121" Type="http://schemas.openxmlformats.org/officeDocument/2006/relationships/customXml" Target="../ink/ink61.xml"/><Relationship Id="rId142" Type="http://schemas.openxmlformats.org/officeDocument/2006/relationships/image" Target="../media/image32730.png"/><Relationship Id="rId163" Type="http://schemas.openxmlformats.org/officeDocument/2006/relationships/image" Target="../media/image32840.png"/><Relationship Id="rId184" Type="http://schemas.openxmlformats.org/officeDocument/2006/relationships/image" Target="../media/image32950.png"/><Relationship Id="rId219" Type="http://schemas.openxmlformats.org/officeDocument/2006/relationships/customXml" Target="../ink/ink111.xml"/><Relationship Id="rId230" Type="http://schemas.openxmlformats.org/officeDocument/2006/relationships/image" Target="../media/image33210.png"/><Relationship Id="rId251" Type="http://schemas.openxmlformats.org/officeDocument/2006/relationships/customXml" Target="../ink/ink127.xml"/><Relationship Id="rId25" Type="http://schemas.openxmlformats.org/officeDocument/2006/relationships/image" Target="../media/image32080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272" Type="http://schemas.openxmlformats.org/officeDocument/2006/relationships/image" Target="../media/image33430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88" Type="http://schemas.openxmlformats.org/officeDocument/2006/relationships/image" Target="../media/image32430.png"/><Relationship Id="rId111" Type="http://schemas.openxmlformats.org/officeDocument/2006/relationships/customXml" Target="../ink/ink56.xml"/><Relationship Id="rId132" Type="http://schemas.openxmlformats.org/officeDocument/2006/relationships/image" Target="../media/image32670.png"/><Relationship Id="rId153" Type="http://schemas.openxmlformats.org/officeDocument/2006/relationships/image" Target="../media/image32780.png"/><Relationship Id="rId174" Type="http://schemas.openxmlformats.org/officeDocument/2006/relationships/image" Target="../media/image32890.png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220" Type="http://schemas.openxmlformats.org/officeDocument/2006/relationships/image" Target="../media/image33150.png"/><Relationship Id="rId241" Type="http://schemas.openxmlformats.org/officeDocument/2006/relationships/customXml" Target="../ink/ink122.xml"/><Relationship Id="rId15" Type="http://schemas.openxmlformats.org/officeDocument/2006/relationships/image" Target="../media/image32030.png"/><Relationship Id="rId36" Type="http://schemas.openxmlformats.org/officeDocument/2006/relationships/customXml" Target="../ink/ink18.xml"/><Relationship Id="rId57" Type="http://schemas.openxmlformats.org/officeDocument/2006/relationships/image" Target="../media/image32260.png"/><Relationship Id="rId262" Type="http://schemas.openxmlformats.org/officeDocument/2006/relationships/image" Target="../media/image33380.png"/><Relationship Id="rId283" Type="http://schemas.openxmlformats.org/officeDocument/2006/relationships/customXml" Target="../ink/ink143.xml"/><Relationship Id="rId78" Type="http://schemas.openxmlformats.org/officeDocument/2006/relationships/image" Target="../media/image32370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32620.png"/><Relationship Id="rId143" Type="http://schemas.openxmlformats.org/officeDocument/2006/relationships/customXml" Target="../ink/ink72.xml"/><Relationship Id="rId164" Type="http://schemas.openxmlformats.org/officeDocument/2006/relationships/customXml" Target="../ink/ink83.xml"/><Relationship Id="rId185" Type="http://schemas.openxmlformats.org/officeDocument/2006/relationships/customXml" Target="../ink/ink94.xml"/><Relationship Id="rId9" Type="http://schemas.openxmlformats.org/officeDocument/2006/relationships/image" Target="../media/image31990.png"/><Relationship Id="rId210" Type="http://schemas.openxmlformats.org/officeDocument/2006/relationships/image" Target="../media/image33090.png"/><Relationship Id="rId26" Type="http://schemas.openxmlformats.org/officeDocument/2006/relationships/customXml" Target="../ink/ink13.xml"/><Relationship Id="rId231" Type="http://schemas.openxmlformats.org/officeDocument/2006/relationships/customXml" Target="../ink/ink117.xml"/><Relationship Id="rId252" Type="http://schemas.openxmlformats.org/officeDocument/2006/relationships/image" Target="../media/image33330.png"/><Relationship Id="rId273" Type="http://schemas.openxmlformats.org/officeDocument/2006/relationships/customXml" Target="../ink/ink138.xml"/><Relationship Id="rId294" Type="http://schemas.openxmlformats.org/officeDocument/2006/relationships/image" Target="../media/image18.png"/><Relationship Id="rId308" Type="http://schemas.openxmlformats.org/officeDocument/2006/relationships/image" Target="../media/image33620.png"/><Relationship Id="rId47" Type="http://schemas.openxmlformats.org/officeDocument/2006/relationships/image" Target="../media/image32210.png"/><Relationship Id="rId68" Type="http://schemas.openxmlformats.org/officeDocument/2006/relationships/image" Target="../media/image32320.png"/><Relationship Id="rId89" Type="http://schemas.openxmlformats.org/officeDocument/2006/relationships/customXml" Target="../ink/ink45.xml"/><Relationship Id="rId112" Type="http://schemas.openxmlformats.org/officeDocument/2006/relationships/image" Target="../media/image32560.png"/><Relationship Id="rId133" Type="http://schemas.openxmlformats.org/officeDocument/2006/relationships/customXml" Target="../ink/ink67.xml"/><Relationship Id="rId154" Type="http://schemas.openxmlformats.org/officeDocument/2006/relationships/customXml" Target="../ink/ink78.xml"/><Relationship Id="rId175" Type="http://schemas.openxmlformats.org/officeDocument/2006/relationships/customXml" Target="../ink/ink89.xml"/><Relationship Id="rId196" Type="http://schemas.openxmlformats.org/officeDocument/2006/relationships/image" Target="../media/image33020.png"/><Relationship Id="rId200" Type="http://schemas.openxmlformats.org/officeDocument/2006/relationships/image" Target="../media/image33040.png"/><Relationship Id="rId16" Type="http://schemas.openxmlformats.org/officeDocument/2006/relationships/customXml" Target="../ink/ink8.xml"/><Relationship Id="rId221" Type="http://schemas.openxmlformats.org/officeDocument/2006/relationships/customXml" Target="../ink/ink112.xml"/><Relationship Id="rId242" Type="http://schemas.openxmlformats.org/officeDocument/2006/relationships/image" Target="../media/image33270.png"/><Relationship Id="rId263" Type="http://schemas.openxmlformats.org/officeDocument/2006/relationships/customXml" Target="../ink/ink133.xml"/><Relationship Id="rId284" Type="http://schemas.openxmlformats.org/officeDocument/2006/relationships/image" Target="../media/image33490.png"/><Relationship Id="rId37" Type="http://schemas.openxmlformats.org/officeDocument/2006/relationships/image" Target="../media/image42292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image" Target="../media/image32510.png"/><Relationship Id="rId123" Type="http://schemas.openxmlformats.org/officeDocument/2006/relationships/customXml" Target="../ink/ink62.xml"/><Relationship Id="rId144" Type="http://schemas.openxmlformats.org/officeDocument/2006/relationships/image" Target="../media/image32740.png"/><Relationship Id="rId90" Type="http://schemas.openxmlformats.org/officeDocument/2006/relationships/image" Target="../media/image32440.png"/><Relationship Id="rId165" Type="http://schemas.openxmlformats.org/officeDocument/2006/relationships/image" Target="../media/image32850.png"/><Relationship Id="rId186" Type="http://schemas.openxmlformats.org/officeDocument/2006/relationships/image" Target="../media/image32960.png"/><Relationship Id="rId211" Type="http://schemas.openxmlformats.org/officeDocument/2006/relationships/customXml" Target="../ink/ink107.xml"/><Relationship Id="rId232" Type="http://schemas.openxmlformats.org/officeDocument/2006/relationships/image" Target="../media/image33220.png"/><Relationship Id="rId253" Type="http://schemas.openxmlformats.org/officeDocument/2006/relationships/customXml" Target="../ink/ink128.xml"/><Relationship Id="rId274" Type="http://schemas.openxmlformats.org/officeDocument/2006/relationships/image" Target="../media/image33440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27" Type="http://schemas.openxmlformats.org/officeDocument/2006/relationships/image" Target="../media/image32090.png"/><Relationship Id="rId48" Type="http://schemas.openxmlformats.org/officeDocument/2006/relationships/customXml" Target="../ink/ink24.xml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32680.png"/><Relationship Id="rId80" Type="http://schemas.openxmlformats.org/officeDocument/2006/relationships/image" Target="../media/image32380.png"/><Relationship Id="rId155" Type="http://schemas.openxmlformats.org/officeDocument/2006/relationships/image" Target="../media/image32790.png"/><Relationship Id="rId176" Type="http://schemas.openxmlformats.org/officeDocument/2006/relationships/image" Target="../media/image32910.png"/><Relationship Id="rId197" Type="http://schemas.openxmlformats.org/officeDocument/2006/relationships/customXml" Target="../ink/ink100.xml"/><Relationship Id="rId201" Type="http://schemas.openxmlformats.org/officeDocument/2006/relationships/customXml" Target="../ink/ink102.xml"/><Relationship Id="rId222" Type="http://schemas.openxmlformats.org/officeDocument/2006/relationships/image" Target="../media/image33160.png"/><Relationship Id="rId243" Type="http://schemas.openxmlformats.org/officeDocument/2006/relationships/customXml" Target="../ink/ink123.xml"/><Relationship Id="rId264" Type="http://schemas.openxmlformats.org/officeDocument/2006/relationships/image" Target="../media/image33390.png"/><Relationship Id="rId285" Type="http://schemas.openxmlformats.org/officeDocument/2006/relationships/customXml" Target="../ink/ink144.xml"/><Relationship Id="rId17" Type="http://schemas.openxmlformats.org/officeDocument/2006/relationships/image" Target="../media/image32040.png"/><Relationship Id="rId38" Type="http://schemas.openxmlformats.org/officeDocument/2006/relationships/customXml" Target="../ink/ink19.xml"/><Relationship Id="rId59" Type="http://schemas.openxmlformats.org/officeDocument/2006/relationships/image" Target="../media/image32270.png"/><Relationship Id="rId103" Type="http://schemas.openxmlformats.org/officeDocument/2006/relationships/customXml" Target="../ink/ink52.xml"/><Relationship Id="rId124" Type="http://schemas.openxmlformats.org/officeDocument/2006/relationships/image" Target="../media/image32630.png"/><Relationship Id="rId310" Type="http://schemas.openxmlformats.org/officeDocument/2006/relationships/image" Target="../media/image33630.png"/><Relationship Id="rId70" Type="http://schemas.openxmlformats.org/officeDocument/2006/relationships/image" Target="../media/image42322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customXml" Target="../ink/ink84.xml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3110.png"/><Relationship Id="rId233" Type="http://schemas.openxmlformats.org/officeDocument/2006/relationships/customXml" Target="../ink/ink118.xml"/><Relationship Id="rId254" Type="http://schemas.openxmlformats.org/officeDocument/2006/relationships/image" Target="../media/image33340.png"/><Relationship Id="rId28" Type="http://schemas.openxmlformats.org/officeDocument/2006/relationships/customXml" Target="../ink/ink14.xml"/><Relationship Id="rId49" Type="http://schemas.openxmlformats.org/officeDocument/2006/relationships/image" Target="../media/image32220.png"/><Relationship Id="rId114" Type="http://schemas.openxmlformats.org/officeDocument/2006/relationships/image" Target="../media/image32570.png"/><Relationship Id="rId275" Type="http://schemas.openxmlformats.org/officeDocument/2006/relationships/customXml" Target="../ink/ink139.xml"/><Relationship Id="rId296" Type="http://schemas.openxmlformats.org/officeDocument/2006/relationships/image" Target="../media/image33560.png"/><Relationship Id="rId300" Type="http://schemas.openxmlformats.org/officeDocument/2006/relationships/image" Target="../media/image33580.png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customXml" Target="../ink/ink79.xml"/><Relationship Id="rId177" Type="http://schemas.openxmlformats.org/officeDocument/2006/relationships/customXml" Target="../ink/ink90.xml"/><Relationship Id="rId198" Type="http://schemas.openxmlformats.org/officeDocument/2006/relationships/image" Target="../media/image33030.png"/><Relationship Id="rId202" Type="http://schemas.openxmlformats.org/officeDocument/2006/relationships/image" Target="../media/image33050.png"/><Relationship Id="rId223" Type="http://schemas.openxmlformats.org/officeDocument/2006/relationships/customXml" Target="../ink/ink113.xml"/><Relationship Id="rId244" Type="http://schemas.openxmlformats.org/officeDocument/2006/relationships/image" Target="../media/image33280.png"/><Relationship Id="rId18" Type="http://schemas.openxmlformats.org/officeDocument/2006/relationships/customXml" Target="../ink/ink9.xml"/><Relationship Id="rId39" Type="http://schemas.openxmlformats.org/officeDocument/2006/relationships/image" Target="../media/image32160.png"/><Relationship Id="rId265" Type="http://schemas.openxmlformats.org/officeDocument/2006/relationships/customXml" Target="../ink/ink134.xml"/><Relationship Id="rId286" Type="http://schemas.openxmlformats.org/officeDocument/2006/relationships/image" Target="../media/image33510.png"/><Relationship Id="rId50" Type="http://schemas.openxmlformats.org/officeDocument/2006/relationships/customXml" Target="../ink/ink25.xml"/><Relationship Id="rId104" Type="http://schemas.openxmlformats.org/officeDocument/2006/relationships/image" Target="../media/image32520.png"/><Relationship Id="rId125" Type="http://schemas.openxmlformats.org/officeDocument/2006/relationships/customXml" Target="../ink/ink63.xml"/><Relationship Id="rId146" Type="http://schemas.openxmlformats.org/officeDocument/2006/relationships/customXml" Target="../ink/ink74.xml"/><Relationship Id="rId167" Type="http://schemas.openxmlformats.org/officeDocument/2006/relationships/image" Target="../media/image32860.png"/><Relationship Id="rId188" Type="http://schemas.openxmlformats.org/officeDocument/2006/relationships/image" Target="../media/image32970.png"/><Relationship Id="rId311" Type="http://schemas.openxmlformats.org/officeDocument/2006/relationships/customXml" Target="../ink/ink157.xml"/><Relationship Id="rId71" Type="http://schemas.openxmlformats.org/officeDocument/2006/relationships/customXml" Target="../ink/ink36.xml"/><Relationship Id="rId92" Type="http://schemas.openxmlformats.org/officeDocument/2006/relationships/image" Target="../media/image32450.png"/><Relationship Id="rId213" Type="http://schemas.openxmlformats.org/officeDocument/2006/relationships/customXml" Target="../ink/ink108.xml"/><Relationship Id="rId234" Type="http://schemas.openxmlformats.org/officeDocument/2006/relationships/image" Target="../media/image33230.png"/><Relationship Id="rId2" Type="http://schemas.openxmlformats.org/officeDocument/2006/relationships/customXml" Target="../ink/ink1.xml"/><Relationship Id="rId29" Type="http://schemas.openxmlformats.org/officeDocument/2006/relationships/image" Target="../media/image32110.png"/><Relationship Id="rId255" Type="http://schemas.openxmlformats.org/officeDocument/2006/relationships/customXml" Target="../ink/ink129.xml"/><Relationship Id="rId276" Type="http://schemas.openxmlformats.org/officeDocument/2006/relationships/image" Target="../media/image33450.png"/><Relationship Id="rId297" Type="http://schemas.openxmlformats.org/officeDocument/2006/relationships/customXml" Target="../ink/ink150.xml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32690.png"/><Relationship Id="rId157" Type="http://schemas.openxmlformats.org/officeDocument/2006/relationships/image" Target="../media/image32810.png"/><Relationship Id="rId178" Type="http://schemas.openxmlformats.org/officeDocument/2006/relationships/image" Target="../media/image32920.png"/><Relationship Id="rId301" Type="http://schemas.openxmlformats.org/officeDocument/2006/relationships/customXml" Target="../ink/ink152.xml"/><Relationship Id="rId61" Type="http://schemas.openxmlformats.org/officeDocument/2006/relationships/image" Target="../media/image32280.png"/><Relationship Id="rId82" Type="http://schemas.openxmlformats.org/officeDocument/2006/relationships/image" Target="../media/image32390.png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19" Type="http://schemas.openxmlformats.org/officeDocument/2006/relationships/image" Target="../media/image32050.png"/><Relationship Id="rId224" Type="http://schemas.openxmlformats.org/officeDocument/2006/relationships/image" Target="../media/image33170.png"/><Relationship Id="rId245" Type="http://schemas.openxmlformats.org/officeDocument/2006/relationships/customXml" Target="../ink/ink124.xml"/><Relationship Id="rId266" Type="http://schemas.openxmlformats.org/officeDocument/2006/relationships/image" Target="../media/image33410.png"/><Relationship Id="rId287" Type="http://schemas.openxmlformats.org/officeDocument/2006/relationships/customXml" Target="../ink/ink145.xml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32640.png"/><Relationship Id="rId147" Type="http://schemas.openxmlformats.org/officeDocument/2006/relationships/image" Target="../media/image32750.png"/><Relationship Id="rId168" Type="http://schemas.openxmlformats.org/officeDocument/2006/relationships/customXml" Target="../ink/ink85.xml"/><Relationship Id="rId312" Type="http://schemas.openxmlformats.org/officeDocument/2006/relationships/image" Target="../media/image33640.png"/><Relationship Id="rId51" Type="http://schemas.openxmlformats.org/officeDocument/2006/relationships/image" Target="../media/image32230.png"/><Relationship Id="rId72" Type="http://schemas.openxmlformats.org/officeDocument/2006/relationships/image" Target="../media/image32340.png"/><Relationship Id="rId93" Type="http://schemas.openxmlformats.org/officeDocument/2006/relationships/customXml" Target="../ink/ink47.xml"/><Relationship Id="rId189" Type="http://schemas.openxmlformats.org/officeDocument/2006/relationships/customXml" Target="../ink/ink96.xml"/><Relationship Id="rId3" Type="http://schemas.openxmlformats.org/officeDocument/2006/relationships/image" Target="../media/image13.png"/><Relationship Id="rId214" Type="http://schemas.openxmlformats.org/officeDocument/2006/relationships/image" Target="../media/image33120.png"/><Relationship Id="rId235" Type="http://schemas.openxmlformats.org/officeDocument/2006/relationships/customXml" Target="../ink/ink119.xml"/><Relationship Id="rId256" Type="http://schemas.openxmlformats.org/officeDocument/2006/relationships/image" Target="../media/image33350.png"/><Relationship Id="rId277" Type="http://schemas.openxmlformats.org/officeDocument/2006/relationships/customXml" Target="../ink/ink140.xml"/><Relationship Id="rId298" Type="http://schemas.openxmlformats.org/officeDocument/2006/relationships/image" Target="../media/image33570.png"/><Relationship Id="rId116" Type="http://schemas.openxmlformats.org/officeDocument/2006/relationships/image" Target="../media/image32580.png"/><Relationship Id="rId137" Type="http://schemas.openxmlformats.org/officeDocument/2006/relationships/customXml" Target="../ink/ink69.xml"/><Relationship Id="rId158" Type="http://schemas.openxmlformats.org/officeDocument/2006/relationships/customXml" Target="../ink/ink80.xml"/><Relationship Id="rId302" Type="http://schemas.openxmlformats.org/officeDocument/2006/relationships/image" Target="../media/image33590.png"/><Relationship Id="rId20" Type="http://schemas.openxmlformats.org/officeDocument/2006/relationships/customXml" Target="../ink/ink10.xml"/><Relationship Id="rId41" Type="http://schemas.openxmlformats.org/officeDocument/2006/relationships/image" Target="../media/image3217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179" Type="http://schemas.openxmlformats.org/officeDocument/2006/relationships/customXml" Target="../ink/ink91.xml"/><Relationship Id="rId190" Type="http://schemas.openxmlformats.org/officeDocument/2006/relationships/image" Target="../media/image32980.png"/><Relationship Id="rId204" Type="http://schemas.openxmlformats.org/officeDocument/2006/relationships/image" Target="../media/image33060.png"/><Relationship Id="rId225" Type="http://schemas.openxmlformats.org/officeDocument/2006/relationships/customXml" Target="../ink/ink114.xml"/><Relationship Id="rId246" Type="http://schemas.openxmlformats.org/officeDocument/2006/relationships/image" Target="../media/image33290.png"/><Relationship Id="rId267" Type="http://schemas.openxmlformats.org/officeDocument/2006/relationships/customXml" Target="../ink/ink135.xml"/><Relationship Id="rId288" Type="http://schemas.openxmlformats.org/officeDocument/2006/relationships/image" Target="../media/image33520.png"/><Relationship Id="rId106" Type="http://schemas.openxmlformats.org/officeDocument/2006/relationships/image" Target="../media/image32530.png"/><Relationship Id="rId127" Type="http://schemas.openxmlformats.org/officeDocument/2006/relationships/customXml" Target="../ink/ink64.xml"/><Relationship Id="rId313" Type="http://schemas.openxmlformats.org/officeDocument/2006/relationships/customXml" Target="../ink/ink158.xml"/><Relationship Id="rId10" Type="http://schemas.openxmlformats.org/officeDocument/2006/relationships/customXml" Target="../ink/ink5.xml"/><Relationship Id="rId31" Type="http://schemas.openxmlformats.org/officeDocument/2006/relationships/image" Target="../media/image42282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94" Type="http://schemas.openxmlformats.org/officeDocument/2006/relationships/image" Target="../media/image32460.png"/><Relationship Id="rId148" Type="http://schemas.openxmlformats.org/officeDocument/2006/relationships/customXml" Target="../ink/ink75.xml"/><Relationship Id="rId169" Type="http://schemas.openxmlformats.org/officeDocument/2006/relationships/customXml" Target="../ink/ink86.xml"/><Relationship Id="rId4" Type="http://schemas.openxmlformats.org/officeDocument/2006/relationships/customXml" Target="../ink/ink2.xml"/><Relationship Id="rId180" Type="http://schemas.openxmlformats.org/officeDocument/2006/relationships/image" Target="../media/image32930.png"/><Relationship Id="rId215" Type="http://schemas.openxmlformats.org/officeDocument/2006/relationships/customXml" Target="../ink/ink109.xml"/><Relationship Id="rId236" Type="http://schemas.openxmlformats.org/officeDocument/2006/relationships/image" Target="../media/image33240.png"/><Relationship Id="rId257" Type="http://schemas.openxmlformats.org/officeDocument/2006/relationships/customXml" Target="../ink/ink130.xml"/><Relationship Id="rId278" Type="http://schemas.openxmlformats.org/officeDocument/2006/relationships/image" Target="../media/image33460.png"/><Relationship Id="rId303" Type="http://schemas.openxmlformats.org/officeDocument/2006/relationships/customXml" Target="../ink/ink153.xml"/><Relationship Id="rId42" Type="http://schemas.openxmlformats.org/officeDocument/2006/relationships/customXml" Target="../ink/ink21.xml"/><Relationship Id="rId84" Type="http://schemas.openxmlformats.org/officeDocument/2006/relationships/image" Target="../media/image32410.png"/><Relationship Id="rId138" Type="http://schemas.openxmlformats.org/officeDocument/2006/relationships/image" Target="../media/image32710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107" Type="http://schemas.openxmlformats.org/officeDocument/2006/relationships/customXml" Target="../ink/ink54.xml"/><Relationship Id="rId289" Type="http://schemas.openxmlformats.org/officeDocument/2006/relationships/customXml" Target="../ink/ink146.xml"/><Relationship Id="rId11" Type="http://schemas.openxmlformats.org/officeDocument/2006/relationships/image" Target="../media/image32010.png"/><Relationship Id="rId53" Type="http://schemas.openxmlformats.org/officeDocument/2006/relationships/image" Target="../media/image32240.png"/><Relationship Id="rId149" Type="http://schemas.openxmlformats.org/officeDocument/2006/relationships/image" Target="../media/image32760.png"/><Relationship Id="rId314" Type="http://schemas.openxmlformats.org/officeDocument/2006/relationships/image" Target="../media/image33650.png"/><Relationship Id="rId95" Type="http://schemas.openxmlformats.org/officeDocument/2006/relationships/customXml" Target="../ink/ink48.xml"/><Relationship Id="rId160" Type="http://schemas.openxmlformats.org/officeDocument/2006/relationships/customXml" Target="../ink/ink81.xml"/><Relationship Id="rId216" Type="http://schemas.openxmlformats.org/officeDocument/2006/relationships/image" Target="../media/image33130.png"/><Relationship Id="rId258" Type="http://schemas.openxmlformats.org/officeDocument/2006/relationships/image" Target="../media/image33360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32590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33" Type="http://schemas.openxmlformats.org/officeDocument/2006/relationships/image" Target="../media/image32130.png"/><Relationship Id="rId129" Type="http://schemas.openxmlformats.org/officeDocument/2006/relationships/customXml" Target="../ink/ink65.xml"/><Relationship Id="rId280" Type="http://schemas.openxmlformats.org/officeDocument/2006/relationships/image" Target="../media/image33470.png"/><Relationship Id="rId75" Type="http://schemas.openxmlformats.org/officeDocument/2006/relationships/customXml" Target="../ink/ink38.xml"/><Relationship Id="rId140" Type="http://schemas.openxmlformats.org/officeDocument/2006/relationships/image" Target="../media/image32720.png"/><Relationship Id="rId182" Type="http://schemas.openxmlformats.org/officeDocument/2006/relationships/image" Target="../media/image32940.png"/><Relationship Id="rId6" Type="http://schemas.openxmlformats.org/officeDocument/2006/relationships/customXml" Target="../ink/ink3.xml"/><Relationship Id="rId238" Type="http://schemas.openxmlformats.org/officeDocument/2006/relationships/image" Target="../media/image33250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44" Type="http://schemas.openxmlformats.org/officeDocument/2006/relationships/customXml" Target="../ink/ink22.xml"/><Relationship Id="rId86" Type="http://schemas.openxmlformats.org/officeDocument/2006/relationships/image" Target="../media/image32420.png"/><Relationship Id="rId151" Type="http://schemas.openxmlformats.org/officeDocument/2006/relationships/image" Target="../media/image3277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290.png"/><Relationship Id="rId671" Type="http://schemas.openxmlformats.org/officeDocument/2006/relationships/image" Target="../media/image37370.png"/><Relationship Id="rId21" Type="http://schemas.openxmlformats.org/officeDocument/2006/relationships/image" Target="../media/image33760.png"/><Relationship Id="rId324" Type="http://schemas.openxmlformats.org/officeDocument/2006/relationships/customXml" Target="../ink/ink320.xml"/><Relationship Id="rId531" Type="http://schemas.openxmlformats.org/officeDocument/2006/relationships/image" Target="../media/image36590.png"/><Relationship Id="rId629" Type="http://schemas.openxmlformats.org/officeDocument/2006/relationships/image" Target="../media/image37140.png"/><Relationship Id="rId170" Type="http://schemas.openxmlformats.org/officeDocument/2006/relationships/customXml" Target="../ink/ink243.xml"/><Relationship Id="rId268" Type="http://schemas.openxmlformats.org/officeDocument/2006/relationships/customXml" Target="../ink/ink292.xml"/><Relationship Id="rId475" Type="http://schemas.openxmlformats.org/officeDocument/2006/relationships/image" Target="../media/image36280.png"/><Relationship Id="rId682" Type="http://schemas.openxmlformats.org/officeDocument/2006/relationships/customXml" Target="../ink/ink497.xml"/><Relationship Id="rId32" Type="http://schemas.openxmlformats.org/officeDocument/2006/relationships/customXml" Target="../ink/ink174.xml"/><Relationship Id="rId128" Type="http://schemas.openxmlformats.org/officeDocument/2006/relationships/customXml" Target="../ink/ink222.xml"/><Relationship Id="rId335" Type="http://schemas.openxmlformats.org/officeDocument/2006/relationships/image" Target="../media/image22.png"/><Relationship Id="rId542" Type="http://schemas.openxmlformats.org/officeDocument/2006/relationships/customXml" Target="../ink/ink429.xml"/><Relationship Id="rId181" Type="http://schemas.openxmlformats.org/officeDocument/2006/relationships/image" Target="../media/image34650.png"/><Relationship Id="rId402" Type="http://schemas.openxmlformats.org/officeDocument/2006/relationships/customXml" Target="../ink/ink359.xml"/><Relationship Id="rId279" Type="http://schemas.openxmlformats.org/officeDocument/2006/relationships/image" Target="../media/image35190.png"/><Relationship Id="rId486" Type="http://schemas.openxmlformats.org/officeDocument/2006/relationships/customXml" Target="../ink/ink401.xml"/><Relationship Id="rId693" Type="http://schemas.openxmlformats.org/officeDocument/2006/relationships/image" Target="../media/image37490.png"/><Relationship Id="rId707" Type="http://schemas.openxmlformats.org/officeDocument/2006/relationships/image" Target="../media/image52.png"/><Relationship Id="rId43" Type="http://schemas.openxmlformats.org/officeDocument/2006/relationships/image" Target="../media/image33880.png"/><Relationship Id="rId139" Type="http://schemas.openxmlformats.org/officeDocument/2006/relationships/image" Target="../media/image34420.png"/><Relationship Id="rId346" Type="http://schemas.openxmlformats.org/officeDocument/2006/relationships/customXml" Target="../ink/ink331.xml"/><Relationship Id="rId553" Type="http://schemas.openxmlformats.org/officeDocument/2006/relationships/image" Target="../media/image36720.png"/><Relationship Id="rId192" Type="http://schemas.openxmlformats.org/officeDocument/2006/relationships/customXml" Target="../ink/ink254.xml"/><Relationship Id="rId206" Type="http://schemas.openxmlformats.org/officeDocument/2006/relationships/customXml" Target="../ink/ink261.xml"/><Relationship Id="rId413" Type="http://schemas.openxmlformats.org/officeDocument/2006/relationships/image" Target="../media/image35940.png"/><Relationship Id="rId497" Type="http://schemas.openxmlformats.org/officeDocument/2006/relationships/image" Target="../media/image36410.png"/><Relationship Id="rId620" Type="http://schemas.openxmlformats.org/officeDocument/2006/relationships/customXml" Target="../ink/ink468.xml"/><Relationship Id="rId718" Type="http://schemas.openxmlformats.org/officeDocument/2006/relationships/customXml" Target="../ink/ink514.xml"/><Relationship Id="rId357" Type="http://schemas.openxmlformats.org/officeDocument/2006/relationships/image" Target="../media/image31.png"/><Relationship Id="rId54" Type="http://schemas.openxmlformats.org/officeDocument/2006/relationships/customXml" Target="../ink/ink185.xml"/><Relationship Id="rId217" Type="http://schemas.openxmlformats.org/officeDocument/2006/relationships/image" Target="../media/image34850.png"/><Relationship Id="rId564" Type="http://schemas.openxmlformats.org/officeDocument/2006/relationships/customXml" Target="../ink/ink440.xml"/><Relationship Id="rId424" Type="http://schemas.openxmlformats.org/officeDocument/2006/relationships/customXml" Target="../ink/ink370.xml"/><Relationship Id="rId631" Type="http://schemas.openxmlformats.org/officeDocument/2006/relationships/image" Target="../media/image37150.png"/><Relationship Id="rId270" Type="http://schemas.openxmlformats.org/officeDocument/2006/relationships/customXml" Target="../ink/ink293.xml"/><Relationship Id="rId65" Type="http://schemas.openxmlformats.org/officeDocument/2006/relationships/image" Target="../media/image34010.png"/><Relationship Id="rId130" Type="http://schemas.openxmlformats.org/officeDocument/2006/relationships/customXml" Target="../ink/ink223.xml"/><Relationship Id="rId368" Type="http://schemas.openxmlformats.org/officeDocument/2006/relationships/customXml" Target="../ink/ink342.xml"/><Relationship Id="rId575" Type="http://schemas.openxmlformats.org/officeDocument/2006/relationships/image" Target="../media/image36840.png"/><Relationship Id="rId228" Type="http://schemas.openxmlformats.org/officeDocument/2006/relationships/customXml" Target="../ink/ink272.xml"/><Relationship Id="rId435" Type="http://schemas.openxmlformats.org/officeDocument/2006/relationships/image" Target="../media/image36060.png"/><Relationship Id="rId642" Type="http://schemas.openxmlformats.org/officeDocument/2006/relationships/customXml" Target="../ink/ink478.xml"/><Relationship Id="rId281" Type="http://schemas.openxmlformats.org/officeDocument/2006/relationships/image" Target="../media/image35210.png"/><Relationship Id="rId502" Type="http://schemas.openxmlformats.org/officeDocument/2006/relationships/customXml" Target="../ink/ink409.xml"/><Relationship Id="rId76" Type="http://schemas.openxmlformats.org/officeDocument/2006/relationships/customXml" Target="../ink/ink196.xml"/><Relationship Id="rId141" Type="http://schemas.openxmlformats.org/officeDocument/2006/relationships/image" Target="../media/image34430.png"/><Relationship Id="rId379" Type="http://schemas.openxmlformats.org/officeDocument/2006/relationships/image" Target="../media/image42.png"/><Relationship Id="rId586" Type="http://schemas.openxmlformats.org/officeDocument/2006/relationships/customXml" Target="../ink/ink451.xml"/><Relationship Id="rId7" Type="http://schemas.openxmlformats.org/officeDocument/2006/relationships/image" Target="../media/image33680.png"/><Relationship Id="rId239" Type="http://schemas.openxmlformats.org/officeDocument/2006/relationships/image" Target="../media/image34970.png"/><Relationship Id="rId446" Type="http://schemas.openxmlformats.org/officeDocument/2006/relationships/customXml" Target="../ink/ink381.xml"/><Relationship Id="rId653" Type="http://schemas.openxmlformats.org/officeDocument/2006/relationships/image" Target="../media/image37270.png"/><Relationship Id="rId292" Type="http://schemas.openxmlformats.org/officeDocument/2006/relationships/customXml" Target="../ink/ink304.xml"/><Relationship Id="rId306" Type="http://schemas.openxmlformats.org/officeDocument/2006/relationships/customXml" Target="../ink/ink311.xml"/><Relationship Id="rId87" Type="http://schemas.openxmlformats.org/officeDocument/2006/relationships/image" Target="../media/image34130.png"/><Relationship Id="rId513" Type="http://schemas.openxmlformats.org/officeDocument/2006/relationships/image" Target="../media/image36490.png"/><Relationship Id="rId597" Type="http://schemas.openxmlformats.org/officeDocument/2006/relationships/image" Target="../media/image36960.png"/><Relationship Id="rId720" Type="http://schemas.openxmlformats.org/officeDocument/2006/relationships/customXml" Target="../ink/ink515.xml"/><Relationship Id="rId152" Type="http://schemas.openxmlformats.org/officeDocument/2006/relationships/customXml" Target="../ink/ink234.xml"/><Relationship Id="rId457" Type="http://schemas.openxmlformats.org/officeDocument/2006/relationships/image" Target="../media/image36180.png"/><Relationship Id="rId664" Type="http://schemas.openxmlformats.org/officeDocument/2006/relationships/customXml" Target="../ink/ink489.xml"/><Relationship Id="rId14" Type="http://schemas.openxmlformats.org/officeDocument/2006/relationships/customXml" Target="../ink/ink165.xml"/><Relationship Id="rId317" Type="http://schemas.openxmlformats.org/officeDocument/2006/relationships/image" Target="../media/image35410.png"/><Relationship Id="rId524" Type="http://schemas.openxmlformats.org/officeDocument/2006/relationships/customXml" Target="../ink/ink420.xml"/><Relationship Id="rId731" Type="http://schemas.openxmlformats.org/officeDocument/2006/relationships/image" Target="../media/image37710.png"/><Relationship Id="rId98" Type="http://schemas.openxmlformats.org/officeDocument/2006/relationships/customXml" Target="../ink/ink207.xml"/><Relationship Id="rId163" Type="http://schemas.openxmlformats.org/officeDocument/2006/relationships/image" Target="../media/image34550.png"/><Relationship Id="rId370" Type="http://schemas.openxmlformats.org/officeDocument/2006/relationships/customXml" Target="../ink/ink343.xml"/><Relationship Id="rId230" Type="http://schemas.openxmlformats.org/officeDocument/2006/relationships/customXml" Target="../ink/ink273.xml"/><Relationship Id="rId468" Type="http://schemas.openxmlformats.org/officeDocument/2006/relationships/customXml" Target="../ink/ink392.xml"/><Relationship Id="rId25" Type="http://schemas.openxmlformats.org/officeDocument/2006/relationships/image" Target="../media/image33780.png"/><Relationship Id="rId328" Type="http://schemas.openxmlformats.org/officeDocument/2006/relationships/customXml" Target="../ink/ink322.xml"/><Relationship Id="rId535" Type="http://schemas.openxmlformats.org/officeDocument/2006/relationships/image" Target="../media/image36620.png"/><Relationship Id="rId174" Type="http://schemas.openxmlformats.org/officeDocument/2006/relationships/customXml" Target="../ink/ink245.xml"/><Relationship Id="rId381" Type="http://schemas.openxmlformats.org/officeDocument/2006/relationships/image" Target="../media/image43.png"/><Relationship Id="rId602" Type="http://schemas.openxmlformats.org/officeDocument/2006/relationships/customXml" Target="../ink/ink459.xml"/><Relationship Id="rId241" Type="http://schemas.openxmlformats.org/officeDocument/2006/relationships/image" Target="../media/image34980.png"/><Relationship Id="rId479" Type="http://schemas.openxmlformats.org/officeDocument/2006/relationships/image" Target="../media/image36310.png"/><Relationship Id="rId686" Type="http://schemas.openxmlformats.org/officeDocument/2006/relationships/customXml" Target="../ink/ink499.xml"/><Relationship Id="rId36" Type="http://schemas.openxmlformats.org/officeDocument/2006/relationships/customXml" Target="../ink/ink176.xml"/><Relationship Id="rId339" Type="http://schemas.openxmlformats.org/officeDocument/2006/relationships/image" Target="../media/image35530.png"/><Relationship Id="rId546" Type="http://schemas.openxmlformats.org/officeDocument/2006/relationships/customXml" Target="../ink/ink431.xml"/><Relationship Id="rId101" Type="http://schemas.openxmlformats.org/officeDocument/2006/relationships/image" Target="../media/image34210.png"/><Relationship Id="rId185" Type="http://schemas.openxmlformats.org/officeDocument/2006/relationships/image" Target="../media/image34670.png"/><Relationship Id="rId406" Type="http://schemas.openxmlformats.org/officeDocument/2006/relationships/customXml" Target="../ink/ink361.xml"/><Relationship Id="rId392" Type="http://schemas.openxmlformats.org/officeDocument/2006/relationships/customXml" Target="../ink/ink354.xml"/><Relationship Id="rId613" Type="http://schemas.openxmlformats.org/officeDocument/2006/relationships/image" Target="../media/image37050.png"/><Relationship Id="rId252" Type="http://schemas.openxmlformats.org/officeDocument/2006/relationships/customXml" Target="../ink/ink284.xml"/><Relationship Id="rId47" Type="http://schemas.openxmlformats.org/officeDocument/2006/relationships/image" Target="../media/image33910.png"/><Relationship Id="rId112" Type="http://schemas.openxmlformats.org/officeDocument/2006/relationships/customXml" Target="../ink/ink214.xml"/><Relationship Id="rId557" Type="http://schemas.openxmlformats.org/officeDocument/2006/relationships/image" Target="../media/image4242.png"/><Relationship Id="rId196" Type="http://schemas.openxmlformats.org/officeDocument/2006/relationships/customXml" Target="../ink/ink256.xml"/><Relationship Id="rId417" Type="http://schemas.openxmlformats.org/officeDocument/2006/relationships/image" Target="../media/image35960.png"/><Relationship Id="rId624" Type="http://schemas.openxmlformats.org/officeDocument/2006/relationships/customXml" Target="../ink/ink470.xml"/><Relationship Id="rId263" Type="http://schemas.openxmlformats.org/officeDocument/2006/relationships/image" Target="../media/image35110.png"/><Relationship Id="rId470" Type="http://schemas.openxmlformats.org/officeDocument/2006/relationships/customXml" Target="../ink/ink393.xml"/><Relationship Id="rId58" Type="http://schemas.openxmlformats.org/officeDocument/2006/relationships/customXml" Target="../ink/ink187.xml"/><Relationship Id="rId123" Type="http://schemas.openxmlformats.org/officeDocument/2006/relationships/image" Target="../media/image34330.png"/><Relationship Id="rId330" Type="http://schemas.openxmlformats.org/officeDocument/2006/relationships/customXml" Target="../ink/ink323.xml"/><Relationship Id="rId568" Type="http://schemas.openxmlformats.org/officeDocument/2006/relationships/customXml" Target="../ink/ink442.xml"/><Relationship Id="rId428" Type="http://schemas.openxmlformats.org/officeDocument/2006/relationships/customXml" Target="../ink/ink372.xml"/><Relationship Id="rId635" Type="http://schemas.openxmlformats.org/officeDocument/2006/relationships/image" Target="../media/image37170.png"/><Relationship Id="rId274" Type="http://schemas.openxmlformats.org/officeDocument/2006/relationships/customXml" Target="../ink/ink295.xml"/><Relationship Id="rId481" Type="http://schemas.openxmlformats.org/officeDocument/2006/relationships/image" Target="../media/image36320.png"/><Relationship Id="rId702" Type="http://schemas.openxmlformats.org/officeDocument/2006/relationships/customXml" Target="../ink/ink506.xml"/><Relationship Id="rId69" Type="http://schemas.openxmlformats.org/officeDocument/2006/relationships/image" Target="../media/image34030.png"/><Relationship Id="rId134" Type="http://schemas.openxmlformats.org/officeDocument/2006/relationships/customXml" Target="../ink/ink225.xml"/><Relationship Id="rId579" Type="http://schemas.openxmlformats.org/officeDocument/2006/relationships/image" Target="../media/image36860.png"/><Relationship Id="rId341" Type="http://schemas.openxmlformats.org/officeDocument/2006/relationships/image" Target="../media/image23.png"/><Relationship Id="rId439" Type="http://schemas.openxmlformats.org/officeDocument/2006/relationships/image" Target="../media/image36080.png"/><Relationship Id="rId646" Type="http://schemas.openxmlformats.org/officeDocument/2006/relationships/customXml" Target="../ink/ink480.xml"/><Relationship Id="rId201" Type="http://schemas.openxmlformats.org/officeDocument/2006/relationships/image" Target="../media/image34760.png"/><Relationship Id="rId285" Type="http://schemas.openxmlformats.org/officeDocument/2006/relationships/image" Target="../media/image35230.png"/><Relationship Id="rId506" Type="http://schemas.openxmlformats.org/officeDocument/2006/relationships/customXml" Target="../ink/ink411.xml"/><Relationship Id="rId492" Type="http://schemas.openxmlformats.org/officeDocument/2006/relationships/customXml" Target="../ink/ink404.xml"/><Relationship Id="rId713" Type="http://schemas.openxmlformats.org/officeDocument/2006/relationships/image" Target="../media/image37610.png"/><Relationship Id="rId145" Type="http://schemas.openxmlformats.org/officeDocument/2006/relationships/image" Target="../media/image34450.png"/><Relationship Id="rId352" Type="http://schemas.openxmlformats.org/officeDocument/2006/relationships/customXml" Target="../ink/ink334.xml"/><Relationship Id="rId212" Type="http://schemas.openxmlformats.org/officeDocument/2006/relationships/customXml" Target="../ink/ink264.xml"/><Relationship Id="rId657" Type="http://schemas.openxmlformats.org/officeDocument/2006/relationships/image" Target="../media/image37290.png"/><Relationship Id="rId296" Type="http://schemas.openxmlformats.org/officeDocument/2006/relationships/customXml" Target="../ink/ink306.xml"/><Relationship Id="rId517" Type="http://schemas.openxmlformats.org/officeDocument/2006/relationships/image" Target="../media/image36520.png"/><Relationship Id="rId724" Type="http://schemas.openxmlformats.org/officeDocument/2006/relationships/customXml" Target="../ink/ink517.xml"/><Relationship Id="rId60" Type="http://schemas.openxmlformats.org/officeDocument/2006/relationships/customXml" Target="../ink/ink188.xml"/><Relationship Id="rId156" Type="http://schemas.openxmlformats.org/officeDocument/2006/relationships/customXml" Target="../ink/ink236.xml"/><Relationship Id="rId363" Type="http://schemas.openxmlformats.org/officeDocument/2006/relationships/image" Target="../media/image34.png"/><Relationship Id="rId570" Type="http://schemas.openxmlformats.org/officeDocument/2006/relationships/customXml" Target="../ink/ink443.xml"/><Relationship Id="rId223" Type="http://schemas.openxmlformats.org/officeDocument/2006/relationships/image" Target="../media/image34880.png"/><Relationship Id="rId430" Type="http://schemas.openxmlformats.org/officeDocument/2006/relationships/customXml" Target="../ink/ink373.xml"/><Relationship Id="rId668" Type="http://schemas.openxmlformats.org/officeDocument/2006/relationships/customXml" Target="../ink/ink491.xml"/><Relationship Id="rId18" Type="http://schemas.openxmlformats.org/officeDocument/2006/relationships/customXml" Target="../ink/ink167.xml"/><Relationship Id="rId528" Type="http://schemas.openxmlformats.org/officeDocument/2006/relationships/customXml" Target="../ink/ink422.xml"/><Relationship Id="rId735" Type="http://schemas.openxmlformats.org/officeDocument/2006/relationships/image" Target="../media/image37730.png"/><Relationship Id="rId167" Type="http://schemas.openxmlformats.org/officeDocument/2006/relationships/image" Target="../media/image34570.png"/><Relationship Id="rId374" Type="http://schemas.openxmlformats.org/officeDocument/2006/relationships/customXml" Target="../ink/ink345.xml"/><Relationship Id="rId581" Type="http://schemas.openxmlformats.org/officeDocument/2006/relationships/image" Target="../media/image36870.png"/><Relationship Id="rId71" Type="http://schemas.openxmlformats.org/officeDocument/2006/relationships/image" Target="../media/image34040.png"/><Relationship Id="rId234" Type="http://schemas.openxmlformats.org/officeDocument/2006/relationships/customXml" Target="../ink/ink275.xml"/><Relationship Id="rId679" Type="http://schemas.openxmlformats.org/officeDocument/2006/relationships/image" Target="../media/image37420.png"/><Relationship Id="rId2" Type="http://schemas.openxmlformats.org/officeDocument/2006/relationships/customXml" Target="../ink/ink159.xml"/><Relationship Id="rId29" Type="http://schemas.openxmlformats.org/officeDocument/2006/relationships/image" Target="../media/image33810.png"/><Relationship Id="rId441" Type="http://schemas.openxmlformats.org/officeDocument/2006/relationships/image" Target="../media/image36090.png"/><Relationship Id="rId539" Type="http://schemas.openxmlformats.org/officeDocument/2006/relationships/image" Target="../media/image36640.png"/><Relationship Id="rId178" Type="http://schemas.openxmlformats.org/officeDocument/2006/relationships/customXml" Target="../ink/ink247.xml"/><Relationship Id="rId301" Type="http://schemas.openxmlformats.org/officeDocument/2006/relationships/image" Target="../media/image35320.png"/><Relationship Id="rId82" Type="http://schemas.openxmlformats.org/officeDocument/2006/relationships/customXml" Target="../ink/ink199.xml"/><Relationship Id="rId385" Type="http://schemas.openxmlformats.org/officeDocument/2006/relationships/image" Target="../media/image45.png"/><Relationship Id="rId592" Type="http://schemas.openxmlformats.org/officeDocument/2006/relationships/customXml" Target="../ink/ink454.xml"/><Relationship Id="rId606" Type="http://schemas.openxmlformats.org/officeDocument/2006/relationships/customXml" Target="../ink/ink461.xml"/><Relationship Id="rId245" Type="http://schemas.openxmlformats.org/officeDocument/2006/relationships/image" Target="../media/image35010.png"/><Relationship Id="rId452" Type="http://schemas.openxmlformats.org/officeDocument/2006/relationships/customXml" Target="../ink/ink384.xml"/><Relationship Id="rId105" Type="http://schemas.openxmlformats.org/officeDocument/2006/relationships/image" Target="../media/image34230.png"/><Relationship Id="rId147" Type="http://schemas.openxmlformats.org/officeDocument/2006/relationships/image" Target="../media/image34460.png"/><Relationship Id="rId312" Type="http://schemas.openxmlformats.org/officeDocument/2006/relationships/customXml" Target="../ink/ink314.xml"/><Relationship Id="rId354" Type="http://schemas.openxmlformats.org/officeDocument/2006/relationships/customXml" Target="../ink/ink335.xml"/><Relationship Id="rId51" Type="http://schemas.openxmlformats.org/officeDocument/2006/relationships/image" Target="../media/image33930.png"/><Relationship Id="rId93" Type="http://schemas.openxmlformats.org/officeDocument/2006/relationships/image" Target="../media/image34160.png"/><Relationship Id="rId189" Type="http://schemas.openxmlformats.org/officeDocument/2006/relationships/image" Target="../media/image34690.png"/><Relationship Id="rId396" Type="http://schemas.openxmlformats.org/officeDocument/2006/relationships/customXml" Target="../ink/ink356.xml"/><Relationship Id="rId561" Type="http://schemas.openxmlformats.org/officeDocument/2006/relationships/image" Target="../media/image36760.png"/><Relationship Id="rId617" Type="http://schemas.openxmlformats.org/officeDocument/2006/relationships/image" Target="../media/image37070.png"/><Relationship Id="rId659" Type="http://schemas.openxmlformats.org/officeDocument/2006/relationships/image" Target="../media/image37310.png"/><Relationship Id="rId214" Type="http://schemas.openxmlformats.org/officeDocument/2006/relationships/customXml" Target="../ink/ink265.xml"/><Relationship Id="rId256" Type="http://schemas.openxmlformats.org/officeDocument/2006/relationships/customXml" Target="../ink/ink286.xml"/><Relationship Id="rId298" Type="http://schemas.openxmlformats.org/officeDocument/2006/relationships/customXml" Target="../ink/ink307.xml"/><Relationship Id="rId421" Type="http://schemas.openxmlformats.org/officeDocument/2006/relationships/image" Target="../media/image35980.png"/><Relationship Id="rId463" Type="http://schemas.openxmlformats.org/officeDocument/2006/relationships/image" Target="../media/image36220.png"/><Relationship Id="rId519" Type="http://schemas.openxmlformats.org/officeDocument/2006/relationships/image" Target="../media/image36530.png"/><Relationship Id="rId670" Type="http://schemas.openxmlformats.org/officeDocument/2006/relationships/customXml" Target="../ink/ink492.xml"/><Relationship Id="rId116" Type="http://schemas.openxmlformats.org/officeDocument/2006/relationships/customXml" Target="../ink/ink216.xml"/><Relationship Id="rId158" Type="http://schemas.openxmlformats.org/officeDocument/2006/relationships/customXml" Target="../ink/ink237.xml"/><Relationship Id="rId323" Type="http://schemas.openxmlformats.org/officeDocument/2006/relationships/image" Target="../media/image35440.png"/><Relationship Id="rId530" Type="http://schemas.openxmlformats.org/officeDocument/2006/relationships/customXml" Target="../ink/ink423.xml"/><Relationship Id="rId726" Type="http://schemas.openxmlformats.org/officeDocument/2006/relationships/customXml" Target="../ink/ink518.xml"/><Relationship Id="rId20" Type="http://schemas.openxmlformats.org/officeDocument/2006/relationships/customXml" Target="../ink/ink168.xml"/><Relationship Id="rId62" Type="http://schemas.openxmlformats.org/officeDocument/2006/relationships/customXml" Target="../ink/ink189.xml"/><Relationship Id="rId365" Type="http://schemas.openxmlformats.org/officeDocument/2006/relationships/image" Target="../media/image35.png"/><Relationship Id="rId572" Type="http://schemas.openxmlformats.org/officeDocument/2006/relationships/customXml" Target="../ink/ink444.xml"/><Relationship Id="rId628" Type="http://schemas.openxmlformats.org/officeDocument/2006/relationships/customXml" Target="../ink/ink472.xml"/><Relationship Id="rId225" Type="http://schemas.openxmlformats.org/officeDocument/2006/relationships/image" Target="../media/image34890.png"/><Relationship Id="rId267" Type="http://schemas.openxmlformats.org/officeDocument/2006/relationships/image" Target="../media/image35130.png"/><Relationship Id="rId432" Type="http://schemas.openxmlformats.org/officeDocument/2006/relationships/customXml" Target="../ink/ink374.xml"/><Relationship Id="rId474" Type="http://schemas.openxmlformats.org/officeDocument/2006/relationships/customXml" Target="../ink/ink395.xml"/><Relationship Id="rId127" Type="http://schemas.openxmlformats.org/officeDocument/2006/relationships/image" Target="../media/image34350.png"/><Relationship Id="rId681" Type="http://schemas.openxmlformats.org/officeDocument/2006/relationships/image" Target="../media/image37430.png"/><Relationship Id="rId737" Type="http://schemas.openxmlformats.org/officeDocument/2006/relationships/image" Target="../media/image37740.png"/><Relationship Id="rId31" Type="http://schemas.openxmlformats.org/officeDocument/2006/relationships/image" Target="../media/image33820.png"/><Relationship Id="rId73" Type="http://schemas.openxmlformats.org/officeDocument/2006/relationships/image" Target="../media/image34050.png"/><Relationship Id="rId169" Type="http://schemas.openxmlformats.org/officeDocument/2006/relationships/image" Target="../media/image34580.png"/><Relationship Id="rId334" Type="http://schemas.openxmlformats.org/officeDocument/2006/relationships/customXml" Target="../ink/ink325.xml"/><Relationship Id="rId376" Type="http://schemas.openxmlformats.org/officeDocument/2006/relationships/customXml" Target="../ink/ink346.xml"/><Relationship Id="rId541" Type="http://schemas.openxmlformats.org/officeDocument/2006/relationships/image" Target="../media/image36650.png"/><Relationship Id="rId583" Type="http://schemas.openxmlformats.org/officeDocument/2006/relationships/image" Target="../media/image36880.png"/><Relationship Id="rId639" Type="http://schemas.openxmlformats.org/officeDocument/2006/relationships/image" Target="../media/image37190.png"/><Relationship Id="rId4" Type="http://schemas.openxmlformats.org/officeDocument/2006/relationships/customXml" Target="../ink/ink160.xml"/><Relationship Id="rId180" Type="http://schemas.openxmlformats.org/officeDocument/2006/relationships/customXml" Target="../ink/ink248.xml"/><Relationship Id="rId236" Type="http://schemas.openxmlformats.org/officeDocument/2006/relationships/customXml" Target="../ink/ink276.xml"/><Relationship Id="rId278" Type="http://schemas.openxmlformats.org/officeDocument/2006/relationships/customXml" Target="../ink/ink297.xml"/><Relationship Id="rId401" Type="http://schemas.openxmlformats.org/officeDocument/2006/relationships/image" Target="../media/image35870.png"/><Relationship Id="rId443" Type="http://schemas.openxmlformats.org/officeDocument/2006/relationships/image" Target="../media/image36110.png"/><Relationship Id="rId650" Type="http://schemas.openxmlformats.org/officeDocument/2006/relationships/customXml" Target="../ink/ink482.xml"/><Relationship Id="rId303" Type="http://schemas.openxmlformats.org/officeDocument/2006/relationships/image" Target="../media/image35330.png"/><Relationship Id="rId485" Type="http://schemas.openxmlformats.org/officeDocument/2006/relationships/image" Target="../media/image36340.png"/><Relationship Id="rId692" Type="http://schemas.openxmlformats.org/officeDocument/2006/relationships/customXml" Target="../ink/ink502.xml"/><Relationship Id="rId706" Type="http://schemas.openxmlformats.org/officeDocument/2006/relationships/customXml" Target="../ink/ink508.xml"/><Relationship Id="rId42" Type="http://schemas.openxmlformats.org/officeDocument/2006/relationships/customXml" Target="../ink/ink179.xml"/><Relationship Id="rId84" Type="http://schemas.openxmlformats.org/officeDocument/2006/relationships/customXml" Target="../ink/ink200.xml"/><Relationship Id="rId138" Type="http://schemas.openxmlformats.org/officeDocument/2006/relationships/customXml" Target="../ink/ink227.xml"/><Relationship Id="rId345" Type="http://schemas.openxmlformats.org/officeDocument/2006/relationships/image" Target="../media/image25.png"/><Relationship Id="rId387" Type="http://schemas.openxmlformats.org/officeDocument/2006/relationships/image" Target="../media/image46.png"/><Relationship Id="rId510" Type="http://schemas.openxmlformats.org/officeDocument/2006/relationships/customXml" Target="../ink/ink413.xml"/><Relationship Id="rId552" Type="http://schemas.openxmlformats.org/officeDocument/2006/relationships/customXml" Target="../ink/ink434.xml"/><Relationship Id="rId594" Type="http://schemas.openxmlformats.org/officeDocument/2006/relationships/customXml" Target="../ink/ink455.xml"/><Relationship Id="rId608" Type="http://schemas.openxmlformats.org/officeDocument/2006/relationships/customXml" Target="../ink/ink462.xml"/><Relationship Id="rId191" Type="http://schemas.openxmlformats.org/officeDocument/2006/relationships/image" Target="../media/image34710.png"/><Relationship Id="rId205" Type="http://schemas.openxmlformats.org/officeDocument/2006/relationships/image" Target="../media/image34780.png"/><Relationship Id="rId247" Type="http://schemas.openxmlformats.org/officeDocument/2006/relationships/image" Target="../media/image35020.png"/><Relationship Id="rId412" Type="http://schemas.openxmlformats.org/officeDocument/2006/relationships/customXml" Target="../ink/ink364.xml"/><Relationship Id="rId107" Type="http://schemas.openxmlformats.org/officeDocument/2006/relationships/image" Target="../media/image34240.png"/><Relationship Id="rId289" Type="http://schemas.openxmlformats.org/officeDocument/2006/relationships/image" Target="../media/image35250.png"/><Relationship Id="rId454" Type="http://schemas.openxmlformats.org/officeDocument/2006/relationships/customXml" Target="../ink/ink385.xml"/><Relationship Id="rId496" Type="http://schemas.openxmlformats.org/officeDocument/2006/relationships/customXml" Target="../ink/ink406.xml"/><Relationship Id="rId661" Type="http://schemas.openxmlformats.org/officeDocument/2006/relationships/image" Target="../media/image37320.png"/><Relationship Id="rId717" Type="http://schemas.openxmlformats.org/officeDocument/2006/relationships/image" Target="../media/image37630.png"/><Relationship Id="rId11" Type="http://schemas.openxmlformats.org/officeDocument/2006/relationships/image" Target="../media/image33710.png"/><Relationship Id="rId53" Type="http://schemas.openxmlformats.org/officeDocument/2006/relationships/image" Target="../media/image33940.png"/><Relationship Id="rId149" Type="http://schemas.openxmlformats.org/officeDocument/2006/relationships/image" Target="../media/image34470.png"/><Relationship Id="rId314" Type="http://schemas.openxmlformats.org/officeDocument/2006/relationships/customXml" Target="../ink/ink315.xml"/><Relationship Id="rId356" Type="http://schemas.openxmlformats.org/officeDocument/2006/relationships/customXml" Target="../ink/ink336.xml"/><Relationship Id="rId398" Type="http://schemas.openxmlformats.org/officeDocument/2006/relationships/customXml" Target="../ink/ink357.xml"/><Relationship Id="rId521" Type="http://schemas.openxmlformats.org/officeDocument/2006/relationships/image" Target="../media/image36540.png"/><Relationship Id="rId563" Type="http://schemas.openxmlformats.org/officeDocument/2006/relationships/image" Target="../media/image36770.png"/><Relationship Id="rId619" Type="http://schemas.openxmlformats.org/officeDocument/2006/relationships/image" Target="../media/image37080.png"/><Relationship Id="rId95" Type="http://schemas.openxmlformats.org/officeDocument/2006/relationships/image" Target="../media/image34170.png"/><Relationship Id="rId160" Type="http://schemas.openxmlformats.org/officeDocument/2006/relationships/customXml" Target="../ink/ink238.xml"/><Relationship Id="rId216" Type="http://schemas.openxmlformats.org/officeDocument/2006/relationships/customXml" Target="../ink/ink266.xml"/><Relationship Id="rId423" Type="http://schemas.openxmlformats.org/officeDocument/2006/relationships/image" Target="../media/image35990.png"/><Relationship Id="rId258" Type="http://schemas.openxmlformats.org/officeDocument/2006/relationships/customXml" Target="../ink/ink287.xml"/><Relationship Id="rId465" Type="http://schemas.openxmlformats.org/officeDocument/2006/relationships/image" Target="../media/image36230.png"/><Relationship Id="rId630" Type="http://schemas.openxmlformats.org/officeDocument/2006/relationships/customXml" Target="../ink/ink473.xml"/><Relationship Id="rId672" Type="http://schemas.openxmlformats.org/officeDocument/2006/relationships/customXml" Target="../ink/ink493.xml"/><Relationship Id="rId728" Type="http://schemas.openxmlformats.org/officeDocument/2006/relationships/customXml" Target="../ink/ink519.xml"/><Relationship Id="rId22" Type="http://schemas.openxmlformats.org/officeDocument/2006/relationships/customXml" Target="../ink/ink169.xml"/><Relationship Id="rId64" Type="http://schemas.openxmlformats.org/officeDocument/2006/relationships/customXml" Target="../ink/ink190.xml"/><Relationship Id="rId118" Type="http://schemas.openxmlformats.org/officeDocument/2006/relationships/customXml" Target="../ink/ink217.xml"/><Relationship Id="rId325" Type="http://schemas.openxmlformats.org/officeDocument/2006/relationships/image" Target="../media/image35450.png"/><Relationship Id="rId367" Type="http://schemas.openxmlformats.org/officeDocument/2006/relationships/image" Target="../media/image36.png"/><Relationship Id="rId532" Type="http://schemas.openxmlformats.org/officeDocument/2006/relationships/customXml" Target="../ink/ink424.xml"/><Relationship Id="rId574" Type="http://schemas.openxmlformats.org/officeDocument/2006/relationships/customXml" Target="../ink/ink445.xml"/><Relationship Id="rId171" Type="http://schemas.openxmlformats.org/officeDocument/2006/relationships/image" Target="../media/image34590.png"/><Relationship Id="rId227" Type="http://schemas.openxmlformats.org/officeDocument/2006/relationships/image" Target="../media/image34910.png"/><Relationship Id="rId269" Type="http://schemas.openxmlformats.org/officeDocument/2006/relationships/image" Target="../media/image35140.png"/><Relationship Id="rId434" Type="http://schemas.openxmlformats.org/officeDocument/2006/relationships/customXml" Target="../ink/ink375.xml"/><Relationship Id="rId476" Type="http://schemas.openxmlformats.org/officeDocument/2006/relationships/customXml" Target="../ink/ink396.xml"/><Relationship Id="rId641" Type="http://schemas.openxmlformats.org/officeDocument/2006/relationships/image" Target="../media/image37210.png"/><Relationship Id="rId683" Type="http://schemas.openxmlformats.org/officeDocument/2006/relationships/image" Target="../media/image37440.png"/><Relationship Id="rId33" Type="http://schemas.openxmlformats.org/officeDocument/2006/relationships/image" Target="../media/image33830.png"/><Relationship Id="rId129" Type="http://schemas.openxmlformats.org/officeDocument/2006/relationships/image" Target="../media/image34360.png"/><Relationship Id="rId280" Type="http://schemas.openxmlformats.org/officeDocument/2006/relationships/customXml" Target="../ink/ink298.xml"/><Relationship Id="rId336" Type="http://schemas.openxmlformats.org/officeDocument/2006/relationships/customXml" Target="../ink/ink326.xml"/><Relationship Id="rId501" Type="http://schemas.openxmlformats.org/officeDocument/2006/relationships/image" Target="../media/image36430.png"/><Relationship Id="rId543" Type="http://schemas.openxmlformats.org/officeDocument/2006/relationships/image" Target="../media/image36660.png"/><Relationship Id="rId75" Type="http://schemas.openxmlformats.org/officeDocument/2006/relationships/image" Target="../media/image34060.png"/><Relationship Id="rId140" Type="http://schemas.openxmlformats.org/officeDocument/2006/relationships/customXml" Target="../ink/ink228.xml"/><Relationship Id="rId182" Type="http://schemas.openxmlformats.org/officeDocument/2006/relationships/customXml" Target="../ink/ink249.xml"/><Relationship Id="rId378" Type="http://schemas.openxmlformats.org/officeDocument/2006/relationships/customXml" Target="../ink/ink347.xml"/><Relationship Id="rId403" Type="http://schemas.openxmlformats.org/officeDocument/2006/relationships/image" Target="../media/image35880.png"/><Relationship Id="rId585" Type="http://schemas.openxmlformats.org/officeDocument/2006/relationships/image" Target="../media/image36890.png"/><Relationship Id="rId6" Type="http://schemas.openxmlformats.org/officeDocument/2006/relationships/customXml" Target="../ink/ink161.xml"/><Relationship Id="rId238" Type="http://schemas.openxmlformats.org/officeDocument/2006/relationships/customXml" Target="../ink/ink277.xml"/><Relationship Id="rId445" Type="http://schemas.openxmlformats.org/officeDocument/2006/relationships/image" Target="../media/image36120.png"/><Relationship Id="rId487" Type="http://schemas.openxmlformats.org/officeDocument/2006/relationships/image" Target="../media/image36350.png"/><Relationship Id="rId610" Type="http://schemas.openxmlformats.org/officeDocument/2006/relationships/customXml" Target="../ink/ink463.xml"/><Relationship Id="rId652" Type="http://schemas.openxmlformats.org/officeDocument/2006/relationships/customXml" Target="../ink/ink483.xml"/><Relationship Id="rId694" Type="http://schemas.openxmlformats.org/officeDocument/2006/relationships/customXml" Target="../ink/ink503.xml"/><Relationship Id="rId708" Type="http://schemas.openxmlformats.org/officeDocument/2006/relationships/customXml" Target="../ink/ink509.xml"/><Relationship Id="rId291" Type="http://schemas.openxmlformats.org/officeDocument/2006/relationships/image" Target="../media/image35260.png"/><Relationship Id="rId305" Type="http://schemas.openxmlformats.org/officeDocument/2006/relationships/image" Target="../media/image20.png"/><Relationship Id="rId347" Type="http://schemas.openxmlformats.org/officeDocument/2006/relationships/image" Target="../media/image26.png"/><Relationship Id="rId512" Type="http://schemas.openxmlformats.org/officeDocument/2006/relationships/customXml" Target="../ink/ink414.xml"/><Relationship Id="rId44" Type="http://schemas.openxmlformats.org/officeDocument/2006/relationships/customXml" Target="../ink/ink180.xml"/><Relationship Id="rId86" Type="http://schemas.openxmlformats.org/officeDocument/2006/relationships/customXml" Target="../ink/ink201.xml"/><Relationship Id="rId151" Type="http://schemas.openxmlformats.org/officeDocument/2006/relationships/image" Target="../media/image34480.png"/><Relationship Id="rId389" Type="http://schemas.openxmlformats.org/officeDocument/2006/relationships/image" Target="../media/image47.png"/><Relationship Id="rId554" Type="http://schemas.openxmlformats.org/officeDocument/2006/relationships/customXml" Target="../ink/ink435.xml"/><Relationship Id="rId596" Type="http://schemas.openxmlformats.org/officeDocument/2006/relationships/customXml" Target="../ink/ink456.xml"/><Relationship Id="rId193" Type="http://schemas.openxmlformats.org/officeDocument/2006/relationships/image" Target="../media/image34720.png"/><Relationship Id="rId207" Type="http://schemas.openxmlformats.org/officeDocument/2006/relationships/image" Target="../media/image34790.png"/><Relationship Id="rId249" Type="http://schemas.openxmlformats.org/officeDocument/2006/relationships/image" Target="../media/image35030.png"/><Relationship Id="rId414" Type="http://schemas.openxmlformats.org/officeDocument/2006/relationships/customXml" Target="../ink/ink365.xml"/><Relationship Id="rId456" Type="http://schemas.openxmlformats.org/officeDocument/2006/relationships/customXml" Target="../ink/ink386.xml"/><Relationship Id="rId498" Type="http://schemas.openxmlformats.org/officeDocument/2006/relationships/customXml" Target="../ink/ink407.xml"/><Relationship Id="rId621" Type="http://schemas.openxmlformats.org/officeDocument/2006/relationships/image" Target="../media/image37090.png"/><Relationship Id="rId663" Type="http://schemas.openxmlformats.org/officeDocument/2006/relationships/image" Target="../media/image37330.png"/><Relationship Id="rId13" Type="http://schemas.openxmlformats.org/officeDocument/2006/relationships/image" Target="../media/image33720.png"/><Relationship Id="rId109" Type="http://schemas.openxmlformats.org/officeDocument/2006/relationships/image" Target="../media/image34250.png"/><Relationship Id="rId260" Type="http://schemas.openxmlformats.org/officeDocument/2006/relationships/customXml" Target="../ink/ink288.xml"/><Relationship Id="rId316" Type="http://schemas.openxmlformats.org/officeDocument/2006/relationships/customXml" Target="../ink/ink316.xml"/><Relationship Id="rId523" Type="http://schemas.openxmlformats.org/officeDocument/2006/relationships/image" Target="../media/image36550.png"/><Relationship Id="rId719" Type="http://schemas.openxmlformats.org/officeDocument/2006/relationships/image" Target="../media/image37640.png"/><Relationship Id="rId55" Type="http://schemas.openxmlformats.org/officeDocument/2006/relationships/image" Target="../media/image33950.png"/><Relationship Id="rId97" Type="http://schemas.openxmlformats.org/officeDocument/2006/relationships/image" Target="../media/image34180.png"/><Relationship Id="rId120" Type="http://schemas.openxmlformats.org/officeDocument/2006/relationships/customXml" Target="../ink/ink218.xml"/><Relationship Id="rId358" Type="http://schemas.openxmlformats.org/officeDocument/2006/relationships/customXml" Target="../ink/ink337.xml"/><Relationship Id="rId565" Type="http://schemas.openxmlformats.org/officeDocument/2006/relationships/image" Target="../media/image36780.png"/><Relationship Id="rId162" Type="http://schemas.openxmlformats.org/officeDocument/2006/relationships/customXml" Target="../ink/ink239.xml"/><Relationship Id="rId218" Type="http://schemas.openxmlformats.org/officeDocument/2006/relationships/customXml" Target="../ink/ink267.xml"/><Relationship Id="rId425" Type="http://schemas.openxmlformats.org/officeDocument/2006/relationships/image" Target="../media/image36010.png"/><Relationship Id="rId467" Type="http://schemas.openxmlformats.org/officeDocument/2006/relationships/image" Target="../media/image36240.png"/><Relationship Id="rId632" Type="http://schemas.openxmlformats.org/officeDocument/2006/relationships/customXml" Target="../ink/ink474.xml"/><Relationship Id="rId271" Type="http://schemas.openxmlformats.org/officeDocument/2006/relationships/image" Target="../media/image35150.png"/><Relationship Id="rId674" Type="http://schemas.openxmlformats.org/officeDocument/2006/relationships/customXml" Target="../ink/ink494.xml"/><Relationship Id="rId24" Type="http://schemas.openxmlformats.org/officeDocument/2006/relationships/customXml" Target="../ink/ink170.xml"/><Relationship Id="rId66" Type="http://schemas.openxmlformats.org/officeDocument/2006/relationships/customXml" Target="../ink/ink191.xml"/><Relationship Id="rId131" Type="http://schemas.openxmlformats.org/officeDocument/2006/relationships/image" Target="../media/image34370.png"/><Relationship Id="rId327" Type="http://schemas.openxmlformats.org/officeDocument/2006/relationships/image" Target="../media/image35460.png"/><Relationship Id="rId369" Type="http://schemas.openxmlformats.org/officeDocument/2006/relationships/image" Target="../media/image37.png"/><Relationship Id="rId534" Type="http://schemas.openxmlformats.org/officeDocument/2006/relationships/customXml" Target="../ink/ink425.xml"/><Relationship Id="rId576" Type="http://schemas.openxmlformats.org/officeDocument/2006/relationships/customXml" Target="../ink/ink446.xml"/><Relationship Id="rId173" Type="http://schemas.openxmlformats.org/officeDocument/2006/relationships/image" Target="../media/image34610.png"/><Relationship Id="rId229" Type="http://schemas.openxmlformats.org/officeDocument/2006/relationships/image" Target="../media/image34920.png"/><Relationship Id="rId380" Type="http://schemas.openxmlformats.org/officeDocument/2006/relationships/customXml" Target="../ink/ink348.xml"/><Relationship Id="rId436" Type="http://schemas.openxmlformats.org/officeDocument/2006/relationships/customXml" Target="../ink/ink376.xml"/><Relationship Id="rId601" Type="http://schemas.openxmlformats.org/officeDocument/2006/relationships/image" Target="../media/image36980.png"/><Relationship Id="rId643" Type="http://schemas.openxmlformats.org/officeDocument/2006/relationships/image" Target="../media/image37220.png"/><Relationship Id="rId240" Type="http://schemas.openxmlformats.org/officeDocument/2006/relationships/customXml" Target="../ink/ink278.xml"/><Relationship Id="rId478" Type="http://schemas.openxmlformats.org/officeDocument/2006/relationships/customXml" Target="../ink/ink397.xml"/><Relationship Id="rId685" Type="http://schemas.openxmlformats.org/officeDocument/2006/relationships/image" Target="../media/image37450.png"/><Relationship Id="rId35" Type="http://schemas.openxmlformats.org/officeDocument/2006/relationships/image" Target="../media/image33840.png"/><Relationship Id="rId77" Type="http://schemas.openxmlformats.org/officeDocument/2006/relationships/image" Target="../media/image34070.png"/><Relationship Id="rId100" Type="http://schemas.openxmlformats.org/officeDocument/2006/relationships/customXml" Target="../ink/ink208.xml"/><Relationship Id="rId282" Type="http://schemas.openxmlformats.org/officeDocument/2006/relationships/customXml" Target="../ink/ink299.xml"/><Relationship Id="rId338" Type="http://schemas.openxmlformats.org/officeDocument/2006/relationships/customXml" Target="../ink/ink327.xml"/><Relationship Id="rId503" Type="http://schemas.openxmlformats.org/officeDocument/2006/relationships/image" Target="../media/image36440.png"/><Relationship Id="rId545" Type="http://schemas.openxmlformats.org/officeDocument/2006/relationships/image" Target="../media/image42391.png"/><Relationship Id="rId587" Type="http://schemas.openxmlformats.org/officeDocument/2006/relationships/image" Target="../media/image36910.png"/><Relationship Id="rId710" Type="http://schemas.openxmlformats.org/officeDocument/2006/relationships/customXml" Target="../ink/ink510.xml"/><Relationship Id="rId8" Type="http://schemas.openxmlformats.org/officeDocument/2006/relationships/customXml" Target="../ink/ink162.xml"/><Relationship Id="rId142" Type="http://schemas.openxmlformats.org/officeDocument/2006/relationships/customXml" Target="../ink/ink229.xml"/><Relationship Id="rId184" Type="http://schemas.openxmlformats.org/officeDocument/2006/relationships/customXml" Target="../ink/ink250.xml"/><Relationship Id="rId391" Type="http://schemas.openxmlformats.org/officeDocument/2006/relationships/image" Target="../media/image48.png"/><Relationship Id="rId405" Type="http://schemas.openxmlformats.org/officeDocument/2006/relationships/image" Target="../media/image35890.png"/><Relationship Id="rId447" Type="http://schemas.openxmlformats.org/officeDocument/2006/relationships/image" Target="../media/image36130.png"/><Relationship Id="rId612" Type="http://schemas.openxmlformats.org/officeDocument/2006/relationships/customXml" Target="../ink/ink464.xml"/><Relationship Id="rId251" Type="http://schemas.openxmlformats.org/officeDocument/2006/relationships/image" Target="../media/image35040.png"/><Relationship Id="rId489" Type="http://schemas.openxmlformats.org/officeDocument/2006/relationships/image" Target="../media/image36360.png"/><Relationship Id="rId654" Type="http://schemas.openxmlformats.org/officeDocument/2006/relationships/customXml" Target="../ink/ink484.xml"/><Relationship Id="rId696" Type="http://schemas.openxmlformats.org/officeDocument/2006/relationships/customXml" Target="../ink/ink504.xml"/><Relationship Id="rId46" Type="http://schemas.openxmlformats.org/officeDocument/2006/relationships/customXml" Target="../ink/ink181.xml"/><Relationship Id="rId293" Type="http://schemas.openxmlformats.org/officeDocument/2006/relationships/image" Target="../media/image35270.png"/><Relationship Id="rId307" Type="http://schemas.openxmlformats.org/officeDocument/2006/relationships/image" Target="../media/image21.png"/><Relationship Id="rId349" Type="http://schemas.openxmlformats.org/officeDocument/2006/relationships/image" Target="../media/image27.png"/><Relationship Id="rId514" Type="http://schemas.openxmlformats.org/officeDocument/2006/relationships/customXml" Target="../ink/ink415.xml"/><Relationship Id="rId556" Type="http://schemas.openxmlformats.org/officeDocument/2006/relationships/customXml" Target="../ink/ink436.xml"/><Relationship Id="rId721" Type="http://schemas.openxmlformats.org/officeDocument/2006/relationships/image" Target="../media/image37650.png"/><Relationship Id="rId88" Type="http://schemas.openxmlformats.org/officeDocument/2006/relationships/customXml" Target="../ink/ink202.xml"/><Relationship Id="rId111" Type="http://schemas.openxmlformats.org/officeDocument/2006/relationships/image" Target="../media/image4240.png"/><Relationship Id="rId153" Type="http://schemas.openxmlformats.org/officeDocument/2006/relationships/image" Target="../media/image34490.png"/><Relationship Id="rId195" Type="http://schemas.openxmlformats.org/officeDocument/2006/relationships/image" Target="../media/image34730.png"/><Relationship Id="rId209" Type="http://schemas.openxmlformats.org/officeDocument/2006/relationships/image" Target="../media/image34810.png"/><Relationship Id="rId360" Type="http://schemas.openxmlformats.org/officeDocument/2006/relationships/customXml" Target="../ink/ink338.xml"/><Relationship Id="rId416" Type="http://schemas.openxmlformats.org/officeDocument/2006/relationships/customXml" Target="../ink/ink366.xml"/><Relationship Id="rId598" Type="http://schemas.openxmlformats.org/officeDocument/2006/relationships/customXml" Target="../ink/ink457.xml"/><Relationship Id="rId220" Type="http://schemas.openxmlformats.org/officeDocument/2006/relationships/customXml" Target="../ink/ink268.xml"/><Relationship Id="rId458" Type="http://schemas.openxmlformats.org/officeDocument/2006/relationships/customXml" Target="../ink/ink387.xml"/><Relationship Id="rId623" Type="http://schemas.openxmlformats.org/officeDocument/2006/relationships/image" Target="../media/image37110.png"/><Relationship Id="rId665" Type="http://schemas.openxmlformats.org/officeDocument/2006/relationships/image" Target="../media/image37340.png"/><Relationship Id="rId15" Type="http://schemas.openxmlformats.org/officeDocument/2006/relationships/image" Target="../media/image33730.png"/><Relationship Id="rId57" Type="http://schemas.openxmlformats.org/officeDocument/2006/relationships/image" Target="../media/image33960.png"/><Relationship Id="rId262" Type="http://schemas.openxmlformats.org/officeDocument/2006/relationships/customXml" Target="../ink/ink289.xml"/><Relationship Id="rId318" Type="http://schemas.openxmlformats.org/officeDocument/2006/relationships/customXml" Target="../ink/ink317.xml"/><Relationship Id="rId525" Type="http://schemas.openxmlformats.org/officeDocument/2006/relationships/image" Target="../media/image36560.png"/><Relationship Id="rId567" Type="http://schemas.openxmlformats.org/officeDocument/2006/relationships/image" Target="../media/image36790.png"/><Relationship Id="rId732" Type="http://schemas.openxmlformats.org/officeDocument/2006/relationships/customXml" Target="../ink/ink520.xml"/><Relationship Id="rId99" Type="http://schemas.openxmlformats.org/officeDocument/2006/relationships/image" Target="../media/image34190.png"/><Relationship Id="rId122" Type="http://schemas.openxmlformats.org/officeDocument/2006/relationships/customXml" Target="../ink/ink219.xml"/><Relationship Id="rId164" Type="http://schemas.openxmlformats.org/officeDocument/2006/relationships/customXml" Target="../ink/ink240.xml"/><Relationship Id="rId371" Type="http://schemas.openxmlformats.org/officeDocument/2006/relationships/image" Target="../media/image38.png"/><Relationship Id="rId427" Type="http://schemas.openxmlformats.org/officeDocument/2006/relationships/image" Target="../media/image36020.png"/><Relationship Id="rId469" Type="http://schemas.openxmlformats.org/officeDocument/2006/relationships/image" Target="../media/image36250.png"/><Relationship Id="rId26" Type="http://schemas.openxmlformats.org/officeDocument/2006/relationships/customXml" Target="../ink/ink171.xml"/><Relationship Id="rId231" Type="http://schemas.openxmlformats.org/officeDocument/2006/relationships/image" Target="../media/image34930.png"/><Relationship Id="rId273" Type="http://schemas.openxmlformats.org/officeDocument/2006/relationships/image" Target="../media/image35160.png"/><Relationship Id="rId329" Type="http://schemas.openxmlformats.org/officeDocument/2006/relationships/image" Target="../media/image35470.png"/><Relationship Id="rId480" Type="http://schemas.openxmlformats.org/officeDocument/2006/relationships/customXml" Target="../ink/ink398.xml"/><Relationship Id="rId536" Type="http://schemas.openxmlformats.org/officeDocument/2006/relationships/customXml" Target="../ink/ink426.xml"/><Relationship Id="rId701" Type="http://schemas.openxmlformats.org/officeDocument/2006/relationships/image" Target="../media/image37540.png"/><Relationship Id="rId68" Type="http://schemas.openxmlformats.org/officeDocument/2006/relationships/customXml" Target="../ink/ink192.xml"/><Relationship Id="rId133" Type="http://schemas.openxmlformats.org/officeDocument/2006/relationships/image" Target="../media/image34380.png"/><Relationship Id="rId175" Type="http://schemas.openxmlformats.org/officeDocument/2006/relationships/image" Target="../media/image34620.png"/><Relationship Id="rId340" Type="http://schemas.openxmlformats.org/officeDocument/2006/relationships/customXml" Target="../ink/ink328.xml"/><Relationship Id="rId578" Type="http://schemas.openxmlformats.org/officeDocument/2006/relationships/customXml" Target="../ink/ink447.xml"/><Relationship Id="rId200" Type="http://schemas.openxmlformats.org/officeDocument/2006/relationships/customXml" Target="../ink/ink258.xml"/><Relationship Id="rId382" Type="http://schemas.openxmlformats.org/officeDocument/2006/relationships/customXml" Target="../ink/ink349.xml"/><Relationship Id="rId438" Type="http://schemas.openxmlformats.org/officeDocument/2006/relationships/customXml" Target="../ink/ink377.xml"/><Relationship Id="rId603" Type="http://schemas.openxmlformats.org/officeDocument/2006/relationships/image" Target="../media/image36990.png"/><Relationship Id="rId645" Type="http://schemas.openxmlformats.org/officeDocument/2006/relationships/image" Target="../media/image37230.png"/><Relationship Id="rId687" Type="http://schemas.openxmlformats.org/officeDocument/2006/relationships/image" Target="../media/image37460.png"/><Relationship Id="rId242" Type="http://schemas.openxmlformats.org/officeDocument/2006/relationships/customXml" Target="../ink/ink279.xml"/><Relationship Id="rId284" Type="http://schemas.openxmlformats.org/officeDocument/2006/relationships/customXml" Target="../ink/ink300.xml"/><Relationship Id="rId491" Type="http://schemas.openxmlformats.org/officeDocument/2006/relationships/image" Target="../media/image36370.png"/><Relationship Id="rId505" Type="http://schemas.openxmlformats.org/officeDocument/2006/relationships/image" Target="../media/image36450.png"/><Relationship Id="rId712" Type="http://schemas.openxmlformats.org/officeDocument/2006/relationships/customXml" Target="../ink/ink511.xml"/><Relationship Id="rId37" Type="http://schemas.openxmlformats.org/officeDocument/2006/relationships/image" Target="../media/image33850.png"/><Relationship Id="rId79" Type="http://schemas.openxmlformats.org/officeDocument/2006/relationships/image" Target="../media/image34080.png"/><Relationship Id="rId102" Type="http://schemas.openxmlformats.org/officeDocument/2006/relationships/customXml" Target="../ink/ink209.xml"/><Relationship Id="rId144" Type="http://schemas.openxmlformats.org/officeDocument/2006/relationships/customXml" Target="../ink/ink230.xml"/><Relationship Id="rId547" Type="http://schemas.openxmlformats.org/officeDocument/2006/relationships/image" Target="../media/image36680.png"/><Relationship Id="rId589" Type="http://schemas.openxmlformats.org/officeDocument/2006/relationships/image" Target="../media/image36920.png"/><Relationship Id="rId90" Type="http://schemas.openxmlformats.org/officeDocument/2006/relationships/customXml" Target="../ink/ink203.xml"/><Relationship Id="rId186" Type="http://schemas.openxmlformats.org/officeDocument/2006/relationships/customXml" Target="../ink/ink251.xml"/><Relationship Id="rId351" Type="http://schemas.openxmlformats.org/officeDocument/2006/relationships/image" Target="../media/image28.png"/><Relationship Id="rId393" Type="http://schemas.openxmlformats.org/officeDocument/2006/relationships/image" Target="../media/image49.png"/><Relationship Id="rId407" Type="http://schemas.openxmlformats.org/officeDocument/2006/relationships/image" Target="../media/image35910.png"/><Relationship Id="rId449" Type="http://schemas.openxmlformats.org/officeDocument/2006/relationships/image" Target="../media/image36140.png"/><Relationship Id="rId614" Type="http://schemas.openxmlformats.org/officeDocument/2006/relationships/customXml" Target="../ink/ink465.xml"/><Relationship Id="rId656" Type="http://schemas.openxmlformats.org/officeDocument/2006/relationships/customXml" Target="../ink/ink485.xml"/><Relationship Id="rId211" Type="http://schemas.openxmlformats.org/officeDocument/2006/relationships/image" Target="../media/image34820.png"/><Relationship Id="rId253" Type="http://schemas.openxmlformats.org/officeDocument/2006/relationships/image" Target="../media/image35050.png"/><Relationship Id="rId295" Type="http://schemas.openxmlformats.org/officeDocument/2006/relationships/image" Target="../media/image35280.png"/><Relationship Id="rId309" Type="http://schemas.openxmlformats.org/officeDocument/2006/relationships/image" Target="../media/image35360.png"/><Relationship Id="rId460" Type="http://schemas.openxmlformats.org/officeDocument/2006/relationships/customXml" Target="../ink/ink388.xml"/><Relationship Id="rId516" Type="http://schemas.openxmlformats.org/officeDocument/2006/relationships/customXml" Target="../ink/ink416.xml"/><Relationship Id="rId48" Type="http://schemas.openxmlformats.org/officeDocument/2006/relationships/customXml" Target="../ink/ink182.xml"/><Relationship Id="rId113" Type="http://schemas.openxmlformats.org/officeDocument/2006/relationships/image" Target="../media/image34270.png"/><Relationship Id="rId320" Type="http://schemas.openxmlformats.org/officeDocument/2006/relationships/customXml" Target="../ink/ink318.xml"/><Relationship Id="rId558" Type="http://schemas.openxmlformats.org/officeDocument/2006/relationships/customXml" Target="../ink/ink437.xml"/><Relationship Id="rId723" Type="http://schemas.openxmlformats.org/officeDocument/2006/relationships/image" Target="../media/image37660.png"/><Relationship Id="rId155" Type="http://schemas.openxmlformats.org/officeDocument/2006/relationships/image" Target="../media/image34510.png"/><Relationship Id="rId197" Type="http://schemas.openxmlformats.org/officeDocument/2006/relationships/image" Target="../media/image34740.png"/><Relationship Id="rId362" Type="http://schemas.openxmlformats.org/officeDocument/2006/relationships/customXml" Target="../ink/ink339.xml"/><Relationship Id="rId418" Type="http://schemas.openxmlformats.org/officeDocument/2006/relationships/customXml" Target="../ink/ink367.xml"/><Relationship Id="rId625" Type="http://schemas.openxmlformats.org/officeDocument/2006/relationships/image" Target="../media/image37120.png"/><Relationship Id="rId222" Type="http://schemas.openxmlformats.org/officeDocument/2006/relationships/customXml" Target="../ink/ink269.xml"/><Relationship Id="rId264" Type="http://schemas.openxmlformats.org/officeDocument/2006/relationships/customXml" Target="../ink/ink290.xml"/><Relationship Id="rId471" Type="http://schemas.openxmlformats.org/officeDocument/2006/relationships/image" Target="../media/image36260.png"/><Relationship Id="rId667" Type="http://schemas.openxmlformats.org/officeDocument/2006/relationships/image" Target="../media/image37350.png"/><Relationship Id="rId17" Type="http://schemas.openxmlformats.org/officeDocument/2006/relationships/image" Target="../media/image33740.png"/><Relationship Id="rId59" Type="http://schemas.openxmlformats.org/officeDocument/2006/relationships/image" Target="../media/image33970.png"/><Relationship Id="rId124" Type="http://schemas.openxmlformats.org/officeDocument/2006/relationships/customXml" Target="../ink/ink220.xml"/><Relationship Id="rId527" Type="http://schemas.openxmlformats.org/officeDocument/2006/relationships/image" Target="../media/image36570.png"/><Relationship Id="rId569" Type="http://schemas.openxmlformats.org/officeDocument/2006/relationships/image" Target="../media/image4243.png"/><Relationship Id="rId734" Type="http://schemas.openxmlformats.org/officeDocument/2006/relationships/customXml" Target="../ink/ink521.xml"/><Relationship Id="rId70" Type="http://schemas.openxmlformats.org/officeDocument/2006/relationships/customXml" Target="../ink/ink193.xml"/><Relationship Id="rId166" Type="http://schemas.openxmlformats.org/officeDocument/2006/relationships/customXml" Target="../ink/ink241.xml"/><Relationship Id="rId331" Type="http://schemas.openxmlformats.org/officeDocument/2006/relationships/image" Target="../media/image35480.png"/><Relationship Id="rId373" Type="http://schemas.openxmlformats.org/officeDocument/2006/relationships/image" Target="../media/image39.png"/><Relationship Id="rId429" Type="http://schemas.openxmlformats.org/officeDocument/2006/relationships/image" Target="../media/image36030.png"/><Relationship Id="rId580" Type="http://schemas.openxmlformats.org/officeDocument/2006/relationships/customXml" Target="../ink/ink448.xml"/><Relationship Id="rId636" Type="http://schemas.openxmlformats.org/officeDocument/2006/relationships/customXml" Target="../ink/ink47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4940.png"/><Relationship Id="rId440" Type="http://schemas.openxmlformats.org/officeDocument/2006/relationships/customXml" Target="../ink/ink378.xml"/><Relationship Id="rId678" Type="http://schemas.openxmlformats.org/officeDocument/2006/relationships/customXml" Target="../ink/ink495.xml"/><Relationship Id="rId28" Type="http://schemas.openxmlformats.org/officeDocument/2006/relationships/customXml" Target="../ink/ink172.xml"/><Relationship Id="rId275" Type="http://schemas.openxmlformats.org/officeDocument/2006/relationships/image" Target="../media/image35170.png"/><Relationship Id="rId300" Type="http://schemas.openxmlformats.org/officeDocument/2006/relationships/customXml" Target="../ink/ink308.xml"/><Relationship Id="rId482" Type="http://schemas.openxmlformats.org/officeDocument/2006/relationships/customXml" Target="../ink/ink399.xml"/><Relationship Id="rId538" Type="http://schemas.openxmlformats.org/officeDocument/2006/relationships/customXml" Target="../ink/ink427.xml"/><Relationship Id="rId703" Type="http://schemas.openxmlformats.org/officeDocument/2006/relationships/image" Target="../media/image37550.png"/><Relationship Id="rId81" Type="http://schemas.openxmlformats.org/officeDocument/2006/relationships/image" Target="../media/image34090.png"/><Relationship Id="rId135" Type="http://schemas.openxmlformats.org/officeDocument/2006/relationships/image" Target="../media/image34390.png"/><Relationship Id="rId177" Type="http://schemas.openxmlformats.org/officeDocument/2006/relationships/image" Target="../media/image34630.png"/><Relationship Id="rId342" Type="http://schemas.openxmlformats.org/officeDocument/2006/relationships/customXml" Target="../ink/ink329.xml"/><Relationship Id="rId384" Type="http://schemas.openxmlformats.org/officeDocument/2006/relationships/customXml" Target="../ink/ink350.xml"/><Relationship Id="rId591" Type="http://schemas.openxmlformats.org/officeDocument/2006/relationships/image" Target="../media/image36930.png"/><Relationship Id="rId605" Type="http://schemas.openxmlformats.org/officeDocument/2006/relationships/image" Target="../media/image37010.png"/><Relationship Id="rId202" Type="http://schemas.openxmlformats.org/officeDocument/2006/relationships/customXml" Target="../ink/ink259.xml"/><Relationship Id="rId244" Type="http://schemas.openxmlformats.org/officeDocument/2006/relationships/customXml" Target="../ink/ink280.xml"/><Relationship Id="rId647" Type="http://schemas.openxmlformats.org/officeDocument/2006/relationships/image" Target="../media/image37240.png"/><Relationship Id="rId689" Type="http://schemas.openxmlformats.org/officeDocument/2006/relationships/image" Target="../media/image37470.png"/><Relationship Id="rId39" Type="http://schemas.openxmlformats.org/officeDocument/2006/relationships/image" Target="../media/image33860.png"/><Relationship Id="rId286" Type="http://schemas.openxmlformats.org/officeDocument/2006/relationships/customXml" Target="../ink/ink301.xml"/><Relationship Id="rId451" Type="http://schemas.openxmlformats.org/officeDocument/2006/relationships/image" Target="../media/image36150.png"/><Relationship Id="rId493" Type="http://schemas.openxmlformats.org/officeDocument/2006/relationships/image" Target="../media/image36380.png"/><Relationship Id="rId507" Type="http://schemas.openxmlformats.org/officeDocument/2006/relationships/image" Target="../media/image36460.png"/><Relationship Id="rId549" Type="http://schemas.openxmlformats.org/officeDocument/2006/relationships/image" Target="../media/image42401.png"/><Relationship Id="rId714" Type="http://schemas.openxmlformats.org/officeDocument/2006/relationships/customXml" Target="../ink/ink512.xml"/><Relationship Id="rId50" Type="http://schemas.openxmlformats.org/officeDocument/2006/relationships/customXml" Target="../ink/ink183.xml"/><Relationship Id="rId104" Type="http://schemas.openxmlformats.org/officeDocument/2006/relationships/customXml" Target="../ink/ink210.xml"/><Relationship Id="rId146" Type="http://schemas.openxmlformats.org/officeDocument/2006/relationships/customXml" Target="../ink/ink231.xml"/><Relationship Id="rId188" Type="http://schemas.openxmlformats.org/officeDocument/2006/relationships/customXml" Target="../ink/ink252.xml"/><Relationship Id="rId311" Type="http://schemas.openxmlformats.org/officeDocument/2006/relationships/image" Target="../media/image35370.png"/><Relationship Id="rId353" Type="http://schemas.openxmlformats.org/officeDocument/2006/relationships/image" Target="../media/image29.png"/><Relationship Id="rId395" Type="http://schemas.openxmlformats.org/officeDocument/2006/relationships/image" Target="../media/image50.png"/><Relationship Id="rId409" Type="http://schemas.openxmlformats.org/officeDocument/2006/relationships/image" Target="../media/image35920.png"/><Relationship Id="rId560" Type="http://schemas.openxmlformats.org/officeDocument/2006/relationships/customXml" Target="../ink/ink438.xml"/><Relationship Id="rId92" Type="http://schemas.openxmlformats.org/officeDocument/2006/relationships/customXml" Target="../ink/ink204.xml"/><Relationship Id="rId213" Type="http://schemas.openxmlformats.org/officeDocument/2006/relationships/image" Target="../media/image34830.png"/><Relationship Id="rId420" Type="http://schemas.openxmlformats.org/officeDocument/2006/relationships/customXml" Target="../ink/ink368.xml"/><Relationship Id="rId616" Type="http://schemas.openxmlformats.org/officeDocument/2006/relationships/customXml" Target="../ink/ink466.xml"/><Relationship Id="rId658" Type="http://schemas.openxmlformats.org/officeDocument/2006/relationships/customXml" Target="../ink/ink486.xml"/><Relationship Id="rId255" Type="http://schemas.openxmlformats.org/officeDocument/2006/relationships/image" Target="../media/image35060.png"/><Relationship Id="rId297" Type="http://schemas.openxmlformats.org/officeDocument/2006/relationships/image" Target="../media/image35290.png"/><Relationship Id="rId462" Type="http://schemas.openxmlformats.org/officeDocument/2006/relationships/customXml" Target="../ink/ink389.xml"/><Relationship Id="rId518" Type="http://schemas.openxmlformats.org/officeDocument/2006/relationships/customXml" Target="../ink/ink417.xml"/><Relationship Id="rId725" Type="http://schemas.openxmlformats.org/officeDocument/2006/relationships/image" Target="../media/image37670.png"/><Relationship Id="rId115" Type="http://schemas.openxmlformats.org/officeDocument/2006/relationships/image" Target="../media/image34280.png"/><Relationship Id="rId157" Type="http://schemas.openxmlformats.org/officeDocument/2006/relationships/image" Target="../media/image34520.png"/><Relationship Id="rId322" Type="http://schemas.openxmlformats.org/officeDocument/2006/relationships/customXml" Target="../ink/ink319.xml"/><Relationship Id="rId364" Type="http://schemas.openxmlformats.org/officeDocument/2006/relationships/customXml" Target="../ink/ink340.xml"/><Relationship Id="rId61" Type="http://schemas.openxmlformats.org/officeDocument/2006/relationships/image" Target="../media/image33980.png"/><Relationship Id="rId199" Type="http://schemas.openxmlformats.org/officeDocument/2006/relationships/image" Target="../media/image34750.png"/><Relationship Id="rId571" Type="http://schemas.openxmlformats.org/officeDocument/2006/relationships/image" Target="../media/image4244.png"/><Relationship Id="rId627" Type="http://schemas.openxmlformats.org/officeDocument/2006/relationships/image" Target="../media/image37130.png"/><Relationship Id="rId669" Type="http://schemas.openxmlformats.org/officeDocument/2006/relationships/image" Target="../media/image37360.png"/><Relationship Id="rId19" Type="http://schemas.openxmlformats.org/officeDocument/2006/relationships/image" Target="../media/image33750.png"/><Relationship Id="rId224" Type="http://schemas.openxmlformats.org/officeDocument/2006/relationships/customXml" Target="../ink/ink270.xml"/><Relationship Id="rId266" Type="http://schemas.openxmlformats.org/officeDocument/2006/relationships/customXml" Target="../ink/ink291.xml"/><Relationship Id="rId431" Type="http://schemas.openxmlformats.org/officeDocument/2006/relationships/image" Target="../media/image36040.png"/><Relationship Id="rId473" Type="http://schemas.openxmlformats.org/officeDocument/2006/relationships/image" Target="../media/image36270.png"/><Relationship Id="rId529" Type="http://schemas.openxmlformats.org/officeDocument/2006/relationships/image" Target="../media/image36580.png"/><Relationship Id="rId680" Type="http://schemas.openxmlformats.org/officeDocument/2006/relationships/customXml" Target="../ink/ink496.xml"/><Relationship Id="rId736" Type="http://schemas.openxmlformats.org/officeDocument/2006/relationships/customXml" Target="../ink/ink522.xml"/><Relationship Id="rId30" Type="http://schemas.openxmlformats.org/officeDocument/2006/relationships/customXml" Target="../ink/ink173.xml"/><Relationship Id="rId126" Type="http://schemas.openxmlformats.org/officeDocument/2006/relationships/customXml" Target="../ink/ink221.xml"/><Relationship Id="rId168" Type="http://schemas.openxmlformats.org/officeDocument/2006/relationships/customXml" Target="../ink/ink242.xml"/><Relationship Id="rId333" Type="http://schemas.openxmlformats.org/officeDocument/2006/relationships/image" Target="../media/image35490.png"/><Relationship Id="rId540" Type="http://schemas.openxmlformats.org/officeDocument/2006/relationships/customXml" Target="../ink/ink428.xml"/><Relationship Id="rId72" Type="http://schemas.openxmlformats.org/officeDocument/2006/relationships/customXml" Target="../ink/ink194.xml"/><Relationship Id="rId375" Type="http://schemas.openxmlformats.org/officeDocument/2006/relationships/image" Target="../media/image40.png"/><Relationship Id="rId582" Type="http://schemas.openxmlformats.org/officeDocument/2006/relationships/customXml" Target="../ink/ink449.xml"/><Relationship Id="rId638" Type="http://schemas.openxmlformats.org/officeDocument/2006/relationships/customXml" Target="../ink/ink476.xml"/><Relationship Id="rId3" Type="http://schemas.openxmlformats.org/officeDocument/2006/relationships/image" Target="../media/image33660.png"/><Relationship Id="rId235" Type="http://schemas.openxmlformats.org/officeDocument/2006/relationships/image" Target="../media/image34950.png"/><Relationship Id="rId277" Type="http://schemas.openxmlformats.org/officeDocument/2006/relationships/image" Target="../media/image35180.png"/><Relationship Id="rId400" Type="http://schemas.openxmlformats.org/officeDocument/2006/relationships/customXml" Target="../ink/ink358.xml"/><Relationship Id="rId442" Type="http://schemas.openxmlformats.org/officeDocument/2006/relationships/customXml" Target="../ink/ink379.xml"/><Relationship Id="rId484" Type="http://schemas.openxmlformats.org/officeDocument/2006/relationships/customXml" Target="../ink/ink400.xml"/><Relationship Id="rId705" Type="http://schemas.openxmlformats.org/officeDocument/2006/relationships/image" Target="../media/image37560.png"/><Relationship Id="rId137" Type="http://schemas.openxmlformats.org/officeDocument/2006/relationships/image" Target="../media/image34410.png"/><Relationship Id="rId302" Type="http://schemas.openxmlformats.org/officeDocument/2006/relationships/customXml" Target="../ink/ink309.xml"/><Relationship Id="rId344" Type="http://schemas.openxmlformats.org/officeDocument/2006/relationships/customXml" Target="../ink/ink330.xml"/><Relationship Id="rId691" Type="http://schemas.openxmlformats.org/officeDocument/2006/relationships/image" Target="../media/image37480.png"/><Relationship Id="rId41" Type="http://schemas.openxmlformats.org/officeDocument/2006/relationships/image" Target="../media/image33870.png"/><Relationship Id="rId83" Type="http://schemas.openxmlformats.org/officeDocument/2006/relationships/image" Target="../media/image34110.png"/><Relationship Id="rId179" Type="http://schemas.openxmlformats.org/officeDocument/2006/relationships/image" Target="../media/image34640.png"/><Relationship Id="rId386" Type="http://schemas.openxmlformats.org/officeDocument/2006/relationships/customXml" Target="../ink/ink351.xml"/><Relationship Id="rId551" Type="http://schemas.openxmlformats.org/officeDocument/2006/relationships/image" Target="../media/image4241.png"/><Relationship Id="rId593" Type="http://schemas.openxmlformats.org/officeDocument/2006/relationships/image" Target="../media/image36940.png"/><Relationship Id="rId607" Type="http://schemas.openxmlformats.org/officeDocument/2006/relationships/image" Target="../media/image37020.png"/><Relationship Id="rId649" Type="http://schemas.openxmlformats.org/officeDocument/2006/relationships/image" Target="../media/image37250.png"/><Relationship Id="rId190" Type="http://schemas.openxmlformats.org/officeDocument/2006/relationships/customXml" Target="../ink/ink253.xml"/><Relationship Id="rId204" Type="http://schemas.openxmlformats.org/officeDocument/2006/relationships/customXml" Target="../ink/ink260.xml"/><Relationship Id="rId246" Type="http://schemas.openxmlformats.org/officeDocument/2006/relationships/customXml" Target="../ink/ink281.xml"/><Relationship Id="rId288" Type="http://schemas.openxmlformats.org/officeDocument/2006/relationships/customXml" Target="../ink/ink302.xml"/><Relationship Id="rId411" Type="http://schemas.openxmlformats.org/officeDocument/2006/relationships/image" Target="../media/image35930.png"/><Relationship Id="rId453" Type="http://schemas.openxmlformats.org/officeDocument/2006/relationships/image" Target="../media/image36160.png"/><Relationship Id="rId509" Type="http://schemas.openxmlformats.org/officeDocument/2006/relationships/image" Target="../media/image36470.png"/><Relationship Id="rId660" Type="http://schemas.openxmlformats.org/officeDocument/2006/relationships/customXml" Target="../ink/ink487.xml"/><Relationship Id="rId106" Type="http://schemas.openxmlformats.org/officeDocument/2006/relationships/customXml" Target="../ink/ink211.xml"/><Relationship Id="rId313" Type="http://schemas.openxmlformats.org/officeDocument/2006/relationships/image" Target="../media/image35380.png"/><Relationship Id="rId495" Type="http://schemas.openxmlformats.org/officeDocument/2006/relationships/image" Target="../media/image36390.png"/><Relationship Id="rId716" Type="http://schemas.openxmlformats.org/officeDocument/2006/relationships/customXml" Target="../ink/ink513.xml"/><Relationship Id="rId10" Type="http://schemas.openxmlformats.org/officeDocument/2006/relationships/customXml" Target="../ink/ink163.xml"/><Relationship Id="rId52" Type="http://schemas.openxmlformats.org/officeDocument/2006/relationships/customXml" Target="../ink/ink184.xml"/><Relationship Id="rId94" Type="http://schemas.openxmlformats.org/officeDocument/2006/relationships/customXml" Target="../ink/ink205.xml"/><Relationship Id="rId148" Type="http://schemas.openxmlformats.org/officeDocument/2006/relationships/customXml" Target="../ink/ink232.xml"/><Relationship Id="rId355" Type="http://schemas.openxmlformats.org/officeDocument/2006/relationships/image" Target="../media/image30.png"/><Relationship Id="rId397" Type="http://schemas.openxmlformats.org/officeDocument/2006/relationships/image" Target="../media/image51.png"/><Relationship Id="rId520" Type="http://schemas.openxmlformats.org/officeDocument/2006/relationships/customXml" Target="../ink/ink418.xml"/><Relationship Id="rId562" Type="http://schemas.openxmlformats.org/officeDocument/2006/relationships/customXml" Target="../ink/ink439.xml"/><Relationship Id="rId618" Type="http://schemas.openxmlformats.org/officeDocument/2006/relationships/customXml" Target="../ink/ink467.xml"/><Relationship Id="rId215" Type="http://schemas.openxmlformats.org/officeDocument/2006/relationships/image" Target="../media/image34840.png"/><Relationship Id="rId257" Type="http://schemas.openxmlformats.org/officeDocument/2006/relationships/image" Target="../media/image35070.png"/><Relationship Id="rId422" Type="http://schemas.openxmlformats.org/officeDocument/2006/relationships/customXml" Target="../ink/ink369.xml"/><Relationship Id="rId464" Type="http://schemas.openxmlformats.org/officeDocument/2006/relationships/customXml" Target="../ink/ink390.xml"/><Relationship Id="rId299" Type="http://schemas.openxmlformats.org/officeDocument/2006/relationships/image" Target="../media/image35310.png"/><Relationship Id="rId727" Type="http://schemas.openxmlformats.org/officeDocument/2006/relationships/image" Target="../media/image37680.png"/><Relationship Id="rId63" Type="http://schemas.openxmlformats.org/officeDocument/2006/relationships/image" Target="../media/image33990.png"/><Relationship Id="rId159" Type="http://schemas.openxmlformats.org/officeDocument/2006/relationships/image" Target="../media/image34530.png"/><Relationship Id="rId366" Type="http://schemas.openxmlformats.org/officeDocument/2006/relationships/customXml" Target="../ink/ink341.xml"/><Relationship Id="rId573" Type="http://schemas.openxmlformats.org/officeDocument/2006/relationships/image" Target="../media/image36830.png"/><Relationship Id="rId226" Type="http://schemas.openxmlformats.org/officeDocument/2006/relationships/customXml" Target="../ink/ink271.xml"/><Relationship Id="rId433" Type="http://schemas.openxmlformats.org/officeDocument/2006/relationships/image" Target="../media/image36050.png"/><Relationship Id="rId640" Type="http://schemas.openxmlformats.org/officeDocument/2006/relationships/customXml" Target="../ink/ink477.xml"/><Relationship Id="rId74" Type="http://schemas.openxmlformats.org/officeDocument/2006/relationships/customXml" Target="../ink/ink195.xml"/><Relationship Id="rId377" Type="http://schemas.openxmlformats.org/officeDocument/2006/relationships/image" Target="../media/image41.png"/><Relationship Id="rId500" Type="http://schemas.openxmlformats.org/officeDocument/2006/relationships/customXml" Target="../ink/ink408.xml"/><Relationship Id="rId584" Type="http://schemas.openxmlformats.org/officeDocument/2006/relationships/customXml" Target="../ink/ink450.xml"/><Relationship Id="rId5" Type="http://schemas.openxmlformats.org/officeDocument/2006/relationships/image" Target="../media/image33670.png"/><Relationship Id="rId237" Type="http://schemas.openxmlformats.org/officeDocument/2006/relationships/image" Target="../media/image19.png"/><Relationship Id="rId444" Type="http://schemas.openxmlformats.org/officeDocument/2006/relationships/customXml" Target="../ink/ink380.xml"/><Relationship Id="rId651" Type="http://schemas.openxmlformats.org/officeDocument/2006/relationships/image" Target="../media/image37260.png"/><Relationship Id="rId290" Type="http://schemas.openxmlformats.org/officeDocument/2006/relationships/customXml" Target="../ink/ink303.xml"/><Relationship Id="rId304" Type="http://schemas.openxmlformats.org/officeDocument/2006/relationships/customXml" Target="../ink/ink310.xml"/><Relationship Id="rId388" Type="http://schemas.openxmlformats.org/officeDocument/2006/relationships/customXml" Target="../ink/ink352.xml"/><Relationship Id="rId511" Type="http://schemas.openxmlformats.org/officeDocument/2006/relationships/image" Target="../media/image36480.png"/><Relationship Id="rId609" Type="http://schemas.openxmlformats.org/officeDocument/2006/relationships/image" Target="../media/image37030.png"/><Relationship Id="rId85" Type="http://schemas.openxmlformats.org/officeDocument/2006/relationships/image" Target="../media/image34120.png"/><Relationship Id="rId150" Type="http://schemas.openxmlformats.org/officeDocument/2006/relationships/customXml" Target="../ink/ink233.xml"/><Relationship Id="rId595" Type="http://schemas.openxmlformats.org/officeDocument/2006/relationships/image" Target="../media/image36950.png"/><Relationship Id="rId248" Type="http://schemas.openxmlformats.org/officeDocument/2006/relationships/customXml" Target="../ink/ink282.xml"/><Relationship Id="rId455" Type="http://schemas.openxmlformats.org/officeDocument/2006/relationships/image" Target="../media/image36170.png"/><Relationship Id="rId662" Type="http://schemas.openxmlformats.org/officeDocument/2006/relationships/customXml" Target="../ink/ink488.xml"/><Relationship Id="rId12" Type="http://schemas.openxmlformats.org/officeDocument/2006/relationships/customXml" Target="../ink/ink164.xml"/><Relationship Id="rId108" Type="http://schemas.openxmlformats.org/officeDocument/2006/relationships/customXml" Target="../ink/ink212.xml"/><Relationship Id="rId315" Type="http://schemas.openxmlformats.org/officeDocument/2006/relationships/image" Target="../media/image35390.png"/><Relationship Id="rId522" Type="http://schemas.openxmlformats.org/officeDocument/2006/relationships/customXml" Target="../ink/ink419.xml"/><Relationship Id="rId96" Type="http://schemas.openxmlformats.org/officeDocument/2006/relationships/customXml" Target="../ink/ink206.xml"/><Relationship Id="rId161" Type="http://schemas.openxmlformats.org/officeDocument/2006/relationships/image" Target="../media/image34540.png"/><Relationship Id="rId399" Type="http://schemas.openxmlformats.org/officeDocument/2006/relationships/image" Target="../media/image35860.png"/><Relationship Id="rId259" Type="http://schemas.openxmlformats.org/officeDocument/2006/relationships/image" Target="../media/image35080.png"/><Relationship Id="rId466" Type="http://schemas.openxmlformats.org/officeDocument/2006/relationships/customXml" Target="../ink/ink391.xml"/><Relationship Id="rId673" Type="http://schemas.openxmlformats.org/officeDocument/2006/relationships/image" Target="../media/image37380.png"/><Relationship Id="rId23" Type="http://schemas.openxmlformats.org/officeDocument/2006/relationships/image" Target="../media/image33770.png"/><Relationship Id="rId119" Type="http://schemas.openxmlformats.org/officeDocument/2006/relationships/image" Target="../media/image34310.png"/><Relationship Id="rId326" Type="http://schemas.openxmlformats.org/officeDocument/2006/relationships/customXml" Target="../ink/ink321.xml"/><Relationship Id="rId533" Type="http://schemas.openxmlformats.org/officeDocument/2006/relationships/image" Target="../media/image36610.png"/><Relationship Id="rId172" Type="http://schemas.openxmlformats.org/officeDocument/2006/relationships/customXml" Target="../ink/ink244.xml"/><Relationship Id="rId477" Type="http://schemas.openxmlformats.org/officeDocument/2006/relationships/image" Target="../media/image36290.png"/><Relationship Id="rId600" Type="http://schemas.openxmlformats.org/officeDocument/2006/relationships/customXml" Target="../ink/ink458.xml"/><Relationship Id="rId684" Type="http://schemas.openxmlformats.org/officeDocument/2006/relationships/customXml" Target="../ink/ink498.xml"/><Relationship Id="rId337" Type="http://schemas.openxmlformats.org/officeDocument/2006/relationships/image" Target="../media/image35520.png"/><Relationship Id="rId34" Type="http://schemas.openxmlformats.org/officeDocument/2006/relationships/customXml" Target="../ink/ink175.xml"/><Relationship Id="rId544" Type="http://schemas.openxmlformats.org/officeDocument/2006/relationships/customXml" Target="../ink/ink430.xml"/><Relationship Id="rId183" Type="http://schemas.openxmlformats.org/officeDocument/2006/relationships/image" Target="../media/image34660.png"/><Relationship Id="rId390" Type="http://schemas.openxmlformats.org/officeDocument/2006/relationships/customXml" Target="../ink/ink353.xml"/><Relationship Id="rId404" Type="http://schemas.openxmlformats.org/officeDocument/2006/relationships/customXml" Target="../ink/ink360.xml"/><Relationship Id="rId611" Type="http://schemas.openxmlformats.org/officeDocument/2006/relationships/image" Target="../media/image37040.png"/><Relationship Id="rId250" Type="http://schemas.openxmlformats.org/officeDocument/2006/relationships/customXml" Target="../ink/ink283.xml"/><Relationship Id="rId488" Type="http://schemas.openxmlformats.org/officeDocument/2006/relationships/customXml" Target="../ink/ink402.xml"/><Relationship Id="rId695" Type="http://schemas.openxmlformats.org/officeDocument/2006/relationships/image" Target="../media/image37510.png"/><Relationship Id="rId709" Type="http://schemas.openxmlformats.org/officeDocument/2006/relationships/image" Target="../media/image37580.png"/><Relationship Id="rId45" Type="http://schemas.openxmlformats.org/officeDocument/2006/relationships/image" Target="../media/image33890.png"/><Relationship Id="rId110" Type="http://schemas.openxmlformats.org/officeDocument/2006/relationships/customXml" Target="../ink/ink213.xml"/><Relationship Id="rId348" Type="http://schemas.openxmlformats.org/officeDocument/2006/relationships/customXml" Target="../ink/ink332.xml"/><Relationship Id="rId555" Type="http://schemas.openxmlformats.org/officeDocument/2006/relationships/image" Target="../media/image36730.png"/><Relationship Id="rId194" Type="http://schemas.openxmlformats.org/officeDocument/2006/relationships/customXml" Target="../ink/ink255.xml"/><Relationship Id="rId208" Type="http://schemas.openxmlformats.org/officeDocument/2006/relationships/customXml" Target="../ink/ink262.xml"/><Relationship Id="rId415" Type="http://schemas.openxmlformats.org/officeDocument/2006/relationships/image" Target="../media/image35950.png"/><Relationship Id="rId622" Type="http://schemas.openxmlformats.org/officeDocument/2006/relationships/customXml" Target="../ink/ink469.xml"/><Relationship Id="rId261" Type="http://schemas.openxmlformats.org/officeDocument/2006/relationships/image" Target="../media/image35090.png"/><Relationship Id="rId499" Type="http://schemas.openxmlformats.org/officeDocument/2006/relationships/image" Target="../media/image36420.png"/><Relationship Id="rId56" Type="http://schemas.openxmlformats.org/officeDocument/2006/relationships/customXml" Target="../ink/ink186.xml"/><Relationship Id="rId359" Type="http://schemas.openxmlformats.org/officeDocument/2006/relationships/image" Target="../media/image32.png"/><Relationship Id="rId566" Type="http://schemas.openxmlformats.org/officeDocument/2006/relationships/customXml" Target="../ink/ink441.xml"/><Relationship Id="rId121" Type="http://schemas.openxmlformats.org/officeDocument/2006/relationships/image" Target="../media/image34320.png"/><Relationship Id="rId219" Type="http://schemas.openxmlformats.org/officeDocument/2006/relationships/image" Target="../media/image34860.png"/><Relationship Id="rId426" Type="http://schemas.openxmlformats.org/officeDocument/2006/relationships/customXml" Target="../ink/ink371.xml"/><Relationship Id="rId67" Type="http://schemas.openxmlformats.org/officeDocument/2006/relationships/image" Target="../media/image34020.png"/><Relationship Id="rId272" Type="http://schemas.openxmlformats.org/officeDocument/2006/relationships/customXml" Target="../ink/ink294.xml"/><Relationship Id="rId577" Type="http://schemas.openxmlformats.org/officeDocument/2006/relationships/image" Target="../media/image36850.png"/><Relationship Id="rId700" Type="http://schemas.openxmlformats.org/officeDocument/2006/relationships/customXml" Target="../ink/ink505.xml"/><Relationship Id="rId132" Type="http://schemas.openxmlformats.org/officeDocument/2006/relationships/customXml" Target="../ink/ink224.xml"/><Relationship Id="rId437" Type="http://schemas.openxmlformats.org/officeDocument/2006/relationships/image" Target="../media/image36070.png"/><Relationship Id="rId644" Type="http://schemas.openxmlformats.org/officeDocument/2006/relationships/customXml" Target="../ink/ink479.xml"/><Relationship Id="rId283" Type="http://schemas.openxmlformats.org/officeDocument/2006/relationships/image" Target="../media/image35220.png"/><Relationship Id="rId490" Type="http://schemas.openxmlformats.org/officeDocument/2006/relationships/customXml" Target="../ink/ink403.xml"/><Relationship Id="rId504" Type="http://schemas.openxmlformats.org/officeDocument/2006/relationships/customXml" Target="../ink/ink410.xml"/><Relationship Id="rId711" Type="http://schemas.openxmlformats.org/officeDocument/2006/relationships/image" Target="../media/image37590.png"/><Relationship Id="rId78" Type="http://schemas.openxmlformats.org/officeDocument/2006/relationships/customXml" Target="../ink/ink197.xml"/><Relationship Id="rId143" Type="http://schemas.openxmlformats.org/officeDocument/2006/relationships/image" Target="../media/image34440.png"/><Relationship Id="rId350" Type="http://schemas.openxmlformats.org/officeDocument/2006/relationships/customXml" Target="../ink/ink333.xml"/><Relationship Id="rId588" Type="http://schemas.openxmlformats.org/officeDocument/2006/relationships/customXml" Target="../ink/ink452.xml"/><Relationship Id="rId9" Type="http://schemas.openxmlformats.org/officeDocument/2006/relationships/image" Target="../media/image33690.png"/><Relationship Id="rId210" Type="http://schemas.openxmlformats.org/officeDocument/2006/relationships/customXml" Target="../ink/ink263.xml"/><Relationship Id="rId448" Type="http://schemas.openxmlformats.org/officeDocument/2006/relationships/customXml" Target="../ink/ink382.xml"/><Relationship Id="rId655" Type="http://schemas.openxmlformats.org/officeDocument/2006/relationships/image" Target="../media/image37280.png"/><Relationship Id="rId294" Type="http://schemas.openxmlformats.org/officeDocument/2006/relationships/customXml" Target="../ink/ink305.xml"/><Relationship Id="rId308" Type="http://schemas.openxmlformats.org/officeDocument/2006/relationships/customXml" Target="../ink/ink312.xml"/><Relationship Id="rId515" Type="http://schemas.openxmlformats.org/officeDocument/2006/relationships/image" Target="../media/image36510.png"/><Relationship Id="rId722" Type="http://schemas.openxmlformats.org/officeDocument/2006/relationships/customXml" Target="../ink/ink516.xml"/><Relationship Id="rId89" Type="http://schemas.openxmlformats.org/officeDocument/2006/relationships/image" Target="../media/image34140.png"/><Relationship Id="rId154" Type="http://schemas.openxmlformats.org/officeDocument/2006/relationships/customXml" Target="../ink/ink235.xml"/><Relationship Id="rId361" Type="http://schemas.openxmlformats.org/officeDocument/2006/relationships/image" Target="../media/image33.png"/><Relationship Id="rId599" Type="http://schemas.openxmlformats.org/officeDocument/2006/relationships/image" Target="../media/image36970.png"/><Relationship Id="rId459" Type="http://schemas.openxmlformats.org/officeDocument/2006/relationships/image" Target="../media/image36190.png"/><Relationship Id="rId666" Type="http://schemas.openxmlformats.org/officeDocument/2006/relationships/customXml" Target="../ink/ink490.xml"/><Relationship Id="rId16" Type="http://schemas.openxmlformats.org/officeDocument/2006/relationships/customXml" Target="../ink/ink166.xml"/><Relationship Id="rId221" Type="http://schemas.openxmlformats.org/officeDocument/2006/relationships/image" Target="../media/image34870.png"/><Relationship Id="rId319" Type="http://schemas.openxmlformats.org/officeDocument/2006/relationships/image" Target="../media/image35420.png"/><Relationship Id="rId526" Type="http://schemas.openxmlformats.org/officeDocument/2006/relationships/customXml" Target="../ink/ink421.xml"/><Relationship Id="rId733" Type="http://schemas.openxmlformats.org/officeDocument/2006/relationships/image" Target="../media/image37720.png"/><Relationship Id="rId165" Type="http://schemas.openxmlformats.org/officeDocument/2006/relationships/image" Target="../media/image34560.png"/><Relationship Id="rId372" Type="http://schemas.openxmlformats.org/officeDocument/2006/relationships/customXml" Target="../ink/ink344.xml"/><Relationship Id="rId677" Type="http://schemas.openxmlformats.org/officeDocument/2006/relationships/image" Target="../media/image37410.png"/><Relationship Id="rId232" Type="http://schemas.openxmlformats.org/officeDocument/2006/relationships/customXml" Target="../ink/ink274.xml"/><Relationship Id="rId27" Type="http://schemas.openxmlformats.org/officeDocument/2006/relationships/image" Target="../media/image33790.png"/><Relationship Id="rId537" Type="http://schemas.openxmlformats.org/officeDocument/2006/relationships/image" Target="../media/image36630.png"/><Relationship Id="rId80" Type="http://schemas.openxmlformats.org/officeDocument/2006/relationships/customXml" Target="../ink/ink198.xml"/><Relationship Id="rId176" Type="http://schemas.openxmlformats.org/officeDocument/2006/relationships/customXml" Target="../ink/ink246.xml"/><Relationship Id="rId383" Type="http://schemas.openxmlformats.org/officeDocument/2006/relationships/image" Target="../media/image44.png"/><Relationship Id="rId590" Type="http://schemas.openxmlformats.org/officeDocument/2006/relationships/customXml" Target="../ink/ink453.xml"/><Relationship Id="rId604" Type="http://schemas.openxmlformats.org/officeDocument/2006/relationships/customXml" Target="../ink/ink460.xml"/><Relationship Id="rId243" Type="http://schemas.openxmlformats.org/officeDocument/2006/relationships/image" Target="../media/image34990.png"/><Relationship Id="rId450" Type="http://schemas.openxmlformats.org/officeDocument/2006/relationships/customXml" Target="../ink/ink383.xml"/><Relationship Id="rId688" Type="http://schemas.openxmlformats.org/officeDocument/2006/relationships/customXml" Target="../ink/ink500.xml"/><Relationship Id="rId38" Type="http://schemas.openxmlformats.org/officeDocument/2006/relationships/customXml" Target="../ink/ink177.xml"/><Relationship Id="rId103" Type="http://schemas.openxmlformats.org/officeDocument/2006/relationships/image" Target="../media/image34220.png"/><Relationship Id="rId310" Type="http://schemas.openxmlformats.org/officeDocument/2006/relationships/customXml" Target="../ink/ink313.xml"/><Relationship Id="rId548" Type="http://schemas.openxmlformats.org/officeDocument/2006/relationships/customXml" Target="../ink/ink432.xml"/><Relationship Id="rId91" Type="http://schemas.openxmlformats.org/officeDocument/2006/relationships/image" Target="../media/image34150.png"/><Relationship Id="rId187" Type="http://schemas.openxmlformats.org/officeDocument/2006/relationships/image" Target="../media/image34680.png"/><Relationship Id="rId394" Type="http://schemas.openxmlformats.org/officeDocument/2006/relationships/customXml" Target="../ink/ink355.xml"/><Relationship Id="rId408" Type="http://schemas.openxmlformats.org/officeDocument/2006/relationships/customXml" Target="../ink/ink362.xml"/><Relationship Id="rId615" Type="http://schemas.openxmlformats.org/officeDocument/2006/relationships/image" Target="../media/image37060.png"/><Relationship Id="rId254" Type="http://schemas.openxmlformats.org/officeDocument/2006/relationships/customXml" Target="../ink/ink285.xml"/><Relationship Id="rId699" Type="http://schemas.openxmlformats.org/officeDocument/2006/relationships/image" Target="../media/image37530.png"/><Relationship Id="rId49" Type="http://schemas.openxmlformats.org/officeDocument/2006/relationships/image" Target="../media/image33920.png"/><Relationship Id="rId114" Type="http://schemas.openxmlformats.org/officeDocument/2006/relationships/customXml" Target="../ink/ink215.xml"/><Relationship Id="rId461" Type="http://schemas.openxmlformats.org/officeDocument/2006/relationships/image" Target="../media/image36210.png"/><Relationship Id="rId559" Type="http://schemas.openxmlformats.org/officeDocument/2006/relationships/image" Target="../media/image36750.png"/><Relationship Id="rId198" Type="http://schemas.openxmlformats.org/officeDocument/2006/relationships/customXml" Target="../ink/ink257.xml"/><Relationship Id="rId321" Type="http://schemas.openxmlformats.org/officeDocument/2006/relationships/image" Target="../media/image35430.png"/><Relationship Id="rId419" Type="http://schemas.openxmlformats.org/officeDocument/2006/relationships/image" Target="../media/image35970.png"/><Relationship Id="rId626" Type="http://schemas.openxmlformats.org/officeDocument/2006/relationships/customXml" Target="../ink/ink471.xml"/><Relationship Id="rId265" Type="http://schemas.openxmlformats.org/officeDocument/2006/relationships/image" Target="../media/image35120.png"/><Relationship Id="rId472" Type="http://schemas.openxmlformats.org/officeDocument/2006/relationships/customXml" Target="../ink/ink394.xml"/><Relationship Id="rId125" Type="http://schemas.openxmlformats.org/officeDocument/2006/relationships/image" Target="../media/image34340.png"/><Relationship Id="rId332" Type="http://schemas.openxmlformats.org/officeDocument/2006/relationships/customXml" Target="../ink/ink324.xml"/><Relationship Id="rId637" Type="http://schemas.openxmlformats.org/officeDocument/2006/relationships/image" Target="../media/image37180.png"/><Relationship Id="rId276" Type="http://schemas.openxmlformats.org/officeDocument/2006/relationships/customXml" Target="../ink/ink296.xml"/><Relationship Id="rId483" Type="http://schemas.openxmlformats.org/officeDocument/2006/relationships/image" Target="../media/image36330.png"/><Relationship Id="rId690" Type="http://schemas.openxmlformats.org/officeDocument/2006/relationships/customXml" Target="../ink/ink501.xml"/><Relationship Id="rId704" Type="http://schemas.openxmlformats.org/officeDocument/2006/relationships/customXml" Target="../ink/ink507.xml"/><Relationship Id="rId40" Type="http://schemas.openxmlformats.org/officeDocument/2006/relationships/customXml" Target="../ink/ink178.xml"/><Relationship Id="rId136" Type="http://schemas.openxmlformats.org/officeDocument/2006/relationships/customXml" Target="../ink/ink226.xml"/><Relationship Id="rId343" Type="http://schemas.openxmlformats.org/officeDocument/2006/relationships/image" Target="../media/image24.png"/><Relationship Id="rId550" Type="http://schemas.openxmlformats.org/officeDocument/2006/relationships/customXml" Target="../ink/ink433.xml"/><Relationship Id="rId203" Type="http://schemas.openxmlformats.org/officeDocument/2006/relationships/image" Target="../media/image34770.png"/><Relationship Id="rId648" Type="http://schemas.openxmlformats.org/officeDocument/2006/relationships/customXml" Target="../ink/ink481.xml"/><Relationship Id="rId287" Type="http://schemas.openxmlformats.org/officeDocument/2006/relationships/image" Target="../media/image35240.png"/><Relationship Id="rId410" Type="http://schemas.openxmlformats.org/officeDocument/2006/relationships/customXml" Target="../ink/ink363.xml"/><Relationship Id="rId494" Type="http://schemas.openxmlformats.org/officeDocument/2006/relationships/customXml" Target="../ink/ink405.xml"/><Relationship Id="rId508" Type="http://schemas.openxmlformats.org/officeDocument/2006/relationships/customXml" Target="../ink/ink412.xml"/><Relationship Id="rId715" Type="http://schemas.openxmlformats.org/officeDocument/2006/relationships/image" Target="../media/image37620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380.png"/><Relationship Id="rId21" Type="http://schemas.openxmlformats.org/officeDocument/2006/relationships/image" Target="../media/image37850.png"/><Relationship Id="rId324" Type="http://schemas.openxmlformats.org/officeDocument/2006/relationships/customXml" Target="../ink/ink684.xml"/><Relationship Id="rId531" Type="http://schemas.openxmlformats.org/officeDocument/2006/relationships/customXml" Target="../ink/ink786.xml"/><Relationship Id="rId629" Type="http://schemas.openxmlformats.org/officeDocument/2006/relationships/customXml" Target="../ink/ink835.xml"/><Relationship Id="rId170" Type="http://schemas.openxmlformats.org/officeDocument/2006/relationships/customXml" Target="../ink/ink607.xml"/><Relationship Id="rId268" Type="http://schemas.openxmlformats.org/officeDocument/2006/relationships/customXml" Target="../ink/ink656.xml"/><Relationship Id="rId475" Type="http://schemas.openxmlformats.org/officeDocument/2006/relationships/customXml" Target="../ink/ink758.xml"/><Relationship Id="rId32" Type="http://schemas.openxmlformats.org/officeDocument/2006/relationships/customXml" Target="../ink/ink538.xml"/><Relationship Id="rId128" Type="http://schemas.openxmlformats.org/officeDocument/2006/relationships/customXml" Target="../ink/ink586.xml"/><Relationship Id="rId335" Type="http://schemas.openxmlformats.org/officeDocument/2006/relationships/image" Target="../media/image61.png"/><Relationship Id="rId542" Type="http://schemas.openxmlformats.org/officeDocument/2006/relationships/image" Target="../media/image40690.png"/><Relationship Id="rId181" Type="http://schemas.openxmlformats.org/officeDocument/2006/relationships/image" Target="../media/image38740.png"/><Relationship Id="rId402" Type="http://schemas.openxmlformats.org/officeDocument/2006/relationships/customXml" Target="../ink/ink721.xml"/><Relationship Id="rId279" Type="http://schemas.openxmlformats.org/officeDocument/2006/relationships/image" Target="../media/image39270.png"/><Relationship Id="rId486" Type="http://schemas.openxmlformats.org/officeDocument/2006/relationships/image" Target="../media/image40390.png"/><Relationship Id="rId43" Type="http://schemas.openxmlformats.org/officeDocument/2006/relationships/image" Target="../media/image37970.png"/><Relationship Id="rId139" Type="http://schemas.openxmlformats.org/officeDocument/2006/relationships/image" Target="../media/image38510.png"/><Relationship Id="rId346" Type="http://schemas.openxmlformats.org/officeDocument/2006/relationships/customXml" Target="../ink/ink695.xml"/><Relationship Id="rId553" Type="http://schemas.openxmlformats.org/officeDocument/2006/relationships/customXml" Target="../ink/ink797.xml"/><Relationship Id="rId192" Type="http://schemas.openxmlformats.org/officeDocument/2006/relationships/customXml" Target="../ink/ink618.xml"/><Relationship Id="rId206" Type="http://schemas.openxmlformats.org/officeDocument/2006/relationships/customXml" Target="../ink/ink625.xml"/><Relationship Id="rId413" Type="http://schemas.openxmlformats.org/officeDocument/2006/relationships/image" Target="../media/image40020.png"/><Relationship Id="rId497" Type="http://schemas.openxmlformats.org/officeDocument/2006/relationships/customXml" Target="../ink/ink769.xml"/><Relationship Id="rId620" Type="http://schemas.openxmlformats.org/officeDocument/2006/relationships/image" Target="../media/image41130.png"/><Relationship Id="rId357" Type="http://schemas.openxmlformats.org/officeDocument/2006/relationships/image" Target="../media/image72.png"/><Relationship Id="rId54" Type="http://schemas.openxmlformats.org/officeDocument/2006/relationships/customXml" Target="../ink/ink549.xml"/><Relationship Id="rId217" Type="http://schemas.openxmlformats.org/officeDocument/2006/relationships/image" Target="../media/image38930.png"/><Relationship Id="rId564" Type="http://schemas.openxmlformats.org/officeDocument/2006/relationships/image" Target="../media/image40820.png"/><Relationship Id="rId424" Type="http://schemas.openxmlformats.org/officeDocument/2006/relationships/customXml" Target="../ink/ink732.xml"/><Relationship Id="rId631" Type="http://schemas.openxmlformats.org/officeDocument/2006/relationships/customXml" Target="../ink/ink836.xml"/><Relationship Id="rId270" Type="http://schemas.openxmlformats.org/officeDocument/2006/relationships/customXml" Target="../ink/ink657.xml"/><Relationship Id="rId65" Type="http://schemas.openxmlformats.org/officeDocument/2006/relationships/image" Target="../media/image38090.png"/><Relationship Id="rId130" Type="http://schemas.openxmlformats.org/officeDocument/2006/relationships/customXml" Target="../ink/ink587.xml"/><Relationship Id="rId575" Type="http://schemas.openxmlformats.org/officeDocument/2006/relationships/customXml" Target="../ink/ink808.xml"/><Relationship Id="rId228" Type="http://schemas.openxmlformats.org/officeDocument/2006/relationships/customXml" Target="../ink/ink636.xml"/><Relationship Id="rId435" Type="http://schemas.openxmlformats.org/officeDocument/2006/relationships/customXml" Target="../ink/ink738.xml"/><Relationship Id="rId642" Type="http://schemas.openxmlformats.org/officeDocument/2006/relationships/image" Target="../media/image41250.png"/><Relationship Id="rId281" Type="http://schemas.openxmlformats.org/officeDocument/2006/relationships/image" Target="../media/image39280.png"/><Relationship Id="rId502" Type="http://schemas.openxmlformats.org/officeDocument/2006/relationships/image" Target="../media/image40470.png"/><Relationship Id="rId76" Type="http://schemas.openxmlformats.org/officeDocument/2006/relationships/customXml" Target="../ink/ink560.xml"/><Relationship Id="rId141" Type="http://schemas.openxmlformats.org/officeDocument/2006/relationships/image" Target="../media/image38520.png"/><Relationship Id="rId379" Type="http://schemas.openxmlformats.org/officeDocument/2006/relationships/image" Target="../media/image39830.png"/><Relationship Id="rId586" Type="http://schemas.openxmlformats.org/officeDocument/2006/relationships/image" Target="../media/image40940.png"/><Relationship Id="rId7" Type="http://schemas.openxmlformats.org/officeDocument/2006/relationships/image" Target="../media/image4245.png"/><Relationship Id="rId239" Type="http://schemas.openxmlformats.org/officeDocument/2006/relationships/image" Target="../media/image39050.png"/><Relationship Id="rId446" Type="http://schemas.openxmlformats.org/officeDocument/2006/relationships/image" Target="../media/image40190.png"/><Relationship Id="rId653" Type="http://schemas.openxmlformats.org/officeDocument/2006/relationships/customXml" Target="../ink/ink847.xml"/><Relationship Id="rId292" Type="http://schemas.openxmlformats.org/officeDocument/2006/relationships/customXml" Target="../ink/ink668.xml"/><Relationship Id="rId306" Type="http://schemas.openxmlformats.org/officeDocument/2006/relationships/customXml" Target="../ink/ink675.xml"/><Relationship Id="rId87" Type="http://schemas.openxmlformats.org/officeDocument/2006/relationships/image" Target="../media/image38220.png"/><Relationship Id="rId513" Type="http://schemas.openxmlformats.org/officeDocument/2006/relationships/customXml" Target="../ink/ink777.xml"/><Relationship Id="rId597" Type="http://schemas.openxmlformats.org/officeDocument/2006/relationships/customXml" Target="../ink/ink819.xml"/><Relationship Id="rId152" Type="http://schemas.openxmlformats.org/officeDocument/2006/relationships/customXml" Target="../ink/ink598.xml"/><Relationship Id="rId457" Type="http://schemas.openxmlformats.org/officeDocument/2006/relationships/customXml" Target="../ink/ink749.xml"/><Relationship Id="rId14" Type="http://schemas.openxmlformats.org/officeDocument/2006/relationships/customXml" Target="../ink/ink529.xml"/><Relationship Id="rId317" Type="http://schemas.openxmlformats.org/officeDocument/2006/relationships/image" Target="../media/image39480.png"/><Relationship Id="rId524" Type="http://schemas.openxmlformats.org/officeDocument/2006/relationships/image" Target="../media/image40590.png"/><Relationship Id="rId98" Type="http://schemas.openxmlformats.org/officeDocument/2006/relationships/customXml" Target="../ink/ink571.xml"/><Relationship Id="rId163" Type="http://schemas.openxmlformats.org/officeDocument/2006/relationships/image" Target="../media/image38640.png"/><Relationship Id="rId230" Type="http://schemas.openxmlformats.org/officeDocument/2006/relationships/customXml" Target="../ink/ink637.xml"/><Relationship Id="rId468" Type="http://schemas.openxmlformats.org/officeDocument/2006/relationships/image" Target="../media/image40300.png"/><Relationship Id="rId25" Type="http://schemas.openxmlformats.org/officeDocument/2006/relationships/image" Target="../media/image37870.png"/><Relationship Id="rId328" Type="http://schemas.openxmlformats.org/officeDocument/2006/relationships/customXml" Target="../ink/ink686.xml"/><Relationship Id="rId535" Type="http://schemas.openxmlformats.org/officeDocument/2006/relationships/customXml" Target="../ink/ink788.xml"/><Relationship Id="rId174" Type="http://schemas.openxmlformats.org/officeDocument/2006/relationships/customXml" Target="../ink/ink609.xml"/><Relationship Id="rId381" Type="http://schemas.openxmlformats.org/officeDocument/2006/relationships/image" Target="../media/image39840.png"/><Relationship Id="rId602" Type="http://schemas.openxmlformats.org/officeDocument/2006/relationships/image" Target="../media/image41030.png"/><Relationship Id="rId241" Type="http://schemas.openxmlformats.org/officeDocument/2006/relationships/image" Target="../media/image39060.png"/><Relationship Id="rId479" Type="http://schemas.openxmlformats.org/officeDocument/2006/relationships/customXml" Target="../ink/ink760.xml"/><Relationship Id="rId36" Type="http://schemas.openxmlformats.org/officeDocument/2006/relationships/customXml" Target="../ink/ink540.xml"/><Relationship Id="rId339" Type="http://schemas.openxmlformats.org/officeDocument/2006/relationships/image" Target="../media/image63.png"/><Relationship Id="rId546" Type="http://schemas.openxmlformats.org/officeDocument/2006/relationships/image" Target="../media/image40720.png"/><Relationship Id="rId101" Type="http://schemas.openxmlformats.org/officeDocument/2006/relationships/image" Target="../media/image38290.png"/><Relationship Id="rId185" Type="http://schemas.openxmlformats.org/officeDocument/2006/relationships/image" Target="../media/image38760.png"/><Relationship Id="rId406" Type="http://schemas.openxmlformats.org/officeDocument/2006/relationships/customXml" Target="../ink/ink723.xml"/><Relationship Id="rId392" Type="http://schemas.openxmlformats.org/officeDocument/2006/relationships/customXml" Target="../ink/ink716.xml"/><Relationship Id="rId613" Type="http://schemas.openxmlformats.org/officeDocument/2006/relationships/customXml" Target="../ink/ink827.xml"/><Relationship Id="rId252" Type="http://schemas.openxmlformats.org/officeDocument/2006/relationships/customXml" Target="../ink/ink648.xml"/><Relationship Id="rId47" Type="http://schemas.openxmlformats.org/officeDocument/2006/relationships/image" Target="../media/image37990.png"/><Relationship Id="rId112" Type="http://schemas.openxmlformats.org/officeDocument/2006/relationships/customXml" Target="../ink/ink578.xml"/><Relationship Id="rId557" Type="http://schemas.openxmlformats.org/officeDocument/2006/relationships/customXml" Target="../ink/ink799.xml"/><Relationship Id="rId196" Type="http://schemas.openxmlformats.org/officeDocument/2006/relationships/customXml" Target="../ink/ink620.xml"/><Relationship Id="rId417" Type="http://schemas.openxmlformats.org/officeDocument/2006/relationships/image" Target="../media/image40040.png"/><Relationship Id="rId624" Type="http://schemas.openxmlformats.org/officeDocument/2006/relationships/image" Target="../media/image79.png"/><Relationship Id="rId263" Type="http://schemas.openxmlformats.org/officeDocument/2006/relationships/image" Target="../media/image39180.png"/><Relationship Id="rId470" Type="http://schemas.openxmlformats.org/officeDocument/2006/relationships/image" Target="../media/image40310.png"/><Relationship Id="rId58" Type="http://schemas.openxmlformats.org/officeDocument/2006/relationships/customXml" Target="../ink/ink551.xml"/><Relationship Id="rId123" Type="http://schemas.openxmlformats.org/officeDocument/2006/relationships/image" Target="../media/image38420.png"/><Relationship Id="rId330" Type="http://schemas.openxmlformats.org/officeDocument/2006/relationships/customXml" Target="../ink/ink687.xml"/><Relationship Id="rId568" Type="http://schemas.openxmlformats.org/officeDocument/2006/relationships/image" Target="../media/image40840.png"/><Relationship Id="rId165" Type="http://schemas.openxmlformats.org/officeDocument/2006/relationships/image" Target="../media/image38650.png"/><Relationship Id="rId372" Type="http://schemas.openxmlformats.org/officeDocument/2006/relationships/customXml" Target="../ink/ink706.xml"/><Relationship Id="rId428" Type="http://schemas.openxmlformats.org/officeDocument/2006/relationships/customXml" Target="../ink/ink734.xml"/><Relationship Id="rId635" Type="http://schemas.openxmlformats.org/officeDocument/2006/relationships/customXml" Target="../ink/ink838.xml"/><Relationship Id="rId232" Type="http://schemas.openxmlformats.org/officeDocument/2006/relationships/customXml" Target="../ink/ink638.xml"/><Relationship Id="rId274" Type="http://schemas.openxmlformats.org/officeDocument/2006/relationships/customXml" Target="../ink/ink659.xml"/><Relationship Id="rId481" Type="http://schemas.openxmlformats.org/officeDocument/2006/relationships/customXml" Target="../ink/ink761.xml"/><Relationship Id="rId27" Type="http://schemas.openxmlformats.org/officeDocument/2006/relationships/image" Target="../media/image37880.png"/><Relationship Id="rId69" Type="http://schemas.openxmlformats.org/officeDocument/2006/relationships/image" Target="../media/image38120.png"/><Relationship Id="rId134" Type="http://schemas.openxmlformats.org/officeDocument/2006/relationships/customXml" Target="../ink/ink589.xml"/><Relationship Id="rId537" Type="http://schemas.openxmlformats.org/officeDocument/2006/relationships/customXml" Target="../ink/ink789.xml"/><Relationship Id="rId579" Type="http://schemas.openxmlformats.org/officeDocument/2006/relationships/customXml" Target="../ink/ink810.xml"/><Relationship Id="rId80" Type="http://schemas.openxmlformats.org/officeDocument/2006/relationships/customXml" Target="../ink/ink562.xml"/><Relationship Id="rId176" Type="http://schemas.openxmlformats.org/officeDocument/2006/relationships/customXml" Target="../ink/ink610.xml"/><Relationship Id="rId341" Type="http://schemas.openxmlformats.org/officeDocument/2006/relationships/image" Target="../media/image64.png"/><Relationship Id="rId383" Type="http://schemas.openxmlformats.org/officeDocument/2006/relationships/image" Target="../media/image39850.png"/><Relationship Id="rId439" Type="http://schemas.openxmlformats.org/officeDocument/2006/relationships/customXml" Target="../ink/ink740.xml"/><Relationship Id="rId590" Type="http://schemas.openxmlformats.org/officeDocument/2006/relationships/image" Target="../media/image40960.png"/><Relationship Id="rId604" Type="http://schemas.openxmlformats.org/officeDocument/2006/relationships/image" Target="../media/image41040.png"/><Relationship Id="rId646" Type="http://schemas.openxmlformats.org/officeDocument/2006/relationships/image" Target="../media/image41270.png"/><Relationship Id="rId201" Type="http://schemas.openxmlformats.org/officeDocument/2006/relationships/image" Target="../media/image38840.png"/><Relationship Id="rId243" Type="http://schemas.openxmlformats.org/officeDocument/2006/relationships/image" Target="../media/image39070.png"/><Relationship Id="rId285" Type="http://schemas.openxmlformats.org/officeDocument/2006/relationships/image" Target="../media/image39310.png"/><Relationship Id="rId450" Type="http://schemas.openxmlformats.org/officeDocument/2006/relationships/image" Target="../media/image40210.png"/><Relationship Id="rId506" Type="http://schemas.openxmlformats.org/officeDocument/2006/relationships/image" Target="../media/image40490.png"/><Relationship Id="rId38" Type="http://schemas.openxmlformats.org/officeDocument/2006/relationships/customXml" Target="../ink/ink541.xml"/><Relationship Id="rId103" Type="http://schemas.openxmlformats.org/officeDocument/2006/relationships/image" Target="../media/image38310.png"/><Relationship Id="rId310" Type="http://schemas.openxmlformats.org/officeDocument/2006/relationships/customXml" Target="../ink/ink677.xml"/><Relationship Id="rId492" Type="http://schemas.openxmlformats.org/officeDocument/2006/relationships/image" Target="../media/image40420.png"/><Relationship Id="rId548" Type="http://schemas.openxmlformats.org/officeDocument/2006/relationships/image" Target="../media/image40730.png"/><Relationship Id="rId91" Type="http://schemas.openxmlformats.org/officeDocument/2006/relationships/image" Target="../media/image55.png"/><Relationship Id="rId145" Type="http://schemas.openxmlformats.org/officeDocument/2006/relationships/image" Target="../media/image38540.png"/><Relationship Id="rId187" Type="http://schemas.openxmlformats.org/officeDocument/2006/relationships/image" Target="../media/image38770.png"/><Relationship Id="rId352" Type="http://schemas.openxmlformats.org/officeDocument/2006/relationships/customXml" Target="../ink/ink698.xml"/><Relationship Id="rId394" Type="http://schemas.openxmlformats.org/officeDocument/2006/relationships/customXml" Target="../ink/ink717.xml"/><Relationship Id="rId408" Type="http://schemas.openxmlformats.org/officeDocument/2006/relationships/customXml" Target="../ink/ink724.xml"/><Relationship Id="rId615" Type="http://schemas.openxmlformats.org/officeDocument/2006/relationships/customXml" Target="../ink/ink828.xml"/><Relationship Id="rId212" Type="http://schemas.openxmlformats.org/officeDocument/2006/relationships/customXml" Target="../ink/ink628.xml"/><Relationship Id="rId254" Type="http://schemas.openxmlformats.org/officeDocument/2006/relationships/customXml" Target="../ink/ink649.xml"/><Relationship Id="rId657" Type="http://schemas.openxmlformats.org/officeDocument/2006/relationships/customXml" Target="../ink/ink849.xml"/><Relationship Id="rId49" Type="http://schemas.openxmlformats.org/officeDocument/2006/relationships/image" Target="../media/image38010.png"/><Relationship Id="rId114" Type="http://schemas.openxmlformats.org/officeDocument/2006/relationships/customXml" Target="../ink/ink579.xml"/><Relationship Id="rId296" Type="http://schemas.openxmlformats.org/officeDocument/2006/relationships/customXml" Target="../ink/ink670.xml"/><Relationship Id="rId461" Type="http://schemas.openxmlformats.org/officeDocument/2006/relationships/customXml" Target="../ink/ink751.xml"/><Relationship Id="rId517" Type="http://schemas.openxmlformats.org/officeDocument/2006/relationships/customXml" Target="../ink/ink779.xml"/><Relationship Id="rId559" Type="http://schemas.openxmlformats.org/officeDocument/2006/relationships/customXml" Target="../ink/ink800.xml"/><Relationship Id="rId60" Type="http://schemas.openxmlformats.org/officeDocument/2006/relationships/customXml" Target="../ink/ink552.xml"/><Relationship Id="rId156" Type="http://schemas.openxmlformats.org/officeDocument/2006/relationships/customXml" Target="../ink/ink600.xml"/><Relationship Id="rId198" Type="http://schemas.openxmlformats.org/officeDocument/2006/relationships/customXml" Target="../ink/ink621.xml"/><Relationship Id="rId321" Type="http://schemas.openxmlformats.org/officeDocument/2006/relationships/image" Target="../media/image39510.png"/><Relationship Id="rId363" Type="http://schemas.openxmlformats.org/officeDocument/2006/relationships/image" Target="../media/image75.png"/><Relationship Id="rId419" Type="http://schemas.openxmlformats.org/officeDocument/2006/relationships/image" Target="../media/image42491.png"/><Relationship Id="rId570" Type="http://schemas.openxmlformats.org/officeDocument/2006/relationships/image" Target="../media/image40850.png"/><Relationship Id="rId626" Type="http://schemas.openxmlformats.org/officeDocument/2006/relationships/image" Target="../media/image41160.png"/><Relationship Id="rId223" Type="http://schemas.openxmlformats.org/officeDocument/2006/relationships/image" Target="../media/image38960.png"/><Relationship Id="rId430" Type="http://schemas.openxmlformats.org/officeDocument/2006/relationships/image" Target="../media/image4254.png"/><Relationship Id="rId18" Type="http://schemas.openxmlformats.org/officeDocument/2006/relationships/customXml" Target="../ink/ink531.xml"/><Relationship Id="rId265" Type="http://schemas.openxmlformats.org/officeDocument/2006/relationships/image" Target="../media/image39190.png"/><Relationship Id="rId472" Type="http://schemas.openxmlformats.org/officeDocument/2006/relationships/image" Target="../media/image40320.png"/><Relationship Id="rId528" Type="http://schemas.openxmlformats.org/officeDocument/2006/relationships/image" Target="../media/image40620.png"/><Relationship Id="rId125" Type="http://schemas.openxmlformats.org/officeDocument/2006/relationships/image" Target="../media/image38430.png"/><Relationship Id="rId167" Type="http://schemas.openxmlformats.org/officeDocument/2006/relationships/image" Target="../media/image38660.png"/><Relationship Id="rId332" Type="http://schemas.openxmlformats.org/officeDocument/2006/relationships/customXml" Target="../ink/ink688.xml"/><Relationship Id="rId374" Type="http://schemas.openxmlformats.org/officeDocument/2006/relationships/customXml" Target="../ink/ink707.xml"/><Relationship Id="rId581" Type="http://schemas.openxmlformats.org/officeDocument/2006/relationships/customXml" Target="../ink/ink811.xml"/><Relationship Id="rId71" Type="http://schemas.openxmlformats.org/officeDocument/2006/relationships/image" Target="../media/image38130.png"/><Relationship Id="rId234" Type="http://schemas.openxmlformats.org/officeDocument/2006/relationships/customXml" Target="../ink/ink639.xml"/><Relationship Id="rId637" Type="http://schemas.openxmlformats.org/officeDocument/2006/relationships/customXml" Target="../ink/ink839.xml"/><Relationship Id="rId2" Type="http://schemas.openxmlformats.org/officeDocument/2006/relationships/customXml" Target="../ink/ink523.xml"/><Relationship Id="rId29" Type="http://schemas.openxmlformats.org/officeDocument/2006/relationships/image" Target="../media/image37890.png"/><Relationship Id="rId276" Type="http://schemas.openxmlformats.org/officeDocument/2006/relationships/customXml" Target="../ink/ink660.xml"/><Relationship Id="rId441" Type="http://schemas.openxmlformats.org/officeDocument/2006/relationships/customXml" Target="../ink/ink741.xml"/><Relationship Id="rId483" Type="http://schemas.openxmlformats.org/officeDocument/2006/relationships/customXml" Target="../ink/ink762.xml"/><Relationship Id="rId539" Type="http://schemas.openxmlformats.org/officeDocument/2006/relationships/customXml" Target="../ink/ink790.xml"/><Relationship Id="rId40" Type="http://schemas.openxmlformats.org/officeDocument/2006/relationships/customXml" Target="../ink/ink542.xml"/><Relationship Id="rId136" Type="http://schemas.openxmlformats.org/officeDocument/2006/relationships/customXml" Target="../ink/ink590.xml"/><Relationship Id="rId178" Type="http://schemas.openxmlformats.org/officeDocument/2006/relationships/customXml" Target="../ink/ink611.xml"/><Relationship Id="rId301" Type="http://schemas.openxmlformats.org/officeDocument/2006/relationships/image" Target="../media/image39390.png"/><Relationship Id="rId343" Type="http://schemas.openxmlformats.org/officeDocument/2006/relationships/image" Target="../media/image65.png"/><Relationship Id="rId550" Type="http://schemas.openxmlformats.org/officeDocument/2006/relationships/image" Target="../media/image40740.png"/><Relationship Id="rId82" Type="http://schemas.openxmlformats.org/officeDocument/2006/relationships/customXml" Target="../ink/ink563.xml"/><Relationship Id="rId203" Type="http://schemas.openxmlformats.org/officeDocument/2006/relationships/image" Target="../media/image38850.png"/><Relationship Id="rId385" Type="http://schemas.openxmlformats.org/officeDocument/2006/relationships/image" Target="../media/image39860.png"/><Relationship Id="rId592" Type="http://schemas.openxmlformats.org/officeDocument/2006/relationships/image" Target="../media/image40970.png"/><Relationship Id="rId606" Type="http://schemas.openxmlformats.org/officeDocument/2006/relationships/image" Target="../media/image41050.png"/><Relationship Id="rId648" Type="http://schemas.openxmlformats.org/officeDocument/2006/relationships/image" Target="../media/image41280.png"/><Relationship Id="rId245" Type="http://schemas.openxmlformats.org/officeDocument/2006/relationships/image" Target="../media/image39080.png"/><Relationship Id="rId287" Type="http://schemas.openxmlformats.org/officeDocument/2006/relationships/image" Target="../media/image39320.png"/><Relationship Id="rId410" Type="http://schemas.openxmlformats.org/officeDocument/2006/relationships/customXml" Target="../ink/ink725.xml"/><Relationship Id="rId452" Type="http://schemas.openxmlformats.org/officeDocument/2006/relationships/image" Target="../media/image40220.png"/><Relationship Id="rId494" Type="http://schemas.openxmlformats.org/officeDocument/2006/relationships/image" Target="../media/image40430.png"/><Relationship Id="rId508" Type="http://schemas.openxmlformats.org/officeDocument/2006/relationships/image" Target="../media/image40510.png"/><Relationship Id="rId105" Type="http://schemas.openxmlformats.org/officeDocument/2006/relationships/image" Target="../media/image38320.png"/><Relationship Id="rId147" Type="http://schemas.openxmlformats.org/officeDocument/2006/relationships/image" Target="../media/image38550.png"/><Relationship Id="rId312" Type="http://schemas.openxmlformats.org/officeDocument/2006/relationships/customXml" Target="../ink/ink678.xml"/><Relationship Id="rId354" Type="http://schemas.openxmlformats.org/officeDocument/2006/relationships/customXml" Target="../ink/ink699.xml"/><Relationship Id="rId51" Type="http://schemas.openxmlformats.org/officeDocument/2006/relationships/image" Target="../media/image38020.png"/><Relationship Id="rId93" Type="http://schemas.openxmlformats.org/officeDocument/2006/relationships/image" Target="../media/image56.png"/><Relationship Id="rId189" Type="http://schemas.openxmlformats.org/officeDocument/2006/relationships/image" Target="../media/image38780.png"/><Relationship Id="rId396" Type="http://schemas.openxmlformats.org/officeDocument/2006/relationships/customXml" Target="../ink/ink718.xml"/><Relationship Id="rId561" Type="http://schemas.openxmlformats.org/officeDocument/2006/relationships/customXml" Target="../ink/ink801.xml"/><Relationship Id="rId617" Type="http://schemas.openxmlformats.org/officeDocument/2006/relationships/customXml" Target="../ink/ink829.xml"/><Relationship Id="rId214" Type="http://schemas.openxmlformats.org/officeDocument/2006/relationships/customXml" Target="../ink/ink629.xml"/><Relationship Id="rId256" Type="http://schemas.openxmlformats.org/officeDocument/2006/relationships/customXml" Target="../ink/ink650.xml"/><Relationship Id="rId298" Type="http://schemas.openxmlformats.org/officeDocument/2006/relationships/customXml" Target="../ink/ink671.xml"/><Relationship Id="rId421" Type="http://schemas.openxmlformats.org/officeDocument/2006/relationships/image" Target="../media/image42501.png"/><Relationship Id="rId463" Type="http://schemas.openxmlformats.org/officeDocument/2006/relationships/customXml" Target="../ink/ink752.xml"/><Relationship Id="rId519" Type="http://schemas.openxmlformats.org/officeDocument/2006/relationships/customXml" Target="../ink/ink780.xml"/><Relationship Id="rId116" Type="http://schemas.openxmlformats.org/officeDocument/2006/relationships/customXml" Target="../ink/ink580.xml"/><Relationship Id="rId158" Type="http://schemas.openxmlformats.org/officeDocument/2006/relationships/customXml" Target="../ink/ink601.xml"/><Relationship Id="rId323" Type="http://schemas.openxmlformats.org/officeDocument/2006/relationships/image" Target="../media/image39520.png"/><Relationship Id="rId530" Type="http://schemas.openxmlformats.org/officeDocument/2006/relationships/image" Target="../media/image40630.png"/><Relationship Id="rId20" Type="http://schemas.openxmlformats.org/officeDocument/2006/relationships/customXml" Target="../ink/ink532.xml"/><Relationship Id="rId62" Type="http://schemas.openxmlformats.org/officeDocument/2006/relationships/customXml" Target="../ink/ink553.xml"/><Relationship Id="rId365" Type="http://schemas.openxmlformats.org/officeDocument/2006/relationships/image" Target="../media/image76.png"/><Relationship Id="rId572" Type="http://schemas.openxmlformats.org/officeDocument/2006/relationships/image" Target="../media/image40860.png"/><Relationship Id="rId628" Type="http://schemas.openxmlformats.org/officeDocument/2006/relationships/image" Target="../media/image41170.png"/><Relationship Id="rId225" Type="http://schemas.openxmlformats.org/officeDocument/2006/relationships/image" Target="../media/image38970.png"/><Relationship Id="rId267" Type="http://schemas.openxmlformats.org/officeDocument/2006/relationships/image" Target="../media/image39210.png"/><Relationship Id="rId432" Type="http://schemas.openxmlformats.org/officeDocument/2006/relationships/image" Target="../media/image40120.png"/><Relationship Id="rId474" Type="http://schemas.openxmlformats.org/officeDocument/2006/relationships/image" Target="../media/image40330.png"/><Relationship Id="rId127" Type="http://schemas.openxmlformats.org/officeDocument/2006/relationships/image" Target="../media/image38440.png"/><Relationship Id="rId31" Type="http://schemas.openxmlformats.org/officeDocument/2006/relationships/image" Target="../media/image37910.png"/><Relationship Id="rId73" Type="http://schemas.openxmlformats.org/officeDocument/2006/relationships/image" Target="../media/image38140.png"/><Relationship Id="rId169" Type="http://schemas.openxmlformats.org/officeDocument/2006/relationships/image" Target="../media/image38670.png"/><Relationship Id="rId334" Type="http://schemas.openxmlformats.org/officeDocument/2006/relationships/customXml" Target="../ink/ink689.xml"/><Relationship Id="rId376" Type="http://schemas.openxmlformats.org/officeDocument/2006/relationships/customXml" Target="../ink/ink708.xml"/><Relationship Id="rId541" Type="http://schemas.openxmlformats.org/officeDocument/2006/relationships/customXml" Target="../ink/ink791.xml"/><Relationship Id="rId583" Type="http://schemas.openxmlformats.org/officeDocument/2006/relationships/customXml" Target="../ink/ink812.xml"/><Relationship Id="rId639" Type="http://schemas.openxmlformats.org/officeDocument/2006/relationships/customXml" Target="../ink/ink840.xml"/><Relationship Id="rId4" Type="http://schemas.openxmlformats.org/officeDocument/2006/relationships/customXml" Target="../ink/ink524.xml"/><Relationship Id="rId180" Type="http://schemas.openxmlformats.org/officeDocument/2006/relationships/customXml" Target="../ink/ink612.xml"/><Relationship Id="rId236" Type="http://schemas.openxmlformats.org/officeDocument/2006/relationships/customXml" Target="../ink/ink640.xml"/><Relationship Id="rId278" Type="http://schemas.openxmlformats.org/officeDocument/2006/relationships/customXml" Target="../ink/ink661.xml"/><Relationship Id="rId401" Type="http://schemas.openxmlformats.org/officeDocument/2006/relationships/image" Target="../media/image39950.png"/><Relationship Id="rId443" Type="http://schemas.openxmlformats.org/officeDocument/2006/relationships/customXml" Target="../ink/ink742.xml"/><Relationship Id="rId650" Type="http://schemas.openxmlformats.org/officeDocument/2006/relationships/image" Target="../media/image41290.png"/><Relationship Id="rId303" Type="http://schemas.openxmlformats.org/officeDocument/2006/relationships/image" Target="../media/image39410.png"/><Relationship Id="rId485" Type="http://schemas.openxmlformats.org/officeDocument/2006/relationships/customXml" Target="../ink/ink763.xml"/><Relationship Id="rId42" Type="http://schemas.openxmlformats.org/officeDocument/2006/relationships/customXml" Target="../ink/ink543.xml"/><Relationship Id="rId84" Type="http://schemas.openxmlformats.org/officeDocument/2006/relationships/customXml" Target="../ink/ink564.xml"/><Relationship Id="rId138" Type="http://schemas.openxmlformats.org/officeDocument/2006/relationships/customXml" Target="../ink/ink591.xml"/><Relationship Id="rId345" Type="http://schemas.openxmlformats.org/officeDocument/2006/relationships/image" Target="../media/image66.png"/><Relationship Id="rId387" Type="http://schemas.openxmlformats.org/officeDocument/2006/relationships/image" Target="../media/image39870.png"/><Relationship Id="rId510" Type="http://schemas.openxmlformats.org/officeDocument/2006/relationships/image" Target="../media/image40520.png"/><Relationship Id="rId552" Type="http://schemas.openxmlformats.org/officeDocument/2006/relationships/image" Target="../media/image40750.png"/><Relationship Id="rId594" Type="http://schemas.openxmlformats.org/officeDocument/2006/relationships/image" Target="../media/image40980.png"/><Relationship Id="rId608" Type="http://schemas.openxmlformats.org/officeDocument/2006/relationships/image" Target="../media/image41060.png"/><Relationship Id="rId191" Type="http://schemas.openxmlformats.org/officeDocument/2006/relationships/image" Target="../media/image38790.png"/><Relationship Id="rId205" Type="http://schemas.openxmlformats.org/officeDocument/2006/relationships/image" Target="../media/image38860.png"/><Relationship Id="rId247" Type="http://schemas.openxmlformats.org/officeDocument/2006/relationships/image" Target="../media/image39090.png"/><Relationship Id="rId412" Type="http://schemas.openxmlformats.org/officeDocument/2006/relationships/customXml" Target="../ink/ink726.xml"/><Relationship Id="rId107" Type="http://schemas.openxmlformats.org/officeDocument/2006/relationships/image" Target="../media/image38330.png"/><Relationship Id="rId289" Type="http://schemas.openxmlformats.org/officeDocument/2006/relationships/image" Target="../media/image39330.png"/><Relationship Id="rId454" Type="http://schemas.openxmlformats.org/officeDocument/2006/relationships/image" Target="../media/image40230.png"/><Relationship Id="rId496" Type="http://schemas.openxmlformats.org/officeDocument/2006/relationships/image" Target="../media/image40440.png"/><Relationship Id="rId11" Type="http://schemas.openxmlformats.org/officeDocument/2006/relationships/image" Target="../media/image37790.png"/><Relationship Id="rId53" Type="http://schemas.openxmlformats.org/officeDocument/2006/relationships/image" Target="../media/image38030.png"/><Relationship Id="rId149" Type="http://schemas.openxmlformats.org/officeDocument/2006/relationships/image" Target="../media/image38560.png"/><Relationship Id="rId314" Type="http://schemas.openxmlformats.org/officeDocument/2006/relationships/customXml" Target="../ink/ink679.xml"/><Relationship Id="rId356" Type="http://schemas.openxmlformats.org/officeDocument/2006/relationships/customXml" Target="../ink/ink700.xml"/><Relationship Id="rId398" Type="http://schemas.openxmlformats.org/officeDocument/2006/relationships/customXml" Target="../ink/ink719.xml"/><Relationship Id="rId521" Type="http://schemas.openxmlformats.org/officeDocument/2006/relationships/customXml" Target="../ink/ink781.xml"/><Relationship Id="rId563" Type="http://schemas.openxmlformats.org/officeDocument/2006/relationships/customXml" Target="../ink/ink802.xml"/><Relationship Id="rId619" Type="http://schemas.openxmlformats.org/officeDocument/2006/relationships/customXml" Target="../ink/ink830.xml"/><Relationship Id="rId95" Type="http://schemas.openxmlformats.org/officeDocument/2006/relationships/image" Target="../media/image38260.png"/><Relationship Id="rId160" Type="http://schemas.openxmlformats.org/officeDocument/2006/relationships/customXml" Target="../ink/ink602.xml"/><Relationship Id="rId216" Type="http://schemas.openxmlformats.org/officeDocument/2006/relationships/customXml" Target="../ink/ink630.xml"/><Relationship Id="rId423" Type="http://schemas.openxmlformats.org/officeDocument/2006/relationships/image" Target="../media/image42511.png"/><Relationship Id="rId258" Type="http://schemas.openxmlformats.org/officeDocument/2006/relationships/customXml" Target="../ink/ink651.xml"/><Relationship Id="rId465" Type="http://schemas.openxmlformats.org/officeDocument/2006/relationships/customXml" Target="../ink/ink753.xml"/><Relationship Id="rId630" Type="http://schemas.openxmlformats.org/officeDocument/2006/relationships/image" Target="../media/image41180.png"/><Relationship Id="rId22" Type="http://schemas.openxmlformats.org/officeDocument/2006/relationships/customXml" Target="../ink/ink533.xml"/><Relationship Id="rId64" Type="http://schemas.openxmlformats.org/officeDocument/2006/relationships/customXml" Target="../ink/ink554.xml"/><Relationship Id="rId118" Type="http://schemas.openxmlformats.org/officeDocument/2006/relationships/customXml" Target="../ink/ink581.xml"/><Relationship Id="rId325" Type="http://schemas.openxmlformats.org/officeDocument/2006/relationships/image" Target="../media/image39530.png"/><Relationship Id="rId532" Type="http://schemas.openxmlformats.org/officeDocument/2006/relationships/image" Target="../media/image40640.png"/><Relationship Id="rId574" Type="http://schemas.openxmlformats.org/officeDocument/2006/relationships/image" Target="../media/image40870.png"/><Relationship Id="rId171" Type="http://schemas.openxmlformats.org/officeDocument/2006/relationships/image" Target="../media/image57.png"/><Relationship Id="rId227" Type="http://schemas.openxmlformats.org/officeDocument/2006/relationships/image" Target="../media/image60.png"/><Relationship Id="rId269" Type="http://schemas.openxmlformats.org/officeDocument/2006/relationships/image" Target="../media/image39220.png"/><Relationship Id="rId434" Type="http://schemas.openxmlformats.org/officeDocument/2006/relationships/image" Target="../media/image40130.png"/><Relationship Id="rId476" Type="http://schemas.openxmlformats.org/officeDocument/2006/relationships/image" Target="../media/image40340.png"/><Relationship Id="rId641" Type="http://schemas.openxmlformats.org/officeDocument/2006/relationships/customXml" Target="../ink/ink841.xml"/><Relationship Id="rId33" Type="http://schemas.openxmlformats.org/officeDocument/2006/relationships/image" Target="../media/image37920.png"/><Relationship Id="rId129" Type="http://schemas.openxmlformats.org/officeDocument/2006/relationships/image" Target="../media/image38450.png"/><Relationship Id="rId280" Type="http://schemas.openxmlformats.org/officeDocument/2006/relationships/customXml" Target="../ink/ink662.xml"/><Relationship Id="rId336" Type="http://schemas.openxmlformats.org/officeDocument/2006/relationships/customXml" Target="../ink/ink690.xml"/><Relationship Id="rId501" Type="http://schemas.openxmlformats.org/officeDocument/2006/relationships/customXml" Target="../ink/ink771.xml"/><Relationship Id="rId543" Type="http://schemas.openxmlformats.org/officeDocument/2006/relationships/customXml" Target="../ink/ink792.xml"/><Relationship Id="rId75" Type="http://schemas.openxmlformats.org/officeDocument/2006/relationships/image" Target="../media/image38150.png"/><Relationship Id="rId140" Type="http://schemas.openxmlformats.org/officeDocument/2006/relationships/customXml" Target="../ink/ink592.xml"/><Relationship Id="rId182" Type="http://schemas.openxmlformats.org/officeDocument/2006/relationships/customXml" Target="../ink/ink613.xml"/><Relationship Id="rId378" Type="http://schemas.openxmlformats.org/officeDocument/2006/relationships/customXml" Target="../ink/ink709.xml"/><Relationship Id="rId403" Type="http://schemas.openxmlformats.org/officeDocument/2006/relationships/image" Target="../media/image39960.png"/><Relationship Id="rId585" Type="http://schemas.openxmlformats.org/officeDocument/2006/relationships/customXml" Target="../ink/ink813.xml"/><Relationship Id="rId6" Type="http://schemas.openxmlformats.org/officeDocument/2006/relationships/customXml" Target="../ink/ink525.xml"/><Relationship Id="rId238" Type="http://schemas.openxmlformats.org/officeDocument/2006/relationships/customXml" Target="../ink/ink641.xml"/><Relationship Id="rId445" Type="http://schemas.openxmlformats.org/officeDocument/2006/relationships/customXml" Target="../ink/ink743.xml"/><Relationship Id="rId487" Type="http://schemas.openxmlformats.org/officeDocument/2006/relationships/customXml" Target="../ink/ink764.xml"/><Relationship Id="rId610" Type="http://schemas.openxmlformats.org/officeDocument/2006/relationships/image" Target="../media/image41070.png"/><Relationship Id="rId652" Type="http://schemas.openxmlformats.org/officeDocument/2006/relationships/image" Target="../media/image41310.png"/><Relationship Id="rId291" Type="http://schemas.openxmlformats.org/officeDocument/2006/relationships/image" Target="../media/image39340.png"/><Relationship Id="rId305" Type="http://schemas.openxmlformats.org/officeDocument/2006/relationships/image" Target="../media/image39420.png"/><Relationship Id="rId347" Type="http://schemas.openxmlformats.org/officeDocument/2006/relationships/image" Target="../media/image67.png"/><Relationship Id="rId512" Type="http://schemas.openxmlformats.org/officeDocument/2006/relationships/image" Target="../media/image40530.png"/><Relationship Id="rId44" Type="http://schemas.openxmlformats.org/officeDocument/2006/relationships/customXml" Target="../ink/ink544.xml"/><Relationship Id="rId86" Type="http://schemas.openxmlformats.org/officeDocument/2006/relationships/customXml" Target="../ink/ink565.xml"/><Relationship Id="rId151" Type="http://schemas.openxmlformats.org/officeDocument/2006/relationships/image" Target="../media/image38570.png"/><Relationship Id="rId389" Type="http://schemas.openxmlformats.org/officeDocument/2006/relationships/image" Target="../media/image39880.png"/><Relationship Id="rId554" Type="http://schemas.openxmlformats.org/officeDocument/2006/relationships/image" Target="../media/image40760.png"/><Relationship Id="rId596" Type="http://schemas.openxmlformats.org/officeDocument/2006/relationships/image" Target="../media/image40990.png"/><Relationship Id="rId193" Type="http://schemas.openxmlformats.org/officeDocument/2006/relationships/image" Target="../media/image38810.png"/><Relationship Id="rId207" Type="http://schemas.openxmlformats.org/officeDocument/2006/relationships/image" Target="../media/image38870.png"/><Relationship Id="rId249" Type="http://schemas.openxmlformats.org/officeDocument/2006/relationships/image" Target="../media/image39110.png"/><Relationship Id="rId414" Type="http://schemas.openxmlformats.org/officeDocument/2006/relationships/customXml" Target="../ink/ink727.xml"/><Relationship Id="rId456" Type="http://schemas.openxmlformats.org/officeDocument/2006/relationships/image" Target="../media/image40240.png"/><Relationship Id="rId498" Type="http://schemas.openxmlformats.org/officeDocument/2006/relationships/image" Target="../media/image40450.png"/><Relationship Id="rId621" Type="http://schemas.openxmlformats.org/officeDocument/2006/relationships/customXml" Target="../ink/ink831.xml"/><Relationship Id="rId13" Type="http://schemas.openxmlformats.org/officeDocument/2006/relationships/image" Target="../media/image37810.png"/><Relationship Id="rId109" Type="http://schemas.openxmlformats.org/officeDocument/2006/relationships/image" Target="../media/image38340.png"/><Relationship Id="rId260" Type="http://schemas.openxmlformats.org/officeDocument/2006/relationships/customXml" Target="../ink/ink652.xml"/><Relationship Id="rId316" Type="http://schemas.openxmlformats.org/officeDocument/2006/relationships/customXml" Target="../ink/ink680.xml"/><Relationship Id="rId523" Type="http://schemas.openxmlformats.org/officeDocument/2006/relationships/customXml" Target="../ink/ink782.xml"/><Relationship Id="rId55" Type="http://schemas.openxmlformats.org/officeDocument/2006/relationships/image" Target="../media/image38040.png"/><Relationship Id="rId97" Type="http://schemas.openxmlformats.org/officeDocument/2006/relationships/image" Target="../media/image38270.png"/><Relationship Id="rId120" Type="http://schemas.openxmlformats.org/officeDocument/2006/relationships/customXml" Target="../ink/ink582.xml"/><Relationship Id="rId358" Type="http://schemas.openxmlformats.org/officeDocument/2006/relationships/customXml" Target="../ink/ink701.xml"/><Relationship Id="rId565" Type="http://schemas.openxmlformats.org/officeDocument/2006/relationships/customXml" Target="../ink/ink803.xml"/><Relationship Id="rId162" Type="http://schemas.openxmlformats.org/officeDocument/2006/relationships/customXml" Target="../ink/ink603.xml"/><Relationship Id="rId218" Type="http://schemas.openxmlformats.org/officeDocument/2006/relationships/customXml" Target="../ink/ink631.xml"/><Relationship Id="rId425" Type="http://schemas.openxmlformats.org/officeDocument/2006/relationships/image" Target="../media/image4252.png"/><Relationship Id="rId467" Type="http://schemas.openxmlformats.org/officeDocument/2006/relationships/customXml" Target="../ink/ink754.xml"/><Relationship Id="rId632" Type="http://schemas.openxmlformats.org/officeDocument/2006/relationships/image" Target="../media/image41190.png"/><Relationship Id="rId271" Type="http://schemas.openxmlformats.org/officeDocument/2006/relationships/image" Target="../media/image39230.png"/><Relationship Id="rId24" Type="http://schemas.openxmlformats.org/officeDocument/2006/relationships/customXml" Target="../ink/ink534.xml"/><Relationship Id="rId66" Type="http://schemas.openxmlformats.org/officeDocument/2006/relationships/customXml" Target="../ink/ink555.xml"/><Relationship Id="rId131" Type="http://schemas.openxmlformats.org/officeDocument/2006/relationships/image" Target="../media/image38460.png"/><Relationship Id="rId327" Type="http://schemas.openxmlformats.org/officeDocument/2006/relationships/image" Target="../media/image39540.png"/><Relationship Id="rId534" Type="http://schemas.openxmlformats.org/officeDocument/2006/relationships/image" Target="../media/image40650.png"/><Relationship Id="rId576" Type="http://schemas.openxmlformats.org/officeDocument/2006/relationships/image" Target="../media/image40880.png"/><Relationship Id="rId173" Type="http://schemas.openxmlformats.org/officeDocument/2006/relationships/image" Target="../media/image58.png"/><Relationship Id="rId229" Type="http://schemas.openxmlformats.org/officeDocument/2006/relationships/image" Target="../media/image38990.png"/><Relationship Id="rId380" Type="http://schemas.openxmlformats.org/officeDocument/2006/relationships/customXml" Target="../ink/ink710.xml"/><Relationship Id="rId436" Type="http://schemas.openxmlformats.org/officeDocument/2006/relationships/image" Target="../media/image40140.png"/><Relationship Id="rId601" Type="http://schemas.openxmlformats.org/officeDocument/2006/relationships/customXml" Target="../ink/ink821.xml"/><Relationship Id="rId643" Type="http://schemas.openxmlformats.org/officeDocument/2006/relationships/customXml" Target="../ink/ink842.xml"/><Relationship Id="rId240" Type="http://schemas.openxmlformats.org/officeDocument/2006/relationships/customXml" Target="../ink/ink642.xml"/><Relationship Id="rId478" Type="http://schemas.openxmlformats.org/officeDocument/2006/relationships/image" Target="../media/image40350.png"/><Relationship Id="rId35" Type="http://schemas.openxmlformats.org/officeDocument/2006/relationships/image" Target="../media/image37930.png"/><Relationship Id="rId77" Type="http://schemas.openxmlformats.org/officeDocument/2006/relationships/image" Target="../media/image38160.png"/><Relationship Id="rId100" Type="http://schemas.openxmlformats.org/officeDocument/2006/relationships/customXml" Target="../ink/ink572.xml"/><Relationship Id="rId282" Type="http://schemas.openxmlformats.org/officeDocument/2006/relationships/customXml" Target="../ink/ink663.xml"/><Relationship Id="rId338" Type="http://schemas.openxmlformats.org/officeDocument/2006/relationships/customXml" Target="../ink/ink691.xml"/><Relationship Id="rId503" Type="http://schemas.openxmlformats.org/officeDocument/2006/relationships/customXml" Target="../ink/ink772.xml"/><Relationship Id="rId545" Type="http://schemas.openxmlformats.org/officeDocument/2006/relationships/customXml" Target="../ink/ink793.xml"/><Relationship Id="rId587" Type="http://schemas.openxmlformats.org/officeDocument/2006/relationships/customXml" Target="../ink/ink814.xml"/><Relationship Id="rId8" Type="http://schemas.openxmlformats.org/officeDocument/2006/relationships/customXml" Target="../ink/ink526.xml"/><Relationship Id="rId142" Type="http://schemas.openxmlformats.org/officeDocument/2006/relationships/customXml" Target="../ink/ink593.xml"/><Relationship Id="rId184" Type="http://schemas.openxmlformats.org/officeDocument/2006/relationships/customXml" Target="../ink/ink614.xml"/><Relationship Id="rId391" Type="http://schemas.openxmlformats.org/officeDocument/2006/relationships/image" Target="../media/image77.png"/><Relationship Id="rId405" Type="http://schemas.openxmlformats.org/officeDocument/2006/relationships/image" Target="../media/image39970.png"/><Relationship Id="rId447" Type="http://schemas.openxmlformats.org/officeDocument/2006/relationships/customXml" Target="../ink/ink744.xml"/><Relationship Id="rId612" Type="http://schemas.openxmlformats.org/officeDocument/2006/relationships/image" Target="../media/image41080.png"/><Relationship Id="rId251" Type="http://schemas.openxmlformats.org/officeDocument/2006/relationships/image" Target="../media/image39120.png"/><Relationship Id="rId489" Type="http://schemas.openxmlformats.org/officeDocument/2006/relationships/customXml" Target="../ink/ink765.xml"/><Relationship Id="rId654" Type="http://schemas.openxmlformats.org/officeDocument/2006/relationships/image" Target="../media/image41320.png"/><Relationship Id="rId46" Type="http://schemas.openxmlformats.org/officeDocument/2006/relationships/customXml" Target="../ink/ink545.xml"/><Relationship Id="rId293" Type="http://schemas.openxmlformats.org/officeDocument/2006/relationships/image" Target="../media/image39350.png"/><Relationship Id="rId307" Type="http://schemas.openxmlformats.org/officeDocument/2006/relationships/image" Target="../media/image39430.png"/><Relationship Id="rId349" Type="http://schemas.openxmlformats.org/officeDocument/2006/relationships/image" Target="../media/image68.png"/><Relationship Id="rId514" Type="http://schemas.openxmlformats.org/officeDocument/2006/relationships/image" Target="../media/image40540.png"/><Relationship Id="rId556" Type="http://schemas.openxmlformats.org/officeDocument/2006/relationships/image" Target="../media/image40770.png"/><Relationship Id="rId88" Type="http://schemas.openxmlformats.org/officeDocument/2006/relationships/customXml" Target="../ink/ink566.xml"/><Relationship Id="rId111" Type="http://schemas.openxmlformats.org/officeDocument/2006/relationships/image" Target="../media/image38350.png"/><Relationship Id="rId153" Type="http://schemas.openxmlformats.org/officeDocument/2006/relationships/image" Target="../media/image38580.png"/><Relationship Id="rId195" Type="http://schemas.openxmlformats.org/officeDocument/2006/relationships/image" Target="../media/image38820.png"/><Relationship Id="rId209" Type="http://schemas.openxmlformats.org/officeDocument/2006/relationships/image" Target="../media/image38880.png"/><Relationship Id="rId360" Type="http://schemas.openxmlformats.org/officeDocument/2006/relationships/customXml" Target="../ink/ink702.xml"/><Relationship Id="rId416" Type="http://schemas.openxmlformats.org/officeDocument/2006/relationships/customXml" Target="../ink/ink728.xml"/><Relationship Id="rId598" Type="http://schemas.openxmlformats.org/officeDocument/2006/relationships/image" Target="../media/image41010.png"/><Relationship Id="rId220" Type="http://schemas.openxmlformats.org/officeDocument/2006/relationships/customXml" Target="../ink/ink632.xml"/><Relationship Id="rId458" Type="http://schemas.openxmlformats.org/officeDocument/2006/relationships/image" Target="../media/image40250.png"/><Relationship Id="rId623" Type="http://schemas.openxmlformats.org/officeDocument/2006/relationships/customXml" Target="../ink/ink832.xml"/><Relationship Id="rId15" Type="http://schemas.openxmlformats.org/officeDocument/2006/relationships/image" Target="../media/image37820.png"/><Relationship Id="rId57" Type="http://schemas.openxmlformats.org/officeDocument/2006/relationships/image" Target="../media/image38050.png"/><Relationship Id="rId262" Type="http://schemas.openxmlformats.org/officeDocument/2006/relationships/customXml" Target="../ink/ink653.xml"/><Relationship Id="rId318" Type="http://schemas.openxmlformats.org/officeDocument/2006/relationships/customXml" Target="../ink/ink681.xml"/><Relationship Id="rId525" Type="http://schemas.openxmlformats.org/officeDocument/2006/relationships/customXml" Target="../ink/ink783.xml"/><Relationship Id="rId567" Type="http://schemas.openxmlformats.org/officeDocument/2006/relationships/customXml" Target="../ink/ink804.xml"/><Relationship Id="rId99" Type="http://schemas.openxmlformats.org/officeDocument/2006/relationships/image" Target="../media/image38280.png"/><Relationship Id="rId122" Type="http://schemas.openxmlformats.org/officeDocument/2006/relationships/customXml" Target="../ink/ink583.xml"/><Relationship Id="rId164" Type="http://schemas.openxmlformats.org/officeDocument/2006/relationships/customXml" Target="../ink/ink604.xml"/><Relationship Id="rId371" Type="http://schemas.openxmlformats.org/officeDocument/2006/relationships/image" Target="../media/image39780.png"/><Relationship Id="rId427" Type="http://schemas.openxmlformats.org/officeDocument/2006/relationships/image" Target="../media/image4253.png"/><Relationship Id="rId469" Type="http://schemas.openxmlformats.org/officeDocument/2006/relationships/customXml" Target="../ink/ink755.xml"/><Relationship Id="rId634" Type="http://schemas.openxmlformats.org/officeDocument/2006/relationships/image" Target="../media/image41210.png"/><Relationship Id="rId26" Type="http://schemas.openxmlformats.org/officeDocument/2006/relationships/customXml" Target="../ink/ink535.xml"/><Relationship Id="rId231" Type="http://schemas.openxmlformats.org/officeDocument/2006/relationships/image" Target="../media/image39010.png"/><Relationship Id="rId273" Type="http://schemas.openxmlformats.org/officeDocument/2006/relationships/image" Target="../media/image39240.png"/><Relationship Id="rId329" Type="http://schemas.openxmlformats.org/officeDocument/2006/relationships/image" Target="../media/image39550.png"/><Relationship Id="rId480" Type="http://schemas.openxmlformats.org/officeDocument/2006/relationships/image" Target="../media/image40360.png"/><Relationship Id="rId536" Type="http://schemas.openxmlformats.org/officeDocument/2006/relationships/image" Target="../media/image40660.png"/><Relationship Id="rId68" Type="http://schemas.openxmlformats.org/officeDocument/2006/relationships/customXml" Target="../ink/ink556.xml"/><Relationship Id="rId133" Type="http://schemas.openxmlformats.org/officeDocument/2006/relationships/image" Target="../media/image38470.png"/><Relationship Id="rId175" Type="http://schemas.openxmlformats.org/officeDocument/2006/relationships/image" Target="../media/image59.png"/><Relationship Id="rId340" Type="http://schemas.openxmlformats.org/officeDocument/2006/relationships/customXml" Target="../ink/ink692.xml"/><Relationship Id="rId578" Type="http://schemas.openxmlformats.org/officeDocument/2006/relationships/image" Target="../media/image40890.png"/><Relationship Id="rId200" Type="http://schemas.openxmlformats.org/officeDocument/2006/relationships/customXml" Target="../ink/ink622.xml"/><Relationship Id="rId382" Type="http://schemas.openxmlformats.org/officeDocument/2006/relationships/customXml" Target="../ink/ink711.xml"/><Relationship Id="rId438" Type="http://schemas.openxmlformats.org/officeDocument/2006/relationships/image" Target="../media/image40150.png"/><Relationship Id="rId603" Type="http://schemas.openxmlformats.org/officeDocument/2006/relationships/customXml" Target="../ink/ink822.xml"/><Relationship Id="rId645" Type="http://schemas.openxmlformats.org/officeDocument/2006/relationships/customXml" Target="../ink/ink843.xml"/><Relationship Id="rId242" Type="http://schemas.openxmlformats.org/officeDocument/2006/relationships/customXml" Target="../ink/ink643.xml"/><Relationship Id="rId284" Type="http://schemas.openxmlformats.org/officeDocument/2006/relationships/customXml" Target="../ink/ink664.xml"/><Relationship Id="rId491" Type="http://schemas.openxmlformats.org/officeDocument/2006/relationships/customXml" Target="../ink/ink766.xml"/><Relationship Id="rId505" Type="http://schemas.openxmlformats.org/officeDocument/2006/relationships/customXml" Target="../ink/ink773.xml"/><Relationship Id="rId37" Type="http://schemas.openxmlformats.org/officeDocument/2006/relationships/image" Target="../media/image37940.png"/><Relationship Id="rId79" Type="http://schemas.openxmlformats.org/officeDocument/2006/relationships/image" Target="../media/image38170.png"/><Relationship Id="rId102" Type="http://schemas.openxmlformats.org/officeDocument/2006/relationships/customXml" Target="../ink/ink573.xml"/><Relationship Id="rId144" Type="http://schemas.openxmlformats.org/officeDocument/2006/relationships/customXml" Target="../ink/ink594.xml"/><Relationship Id="rId547" Type="http://schemas.openxmlformats.org/officeDocument/2006/relationships/customXml" Target="../ink/ink794.xml"/><Relationship Id="rId589" Type="http://schemas.openxmlformats.org/officeDocument/2006/relationships/customXml" Target="../ink/ink815.xml"/><Relationship Id="rId90" Type="http://schemas.openxmlformats.org/officeDocument/2006/relationships/customXml" Target="../ink/ink567.xml"/><Relationship Id="rId186" Type="http://schemas.openxmlformats.org/officeDocument/2006/relationships/customXml" Target="../ink/ink615.xml"/><Relationship Id="rId351" Type="http://schemas.openxmlformats.org/officeDocument/2006/relationships/image" Target="../media/image69.png"/><Relationship Id="rId393" Type="http://schemas.openxmlformats.org/officeDocument/2006/relationships/image" Target="../media/image39910.png"/><Relationship Id="rId407" Type="http://schemas.openxmlformats.org/officeDocument/2006/relationships/image" Target="../media/image39980.png"/><Relationship Id="rId449" Type="http://schemas.openxmlformats.org/officeDocument/2006/relationships/customXml" Target="../ink/ink745.xml"/><Relationship Id="rId614" Type="http://schemas.openxmlformats.org/officeDocument/2006/relationships/image" Target="../media/image41090.png"/><Relationship Id="rId656" Type="http://schemas.openxmlformats.org/officeDocument/2006/relationships/image" Target="../media/image41330.png"/><Relationship Id="rId211" Type="http://schemas.openxmlformats.org/officeDocument/2006/relationships/image" Target="../media/image38890.png"/><Relationship Id="rId253" Type="http://schemas.openxmlformats.org/officeDocument/2006/relationships/image" Target="../media/image39130.png"/><Relationship Id="rId295" Type="http://schemas.openxmlformats.org/officeDocument/2006/relationships/image" Target="../media/image39360.png"/><Relationship Id="rId309" Type="http://schemas.openxmlformats.org/officeDocument/2006/relationships/image" Target="../media/image39440.png"/><Relationship Id="rId460" Type="http://schemas.openxmlformats.org/officeDocument/2006/relationships/image" Target="../media/image40260.png"/><Relationship Id="rId516" Type="http://schemas.openxmlformats.org/officeDocument/2006/relationships/image" Target="../media/image40550.png"/><Relationship Id="rId48" Type="http://schemas.openxmlformats.org/officeDocument/2006/relationships/customXml" Target="../ink/ink546.xml"/><Relationship Id="rId113" Type="http://schemas.openxmlformats.org/officeDocument/2006/relationships/image" Target="../media/image38360.png"/><Relationship Id="rId320" Type="http://schemas.openxmlformats.org/officeDocument/2006/relationships/customXml" Target="../ink/ink682.xml"/><Relationship Id="rId558" Type="http://schemas.openxmlformats.org/officeDocument/2006/relationships/image" Target="../media/image40780.png"/><Relationship Id="rId155" Type="http://schemas.openxmlformats.org/officeDocument/2006/relationships/image" Target="../media/image38590.png"/><Relationship Id="rId197" Type="http://schemas.openxmlformats.org/officeDocument/2006/relationships/image" Target="../media/image34860.png"/><Relationship Id="rId362" Type="http://schemas.openxmlformats.org/officeDocument/2006/relationships/customXml" Target="../ink/ink703.xml"/><Relationship Id="rId418" Type="http://schemas.openxmlformats.org/officeDocument/2006/relationships/customXml" Target="../ink/ink729.xml"/><Relationship Id="rId625" Type="http://schemas.openxmlformats.org/officeDocument/2006/relationships/customXml" Target="../ink/ink833.xml"/><Relationship Id="rId222" Type="http://schemas.openxmlformats.org/officeDocument/2006/relationships/customXml" Target="../ink/ink633.xml"/><Relationship Id="rId264" Type="http://schemas.openxmlformats.org/officeDocument/2006/relationships/customXml" Target="../ink/ink654.xml"/><Relationship Id="rId471" Type="http://schemas.openxmlformats.org/officeDocument/2006/relationships/customXml" Target="../ink/ink756.xml"/><Relationship Id="rId17" Type="http://schemas.openxmlformats.org/officeDocument/2006/relationships/image" Target="../media/image37830.png"/><Relationship Id="rId59" Type="http://schemas.openxmlformats.org/officeDocument/2006/relationships/image" Target="../media/image38060.png"/><Relationship Id="rId124" Type="http://schemas.openxmlformats.org/officeDocument/2006/relationships/customXml" Target="../ink/ink584.xml"/><Relationship Id="rId527" Type="http://schemas.openxmlformats.org/officeDocument/2006/relationships/customXml" Target="../ink/ink784.xml"/><Relationship Id="rId569" Type="http://schemas.openxmlformats.org/officeDocument/2006/relationships/customXml" Target="../ink/ink805.xml"/><Relationship Id="rId70" Type="http://schemas.openxmlformats.org/officeDocument/2006/relationships/customXml" Target="../ink/ink557.xml"/><Relationship Id="rId166" Type="http://schemas.openxmlformats.org/officeDocument/2006/relationships/customXml" Target="../ink/ink605.xml"/><Relationship Id="rId331" Type="http://schemas.openxmlformats.org/officeDocument/2006/relationships/image" Target="../media/image39560.png"/><Relationship Id="rId373" Type="http://schemas.openxmlformats.org/officeDocument/2006/relationships/image" Target="../media/image39790.png"/><Relationship Id="rId429" Type="http://schemas.openxmlformats.org/officeDocument/2006/relationships/customXml" Target="../ink/ink735.xml"/><Relationship Id="rId580" Type="http://schemas.openxmlformats.org/officeDocument/2006/relationships/image" Target="../media/image40910.png"/><Relationship Id="rId636" Type="http://schemas.openxmlformats.org/officeDocument/2006/relationships/image" Target="../media/image4122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9020.png"/><Relationship Id="rId440" Type="http://schemas.openxmlformats.org/officeDocument/2006/relationships/image" Target="../media/image40160.png"/><Relationship Id="rId28" Type="http://schemas.openxmlformats.org/officeDocument/2006/relationships/customXml" Target="../ink/ink536.xml"/><Relationship Id="rId275" Type="http://schemas.openxmlformats.org/officeDocument/2006/relationships/image" Target="../media/image39250.png"/><Relationship Id="rId300" Type="http://schemas.openxmlformats.org/officeDocument/2006/relationships/customXml" Target="../ink/ink672.xml"/><Relationship Id="rId482" Type="http://schemas.openxmlformats.org/officeDocument/2006/relationships/image" Target="../media/image40370.png"/><Relationship Id="rId538" Type="http://schemas.openxmlformats.org/officeDocument/2006/relationships/image" Target="../media/image40670.png"/><Relationship Id="rId81" Type="http://schemas.openxmlformats.org/officeDocument/2006/relationships/image" Target="../media/image53.png"/><Relationship Id="rId135" Type="http://schemas.openxmlformats.org/officeDocument/2006/relationships/image" Target="../media/image38480.png"/><Relationship Id="rId177" Type="http://schemas.openxmlformats.org/officeDocument/2006/relationships/image" Target="../media/image38720.png"/><Relationship Id="rId342" Type="http://schemas.openxmlformats.org/officeDocument/2006/relationships/customXml" Target="../ink/ink693.xml"/><Relationship Id="rId384" Type="http://schemas.openxmlformats.org/officeDocument/2006/relationships/customXml" Target="../ink/ink712.xml"/><Relationship Id="rId591" Type="http://schemas.openxmlformats.org/officeDocument/2006/relationships/customXml" Target="../ink/ink816.xml"/><Relationship Id="rId605" Type="http://schemas.openxmlformats.org/officeDocument/2006/relationships/customXml" Target="../ink/ink823.xml"/><Relationship Id="rId202" Type="http://schemas.openxmlformats.org/officeDocument/2006/relationships/customXml" Target="../ink/ink623.xml"/><Relationship Id="rId244" Type="http://schemas.openxmlformats.org/officeDocument/2006/relationships/customXml" Target="../ink/ink644.xml"/><Relationship Id="rId647" Type="http://schemas.openxmlformats.org/officeDocument/2006/relationships/customXml" Target="../ink/ink844.xml"/><Relationship Id="rId39" Type="http://schemas.openxmlformats.org/officeDocument/2006/relationships/image" Target="../media/image4246.png"/><Relationship Id="rId286" Type="http://schemas.openxmlformats.org/officeDocument/2006/relationships/customXml" Target="../ink/ink665.xml"/><Relationship Id="rId451" Type="http://schemas.openxmlformats.org/officeDocument/2006/relationships/customXml" Target="../ink/ink746.xml"/><Relationship Id="rId493" Type="http://schemas.openxmlformats.org/officeDocument/2006/relationships/customXml" Target="../ink/ink767.xml"/><Relationship Id="rId507" Type="http://schemas.openxmlformats.org/officeDocument/2006/relationships/customXml" Target="../ink/ink774.xml"/><Relationship Id="rId549" Type="http://schemas.openxmlformats.org/officeDocument/2006/relationships/customXml" Target="../ink/ink795.xml"/><Relationship Id="rId50" Type="http://schemas.openxmlformats.org/officeDocument/2006/relationships/customXml" Target="../ink/ink547.xml"/><Relationship Id="rId104" Type="http://schemas.openxmlformats.org/officeDocument/2006/relationships/customXml" Target="../ink/ink574.xml"/><Relationship Id="rId146" Type="http://schemas.openxmlformats.org/officeDocument/2006/relationships/customXml" Target="../ink/ink595.xml"/><Relationship Id="rId188" Type="http://schemas.openxmlformats.org/officeDocument/2006/relationships/customXml" Target="../ink/ink616.xml"/><Relationship Id="rId311" Type="http://schemas.openxmlformats.org/officeDocument/2006/relationships/image" Target="../media/image39450.png"/><Relationship Id="rId353" Type="http://schemas.openxmlformats.org/officeDocument/2006/relationships/image" Target="../media/image70.png"/><Relationship Id="rId395" Type="http://schemas.openxmlformats.org/officeDocument/2006/relationships/image" Target="../media/image39920.png"/><Relationship Id="rId409" Type="http://schemas.openxmlformats.org/officeDocument/2006/relationships/image" Target="../media/image39990.png"/><Relationship Id="rId560" Type="http://schemas.openxmlformats.org/officeDocument/2006/relationships/image" Target="../media/image40790.png"/><Relationship Id="rId92" Type="http://schemas.openxmlformats.org/officeDocument/2006/relationships/customXml" Target="../ink/ink568.xml"/><Relationship Id="rId213" Type="http://schemas.openxmlformats.org/officeDocument/2006/relationships/image" Target="../media/image38910.png"/><Relationship Id="rId420" Type="http://schemas.openxmlformats.org/officeDocument/2006/relationships/customXml" Target="../ink/ink730.xml"/><Relationship Id="rId616" Type="http://schemas.openxmlformats.org/officeDocument/2006/relationships/image" Target="../media/image41110.png"/><Relationship Id="rId658" Type="http://schemas.openxmlformats.org/officeDocument/2006/relationships/image" Target="../media/image41340.png"/><Relationship Id="rId255" Type="http://schemas.openxmlformats.org/officeDocument/2006/relationships/image" Target="../media/image39140.png"/><Relationship Id="rId297" Type="http://schemas.openxmlformats.org/officeDocument/2006/relationships/image" Target="../media/image39370.png"/><Relationship Id="rId462" Type="http://schemas.openxmlformats.org/officeDocument/2006/relationships/image" Target="../media/image40270.png"/><Relationship Id="rId518" Type="http://schemas.openxmlformats.org/officeDocument/2006/relationships/image" Target="../media/image40560.png"/><Relationship Id="rId115" Type="http://schemas.openxmlformats.org/officeDocument/2006/relationships/image" Target="../media/image38370.png"/><Relationship Id="rId157" Type="http://schemas.openxmlformats.org/officeDocument/2006/relationships/image" Target="../media/image38610.png"/><Relationship Id="rId322" Type="http://schemas.openxmlformats.org/officeDocument/2006/relationships/customXml" Target="../ink/ink683.xml"/><Relationship Id="rId364" Type="http://schemas.openxmlformats.org/officeDocument/2006/relationships/customXml" Target="../ink/ink704.xml"/><Relationship Id="rId61" Type="http://schemas.openxmlformats.org/officeDocument/2006/relationships/image" Target="../media/image38070.png"/><Relationship Id="rId199" Type="http://schemas.openxmlformats.org/officeDocument/2006/relationships/image" Target="../media/image38830.png"/><Relationship Id="rId571" Type="http://schemas.openxmlformats.org/officeDocument/2006/relationships/customXml" Target="../ink/ink806.xml"/><Relationship Id="rId627" Type="http://schemas.openxmlformats.org/officeDocument/2006/relationships/customXml" Target="../ink/ink834.xml"/><Relationship Id="rId19" Type="http://schemas.openxmlformats.org/officeDocument/2006/relationships/image" Target="../media/image37840.png"/><Relationship Id="rId224" Type="http://schemas.openxmlformats.org/officeDocument/2006/relationships/customXml" Target="../ink/ink634.xml"/><Relationship Id="rId266" Type="http://schemas.openxmlformats.org/officeDocument/2006/relationships/customXml" Target="../ink/ink655.xml"/><Relationship Id="rId431" Type="http://schemas.openxmlformats.org/officeDocument/2006/relationships/customXml" Target="../ink/ink736.xml"/><Relationship Id="rId473" Type="http://schemas.openxmlformats.org/officeDocument/2006/relationships/customXml" Target="../ink/ink757.xml"/><Relationship Id="rId529" Type="http://schemas.openxmlformats.org/officeDocument/2006/relationships/customXml" Target="../ink/ink785.xml"/><Relationship Id="rId30" Type="http://schemas.openxmlformats.org/officeDocument/2006/relationships/customXml" Target="../ink/ink537.xml"/><Relationship Id="rId126" Type="http://schemas.openxmlformats.org/officeDocument/2006/relationships/customXml" Target="../ink/ink585.xml"/><Relationship Id="rId168" Type="http://schemas.openxmlformats.org/officeDocument/2006/relationships/customXml" Target="../ink/ink606.xml"/><Relationship Id="rId333" Type="http://schemas.openxmlformats.org/officeDocument/2006/relationships/image" Target="../media/image39570.png"/><Relationship Id="rId540" Type="http://schemas.openxmlformats.org/officeDocument/2006/relationships/image" Target="../media/image40680.png"/><Relationship Id="rId72" Type="http://schemas.openxmlformats.org/officeDocument/2006/relationships/customXml" Target="../ink/ink558.xml"/><Relationship Id="rId375" Type="http://schemas.openxmlformats.org/officeDocument/2006/relationships/image" Target="../media/image39810.png"/><Relationship Id="rId582" Type="http://schemas.openxmlformats.org/officeDocument/2006/relationships/image" Target="../media/image40920.png"/><Relationship Id="rId638" Type="http://schemas.openxmlformats.org/officeDocument/2006/relationships/image" Target="../media/image41230.png"/><Relationship Id="rId3" Type="http://schemas.openxmlformats.org/officeDocument/2006/relationships/image" Target="../media/image37750.png"/><Relationship Id="rId235" Type="http://schemas.openxmlformats.org/officeDocument/2006/relationships/image" Target="../media/image39030.png"/><Relationship Id="rId277" Type="http://schemas.openxmlformats.org/officeDocument/2006/relationships/image" Target="../media/image39260.png"/><Relationship Id="rId400" Type="http://schemas.openxmlformats.org/officeDocument/2006/relationships/customXml" Target="../ink/ink720.xml"/><Relationship Id="rId442" Type="http://schemas.openxmlformats.org/officeDocument/2006/relationships/image" Target="../media/image40170.png"/><Relationship Id="rId484" Type="http://schemas.openxmlformats.org/officeDocument/2006/relationships/image" Target="../media/image40380.png"/><Relationship Id="rId137" Type="http://schemas.openxmlformats.org/officeDocument/2006/relationships/image" Target="../media/image38490.png"/><Relationship Id="rId302" Type="http://schemas.openxmlformats.org/officeDocument/2006/relationships/customXml" Target="../ink/ink673.xml"/><Relationship Id="rId344" Type="http://schemas.openxmlformats.org/officeDocument/2006/relationships/customXml" Target="../ink/ink694.xml"/><Relationship Id="rId41" Type="http://schemas.openxmlformats.org/officeDocument/2006/relationships/image" Target="../media/image4247.png"/><Relationship Id="rId83" Type="http://schemas.openxmlformats.org/officeDocument/2006/relationships/image" Target="../media/image54.png"/><Relationship Id="rId179" Type="http://schemas.openxmlformats.org/officeDocument/2006/relationships/image" Target="../media/image38730.png"/><Relationship Id="rId386" Type="http://schemas.openxmlformats.org/officeDocument/2006/relationships/customXml" Target="../ink/ink713.xml"/><Relationship Id="rId551" Type="http://schemas.openxmlformats.org/officeDocument/2006/relationships/customXml" Target="../ink/ink796.xml"/><Relationship Id="rId593" Type="http://schemas.openxmlformats.org/officeDocument/2006/relationships/customXml" Target="../ink/ink817.xml"/><Relationship Id="rId607" Type="http://schemas.openxmlformats.org/officeDocument/2006/relationships/customXml" Target="../ink/ink824.xml"/><Relationship Id="rId649" Type="http://schemas.openxmlformats.org/officeDocument/2006/relationships/customXml" Target="../ink/ink845.xml"/><Relationship Id="rId190" Type="http://schemas.openxmlformats.org/officeDocument/2006/relationships/customXml" Target="../ink/ink617.xml"/><Relationship Id="rId204" Type="http://schemas.openxmlformats.org/officeDocument/2006/relationships/customXml" Target="../ink/ink624.xml"/><Relationship Id="rId246" Type="http://schemas.openxmlformats.org/officeDocument/2006/relationships/customXml" Target="../ink/ink645.xml"/><Relationship Id="rId288" Type="http://schemas.openxmlformats.org/officeDocument/2006/relationships/customXml" Target="../ink/ink666.xml"/><Relationship Id="rId411" Type="http://schemas.openxmlformats.org/officeDocument/2006/relationships/image" Target="../media/image40010.png"/><Relationship Id="rId453" Type="http://schemas.openxmlformats.org/officeDocument/2006/relationships/customXml" Target="../ink/ink747.xml"/><Relationship Id="rId509" Type="http://schemas.openxmlformats.org/officeDocument/2006/relationships/customXml" Target="../ink/ink775.xml"/><Relationship Id="rId106" Type="http://schemas.openxmlformats.org/officeDocument/2006/relationships/customXml" Target="../ink/ink575.xml"/><Relationship Id="rId313" Type="http://schemas.openxmlformats.org/officeDocument/2006/relationships/image" Target="../media/image4249.png"/><Relationship Id="rId495" Type="http://schemas.openxmlformats.org/officeDocument/2006/relationships/customXml" Target="../ink/ink768.xml"/><Relationship Id="rId10" Type="http://schemas.openxmlformats.org/officeDocument/2006/relationships/customXml" Target="../ink/ink527.xml"/><Relationship Id="rId52" Type="http://schemas.openxmlformats.org/officeDocument/2006/relationships/customXml" Target="../ink/ink548.xml"/><Relationship Id="rId94" Type="http://schemas.openxmlformats.org/officeDocument/2006/relationships/customXml" Target="../ink/ink569.xml"/><Relationship Id="rId148" Type="http://schemas.openxmlformats.org/officeDocument/2006/relationships/customXml" Target="../ink/ink596.xml"/><Relationship Id="rId355" Type="http://schemas.openxmlformats.org/officeDocument/2006/relationships/image" Target="../media/image71.png"/><Relationship Id="rId397" Type="http://schemas.openxmlformats.org/officeDocument/2006/relationships/image" Target="../media/image39930.png"/><Relationship Id="rId520" Type="http://schemas.openxmlformats.org/officeDocument/2006/relationships/image" Target="../media/image40570.png"/><Relationship Id="rId562" Type="http://schemas.openxmlformats.org/officeDocument/2006/relationships/image" Target="../media/image40810.png"/><Relationship Id="rId618" Type="http://schemas.openxmlformats.org/officeDocument/2006/relationships/image" Target="../media/image41120.png"/><Relationship Id="rId215" Type="http://schemas.openxmlformats.org/officeDocument/2006/relationships/image" Target="../media/image38920.png"/><Relationship Id="rId257" Type="http://schemas.openxmlformats.org/officeDocument/2006/relationships/image" Target="../media/image39150.png"/><Relationship Id="rId422" Type="http://schemas.openxmlformats.org/officeDocument/2006/relationships/customXml" Target="../ink/ink731.xml"/><Relationship Id="rId464" Type="http://schemas.openxmlformats.org/officeDocument/2006/relationships/image" Target="../media/image40280.png"/><Relationship Id="rId299" Type="http://schemas.openxmlformats.org/officeDocument/2006/relationships/image" Target="../media/image39380.png"/><Relationship Id="rId63" Type="http://schemas.openxmlformats.org/officeDocument/2006/relationships/image" Target="../media/image38080.png"/><Relationship Id="rId159" Type="http://schemas.openxmlformats.org/officeDocument/2006/relationships/image" Target="../media/image38620.png"/><Relationship Id="rId366" Type="http://schemas.openxmlformats.org/officeDocument/2006/relationships/customXml" Target="../ink/ink705.xml"/><Relationship Id="rId573" Type="http://schemas.openxmlformats.org/officeDocument/2006/relationships/customXml" Target="../ink/ink807.xml"/><Relationship Id="rId226" Type="http://schemas.openxmlformats.org/officeDocument/2006/relationships/customXml" Target="../ink/ink635.xml"/><Relationship Id="rId433" Type="http://schemas.openxmlformats.org/officeDocument/2006/relationships/customXml" Target="../ink/ink737.xml"/><Relationship Id="rId640" Type="http://schemas.openxmlformats.org/officeDocument/2006/relationships/image" Target="../media/image41240.png"/><Relationship Id="rId74" Type="http://schemas.openxmlformats.org/officeDocument/2006/relationships/customXml" Target="../ink/ink559.xml"/><Relationship Id="rId377" Type="http://schemas.openxmlformats.org/officeDocument/2006/relationships/image" Target="../media/image39820.png"/><Relationship Id="rId500" Type="http://schemas.openxmlformats.org/officeDocument/2006/relationships/image" Target="../media/image40460.png"/><Relationship Id="rId584" Type="http://schemas.openxmlformats.org/officeDocument/2006/relationships/image" Target="../media/image40930.png"/><Relationship Id="rId5" Type="http://schemas.openxmlformats.org/officeDocument/2006/relationships/image" Target="../media/image37760.png"/><Relationship Id="rId237" Type="http://schemas.openxmlformats.org/officeDocument/2006/relationships/image" Target="../media/image39040.png"/><Relationship Id="rId444" Type="http://schemas.openxmlformats.org/officeDocument/2006/relationships/image" Target="../media/image40180.png"/><Relationship Id="rId651" Type="http://schemas.openxmlformats.org/officeDocument/2006/relationships/customXml" Target="../ink/ink846.xml"/><Relationship Id="rId290" Type="http://schemas.openxmlformats.org/officeDocument/2006/relationships/customXml" Target="../ink/ink667.xml"/><Relationship Id="rId304" Type="http://schemas.openxmlformats.org/officeDocument/2006/relationships/customXml" Target="../ink/ink674.xml"/><Relationship Id="rId388" Type="http://schemas.openxmlformats.org/officeDocument/2006/relationships/customXml" Target="../ink/ink714.xml"/><Relationship Id="rId511" Type="http://schemas.openxmlformats.org/officeDocument/2006/relationships/customXml" Target="../ink/ink776.xml"/><Relationship Id="rId609" Type="http://schemas.openxmlformats.org/officeDocument/2006/relationships/customXml" Target="../ink/ink825.xml"/><Relationship Id="rId85" Type="http://schemas.openxmlformats.org/officeDocument/2006/relationships/image" Target="../media/image38210.png"/><Relationship Id="rId150" Type="http://schemas.openxmlformats.org/officeDocument/2006/relationships/customXml" Target="../ink/ink597.xml"/><Relationship Id="rId595" Type="http://schemas.openxmlformats.org/officeDocument/2006/relationships/customXml" Target="../ink/ink818.xml"/><Relationship Id="rId248" Type="http://schemas.openxmlformats.org/officeDocument/2006/relationships/customXml" Target="../ink/ink646.xml"/><Relationship Id="rId455" Type="http://schemas.openxmlformats.org/officeDocument/2006/relationships/customXml" Target="../ink/ink748.xml"/><Relationship Id="rId12" Type="http://schemas.openxmlformats.org/officeDocument/2006/relationships/customXml" Target="../ink/ink528.xml"/><Relationship Id="rId108" Type="http://schemas.openxmlformats.org/officeDocument/2006/relationships/customXml" Target="../ink/ink576.xml"/><Relationship Id="rId315" Type="http://schemas.openxmlformats.org/officeDocument/2006/relationships/image" Target="../media/image4250.png"/><Relationship Id="rId522" Type="http://schemas.openxmlformats.org/officeDocument/2006/relationships/image" Target="../media/image40580.png"/><Relationship Id="rId96" Type="http://schemas.openxmlformats.org/officeDocument/2006/relationships/customXml" Target="../ink/ink570.xml"/><Relationship Id="rId161" Type="http://schemas.openxmlformats.org/officeDocument/2006/relationships/image" Target="../media/image38630.png"/><Relationship Id="rId399" Type="http://schemas.openxmlformats.org/officeDocument/2006/relationships/image" Target="../media/image39940.png"/><Relationship Id="rId259" Type="http://schemas.openxmlformats.org/officeDocument/2006/relationships/image" Target="../media/image39160.png"/><Relationship Id="rId466" Type="http://schemas.openxmlformats.org/officeDocument/2006/relationships/image" Target="../media/image40290.png"/><Relationship Id="rId23" Type="http://schemas.openxmlformats.org/officeDocument/2006/relationships/image" Target="../media/image37860.png"/><Relationship Id="rId119" Type="http://schemas.openxmlformats.org/officeDocument/2006/relationships/image" Target="../media/image38390.png"/><Relationship Id="rId326" Type="http://schemas.openxmlformats.org/officeDocument/2006/relationships/customXml" Target="../ink/ink685.xml"/><Relationship Id="rId533" Type="http://schemas.openxmlformats.org/officeDocument/2006/relationships/customXml" Target="../ink/ink787.xml"/><Relationship Id="rId172" Type="http://schemas.openxmlformats.org/officeDocument/2006/relationships/customXml" Target="../ink/ink608.xml"/><Relationship Id="rId477" Type="http://schemas.openxmlformats.org/officeDocument/2006/relationships/customXml" Target="../ink/ink759.xml"/><Relationship Id="rId600" Type="http://schemas.openxmlformats.org/officeDocument/2006/relationships/image" Target="../media/image41020.png"/><Relationship Id="rId337" Type="http://schemas.openxmlformats.org/officeDocument/2006/relationships/image" Target="../media/image62.png"/><Relationship Id="rId34" Type="http://schemas.openxmlformats.org/officeDocument/2006/relationships/customXml" Target="../ink/ink539.xml"/><Relationship Id="rId544" Type="http://schemas.openxmlformats.org/officeDocument/2006/relationships/image" Target="../media/image40710.png"/><Relationship Id="rId183" Type="http://schemas.openxmlformats.org/officeDocument/2006/relationships/image" Target="../media/image38750.png"/><Relationship Id="rId390" Type="http://schemas.openxmlformats.org/officeDocument/2006/relationships/customXml" Target="../ink/ink715.xml"/><Relationship Id="rId404" Type="http://schemas.openxmlformats.org/officeDocument/2006/relationships/customXml" Target="../ink/ink722.xml"/><Relationship Id="rId611" Type="http://schemas.openxmlformats.org/officeDocument/2006/relationships/customXml" Target="../ink/ink826.xml"/><Relationship Id="rId250" Type="http://schemas.openxmlformats.org/officeDocument/2006/relationships/customXml" Target="../ink/ink647.xml"/><Relationship Id="rId488" Type="http://schemas.openxmlformats.org/officeDocument/2006/relationships/image" Target="../media/image40400.png"/><Relationship Id="rId45" Type="http://schemas.openxmlformats.org/officeDocument/2006/relationships/image" Target="../media/image37980.png"/><Relationship Id="rId110" Type="http://schemas.openxmlformats.org/officeDocument/2006/relationships/customXml" Target="../ink/ink577.xml"/><Relationship Id="rId348" Type="http://schemas.openxmlformats.org/officeDocument/2006/relationships/customXml" Target="../ink/ink696.xml"/><Relationship Id="rId555" Type="http://schemas.openxmlformats.org/officeDocument/2006/relationships/customXml" Target="../ink/ink798.xml"/><Relationship Id="rId194" Type="http://schemas.openxmlformats.org/officeDocument/2006/relationships/customXml" Target="../ink/ink619.xml"/><Relationship Id="rId208" Type="http://schemas.openxmlformats.org/officeDocument/2006/relationships/customXml" Target="../ink/ink626.xml"/><Relationship Id="rId415" Type="http://schemas.openxmlformats.org/officeDocument/2006/relationships/image" Target="../media/image40030.png"/><Relationship Id="rId622" Type="http://schemas.openxmlformats.org/officeDocument/2006/relationships/image" Target="../media/image78.png"/><Relationship Id="rId261" Type="http://schemas.openxmlformats.org/officeDocument/2006/relationships/image" Target="../media/image39170.png"/><Relationship Id="rId499" Type="http://schemas.openxmlformats.org/officeDocument/2006/relationships/customXml" Target="../ink/ink770.xml"/><Relationship Id="rId56" Type="http://schemas.openxmlformats.org/officeDocument/2006/relationships/customXml" Target="../ink/ink550.xml"/><Relationship Id="rId359" Type="http://schemas.openxmlformats.org/officeDocument/2006/relationships/image" Target="../media/image73.png"/><Relationship Id="rId566" Type="http://schemas.openxmlformats.org/officeDocument/2006/relationships/image" Target="../media/image40830.png"/><Relationship Id="rId121" Type="http://schemas.openxmlformats.org/officeDocument/2006/relationships/image" Target="../media/image38410.png"/><Relationship Id="rId219" Type="http://schemas.openxmlformats.org/officeDocument/2006/relationships/image" Target="../media/image38940.png"/><Relationship Id="rId426" Type="http://schemas.openxmlformats.org/officeDocument/2006/relationships/customXml" Target="../ink/ink733.xml"/><Relationship Id="rId633" Type="http://schemas.openxmlformats.org/officeDocument/2006/relationships/customXml" Target="../ink/ink837.xml"/><Relationship Id="rId67" Type="http://schemas.openxmlformats.org/officeDocument/2006/relationships/image" Target="../media/image38110.png"/><Relationship Id="rId272" Type="http://schemas.openxmlformats.org/officeDocument/2006/relationships/customXml" Target="../ink/ink658.xml"/><Relationship Id="rId577" Type="http://schemas.openxmlformats.org/officeDocument/2006/relationships/customXml" Target="../ink/ink809.xml"/><Relationship Id="rId132" Type="http://schemas.openxmlformats.org/officeDocument/2006/relationships/customXml" Target="../ink/ink588.xml"/><Relationship Id="rId437" Type="http://schemas.openxmlformats.org/officeDocument/2006/relationships/customXml" Target="../ink/ink739.xml"/><Relationship Id="rId644" Type="http://schemas.openxmlformats.org/officeDocument/2006/relationships/image" Target="../media/image41260.png"/><Relationship Id="rId283" Type="http://schemas.openxmlformats.org/officeDocument/2006/relationships/image" Target="../media/image39290.png"/><Relationship Id="rId490" Type="http://schemas.openxmlformats.org/officeDocument/2006/relationships/image" Target="../media/image40410.png"/><Relationship Id="rId504" Type="http://schemas.openxmlformats.org/officeDocument/2006/relationships/image" Target="../media/image40480.png"/><Relationship Id="rId78" Type="http://schemas.openxmlformats.org/officeDocument/2006/relationships/customXml" Target="../ink/ink561.xml"/><Relationship Id="rId143" Type="http://schemas.openxmlformats.org/officeDocument/2006/relationships/image" Target="../media/image38530.png"/><Relationship Id="rId350" Type="http://schemas.openxmlformats.org/officeDocument/2006/relationships/customXml" Target="../ink/ink697.xml"/><Relationship Id="rId588" Type="http://schemas.openxmlformats.org/officeDocument/2006/relationships/image" Target="../media/image40950.png"/><Relationship Id="rId9" Type="http://schemas.openxmlformats.org/officeDocument/2006/relationships/image" Target="../media/image37780.png"/><Relationship Id="rId210" Type="http://schemas.openxmlformats.org/officeDocument/2006/relationships/customXml" Target="../ink/ink627.xml"/><Relationship Id="rId448" Type="http://schemas.openxmlformats.org/officeDocument/2006/relationships/image" Target="../media/image40200.png"/><Relationship Id="rId655" Type="http://schemas.openxmlformats.org/officeDocument/2006/relationships/customXml" Target="../ink/ink848.xml"/><Relationship Id="rId294" Type="http://schemas.openxmlformats.org/officeDocument/2006/relationships/customXml" Target="../ink/ink669.xml"/><Relationship Id="rId308" Type="http://schemas.openxmlformats.org/officeDocument/2006/relationships/customXml" Target="../ink/ink676.xml"/><Relationship Id="rId515" Type="http://schemas.openxmlformats.org/officeDocument/2006/relationships/customXml" Target="../ink/ink778.xml"/><Relationship Id="rId89" Type="http://schemas.openxmlformats.org/officeDocument/2006/relationships/image" Target="../media/image38230.png"/><Relationship Id="rId154" Type="http://schemas.openxmlformats.org/officeDocument/2006/relationships/customXml" Target="../ink/ink599.xml"/><Relationship Id="rId361" Type="http://schemas.openxmlformats.org/officeDocument/2006/relationships/image" Target="../media/image74.png"/><Relationship Id="rId599" Type="http://schemas.openxmlformats.org/officeDocument/2006/relationships/customXml" Target="../ink/ink820.xml"/><Relationship Id="rId459" Type="http://schemas.openxmlformats.org/officeDocument/2006/relationships/customXml" Target="../ink/ink750.xml"/><Relationship Id="rId16" Type="http://schemas.openxmlformats.org/officeDocument/2006/relationships/customXml" Target="../ink/ink530.xml"/><Relationship Id="rId221" Type="http://schemas.openxmlformats.org/officeDocument/2006/relationships/image" Target="../media/image38950.png"/><Relationship Id="rId319" Type="http://schemas.openxmlformats.org/officeDocument/2006/relationships/image" Target="../media/image39490.png"/><Relationship Id="rId526" Type="http://schemas.openxmlformats.org/officeDocument/2006/relationships/image" Target="../media/image40610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2.xml"/><Relationship Id="rId21" Type="http://schemas.openxmlformats.org/officeDocument/2006/relationships/image" Target="../media/image41450.png"/><Relationship Id="rId42" Type="http://schemas.openxmlformats.org/officeDocument/2006/relationships/customXml" Target="../ink/ink870.xml"/><Relationship Id="rId47" Type="http://schemas.openxmlformats.org/officeDocument/2006/relationships/image" Target="../media/image41590.png"/><Relationship Id="rId63" Type="http://schemas.openxmlformats.org/officeDocument/2006/relationships/image" Target="../media/image41680.png"/><Relationship Id="rId68" Type="http://schemas.openxmlformats.org/officeDocument/2006/relationships/customXml" Target="../ink/ink883.xml"/><Relationship Id="rId84" Type="http://schemas.openxmlformats.org/officeDocument/2006/relationships/customXml" Target="../ink/ink891.xml"/><Relationship Id="rId89" Type="http://schemas.openxmlformats.org/officeDocument/2006/relationships/image" Target="../media/image41830.png"/><Relationship Id="rId16" Type="http://schemas.openxmlformats.org/officeDocument/2006/relationships/customXml" Target="../ink/ink857.xml"/><Relationship Id="rId11" Type="http://schemas.openxmlformats.org/officeDocument/2006/relationships/image" Target="../media/image41390.png"/><Relationship Id="rId32" Type="http://schemas.openxmlformats.org/officeDocument/2006/relationships/customXml" Target="../ink/ink865.xml"/><Relationship Id="rId37" Type="http://schemas.openxmlformats.org/officeDocument/2006/relationships/image" Target="../media/image41540.png"/><Relationship Id="rId53" Type="http://schemas.openxmlformats.org/officeDocument/2006/relationships/image" Target="../media/image41630.png"/><Relationship Id="rId58" Type="http://schemas.openxmlformats.org/officeDocument/2006/relationships/customXml" Target="../ink/ink878.xml"/><Relationship Id="rId74" Type="http://schemas.openxmlformats.org/officeDocument/2006/relationships/customXml" Target="../ink/ink886.xml"/><Relationship Id="rId79" Type="http://schemas.openxmlformats.org/officeDocument/2006/relationships/image" Target="../media/image41770.png"/><Relationship Id="rId5" Type="http://schemas.openxmlformats.org/officeDocument/2006/relationships/image" Target="../media/image41360.png"/><Relationship Id="rId90" Type="http://schemas.openxmlformats.org/officeDocument/2006/relationships/customXml" Target="../ink/ink894.xml"/><Relationship Id="rId95" Type="http://schemas.openxmlformats.org/officeDocument/2006/relationships/image" Target="../media/image41860.png"/><Relationship Id="rId22" Type="http://schemas.openxmlformats.org/officeDocument/2006/relationships/customXml" Target="../ink/ink860.xml"/><Relationship Id="rId27" Type="http://schemas.openxmlformats.org/officeDocument/2006/relationships/image" Target="../media/image41480.png"/><Relationship Id="rId43" Type="http://schemas.openxmlformats.org/officeDocument/2006/relationships/image" Target="../media/image41570.png"/><Relationship Id="rId48" Type="http://schemas.openxmlformats.org/officeDocument/2006/relationships/customXml" Target="../ink/ink873.xml"/><Relationship Id="rId64" Type="http://schemas.openxmlformats.org/officeDocument/2006/relationships/customXml" Target="../ink/ink881.xml"/><Relationship Id="rId69" Type="http://schemas.openxmlformats.org/officeDocument/2006/relationships/image" Target="../media/image41720.png"/><Relationship Id="rId8" Type="http://schemas.openxmlformats.org/officeDocument/2006/relationships/customXml" Target="../ink/ink853.xml"/><Relationship Id="rId51" Type="http://schemas.openxmlformats.org/officeDocument/2006/relationships/image" Target="../media/image41620.png"/><Relationship Id="rId72" Type="http://schemas.openxmlformats.org/officeDocument/2006/relationships/customXml" Target="../ink/ink885.xml"/><Relationship Id="rId80" Type="http://schemas.openxmlformats.org/officeDocument/2006/relationships/customXml" Target="../ink/ink889.xml"/><Relationship Id="rId85" Type="http://schemas.openxmlformats.org/officeDocument/2006/relationships/image" Target="../media/image41810.png"/><Relationship Id="rId93" Type="http://schemas.openxmlformats.org/officeDocument/2006/relationships/image" Target="../media/image41850.png"/><Relationship Id="rId3" Type="http://schemas.openxmlformats.org/officeDocument/2006/relationships/image" Target="../media/image41350.png"/><Relationship Id="rId12" Type="http://schemas.openxmlformats.org/officeDocument/2006/relationships/customXml" Target="../ink/ink855.xml"/><Relationship Id="rId17" Type="http://schemas.openxmlformats.org/officeDocument/2006/relationships/image" Target="../media/image41430.png"/><Relationship Id="rId25" Type="http://schemas.openxmlformats.org/officeDocument/2006/relationships/image" Target="../media/image41470.png"/><Relationship Id="rId33" Type="http://schemas.openxmlformats.org/officeDocument/2006/relationships/image" Target="../media/image80.png"/><Relationship Id="rId38" Type="http://schemas.openxmlformats.org/officeDocument/2006/relationships/customXml" Target="../ink/ink868.xml"/><Relationship Id="rId46" Type="http://schemas.openxmlformats.org/officeDocument/2006/relationships/customXml" Target="../ink/ink872.xml"/><Relationship Id="rId59" Type="http://schemas.openxmlformats.org/officeDocument/2006/relationships/image" Target="../media/image41660.png"/><Relationship Id="rId67" Type="http://schemas.openxmlformats.org/officeDocument/2006/relationships/image" Target="../media/image41710.png"/><Relationship Id="rId20" Type="http://schemas.openxmlformats.org/officeDocument/2006/relationships/customXml" Target="../ink/ink859.xml"/><Relationship Id="rId41" Type="http://schemas.openxmlformats.org/officeDocument/2006/relationships/image" Target="../media/image82.png"/><Relationship Id="rId54" Type="http://schemas.openxmlformats.org/officeDocument/2006/relationships/customXml" Target="../ink/ink876.xml"/><Relationship Id="rId62" Type="http://schemas.openxmlformats.org/officeDocument/2006/relationships/customXml" Target="../ink/ink880.xml"/><Relationship Id="rId70" Type="http://schemas.openxmlformats.org/officeDocument/2006/relationships/customXml" Target="../ink/ink884.xml"/><Relationship Id="rId75" Type="http://schemas.openxmlformats.org/officeDocument/2006/relationships/image" Target="../media/image83.png"/><Relationship Id="rId83" Type="http://schemas.openxmlformats.org/officeDocument/2006/relationships/image" Target="../media/image41790.png"/><Relationship Id="rId88" Type="http://schemas.openxmlformats.org/officeDocument/2006/relationships/customXml" Target="../ink/ink893.xml"/><Relationship Id="rId91" Type="http://schemas.openxmlformats.org/officeDocument/2006/relationships/image" Target="../media/image418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2.xml"/><Relationship Id="rId15" Type="http://schemas.openxmlformats.org/officeDocument/2006/relationships/image" Target="../media/image41420.png"/><Relationship Id="rId23" Type="http://schemas.openxmlformats.org/officeDocument/2006/relationships/image" Target="../media/image41460.png"/><Relationship Id="rId28" Type="http://schemas.openxmlformats.org/officeDocument/2006/relationships/customXml" Target="../ink/ink863.xml"/><Relationship Id="rId36" Type="http://schemas.openxmlformats.org/officeDocument/2006/relationships/customXml" Target="../ink/ink867.xml"/><Relationship Id="rId49" Type="http://schemas.openxmlformats.org/officeDocument/2006/relationships/image" Target="../media/image41610.png"/><Relationship Id="rId57" Type="http://schemas.openxmlformats.org/officeDocument/2006/relationships/image" Target="../media/image41650.png"/><Relationship Id="rId10" Type="http://schemas.openxmlformats.org/officeDocument/2006/relationships/customXml" Target="../ink/ink854.xml"/><Relationship Id="rId31" Type="http://schemas.openxmlformats.org/officeDocument/2006/relationships/image" Target="../media/image41510.png"/><Relationship Id="rId44" Type="http://schemas.openxmlformats.org/officeDocument/2006/relationships/customXml" Target="../ink/ink871.xml"/><Relationship Id="rId52" Type="http://schemas.openxmlformats.org/officeDocument/2006/relationships/customXml" Target="../ink/ink875.xml"/><Relationship Id="rId60" Type="http://schemas.openxmlformats.org/officeDocument/2006/relationships/customXml" Target="../ink/ink879.xml"/><Relationship Id="rId65" Type="http://schemas.openxmlformats.org/officeDocument/2006/relationships/image" Target="../media/image41690.png"/><Relationship Id="rId73" Type="http://schemas.openxmlformats.org/officeDocument/2006/relationships/image" Target="../media/image41740.png"/><Relationship Id="rId78" Type="http://schemas.openxmlformats.org/officeDocument/2006/relationships/customXml" Target="../ink/ink888.xml"/><Relationship Id="rId81" Type="http://schemas.openxmlformats.org/officeDocument/2006/relationships/image" Target="../media/image41780.png"/><Relationship Id="rId86" Type="http://schemas.openxmlformats.org/officeDocument/2006/relationships/customXml" Target="../ink/ink892.xml"/><Relationship Id="rId94" Type="http://schemas.openxmlformats.org/officeDocument/2006/relationships/customXml" Target="../ink/ink896.xml"/><Relationship Id="rId4" Type="http://schemas.openxmlformats.org/officeDocument/2006/relationships/customXml" Target="../ink/ink851.xml"/><Relationship Id="rId9" Type="http://schemas.openxmlformats.org/officeDocument/2006/relationships/image" Target="../media/image41380.png"/><Relationship Id="rId13" Type="http://schemas.openxmlformats.org/officeDocument/2006/relationships/image" Target="../media/image41410.png"/><Relationship Id="rId18" Type="http://schemas.openxmlformats.org/officeDocument/2006/relationships/customXml" Target="../ink/ink858.xml"/><Relationship Id="rId39" Type="http://schemas.openxmlformats.org/officeDocument/2006/relationships/image" Target="../media/image81.png"/><Relationship Id="rId34" Type="http://schemas.openxmlformats.org/officeDocument/2006/relationships/customXml" Target="../ink/ink866.xml"/><Relationship Id="rId50" Type="http://schemas.openxmlformats.org/officeDocument/2006/relationships/customXml" Target="../ink/ink874.xml"/><Relationship Id="rId55" Type="http://schemas.openxmlformats.org/officeDocument/2006/relationships/image" Target="../media/image41640.png"/><Relationship Id="rId76" Type="http://schemas.openxmlformats.org/officeDocument/2006/relationships/customXml" Target="../ink/ink887.xml"/><Relationship Id="rId7" Type="http://schemas.openxmlformats.org/officeDocument/2006/relationships/image" Target="../media/image41370.png"/><Relationship Id="rId71" Type="http://schemas.openxmlformats.org/officeDocument/2006/relationships/image" Target="../media/image41730.png"/><Relationship Id="rId92" Type="http://schemas.openxmlformats.org/officeDocument/2006/relationships/customXml" Target="../ink/ink895.xml"/><Relationship Id="rId2" Type="http://schemas.openxmlformats.org/officeDocument/2006/relationships/customXml" Target="../ink/ink850.xml"/><Relationship Id="rId29" Type="http://schemas.openxmlformats.org/officeDocument/2006/relationships/image" Target="../media/image41490.png"/><Relationship Id="rId24" Type="http://schemas.openxmlformats.org/officeDocument/2006/relationships/customXml" Target="../ink/ink861.xml"/><Relationship Id="rId40" Type="http://schemas.openxmlformats.org/officeDocument/2006/relationships/customXml" Target="../ink/ink869.xml"/><Relationship Id="rId45" Type="http://schemas.openxmlformats.org/officeDocument/2006/relationships/image" Target="../media/image41580.png"/><Relationship Id="rId66" Type="http://schemas.openxmlformats.org/officeDocument/2006/relationships/customXml" Target="../ink/ink882.xml"/><Relationship Id="rId87" Type="http://schemas.openxmlformats.org/officeDocument/2006/relationships/image" Target="../media/image41820.png"/><Relationship Id="rId61" Type="http://schemas.openxmlformats.org/officeDocument/2006/relationships/image" Target="../media/image41670.png"/><Relationship Id="rId82" Type="http://schemas.openxmlformats.org/officeDocument/2006/relationships/customXml" Target="../ink/ink890.xml"/><Relationship Id="rId19" Type="http://schemas.openxmlformats.org/officeDocument/2006/relationships/image" Target="../media/image41440.png"/><Relationship Id="rId14" Type="http://schemas.openxmlformats.org/officeDocument/2006/relationships/customXml" Target="../ink/ink856.xml"/><Relationship Id="rId30" Type="http://schemas.openxmlformats.org/officeDocument/2006/relationships/customXml" Target="../ink/ink864.xml"/><Relationship Id="rId35" Type="http://schemas.openxmlformats.org/officeDocument/2006/relationships/image" Target="../media/image41530.png"/><Relationship Id="rId56" Type="http://schemas.openxmlformats.org/officeDocument/2006/relationships/customXml" Target="../ink/ink877.xml"/><Relationship Id="rId77" Type="http://schemas.openxmlformats.org/officeDocument/2006/relationships/image" Target="../media/image417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55C879-A9A9-F178-DFFE-5CF1661D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2593091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233D0"/>
                </a:solidFill>
              </a:rPr>
              <a:t>Cl215 MTO-I </a:t>
            </a:r>
            <a:br>
              <a:rPr lang="en-US" sz="3600" dirty="0">
                <a:solidFill>
                  <a:srgbClr val="0233D0"/>
                </a:solidFill>
              </a:rPr>
            </a:br>
            <a:r>
              <a:rPr lang="en-US" sz="3600" dirty="0">
                <a:solidFill>
                  <a:srgbClr val="0233D0"/>
                </a:solidFill>
              </a:rPr>
              <a:t>Multicomponent distillation </a:t>
            </a:r>
            <a:br>
              <a:rPr lang="en-US" dirty="0">
                <a:solidFill>
                  <a:srgbClr val="0233D0"/>
                </a:solidFill>
              </a:rPr>
            </a:br>
            <a:endParaRPr lang="en-US" dirty="0">
              <a:solidFill>
                <a:srgbClr val="0233D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33FCC-D91E-7080-4C34-125A2CCC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083" y="3429000"/>
            <a:ext cx="10515600" cy="1500187"/>
          </a:xfrm>
        </p:spPr>
        <p:txBody>
          <a:bodyPr/>
          <a:lstStyle/>
          <a:p>
            <a:r>
              <a:rPr lang="en-US" b="1" dirty="0">
                <a:solidFill>
                  <a:srgbClr val="23A31D"/>
                </a:solidFill>
              </a:rPr>
              <a:t>Module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E18DD-D0F8-4911-E92F-C6AC873F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93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71D5-359D-78E3-A3C3-30EFAAD6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/>
              <a:t>Typical Binary Distillation Column </a:t>
            </a:r>
            <a:r>
              <a:rPr lang="en-IN" sz="2800" b="1" dirty="0" err="1"/>
              <a:t>DoF</a:t>
            </a:r>
            <a:r>
              <a:rPr lang="en-IN" sz="2800" b="1" dirty="0"/>
              <a:t> Breakdown:</a:t>
            </a:r>
            <a:br>
              <a:rPr lang="en-IN" sz="2800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7274-6B3D-4C67-933C-6315C558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75080"/>
            <a:ext cx="8991600" cy="4699000"/>
          </a:xfrm>
        </p:spPr>
        <p:txBody>
          <a:bodyPr/>
          <a:lstStyle/>
          <a:p>
            <a:pPr>
              <a:buNone/>
            </a:pPr>
            <a:r>
              <a:rPr lang="en-IN" sz="2400" dirty="0"/>
              <a:t>For a column with: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N stages</a:t>
            </a: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1 feed stream</a:t>
            </a: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1" dirty="0"/>
              <a:t>2 product streams</a:t>
            </a:r>
            <a:r>
              <a:rPr lang="en-IN" sz="2400" dirty="0"/>
              <a:t> (Distillate + Bottoms)</a:t>
            </a:r>
          </a:p>
          <a:p>
            <a:pPr>
              <a:buNone/>
            </a:pPr>
            <a:r>
              <a:rPr lang="en-IN" sz="2400" dirty="0"/>
              <a:t>You usually have: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i="1" dirty="0"/>
              <a:t>2N+2 </a:t>
            </a:r>
            <a:r>
              <a:rPr lang="en-IN" sz="2400" dirty="0"/>
              <a:t>mole balances (for 2 components per stage + 2 for product specs)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Variables include: </a:t>
            </a:r>
            <a:r>
              <a:rPr lang="en-IN" sz="2400" i="1" dirty="0"/>
              <a:t>flowrates, compositions, stage temperatures, stage pressures,</a:t>
            </a:r>
            <a:r>
              <a:rPr lang="en-IN" sz="2400" dirty="0"/>
              <a:t> etc.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AE408-CB84-B4E0-A62B-74E15131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3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685A7-A022-E473-6949-7B53D9C1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D448C1-4228-F110-8E2F-2913C400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120" y="1"/>
            <a:ext cx="8920480" cy="6721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/>
              <a:t>Common </a:t>
            </a:r>
            <a:r>
              <a:rPr lang="en-US" sz="2400" b="1" dirty="0" err="1"/>
              <a:t>DoF</a:t>
            </a:r>
            <a:r>
              <a:rPr lang="en-US" sz="2400" b="1" dirty="0"/>
              <a:t> Value for Binary Distillation:</a:t>
            </a:r>
          </a:p>
          <a:p>
            <a:pPr>
              <a:buNone/>
            </a:pPr>
            <a:r>
              <a:rPr lang="en-US" sz="2400" dirty="0"/>
              <a:t>If you assume: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Feed composition and flowrate are known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Total condenser and reboiler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Constant molar overflow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Stage efficiency or number of stages known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Then </a:t>
            </a:r>
            <a:r>
              <a:rPr lang="en-US" sz="2400" b="1" dirty="0"/>
              <a:t>you typically have 2 degrees of freedom</a:t>
            </a:r>
            <a:r>
              <a:rPr lang="en-US" sz="2400" dirty="0"/>
              <a:t>, which means:</a:t>
            </a:r>
          </a:p>
          <a:p>
            <a:pPr>
              <a:buNone/>
            </a:pPr>
            <a:r>
              <a:rPr lang="en-US" sz="2400" dirty="0"/>
              <a:t>You must specify </a:t>
            </a:r>
            <a:r>
              <a:rPr lang="en-US" sz="2400" b="1" dirty="0"/>
              <a:t>2 variables</a:t>
            </a:r>
            <a:r>
              <a:rPr lang="en-US" sz="2400" dirty="0"/>
              <a:t>, such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Reflux ratio + distillate composition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Distillate rate + bottom composition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Reflux ratio + number of stages</a:t>
            </a:r>
          </a:p>
          <a:p>
            <a:pPr marL="0" indent="0">
              <a:buNone/>
            </a:pPr>
            <a:r>
              <a:rPr lang="en-US" sz="2400" dirty="0"/>
              <a:t>These 2 specifications allow you to solve the entire system.</a:t>
            </a:r>
          </a:p>
          <a:p>
            <a:pPr>
              <a:buNone/>
            </a:pPr>
            <a:r>
              <a:rPr lang="en-US" sz="1800" b="1" dirty="0"/>
              <a:t>Example (Shortcut):</a:t>
            </a:r>
          </a:p>
          <a:p>
            <a:pPr>
              <a:buNone/>
            </a:pPr>
            <a:r>
              <a:rPr lang="en-US" sz="1800" dirty="0"/>
              <a:t>For a </a:t>
            </a:r>
            <a:r>
              <a:rPr lang="en-US" sz="1800" b="1" dirty="0"/>
              <a:t>binary distillation column</a:t>
            </a:r>
            <a:r>
              <a:rPr lang="en-US" sz="1800" dirty="0"/>
              <a:t>, the degrees of freedom = </a:t>
            </a:r>
            <a:r>
              <a:rPr lang="en-US" sz="1800" b="1" dirty="0"/>
              <a:t>2</a:t>
            </a:r>
            <a:r>
              <a:rPr lang="en-US" sz="1800" dirty="0"/>
              <a:t>, assuming: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Column is fully specified except for operating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You can vary </a:t>
            </a:r>
            <a:r>
              <a:rPr lang="en-US" sz="1800" b="1" dirty="0"/>
              <a:t>reflux ratio</a:t>
            </a:r>
            <a:r>
              <a:rPr lang="en-US" sz="1800" dirty="0"/>
              <a:t> and </a:t>
            </a:r>
            <a:r>
              <a:rPr lang="en-US" sz="1800" b="1" dirty="0"/>
              <a:t>distillate flowrate</a:t>
            </a:r>
            <a:r>
              <a:rPr lang="en-US" sz="1800" dirty="0"/>
              <a:t> (or composition)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7231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24B-BBED-E2E6-BC7A-3E7B3BEF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404040"/>
                </a:solidFill>
              </a:rPr>
              <a:t>Degrees of Freedom (</a:t>
            </a:r>
            <a:r>
              <a:rPr lang="en-US" sz="2800" b="1" dirty="0" err="1">
                <a:solidFill>
                  <a:srgbClr val="404040"/>
                </a:solidFill>
              </a:rPr>
              <a:t>DoF</a:t>
            </a:r>
            <a:r>
              <a:rPr lang="en-US" sz="2800" b="1" dirty="0">
                <a:solidFill>
                  <a:srgbClr val="404040"/>
                </a:solidFill>
              </a:rPr>
              <a:t>) for a 3-Component Distillation Column</a:t>
            </a:r>
            <a:br>
              <a:rPr lang="en-US" sz="2800" dirty="0">
                <a:solidFill>
                  <a:srgbClr val="404040"/>
                </a:solidFill>
              </a:rPr>
            </a:br>
            <a:endParaRPr lang="en-I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FEDA-053A-148D-BD95-5064A1CF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852" y="1600201"/>
            <a:ext cx="8919148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sz="2400" dirty="0">
                <a:solidFill>
                  <a:srgbClr val="404040"/>
                </a:solidFill>
              </a:rPr>
              <a:t>The </a:t>
            </a:r>
            <a:r>
              <a:rPr lang="en-US" sz="2400" b="1" dirty="0">
                <a:solidFill>
                  <a:srgbClr val="404040"/>
                </a:solidFill>
              </a:rPr>
              <a:t>degrees of freedom (</a:t>
            </a:r>
            <a:r>
              <a:rPr lang="en-US" sz="2400" b="1" dirty="0" err="1">
                <a:solidFill>
                  <a:srgbClr val="404040"/>
                </a:solidFill>
              </a:rPr>
              <a:t>DoF</a:t>
            </a:r>
            <a:r>
              <a:rPr lang="en-US" sz="2400" b="1" dirty="0">
                <a:solidFill>
                  <a:srgbClr val="404040"/>
                </a:solidFill>
              </a:rPr>
              <a:t>)</a:t>
            </a:r>
            <a:r>
              <a:rPr lang="en-US" sz="2400" dirty="0">
                <a:solidFill>
                  <a:srgbClr val="404040"/>
                </a:solidFill>
              </a:rPr>
              <a:t> define the number of independent variables that must be specified to fully design or operate a distillation column. </a:t>
            </a:r>
          </a:p>
          <a:p>
            <a:pPr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sz="2400" dirty="0">
                <a:solidFill>
                  <a:srgbClr val="404040"/>
                </a:solidFill>
              </a:rPr>
              <a:t>For a </a:t>
            </a:r>
            <a:r>
              <a:rPr lang="en-US" sz="2400" b="1" dirty="0">
                <a:solidFill>
                  <a:srgbClr val="404040"/>
                </a:solidFill>
              </a:rPr>
              <a:t>3-component (ternary) system</a:t>
            </a:r>
            <a:r>
              <a:rPr lang="en-US" sz="2400" dirty="0">
                <a:solidFill>
                  <a:srgbClr val="404040"/>
                </a:solidFill>
              </a:rPr>
              <a:t>, the </a:t>
            </a:r>
            <a:r>
              <a:rPr lang="en-US" sz="2400" dirty="0" err="1">
                <a:solidFill>
                  <a:srgbClr val="404040"/>
                </a:solidFill>
              </a:rPr>
              <a:t>DoF</a:t>
            </a:r>
            <a:r>
              <a:rPr lang="en-US" sz="2400" dirty="0">
                <a:solidFill>
                  <a:srgbClr val="404040"/>
                </a:solidFill>
              </a:rPr>
              <a:t> depends on:</a:t>
            </a:r>
          </a:p>
          <a:p>
            <a:pPr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</a:pPr>
            <a:r>
              <a:rPr lang="en-US" sz="2400" b="1" dirty="0">
                <a:solidFill>
                  <a:srgbClr val="404040"/>
                </a:solidFill>
              </a:rPr>
              <a:t>Number of components (C = 3)</a:t>
            </a:r>
            <a:endParaRPr lang="en-US" sz="2400" dirty="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sz="2400" b="1" dirty="0">
                <a:solidFill>
                  <a:srgbClr val="404040"/>
                </a:solidFill>
              </a:rPr>
              <a:t>Feed streams</a:t>
            </a:r>
            <a:endParaRPr lang="en-US" sz="2400" dirty="0">
              <a:solidFill>
                <a:srgbClr val="404040"/>
              </a:solidFill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sz="2400" b="1" dirty="0">
                <a:solidFill>
                  <a:srgbClr val="404040"/>
                </a:solidFill>
              </a:rPr>
              <a:t>Column configuration</a:t>
            </a:r>
            <a:r>
              <a:rPr lang="en-US" sz="2400" dirty="0">
                <a:solidFill>
                  <a:srgbClr val="404040"/>
                </a:solidFill>
              </a:rPr>
              <a:t> (e.g., number of products, heat exchangers)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6115F-AABF-3F46-03C9-D6098723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2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85E8-1D91-63CB-1BBC-28F06D29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404040"/>
                </a:solidFill>
                <a:latin typeface="DeepSeek-CJK-patch"/>
              </a:rPr>
              <a:t>Gibbs Phase Rule (Basics)</a:t>
            </a:r>
            <a:br>
              <a:rPr lang="en-IN" dirty="0">
                <a:solidFill>
                  <a:srgbClr val="404040"/>
                </a:solidFill>
                <a:latin typeface="DeepSeek-CJK-patch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4241-4CBF-EB75-3962-853D908B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372"/>
              </a:spcBef>
              <a:spcAft>
                <a:spcPts val="1029"/>
              </a:spcAft>
              <a:buNone/>
            </a:pPr>
            <a:r>
              <a:rPr lang="en-IN" dirty="0">
                <a:solidFill>
                  <a:srgbClr val="404040"/>
                </a:solidFill>
                <a:latin typeface="DeepSeek-CJK-patch"/>
              </a:rPr>
              <a:t>For a non-reactive system at equilibrium:</a:t>
            </a:r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en-IN" dirty="0">
                <a:solidFill>
                  <a:srgbClr val="404040"/>
                </a:solidFill>
                <a:latin typeface="KaTeX_Main"/>
              </a:rPr>
              <a:t>F=C−P+2</a:t>
            </a:r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en-IN" i="1" dirty="0">
                <a:solidFill>
                  <a:srgbClr val="404040"/>
                </a:solidFill>
                <a:latin typeface="KaTeX_Math"/>
              </a:rPr>
              <a:t>F</a:t>
            </a:r>
            <a:r>
              <a:rPr lang="en-IN" dirty="0">
                <a:solidFill>
                  <a:srgbClr val="404040"/>
                </a:solidFill>
                <a:latin typeface="DeepSeek-CJK-patch"/>
              </a:rPr>
              <a:t>: Degrees of freedom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IN" i="1" dirty="0">
                <a:solidFill>
                  <a:srgbClr val="404040"/>
                </a:solidFill>
                <a:latin typeface="KaTeX_Math"/>
              </a:rPr>
              <a:t>C</a:t>
            </a:r>
            <a:r>
              <a:rPr lang="en-IN" dirty="0">
                <a:solidFill>
                  <a:srgbClr val="404040"/>
                </a:solidFill>
                <a:latin typeface="DeepSeek-CJK-patch"/>
              </a:rPr>
              <a:t>: Number of components (3)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IN" i="1" dirty="0">
                <a:solidFill>
                  <a:srgbClr val="404040"/>
                </a:solidFill>
                <a:latin typeface="KaTeX_Math"/>
              </a:rPr>
              <a:t>P</a:t>
            </a:r>
            <a:r>
              <a:rPr lang="en-IN" dirty="0">
                <a:solidFill>
                  <a:srgbClr val="404040"/>
                </a:solidFill>
                <a:latin typeface="DeepSeek-CJK-patch"/>
              </a:rPr>
              <a:t>: Number of phases (2 for vapor-liquid equilibrium)</a:t>
            </a:r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IN" dirty="0">
                <a:solidFill>
                  <a:srgbClr val="404040"/>
                </a:solidFill>
                <a:latin typeface="DeepSeek-CJK-patch"/>
              </a:rPr>
              <a:t>For a </a:t>
            </a:r>
            <a:r>
              <a:rPr lang="en-IN" b="1" dirty="0">
                <a:solidFill>
                  <a:srgbClr val="404040"/>
                </a:solidFill>
                <a:latin typeface="DeepSeek-CJK-patch"/>
              </a:rPr>
              <a:t>single equilibrium stage</a:t>
            </a:r>
            <a:r>
              <a:rPr lang="en-IN" dirty="0">
                <a:solidFill>
                  <a:srgbClr val="404040"/>
                </a:solidFill>
                <a:latin typeface="DeepSeek-CJK-patch"/>
              </a:rPr>
              <a:t>:</a:t>
            </a:r>
          </a:p>
          <a:p>
            <a:pPr>
              <a:buNone/>
            </a:pPr>
            <a:r>
              <a:rPr lang="en-IN" dirty="0">
                <a:solidFill>
                  <a:srgbClr val="404040"/>
                </a:solidFill>
                <a:latin typeface="KaTeX_Main"/>
              </a:rPr>
              <a:t>F=3−2+2=3(e.g., T,P, and composition)</a:t>
            </a:r>
            <a:r>
              <a:rPr lang="en-IN" i="1" dirty="0">
                <a:solidFill>
                  <a:srgbClr val="404040"/>
                </a:solidFill>
                <a:latin typeface="KaTeX_Math"/>
              </a:rPr>
              <a:t>F</a:t>
            </a:r>
            <a:r>
              <a:rPr lang="en-IN" dirty="0">
                <a:solidFill>
                  <a:srgbClr val="404040"/>
                </a:solidFill>
                <a:latin typeface="KaTeX_Main"/>
              </a:rPr>
              <a:t>=3−2+2=3 (e.g., </a:t>
            </a:r>
            <a:r>
              <a:rPr lang="en-IN" i="1" dirty="0">
                <a:solidFill>
                  <a:srgbClr val="404040"/>
                </a:solidFill>
                <a:latin typeface="KaTeX_Math"/>
              </a:rPr>
              <a:t>T</a:t>
            </a:r>
            <a:r>
              <a:rPr lang="en-IN" dirty="0">
                <a:solidFill>
                  <a:srgbClr val="404040"/>
                </a:solidFill>
                <a:latin typeface="KaTeX_Main"/>
              </a:rPr>
              <a:t>,</a:t>
            </a:r>
            <a:r>
              <a:rPr lang="en-IN" i="1" dirty="0">
                <a:solidFill>
                  <a:srgbClr val="404040"/>
                </a:solidFill>
                <a:latin typeface="KaTeX_Math"/>
              </a:rPr>
              <a:t>P</a:t>
            </a:r>
            <a:r>
              <a:rPr lang="en-IN" dirty="0">
                <a:solidFill>
                  <a:srgbClr val="404040"/>
                </a:solidFill>
                <a:latin typeface="KaTeX_Main"/>
              </a:rPr>
              <a:t>, and composition)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D17CE-3A16-EDE0-9315-0723B52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23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FDD-DBC3-4420-15D2-53D9156A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404040"/>
                </a:solidFill>
                <a:latin typeface="DeepSeek-CJK-patch"/>
              </a:rPr>
              <a:t>Degrees of Freedom for a Full Distillation Column </a:t>
            </a:r>
            <a:r>
              <a:rPr lang="en-US" sz="3200" b="1" dirty="0">
                <a:solidFill>
                  <a:srgbClr val="404040"/>
                </a:solidFill>
                <a:latin typeface="DeepSeek-CJK-patch"/>
              </a:rPr>
              <a:t>(</a:t>
            </a:r>
            <a:r>
              <a:rPr lang="en-IN" sz="3200" dirty="0"/>
              <a:t>Process variable Perspective</a:t>
            </a:r>
            <a:r>
              <a:rPr lang="en-US" sz="3200" b="1" dirty="0">
                <a:solidFill>
                  <a:srgbClr val="404040"/>
                </a:solidFill>
                <a:latin typeface="DeepSeek-CJK-patch"/>
              </a:rPr>
              <a:t>)</a:t>
            </a:r>
            <a:br>
              <a:rPr lang="en-US" sz="3600" dirty="0">
                <a:solidFill>
                  <a:srgbClr val="404040"/>
                </a:solidFill>
                <a:latin typeface="DeepSeek-CJK-patch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AD0C1-2C2F-9745-2935-B1C4165A7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372"/>
              </a:spcBef>
              <a:spcAft>
                <a:spcPts val="1029"/>
              </a:spcAft>
              <a:buNone/>
            </a:pPr>
            <a:r>
              <a:rPr lang="en-US" b="1" dirty="0">
                <a:solidFill>
                  <a:srgbClr val="404040"/>
                </a:solidFill>
                <a:latin typeface="DeepSeek-CJK-patch"/>
              </a:rPr>
              <a:t> 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A distillation column with:</a:t>
            </a:r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en-US" b="1" dirty="0">
                <a:solidFill>
                  <a:srgbClr val="404040"/>
                </a:solidFill>
                <a:latin typeface="DeepSeek-CJK-patch"/>
              </a:rPr>
              <a:t>3 components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 (</a:t>
            </a:r>
            <a:r>
              <a:rPr lang="en-US" dirty="0" err="1">
                <a:solidFill>
                  <a:srgbClr val="404040"/>
                </a:solidFill>
                <a:latin typeface="DeepSeek-CJK-patch"/>
              </a:rPr>
              <a:t>e.g.,methanol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/ethanol/water),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b="1" dirty="0">
                <a:solidFill>
                  <a:srgbClr val="404040"/>
                </a:solidFill>
                <a:latin typeface="DeepSeek-CJK-patch"/>
              </a:rPr>
              <a:t>1 feed stream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,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b="1" dirty="0">
                <a:solidFill>
                  <a:srgbClr val="404040"/>
                </a:solidFill>
                <a:latin typeface="DeepSeek-CJK-patch"/>
              </a:rPr>
              <a:t>2 product streams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 (distillate + bottoms),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</a:pPr>
            <a:r>
              <a:rPr lang="en-US" b="1" dirty="0">
                <a:solidFill>
                  <a:srgbClr val="404040"/>
                </a:solidFill>
                <a:latin typeface="DeepSeek-CJK-patch"/>
              </a:rPr>
              <a:t>1 condenser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 and </a:t>
            </a:r>
            <a:r>
              <a:rPr lang="en-US" b="1" dirty="0">
                <a:solidFill>
                  <a:srgbClr val="404040"/>
                </a:solidFill>
                <a:latin typeface="DeepSeek-CJK-patch"/>
              </a:rPr>
              <a:t>1 reboiler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,</a:t>
            </a:r>
            <a:br>
              <a:rPr lang="en-US" dirty="0">
                <a:solidFill>
                  <a:srgbClr val="404040"/>
                </a:solidFill>
                <a:latin typeface="DeepSeek-CJK-patch"/>
              </a:rPr>
            </a:br>
            <a:endParaRPr lang="en-US" dirty="0">
              <a:solidFill>
                <a:srgbClr val="404040"/>
              </a:solidFill>
              <a:latin typeface="DeepSeek-CJK-patch"/>
            </a:endParaRPr>
          </a:p>
          <a:p>
            <a:pPr marL="0" indent="0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None/>
            </a:pPr>
            <a:r>
              <a:rPr lang="en-US" dirty="0">
                <a:solidFill>
                  <a:srgbClr val="404040"/>
                </a:solidFill>
                <a:latin typeface="DeepSeek-CJK-patch"/>
              </a:rPr>
              <a:t>has a total </a:t>
            </a:r>
            <a:r>
              <a:rPr lang="en-US" dirty="0" err="1">
                <a:solidFill>
                  <a:srgbClr val="404040"/>
                </a:solidFill>
                <a:latin typeface="DeepSeek-CJK-patch"/>
              </a:rPr>
              <a:t>DoF</a:t>
            </a:r>
            <a:r>
              <a:rPr lang="en-US" dirty="0">
                <a:solidFill>
                  <a:srgbClr val="404040"/>
                </a:solidFill>
                <a:latin typeface="DeepSeek-CJK-patch"/>
              </a:rPr>
              <a:t> given by: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04040"/>
                </a:solidFill>
                <a:latin typeface="KaTeX_Math"/>
              </a:rPr>
              <a:t>F </a:t>
            </a:r>
            <a:r>
              <a:rPr lang="en-US" dirty="0">
                <a:solidFill>
                  <a:srgbClr val="404040"/>
                </a:solidFill>
                <a:latin typeface="KaTeX_Main"/>
              </a:rPr>
              <a:t>= </a:t>
            </a:r>
            <a:r>
              <a:rPr lang="en-US" i="1" dirty="0">
                <a:solidFill>
                  <a:srgbClr val="404040"/>
                </a:solidFill>
                <a:latin typeface="KaTeX_Math"/>
              </a:rPr>
              <a:t>C </a:t>
            </a:r>
            <a:r>
              <a:rPr lang="en-US" dirty="0">
                <a:solidFill>
                  <a:srgbClr val="404040"/>
                </a:solidFill>
                <a:latin typeface="KaTeX_Main"/>
              </a:rPr>
              <a:t>+ </a:t>
            </a:r>
            <a:r>
              <a:rPr lang="en-US" i="1" dirty="0" err="1">
                <a:solidFill>
                  <a:srgbClr val="404040"/>
                </a:solidFill>
                <a:latin typeface="KaTeX_Math"/>
              </a:rPr>
              <a:t>N</a:t>
            </a:r>
            <a:r>
              <a:rPr lang="en-US" baseline="-25000" dirty="0" err="1">
                <a:solidFill>
                  <a:srgbClr val="404040"/>
                </a:solidFill>
                <a:latin typeface="KaTeX_Main"/>
              </a:rPr>
              <a:t>feeds</a:t>
            </a:r>
            <a:r>
              <a:rPr lang="en-US" dirty="0">
                <a:solidFill>
                  <a:srgbClr val="404040"/>
                </a:solidFill>
                <a:latin typeface="KaTeX_Main"/>
              </a:rPr>
              <a:t>​+ </a:t>
            </a:r>
            <a:r>
              <a:rPr lang="en-US" i="1" dirty="0" err="1">
                <a:solidFill>
                  <a:srgbClr val="404040"/>
                </a:solidFill>
                <a:latin typeface="KaTeX_Math"/>
              </a:rPr>
              <a:t>N</a:t>
            </a:r>
            <a:r>
              <a:rPr lang="en-US" baseline="-25000" dirty="0" err="1">
                <a:solidFill>
                  <a:srgbClr val="404040"/>
                </a:solidFill>
                <a:latin typeface="KaTeX_Main"/>
              </a:rPr>
              <a:t>heaters</a:t>
            </a:r>
            <a:r>
              <a:rPr lang="en-US" baseline="-25000" dirty="0">
                <a:solidFill>
                  <a:srgbClr val="404040"/>
                </a:solidFill>
                <a:latin typeface="KaTeX_Main"/>
              </a:rPr>
              <a:t>/coolers</a:t>
            </a:r>
            <a:r>
              <a:rPr lang="en-US" dirty="0">
                <a:solidFill>
                  <a:srgbClr val="404040"/>
                </a:solidFill>
                <a:latin typeface="KaTeX_Main"/>
              </a:rPr>
              <a:t>​ + 5</a:t>
            </a:r>
          </a:p>
          <a:p>
            <a:pPr marL="0" indent="0">
              <a:buNone/>
            </a:pPr>
            <a:r>
              <a:rPr lang="en-IN" i="1">
                <a:solidFill>
                  <a:srgbClr val="404040"/>
                </a:solidFill>
                <a:latin typeface="KaTeX_Math"/>
              </a:rPr>
              <a:t>F </a:t>
            </a:r>
            <a:r>
              <a:rPr lang="en-IN">
                <a:solidFill>
                  <a:srgbClr val="404040"/>
                </a:solidFill>
                <a:latin typeface="KaTeX_Main"/>
              </a:rPr>
              <a:t>= 3 + 1 + 2 + 5 = 11</a:t>
            </a:r>
            <a:endParaRPr lang="en-IN" dirty="0">
              <a:solidFill>
                <a:srgbClr val="404040"/>
              </a:solidFill>
              <a:latin typeface="KaTeX_Main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404040"/>
                </a:solidFill>
                <a:latin typeface="DeepSeek-CJK-patch"/>
              </a:rPr>
              <a:t>The "+5" accounts for pressure, condenser duty, reboiler duty, reflux ratio, and product flow rate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F668-BDC7-EE65-FAE8-EDF651D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92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70A8-F468-D5B4-D4E5-14081366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039" y="136525"/>
            <a:ext cx="8229600" cy="607864"/>
          </a:xfrm>
        </p:spPr>
        <p:txBody>
          <a:bodyPr>
            <a:normAutofit fontScale="90000"/>
          </a:bodyPr>
          <a:lstStyle/>
          <a:p>
            <a:r>
              <a:rPr lang="en-IN" dirty="0"/>
              <a:t>Degrees of Freedom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024F14-9CEB-0BFA-9645-83B2FCAB3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856" y="1046813"/>
            <a:ext cx="4082902" cy="567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536C0-49CA-0119-D423-83B6610B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4E2749-E381-EE3A-807A-3A9078670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291" y="1046813"/>
            <a:ext cx="4818269" cy="56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3316DA-45A5-0222-EE0A-DBC54C36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AAE9A-C4D7-5FF6-7846-37F99B36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7808E-2B4E-457E-BA1E-1107ECC972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259E74-FCD8-C135-01CE-E6917724120E}"/>
                  </a:ext>
                </a:extLst>
              </p14:cNvPr>
              <p14:cNvContentPartPr/>
              <p14:nvPr/>
            </p14:nvContentPartPr>
            <p14:xfrm>
              <a:off x="6020725" y="28627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259E74-FCD8-C135-01CE-E691772412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1725" y="28537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9C87CE1-C823-0E19-289D-E8D0AB2B4767}"/>
                  </a:ext>
                </a:extLst>
              </p14:cNvPr>
              <p14:cNvContentPartPr/>
              <p14:nvPr/>
            </p14:nvContentPartPr>
            <p14:xfrm rot="21160333">
              <a:off x="4770242" y="1451074"/>
              <a:ext cx="555840" cy="492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9C87CE1-C823-0E19-289D-E8D0AB2B47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160333">
                <a:off x="4752254" y="1433074"/>
                <a:ext cx="591457" cy="5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4900F4-BBAE-C23B-2DEE-C4314B21338C}"/>
              </a:ext>
            </a:extLst>
          </p:cNvPr>
          <p:cNvGrpSpPr/>
          <p:nvPr/>
        </p:nvGrpSpPr>
        <p:grpSpPr>
          <a:xfrm rot="179589">
            <a:off x="1891638" y="1383160"/>
            <a:ext cx="8420826" cy="1904040"/>
            <a:chOff x="367650" y="1382748"/>
            <a:chExt cx="8420826" cy="19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AE9504-2381-366C-F304-1F21F76D3169}"/>
                    </a:ext>
                  </a:extLst>
                </p14:cNvPr>
                <p14:cNvContentPartPr/>
                <p14:nvPr/>
              </p14:nvContentPartPr>
              <p14:xfrm>
                <a:off x="4159765" y="1535388"/>
                <a:ext cx="296280" cy="48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AE9504-2381-366C-F304-1F21F76D31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2125" y="1517388"/>
                  <a:ext cx="3319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D4C8BA-029A-F97C-0371-6C73BE7B3461}"/>
                    </a:ext>
                  </a:extLst>
                </p14:cNvPr>
                <p14:cNvContentPartPr/>
                <p14:nvPr/>
              </p14:nvContentPartPr>
              <p14:xfrm>
                <a:off x="4331125" y="1756788"/>
                <a:ext cx="157680" cy="34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D4C8BA-029A-F97C-0371-6C73BE7B34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3485" y="1738788"/>
                  <a:ext cx="193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70B6ED-106D-EE29-4B5A-4F8113F9F0B5}"/>
                    </a:ext>
                  </a:extLst>
                </p14:cNvPr>
                <p14:cNvContentPartPr/>
                <p14:nvPr/>
              </p14:nvContentPartPr>
              <p14:xfrm>
                <a:off x="4837645" y="1587948"/>
                <a:ext cx="476640" cy="16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70B6ED-106D-EE29-4B5A-4F8113F9F0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0005" y="1569948"/>
                  <a:ext cx="512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CA7C6E-1216-C251-A23D-D0B8D55E17FF}"/>
                    </a:ext>
                  </a:extLst>
                </p14:cNvPr>
                <p14:cNvContentPartPr/>
                <p14:nvPr/>
              </p14:nvContentPartPr>
              <p14:xfrm>
                <a:off x="5509045" y="1451148"/>
                <a:ext cx="701640" cy="41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CA7C6E-1216-C251-A23D-D0B8D55E17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1045" y="1433148"/>
                  <a:ext cx="7372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6BD49E-F5A3-E9B2-0076-61A1869B7104}"/>
                    </a:ext>
                  </a:extLst>
                </p14:cNvPr>
                <p14:cNvContentPartPr/>
                <p14:nvPr/>
              </p14:nvContentPartPr>
              <p14:xfrm>
                <a:off x="6122845" y="1555548"/>
                <a:ext cx="88920" cy="9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6BD49E-F5A3-E9B2-0076-61A1869B71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04845" y="1537548"/>
                  <a:ext cx="124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8CF016-BF28-155B-7D81-9F88F2DD3E4A}"/>
                    </a:ext>
                  </a:extLst>
                </p14:cNvPr>
                <p14:cNvContentPartPr/>
                <p14:nvPr/>
              </p14:nvContentPartPr>
              <p14:xfrm>
                <a:off x="6256765" y="1420188"/>
                <a:ext cx="735120" cy="26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8CF016-BF28-155B-7D81-9F88F2DD3E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39125" y="1402548"/>
                  <a:ext cx="770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1581693-1904-C9A4-47F4-4CC69FBD0313}"/>
                    </a:ext>
                  </a:extLst>
                </p14:cNvPr>
                <p14:cNvContentPartPr/>
                <p14:nvPr/>
              </p14:nvContentPartPr>
              <p14:xfrm>
                <a:off x="6924925" y="1508748"/>
                <a:ext cx="134640" cy="64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1581693-1904-C9A4-47F4-4CC69FBD03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07285" y="1491108"/>
                  <a:ext cx="170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190092-A324-48EA-7C75-C59B2F4351B9}"/>
                    </a:ext>
                  </a:extLst>
                </p14:cNvPr>
                <p14:cNvContentPartPr/>
                <p14:nvPr/>
              </p14:nvContentPartPr>
              <p14:xfrm>
                <a:off x="7286005" y="1435668"/>
                <a:ext cx="66600" cy="221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190092-A324-48EA-7C75-C59B2F4351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68365" y="1418028"/>
                  <a:ext cx="102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A8B7E3-0E6D-2F45-3DED-3B401B8875E6}"/>
                    </a:ext>
                  </a:extLst>
                </p14:cNvPr>
                <p14:cNvContentPartPr/>
                <p14:nvPr/>
              </p14:nvContentPartPr>
              <p14:xfrm>
                <a:off x="7166485" y="1539348"/>
                <a:ext cx="20304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A8B7E3-0E6D-2F45-3DED-3B401B8875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48845" y="1521348"/>
                  <a:ext cx="238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66290D-FDBD-084A-412E-1F62BA5988F6}"/>
                    </a:ext>
                  </a:extLst>
                </p14:cNvPr>
                <p14:cNvContentPartPr/>
                <p14:nvPr/>
              </p14:nvContentPartPr>
              <p14:xfrm>
                <a:off x="7380685" y="1498308"/>
                <a:ext cx="135000" cy="14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66290D-FDBD-084A-412E-1F62BA5988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2685" y="1480668"/>
                  <a:ext cx="170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C4D875-6496-5CD0-BDBE-C30435C786C3}"/>
                    </a:ext>
                  </a:extLst>
                </p14:cNvPr>
                <p14:cNvContentPartPr/>
                <p14:nvPr/>
              </p14:nvContentPartPr>
              <p14:xfrm>
                <a:off x="7641325" y="1493628"/>
                <a:ext cx="136440" cy="12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C4D875-6496-5CD0-BDBE-C30435C786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23685" y="1475628"/>
                  <a:ext cx="172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D9133B1-4348-33CE-E0B4-698699A138C9}"/>
                    </a:ext>
                  </a:extLst>
                </p14:cNvPr>
                <p14:cNvContentPartPr/>
                <p14:nvPr/>
              </p14:nvContentPartPr>
              <p14:xfrm>
                <a:off x="7807285" y="1472388"/>
                <a:ext cx="76320" cy="18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D9133B1-4348-33CE-E0B4-698699A13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89285" y="1454388"/>
                  <a:ext cx="111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3F92BD-3AFA-1FC4-B0FB-363C49349B32}"/>
                    </a:ext>
                  </a:extLst>
                </p14:cNvPr>
                <p14:cNvContentPartPr/>
                <p14:nvPr/>
              </p14:nvContentPartPr>
              <p14:xfrm>
                <a:off x="7897457" y="1386440"/>
                <a:ext cx="511920" cy="243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3F92BD-3AFA-1FC4-B0FB-363C49349B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79457" y="1368440"/>
                  <a:ext cx="547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B2F91D-F267-32BE-F4AA-1979095350FC}"/>
                    </a:ext>
                  </a:extLst>
                </p14:cNvPr>
                <p14:cNvContentPartPr/>
                <p14:nvPr/>
              </p14:nvContentPartPr>
              <p14:xfrm>
                <a:off x="7673005" y="1556628"/>
                <a:ext cx="2160" cy="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B2F91D-F267-32BE-F4AA-1979095350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55005" y="1538628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F917AA-A6D2-8200-464E-2F01BB2C88F9}"/>
                    </a:ext>
                  </a:extLst>
                </p14:cNvPr>
                <p14:cNvContentPartPr/>
                <p14:nvPr/>
              </p14:nvContentPartPr>
              <p14:xfrm>
                <a:off x="7802245" y="1457988"/>
                <a:ext cx="310320" cy="66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F917AA-A6D2-8200-464E-2F01BB2C88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84605" y="1440348"/>
                  <a:ext cx="345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DD280C-27E7-8B1F-8229-F37F40869D4A}"/>
                    </a:ext>
                  </a:extLst>
                </p14:cNvPr>
                <p14:cNvContentPartPr/>
                <p14:nvPr/>
              </p14:nvContentPartPr>
              <p14:xfrm>
                <a:off x="8507316" y="1403666"/>
                <a:ext cx="281160" cy="15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DD280C-27E7-8B1F-8229-F37F40869D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89316" y="1385625"/>
                  <a:ext cx="316800" cy="194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DF8AD8-1B0A-D5BB-E550-E3EFDA475C91}"/>
                    </a:ext>
                  </a:extLst>
                </p14:cNvPr>
                <p14:cNvContentPartPr/>
                <p14:nvPr/>
              </p14:nvContentPartPr>
              <p14:xfrm>
                <a:off x="8693965" y="1382748"/>
                <a:ext cx="10080" cy="1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DF8AD8-1B0A-D5BB-E550-E3EFDA475C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5965" y="1364748"/>
                  <a:ext cx="4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837234-8DF5-315A-9B8C-79A7B54BFD56}"/>
                    </a:ext>
                  </a:extLst>
                </p14:cNvPr>
                <p14:cNvContentPartPr/>
                <p14:nvPr/>
              </p14:nvContentPartPr>
              <p14:xfrm>
                <a:off x="474085" y="1712508"/>
                <a:ext cx="81000" cy="263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837234-8DF5-315A-9B8C-79A7B54BFD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6445" y="1694508"/>
                  <a:ext cx="116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35EC6F-8DEA-9283-0AFB-BC8AC106D765}"/>
                    </a:ext>
                  </a:extLst>
                </p14:cNvPr>
                <p14:cNvContentPartPr/>
                <p14:nvPr/>
              </p14:nvContentPartPr>
              <p14:xfrm>
                <a:off x="522388" y="1664478"/>
                <a:ext cx="210600" cy="26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35EC6F-8DEA-9283-0AFB-BC8AC106D7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4388" y="1646478"/>
                  <a:ext cx="246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61CC3D-C73B-266D-AB58-D9E94C05D7BB}"/>
                    </a:ext>
                  </a:extLst>
                </p14:cNvPr>
                <p14:cNvContentPartPr/>
                <p14:nvPr/>
              </p14:nvContentPartPr>
              <p14:xfrm>
                <a:off x="800010" y="1627607"/>
                <a:ext cx="667800" cy="37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61CC3D-C73B-266D-AB58-D9E94C05D7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2010" y="1609607"/>
                  <a:ext cx="703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3C54C1-A325-AC21-6544-73AEF82C9BC2}"/>
                    </a:ext>
                  </a:extLst>
                </p14:cNvPr>
                <p14:cNvContentPartPr/>
                <p14:nvPr/>
              </p14:nvContentPartPr>
              <p14:xfrm>
                <a:off x="1511965" y="1658148"/>
                <a:ext cx="1800" cy="8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3C54C1-A325-AC21-6544-73AEF82C9B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93965" y="1640148"/>
                  <a:ext cx="3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CB6F10-5D5D-E880-8A69-72E1BF87AF6C}"/>
                    </a:ext>
                  </a:extLst>
                </p14:cNvPr>
                <p14:cNvContentPartPr/>
                <p14:nvPr/>
              </p14:nvContentPartPr>
              <p14:xfrm>
                <a:off x="1565965" y="1731228"/>
                <a:ext cx="164520" cy="18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CB6F10-5D5D-E880-8A69-72E1BF87AF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47965" y="1713228"/>
                  <a:ext cx="200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7E4DFD-770C-05D6-4EF3-228C3A2C7CA2}"/>
                    </a:ext>
                  </a:extLst>
                </p14:cNvPr>
                <p14:cNvContentPartPr/>
                <p14:nvPr/>
              </p14:nvContentPartPr>
              <p14:xfrm>
                <a:off x="1754605" y="1730868"/>
                <a:ext cx="131760" cy="141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7E4DFD-770C-05D6-4EF3-228C3A2C7C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36605" y="1713228"/>
                  <a:ext cx="167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0588772-D2DE-5865-6851-D90FDB5E3554}"/>
                    </a:ext>
                  </a:extLst>
                </p14:cNvPr>
                <p14:cNvContentPartPr/>
                <p14:nvPr/>
              </p14:nvContentPartPr>
              <p14:xfrm>
                <a:off x="635365" y="1856868"/>
                <a:ext cx="192240" cy="11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0588772-D2DE-5865-6851-D90FDB5E35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7365" y="1839228"/>
                  <a:ext cx="22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17711F-3B59-7872-A158-D9FFE948D48E}"/>
                    </a:ext>
                  </a:extLst>
                </p14:cNvPr>
                <p14:cNvContentPartPr/>
                <p14:nvPr/>
              </p14:nvContentPartPr>
              <p14:xfrm>
                <a:off x="2028565" y="1701708"/>
                <a:ext cx="225360" cy="18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17711F-3B59-7872-A158-D9FFE948D4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10925" y="1683708"/>
                  <a:ext cx="261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C61E1F-6EB3-9006-2EB6-24115021EE04}"/>
                    </a:ext>
                  </a:extLst>
                </p14:cNvPr>
                <p14:cNvContentPartPr/>
                <p14:nvPr/>
              </p14:nvContentPartPr>
              <p14:xfrm>
                <a:off x="2311525" y="1705308"/>
                <a:ext cx="181440" cy="21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C61E1F-6EB3-9006-2EB6-24115021EE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93525" y="1687308"/>
                  <a:ext cx="217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025F92-F65E-FC43-EE9E-A3C9C048A2E6}"/>
                    </a:ext>
                  </a:extLst>
                </p14:cNvPr>
                <p14:cNvContentPartPr/>
                <p14:nvPr/>
              </p14:nvContentPartPr>
              <p14:xfrm>
                <a:off x="2555245" y="1574628"/>
                <a:ext cx="81360" cy="33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025F92-F65E-FC43-EE9E-A3C9C048A2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37605" y="1556628"/>
                  <a:ext cx="117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7B0A97-5EBD-0C93-482D-FB50F5B5E0B0}"/>
                    </a:ext>
                  </a:extLst>
                </p14:cNvPr>
                <p14:cNvContentPartPr/>
                <p14:nvPr/>
              </p14:nvContentPartPr>
              <p14:xfrm>
                <a:off x="2669005" y="1537908"/>
                <a:ext cx="565560" cy="34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7B0A97-5EBD-0C93-482D-FB50F5B5E0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51365" y="1520268"/>
                  <a:ext cx="601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068D0A-0A27-3807-08D0-D713BCB59F7D}"/>
                    </a:ext>
                  </a:extLst>
                </p14:cNvPr>
                <p14:cNvContentPartPr/>
                <p14:nvPr/>
              </p14:nvContentPartPr>
              <p14:xfrm>
                <a:off x="2866645" y="1653828"/>
                <a:ext cx="251640" cy="1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068D0A-0A27-3807-08D0-D713BCB59F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9005" y="1636188"/>
                  <a:ext cx="287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99A8BE-3B94-737C-C870-23AF602BE928}"/>
                    </a:ext>
                  </a:extLst>
                </p14:cNvPr>
                <p14:cNvContentPartPr/>
                <p14:nvPr/>
              </p14:nvContentPartPr>
              <p14:xfrm>
                <a:off x="3059965" y="1578228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99A8BE-3B94-737C-C870-23AF602BE9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41965" y="156058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4388CF-5FAA-75C7-8A32-C21E157DA7F0}"/>
                    </a:ext>
                  </a:extLst>
                </p14:cNvPr>
                <p14:cNvContentPartPr/>
                <p14:nvPr/>
              </p14:nvContentPartPr>
              <p14:xfrm>
                <a:off x="3380365" y="1621788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4388CF-5FAA-75C7-8A32-C21E157DA7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2725" y="16041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11C0D5-0F62-690B-50D5-91DE9ECDD279}"/>
                    </a:ext>
                  </a:extLst>
                </p14:cNvPr>
                <p14:cNvContentPartPr/>
                <p14:nvPr/>
              </p14:nvContentPartPr>
              <p14:xfrm>
                <a:off x="416485" y="1921668"/>
                <a:ext cx="84600" cy="13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11C0D5-0F62-690B-50D5-91DE9ECDD2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8845" y="1903668"/>
                  <a:ext cx="12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17BF93-F108-0331-0AF7-6BF2CD0BFF0F}"/>
                    </a:ext>
                  </a:extLst>
                </p14:cNvPr>
                <p14:cNvContentPartPr/>
                <p14:nvPr/>
              </p14:nvContentPartPr>
              <p14:xfrm>
                <a:off x="367650" y="2363088"/>
                <a:ext cx="594000" cy="172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17BF93-F108-0331-0AF7-6BF2CD0BFF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9650" y="2345088"/>
                  <a:ext cx="629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471CBA-A2DD-D6B4-761B-6297782A1280}"/>
                    </a:ext>
                  </a:extLst>
                </p14:cNvPr>
                <p14:cNvContentPartPr/>
                <p14:nvPr/>
              </p14:nvContentPartPr>
              <p14:xfrm>
                <a:off x="920845" y="2210748"/>
                <a:ext cx="57600" cy="319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471CBA-A2DD-D6B4-761B-6297782A12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3205" y="2193108"/>
                  <a:ext cx="932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67E329-0B66-330D-1B1E-FCE0E66D9D0C}"/>
                    </a:ext>
                  </a:extLst>
                </p14:cNvPr>
                <p14:cNvContentPartPr/>
                <p14:nvPr/>
              </p14:nvContentPartPr>
              <p14:xfrm>
                <a:off x="1032805" y="2225868"/>
                <a:ext cx="49320" cy="28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67E329-0B66-330D-1B1E-FCE0E66D9D0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5165" y="2207868"/>
                  <a:ext cx="849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590130-5004-C3EE-C6EA-8330D6C66C04}"/>
                    </a:ext>
                  </a:extLst>
                </p14:cNvPr>
                <p14:cNvContentPartPr/>
                <p14:nvPr/>
              </p14:nvContentPartPr>
              <p14:xfrm>
                <a:off x="1005805" y="2361948"/>
                <a:ext cx="177840" cy="129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590130-5004-C3EE-C6EA-8330D6C66C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8165" y="2343948"/>
                  <a:ext cx="21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F633EF-028D-76FC-A9BA-16D99013451C}"/>
                    </a:ext>
                  </a:extLst>
                </p14:cNvPr>
                <p14:cNvContentPartPr/>
                <p14:nvPr/>
              </p14:nvContentPartPr>
              <p14:xfrm>
                <a:off x="1205245" y="2285628"/>
                <a:ext cx="396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F633EF-028D-76FC-A9BA-16D99013451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7605" y="2267628"/>
                  <a:ext cx="39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646BC3-3A71-C0B3-7E46-4AC12D0C1098}"/>
                    </a:ext>
                  </a:extLst>
                </p14:cNvPr>
                <p14:cNvContentPartPr/>
                <p14:nvPr/>
              </p14:nvContentPartPr>
              <p14:xfrm>
                <a:off x="1260325" y="2199228"/>
                <a:ext cx="639720" cy="348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646BC3-3A71-C0B3-7E46-4AC12D0C109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42325" y="2181228"/>
                  <a:ext cx="6753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D7762F-F0FC-6C90-1574-693EBCD13CCF}"/>
                    </a:ext>
                  </a:extLst>
                </p14:cNvPr>
                <p14:cNvContentPartPr/>
                <p14:nvPr/>
              </p14:nvContentPartPr>
              <p14:xfrm>
                <a:off x="1847125" y="2313708"/>
                <a:ext cx="1152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D7762F-F0FC-6C90-1574-693EBCD13C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29125" y="2295708"/>
                  <a:ext cx="47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1A4CF4-523D-D532-569A-E218D0688B5B}"/>
                    </a:ext>
                  </a:extLst>
                </p14:cNvPr>
                <p14:cNvContentPartPr/>
                <p14:nvPr/>
              </p14:nvContentPartPr>
              <p14:xfrm>
                <a:off x="1864045" y="2266188"/>
                <a:ext cx="150840" cy="13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1A4CF4-523D-D532-569A-E218D0688B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46045" y="2248188"/>
                  <a:ext cx="186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F1C6DD-E96B-74AE-260D-C0B7149E2A5F}"/>
                    </a:ext>
                  </a:extLst>
                </p14:cNvPr>
                <p14:cNvContentPartPr/>
                <p14:nvPr/>
              </p14:nvContentPartPr>
              <p14:xfrm>
                <a:off x="2075005" y="2156028"/>
                <a:ext cx="707040" cy="29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F1C6DD-E96B-74AE-260D-C0B7149E2A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57365" y="2138388"/>
                  <a:ext cx="742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438406-9205-D4A1-C662-E18AEAE42DAF}"/>
                    </a:ext>
                  </a:extLst>
                </p14:cNvPr>
                <p14:cNvContentPartPr/>
                <p14:nvPr/>
              </p14:nvContentPartPr>
              <p14:xfrm>
                <a:off x="2677285" y="2324508"/>
                <a:ext cx="259920" cy="7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438406-9205-D4A1-C662-E18AEAE42D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59645" y="2306868"/>
                  <a:ext cx="295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A1B6A9-8B17-A2A6-D30B-4C8D8C761619}"/>
                    </a:ext>
                  </a:extLst>
                </p14:cNvPr>
                <p14:cNvContentPartPr/>
                <p14:nvPr/>
              </p14:nvContentPartPr>
              <p14:xfrm>
                <a:off x="5907205" y="1964868"/>
                <a:ext cx="162720" cy="28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A1B6A9-8B17-A2A6-D30B-4C8D8C7616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89565" y="1947228"/>
                  <a:ext cx="198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A7A1B31-33DD-A639-65E0-6F6FB12A7764}"/>
                    </a:ext>
                  </a:extLst>
                </p14:cNvPr>
                <p14:cNvContentPartPr/>
                <p14:nvPr/>
              </p14:nvContentPartPr>
              <p14:xfrm>
                <a:off x="6120685" y="2102748"/>
                <a:ext cx="180000" cy="42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A7A1B31-33DD-A639-65E0-6F6FB12A77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02685" y="2085108"/>
                  <a:ext cx="2156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93BC97-A13A-0FE1-19AB-2F13802F6634}"/>
                    </a:ext>
                  </a:extLst>
                </p14:cNvPr>
                <p14:cNvContentPartPr/>
                <p14:nvPr/>
              </p14:nvContentPartPr>
              <p14:xfrm>
                <a:off x="2293885" y="2917068"/>
                <a:ext cx="225000" cy="270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93BC97-A13A-0FE1-19AB-2F13802F663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75885" y="2899068"/>
                  <a:ext cx="260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35AFA87-7D2A-27A4-26C7-D799EEBEB480}"/>
                    </a:ext>
                  </a:extLst>
                </p14:cNvPr>
                <p14:cNvContentPartPr/>
                <p14:nvPr/>
              </p14:nvContentPartPr>
              <p14:xfrm>
                <a:off x="2582245" y="3110748"/>
                <a:ext cx="59760" cy="14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35AFA87-7D2A-27A4-26C7-D799EEBEB4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64605" y="3092748"/>
                  <a:ext cx="95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E444E9-03BC-EF48-9620-99C18A0F06EB}"/>
                    </a:ext>
                  </a:extLst>
                </p14:cNvPr>
                <p14:cNvContentPartPr/>
                <p14:nvPr/>
              </p14:nvContentPartPr>
              <p14:xfrm>
                <a:off x="2653885" y="3002388"/>
                <a:ext cx="2880" cy="1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E444E9-03BC-EF48-9620-99C18A0F06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35885" y="2984748"/>
                  <a:ext cx="3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2803D42-7078-D608-521F-3B0FFB10BEBA}"/>
                    </a:ext>
                  </a:extLst>
                </p14:cNvPr>
                <p14:cNvContentPartPr/>
                <p14:nvPr/>
              </p14:nvContentPartPr>
              <p14:xfrm>
                <a:off x="2712565" y="3045228"/>
                <a:ext cx="148320" cy="241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2803D42-7078-D608-521F-3B0FFB10BE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94565" y="3027228"/>
                  <a:ext cx="183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C4F124-303D-3B3C-F075-620350DA4787}"/>
                    </a:ext>
                  </a:extLst>
                </p14:cNvPr>
                <p14:cNvContentPartPr/>
                <p14:nvPr/>
              </p14:nvContentPartPr>
              <p14:xfrm>
                <a:off x="3067885" y="2984028"/>
                <a:ext cx="105120" cy="26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C4F124-303D-3B3C-F075-620350DA47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50245" y="2966028"/>
                  <a:ext cx="140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064CFF-5757-5DA6-B109-FAB593E7CEA3}"/>
                    </a:ext>
                  </a:extLst>
                </p14:cNvPr>
                <p14:cNvContentPartPr/>
                <p14:nvPr/>
              </p14:nvContentPartPr>
              <p14:xfrm>
                <a:off x="3065725" y="3082308"/>
                <a:ext cx="120960" cy="13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064CFF-5757-5DA6-B109-FAB593E7CEA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47725" y="3064668"/>
                  <a:ext cx="156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A791D1-A7B0-DCDD-1C5D-3E6E3D483E34}"/>
                    </a:ext>
                  </a:extLst>
                </p14:cNvPr>
                <p14:cNvContentPartPr/>
                <p14:nvPr/>
              </p14:nvContentPartPr>
              <p14:xfrm>
                <a:off x="3137005" y="2150988"/>
                <a:ext cx="162360" cy="19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A791D1-A7B0-DCDD-1C5D-3E6E3D483E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19005" y="2132988"/>
                  <a:ext cx="198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2385FB4-9004-9EDA-9DEF-0D083969A210}"/>
                    </a:ext>
                  </a:extLst>
                </p14:cNvPr>
                <p14:cNvContentPartPr/>
                <p14:nvPr/>
              </p14:nvContentPartPr>
              <p14:xfrm>
                <a:off x="3308005" y="2229108"/>
                <a:ext cx="171720" cy="318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2385FB4-9004-9EDA-9DEF-0D083969A2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90005" y="2211108"/>
                  <a:ext cx="207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BB54CD-84A9-5BE7-2FA6-21A897B4F281}"/>
                    </a:ext>
                  </a:extLst>
                </p14:cNvPr>
                <p14:cNvContentPartPr/>
                <p14:nvPr/>
              </p14:nvContentPartPr>
              <p14:xfrm>
                <a:off x="3459205" y="2199948"/>
                <a:ext cx="13788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BB54CD-84A9-5BE7-2FA6-21A897B4F2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41565" y="2181948"/>
                  <a:ext cx="173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5C83D5-0138-58D3-CAE5-710DCF492A0A}"/>
                    </a:ext>
                  </a:extLst>
                </p14:cNvPr>
                <p14:cNvContentPartPr/>
                <p14:nvPr/>
              </p14:nvContentPartPr>
              <p14:xfrm>
                <a:off x="3701845" y="2117868"/>
                <a:ext cx="69120" cy="238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5C83D5-0138-58D3-CAE5-710DCF492A0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83845" y="2100228"/>
                  <a:ext cx="104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9C3FD8-1C81-3B27-459D-E9DB1F24DCA0}"/>
                    </a:ext>
                  </a:extLst>
                </p14:cNvPr>
                <p14:cNvContentPartPr/>
                <p14:nvPr/>
              </p14:nvContentPartPr>
              <p14:xfrm>
                <a:off x="3651805" y="2148468"/>
                <a:ext cx="505800" cy="164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9C3FD8-1C81-3B27-459D-E9DB1F24DC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33805" y="2130828"/>
                  <a:ext cx="54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64BC6E8-0031-A733-59C8-C24D18B5034C}"/>
                    </a:ext>
                  </a:extLst>
                </p14:cNvPr>
                <p14:cNvContentPartPr/>
                <p14:nvPr/>
              </p14:nvContentPartPr>
              <p14:xfrm>
                <a:off x="4471165" y="2157108"/>
                <a:ext cx="149760" cy="145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64BC6E8-0031-A733-59C8-C24D18B5034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53165" y="2139108"/>
                  <a:ext cx="185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636085-1A87-B3CB-CA12-4A94B4DE7C19}"/>
                    </a:ext>
                  </a:extLst>
                </p14:cNvPr>
                <p14:cNvContentPartPr/>
                <p14:nvPr/>
              </p14:nvContentPartPr>
              <p14:xfrm>
                <a:off x="4574125" y="2057388"/>
                <a:ext cx="39600" cy="30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636085-1A87-B3CB-CA12-4A94B4DE7C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56485" y="2039388"/>
                  <a:ext cx="75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182553-B505-E12C-44C9-3A3C842AD629}"/>
                    </a:ext>
                  </a:extLst>
                </p14:cNvPr>
                <p14:cNvContentPartPr/>
                <p14:nvPr/>
              </p14:nvContentPartPr>
              <p14:xfrm>
                <a:off x="4850245" y="2088348"/>
                <a:ext cx="257400" cy="327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182553-B505-E12C-44C9-3A3C842AD62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32245" y="2070708"/>
                  <a:ext cx="293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73ABAD-3C3A-FD00-CAF4-6A699C89EB99}"/>
                    </a:ext>
                  </a:extLst>
                </p14:cNvPr>
                <p14:cNvContentPartPr/>
                <p14:nvPr/>
              </p14:nvContentPartPr>
              <p14:xfrm>
                <a:off x="5106565" y="2138388"/>
                <a:ext cx="33480" cy="11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73ABAD-3C3A-FD00-CAF4-6A699C89EB9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88925" y="2120748"/>
                  <a:ext cx="69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C0E4F6-6A37-4158-1D5E-48F3D1438125}"/>
                    </a:ext>
                  </a:extLst>
                </p14:cNvPr>
                <p14:cNvContentPartPr/>
                <p14:nvPr/>
              </p14:nvContentPartPr>
              <p14:xfrm>
                <a:off x="5132125" y="2014908"/>
                <a:ext cx="197280" cy="18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C0E4F6-6A37-4158-1D5E-48F3D14381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14485" y="1997268"/>
                  <a:ext cx="232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2AE2D4-1B2E-A004-754B-00849FE7EF01}"/>
                    </a:ext>
                  </a:extLst>
                </p14:cNvPr>
                <p14:cNvContentPartPr/>
                <p14:nvPr/>
              </p14:nvContentPartPr>
              <p14:xfrm>
                <a:off x="5359645" y="2041548"/>
                <a:ext cx="357840" cy="148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2AE2D4-1B2E-A004-754B-00849FE7EF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41645" y="2023908"/>
                  <a:ext cx="393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209DBF-DC1C-C4BC-C377-22678B3EC932}"/>
                    </a:ext>
                  </a:extLst>
                </p14:cNvPr>
                <p14:cNvContentPartPr/>
                <p14:nvPr/>
              </p14:nvContentPartPr>
              <p14:xfrm>
                <a:off x="3666925" y="2621148"/>
                <a:ext cx="203400" cy="30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209DBF-DC1C-C4BC-C377-22678B3EC9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48925" y="2603148"/>
                  <a:ext cx="239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526BCF-635A-C6DA-E973-5681CBA3B0DC}"/>
                    </a:ext>
                  </a:extLst>
                </p14:cNvPr>
                <p14:cNvContentPartPr/>
                <p14:nvPr/>
              </p14:nvContentPartPr>
              <p14:xfrm>
                <a:off x="3929725" y="2759028"/>
                <a:ext cx="37800" cy="118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526BCF-635A-C6DA-E973-5681CBA3B0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11725" y="2741388"/>
                  <a:ext cx="73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539850-36DD-7A9C-27D7-FD2D22490F35}"/>
                    </a:ext>
                  </a:extLst>
                </p14:cNvPr>
                <p14:cNvContentPartPr/>
                <p14:nvPr/>
              </p14:nvContentPartPr>
              <p14:xfrm>
                <a:off x="3959605" y="2665428"/>
                <a:ext cx="18360" cy="1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539850-36DD-7A9C-27D7-FD2D22490F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41605" y="2647428"/>
                  <a:ext cx="54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780EA7D-F702-1350-CC5A-A0BC98ACA7F9}"/>
                    </a:ext>
                  </a:extLst>
                </p14:cNvPr>
                <p14:cNvContentPartPr/>
                <p14:nvPr/>
              </p14:nvContentPartPr>
              <p14:xfrm>
                <a:off x="4014325" y="2496228"/>
                <a:ext cx="31320" cy="154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780EA7D-F702-1350-CC5A-A0BC98ACA7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96685" y="2478228"/>
                  <a:ext cx="66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4B2D6F-A234-230C-4830-CF42B5AF3E0B}"/>
                    </a:ext>
                  </a:extLst>
                </p14:cNvPr>
                <p14:cNvContentPartPr/>
                <p14:nvPr/>
              </p14:nvContentPartPr>
              <p14:xfrm>
                <a:off x="3963565" y="2524668"/>
                <a:ext cx="94320" cy="10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4B2D6F-A234-230C-4830-CF42B5AF3E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45565" y="2506668"/>
                  <a:ext cx="12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017156-CF9B-C73E-19C4-2F0A2BB97671}"/>
                    </a:ext>
                  </a:extLst>
                </p14:cNvPr>
                <p14:cNvContentPartPr/>
                <p14:nvPr/>
              </p14:nvContentPartPr>
              <p14:xfrm>
                <a:off x="3935485" y="2569668"/>
                <a:ext cx="179640" cy="49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017156-CF9B-C73E-19C4-2F0A2BB976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17845" y="2552028"/>
                  <a:ext cx="215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C979DE-E0B5-7E51-9AE7-A534C29AF260}"/>
                    </a:ext>
                  </a:extLst>
                </p14:cNvPr>
                <p14:cNvContentPartPr/>
                <p14:nvPr/>
              </p14:nvContentPartPr>
              <p14:xfrm>
                <a:off x="4087405" y="2521428"/>
                <a:ext cx="213840" cy="450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C979DE-E0B5-7E51-9AE7-A534C29AF2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69405" y="2503788"/>
                  <a:ext cx="2494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36BE51B-9475-6E84-2205-399967F65D83}"/>
                    </a:ext>
                  </a:extLst>
                </p14:cNvPr>
                <p14:cNvContentPartPr/>
                <p14:nvPr/>
              </p14:nvContentPartPr>
              <p14:xfrm>
                <a:off x="4338325" y="2622948"/>
                <a:ext cx="196560" cy="26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36BE51B-9475-6E84-2205-399967F65D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20685" y="2604948"/>
                  <a:ext cx="232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ACF5A8-827D-D13D-6FEE-44B9E27480B2}"/>
                    </a:ext>
                  </a:extLst>
                </p14:cNvPr>
                <p14:cNvContentPartPr/>
                <p14:nvPr/>
              </p14:nvContentPartPr>
              <p14:xfrm>
                <a:off x="4552885" y="2706828"/>
                <a:ext cx="142920" cy="176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ACF5A8-827D-D13D-6FEE-44B9E27480B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34885" y="2688828"/>
                  <a:ext cx="178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304FEFE-0211-8586-6C04-98E82AC68287}"/>
                    </a:ext>
                  </a:extLst>
                </p14:cNvPr>
                <p14:cNvContentPartPr/>
                <p14:nvPr/>
              </p14:nvContentPartPr>
              <p14:xfrm>
                <a:off x="4737925" y="2638788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304FEFE-0211-8586-6C04-98E82AC682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19925" y="262078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9FD7A0-8C05-62DE-BE94-D2A7AC15B942}"/>
                    </a:ext>
                  </a:extLst>
                </p14:cNvPr>
                <p14:cNvContentPartPr/>
                <p14:nvPr/>
              </p14:nvContentPartPr>
              <p14:xfrm>
                <a:off x="4564045" y="2464908"/>
                <a:ext cx="60480" cy="8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9FD7A0-8C05-62DE-BE94-D2A7AC15B9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46045" y="2447268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FF48A3-14E8-62E1-75F5-4A9B66F77259}"/>
                    </a:ext>
                  </a:extLst>
                </p14:cNvPr>
                <p14:cNvContentPartPr/>
                <p14:nvPr/>
              </p14:nvContentPartPr>
              <p14:xfrm>
                <a:off x="4573045" y="2466708"/>
                <a:ext cx="86400" cy="80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FF48A3-14E8-62E1-75F5-4A9B66F772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55045" y="2448708"/>
                  <a:ext cx="122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7869EF-F66C-D8F3-CBB9-04D4E3E0A206}"/>
                    </a:ext>
                  </a:extLst>
                </p14:cNvPr>
                <p14:cNvContentPartPr/>
                <p14:nvPr/>
              </p14:nvContentPartPr>
              <p14:xfrm>
                <a:off x="4557925" y="2496948"/>
                <a:ext cx="121320" cy="40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7869EF-F66C-D8F3-CBB9-04D4E3E0A20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0285" y="2479308"/>
                  <a:ext cx="156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4BD5D2-CF80-0FBB-2288-D8062C978681}"/>
                    </a:ext>
                  </a:extLst>
                </p14:cNvPr>
                <p14:cNvContentPartPr/>
                <p14:nvPr/>
              </p14:nvContentPartPr>
              <p14:xfrm>
                <a:off x="3546325" y="3062148"/>
                <a:ext cx="5400" cy="1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4BD5D2-CF80-0FBB-2288-D8062C9786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28325" y="3044148"/>
                  <a:ext cx="4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E88076-CD00-2201-B83A-4C3E43D584D1}"/>
                    </a:ext>
                  </a:extLst>
                </p14:cNvPr>
                <p14:cNvContentPartPr/>
                <p14:nvPr/>
              </p14:nvContentPartPr>
              <p14:xfrm>
                <a:off x="3554245" y="3003468"/>
                <a:ext cx="1372680" cy="6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E88076-CD00-2201-B83A-4C3E43D584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36245" y="2985468"/>
                  <a:ext cx="14083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1E28565-5A27-4A6F-1408-A5D21365F37E}"/>
              </a:ext>
            </a:extLst>
          </p:cNvPr>
          <p:cNvGrpSpPr/>
          <p:nvPr/>
        </p:nvGrpSpPr>
        <p:grpSpPr>
          <a:xfrm>
            <a:off x="5261485" y="3192108"/>
            <a:ext cx="1011240" cy="336600"/>
            <a:chOff x="3737485" y="3192108"/>
            <a:chExt cx="10112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D2042A-7285-D557-A0BC-8E801CCD6E70}"/>
                    </a:ext>
                  </a:extLst>
                </p14:cNvPr>
                <p14:cNvContentPartPr/>
                <p14:nvPr/>
              </p14:nvContentPartPr>
              <p14:xfrm>
                <a:off x="3737485" y="3225948"/>
                <a:ext cx="226080" cy="24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D2042A-7285-D557-A0BC-8E801CCD6E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19845" y="3207948"/>
                  <a:ext cx="261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1184FB7-112E-F631-6850-4BD490353784}"/>
                    </a:ext>
                  </a:extLst>
                </p14:cNvPr>
                <p14:cNvContentPartPr/>
                <p14:nvPr/>
              </p14:nvContentPartPr>
              <p14:xfrm>
                <a:off x="4015405" y="3386148"/>
                <a:ext cx="41760" cy="87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1184FB7-112E-F631-6850-4BD4903537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97765" y="3368148"/>
                  <a:ext cx="77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D30FDA-7D02-4029-D75A-19C3E2C77955}"/>
                    </a:ext>
                  </a:extLst>
                </p14:cNvPr>
                <p14:cNvContentPartPr/>
                <p14:nvPr/>
              </p14:nvContentPartPr>
              <p14:xfrm>
                <a:off x="4026925" y="3256548"/>
                <a:ext cx="23760" cy="19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D30FDA-7D02-4029-D75A-19C3E2C779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08925" y="3238908"/>
                  <a:ext cx="59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5F62CA8-A454-4AFE-B4E0-C84DE1A047E3}"/>
                    </a:ext>
                  </a:extLst>
                </p14:cNvPr>
                <p14:cNvContentPartPr/>
                <p14:nvPr/>
              </p14:nvContentPartPr>
              <p14:xfrm>
                <a:off x="4199365" y="3192108"/>
                <a:ext cx="97200" cy="336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5F62CA8-A454-4AFE-B4E0-C84DE1A047E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81365" y="3174108"/>
                  <a:ext cx="132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1AD94E0-9DEA-E82F-14F3-07F523A16E76}"/>
                    </a:ext>
                  </a:extLst>
                </p14:cNvPr>
                <p14:cNvContentPartPr/>
                <p14:nvPr/>
              </p14:nvContentPartPr>
              <p14:xfrm>
                <a:off x="4346605" y="3268068"/>
                <a:ext cx="191520" cy="165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1AD94E0-9DEA-E82F-14F3-07F523A16E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28965" y="3250428"/>
                  <a:ext cx="227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1778CE-C5EA-6750-CA97-A131D94F355B}"/>
                    </a:ext>
                  </a:extLst>
                </p14:cNvPr>
                <p14:cNvContentPartPr/>
                <p14:nvPr/>
              </p14:nvContentPartPr>
              <p14:xfrm>
                <a:off x="4574125" y="3318828"/>
                <a:ext cx="136080" cy="181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1778CE-C5EA-6750-CA97-A131D94F355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56125" y="3300828"/>
                  <a:ext cx="171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CCF456-46CA-CE42-20C1-321F7BC02BB5}"/>
                    </a:ext>
                  </a:extLst>
                </p14:cNvPr>
                <p14:cNvContentPartPr/>
                <p14:nvPr/>
              </p14:nvContentPartPr>
              <p14:xfrm>
                <a:off x="4748365" y="3240708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CCF456-46CA-CE42-20C1-321F7BC02B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30725" y="322270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4563DC5-C7BA-8737-F740-FAA475D58476}"/>
              </a:ext>
            </a:extLst>
          </p:cNvPr>
          <p:cNvGrpSpPr/>
          <p:nvPr/>
        </p:nvGrpSpPr>
        <p:grpSpPr>
          <a:xfrm rot="511931">
            <a:off x="2221707" y="3963335"/>
            <a:ext cx="1349280" cy="393840"/>
            <a:chOff x="595405" y="4039188"/>
            <a:chExt cx="13492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18823F-AA9B-DBD9-7B42-1EAA7514ABC1}"/>
                    </a:ext>
                  </a:extLst>
                </p14:cNvPr>
                <p14:cNvContentPartPr/>
                <p14:nvPr/>
              </p14:nvContentPartPr>
              <p14:xfrm>
                <a:off x="595405" y="4039188"/>
                <a:ext cx="220680" cy="25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18823F-AA9B-DBD9-7B42-1EAA7514AB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7405" y="4021188"/>
                  <a:ext cx="256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EA5637-85C0-F961-5FE7-845ECFED2612}"/>
                    </a:ext>
                  </a:extLst>
                </p14:cNvPr>
                <p14:cNvContentPartPr/>
                <p14:nvPr/>
              </p14:nvContentPartPr>
              <p14:xfrm>
                <a:off x="922645" y="4205868"/>
                <a:ext cx="29880" cy="100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EA5637-85C0-F961-5FE7-845ECFED261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5005" y="4188228"/>
                  <a:ext cx="65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3DAE963-9418-2827-81B8-DA0A68F15903}"/>
                    </a:ext>
                  </a:extLst>
                </p14:cNvPr>
                <p14:cNvContentPartPr/>
                <p14:nvPr/>
              </p14:nvContentPartPr>
              <p14:xfrm>
                <a:off x="938485" y="4078068"/>
                <a:ext cx="22320" cy="26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3DAE963-9418-2827-81B8-DA0A68F159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485" y="4060428"/>
                  <a:ext cx="57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A7049E5-A790-C2DF-931B-A147ECF0CBCF}"/>
                    </a:ext>
                  </a:extLst>
                </p14:cNvPr>
                <p14:cNvContentPartPr/>
                <p14:nvPr/>
              </p14:nvContentPartPr>
              <p14:xfrm>
                <a:off x="993565" y="4139268"/>
                <a:ext cx="145800" cy="29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A7049E5-A790-C2DF-931B-A147ECF0CB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5565" y="4121628"/>
                  <a:ext cx="181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849AC8-7360-2E9D-BB1A-E4E8FF63A43E}"/>
                    </a:ext>
                  </a:extLst>
                </p14:cNvPr>
                <p14:cNvContentPartPr/>
                <p14:nvPr/>
              </p14:nvContentPartPr>
              <p14:xfrm>
                <a:off x="1336645" y="4141068"/>
                <a:ext cx="124920" cy="139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849AC8-7360-2E9D-BB1A-E4E8FF63A4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19005" y="4123428"/>
                  <a:ext cx="160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6445E5-C112-1856-921A-D3AF7EDBEF70}"/>
                    </a:ext>
                  </a:extLst>
                </p14:cNvPr>
                <p14:cNvContentPartPr/>
                <p14:nvPr/>
              </p14:nvContentPartPr>
              <p14:xfrm>
                <a:off x="1314685" y="4065108"/>
                <a:ext cx="48960" cy="58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6445E5-C112-1856-921A-D3AF7EDBEF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96685" y="4047108"/>
                  <a:ext cx="84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F2F75B-5882-A6F5-E152-9721AA4EC6AE}"/>
                    </a:ext>
                  </a:extLst>
                </p14:cNvPr>
                <p14:cNvContentPartPr/>
                <p14:nvPr/>
              </p14:nvContentPartPr>
              <p14:xfrm>
                <a:off x="1614565" y="4060788"/>
                <a:ext cx="85680" cy="21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F2F75B-5882-A6F5-E152-9721AA4EC6A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96565" y="4043148"/>
                  <a:ext cx="121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B74256-245A-D318-E3EA-F9876805AB71}"/>
                    </a:ext>
                  </a:extLst>
                </p14:cNvPr>
                <p14:cNvContentPartPr/>
                <p14:nvPr/>
              </p14:nvContentPartPr>
              <p14:xfrm>
                <a:off x="1689445" y="4050708"/>
                <a:ext cx="255240" cy="209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B74256-245A-D318-E3EA-F9876805AB7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71805" y="4033068"/>
                  <a:ext cx="290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CC2FDF-38EF-D24D-6E2B-C7B1EA0F39F7}"/>
                    </a:ext>
                  </a:extLst>
                </p14:cNvPr>
                <p14:cNvContentPartPr/>
                <p14:nvPr/>
              </p14:nvContentPartPr>
              <p14:xfrm>
                <a:off x="1617805" y="4073028"/>
                <a:ext cx="325440" cy="60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CC2FDF-38EF-D24D-6E2B-C7B1EA0F39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99805" y="4055388"/>
                  <a:ext cx="3610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5553130-DB44-3CEE-8820-CF811B4ACB83}"/>
              </a:ext>
            </a:extLst>
          </p:cNvPr>
          <p:cNvGrpSpPr/>
          <p:nvPr/>
        </p:nvGrpSpPr>
        <p:grpSpPr>
          <a:xfrm rot="218345">
            <a:off x="3760645" y="3767748"/>
            <a:ext cx="2755800" cy="427320"/>
            <a:chOff x="2236645" y="3767748"/>
            <a:chExt cx="27558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77476A1-1785-BF02-BE9F-88821FA94A86}"/>
                    </a:ext>
                  </a:extLst>
                </p14:cNvPr>
                <p14:cNvContentPartPr/>
                <p14:nvPr/>
              </p14:nvContentPartPr>
              <p14:xfrm>
                <a:off x="2236645" y="4027308"/>
                <a:ext cx="205200" cy="167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77476A1-1785-BF02-BE9F-88821FA94A8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18645" y="4009668"/>
                  <a:ext cx="240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7AEEC6-C67D-90D2-D7A0-24141F97451C}"/>
                    </a:ext>
                  </a:extLst>
                </p14:cNvPr>
                <p14:cNvContentPartPr/>
                <p14:nvPr/>
              </p14:nvContentPartPr>
              <p14:xfrm>
                <a:off x="2497285" y="3908868"/>
                <a:ext cx="606600" cy="28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7AEEC6-C67D-90D2-D7A0-24141F9745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79645" y="3890868"/>
                  <a:ext cx="642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C770DC1-E842-0408-627D-F97E51884B66}"/>
                    </a:ext>
                  </a:extLst>
                </p14:cNvPr>
                <p14:cNvContentPartPr/>
                <p14:nvPr/>
              </p14:nvContentPartPr>
              <p14:xfrm>
                <a:off x="3120085" y="3911748"/>
                <a:ext cx="17280" cy="64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C770DC1-E842-0408-627D-F97E51884B6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02085" y="3894108"/>
                  <a:ext cx="52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5212CDC-1078-B286-9611-756DE2759311}"/>
                    </a:ext>
                  </a:extLst>
                </p14:cNvPr>
                <p14:cNvContentPartPr/>
                <p14:nvPr/>
              </p14:nvContentPartPr>
              <p14:xfrm>
                <a:off x="3142765" y="3987348"/>
                <a:ext cx="122760" cy="150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5212CDC-1078-B286-9611-756DE275931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24765" y="3969708"/>
                  <a:ext cx="158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9D32946-3A52-9555-9924-5C94577CB444}"/>
                    </a:ext>
                  </a:extLst>
                </p14:cNvPr>
                <p14:cNvContentPartPr/>
                <p14:nvPr/>
              </p14:nvContentPartPr>
              <p14:xfrm>
                <a:off x="3270565" y="3971148"/>
                <a:ext cx="172440" cy="77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9D32946-3A52-9555-9924-5C94577CB44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52565" y="3953508"/>
                  <a:ext cx="20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0F96BE-86D4-FF9D-F9FB-1059BE489E49}"/>
                    </a:ext>
                  </a:extLst>
                </p14:cNvPr>
                <p14:cNvContentPartPr/>
                <p14:nvPr/>
              </p14:nvContentPartPr>
              <p14:xfrm>
                <a:off x="3580165" y="3954588"/>
                <a:ext cx="175320" cy="18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0F96BE-86D4-FF9D-F9FB-1059BE489E4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62165" y="3936948"/>
                  <a:ext cx="210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5D6512-6068-2D94-EC20-5A0B7B5FA995}"/>
                    </a:ext>
                  </a:extLst>
                </p14:cNvPr>
                <p14:cNvContentPartPr/>
                <p14:nvPr/>
              </p14:nvContentPartPr>
              <p14:xfrm>
                <a:off x="3792565" y="3769188"/>
                <a:ext cx="750600" cy="322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5D6512-6068-2D94-EC20-5A0B7B5FA99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74565" y="3751548"/>
                  <a:ext cx="786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51EC01-A8C0-3CCD-B6EC-E4F4445F116F}"/>
                    </a:ext>
                  </a:extLst>
                </p14:cNvPr>
                <p14:cNvContentPartPr/>
                <p14:nvPr/>
              </p14:nvContentPartPr>
              <p14:xfrm>
                <a:off x="4228885" y="3888708"/>
                <a:ext cx="134280" cy="2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51EC01-A8C0-3CCD-B6EC-E4F4445F116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10885" y="3871068"/>
                  <a:ext cx="169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D5E669-32FB-E720-324F-B15A8F34E2A5}"/>
                    </a:ext>
                  </a:extLst>
                </p14:cNvPr>
                <p14:cNvContentPartPr/>
                <p14:nvPr/>
              </p14:nvContentPartPr>
              <p14:xfrm>
                <a:off x="4520485" y="3781068"/>
                <a:ext cx="471960" cy="405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D5E669-32FB-E720-324F-B15A8F34E2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02485" y="3763068"/>
                  <a:ext cx="5076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959015-A633-2A28-6891-2A44FACB9637}"/>
                    </a:ext>
                  </a:extLst>
                </p14:cNvPr>
                <p14:cNvContentPartPr/>
                <p14:nvPr/>
              </p14:nvContentPartPr>
              <p14:xfrm>
                <a:off x="4699405" y="3767748"/>
                <a:ext cx="17640" cy="2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959015-A633-2A28-6891-2A44FACB963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681765" y="3750108"/>
                  <a:ext cx="532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751AB65-011B-E151-999D-8D06E9256326}"/>
              </a:ext>
            </a:extLst>
          </p:cNvPr>
          <p:cNvGrpSpPr/>
          <p:nvPr/>
        </p:nvGrpSpPr>
        <p:grpSpPr>
          <a:xfrm rot="218345">
            <a:off x="6731684" y="3839760"/>
            <a:ext cx="257400" cy="399960"/>
            <a:chOff x="5327605" y="3674868"/>
            <a:chExt cx="2574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818A10-BA16-C82A-31F5-88F6A57BC2BA}"/>
                    </a:ext>
                  </a:extLst>
                </p14:cNvPr>
                <p14:cNvContentPartPr/>
                <p14:nvPr/>
              </p14:nvContentPartPr>
              <p14:xfrm>
                <a:off x="5327605" y="3674868"/>
                <a:ext cx="257400" cy="399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818A10-BA16-C82A-31F5-88F6A57BC2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09965" y="3656868"/>
                  <a:ext cx="293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173C6D6-6288-D28F-45D4-EE30EDB1D70A}"/>
                    </a:ext>
                  </a:extLst>
                </p14:cNvPr>
                <p14:cNvContentPartPr/>
                <p14:nvPr/>
              </p14:nvContentPartPr>
              <p14:xfrm>
                <a:off x="5484565" y="3862068"/>
                <a:ext cx="95400" cy="2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173C6D6-6288-D28F-45D4-EE30EDB1D7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66565" y="3844068"/>
                  <a:ext cx="131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756C3A2-F422-FB0D-43C9-5254D989BB66}"/>
              </a:ext>
            </a:extLst>
          </p:cNvPr>
          <p:cNvGrpSpPr/>
          <p:nvPr/>
        </p:nvGrpSpPr>
        <p:grpSpPr>
          <a:xfrm rot="391769">
            <a:off x="7291932" y="3834674"/>
            <a:ext cx="2124720" cy="390600"/>
            <a:chOff x="6022765" y="3576228"/>
            <a:chExt cx="212472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3FBD81-CB2D-2952-66F0-A5B1847D8573}"/>
                    </a:ext>
                  </a:extLst>
                </p14:cNvPr>
                <p14:cNvContentPartPr/>
                <p14:nvPr/>
              </p14:nvContentPartPr>
              <p14:xfrm>
                <a:off x="6024925" y="3798708"/>
                <a:ext cx="61560" cy="158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3FBD81-CB2D-2952-66F0-A5B1847D857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07285" y="3781068"/>
                  <a:ext cx="97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F9CEC1-5788-21F8-8CBA-43477336AC2B}"/>
                    </a:ext>
                  </a:extLst>
                </p14:cNvPr>
                <p14:cNvContentPartPr/>
                <p14:nvPr/>
              </p14:nvContentPartPr>
              <p14:xfrm>
                <a:off x="6022765" y="3695748"/>
                <a:ext cx="16200" cy="1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F9CEC1-5788-21F8-8CBA-43477336AC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05125" y="3678108"/>
                  <a:ext cx="5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266B78-3F1F-ECD9-D5E2-BA313AA1914E}"/>
                    </a:ext>
                  </a:extLst>
                </p14:cNvPr>
                <p14:cNvContentPartPr/>
                <p14:nvPr/>
              </p14:nvContentPartPr>
              <p14:xfrm>
                <a:off x="6152005" y="3727788"/>
                <a:ext cx="106560" cy="237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266B78-3F1F-ECD9-D5E2-BA313AA1914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34005" y="3710148"/>
                  <a:ext cx="142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75DE9B-A343-9A8E-87D7-10A8612F5CEB}"/>
                    </a:ext>
                  </a:extLst>
                </p14:cNvPr>
                <p14:cNvContentPartPr/>
                <p14:nvPr/>
              </p14:nvContentPartPr>
              <p14:xfrm>
                <a:off x="6297805" y="3747948"/>
                <a:ext cx="120960" cy="19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75DE9B-A343-9A8E-87D7-10A8612F5CE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79805" y="3729948"/>
                  <a:ext cx="156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69B7C8-C958-1B80-7EA0-02A57A947315}"/>
                    </a:ext>
                  </a:extLst>
                </p14:cNvPr>
                <p14:cNvContentPartPr/>
                <p14:nvPr/>
              </p14:nvContentPartPr>
              <p14:xfrm>
                <a:off x="6182605" y="3767748"/>
                <a:ext cx="282240" cy="56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69B7C8-C958-1B80-7EA0-02A57A94731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64605" y="3750108"/>
                  <a:ext cx="317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C5890D5-B4FD-F004-6054-A1696092608E}"/>
                    </a:ext>
                  </a:extLst>
                </p14:cNvPr>
                <p14:cNvContentPartPr/>
                <p14:nvPr/>
              </p14:nvContentPartPr>
              <p14:xfrm>
                <a:off x="6674725" y="3742908"/>
                <a:ext cx="164880" cy="14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C5890D5-B4FD-F004-6054-A169609260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57085" y="3724908"/>
                  <a:ext cx="20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B52342E-DBAF-AC03-1649-DC60C8798C4C}"/>
                    </a:ext>
                  </a:extLst>
                </p14:cNvPr>
                <p14:cNvContentPartPr/>
                <p14:nvPr/>
              </p14:nvContentPartPr>
              <p14:xfrm>
                <a:off x="6896845" y="3621948"/>
                <a:ext cx="392040" cy="344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B52342E-DBAF-AC03-1649-DC60C8798C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79205" y="3603948"/>
                  <a:ext cx="4276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60866EB-4B1F-C325-008A-4809BD3C8602}"/>
                    </a:ext>
                  </a:extLst>
                </p14:cNvPr>
                <p14:cNvContentPartPr/>
                <p14:nvPr/>
              </p14:nvContentPartPr>
              <p14:xfrm>
                <a:off x="7229485" y="3691788"/>
                <a:ext cx="103680" cy="110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60866EB-4B1F-C325-008A-4809BD3C860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11485" y="3674148"/>
                  <a:ext cx="139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61963C0-2322-00D2-2011-6BB07C328075}"/>
                    </a:ext>
                  </a:extLst>
                </p14:cNvPr>
                <p14:cNvContentPartPr/>
                <p14:nvPr/>
              </p14:nvContentPartPr>
              <p14:xfrm>
                <a:off x="7340005" y="3716628"/>
                <a:ext cx="219960" cy="159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61963C0-2322-00D2-2011-6BB07C32807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22005" y="3698628"/>
                  <a:ext cx="255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333C2D-6C2B-0F6A-F8A0-EDE1633FDAF0}"/>
                    </a:ext>
                  </a:extLst>
                </p14:cNvPr>
                <p14:cNvContentPartPr/>
                <p14:nvPr/>
              </p14:nvContentPartPr>
              <p14:xfrm>
                <a:off x="7576885" y="3576228"/>
                <a:ext cx="429480" cy="27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333C2D-6C2B-0F6A-F8A0-EDE1633FDA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59245" y="3558588"/>
                  <a:ext cx="465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36CEEA-233C-6640-9EC7-EF5C332C18F1}"/>
                    </a:ext>
                  </a:extLst>
                </p14:cNvPr>
                <p14:cNvContentPartPr/>
                <p14:nvPr/>
              </p14:nvContentPartPr>
              <p14:xfrm>
                <a:off x="7934725" y="3680628"/>
                <a:ext cx="212760" cy="83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36CEEA-233C-6640-9EC7-EF5C332C18F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17085" y="3662988"/>
                  <a:ext cx="2484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73F4616-616D-E5A2-BF21-157D3DE732BE}"/>
              </a:ext>
            </a:extLst>
          </p:cNvPr>
          <p:cNvGrpSpPr/>
          <p:nvPr/>
        </p:nvGrpSpPr>
        <p:grpSpPr>
          <a:xfrm rot="218345">
            <a:off x="9620504" y="3843130"/>
            <a:ext cx="834480" cy="324360"/>
            <a:chOff x="8254045" y="3512868"/>
            <a:chExt cx="8344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757779-2686-8025-7D84-05DE5648BD2A}"/>
                    </a:ext>
                  </a:extLst>
                </p14:cNvPr>
                <p14:cNvContentPartPr/>
                <p14:nvPr/>
              </p14:nvContentPartPr>
              <p14:xfrm>
                <a:off x="8254045" y="3654708"/>
                <a:ext cx="216720" cy="164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757779-2686-8025-7D84-05DE5648BD2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236045" y="3637068"/>
                  <a:ext cx="252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764E27-E7F9-A15E-D9FE-0435895EEAE9}"/>
                    </a:ext>
                  </a:extLst>
                </p14:cNvPr>
                <p14:cNvContentPartPr/>
                <p14:nvPr/>
              </p14:nvContentPartPr>
              <p14:xfrm>
                <a:off x="8477245" y="3670908"/>
                <a:ext cx="149400" cy="144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764E27-E7F9-A15E-D9FE-0435895EEAE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459245" y="3652908"/>
                  <a:ext cx="185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8C051B-833E-E118-B707-A9FBCF3B94C9}"/>
                    </a:ext>
                  </a:extLst>
                </p14:cNvPr>
                <p14:cNvContentPartPr/>
                <p14:nvPr/>
              </p14:nvContentPartPr>
              <p14:xfrm>
                <a:off x="8643205" y="3754788"/>
                <a:ext cx="17280" cy="18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8C051B-833E-E118-B707-A9FBCF3B94C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25565" y="3737148"/>
                  <a:ext cx="5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567A05B-64B6-905E-8F16-E52A297D8970}"/>
                    </a:ext>
                  </a:extLst>
                </p14:cNvPr>
                <p14:cNvContentPartPr/>
                <p14:nvPr/>
              </p14:nvContentPartPr>
              <p14:xfrm>
                <a:off x="8701525" y="3591708"/>
                <a:ext cx="14832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567A05B-64B6-905E-8F16-E52A297D897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83885" y="3574068"/>
                  <a:ext cx="183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63371A1-84EA-8432-BC5E-F1D7F1F350CE}"/>
                    </a:ext>
                  </a:extLst>
                </p14:cNvPr>
                <p14:cNvContentPartPr/>
                <p14:nvPr/>
              </p14:nvContentPartPr>
              <p14:xfrm>
                <a:off x="8899525" y="3601788"/>
                <a:ext cx="183960" cy="235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63371A1-84EA-8432-BC5E-F1D7F1F350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81885" y="3584148"/>
                  <a:ext cx="219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901D09E-FC00-F551-D69F-2AB9A5379C7E}"/>
                    </a:ext>
                  </a:extLst>
                </p14:cNvPr>
                <p14:cNvContentPartPr/>
                <p14:nvPr/>
              </p14:nvContentPartPr>
              <p14:xfrm>
                <a:off x="9083845" y="3512868"/>
                <a:ext cx="4680" cy="11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901D09E-FC00-F551-D69F-2AB9A5379C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66205" y="3495228"/>
                  <a:ext cx="403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83C0095-ADCB-A99A-D725-FA36F04BA072}"/>
              </a:ext>
            </a:extLst>
          </p:cNvPr>
          <p:cNvGrpSpPr/>
          <p:nvPr/>
        </p:nvGrpSpPr>
        <p:grpSpPr>
          <a:xfrm rot="218345">
            <a:off x="2039092" y="4435532"/>
            <a:ext cx="750600" cy="296640"/>
            <a:chOff x="483085" y="4587828"/>
            <a:chExt cx="7506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1800A9-EFEB-C95A-C000-85DE45E450DB}"/>
                    </a:ext>
                  </a:extLst>
                </p14:cNvPr>
                <p14:cNvContentPartPr/>
                <p14:nvPr/>
              </p14:nvContentPartPr>
              <p14:xfrm>
                <a:off x="483085" y="4709148"/>
                <a:ext cx="46080" cy="150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1800A9-EFEB-C95A-C000-85DE45E450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5445" y="4691508"/>
                  <a:ext cx="8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47980CC-2CAA-8402-6DD5-4CBEA1CD3984}"/>
                    </a:ext>
                  </a:extLst>
                </p14:cNvPr>
                <p14:cNvContentPartPr/>
                <p14:nvPr/>
              </p14:nvContentPartPr>
              <p14:xfrm>
                <a:off x="598285" y="4732908"/>
                <a:ext cx="117000" cy="131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47980CC-2CAA-8402-6DD5-4CBEA1CD398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0645" y="4715268"/>
                  <a:ext cx="152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FDBDCE9-AF71-2CB8-0404-78DA6D46B818}"/>
                    </a:ext>
                  </a:extLst>
                </p14:cNvPr>
                <p14:cNvContentPartPr/>
                <p14:nvPr/>
              </p14:nvContentPartPr>
              <p14:xfrm>
                <a:off x="549325" y="4587828"/>
                <a:ext cx="4788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FDBDCE9-AF71-2CB8-0404-78DA6D46B81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1325" y="4569828"/>
                  <a:ext cx="83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0F13157-DD51-9410-E048-DD6B519345B6}"/>
                    </a:ext>
                  </a:extLst>
                </p14:cNvPr>
                <p14:cNvContentPartPr/>
                <p14:nvPr/>
              </p14:nvContentPartPr>
              <p14:xfrm>
                <a:off x="869005" y="4656588"/>
                <a:ext cx="136080" cy="227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0F13157-DD51-9410-E048-DD6B519345B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1365" y="4638948"/>
                  <a:ext cx="171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92384C-CA86-AFCF-F645-31EF40D52033}"/>
                    </a:ext>
                  </a:extLst>
                </p14:cNvPr>
                <p14:cNvContentPartPr/>
                <p14:nvPr/>
              </p14:nvContentPartPr>
              <p14:xfrm>
                <a:off x="968365" y="4678908"/>
                <a:ext cx="265320" cy="18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92384C-CA86-AFCF-F645-31EF40D520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0725" y="4660908"/>
                  <a:ext cx="300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EF5D8F-41DF-0AC8-34AF-A580A7750696}"/>
                    </a:ext>
                  </a:extLst>
                </p14:cNvPr>
                <p14:cNvContentPartPr/>
                <p14:nvPr/>
              </p14:nvContentPartPr>
              <p14:xfrm>
                <a:off x="857845" y="4706988"/>
                <a:ext cx="308880" cy="45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EF5D8F-41DF-0AC8-34AF-A580A775069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0205" y="4688988"/>
                  <a:ext cx="34452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A304F72-70D0-8030-2F31-A62B97729DAB}"/>
              </a:ext>
            </a:extLst>
          </p:cNvPr>
          <p:cNvGrpSpPr/>
          <p:nvPr/>
        </p:nvGrpSpPr>
        <p:grpSpPr>
          <a:xfrm rot="218345">
            <a:off x="3059588" y="4478697"/>
            <a:ext cx="1288080" cy="264240"/>
            <a:chOff x="1534285" y="4532028"/>
            <a:chExt cx="12880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ED9B9EB-0837-F17F-83F7-AD3435B640A2}"/>
                    </a:ext>
                  </a:extLst>
                </p14:cNvPr>
                <p14:cNvContentPartPr/>
                <p14:nvPr/>
              </p14:nvContentPartPr>
              <p14:xfrm>
                <a:off x="1534285" y="4624548"/>
                <a:ext cx="384120" cy="171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ED9B9EB-0837-F17F-83F7-AD3435B640A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16645" y="4606548"/>
                  <a:ext cx="419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FE360F1-BF9A-60E8-17F8-190950B4AD15}"/>
                    </a:ext>
                  </a:extLst>
                </p14:cNvPr>
                <p14:cNvContentPartPr/>
                <p14:nvPr/>
              </p14:nvContentPartPr>
              <p14:xfrm>
                <a:off x="1902565" y="4532028"/>
                <a:ext cx="11520" cy="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FE360F1-BF9A-60E8-17F8-190950B4AD1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84925" y="4514028"/>
                  <a:ext cx="4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9B2B673-7ADA-F15C-BFA6-C69644C04D1D}"/>
                    </a:ext>
                  </a:extLst>
                </p14:cNvPr>
                <p14:cNvContentPartPr/>
                <p14:nvPr/>
              </p14:nvContentPartPr>
              <p14:xfrm>
                <a:off x="2004085" y="4628868"/>
                <a:ext cx="169560" cy="13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9B2B673-7ADA-F15C-BFA6-C69644C04D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986085" y="4610868"/>
                  <a:ext cx="205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D166770-42BA-325B-1A19-56073C78947A}"/>
                    </a:ext>
                  </a:extLst>
                </p14:cNvPr>
                <p14:cNvContentPartPr/>
                <p14:nvPr/>
              </p14:nvContentPartPr>
              <p14:xfrm>
                <a:off x="2294605" y="4538148"/>
                <a:ext cx="32040" cy="218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D166770-42BA-325B-1A19-56073C78947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76605" y="4520508"/>
                  <a:ext cx="67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B66052-EF14-C9A9-661E-242CB5700054}"/>
                    </a:ext>
                  </a:extLst>
                </p14:cNvPr>
                <p14:cNvContentPartPr/>
                <p14:nvPr/>
              </p14:nvContentPartPr>
              <p14:xfrm>
                <a:off x="2194525" y="4576308"/>
                <a:ext cx="627840" cy="153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B66052-EF14-C9A9-661E-242CB570005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176525" y="4558308"/>
                  <a:ext cx="66348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4E15DE6-0341-78C9-3307-437DE669BCD9}"/>
                  </a:ext>
                </a:extLst>
              </p14:cNvPr>
              <p14:cNvContentPartPr/>
              <p14:nvPr/>
            </p14:nvContentPartPr>
            <p14:xfrm rot="218345">
              <a:off x="4618165" y="4419348"/>
              <a:ext cx="245880" cy="4615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4E15DE6-0341-78C9-3307-437DE669BCD9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 rot="218345">
                <a:off x="4600165" y="4401362"/>
                <a:ext cx="281520" cy="497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A12305-51DB-4533-0099-7EB1CA94A5F4}"/>
                  </a:ext>
                </a:extLst>
              </p14:cNvPr>
              <p14:cNvContentPartPr/>
              <p14:nvPr/>
            </p14:nvContentPartPr>
            <p14:xfrm rot="218345">
              <a:off x="5289925" y="4574148"/>
              <a:ext cx="360" cy="3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A12305-51DB-4533-0099-7EB1CA94A5F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 rot="218345">
                <a:off x="5271925" y="455614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1D9E8F8-DB99-A39B-EFD3-8D9172C7251D}"/>
              </a:ext>
            </a:extLst>
          </p:cNvPr>
          <p:cNvGrpSpPr/>
          <p:nvPr/>
        </p:nvGrpSpPr>
        <p:grpSpPr>
          <a:xfrm rot="218345">
            <a:off x="5061311" y="4382176"/>
            <a:ext cx="1451160" cy="460440"/>
            <a:chOff x="3645685" y="4319988"/>
            <a:chExt cx="14511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3A7BF59-9939-842A-ADB6-2A40E349A9AC}"/>
                    </a:ext>
                  </a:extLst>
                </p14:cNvPr>
                <p14:cNvContentPartPr/>
                <p14:nvPr/>
              </p14:nvContentPartPr>
              <p14:xfrm>
                <a:off x="3645685" y="4495668"/>
                <a:ext cx="594720" cy="163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3A7BF59-9939-842A-ADB6-2A40E349A9A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27685" y="4478028"/>
                  <a:ext cx="630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E4D7F3B-3596-C23E-AF37-A844C321520A}"/>
                    </a:ext>
                  </a:extLst>
                </p14:cNvPr>
                <p14:cNvContentPartPr/>
                <p14:nvPr/>
              </p14:nvContentPartPr>
              <p14:xfrm>
                <a:off x="4266685" y="4404228"/>
                <a:ext cx="65880" cy="37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E4D7F3B-3596-C23E-AF37-A844C32152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49045" y="4386588"/>
                  <a:ext cx="1015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210B1E-C37F-7EB9-55B2-006960889C03}"/>
                    </a:ext>
                  </a:extLst>
                </p14:cNvPr>
                <p14:cNvContentPartPr/>
                <p14:nvPr/>
              </p14:nvContentPartPr>
              <p14:xfrm>
                <a:off x="4254085" y="4492068"/>
                <a:ext cx="100800" cy="70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210B1E-C37F-7EB9-55B2-006960889C0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36445" y="4474068"/>
                  <a:ext cx="136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6425D20-A251-2809-FFD1-1CAE6D0217FC}"/>
                    </a:ext>
                  </a:extLst>
                </p14:cNvPr>
                <p14:cNvContentPartPr/>
                <p14:nvPr/>
              </p14:nvContentPartPr>
              <p14:xfrm>
                <a:off x="4409965" y="4505388"/>
                <a:ext cx="77760" cy="95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6425D20-A251-2809-FFD1-1CAE6D0217F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91965" y="4487388"/>
                  <a:ext cx="11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6AB5E9-8359-F0A9-CE32-9DF92F648F53}"/>
                    </a:ext>
                  </a:extLst>
                </p14:cNvPr>
                <p14:cNvContentPartPr/>
                <p14:nvPr/>
              </p14:nvContentPartPr>
              <p14:xfrm>
                <a:off x="4508965" y="4319988"/>
                <a:ext cx="543960" cy="271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6AB5E9-8359-F0A9-CE32-9DF92F648F5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491325" y="4302348"/>
                  <a:ext cx="579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E34CC2A-07EC-23BF-0652-C6E848EF89F8}"/>
                    </a:ext>
                  </a:extLst>
                </p14:cNvPr>
                <p14:cNvContentPartPr/>
                <p14:nvPr/>
              </p14:nvContentPartPr>
              <p14:xfrm>
                <a:off x="4988485" y="4431228"/>
                <a:ext cx="108360" cy="40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E34CC2A-07EC-23BF-0652-C6E848EF89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70845" y="4413228"/>
                  <a:ext cx="1440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939CDEA-6880-875E-31DD-AB3067902470}"/>
              </a:ext>
            </a:extLst>
          </p:cNvPr>
          <p:cNvGrpSpPr/>
          <p:nvPr/>
        </p:nvGrpSpPr>
        <p:grpSpPr>
          <a:xfrm rot="218345">
            <a:off x="6905804" y="4576984"/>
            <a:ext cx="535320" cy="146160"/>
            <a:chOff x="5420125" y="4394868"/>
            <a:chExt cx="53532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5AB5C5-60AE-01CB-F90B-B6D1EE1F92AB}"/>
                    </a:ext>
                  </a:extLst>
                </p14:cNvPr>
                <p14:cNvContentPartPr/>
                <p14:nvPr/>
              </p14:nvContentPartPr>
              <p14:xfrm>
                <a:off x="5420125" y="4397028"/>
                <a:ext cx="21600" cy="130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5AB5C5-60AE-01CB-F90B-B6D1EE1F92A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2485" y="4379388"/>
                  <a:ext cx="5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1B83453-E626-D818-7F49-23E63585DB3A}"/>
                    </a:ext>
                  </a:extLst>
                </p14:cNvPr>
                <p14:cNvContentPartPr/>
                <p14:nvPr/>
              </p14:nvContentPartPr>
              <p14:xfrm>
                <a:off x="5549005" y="4513308"/>
                <a:ext cx="28440" cy="27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1B83453-E626-D818-7F49-23E63585DB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31005" y="4495668"/>
                  <a:ext cx="64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3F5136-E7B5-DDBD-AAF4-6AEEC8674135}"/>
                    </a:ext>
                  </a:extLst>
                </p14:cNvPr>
                <p14:cNvContentPartPr/>
                <p14:nvPr/>
              </p14:nvContentPartPr>
              <p14:xfrm>
                <a:off x="5749885" y="4394868"/>
                <a:ext cx="90000" cy="9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3F5136-E7B5-DDBD-AAF4-6AEEC86741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32245" y="4377228"/>
                  <a:ext cx="125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D4BE7EF-A84F-D0EC-AA99-2C6C9A541781}"/>
                    </a:ext>
                  </a:extLst>
                </p14:cNvPr>
                <p14:cNvContentPartPr/>
                <p14:nvPr/>
              </p14:nvContentPartPr>
              <p14:xfrm>
                <a:off x="5938885" y="4464708"/>
                <a:ext cx="16560" cy="48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D4BE7EF-A84F-D0EC-AA99-2C6C9A54178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21245" y="4446708"/>
                  <a:ext cx="522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F0A8155-334A-32F3-3302-FB9A45E40175}"/>
                  </a:ext>
                </a:extLst>
              </p14:cNvPr>
              <p14:cNvContentPartPr/>
              <p14:nvPr/>
            </p14:nvContentPartPr>
            <p14:xfrm rot="218345">
              <a:off x="7586454" y="4651170"/>
              <a:ext cx="33480" cy="108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F0A8155-334A-32F3-3302-FB9A45E4017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 rot="218345">
                <a:off x="7568454" y="4633170"/>
                <a:ext cx="69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F5146622-8D62-5102-3425-619218BA8E83}"/>
                  </a:ext>
                </a:extLst>
              </p14:cNvPr>
              <p14:cNvContentPartPr/>
              <p14:nvPr/>
            </p14:nvContentPartPr>
            <p14:xfrm rot="218345">
              <a:off x="7826273" y="4648127"/>
              <a:ext cx="18000" cy="396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F5146622-8D62-5102-3425-619218BA8E83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 rot="218345">
                <a:off x="7808273" y="4630127"/>
                <a:ext cx="536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8F2A3CC-EFA1-101B-7E61-920CCB49AD44}"/>
              </a:ext>
            </a:extLst>
          </p:cNvPr>
          <p:cNvGrpSpPr/>
          <p:nvPr/>
        </p:nvGrpSpPr>
        <p:grpSpPr>
          <a:xfrm rot="218345">
            <a:off x="8084417" y="4468279"/>
            <a:ext cx="1420920" cy="272520"/>
            <a:chOff x="6766885" y="4188948"/>
            <a:chExt cx="14209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2F054E-B7F8-116C-EF12-D7754B9BED22}"/>
                    </a:ext>
                  </a:extLst>
                </p14:cNvPr>
                <p14:cNvContentPartPr/>
                <p14:nvPr/>
              </p14:nvContentPartPr>
              <p14:xfrm>
                <a:off x="6766885" y="4361028"/>
                <a:ext cx="18000" cy="83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2F054E-B7F8-116C-EF12-D7754B9BED2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48885" y="4343388"/>
                  <a:ext cx="53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08666A0-E78A-4F26-B19E-A8DFF0C9EDFD}"/>
                    </a:ext>
                  </a:extLst>
                </p14:cNvPr>
                <p14:cNvContentPartPr/>
                <p14:nvPr/>
              </p14:nvContentPartPr>
              <p14:xfrm>
                <a:off x="6813685" y="4275348"/>
                <a:ext cx="28080" cy="9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08666A0-E78A-4F26-B19E-A8DFF0C9EDF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796045" y="4257708"/>
                  <a:ext cx="63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D62CED-E430-1DBD-E755-BEAA63EF3BDC}"/>
                    </a:ext>
                  </a:extLst>
                </p14:cNvPr>
                <p14:cNvContentPartPr/>
                <p14:nvPr/>
              </p14:nvContentPartPr>
              <p14:xfrm>
                <a:off x="6891805" y="4426188"/>
                <a:ext cx="12240" cy="27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D62CED-E430-1DBD-E755-BEAA63EF3BD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73805" y="4408548"/>
                  <a:ext cx="47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E50223D-953B-3F9C-4F45-E139183C9F6E}"/>
                    </a:ext>
                  </a:extLst>
                </p14:cNvPr>
                <p14:cNvContentPartPr/>
                <p14:nvPr/>
              </p14:nvContentPartPr>
              <p14:xfrm>
                <a:off x="7046605" y="4307748"/>
                <a:ext cx="108360" cy="153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E50223D-953B-3F9C-4F45-E139183C9F6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28965" y="4290108"/>
                  <a:ext cx="14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DC49876-14C7-E7FC-60C6-483E088D94E7}"/>
                    </a:ext>
                  </a:extLst>
                </p14:cNvPr>
                <p14:cNvContentPartPr/>
                <p14:nvPr/>
              </p14:nvContentPartPr>
              <p14:xfrm>
                <a:off x="7180165" y="4188948"/>
                <a:ext cx="8280" cy="13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DC49876-14C7-E7FC-60C6-483E088D94E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62525" y="4171308"/>
                  <a:ext cx="43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CDA9E22-511F-9FEE-EEB5-33C422898F22}"/>
                    </a:ext>
                  </a:extLst>
                </p14:cNvPr>
                <p14:cNvContentPartPr/>
                <p14:nvPr/>
              </p14:nvContentPartPr>
              <p14:xfrm>
                <a:off x="7231285" y="4435908"/>
                <a:ext cx="12240" cy="17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CDA9E22-511F-9FEE-EEB5-33C422898F2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13285" y="4417908"/>
                  <a:ext cx="47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4BC7CD3-5A58-F424-9717-36C92E996D3C}"/>
                    </a:ext>
                  </a:extLst>
                </p14:cNvPr>
                <p14:cNvContentPartPr/>
                <p14:nvPr/>
              </p14:nvContentPartPr>
              <p14:xfrm>
                <a:off x="7383205" y="4351308"/>
                <a:ext cx="18360" cy="9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4BC7CD3-5A58-F424-9717-36C92E996D3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65205" y="4333668"/>
                  <a:ext cx="54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FAD8744-9732-524C-110D-CEFB1DF55301}"/>
                    </a:ext>
                  </a:extLst>
                </p14:cNvPr>
                <p14:cNvContentPartPr/>
                <p14:nvPr/>
              </p14:nvContentPartPr>
              <p14:xfrm>
                <a:off x="7516765" y="4328268"/>
                <a:ext cx="122760" cy="10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FAD8744-9732-524C-110D-CEFB1DF5530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98765" y="4310268"/>
                  <a:ext cx="158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0C3AB3-A140-9DF0-AEB0-712B62AEA915}"/>
                    </a:ext>
                  </a:extLst>
                </p14:cNvPr>
                <p14:cNvContentPartPr/>
                <p14:nvPr/>
              </p14:nvContentPartPr>
              <p14:xfrm>
                <a:off x="7717645" y="4335828"/>
                <a:ext cx="25200" cy="8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0C3AB3-A140-9DF0-AEB0-712B62AEA91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99645" y="4317828"/>
                  <a:ext cx="60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DE7DD7-6066-44CF-0C55-5B0984FC30DA}"/>
                    </a:ext>
                  </a:extLst>
                </p14:cNvPr>
                <p14:cNvContentPartPr/>
                <p14:nvPr/>
              </p14:nvContentPartPr>
              <p14:xfrm>
                <a:off x="7918165" y="4271028"/>
                <a:ext cx="269640" cy="131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DE7DD7-6066-44CF-0C55-5B0984FC30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00165" y="4253028"/>
                  <a:ext cx="305280" cy="16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370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0094E-33A1-DA30-8278-E8FB4B8A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A0A58A-5629-3071-FA8E-5BA222E9E440}"/>
              </a:ext>
            </a:extLst>
          </p:cNvPr>
          <p:cNvGrpSpPr/>
          <p:nvPr/>
        </p:nvGrpSpPr>
        <p:grpSpPr>
          <a:xfrm rot="157276">
            <a:off x="1907904" y="194907"/>
            <a:ext cx="1944720" cy="493200"/>
            <a:chOff x="410005" y="358908"/>
            <a:chExt cx="19447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273866-9EB1-825E-8DD0-CC4A57043A00}"/>
                    </a:ext>
                  </a:extLst>
                </p14:cNvPr>
                <p14:cNvContentPartPr/>
                <p14:nvPr/>
              </p14:nvContentPartPr>
              <p14:xfrm>
                <a:off x="410005" y="398868"/>
                <a:ext cx="96840" cy="34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273866-9EB1-825E-8DD0-CC4A57043A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005" y="380868"/>
                  <a:ext cx="132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5FB8C4-AF78-CD09-8033-291ECAD77A8F}"/>
                    </a:ext>
                  </a:extLst>
                </p14:cNvPr>
                <p14:cNvContentPartPr/>
                <p14:nvPr/>
              </p14:nvContentPartPr>
              <p14:xfrm>
                <a:off x="470845" y="420828"/>
                <a:ext cx="175320" cy="4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5FB8C4-AF78-CD09-8033-291ECAD77A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3205" y="403188"/>
                  <a:ext cx="210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38ACE9-83DD-28D2-1241-215C6F2B59E5}"/>
                    </a:ext>
                  </a:extLst>
                </p14:cNvPr>
                <p14:cNvContentPartPr/>
                <p14:nvPr/>
              </p14:nvContentPartPr>
              <p14:xfrm>
                <a:off x="461485" y="585708"/>
                <a:ext cx="111600" cy="1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38ACE9-83DD-28D2-1241-215C6F2B59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485" y="568068"/>
                  <a:ext cx="147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8E89F7-CA89-71C8-537A-0B84E1D41D46}"/>
                    </a:ext>
                  </a:extLst>
                </p14:cNvPr>
                <p14:cNvContentPartPr/>
                <p14:nvPr/>
              </p14:nvContentPartPr>
              <p14:xfrm>
                <a:off x="437365" y="735828"/>
                <a:ext cx="191160" cy="28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8E89F7-CA89-71C8-537A-0B84E1D41D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9365" y="717828"/>
                  <a:ext cx="226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D345EA-7443-160F-4C96-6B566F7323C0}"/>
                    </a:ext>
                  </a:extLst>
                </p14:cNvPr>
                <p14:cNvContentPartPr/>
                <p14:nvPr/>
              </p14:nvContentPartPr>
              <p14:xfrm>
                <a:off x="687925" y="586068"/>
                <a:ext cx="165600" cy="266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D345EA-7443-160F-4C96-6B566F7323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0285" y="568428"/>
                  <a:ext cx="201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44F1F7-DD18-2B77-F0F1-03AFE6F52693}"/>
                    </a:ext>
                  </a:extLst>
                </p14:cNvPr>
                <p14:cNvContentPartPr/>
                <p14:nvPr/>
              </p14:nvContentPartPr>
              <p14:xfrm>
                <a:off x="769645" y="684348"/>
                <a:ext cx="144360" cy="155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44F1F7-DD18-2B77-F0F1-03AFE6F526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2005" y="666348"/>
                  <a:ext cx="180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4E7799-96E2-EBB1-86E7-7E10DB71E429}"/>
                    </a:ext>
                  </a:extLst>
                </p14:cNvPr>
                <p14:cNvContentPartPr/>
                <p14:nvPr/>
              </p14:nvContentPartPr>
              <p14:xfrm>
                <a:off x="960445" y="553308"/>
                <a:ext cx="241920" cy="16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4E7799-96E2-EBB1-86E7-7E10DB71E4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2805" y="535668"/>
                  <a:ext cx="277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DD05AF-D53B-5523-010B-94C7D03AAC70}"/>
                    </a:ext>
                  </a:extLst>
                </p14:cNvPr>
                <p14:cNvContentPartPr/>
                <p14:nvPr/>
              </p14:nvContentPartPr>
              <p14:xfrm>
                <a:off x="1197685" y="460068"/>
                <a:ext cx="1368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DD05AF-D53B-5523-010B-94C7D03AAC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0045" y="442068"/>
                  <a:ext cx="4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C60E78-A35B-C2B4-8EC1-52F80168BE10}"/>
                    </a:ext>
                  </a:extLst>
                </p14:cNvPr>
                <p14:cNvContentPartPr/>
                <p14:nvPr/>
              </p14:nvContentPartPr>
              <p14:xfrm>
                <a:off x="1203085" y="379068"/>
                <a:ext cx="228600" cy="34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C60E78-A35B-C2B4-8EC1-52F80168BE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5085" y="361428"/>
                  <a:ext cx="2642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E36F99-43F7-35ED-3B6F-2F44ADC5731A}"/>
                    </a:ext>
                  </a:extLst>
                </p14:cNvPr>
                <p14:cNvContentPartPr/>
                <p14:nvPr/>
              </p14:nvContentPartPr>
              <p14:xfrm>
                <a:off x="1430245" y="425868"/>
                <a:ext cx="9720" cy="17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E36F99-43F7-35ED-3B6F-2F44ADC573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12605" y="408228"/>
                  <a:ext cx="4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624A82-9D0D-76A6-E335-5CAC240F4BB0}"/>
                    </a:ext>
                  </a:extLst>
                </p14:cNvPr>
                <p14:cNvContentPartPr/>
                <p14:nvPr/>
              </p14:nvContentPartPr>
              <p14:xfrm>
                <a:off x="1501165" y="358908"/>
                <a:ext cx="13644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624A82-9D0D-76A6-E335-5CAC240F4B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83165" y="340908"/>
                  <a:ext cx="172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74AF2B-8EA5-9DF2-E247-3EB124517D9B}"/>
                    </a:ext>
                  </a:extLst>
                </p14:cNvPr>
                <p14:cNvContentPartPr/>
                <p14:nvPr/>
              </p14:nvContentPartPr>
              <p14:xfrm>
                <a:off x="1690885" y="470868"/>
                <a:ext cx="143280" cy="180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74AF2B-8EA5-9DF2-E247-3EB124517D9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73245" y="452868"/>
                  <a:ext cx="178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35CCD5-2F91-EEE3-4655-849CD571F5D3}"/>
                    </a:ext>
                  </a:extLst>
                </p14:cNvPr>
                <p14:cNvContentPartPr/>
                <p14:nvPr/>
              </p14:nvContentPartPr>
              <p14:xfrm>
                <a:off x="1879525" y="542868"/>
                <a:ext cx="13320" cy="55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35CCD5-2F91-EEE3-4655-849CD571F5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61525" y="525228"/>
                  <a:ext cx="48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2879D3-24F6-1578-2AF8-6F67E67C40C5}"/>
                    </a:ext>
                  </a:extLst>
                </p14:cNvPr>
                <p14:cNvContentPartPr/>
                <p14:nvPr/>
              </p14:nvContentPartPr>
              <p14:xfrm>
                <a:off x="1918765" y="378348"/>
                <a:ext cx="1440" cy="1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2879D3-24F6-1578-2AF8-6F67E67C40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01125" y="360348"/>
                  <a:ext cx="37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3A9701-BDC1-5C2C-0AC1-3C5CC6684517}"/>
                    </a:ext>
                  </a:extLst>
                </p14:cNvPr>
                <p14:cNvContentPartPr/>
                <p14:nvPr/>
              </p14:nvContentPartPr>
              <p14:xfrm>
                <a:off x="1959445" y="445668"/>
                <a:ext cx="116280" cy="15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3A9701-BDC1-5C2C-0AC1-3C5CC66845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1805" y="427668"/>
                  <a:ext cx="151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4C83B3-7796-A1B2-8B65-F01AAC81F686}"/>
                    </a:ext>
                  </a:extLst>
                </p14:cNvPr>
                <p14:cNvContentPartPr/>
                <p14:nvPr/>
              </p14:nvContentPartPr>
              <p14:xfrm>
                <a:off x="2122165" y="464748"/>
                <a:ext cx="232560" cy="178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4C83B3-7796-A1B2-8B65-F01AAC81F6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165" y="446748"/>
                  <a:ext cx="2682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4FD38B-38BD-67C1-101C-1915534FCBF6}"/>
              </a:ext>
            </a:extLst>
          </p:cNvPr>
          <p:cNvGrpSpPr/>
          <p:nvPr/>
        </p:nvGrpSpPr>
        <p:grpSpPr>
          <a:xfrm>
            <a:off x="4091845" y="192948"/>
            <a:ext cx="721080" cy="341640"/>
            <a:chOff x="2567125" y="296988"/>
            <a:chExt cx="7210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853501-A5F0-4396-FE83-C9F7A3E9B4D7}"/>
                    </a:ext>
                  </a:extLst>
                </p14:cNvPr>
                <p14:cNvContentPartPr/>
                <p14:nvPr/>
              </p14:nvContentPartPr>
              <p14:xfrm>
                <a:off x="2567125" y="296988"/>
                <a:ext cx="721080" cy="341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853501-A5F0-4396-FE83-C9F7A3E9B4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9485" y="279348"/>
                  <a:ext cx="756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E176D2-37B9-7D0F-0124-0D71278F0840}"/>
                    </a:ext>
                  </a:extLst>
                </p14:cNvPr>
                <p14:cNvContentPartPr/>
                <p14:nvPr/>
              </p14:nvContentPartPr>
              <p14:xfrm>
                <a:off x="2998045" y="346308"/>
                <a:ext cx="262080" cy="2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E176D2-37B9-7D0F-0124-0D71278F08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80405" y="328308"/>
                  <a:ext cx="2977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427536F-5C36-310A-BA06-6BCB34A5B230}"/>
              </a:ext>
            </a:extLst>
          </p:cNvPr>
          <p:cNvGrpSpPr/>
          <p:nvPr/>
        </p:nvGrpSpPr>
        <p:grpSpPr>
          <a:xfrm>
            <a:off x="5255725" y="212418"/>
            <a:ext cx="253800" cy="293760"/>
            <a:chOff x="3731725" y="257388"/>
            <a:chExt cx="2538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194051-D989-71EF-2B4E-1B6D43CF4157}"/>
                    </a:ext>
                  </a:extLst>
                </p14:cNvPr>
                <p14:cNvContentPartPr/>
                <p14:nvPr/>
              </p14:nvContentPartPr>
              <p14:xfrm>
                <a:off x="3731725" y="378348"/>
                <a:ext cx="71640" cy="171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194051-D989-71EF-2B4E-1B6D43CF41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4085" y="360348"/>
                  <a:ext cx="107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2B5279-5FEA-D258-C47C-04377384B0F9}"/>
                    </a:ext>
                  </a:extLst>
                </p14:cNvPr>
                <p14:cNvContentPartPr/>
                <p14:nvPr/>
              </p14:nvContentPartPr>
              <p14:xfrm>
                <a:off x="3882565" y="417948"/>
                <a:ext cx="102960" cy="133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2B5279-5FEA-D258-C47C-04377384B0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4565" y="400308"/>
                  <a:ext cx="138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B26535-BA1C-D6BB-38B4-D19DFC5A7FAA}"/>
                    </a:ext>
                  </a:extLst>
                </p14:cNvPr>
                <p14:cNvContentPartPr/>
                <p14:nvPr/>
              </p14:nvContentPartPr>
              <p14:xfrm>
                <a:off x="3857725" y="257388"/>
                <a:ext cx="16200" cy="3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B26535-BA1C-D6BB-38B4-D19DFC5A7F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39725" y="239388"/>
                  <a:ext cx="518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AA6469-34DD-7490-55BE-B79974AA0EB8}"/>
              </a:ext>
            </a:extLst>
          </p:cNvPr>
          <p:cNvGrpSpPr/>
          <p:nvPr/>
        </p:nvGrpSpPr>
        <p:grpSpPr>
          <a:xfrm>
            <a:off x="5841085" y="137408"/>
            <a:ext cx="4526280" cy="491760"/>
            <a:chOff x="4317085" y="167388"/>
            <a:chExt cx="45262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619093-C44C-875B-CBCC-71F4358D20C3}"/>
                    </a:ext>
                  </a:extLst>
                </p14:cNvPr>
                <p14:cNvContentPartPr/>
                <p14:nvPr/>
              </p14:nvContentPartPr>
              <p14:xfrm>
                <a:off x="4317085" y="354228"/>
                <a:ext cx="416160" cy="181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619093-C44C-875B-CBCC-71F4358D20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99445" y="336228"/>
                  <a:ext cx="451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64DF80-A24E-E8A4-D2CA-8921F6C4251B}"/>
                    </a:ext>
                  </a:extLst>
                </p14:cNvPr>
                <p14:cNvContentPartPr/>
                <p14:nvPr/>
              </p14:nvContentPartPr>
              <p14:xfrm>
                <a:off x="4836565" y="260268"/>
                <a:ext cx="2412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64DF80-A24E-E8A4-D2CA-8921F6C425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18925" y="242628"/>
                  <a:ext cx="59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241025-4CF5-C365-E010-9F3C2A672B29}"/>
                    </a:ext>
                  </a:extLst>
                </p14:cNvPr>
                <p14:cNvContentPartPr/>
                <p14:nvPr/>
              </p14:nvContentPartPr>
              <p14:xfrm>
                <a:off x="4901365" y="302028"/>
                <a:ext cx="230040" cy="21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241025-4CF5-C365-E010-9F3C2A672B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3365" y="284028"/>
                  <a:ext cx="265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FAAC0B-181B-0481-8780-4BC52F424629}"/>
                    </a:ext>
                  </a:extLst>
                </p14:cNvPr>
                <p14:cNvContentPartPr/>
                <p14:nvPr/>
              </p14:nvContentPartPr>
              <p14:xfrm>
                <a:off x="5115565" y="275388"/>
                <a:ext cx="15120" cy="5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FAAC0B-181B-0481-8780-4BC52F4246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97925" y="257388"/>
                  <a:ext cx="50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CA6568-B229-90D6-24F9-078EEA2EFECA}"/>
                    </a:ext>
                  </a:extLst>
                </p14:cNvPr>
                <p14:cNvContentPartPr/>
                <p14:nvPr/>
              </p14:nvContentPartPr>
              <p14:xfrm>
                <a:off x="5207725" y="235428"/>
                <a:ext cx="567720" cy="423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CA6568-B229-90D6-24F9-078EEA2EFE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90085" y="217788"/>
                  <a:ext cx="6033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C4B359-E2B5-68C0-AE4B-CD7CD4DDBA95}"/>
                    </a:ext>
                  </a:extLst>
                </p14:cNvPr>
                <p14:cNvContentPartPr/>
                <p14:nvPr/>
              </p14:nvContentPartPr>
              <p14:xfrm>
                <a:off x="5721805" y="368268"/>
                <a:ext cx="136080" cy="13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C4B359-E2B5-68C0-AE4B-CD7CD4DDBA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04165" y="350268"/>
                  <a:ext cx="171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DD77FB-7B0A-86E7-6874-0E7057E677C4}"/>
                    </a:ext>
                  </a:extLst>
                </p14:cNvPr>
                <p14:cNvContentPartPr/>
                <p14:nvPr/>
              </p14:nvContentPartPr>
              <p14:xfrm>
                <a:off x="5843485" y="192948"/>
                <a:ext cx="789480" cy="35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DD77FB-7B0A-86E7-6874-0E7057E677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5485" y="174948"/>
                  <a:ext cx="825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F8ED48-43F4-12D1-8E24-56C38B738430}"/>
                    </a:ext>
                  </a:extLst>
                </p14:cNvPr>
                <p14:cNvContentPartPr/>
                <p14:nvPr/>
              </p14:nvContentPartPr>
              <p14:xfrm>
                <a:off x="6511285" y="366468"/>
                <a:ext cx="192240" cy="73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F8ED48-43F4-12D1-8E24-56C38B7384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93285" y="348828"/>
                  <a:ext cx="227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3FC241-AFFE-674A-18E6-4558E6B55C9B}"/>
                    </a:ext>
                  </a:extLst>
                </p14:cNvPr>
                <p14:cNvContentPartPr/>
                <p14:nvPr/>
              </p14:nvContentPartPr>
              <p14:xfrm>
                <a:off x="6852565" y="167388"/>
                <a:ext cx="644040" cy="32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3FC241-AFFE-674A-18E6-4558E6B55C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4925" y="149748"/>
                  <a:ext cx="6796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0ED5EA-352F-1B55-7CE0-954C0A2E18F4}"/>
                    </a:ext>
                  </a:extLst>
                </p14:cNvPr>
                <p14:cNvContentPartPr/>
                <p14:nvPr/>
              </p14:nvContentPartPr>
              <p14:xfrm>
                <a:off x="7383205" y="332268"/>
                <a:ext cx="185400" cy="133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0ED5EA-352F-1B55-7CE0-954C0A2E18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65565" y="314628"/>
                  <a:ext cx="221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6A136F-05F2-D648-C65E-F86D3FC92FFF}"/>
                    </a:ext>
                  </a:extLst>
                </p14:cNvPr>
                <p14:cNvContentPartPr/>
                <p14:nvPr/>
              </p14:nvContentPartPr>
              <p14:xfrm>
                <a:off x="7591645" y="186108"/>
                <a:ext cx="577080" cy="30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6A136F-05F2-D648-C65E-F86D3FC92F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4005" y="168108"/>
                  <a:ext cx="612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280D1C-AC1F-34E5-B6DF-460D7C836CB5}"/>
                    </a:ext>
                  </a:extLst>
                </p14:cNvPr>
                <p14:cNvContentPartPr/>
                <p14:nvPr/>
              </p14:nvContentPartPr>
              <p14:xfrm>
                <a:off x="8052445" y="339108"/>
                <a:ext cx="201960" cy="149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280D1C-AC1F-34E5-B6DF-460D7C836C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34805" y="321468"/>
                  <a:ext cx="237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95C01F-6595-D598-4B50-DB8F8D4C248F}"/>
                    </a:ext>
                  </a:extLst>
                </p14:cNvPr>
                <p14:cNvContentPartPr/>
                <p14:nvPr/>
              </p14:nvContentPartPr>
              <p14:xfrm>
                <a:off x="8309125" y="223908"/>
                <a:ext cx="144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95C01F-6595-D598-4B50-DB8F8D4C24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91485" y="206268"/>
                  <a:ext cx="37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6966BE-78E7-3E62-E7A2-9BE314426EEF}"/>
                    </a:ext>
                  </a:extLst>
                </p14:cNvPr>
                <p14:cNvContentPartPr/>
                <p14:nvPr/>
              </p14:nvContentPartPr>
              <p14:xfrm>
                <a:off x="8334685" y="351708"/>
                <a:ext cx="355320" cy="11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6966BE-78E7-3E62-E7A2-9BE314426E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16685" y="334068"/>
                  <a:ext cx="39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807CBA2-3498-46E6-3720-DA58C4E614E6}"/>
                    </a:ext>
                  </a:extLst>
                </p14:cNvPr>
                <p14:cNvContentPartPr/>
                <p14:nvPr/>
              </p14:nvContentPartPr>
              <p14:xfrm>
                <a:off x="8825725" y="316788"/>
                <a:ext cx="17640" cy="2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807CBA2-3498-46E6-3720-DA58C4E614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08085" y="299148"/>
                  <a:ext cx="53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A1695-4E59-AB49-E251-EAEBCAB5F764}"/>
                    </a:ext>
                  </a:extLst>
                </p14:cNvPr>
                <p14:cNvContentPartPr/>
                <p14:nvPr/>
              </p14:nvContentPartPr>
              <p14:xfrm>
                <a:off x="8813485" y="439548"/>
                <a:ext cx="28080" cy="19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A1695-4E59-AB49-E251-EAEBCAB5F7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95485" y="421548"/>
                  <a:ext cx="637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3A19E2C-54E0-E7FD-39F8-EACB041ACB81}"/>
              </a:ext>
            </a:extLst>
          </p:cNvPr>
          <p:cNvGrpSpPr/>
          <p:nvPr/>
        </p:nvGrpSpPr>
        <p:grpSpPr>
          <a:xfrm>
            <a:off x="1975328" y="932736"/>
            <a:ext cx="510480" cy="300600"/>
            <a:chOff x="390205" y="1202748"/>
            <a:chExt cx="5104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BC97AB-7670-E3F4-A6D2-18FA8F123932}"/>
                    </a:ext>
                  </a:extLst>
                </p14:cNvPr>
                <p14:cNvContentPartPr/>
                <p14:nvPr/>
              </p14:nvContentPartPr>
              <p14:xfrm>
                <a:off x="390205" y="1202748"/>
                <a:ext cx="171360" cy="263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BC97AB-7670-E3F4-A6D2-18FA8F1239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1205" y="1194108"/>
                  <a:ext cx="189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EC20E4-1074-B571-C0EA-6BD1DA3B2EB4}"/>
                    </a:ext>
                  </a:extLst>
                </p14:cNvPr>
                <p14:cNvContentPartPr/>
                <p14:nvPr/>
              </p14:nvContentPartPr>
              <p14:xfrm>
                <a:off x="610885" y="1221828"/>
                <a:ext cx="220680" cy="281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EC20E4-1074-B571-C0EA-6BD1DA3B2E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1885" y="1213188"/>
                  <a:ext cx="238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160D837-EFEC-3B0A-F9B6-C64B8CB1640B}"/>
                    </a:ext>
                  </a:extLst>
                </p14:cNvPr>
                <p14:cNvContentPartPr/>
                <p14:nvPr/>
              </p14:nvContentPartPr>
              <p14:xfrm>
                <a:off x="780445" y="1304268"/>
                <a:ext cx="120240" cy="5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160D837-EFEC-3B0A-F9B6-C64B8CB164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1805" y="1295628"/>
                  <a:ext cx="1378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82F0E88-3772-D108-E84C-F13B4E96F2B7}"/>
              </a:ext>
            </a:extLst>
          </p:cNvPr>
          <p:cNvGrpSpPr/>
          <p:nvPr/>
        </p:nvGrpSpPr>
        <p:grpSpPr>
          <a:xfrm rot="187266">
            <a:off x="2619805" y="937647"/>
            <a:ext cx="1679760" cy="304560"/>
            <a:chOff x="1063045" y="1192668"/>
            <a:chExt cx="16797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941097-90B6-B89D-3BBA-9DC552D701E0}"/>
                    </a:ext>
                  </a:extLst>
                </p14:cNvPr>
                <p14:cNvContentPartPr/>
                <p14:nvPr/>
              </p14:nvContentPartPr>
              <p14:xfrm>
                <a:off x="1162765" y="1239828"/>
                <a:ext cx="54720" cy="241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941097-90B6-B89D-3BBA-9DC552D701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5125" y="1221828"/>
                  <a:ext cx="90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5AE2473-F541-E486-2C04-9BE04481A584}"/>
                    </a:ext>
                  </a:extLst>
                </p14:cNvPr>
                <p14:cNvContentPartPr/>
                <p14:nvPr/>
              </p14:nvContentPartPr>
              <p14:xfrm>
                <a:off x="1233325" y="1226148"/>
                <a:ext cx="294480" cy="237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5AE2473-F541-E486-2C04-9BE04481A5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5325" y="1208508"/>
                  <a:ext cx="330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FFF4EF-AE2E-4945-A576-5D7808C4EF13}"/>
                    </a:ext>
                  </a:extLst>
                </p14:cNvPr>
                <p14:cNvContentPartPr/>
                <p14:nvPr/>
              </p14:nvContentPartPr>
              <p14:xfrm>
                <a:off x="1063045" y="1298508"/>
                <a:ext cx="320040" cy="60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FFF4EF-AE2E-4945-A576-5D7808C4EF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5045" y="1280868"/>
                  <a:ext cx="355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5A73F1-B925-2991-587D-594F58289223}"/>
                    </a:ext>
                  </a:extLst>
                </p14:cNvPr>
                <p14:cNvContentPartPr/>
                <p14:nvPr/>
              </p14:nvContentPartPr>
              <p14:xfrm>
                <a:off x="1689445" y="1252068"/>
                <a:ext cx="9972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5A73F1-B925-2991-587D-594F582892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71805" y="1234068"/>
                  <a:ext cx="135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4009A4-F5F8-80F5-0C5D-7D323D326FC6}"/>
                    </a:ext>
                  </a:extLst>
                </p14:cNvPr>
                <p14:cNvContentPartPr/>
                <p14:nvPr/>
              </p14:nvContentPartPr>
              <p14:xfrm>
                <a:off x="1835965" y="1257828"/>
                <a:ext cx="131400" cy="239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4009A4-F5F8-80F5-0C5D-7D323D326F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17965" y="1240188"/>
                  <a:ext cx="167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D5D6020-29CA-0960-DDB8-5478791EF35B}"/>
                    </a:ext>
                  </a:extLst>
                </p14:cNvPr>
                <p14:cNvContentPartPr/>
                <p14:nvPr/>
              </p14:nvContentPartPr>
              <p14:xfrm>
                <a:off x="2013805" y="1223628"/>
                <a:ext cx="100800" cy="212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D5D6020-29CA-0960-DDB8-5478791EF3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6165" y="1205988"/>
                  <a:ext cx="136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111173E-FBE7-724B-702E-68D29F0CD37E}"/>
                    </a:ext>
                  </a:extLst>
                </p14:cNvPr>
                <p14:cNvContentPartPr/>
                <p14:nvPr/>
              </p14:nvContentPartPr>
              <p14:xfrm>
                <a:off x="2206405" y="1192668"/>
                <a:ext cx="39600" cy="253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111173E-FBE7-724B-702E-68D29F0CD3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8765" y="1174668"/>
                  <a:ext cx="75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C56C6B-F586-4680-3836-CFA9C4011292}"/>
                    </a:ext>
                  </a:extLst>
                </p14:cNvPr>
                <p14:cNvContentPartPr/>
                <p14:nvPr/>
              </p14:nvContentPartPr>
              <p14:xfrm>
                <a:off x="2144485" y="1300668"/>
                <a:ext cx="194040" cy="41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C56C6B-F586-4680-3836-CFA9C40112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6485" y="1282668"/>
                  <a:ext cx="229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F1A619-3C5F-FED4-A2CC-00A00E05F2F0}"/>
                    </a:ext>
                  </a:extLst>
                </p14:cNvPr>
                <p14:cNvContentPartPr/>
                <p14:nvPr/>
              </p14:nvContentPartPr>
              <p14:xfrm>
                <a:off x="2340325" y="1233348"/>
                <a:ext cx="280800" cy="139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F1A619-3C5F-FED4-A2CC-00A00E05F2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22325" y="1215708"/>
                  <a:ext cx="316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007FD3-44C3-E25C-04D9-02B4F99B40DB}"/>
                    </a:ext>
                  </a:extLst>
                </p14:cNvPr>
                <p14:cNvContentPartPr/>
                <p14:nvPr/>
              </p14:nvContentPartPr>
              <p14:xfrm>
                <a:off x="2604925" y="1235868"/>
                <a:ext cx="137880" cy="11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007FD3-44C3-E25C-04D9-02B4F99B40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87285" y="1218228"/>
                  <a:ext cx="1735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EAC754A-9A7A-78B5-2B94-352607626A9F}"/>
              </a:ext>
            </a:extLst>
          </p:cNvPr>
          <p:cNvGrpSpPr/>
          <p:nvPr/>
        </p:nvGrpSpPr>
        <p:grpSpPr>
          <a:xfrm>
            <a:off x="4551388" y="951943"/>
            <a:ext cx="609120" cy="283320"/>
            <a:chOff x="2996245" y="1110228"/>
            <a:chExt cx="60912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6C8AB0B-D900-0A31-987B-EF1BCE525A55}"/>
                    </a:ext>
                  </a:extLst>
                </p14:cNvPr>
                <p14:cNvContentPartPr/>
                <p14:nvPr/>
              </p14:nvContentPartPr>
              <p14:xfrm>
                <a:off x="2996245" y="1185108"/>
                <a:ext cx="309240" cy="208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6C8AB0B-D900-0A31-987B-EF1BCE525A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78245" y="1167468"/>
                  <a:ext cx="344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2CB905-404A-060B-1BDB-80251C4F444C}"/>
                    </a:ext>
                  </a:extLst>
                </p14:cNvPr>
                <p14:cNvContentPartPr/>
                <p14:nvPr/>
              </p14:nvContentPartPr>
              <p14:xfrm>
                <a:off x="3266245" y="1110228"/>
                <a:ext cx="13680" cy="1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2CB905-404A-060B-1BDB-80251C4F44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48245" y="1092228"/>
                  <a:ext cx="49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811AD3-C98C-B774-8F91-6F89384EFBB9}"/>
                    </a:ext>
                  </a:extLst>
                </p14:cNvPr>
                <p14:cNvContentPartPr/>
                <p14:nvPr/>
              </p14:nvContentPartPr>
              <p14:xfrm>
                <a:off x="3348685" y="1123908"/>
                <a:ext cx="75600" cy="267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811AD3-C98C-B774-8F91-6F89384EFB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31045" y="1106268"/>
                  <a:ext cx="111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022D7BF-AF80-33B5-AD0D-D70234DB267D}"/>
                    </a:ext>
                  </a:extLst>
                </p14:cNvPr>
                <p14:cNvContentPartPr/>
                <p14:nvPr/>
              </p14:nvContentPartPr>
              <p14:xfrm>
                <a:off x="3359485" y="1156308"/>
                <a:ext cx="245880" cy="212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022D7BF-AF80-33B5-AD0D-D70234DB26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41485" y="1138668"/>
                  <a:ext cx="28152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FAD669-C87F-D7B7-67FB-1A3C6B8984B5}"/>
              </a:ext>
            </a:extLst>
          </p:cNvPr>
          <p:cNvGrpSpPr/>
          <p:nvPr/>
        </p:nvGrpSpPr>
        <p:grpSpPr>
          <a:xfrm>
            <a:off x="5477220" y="896889"/>
            <a:ext cx="2131560" cy="383040"/>
            <a:chOff x="4058245" y="972708"/>
            <a:chExt cx="21315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A5DA639-870C-D47E-5638-952C7F79E8B0}"/>
                    </a:ext>
                  </a:extLst>
                </p14:cNvPr>
                <p14:cNvContentPartPr/>
                <p14:nvPr/>
              </p14:nvContentPartPr>
              <p14:xfrm>
                <a:off x="4058245" y="1085529"/>
                <a:ext cx="190440" cy="233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A5DA639-870C-D47E-5638-952C7F79E8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40245" y="1067529"/>
                  <a:ext cx="226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C59900-3077-B126-9734-0E1799498541}"/>
                    </a:ext>
                  </a:extLst>
                </p14:cNvPr>
                <p14:cNvContentPartPr/>
                <p14:nvPr/>
              </p14:nvContentPartPr>
              <p14:xfrm>
                <a:off x="4159765" y="1226868"/>
                <a:ext cx="116640" cy="24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C59900-3077-B126-9734-0E17994985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42125" y="1208868"/>
                  <a:ext cx="152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47DB3C-245C-B9E3-8668-D2136421430E}"/>
                    </a:ext>
                  </a:extLst>
                </p14:cNvPr>
                <p14:cNvContentPartPr/>
                <p14:nvPr/>
              </p14:nvContentPartPr>
              <p14:xfrm>
                <a:off x="4394845" y="1281948"/>
                <a:ext cx="16560" cy="73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47DB3C-245C-B9E3-8668-D213642143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76845" y="1263948"/>
                  <a:ext cx="52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61EC27-EDB0-AAB6-5689-E340ABF46899}"/>
                    </a:ext>
                  </a:extLst>
                </p14:cNvPr>
                <p14:cNvContentPartPr/>
                <p14:nvPr/>
              </p14:nvContentPartPr>
              <p14:xfrm>
                <a:off x="4081285" y="1217148"/>
                <a:ext cx="238320" cy="53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61EC27-EDB0-AAB6-5689-E340ABF468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63285" y="1199508"/>
                  <a:ext cx="273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2F5938-987D-518E-F688-239F845271ED}"/>
                    </a:ext>
                  </a:extLst>
                </p14:cNvPr>
                <p14:cNvContentPartPr/>
                <p14:nvPr/>
              </p14:nvContentPartPr>
              <p14:xfrm>
                <a:off x="4647205" y="1085748"/>
                <a:ext cx="187560" cy="23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2F5938-987D-518E-F688-239F845271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29205" y="1068108"/>
                  <a:ext cx="223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0043D7E-186B-5D78-8FCC-E73679879B2B}"/>
                    </a:ext>
                  </a:extLst>
                </p14:cNvPr>
                <p14:cNvContentPartPr/>
                <p14:nvPr/>
              </p14:nvContentPartPr>
              <p14:xfrm>
                <a:off x="4845205" y="1312908"/>
                <a:ext cx="32040" cy="36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0043D7E-186B-5D78-8FCC-E73679879B2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27565" y="1295268"/>
                  <a:ext cx="67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7523F6C-37B9-D94E-15D9-F1CB2900F7C8}"/>
                    </a:ext>
                  </a:extLst>
                </p14:cNvPr>
                <p14:cNvContentPartPr/>
                <p14:nvPr/>
              </p14:nvContentPartPr>
              <p14:xfrm>
                <a:off x="5069485" y="1079268"/>
                <a:ext cx="200520" cy="19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7523F6C-37B9-D94E-15D9-F1CB2900F7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51845" y="1061268"/>
                  <a:ext cx="236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6DC93C-378D-5F60-61C7-96C462FD4DB8}"/>
                    </a:ext>
                  </a:extLst>
                </p14:cNvPr>
                <p14:cNvContentPartPr/>
                <p14:nvPr/>
              </p14:nvContentPartPr>
              <p14:xfrm>
                <a:off x="5346685" y="1289148"/>
                <a:ext cx="51120" cy="57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6DC93C-378D-5F60-61C7-96C462FD4D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28685" y="1271508"/>
                  <a:ext cx="86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AC978A-9B1F-6F34-4C04-A96703BB5DEA}"/>
                    </a:ext>
                  </a:extLst>
                </p14:cNvPr>
                <p14:cNvContentPartPr/>
                <p14:nvPr/>
              </p14:nvContentPartPr>
              <p14:xfrm>
                <a:off x="5576365" y="972708"/>
                <a:ext cx="613440" cy="310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AC978A-9B1F-6F34-4C04-A96703BB5D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58365" y="954708"/>
                  <a:ext cx="64908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7563CE5-EEEC-16CD-6BF6-28CE00C8813B}"/>
              </a:ext>
            </a:extLst>
          </p:cNvPr>
          <p:cNvGrpSpPr/>
          <p:nvPr/>
        </p:nvGrpSpPr>
        <p:grpSpPr>
          <a:xfrm>
            <a:off x="7869420" y="1003466"/>
            <a:ext cx="201960" cy="248400"/>
            <a:chOff x="6466285" y="1004028"/>
            <a:chExt cx="2019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4A3B4C-BD0C-A0C4-5CA0-072743509E24}"/>
                    </a:ext>
                  </a:extLst>
                </p14:cNvPr>
                <p14:cNvContentPartPr/>
                <p14:nvPr/>
              </p14:nvContentPartPr>
              <p14:xfrm>
                <a:off x="6481405" y="1037868"/>
                <a:ext cx="62640" cy="19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4A3B4C-BD0C-A0C4-5CA0-072743509E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63405" y="1019868"/>
                  <a:ext cx="98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403F07-00B2-926B-A4D1-861E8499327F}"/>
                    </a:ext>
                  </a:extLst>
                </p14:cNvPr>
                <p14:cNvContentPartPr/>
                <p14:nvPr/>
              </p14:nvContentPartPr>
              <p14:xfrm>
                <a:off x="6466285" y="1004028"/>
                <a:ext cx="201960" cy="248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403F07-00B2-926B-A4D1-861E849932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8645" y="986028"/>
                  <a:ext cx="2376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A84B75D-65E4-C057-C026-D64C0DBD6455}"/>
              </a:ext>
            </a:extLst>
          </p:cNvPr>
          <p:cNvGrpSpPr/>
          <p:nvPr/>
        </p:nvGrpSpPr>
        <p:grpSpPr>
          <a:xfrm rot="224644">
            <a:off x="8447845" y="826548"/>
            <a:ext cx="1922400" cy="493200"/>
            <a:chOff x="6923845" y="826548"/>
            <a:chExt cx="192240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C21CCF-574E-D500-58FF-3610F13A4FDD}"/>
                    </a:ext>
                  </a:extLst>
                </p14:cNvPr>
                <p14:cNvContentPartPr/>
                <p14:nvPr/>
              </p14:nvContentPartPr>
              <p14:xfrm>
                <a:off x="6923845" y="925188"/>
                <a:ext cx="567720" cy="394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C21CCF-574E-D500-58FF-3610F13A4F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05845" y="907188"/>
                  <a:ext cx="603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8339395-1D96-D446-F806-453F965AD901}"/>
                    </a:ext>
                  </a:extLst>
                </p14:cNvPr>
                <p14:cNvContentPartPr/>
                <p14:nvPr/>
              </p14:nvContentPartPr>
              <p14:xfrm>
                <a:off x="7386445" y="1042188"/>
                <a:ext cx="97560" cy="124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8339395-1D96-D446-F806-453F965AD9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68445" y="1024188"/>
                  <a:ext cx="133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63654D-C18E-337F-6360-A8F1BAA6D91F}"/>
                    </a:ext>
                  </a:extLst>
                </p14:cNvPr>
                <p14:cNvContentPartPr/>
                <p14:nvPr/>
              </p14:nvContentPartPr>
              <p14:xfrm>
                <a:off x="7491565" y="826548"/>
                <a:ext cx="779040" cy="361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63654D-C18E-337F-6360-A8F1BAA6D9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73565" y="808908"/>
                  <a:ext cx="814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08CABC-F800-F843-2914-8972006D9CF3}"/>
                    </a:ext>
                  </a:extLst>
                </p14:cNvPr>
                <p14:cNvContentPartPr/>
                <p14:nvPr/>
              </p14:nvContentPartPr>
              <p14:xfrm>
                <a:off x="8126605" y="1039668"/>
                <a:ext cx="172440" cy="2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08CABC-F800-F843-2914-8972006D9C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08965" y="1022028"/>
                  <a:ext cx="208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CF3E35D-68A9-6522-9BA4-FC4CACF43A83}"/>
                    </a:ext>
                  </a:extLst>
                </p14:cNvPr>
                <p14:cNvContentPartPr/>
                <p14:nvPr/>
              </p14:nvContentPartPr>
              <p14:xfrm>
                <a:off x="8250805" y="1145508"/>
                <a:ext cx="16920" cy="1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CF3E35D-68A9-6522-9BA4-FC4CACF43A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33165" y="1127868"/>
                  <a:ext cx="52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CFD2D7-92C6-70A8-350F-29C9C419EEB5}"/>
                    </a:ext>
                  </a:extLst>
                </p14:cNvPr>
                <p14:cNvContentPartPr/>
                <p14:nvPr/>
              </p14:nvContentPartPr>
              <p14:xfrm>
                <a:off x="8459605" y="917268"/>
                <a:ext cx="41040" cy="202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CFD2D7-92C6-70A8-350F-29C9C419EE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41965" y="899268"/>
                  <a:ext cx="76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496BDF7-FF93-9E30-8596-73764C4AE06B}"/>
                    </a:ext>
                  </a:extLst>
                </p14:cNvPr>
                <p14:cNvContentPartPr/>
                <p14:nvPr/>
              </p14:nvContentPartPr>
              <p14:xfrm>
                <a:off x="8598925" y="911508"/>
                <a:ext cx="247320" cy="23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496BDF7-FF93-9E30-8596-73764C4AE0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81285" y="893508"/>
                  <a:ext cx="28296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A2C2A20-805C-220B-0B11-89B03AFE1B25}"/>
              </a:ext>
            </a:extLst>
          </p:cNvPr>
          <p:cNvGrpSpPr/>
          <p:nvPr/>
        </p:nvGrpSpPr>
        <p:grpSpPr>
          <a:xfrm rot="418428">
            <a:off x="1923897" y="1636967"/>
            <a:ext cx="381240" cy="226080"/>
            <a:chOff x="293725" y="1801788"/>
            <a:chExt cx="3812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C6DC25B-4510-65F1-D906-CB2CE0393D8A}"/>
                    </a:ext>
                  </a:extLst>
                </p14:cNvPr>
                <p14:cNvContentPartPr/>
                <p14:nvPr/>
              </p14:nvContentPartPr>
              <p14:xfrm>
                <a:off x="326845" y="1801788"/>
                <a:ext cx="82080" cy="19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C6DC25B-4510-65F1-D906-CB2CE0393D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8845" y="1784148"/>
                  <a:ext cx="117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957489-BBE6-899D-029E-B9A43B2B4400}"/>
                    </a:ext>
                  </a:extLst>
                </p14:cNvPr>
                <p14:cNvContentPartPr/>
                <p14:nvPr/>
              </p14:nvContentPartPr>
              <p14:xfrm>
                <a:off x="371845" y="1821588"/>
                <a:ext cx="303120" cy="20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957489-BBE6-899D-029E-B9A43B2B440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4205" y="1803588"/>
                  <a:ext cx="338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126D71-844C-00B7-8A84-22996E83189A}"/>
                    </a:ext>
                  </a:extLst>
                </p14:cNvPr>
                <p14:cNvContentPartPr/>
                <p14:nvPr/>
              </p14:nvContentPartPr>
              <p14:xfrm>
                <a:off x="293725" y="1845348"/>
                <a:ext cx="361080" cy="64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126D71-844C-00B7-8A84-22996E8318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5725" y="1827348"/>
                  <a:ext cx="3967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98AA479-115A-3184-8E79-722DB94BD021}"/>
              </a:ext>
            </a:extLst>
          </p:cNvPr>
          <p:cNvGrpSpPr/>
          <p:nvPr/>
        </p:nvGrpSpPr>
        <p:grpSpPr>
          <a:xfrm rot="243796">
            <a:off x="2502015" y="1620348"/>
            <a:ext cx="1297440" cy="320400"/>
            <a:chOff x="991765" y="1695228"/>
            <a:chExt cx="12974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D212BCE-E4F4-E4AF-6968-6DCD06C89696}"/>
                    </a:ext>
                  </a:extLst>
                </p14:cNvPr>
                <p14:cNvContentPartPr/>
                <p14:nvPr/>
              </p14:nvContentPartPr>
              <p14:xfrm>
                <a:off x="991765" y="1784868"/>
                <a:ext cx="150480" cy="195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D212BCE-E4F4-E4AF-6968-6DCD06C8969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3765" y="1767228"/>
                  <a:ext cx="186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F83295-06A5-9300-F7C1-786A10802063}"/>
                    </a:ext>
                  </a:extLst>
                </p14:cNvPr>
                <p14:cNvContentPartPr/>
                <p14:nvPr/>
              </p14:nvContentPartPr>
              <p14:xfrm>
                <a:off x="1233685" y="1812228"/>
                <a:ext cx="104040" cy="152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F83295-06A5-9300-F7C1-786A108020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16045" y="1794588"/>
                  <a:ext cx="13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F34555-1514-94E9-CDB5-453A9475E6BD}"/>
                    </a:ext>
                  </a:extLst>
                </p14:cNvPr>
                <p14:cNvContentPartPr/>
                <p14:nvPr/>
              </p14:nvContentPartPr>
              <p14:xfrm>
                <a:off x="1357885" y="1695228"/>
                <a:ext cx="424080" cy="320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F34555-1514-94E9-CDB5-453A9475E6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39885" y="1677588"/>
                  <a:ext cx="459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8B881C-BEFC-4471-C47B-30DA280EABDD}"/>
                    </a:ext>
                  </a:extLst>
                </p14:cNvPr>
                <p14:cNvContentPartPr/>
                <p14:nvPr/>
              </p14:nvContentPartPr>
              <p14:xfrm>
                <a:off x="1700245" y="1814748"/>
                <a:ext cx="216720" cy="140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8B881C-BEFC-4471-C47B-30DA280EAB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82245" y="1797108"/>
                  <a:ext cx="252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18F148-3A1D-9618-E50A-3D591241CDCA}"/>
                    </a:ext>
                  </a:extLst>
                </p14:cNvPr>
                <p14:cNvContentPartPr/>
                <p14:nvPr/>
              </p14:nvContentPartPr>
              <p14:xfrm>
                <a:off x="1914085" y="1737708"/>
                <a:ext cx="3960" cy="5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18F148-3A1D-9618-E50A-3D591241CDC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96085" y="1720068"/>
                  <a:ext cx="39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0B73C84-5F2E-9FB2-3A87-217BDA7ABF4E}"/>
                    </a:ext>
                  </a:extLst>
                </p14:cNvPr>
                <p14:cNvContentPartPr/>
                <p14:nvPr/>
              </p14:nvContentPartPr>
              <p14:xfrm>
                <a:off x="1966285" y="1798188"/>
                <a:ext cx="322920" cy="131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0B73C84-5F2E-9FB2-3A87-217BDA7ABF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48645" y="1780188"/>
                  <a:ext cx="35856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D0A5028-C95E-EA2A-E0A0-41654F256534}"/>
              </a:ext>
            </a:extLst>
          </p:cNvPr>
          <p:cNvGrpSpPr/>
          <p:nvPr/>
        </p:nvGrpSpPr>
        <p:grpSpPr>
          <a:xfrm rot="158420">
            <a:off x="4043340" y="1479948"/>
            <a:ext cx="3389978" cy="496080"/>
            <a:chOff x="2564245" y="1525668"/>
            <a:chExt cx="3389978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117612F-03D2-59D0-5DE4-8088DD27B165}"/>
                    </a:ext>
                  </a:extLst>
                </p14:cNvPr>
                <p14:cNvContentPartPr/>
                <p14:nvPr/>
              </p14:nvContentPartPr>
              <p14:xfrm>
                <a:off x="2564245" y="1688748"/>
                <a:ext cx="151920" cy="267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117612F-03D2-59D0-5DE4-8088DD27B1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46245" y="1670748"/>
                  <a:ext cx="187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30E6A40-EF3F-B008-9260-345C03A17F15}"/>
                    </a:ext>
                  </a:extLst>
                </p14:cNvPr>
                <p14:cNvContentPartPr/>
                <p14:nvPr/>
              </p14:nvContentPartPr>
              <p14:xfrm>
                <a:off x="2756485" y="1648068"/>
                <a:ext cx="423360" cy="282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30E6A40-EF3F-B008-9260-345C03A17F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38485" y="1630068"/>
                  <a:ext cx="459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2A64EC-C64D-2709-3FA9-248A05D294B0}"/>
                    </a:ext>
                  </a:extLst>
                </p14:cNvPr>
                <p14:cNvContentPartPr/>
                <p14:nvPr/>
              </p14:nvContentPartPr>
              <p14:xfrm>
                <a:off x="3198565" y="1738428"/>
                <a:ext cx="299520" cy="159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2A64EC-C64D-2709-3FA9-248A05D294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80925" y="1720428"/>
                  <a:ext cx="33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A9BCA7-EA0C-40AC-73C3-E8B9CEEAFE58}"/>
                    </a:ext>
                  </a:extLst>
                </p14:cNvPr>
                <p14:cNvContentPartPr/>
                <p14:nvPr/>
              </p14:nvContentPartPr>
              <p14:xfrm>
                <a:off x="3486925" y="1704588"/>
                <a:ext cx="256680" cy="19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A9BCA7-EA0C-40AC-73C3-E8B9CEEAFE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68925" y="1686948"/>
                  <a:ext cx="292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6E836B3-7F69-12D8-A8CF-C2F607DF2870}"/>
                    </a:ext>
                  </a:extLst>
                </p14:cNvPr>
                <p14:cNvContentPartPr/>
                <p14:nvPr/>
              </p14:nvContentPartPr>
              <p14:xfrm>
                <a:off x="3982285" y="1712508"/>
                <a:ext cx="186120" cy="179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6E836B3-7F69-12D8-A8CF-C2F607DF28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64645" y="1694868"/>
                  <a:ext cx="22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D96DE7-F1C5-0CB5-AE14-9D76A35F4D51}"/>
                    </a:ext>
                  </a:extLst>
                </p14:cNvPr>
                <p14:cNvContentPartPr/>
                <p14:nvPr/>
              </p14:nvContentPartPr>
              <p14:xfrm>
                <a:off x="4146805" y="1618548"/>
                <a:ext cx="38160" cy="13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D96DE7-F1C5-0CB5-AE14-9D76A35F4D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28805" y="1600548"/>
                  <a:ext cx="73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8A9305-D2D5-0C7F-4163-7951A681867B}"/>
                    </a:ext>
                  </a:extLst>
                </p14:cNvPr>
                <p14:cNvContentPartPr/>
                <p14:nvPr/>
              </p14:nvContentPartPr>
              <p14:xfrm>
                <a:off x="4260205" y="1612428"/>
                <a:ext cx="419760" cy="258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8A9305-D2D5-0C7F-4163-7951A681867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2565" y="1594788"/>
                  <a:ext cx="455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464939-E9D1-5FDE-10E6-EA34B5CA22AB}"/>
                    </a:ext>
                  </a:extLst>
                </p14:cNvPr>
                <p14:cNvContentPartPr/>
                <p14:nvPr/>
              </p14:nvContentPartPr>
              <p14:xfrm>
                <a:off x="4660165" y="1525668"/>
                <a:ext cx="460080" cy="496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464939-E9D1-5FDE-10E6-EA34B5CA22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42165" y="1507668"/>
                  <a:ext cx="49572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4B28CE-CD54-CCE2-426F-652FD01B7DE4}"/>
                    </a:ext>
                  </a:extLst>
                </p14:cNvPr>
                <p14:cNvContentPartPr/>
                <p14:nvPr/>
              </p14:nvContentPartPr>
              <p14:xfrm>
                <a:off x="4146085" y="1852188"/>
                <a:ext cx="216000" cy="45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4B28CE-CD54-CCE2-426F-652FD01B7D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28085" y="1834548"/>
                  <a:ext cx="251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5E30CB-3797-101E-6CA9-1EF317F21AF1}"/>
                    </a:ext>
                  </a:extLst>
                </p14:cNvPr>
                <p14:cNvContentPartPr/>
                <p14:nvPr/>
              </p14:nvContentPartPr>
              <p14:xfrm>
                <a:off x="5410765" y="1603788"/>
                <a:ext cx="59760" cy="164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5E30CB-3797-101E-6CA9-1EF317F21A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93125" y="1585788"/>
                  <a:ext cx="95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ABDA69-67DE-EF26-9B9A-69A319548F6A}"/>
                    </a:ext>
                  </a:extLst>
                </p14:cNvPr>
                <p14:cNvContentPartPr/>
                <p14:nvPr/>
              </p14:nvContentPartPr>
              <p14:xfrm>
                <a:off x="5499183" y="1638348"/>
                <a:ext cx="455040" cy="221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0ABDA69-67DE-EF26-9B9A-69A319548F6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81183" y="1620348"/>
                  <a:ext cx="490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356EB3-C398-91CE-9312-4DDB20B49F76}"/>
                    </a:ext>
                  </a:extLst>
                </p14:cNvPr>
                <p14:cNvContentPartPr/>
                <p14:nvPr/>
              </p14:nvContentPartPr>
              <p14:xfrm>
                <a:off x="5306005" y="1617828"/>
                <a:ext cx="342000" cy="4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356EB3-C398-91CE-9312-4DDB20B49F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88005" y="1599828"/>
                  <a:ext cx="3776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6DD4264-4ECA-C0A8-46A4-13C1EC307F64}"/>
              </a:ext>
            </a:extLst>
          </p:cNvPr>
          <p:cNvGrpSpPr/>
          <p:nvPr/>
        </p:nvGrpSpPr>
        <p:grpSpPr>
          <a:xfrm rot="197756">
            <a:off x="7701866" y="1609885"/>
            <a:ext cx="2497320" cy="360360"/>
            <a:chOff x="6318325" y="1488948"/>
            <a:chExt cx="24973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862564-82EC-8071-1B59-95F0E5E02A0A}"/>
                    </a:ext>
                  </a:extLst>
                </p14:cNvPr>
                <p14:cNvContentPartPr/>
                <p14:nvPr/>
              </p14:nvContentPartPr>
              <p14:xfrm>
                <a:off x="6318325" y="1503708"/>
                <a:ext cx="239760" cy="345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862564-82EC-8071-1B59-95F0E5E02A0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00325" y="1486068"/>
                  <a:ext cx="275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50C9F6-8992-2133-7E3B-57FB50CC7727}"/>
                    </a:ext>
                  </a:extLst>
                </p14:cNvPr>
                <p14:cNvContentPartPr/>
                <p14:nvPr/>
              </p14:nvContentPartPr>
              <p14:xfrm>
                <a:off x="6592645" y="1630068"/>
                <a:ext cx="447480" cy="131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50C9F6-8992-2133-7E3B-57FB50CC77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4645" y="1612428"/>
                  <a:ext cx="483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ABE12D0-7CA9-5E4B-8A36-79006B9CED37}"/>
                    </a:ext>
                  </a:extLst>
                </p14:cNvPr>
                <p14:cNvContentPartPr/>
                <p14:nvPr/>
              </p14:nvContentPartPr>
              <p14:xfrm>
                <a:off x="6988645" y="1546188"/>
                <a:ext cx="179280" cy="222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ABE12D0-7CA9-5E4B-8A36-79006B9CED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71005" y="1528188"/>
                  <a:ext cx="214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0E6908-AE31-6A57-EF13-D73FAFFC087C}"/>
                    </a:ext>
                  </a:extLst>
                </p14:cNvPr>
                <p14:cNvContentPartPr/>
                <p14:nvPr/>
              </p14:nvContentPartPr>
              <p14:xfrm>
                <a:off x="7272325" y="1508028"/>
                <a:ext cx="73800" cy="253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0E6908-AE31-6A57-EF13-D73FAFFC08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54325" y="1490028"/>
                  <a:ext cx="109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229588-C48F-2341-8E34-241880B8A8D4}"/>
                    </a:ext>
                  </a:extLst>
                </p14:cNvPr>
                <p14:cNvContentPartPr/>
                <p14:nvPr/>
              </p14:nvContentPartPr>
              <p14:xfrm>
                <a:off x="7262245" y="1609548"/>
                <a:ext cx="128160" cy="21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229588-C48F-2341-8E34-241880B8A8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44605" y="1591908"/>
                  <a:ext cx="163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DF58A9-778C-8B51-39FA-4C2A807845D3}"/>
                    </a:ext>
                  </a:extLst>
                </p14:cNvPr>
                <p14:cNvContentPartPr/>
                <p14:nvPr/>
              </p14:nvContentPartPr>
              <p14:xfrm>
                <a:off x="7464925" y="1526748"/>
                <a:ext cx="29160" cy="8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DF58A9-778C-8B51-39FA-4C2A807845D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46925" y="1508748"/>
                  <a:ext cx="64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3B7ABF4-1980-8010-D994-F9EB6972B3D3}"/>
                    </a:ext>
                  </a:extLst>
                </p14:cNvPr>
                <p14:cNvContentPartPr/>
                <p14:nvPr/>
              </p14:nvContentPartPr>
              <p14:xfrm>
                <a:off x="7569325" y="1601628"/>
                <a:ext cx="95760" cy="12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3B7ABF4-1980-8010-D994-F9EB6972B3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51685" y="1583628"/>
                  <a:ext cx="131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A60D76-59D4-1854-FC94-F8808CD26775}"/>
                    </a:ext>
                  </a:extLst>
                </p14:cNvPr>
                <p14:cNvContentPartPr/>
                <p14:nvPr/>
              </p14:nvContentPartPr>
              <p14:xfrm>
                <a:off x="7854085" y="1488948"/>
                <a:ext cx="68400" cy="212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A60D76-59D4-1854-FC94-F8808CD2677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36445" y="1471308"/>
                  <a:ext cx="104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957658-874A-55E3-67DA-A1BF0D7D7A8D}"/>
                    </a:ext>
                  </a:extLst>
                </p14:cNvPr>
                <p14:cNvContentPartPr/>
                <p14:nvPr/>
              </p14:nvContentPartPr>
              <p14:xfrm>
                <a:off x="7957405" y="1569588"/>
                <a:ext cx="304920" cy="91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957658-874A-55E3-67DA-A1BF0D7D7A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39765" y="1551948"/>
                  <a:ext cx="340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F31C98-F6EB-805F-566D-6010F525317C}"/>
                    </a:ext>
                  </a:extLst>
                </p14:cNvPr>
                <p14:cNvContentPartPr/>
                <p14:nvPr/>
              </p14:nvContentPartPr>
              <p14:xfrm>
                <a:off x="8390845" y="1514868"/>
                <a:ext cx="424800" cy="16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F31C98-F6EB-805F-566D-6010F52531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72845" y="1496868"/>
                  <a:ext cx="4604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98B1DA3-D043-1BCC-88B6-51BE71D700D8}"/>
              </a:ext>
            </a:extLst>
          </p:cNvPr>
          <p:cNvGrpSpPr/>
          <p:nvPr/>
        </p:nvGrpSpPr>
        <p:grpSpPr>
          <a:xfrm>
            <a:off x="10311205" y="1631420"/>
            <a:ext cx="291600" cy="168480"/>
            <a:chOff x="8877925" y="1496508"/>
            <a:chExt cx="2916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A1AAB11-6975-B20A-5DDA-CE26098E9A5F}"/>
                    </a:ext>
                  </a:extLst>
                </p14:cNvPr>
                <p14:cNvContentPartPr/>
                <p14:nvPr/>
              </p14:nvContentPartPr>
              <p14:xfrm>
                <a:off x="8877925" y="1496508"/>
                <a:ext cx="90000" cy="168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A1AAB11-6975-B20A-5DDA-CE26098E9A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59925" y="1478868"/>
                  <a:ext cx="125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DE7BF0F-7DFE-5528-2477-473327D4546D}"/>
                    </a:ext>
                  </a:extLst>
                </p14:cNvPr>
                <p14:cNvContentPartPr/>
                <p14:nvPr/>
              </p14:nvContentPartPr>
              <p14:xfrm>
                <a:off x="9024085" y="1565988"/>
                <a:ext cx="145440" cy="87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DE7BF0F-7DFE-5528-2477-473327D454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6445" y="1548348"/>
                  <a:ext cx="1810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E3827DC-E4FE-38A0-CCEA-3D937BD8BD7B}"/>
              </a:ext>
            </a:extLst>
          </p:cNvPr>
          <p:cNvGrpSpPr/>
          <p:nvPr/>
        </p:nvGrpSpPr>
        <p:grpSpPr>
          <a:xfrm rot="179547">
            <a:off x="1858765" y="2289948"/>
            <a:ext cx="1217520" cy="468360"/>
            <a:chOff x="334765" y="2289948"/>
            <a:chExt cx="121752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A3A7094-0C00-37AA-4BCF-F57FA63CB9B1}"/>
                    </a:ext>
                  </a:extLst>
                </p14:cNvPr>
                <p14:cNvContentPartPr/>
                <p14:nvPr/>
              </p14:nvContentPartPr>
              <p14:xfrm>
                <a:off x="334765" y="2327388"/>
                <a:ext cx="334440" cy="430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A3A7094-0C00-37AA-4BCF-F57FA63CB9B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7125" y="2309388"/>
                  <a:ext cx="3700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21509A7-8583-8C06-608C-3BBF080E499A}"/>
                    </a:ext>
                  </a:extLst>
                </p14:cNvPr>
                <p14:cNvContentPartPr/>
                <p14:nvPr/>
              </p14:nvContentPartPr>
              <p14:xfrm>
                <a:off x="596845" y="2293188"/>
                <a:ext cx="220680" cy="409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21509A7-8583-8C06-608C-3BBF080E49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8845" y="2275188"/>
                  <a:ext cx="256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48678EC-F878-2EE5-A89E-A17FA94CDF95}"/>
                    </a:ext>
                  </a:extLst>
                </p14:cNvPr>
                <p14:cNvContentPartPr/>
                <p14:nvPr/>
              </p14:nvContentPartPr>
              <p14:xfrm>
                <a:off x="720325" y="2320188"/>
                <a:ext cx="338760" cy="267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48678EC-F878-2EE5-A89E-A17FA94CDF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2325" y="2302548"/>
                  <a:ext cx="374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E0B526-75E2-6FE4-6D9A-5DD080F12D09}"/>
                    </a:ext>
                  </a:extLst>
                </p14:cNvPr>
                <p14:cNvContentPartPr/>
                <p14:nvPr/>
              </p14:nvContentPartPr>
              <p14:xfrm>
                <a:off x="1096525" y="2435028"/>
                <a:ext cx="2880" cy="14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E0B526-75E2-6FE4-6D9A-5DD080F12D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8885" y="2417028"/>
                  <a:ext cx="38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AA406C5-A72B-F47E-1898-FC9D5B70470D}"/>
                    </a:ext>
                  </a:extLst>
                </p14:cNvPr>
                <p14:cNvContentPartPr/>
                <p14:nvPr/>
              </p14:nvContentPartPr>
              <p14:xfrm>
                <a:off x="1157005" y="2289948"/>
                <a:ext cx="308160" cy="263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AA406C5-A72B-F47E-1898-FC9D5B70470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9365" y="2271948"/>
                  <a:ext cx="343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32D5EBE-7A93-D40E-FD5E-E45AB23A962E}"/>
                    </a:ext>
                  </a:extLst>
                </p14:cNvPr>
                <p14:cNvContentPartPr/>
                <p14:nvPr/>
              </p14:nvContentPartPr>
              <p14:xfrm>
                <a:off x="1550845" y="2495148"/>
                <a:ext cx="1440" cy="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32D5EBE-7A93-D40E-FD5E-E45AB23A96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32845" y="247714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9A8735E-2C2E-0BD4-6B9A-8641072F7763}"/>
              </a:ext>
            </a:extLst>
          </p:cNvPr>
          <p:cNvGrpSpPr/>
          <p:nvPr/>
        </p:nvGrpSpPr>
        <p:grpSpPr>
          <a:xfrm rot="407181">
            <a:off x="3439411" y="2512995"/>
            <a:ext cx="618840" cy="425520"/>
            <a:chOff x="2177965" y="2707548"/>
            <a:chExt cx="6188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6D81D03-052B-8CD4-C381-386EF5B63A5D}"/>
                    </a:ext>
                  </a:extLst>
                </p14:cNvPr>
                <p14:cNvContentPartPr/>
                <p14:nvPr/>
              </p14:nvContentPartPr>
              <p14:xfrm>
                <a:off x="2177965" y="2707548"/>
                <a:ext cx="42120" cy="357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6D81D03-052B-8CD4-C381-386EF5B63A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60325" y="2689908"/>
                  <a:ext cx="777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73FEAA-2DAE-D2DB-71EB-498376AF6F34}"/>
                    </a:ext>
                  </a:extLst>
                </p14:cNvPr>
                <p14:cNvContentPartPr/>
                <p14:nvPr/>
              </p14:nvContentPartPr>
              <p14:xfrm>
                <a:off x="2206405" y="2819148"/>
                <a:ext cx="111240" cy="104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73FEAA-2DAE-D2DB-71EB-498376AF6F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88765" y="2801148"/>
                  <a:ext cx="146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D9C434-46F2-6FCC-5C4D-E611C147B93A}"/>
                    </a:ext>
                  </a:extLst>
                </p14:cNvPr>
                <p14:cNvContentPartPr/>
                <p14:nvPr/>
              </p14:nvContentPartPr>
              <p14:xfrm>
                <a:off x="2338885" y="2937948"/>
                <a:ext cx="118080" cy="195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D9C434-46F2-6FCC-5C4D-E611C147B93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21245" y="2920308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F762F2E-CBF2-18DA-5B75-1211BA7BA0F5}"/>
                    </a:ext>
                  </a:extLst>
                </p14:cNvPr>
                <p14:cNvContentPartPr/>
                <p14:nvPr/>
              </p14:nvContentPartPr>
              <p14:xfrm>
                <a:off x="2333845" y="3019668"/>
                <a:ext cx="104760" cy="26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F762F2E-CBF2-18DA-5B75-1211BA7BA0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16205" y="3001668"/>
                  <a:ext cx="140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FD3667C-AB2D-F9A0-753C-F01C1927865E}"/>
                    </a:ext>
                  </a:extLst>
                </p14:cNvPr>
                <p14:cNvContentPartPr/>
                <p14:nvPr/>
              </p14:nvContentPartPr>
              <p14:xfrm>
                <a:off x="2621845" y="2803668"/>
                <a:ext cx="174960" cy="38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FD3667C-AB2D-F9A0-753C-F01C192786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04205" y="2785668"/>
                  <a:ext cx="210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F2A16BE-04F3-C0ED-CEFE-717F2247DB51}"/>
                    </a:ext>
                  </a:extLst>
                </p14:cNvPr>
                <p14:cNvContentPartPr/>
                <p14:nvPr/>
              </p14:nvContentPartPr>
              <p14:xfrm>
                <a:off x="2650645" y="2918148"/>
                <a:ext cx="105840" cy="28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F2A16BE-04F3-C0ED-CEFE-717F2247DB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33005" y="2900148"/>
                  <a:ext cx="14148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A6959BC-04A4-8AD8-A13B-FC7F9AA105BA}"/>
                  </a:ext>
                </a:extLst>
              </p14:cNvPr>
              <p14:cNvContentPartPr/>
              <p14:nvPr/>
            </p14:nvContentPartPr>
            <p14:xfrm>
              <a:off x="5275925" y="2918148"/>
              <a:ext cx="48240" cy="1108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A6959BC-04A4-8AD8-A13B-FC7F9AA105B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257790" y="2900148"/>
                <a:ext cx="84148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D653320-1ECD-9F39-E8B3-038126991A4E}"/>
              </a:ext>
            </a:extLst>
          </p:cNvPr>
          <p:cNvGrpSpPr/>
          <p:nvPr/>
        </p:nvGrpSpPr>
        <p:grpSpPr>
          <a:xfrm>
            <a:off x="7761365" y="2312268"/>
            <a:ext cx="1371600" cy="532440"/>
            <a:chOff x="6657085" y="2312268"/>
            <a:chExt cx="13716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8B77436-8522-2366-A41C-95D2AA611994}"/>
                    </a:ext>
                  </a:extLst>
                </p14:cNvPr>
                <p14:cNvContentPartPr/>
                <p14:nvPr/>
              </p14:nvContentPartPr>
              <p14:xfrm>
                <a:off x="6657085" y="2514588"/>
                <a:ext cx="74520" cy="27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8B77436-8522-2366-A41C-95D2AA61199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39445" y="2496588"/>
                  <a:ext cx="110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12FDF0E-AA01-FEE8-FA25-5C568DA2DD66}"/>
                    </a:ext>
                  </a:extLst>
                </p14:cNvPr>
                <p14:cNvContentPartPr/>
                <p14:nvPr/>
              </p14:nvContentPartPr>
              <p14:xfrm>
                <a:off x="6698125" y="2582988"/>
                <a:ext cx="83520" cy="91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12FDF0E-AA01-FEE8-FA25-5C568DA2DD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80485" y="2564988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8DD3627-88F3-63CE-7605-4B61F5087A30}"/>
                    </a:ext>
                  </a:extLst>
                </p14:cNvPr>
                <p14:cNvContentPartPr/>
                <p14:nvPr/>
              </p14:nvContentPartPr>
              <p14:xfrm>
                <a:off x="6806485" y="2700708"/>
                <a:ext cx="91440" cy="99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8DD3627-88F3-63CE-7605-4B61F5087A3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88485" y="2683068"/>
                  <a:ext cx="127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021B37A-7D10-8326-D4EA-CC5CAA17FB1D}"/>
                    </a:ext>
                  </a:extLst>
                </p14:cNvPr>
                <p14:cNvContentPartPr/>
                <p14:nvPr/>
              </p14:nvContentPartPr>
              <p14:xfrm>
                <a:off x="6967405" y="2597748"/>
                <a:ext cx="157320" cy="12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021B37A-7D10-8326-D4EA-CC5CAA17FB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49765" y="2580108"/>
                  <a:ext cx="192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2267503-8A6B-906A-91E9-6DF63F6D1B8E}"/>
                    </a:ext>
                  </a:extLst>
                </p14:cNvPr>
                <p14:cNvContentPartPr/>
                <p14:nvPr/>
              </p14:nvContentPartPr>
              <p14:xfrm>
                <a:off x="6987565" y="2698548"/>
                <a:ext cx="129240" cy="25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2267503-8A6B-906A-91E9-6DF63F6D1B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69565" y="2680548"/>
                  <a:ext cx="164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3CC2E1-B69E-39E4-8DF9-E3240799B068}"/>
                    </a:ext>
                  </a:extLst>
                </p14:cNvPr>
                <p14:cNvContentPartPr/>
                <p14:nvPr/>
              </p14:nvContentPartPr>
              <p14:xfrm>
                <a:off x="7287805" y="2559948"/>
                <a:ext cx="181080" cy="172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3CC2E1-B69E-39E4-8DF9-E3240799B06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70165" y="2541948"/>
                  <a:ext cx="216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9ACA9B-6E51-420C-B860-5FE1A29645E9}"/>
                    </a:ext>
                  </a:extLst>
                </p14:cNvPr>
                <p14:cNvContentPartPr/>
                <p14:nvPr/>
              </p14:nvContentPartPr>
              <p14:xfrm>
                <a:off x="7451965" y="2674788"/>
                <a:ext cx="111960" cy="113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9ACA9B-6E51-420C-B860-5FE1A29645E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34325" y="2657148"/>
                  <a:ext cx="147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4CFAEC3-C8D0-0A6B-052A-E68B4F5C80E0}"/>
                    </a:ext>
                  </a:extLst>
                </p14:cNvPr>
                <p14:cNvContentPartPr/>
                <p14:nvPr/>
              </p14:nvContentPartPr>
              <p14:xfrm>
                <a:off x="7672285" y="2452308"/>
                <a:ext cx="69840" cy="302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4CFAEC3-C8D0-0A6B-052A-E68B4F5C80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54645" y="2434668"/>
                  <a:ext cx="105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3031A62-FBDD-F8C9-2E34-4C2D57CD5C0C}"/>
                    </a:ext>
                  </a:extLst>
                </p14:cNvPr>
                <p14:cNvContentPartPr/>
                <p14:nvPr/>
              </p14:nvContentPartPr>
              <p14:xfrm>
                <a:off x="7722325" y="2562468"/>
                <a:ext cx="6120" cy="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3031A62-FBDD-F8C9-2E34-4C2D57CD5C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04685" y="2544828"/>
                  <a:ext cx="4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B828ECF-FABA-2008-E78C-5A7AAD2457BA}"/>
                    </a:ext>
                  </a:extLst>
                </p14:cNvPr>
                <p14:cNvContentPartPr/>
                <p14:nvPr/>
              </p14:nvContentPartPr>
              <p14:xfrm>
                <a:off x="7704685" y="2460588"/>
                <a:ext cx="157320" cy="153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B828ECF-FABA-2008-E78C-5A7AAD2457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86685" y="2442588"/>
                  <a:ext cx="192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7DEB50D-2B9D-61A9-D293-31F04456DB72}"/>
                    </a:ext>
                  </a:extLst>
                </p14:cNvPr>
                <p14:cNvContentPartPr/>
                <p14:nvPr/>
              </p14:nvContentPartPr>
              <p14:xfrm>
                <a:off x="7772365" y="2696748"/>
                <a:ext cx="114120" cy="147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7DEB50D-2B9D-61A9-D293-31F04456DB7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54365" y="2678748"/>
                  <a:ext cx="149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524FAF-CEB7-CDAD-C163-88A194A2F8D3}"/>
                    </a:ext>
                  </a:extLst>
                </p14:cNvPr>
                <p14:cNvContentPartPr/>
                <p14:nvPr/>
              </p14:nvContentPartPr>
              <p14:xfrm>
                <a:off x="7894765" y="2312268"/>
                <a:ext cx="133920" cy="149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524FAF-CEB7-CDAD-C163-88A194A2F8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77125" y="2294268"/>
                  <a:ext cx="16956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CEFC538-4540-B2C7-7D8D-E63DC1161331}"/>
              </a:ext>
            </a:extLst>
          </p:cNvPr>
          <p:cNvGrpSpPr/>
          <p:nvPr/>
        </p:nvGrpSpPr>
        <p:grpSpPr>
          <a:xfrm>
            <a:off x="5670485" y="2327388"/>
            <a:ext cx="1820160" cy="669240"/>
            <a:chOff x="4566205" y="2327388"/>
            <a:chExt cx="182016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1424413-4ABF-D260-A0DF-2E0560588E7B}"/>
                    </a:ext>
                  </a:extLst>
                </p14:cNvPr>
                <p14:cNvContentPartPr/>
                <p14:nvPr/>
              </p14:nvContentPartPr>
              <p14:xfrm>
                <a:off x="4566205" y="2528268"/>
                <a:ext cx="68400" cy="309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1424413-4ABF-D260-A0DF-2E0560588E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48205" y="2510628"/>
                  <a:ext cx="104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83E1A88-5FAE-523F-CD1E-9C8AF34CB67E}"/>
                    </a:ext>
                  </a:extLst>
                </p14:cNvPr>
                <p14:cNvContentPartPr/>
                <p14:nvPr/>
              </p14:nvContentPartPr>
              <p14:xfrm>
                <a:off x="4606525" y="2629788"/>
                <a:ext cx="127080" cy="78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83E1A88-5FAE-523F-CD1E-9C8AF34CB6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88885" y="2611788"/>
                  <a:ext cx="162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5EC1E37-BB9E-0DC0-1553-6D26A667CAD6}"/>
                    </a:ext>
                  </a:extLst>
                </p14:cNvPr>
                <p14:cNvContentPartPr/>
                <p14:nvPr/>
              </p14:nvContentPartPr>
              <p14:xfrm>
                <a:off x="4744405" y="2665428"/>
                <a:ext cx="138600" cy="218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EC1E37-BB9E-0DC0-1553-6D26A667CAD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26765" y="2647428"/>
                  <a:ext cx="174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1209EA-0803-7B51-BDC1-EDD75C92198C}"/>
                    </a:ext>
                  </a:extLst>
                </p14:cNvPr>
                <p14:cNvContentPartPr/>
                <p14:nvPr/>
              </p14:nvContentPartPr>
              <p14:xfrm>
                <a:off x="5059765" y="2648868"/>
                <a:ext cx="142920" cy="43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1209EA-0803-7B51-BDC1-EDD75C9219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41765" y="2630868"/>
                  <a:ext cx="17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FDE81F-A78E-D081-3FEE-3434B016CEBF}"/>
                    </a:ext>
                  </a:extLst>
                </p14:cNvPr>
                <p14:cNvContentPartPr/>
                <p14:nvPr/>
              </p14:nvContentPartPr>
              <p14:xfrm>
                <a:off x="5049685" y="2767668"/>
                <a:ext cx="113040" cy="18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FDE81F-A78E-D081-3FEE-3434B016CE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31685" y="2749668"/>
                  <a:ext cx="148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AA3048E-8110-A19E-4810-409DB1011641}"/>
                    </a:ext>
                  </a:extLst>
                </p14:cNvPr>
                <p14:cNvContentPartPr/>
                <p14:nvPr/>
              </p14:nvContentPartPr>
              <p14:xfrm>
                <a:off x="5391685" y="2601348"/>
                <a:ext cx="203400" cy="130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AA3048E-8110-A19E-4810-409DB10116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73685" y="2583348"/>
                  <a:ext cx="239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CFF2AA6-B459-4EB3-6C7F-9C623CE60924}"/>
                    </a:ext>
                  </a:extLst>
                </p14:cNvPr>
                <p14:cNvContentPartPr/>
                <p14:nvPr/>
              </p14:nvContentPartPr>
              <p14:xfrm>
                <a:off x="5638285" y="2630508"/>
                <a:ext cx="37080" cy="18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CFF2AA6-B459-4EB3-6C7F-9C623CE609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0645" y="2612868"/>
                  <a:ext cx="72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2050F94-9F3C-88C6-D5C7-882025170022}"/>
                    </a:ext>
                  </a:extLst>
                </p14:cNvPr>
                <p14:cNvContentPartPr/>
                <p14:nvPr/>
              </p14:nvContentPartPr>
              <p14:xfrm>
                <a:off x="5568445" y="2639148"/>
                <a:ext cx="183240" cy="215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050F94-9F3C-88C6-D5C7-88202517002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50445" y="2621508"/>
                  <a:ext cx="218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0C80DF-D6C8-5DBD-B6B9-FFD3C122CAAE}"/>
                    </a:ext>
                  </a:extLst>
                </p14:cNvPr>
                <p14:cNvContentPartPr/>
                <p14:nvPr/>
              </p14:nvContentPartPr>
              <p14:xfrm>
                <a:off x="6058045" y="2662548"/>
                <a:ext cx="142560" cy="226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0C80DF-D6C8-5DBD-B6B9-FFD3C122CA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40405" y="2644548"/>
                  <a:ext cx="178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AAC0D0E-140A-2236-7488-BBF9D0F98656}"/>
                    </a:ext>
                  </a:extLst>
                </p14:cNvPr>
                <p14:cNvContentPartPr/>
                <p14:nvPr/>
              </p14:nvContentPartPr>
              <p14:xfrm>
                <a:off x="6114925" y="2327388"/>
                <a:ext cx="182880" cy="175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AAC0D0E-140A-2236-7488-BBF9D0F9865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97285" y="2309388"/>
                  <a:ext cx="218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F60921F-C99F-5904-183B-335B01193471}"/>
                    </a:ext>
                  </a:extLst>
                </p14:cNvPr>
                <p14:cNvContentPartPr/>
                <p14:nvPr/>
              </p14:nvContentPartPr>
              <p14:xfrm>
                <a:off x="6319405" y="2888268"/>
                <a:ext cx="66960" cy="10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F60921F-C99F-5904-183B-335B011934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01765" y="2870268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948BB2A-F581-1755-5FB8-C83D21E96173}"/>
                    </a:ext>
                  </a:extLst>
                </p14:cNvPr>
                <p14:cNvContentPartPr/>
                <p14:nvPr/>
              </p14:nvContentPartPr>
              <p14:xfrm>
                <a:off x="5927725" y="2580108"/>
                <a:ext cx="46800" cy="225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948BB2A-F581-1755-5FB8-C83D21E9617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09725" y="2562468"/>
                  <a:ext cx="82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3FDA5AF-7192-0C2F-205A-1819C89B481B}"/>
                    </a:ext>
                  </a:extLst>
                </p14:cNvPr>
                <p14:cNvContentPartPr/>
                <p14:nvPr/>
              </p14:nvContentPartPr>
              <p14:xfrm>
                <a:off x="5949685" y="2568588"/>
                <a:ext cx="162000" cy="120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3FDA5AF-7192-0C2F-205A-1819C89B481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31685" y="2550588"/>
                  <a:ext cx="1976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297C1D5-F688-46C4-E365-D608017CAE87}"/>
              </a:ext>
            </a:extLst>
          </p:cNvPr>
          <p:cNvGrpSpPr/>
          <p:nvPr/>
        </p:nvGrpSpPr>
        <p:grpSpPr>
          <a:xfrm rot="355478">
            <a:off x="4192824" y="2316323"/>
            <a:ext cx="865080" cy="647640"/>
            <a:chOff x="3054925" y="2381388"/>
            <a:chExt cx="86508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0F29232-F8DC-3E6E-3C54-F3968C7A2D17}"/>
                    </a:ext>
                  </a:extLst>
                </p14:cNvPr>
                <p14:cNvContentPartPr/>
                <p14:nvPr/>
              </p14:nvContentPartPr>
              <p14:xfrm>
                <a:off x="3054925" y="2678748"/>
                <a:ext cx="220320" cy="203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0F29232-F8DC-3E6E-3C54-F3968C7A2D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37285" y="2660748"/>
                  <a:ext cx="255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9AA2283-8A04-AC62-FB06-28A751DCFF82}"/>
                    </a:ext>
                  </a:extLst>
                </p14:cNvPr>
                <p14:cNvContentPartPr/>
                <p14:nvPr/>
              </p14:nvContentPartPr>
              <p14:xfrm>
                <a:off x="3256885" y="2787828"/>
                <a:ext cx="108000" cy="223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9AA2283-8A04-AC62-FB06-28A751DCFF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38885" y="2770188"/>
                  <a:ext cx="143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CC37526-0F2D-6B3C-8708-C65B111EE3FD}"/>
                    </a:ext>
                  </a:extLst>
                </p14:cNvPr>
                <p14:cNvContentPartPr/>
                <p14:nvPr/>
              </p14:nvContentPartPr>
              <p14:xfrm>
                <a:off x="3264805" y="2869188"/>
                <a:ext cx="122400" cy="50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CC37526-0F2D-6B3C-8708-C65B111EE3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47165" y="2851188"/>
                  <a:ext cx="158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78B94AC-9033-9E95-CDB9-0E8D5B725164}"/>
                    </a:ext>
                  </a:extLst>
                </p14:cNvPr>
                <p14:cNvContentPartPr/>
                <p14:nvPr/>
              </p14:nvContentPartPr>
              <p14:xfrm>
                <a:off x="3676645" y="2800428"/>
                <a:ext cx="144720" cy="228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78B94AC-9033-9E95-CDB9-0E8D5B7251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59005" y="2782428"/>
                  <a:ext cx="180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575707A-EA68-984B-B31E-33C461072FFE}"/>
                    </a:ext>
                  </a:extLst>
                </p14:cNvPr>
                <p14:cNvContentPartPr/>
                <p14:nvPr/>
              </p14:nvContentPartPr>
              <p14:xfrm>
                <a:off x="3664765" y="2897628"/>
                <a:ext cx="116640" cy="44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575707A-EA68-984B-B31E-33C461072FF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47125" y="2879988"/>
                  <a:ext cx="15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E6D3A19-D680-76B7-CF24-D55EF3588035}"/>
                    </a:ext>
                  </a:extLst>
                </p14:cNvPr>
                <p14:cNvContentPartPr/>
                <p14:nvPr/>
              </p14:nvContentPartPr>
              <p14:xfrm>
                <a:off x="3773845" y="2381388"/>
                <a:ext cx="146160" cy="193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E6D3A19-D680-76B7-CF24-D55EF35880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55845" y="2363748"/>
                  <a:ext cx="181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2E629CD-DF68-A40D-F2D3-881AB8F15D6F}"/>
                    </a:ext>
                  </a:extLst>
                </p14:cNvPr>
                <p14:cNvContentPartPr/>
                <p14:nvPr/>
              </p14:nvContentPartPr>
              <p14:xfrm>
                <a:off x="3551365" y="2630148"/>
                <a:ext cx="57600" cy="251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2E629CD-DF68-A40D-F2D3-881AB8F15D6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33365" y="2612148"/>
                  <a:ext cx="93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914130D-F451-C15E-01C8-B2F3F6D785C7}"/>
                    </a:ext>
                  </a:extLst>
                </p14:cNvPr>
                <p14:cNvContentPartPr/>
                <p14:nvPr/>
              </p14:nvContentPartPr>
              <p14:xfrm>
                <a:off x="3574765" y="2626908"/>
                <a:ext cx="158760" cy="151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914130D-F451-C15E-01C8-B2F3F6D785C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56765" y="2609268"/>
                  <a:ext cx="19440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B22BC6E-070D-F247-F650-ACDFEEF195FD}"/>
                  </a:ext>
                </a:extLst>
              </p14:cNvPr>
              <p14:cNvContentPartPr/>
              <p14:nvPr/>
            </p14:nvContentPartPr>
            <p14:xfrm>
              <a:off x="9129725" y="2733108"/>
              <a:ext cx="55080" cy="11592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B22BC6E-070D-F247-F650-ACDFEEF195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111607" y="2715108"/>
                <a:ext cx="90954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A868BDD6-F860-13EF-D4CB-7BF3BB590F02}"/>
                  </a:ext>
                </a:extLst>
              </p14:cNvPr>
              <p14:cNvContentPartPr/>
              <p14:nvPr/>
            </p14:nvContentPartPr>
            <p14:xfrm>
              <a:off x="9551245" y="2582268"/>
              <a:ext cx="90360" cy="2304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868BDD6-F860-13EF-D4CB-7BF3BB590F0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533316" y="2564268"/>
                <a:ext cx="125859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BCA9485-840B-7A1F-BFA2-050E23D536BA}"/>
              </a:ext>
            </a:extLst>
          </p:cNvPr>
          <p:cNvGrpSpPr/>
          <p:nvPr/>
        </p:nvGrpSpPr>
        <p:grpSpPr>
          <a:xfrm>
            <a:off x="9324125" y="2320908"/>
            <a:ext cx="876240" cy="602640"/>
            <a:chOff x="7800125" y="2320908"/>
            <a:chExt cx="8762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C010B90-4F8E-B5B5-E8BD-B960DC01B7D5}"/>
                    </a:ext>
                  </a:extLst>
                </p14:cNvPr>
                <p14:cNvContentPartPr/>
                <p14:nvPr/>
              </p14:nvContentPartPr>
              <p14:xfrm>
                <a:off x="7800125" y="2477148"/>
                <a:ext cx="39960" cy="269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C010B90-4F8E-B5B5-E8BD-B960DC01B7D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82485" y="2459148"/>
                  <a:ext cx="75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5C88357-F392-EBDE-3AF6-FA73EC06600C}"/>
                    </a:ext>
                  </a:extLst>
                </p14:cNvPr>
                <p14:cNvContentPartPr/>
                <p14:nvPr/>
              </p14:nvContentPartPr>
              <p14:xfrm>
                <a:off x="7823885" y="2550588"/>
                <a:ext cx="106560" cy="91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5C88357-F392-EBDE-3AF6-FA73EC06600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05885" y="2532948"/>
                  <a:ext cx="142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AE2DEAD-C86B-CA26-7CAA-14FF54DC882B}"/>
                    </a:ext>
                  </a:extLst>
                </p14:cNvPr>
                <p14:cNvContentPartPr/>
                <p14:nvPr/>
              </p14:nvContentPartPr>
              <p14:xfrm>
                <a:off x="7837925" y="2750388"/>
                <a:ext cx="77760" cy="173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AE2DEAD-C86B-CA26-7CAA-14FF54DC882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19925" y="2732748"/>
                  <a:ext cx="113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0DCD896-0584-E7A4-9E44-DF64AB21E8A4}"/>
                    </a:ext>
                  </a:extLst>
                </p14:cNvPr>
                <p14:cNvContentPartPr/>
                <p14:nvPr/>
              </p14:nvContentPartPr>
              <p14:xfrm>
                <a:off x="7846205" y="2749668"/>
                <a:ext cx="113400" cy="173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0DCD896-0584-E7A4-9E44-DF64AB21E8A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28565" y="2731668"/>
                  <a:ext cx="149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7BE52AC-12DD-390B-31CC-DD8582C02A4E}"/>
                    </a:ext>
                  </a:extLst>
                </p14:cNvPr>
                <p14:cNvContentPartPr/>
                <p14:nvPr/>
              </p14:nvContentPartPr>
              <p14:xfrm>
                <a:off x="8178845" y="2525388"/>
                <a:ext cx="180360" cy="143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7BE52AC-12DD-390B-31CC-DD8582C02A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61205" y="2507748"/>
                  <a:ext cx="216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AD36DCE-D436-7EF3-F1A6-3E14F89B917A}"/>
                    </a:ext>
                  </a:extLst>
                </p14:cNvPr>
                <p14:cNvContentPartPr/>
                <p14:nvPr/>
              </p14:nvContentPartPr>
              <p14:xfrm>
                <a:off x="8326445" y="2614308"/>
                <a:ext cx="58680" cy="186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AD36DCE-D436-7EF3-F1A6-3E14F89B917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08805" y="2596308"/>
                  <a:ext cx="94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89338D5-696E-C55F-8F00-39072056481F}"/>
                    </a:ext>
                  </a:extLst>
                </p14:cNvPr>
                <p14:cNvContentPartPr/>
                <p14:nvPr/>
              </p14:nvContentPartPr>
              <p14:xfrm>
                <a:off x="8312405" y="2629068"/>
                <a:ext cx="120960" cy="179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89338D5-696E-C55F-8F00-3907205648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94405" y="2611428"/>
                  <a:ext cx="156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4388F26-FFBA-B59D-5E4F-F40C996B79FD}"/>
                    </a:ext>
                  </a:extLst>
                </p14:cNvPr>
                <p14:cNvContentPartPr/>
                <p14:nvPr/>
              </p14:nvContentPartPr>
              <p14:xfrm>
                <a:off x="8496725" y="2467068"/>
                <a:ext cx="48600" cy="232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4388F26-FFBA-B59D-5E4F-F40C996B79F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78725" y="2449068"/>
                  <a:ext cx="84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AA1EB5C-A1C7-37FB-63B9-BCB034CDED60}"/>
                    </a:ext>
                  </a:extLst>
                </p14:cNvPr>
                <p14:cNvContentPartPr/>
                <p14:nvPr/>
              </p14:nvContentPartPr>
              <p14:xfrm>
                <a:off x="8519045" y="2455188"/>
                <a:ext cx="76320" cy="138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AA1EB5C-A1C7-37FB-63B9-BCB034CDED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01045" y="2437188"/>
                  <a:ext cx="111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05051F3-A9E2-F5FF-DCB7-B5ABEA93427A}"/>
                    </a:ext>
                  </a:extLst>
                </p14:cNvPr>
                <p14:cNvContentPartPr/>
                <p14:nvPr/>
              </p14:nvContentPartPr>
              <p14:xfrm>
                <a:off x="8577005" y="2666868"/>
                <a:ext cx="38520" cy="139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05051F3-A9E2-F5FF-DCB7-B5ABEA9342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59005" y="2648868"/>
                  <a:ext cx="74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0BCCB1D-DF80-F0CC-BDB1-DCAAC1A7D0FA}"/>
                    </a:ext>
                  </a:extLst>
                </p14:cNvPr>
                <p14:cNvContentPartPr/>
                <p14:nvPr/>
              </p14:nvContentPartPr>
              <p14:xfrm>
                <a:off x="8582405" y="2670108"/>
                <a:ext cx="93960" cy="155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0BCCB1D-DF80-F0CC-BDB1-DCAAC1A7D0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64765" y="2652108"/>
                  <a:ext cx="129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A166A1A-68FC-7A07-69B0-585209F78074}"/>
                    </a:ext>
                  </a:extLst>
                </p14:cNvPr>
                <p14:cNvContentPartPr/>
                <p14:nvPr/>
              </p14:nvContentPartPr>
              <p14:xfrm>
                <a:off x="8550365" y="2320908"/>
                <a:ext cx="117000" cy="117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A166A1A-68FC-7A07-69B0-585209F7807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32725" y="2303268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3049064-ABB7-26E1-A049-B2548D6B1BFE}"/>
                    </a:ext>
                  </a:extLst>
                </p14:cNvPr>
                <p14:cNvContentPartPr/>
                <p14:nvPr/>
              </p14:nvContentPartPr>
              <p14:xfrm>
                <a:off x="8032285" y="2679468"/>
                <a:ext cx="104760" cy="13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3049064-ABB7-26E1-A049-B2548D6B1BF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14645" y="2661468"/>
                  <a:ext cx="14040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9F47566-F6FA-A671-89EB-47B6EEF48786}"/>
                  </a:ext>
                </a:extLst>
              </p14:cNvPr>
              <p14:cNvContentPartPr/>
              <p14:nvPr/>
            </p14:nvContentPartPr>
            <p14:xfrm>
              <a:off x="2699365" y="2809788"/>
              <a:ext cx="21600" cy="500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9F47566-F6FA-A671-89EB-47B6EEF4878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2681060" y="2791788"/>
                <a:ext cx="57844" cy="8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7D608A0-0DE2-A610-CEEB-FB6DDEF75B35}"/>
              </a:ext>
            </a:extLst>
          </p:cNvPr>
          <p:cNvGrpSpPr/>
          <p:nvPr/>
        </p:nvGrpSpPr>
        <p:grpSpPr>
          <a:xfrm>
            <a:off x="2562565" y="2987268"/>
            <a:ext cx="265320" cy="43200"/>
            <a:chOff x="1038565" y="2987268"/>
            <a:chExt cx="265320" cy="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C8F4CAB-DBE6-66F3-C98F-FDDFCAA468D2}"/>
                    </a:ext>
                  </a:extLst>
                </p14:cNvPr>
                <p14:cNvContentPartPr/>
                <p14:nvPr/>
              </p14:nvContentPartPr>
              <p14:xfrm>
                <a:off x="1038565" y="2987268"/>
                <a:ext cx="51480" cy="34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C8F4CAB-DBE6-66F3-C98F-FDDFCAA468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0925" y="2969268"/>
                  <a:ext cx="87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04EE0A4-B711-5F6E-9F44-7F39239F8BD8}"/>
                    </a:ext>
                  </a:extLst>
                </p14:cNvPr>
                <p14:cNvContentPartPr/>
                <p14:nvPr/>
              </p14:nvContentPartPr>
              <p14:xfrm>
                <a:off x="1275085" y="3005628"/>
                <a:ext cx="28800" cy="24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04EE0A4-B711-5F6E-9F44-7F39239F8BD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57445" y="2987988"/>
                  <a:ext cx="644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06CBA743-517F-9325-5FE5-C2AC9472FE75}"/>
                  </a:ext>
                </a:extLst>
              </p14:cNvPr>
              <p14:cNvContentPartPr/>
              <p14:nvPr/>
            </p14:nvContentPartPr>
            <p14:xfrm>
              <a:off x="3787645" y="3401448"/>
              <a:ext cx="436680" cy="17424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06CBA743-517F-9325-5FE5-C2AC9472FE7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769645" y="3383485"/>
                <a:ext cx="472320" cy="209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1BDAAE1-108D-A17E-C845-B40EFD09B483}"/>
                  </a:ext>
                </a:extLst>
              </p14:cNvPr>
              <p14:cNvContentPartPr/>
              <p14:nvPr/>
            </p14:nvContentPartPr>
            <p14:xfrm>
              <a:off x="4360405" y="3440868"/>
              <a:ext cx="87840" cy="22536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1BDAAE1-108D-A17E-C845-B40EFD09B483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342405" y="3422868"/>
                <a:ext cx="1234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CDE65F3B-F94F-A835-C1B2-78CF00D9B794}"/>
                  </a:ext>
                </a:extLst>
              </p14:cNvPr>
              <p14:cNvContentPartPr/>
              <p14:nvPr/>
            </p14:nvContentPartPr>
            <p14:xfrm>
              <a:off x="4460125" y="3479028"/>
              <a:ext cx="165240" cy="14400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CDE65F3B-F94F-A835-C1B2-78CF00D9B79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442125" y="3461073"/>
                <a:ext cx="200880" cy="1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56D1A67F-1D44-26D7-9302-66F43F469A13}"/>
                  </a:ext>
                </a:extLst>
              </p14:cNvPr>
              <p14:cNvContentPartPr/>
              <p14:nvPr/>
            </p14:nvContentPartPr>
            <p14:xfrm>
              <a:off x="4316485" y="3488028"/>
              <a:ext cx="211680" cy="3168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56D1A67F-1D44-26D7-9302-66F43F469A1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298485" y="3470028"/>
                <a:ext cx="247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711E2921-AD84-69E8-FCCC-3A2BC533634A}"/>
                  </a:ext>
                </a:extLst>
              </p14:cNvPr>
              <p14:cNvContentPartPr/>
              <p14:nvPr/>
            </p14:nvContentPartPr>
            <p14:xfrm>
              <a:off x="4843165" y="3391548"/>
              <a:ext cx="45720" cy="27864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711E2921-AD84-69E8-FCCC-3A2BC533634A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825165" y="3373548"/>
                <a:ext cx="813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903F28A1-A549-6BBE-4693-ACCFBCF01927}"/>
                  </a:ext>
                </a:extLst>
              </p14:cNvPr>
              <p14:cNvContentPartPr/>
              <p14:nvPr/>
            </p14:nvContentPartPr>
            <p14:xfrm>
              <a:off x="4862245" y="3463188"/>
              <a:ext cx="110520" cy="10548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903F28A1-A549-6BBE-4693-ACCFBCF0192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844245" y="3445249"/>
                <a:ext cx="146160" cy="140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C4BCF240-116F-2357-99C1-5197663F13A3}"/>
                  </a:ext>
                </a:extLst>
              </p14:cNvPr>
              <p14:cNvContentPartPr/>
              <p14:nvPr/>
            </p14:nvContentPartPr>
            <p14:xfrm>
              <a:off x="5015965" y="3360948"/>
              <a:ext cx="430920" cy="2408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C4BCF240-116F-2357-99C1-5197663F13A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997965" y="3342948"/>
                <a:ext cx="4665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99CE3BDB-F069-9C1F-0DE6-93BC1046EFF4}"/>
                  </a:ext>
                </a:extLst>
              </p14:cNvPr>
              <p14:cNvContentPartPr/>
              <p14:nvPr/>
            </p14:nvContentPartPr>
            <p14:xfrm>
              <a:off x="5371645" y="3477588"/>
              <a:ext cx="140400" cy="817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99CE3BDB-F069-9C1F-0DE6-93BC1046EFF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353645" y="3459508"/>
                <a:ext cx="176040" cy="117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452B694B-45EF-ED10-BC23-B788A78D5D74}"/>
                  </a:ext>
                </a:extLst>
              </p14:cNvPr>
              <p14:cNvContentPartPr/>
              <p14:nvPr/>
            </p14:nvContentPartPr>
            <p14:xfrm>
              <a:off x="5484325" y="3333228"/>
              <a:ext cx="3240" cy="432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452B694B-45EF-ED10-BC23-B788A78D5D7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464075" y="3313592"/>
                <a:ext cx="43335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FA866DA3-F34A-7E9C-CA07-5F7C5FDAA68D}"/>
                  </a:ext>
                </a:extLst>
              </p14:cNvPr>
              <p14:cNvContentPartPr/>
              <p14:nvPr/>
            </p14:nvContentPartPr>
            <p14:xfrm>
              <a:off x="5576125" y="3308028"/>
              <a:ext cx="235080" cy="20016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FA866DA3-F34A-7E9C-CA07-5F7C5FDAA68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558125" y="3290028"/>
                <a:ext cx="2707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A987B45-C58A-491C-CD7F-6FA7983D4AF2}"/>
                  </a:ext>
                </a:extLst>
              </p14:cNvPr>
              <p14:cNvContentPartPr/>
              <p14:nvPr/>
            </p14:nvContentPartPr>
            <p14:xfrm rot="498166">
              <a:off x="5875645" y="3346158"/>
              <a:ext cx="38520" cy="30960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A987B45-C58A-491C-CD7F-6FA7983D4AF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 rot="498166">
                <a:off x="5857645" y="3328179"/>
                <a:ext cx="74160" cy="345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BB457BE-A80A-E327-E7BD-755704F0E666}"/>
                  </a:ext>
                </a:extLst>
              </p14:cNvPr>
              <p14:cNvContentPartPr/>
              <p14:nvPr/>
            </p14:nvContentPartPr>
            <p14:xfrm rot="498166">
              <a:off x="5886805" y="3408078"/>
              <a:ext cx="90720" cy="9936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BB457BE-A80A-E327-E7BD-755704F0E66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 rot="498166">
                <a:off x="5868733" y="3390078"/>
                <a:ext cx="126502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5DDC353D-FFC4-1E4A-F5FA-385B8E73C6B9}"/>
                  </a:ext>
                </a:extLst>
              </p14:cNvPr>
              <p14:cNvContentPartPr/>
              <p14:nvPr/>
            </p14:nvContentPartPr>
            <p14:xfrm rot="498166">
              <a:off x="5991925" y="3437958"/>
              <a:ext cx="128880" cy="11988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5DDC353D-FFC4-1E4A-F5FA-385B8E73C6B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 rot="498166">
                <a:off x="5973925" y="3419958"/>
                <a:ext cx="1645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71205853-714A-B910-1951-137BF20CCE95}"/>
                  </a:ext>
                </a:extLst>
              </p14:cNvPr>
              <p14:cNvContentPartPr/>
              <p14:nvPr/>
            </p14:nvContentPartPr>
            <p14:xfrm rot="498166">
              <a:off x="6149965" y="3441918"/>
              <a:ext cx="71640" cy="7164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71205853-714A-B910-1951-137BF20CCE9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 rot="498166">
                <a:off x="6131965" y="3423918"/>
                <a:ext cx="107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B67A42F0-068F-1485-B0F9-AE303578F34C}"/>
                  </a:ext>
                </a:extLst>
              </p14:cNvPr>
              <p14:cNvContentPartPr/>
              <p14:nvPr/>
            </p14:nvContentPartPr>
            <p14:xfrm rot="498166">
              <a:off x="6202885" y="3397998"/>
              <a:ext cx="265320" cy="14616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B67A42F0-068F-1485-B0F9-AE303578F34C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 rot="498166">
                <a:off x="6184885" y="3379998"/>
                <a:ext cx="300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9221087A-A11E-0C49-8901-E201420B31D0}"/>
                  </a:ext>
                </a:extLst>
              </p14:cNvPr>
              <p14:cNvContentPartPr/>
              <p14:nvPr/>
            </p14:nvContentPartPr>
            <p14:xfrm>
              <a:off x="6518543" y="3426467"/>
              <a:ext cx="414360" cy="16344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9221087A-A11E-0C49-8901-E201420B31D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500543" y="3408467"/>
                <a:ext cx="4500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70CE7D5D-95B4-7D11-FDAD-8D92FF5ADC4A}"/>
                  </a:ext>
                </a:extLst>
              </p14:cNvPr>
              <p14:cNvContentPartPr/>
              <p14:nvPr/>
            </p14:nvContentPartPr>
            <p14:xfrm>
              <a:off x="7058245" y="3247908"/>
              <a:ext cx="253440" cy="38448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70CE7D5D-95B4-7D11-FDAD-8D92FF5ADC4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040245" y="3229925"/>
                <a:ext cx="289080" cy="420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0D8CAB65-46B7-B784-41DA-1E8E19E7474D}"/>
                  </a:ext>
                </a:extLst>
              </p14:cNvPr>
              <p14:cNvContentPartPr/>
              <p14:nvPr/>
            </p14:nvContentPartPr>
            <p14:xfrm>
              <a:off x="7474045" y="3381828"/>
              <a:ext cx="134280" cy="1209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0D8CAB65-46B7-B784-41DA-1E8E19E7474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56045" y="3363881"/>
                <a:ext cx="169920" cy="15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A260D7BC-CC05-5577-3C36-BAF580C9BF94}"/>
                  </a:ext>
                </a:extLst>
              </p14:cNvPr>
              <p14:cNvContentPartPr/>
              <p14:nvPr/>
            </p14:nvContentPartPr>
            <p14:xfrm>
              <a:off x="7587085" y="3307308"/>
              <a:ext cx="333360" cy="28908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A260D7BC-CC05-5577-3C36-BAF580C9BF9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569085" y="3289330"/>
                <a:ext cx="369000" cy="324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70408447-04D9-FD89-EA38-14557A52011A}"/>
                  </a:ext>
                </a:extLst>
              </p14:cNvPr>
              <p14:cNvContentPartPr/>
              <p14:nvPr/>
            </p14:nvContentPartPr>
            <p14:xfrm>
              <a:off x="7880845" y="3381108"/>
              <a:ext cx="66960" cy="8820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70408447-04D9-FD89-EA38-14557A52011A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862748" y="3363181"/>
                <a:ext cx="102793" cy="123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E38F9BAD-E36F-B9B4-42D7-CBABD604350D}"/>
                  </a:ext>
                </a:extLst>
              </p14:cNvPr>
              <p14:cNvContentPartPr/>
              <p14:nvPr/>
            </p14:nvContentPartPr>
            <p14:xfrm>
              <a:off x="7970125" y="3294348"/>
              <a:ext cx="362160" cy="21420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E38F9BAD-E36F-B9B4-42D7-CBABD604350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952125" y="3276378"/>
                <a:ext cx="397800" cy="249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62DBB88-33A1-DCA8-9F1B-E1D92AED6FC6}"/>
                  </a:ext>
                </a:extLst>
              </p14:cNvPr>
              <p14:cNvContentPartPr/>
              <p14:nvPr/>
            </p14:nvContentPartPr>
            <p14:xfrm>
              <a:off x="8226445" y="3403068"/>
              <a:ext cx="151920" cy="12708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62DBB88-33A1-DCA8-9F1B-E1D92AED6FC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208402" y="3385068"/>
                <a:ext cx="187645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725E5A9D-EF1D-C25D-2C81-8DB9940E96A4}"/>
                  </a:ext>
                </a:extLst>
              </p14:cNvPr>
              <p14:cNvContentPartPr/>
              <p14:nvPr/>
            </p14:nvContentPartPr>
            <p14:xfrm>
              <a:off x="8444245" y="3266628"/>
              <a:ext cx="15840" cy="273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725E5A9D-EF1D-C25D-2C81-8DB9940E96A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8426245" y="3248628"/>
                <a:ext cx="51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10C0DF9F-816B-A32E-D049-4CB09CC68EB2}"/>
                  </a:ext>
                </a:extLst>
              </p14:cNvPr>
              <p14:cNvContentPartPr/>
              <p14:nvPr/>
            </p14:nvContentPartPr>
            <p14:xfrm>
              <a:off x="8468365" y="3352668"/>
              <a:ext cx="87840" cy="15588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10C0DF9F-816B-A32E-D049-4CB09CC68EB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450365" y="3334668"/>
                <a:ext cx="1234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8FD3595-DBDA-6AB4-DD71-DC00280B456D}"/>
                  </a:ext>
                </a:extLst>
              </p14:cNvPr>
              <p14:cNvContentPartPr/>
              <p14:nvPr/>
            </p14:nvContentPartPr>
            <p14:xfrm>
              <a:off x="8578885" y="3380748"/>
              <a:ext cx="196560" cy="9324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8FD3595-DBDA-6AB4-DD71-DC00280B456D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560885" y="3362817"/>
                <a:ext cx="232200" cy="12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23089D20-079E-AD49-9959-C99AA43240FC}"/>
                  </a:ext>
                </a:extLst>
              </p14:cNvPr>
              <p14:cNvContentPartPr/>
              <p14:nvPr/>
            </p14:nvContentPartPr>
            <p14:xfrm>
              <a:off x="8959405" y="3255828"/>
              <a:ext cx="556560" cy="33480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23089D20-079E-AD49-9959-C99AA43240FC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941405" y="3237847"/>
                <a:ext cx="5922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A56FAE03-8351-36FC-2F35-DD60F8C72AD7}"/>
                  </a:ext>
                </a:extLst>
              </p14:cNvPr>
              <p14:cNvContentPartPr/>
              <p14:nvPr/>
            </p14:nvContentPartPr>
            <p14:xfrm>
              <a:off x="9450445" y="3349428"/>
              <a:ext cx="58680" cy="8964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A56FAE03-8351-36FC-2F35-DD60F8C72AD7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432445" y="3331428"/>
                <a:ext cx="943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781AD8A2-4127-4BC5-14FF-4BBE8EAB9B92}"/>
                  </a:ext>
                </a:extLst>
              </p14:cNvPr>
              <p14:cNvContentPartPr/>
              <p14:nvPr/>
            </p14:nvContentPartPr>
            <p14:xfrm>
              <a:off x="9517765" y="3333228"/>
              <a:ext cx="220680" cy="15336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781AD8A2-4127-4BC5-14FF-4BBE8EAB9B9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499765" y="3315228"/>
                <a:ext cx="2563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545428C6-AB89-E800-DC9B-D846B8BA3804}"/>
                  </a:ext>
                </a:extLst>
              </p14:cNvPr>
              <p14:cNvContentPartPr/>
              <p14:nvPr/>
            </p14:nvContentPartPr>
            <p14:xfrm>
              <a:off x="9773005" y="3246108"/>
              <a:ext cx="538200" cy="27576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545428C6-AB89-E800-DC9B-D846B8BA380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9754993" y="3228108"/>
                <a:ext cx="573864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57668E8-0F84-2829-AFF1-3CC659359A2E}"/>
              </a:ext>
            </a:extLst>
          </p:cNvPr>
          <p:cNvGrpSpPr/>
          <p:nvPr/>
        </p:nvGrpSpPr>
        <p:grpSpPr>
          <a:xfrm>
            <a:off x="1843285" y="3375208"/>
            <a:ext cx="1801440" cy="808560"/>
            <a:chOff x="318205" y="3489828"/>
            <a:chExt cx="180144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190E845-65B5-E321-0411-395A3BEA57AE}"/>
                    </a:ext>
                  </a:extLst>
                </p14:cNvPr>
                <p14:cNvContentPartPr/>
                <p14:nvPr/>
              </p14:nvContentPartPr>
              <p14:xfrm>
                <a:off x="402085" y="3505668"/>
                <a:ext cx="72360" cy="258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190E845-65B5-E321-0411-395A3BEA57A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4085" y="3488028"/>
                  <a:ext cx="108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FB587B6-1503-148D-E808-1D99105BCCBA}"/>
                    </a:ext>
                  </a:extLst>
                </p14:cNvPr>
                <p14:cNvContentPartPr/>
                <p14:nvPr/>
              </p14:nvContentPartPr>
              <p14:xfrm>
                <a:off x="412525" y="3592788"/>
                <a:ext cx="89280" cy="92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FB587B6-1503-148D-E808-1D99105BCCB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4525" y="3575148"/>
                  <a:ext cx="124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0BC6C54-EAD6-AE17-3DF1-98B6EFFEE77C}"/>
                    </a:ext>
                  </a:extLst>
                </p14:cNvPr>
                <p14:cNvContentPartPr/>
                <p14:nvPr/>
              </p14:nvContentPartPr>
              <p14:xfrm>
                <a:off x="523045" y="3658308"/>
                <a:ext cx="116280" cy="124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0BC6C54-EAD6-AE17-3DF1-98B6EFFEE7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5045" y="3640668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200B4BD-CDF8-E189-D9BD-C93FB4A04680}"/>
                    </a:ext>
                  </a:extLst>
                </p14:cNvPr>
                <p14:cNvContentPartPr/>
                <p14:nvPr/>
              </p14:nvContentPartPr>
              <p14:xfrm>
                <a:off x="499285" y="3702588"/>
                <a:ext cx="86400" cy="11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200B4BD-CDF8-E189-D9BD-C93FB4A0468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81645" y="3684588"/>
                  <a:ext cx="12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3F09CD3-5497-7887-C63F-EA09661C979A}"/>
                    </a:ext>
                  </a:extLst>
                </p14:cNvPr>
                <p14:cNvContentPartPr/>
                <p14:nvPr/>
              </p14:nvContentPartPr>
              <p14:xfrm>
                <a:off x="792685" y="3730668"/>
                <a:ext cx="32400" cy="51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3F09CD3-5497-7887-C63F-EA09661C979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75045" y="3712668"/>
                  <a:ext cx="68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6C3AA95-9135-AE0E-EE45-246B8DDC95E1}"/>
                    </a:ext>
                  </a:extLst>
                </p14:cNvPr>
                <p14:cNvContentPartPr/>
                <p14:nvPr/>
              </p14:nvContentPartPr>
              <p14:xfrm>
                <a:off x="970885" y="3489828"/>
                <a:ext cx="54360" cy="266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6C3AA95-9135-AE0E-EE45-246B8DDC95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3245" y="3471828"/>
                  <a:ext cx="90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3AB36FB-DA4C-8896-D776-A8F6862B7060}"/>
                    </a:ext>
                  </a:extLst>
                </p14:cNvPr>
                <p14:cNvContentPartPr/>
                <p14:nvPr/>
              </p14:nvContentPartPr>
              <p14:xfrm>
                <a:off x="1006165" y="3547068"/>
                <a:ext cx="84960" cy="81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3AB36FB-DA4C-8896-D776-A8F6862B706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8525" y="3529068"/>
                  <a:ext cx="120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5E7E331-FA84-0EF4-03D2-1F5FDBABC0DE}"/>
                    </a:ext>
                  </a:extLst>
                </p14:cNvPr>
                <p14:cNvContentPartPr/>
                <p14:nvPr/>
              </p14:nvContentPartPr>
              <p14:xfrm>
                <a:off x="1080325" y="3626988"/>
                <a:ext cx="111960" cy="160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5E7E331-FA84-0EF4-03D2-1F5FDBABC0D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2325" y="3609348"/>
                  <a:ext cx="147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37E76E3-4384-7FC2-C075-BE16AA89A83C}"/>
                    </a:ext>
                  </a:extLst>
                </p14:cNvPr>
                <p14:cNvContentPartPr/>
                <p14:nvPr/>
              </p14:nvContentPartPr>
              <p14:xfrm>
                <a:off x="1226485" y="3765228"/>
                <a:ext cx="26640" cy="28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37E76E3-4384-7FC2-C075-BE16AA89A83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08845" y="3747588"/>
                  <a:ext cx="62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C8615DE-8FAC-3835-C7A6-E21D970CA315}"/>
                    </a:ext>
                  </a:extLst>
                </p14:cNvPr>
                <p14:cNvContentPartPr/>
                <p14:nvPr/>
              </p14:nvContentPartPr>
              <p14:xfrm>
                <a:off x="1400725" y="3552828"/>
                <a:ext cx="56520" cy="21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C8615DE-8FAC-3835-C7A6-E21D970CA31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382725" y="3535188"/>
                  <a:ext cx="92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B0A3991-6A51-155C-19BE-AA6B072ABB4F}"/>
                    </a:ext>
                  </a:extLst>
                </p14:cNvPr>
                <p14:cNvContentPartPr/>
                <p14:nvPr/>
              </p14:nvContentPartPr>
              <p14:xfrm>
                <a:off x="1451485" y="3580908"/>
                <a:ext cx="70920" cy="103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B0A3991-6A51-155C-19BE-AA6B072ABB4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33845" y="3562908"/>
                  <a:ext cx="106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F983770-1535-38A1-9AAF-11198145EAE7}"/>
                    </a:ext>
                  </a:extLst>
                </p14:cNvPr>
                <p14:cNvContentPartPr/>
                <p14:nvPr/>
              </p14:nvContentPartPr>
              <p14:xfrm>
                <a:off x="1553365" y="3696108"/>
                <a:ext cx="91440" cy="95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F983770-1535-38A1-9AAF-11198145EAE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535725" y="3678468"/>
                  <a:ext cx="127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3AE0A3F-C400-E08B-4ECB-53BEB805A562}"/>
                    </a:ext>
                  </a:extLst>
                </p14:cNvPr>
                <p14:cNvContentPartPr/>
                <p14:nvPr/>
              </p14:nvContentPartPr>
              <p14:xfrm>
                <a:off x="1717525" y="3731388"/>
                <a:ext cx="20880" cy="62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3AE0A3F-C400-E08B-4ECB-53BEB805A56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99885" y="3713388"/>
                  <a:ext cx="56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0D6CA75-9E64-6005-DD9B-4A3437FFA34F}"/>
                    </a:ext>
                  </a:extLst>
                </p14:cNvPr>
                <p14:cNvContentPartPr/>
                <p14:nvPr/>
              </p14:nvContentPartPr>
              <p14:xfrm>
                <a:off x="1888885" y="3500268"/>
                <a:ext cx="30240" cy="189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0D6CA75-9E64-6005-DD9B-4A3437FFA34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871245" y="3482628"/>
                  <a:ext cx="65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31CE86D-5E57-EAB8-900B-38240E1CC158}"/>
                    </a:ext>
                  </a:extLst>
                </p14:cNvPr>
                <p14:cNvContentPartPr/>
                <p14:nvPr/>
              </p14:nvContentPartPr>
              <p14:xfrm>
                <a:off x="1895365" y="3551748"/>
                <a:ext cx="64080" cy="75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31CE86D-5E57-EAB8-900B-38240E1CC15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77365" y="3534108"/>
                  <a:ext cx="9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8972287-3BF4-85B5-7AD9-6E2F33AC51F9}"/>
                    </a:ext>
                  </a:extLst>
                </p14:cNvPr>
                <p14:cNvContentPartPr/>
                <p14:nvPr/>
              </p14:nvContentPartPr>
              <p14:xfrm>
                <a:off x="1972765" y="3612588"/>
                <a:ext cx="131400" cy="148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8972287-3BF4-85B5-7AD9-6E2F33AC51F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54765" y="3594588"/>
                  <a:ext cx="167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F591645-E74F-95E0-0E9F-8E6E2A25BD42}"/>
                    </a:ext>
                  </a:extLst>
                </p14:cNvPr>
                <p14:cNvContentPartPr/>
                <p14:nvPr/>
              </p14:nvContentPartPr>
              <p14:xfrm>
                <a:off x="496405" y="3735348"/>
                <a:ext cx="131040" cy="10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F591645-E74F-95E0-0E9F-8E6E2A25BD4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78765" y="3717348"/>
                  <a:ext cx="166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C1307C2-5B69-006F-7A4A-CDC53738A8B7}"/>
                    </a:ext>
                  </a:extLst>
                </p14:cNvPr>
                <p14:cNvContentPartPr/>
                <p14:nvPr/>
              </p14:nvContentPartPr>
              <p14:xfrm>
                <a:off x="318205" y="3932988"/>
                <a:ext cx="592560" cy="243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C1307C2-5B69-006F-7A4A-CDC53738A8B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00205" y="3915348"/>
                  <a:ext cx="628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1AAE52A-68DE-3FDC-1F7E-F32D6E09289A}"/>
                    </a:ext>
                  </a:extLst>
                </p14:cNvPr>
                <p14:cNvContentPartPr/>
                <p14:nvPr/>
              </p14:nvContentPartPr>
              <p14:xfrm>
                <a:off x="1079605" y="4001748"/>
                <a:ext cx="67680" cy="2080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1AAE52A-68DE-3FDC-1F7E-F32D6E09289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61965" y="3983748"/>
                  <a:ext cx="103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317A1FC-5169-42A7-EEBA-F651EB99A761}"/>
                    </a:ext>
                  </a:extLst>
                </p14:cNvPr>
                <p14:cNvContentPartPr/>
                <p14:nvPr/>
              </p14:nvContentPartPr>
              <p14:xfrm>
                <a:off x="1112725" y="3995628"/>
                <a:ext cx="166680" cy="104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317A1FC-5169-42A7-EEBA-F651EB99A76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4725" y="3977988"/>
                  <a:ext cx="202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30C817D-DADD-2769-73B6-59FDF25CAD36}"/>
                    </a:ext>
                  </a:extLst>
                </p14:cNvPr>
                <p14:cNvContentPartPr/>
                <p14:nvPr/>
              </p14:nvContentPartPr>
              <p14:xfrm>
                <a:off x="1083565" y="4101108"/>
                <a:ext cx="135000" cy="255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30C817D-DADD-2769-73B6-59FDF25CAD3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5925" y="4083468"/>
                  <a:ext cx="170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3291DF1-8F4F-D3E4-E360-3757F33AAF99}"/>
                    </a:ext>
                  </a:extLst>
                </p14:cNvPr>
                <p14:cNvContentPartPr/>
                <p14:nvPr/>
              </p14:nvContentPartPr>
              <p14:xfrm>
                <a:off x="1235845" y="4136388"/>
                <a:ext cx="97920" cy="152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3291DF1-8F4F-D3E4-E360-3757F33AAF9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18205" y="4118388"/>
                  <a:ext cx="133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55AEFE6-55D0-3EEC-D4EB-C765778D92DA}"/>
                    </a:ext>
                  </a:extLst>
                </p14:cNvPr>
                <p14:cNvContentPartPr/>
                <p14:nvPr/>
              </p14:nvContentPartPr>
              <p14:xfrm>
                <a:off x="1263925" y="4186428"/>
                <a:ext cx="56160" cy="18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55AEFE6-55D0-3EEC-D4EB-C765778D92D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46285" y="4168428"/>
                  <a:ext cx="91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969E39E-D749-FC63-D2DA-0F82CE04F64B}"/>
                    </a:ext>
                  </a:extLst>
                </p14:cNvPr>
                <p14:cNvContentPartPr/>
                <p14:nvPr/>
              </p14:nvContentPartPr>
              <p14:xfrm>
                <a:off x="1388485" y="3936228"/>
                <a:ext cx="70920" cy="102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969E39E-D749-FC63-D2DA-0F82CE04F64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370485" y="3918228"/>
                  <a:ext cx="106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19E1ECF-C161-30E4-5BFF-DF762AD3A792}"/>
                    </a:ext>
                  </a:extLst>
                </p14:cNvPr>
                <p14:cNvContentPartPr/>
                <p14:nvPr/>
              </p14:nvContentPartPr>
              <p14:xfrm>
                <a:off x="1238365" y="4230708"/>
                <a:ext cx="119160" cy="198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19E1ECF-C161-30E4-5BFF-DF762AD3A79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220365" y="4212708"/>
                  <a:ext cx="154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834F550-6433-41CC-D4DC-D7E17E546755}"/>
                    </a:ext>
                  </a:extLst>
                </p14:cNvPr>
                <p14:cNvContentPartPr/>
                <p14:nvPr/>
              </p14:nvContentPartPr>
              <p14:xfrm>
                <a:off x="1495045" y="4236108"/>
                <a:ext cx="29160" cy="28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834F550-6433-41CC-D4DC-D7E17E5467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477405" y="4218468"/>
                  <a:ext cx="64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732910E-3BBE-83B2-64AC-C567762019DB}"/>
                    </a:ext>
                  </a:extLst>
                </p14:cNvPr>
                <p14:cNvContentPartPr/>
                <p14:nvPr/>
              </p14:nvContentPartPr>
              <p14:xfrm>
                <a:off x="1709245" y="3968268"/>
                <a:ext cx="38520" cy="257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732910E-3BBE-83B2-64AC-C567762019D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691605" y="3950628"/>
                  <a:ext cx="74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455922C-44FD-E3C8-B457-CF4AC3BF44DF}"/>
                    </a:ext>
                  </a:extLst>
                </p14:cNvPr>
                <p14:cNvContentPartPr/>
                <p14:nvPr/>
              </p14:nvContentPartPr>
              <p14:xfrm>
                <a:off x="1698805" y="4008588"/>
                <a:ext cx="137520" cy="102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455922C-44FD-E3C8-B457-CF4AC3BF44D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681165" y="3990588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617E12C-6A56-0EDD-E062-88D0E90FD0F7}"/>
                    </a:ext>
                  </a:extLst>
                </p14:cNvPr>
                <p14:cNvContentPartPr/>
                <p14:nvPr/>
              </p14:nvContentPartPr>
              <p14:xfrm>
                <a:off x="1785205" y="4126668"/>
                <a:ext cx="122760" cy="171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617E12C-6A56-0EDD-E062-88D0E90FD0F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67565" y="4108668"/>
                  <a:ext cx="158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A256003-65E2-92DB-4C6F-A7D2078B7035}"/>
                    </a:ext>
                  </a:extLst>
                </p14:cNvPr>
                <p14:cNvContentPartPr/>
                <p14:nvPr/>
              </p14:nvContentPartPr>
              <p14:xfrm>
                <a:off x="1943965" y="3868548"/>
                <a:ext cx="175680" cy="186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A256003-65E2-92DB-4C6F-A7D2078B703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926325" y="3850908"/>
                  <a:ext cx="21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D3BFBAF-F439-305C-883E-6898EFF88727}"/>
                    </a:ext>
                  </a:extLst>
                </p14:cNvPr>
                <p14:cNvContentPartPr/>
                <p14:nvPr/>
              </p14:nvContentPartPr>
              <p14:xfrm>
                <a:off x="2087245" y="4158348"/>
                <a:ext cx="16920" cy="37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D3BFBAF-F439-305C-883E-6898EFF8872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69245" y="4140708"/>
                  <a:ext cx="525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06139D7-69F7-8BF8-D17D-D36C9B1D3967}"/>
              </a:ext>
            </a:extLst>
          </p:cNvPr>
          <p:cNvGrpSpPr/>
          <p:nvPr/>
        </p:nvGrpSpPr>
        <p:grpSpPr>
          <a:xfrm rot="164872">
            <a:off x="3808643" y="3797563"/>
            <a:ext cx="2417760" cy="420120"/>
            <a:chOff x="2397205" y="3787188"/>
            <a:chExt cx="24177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B8866C4-D5D9-A1FE-2637-F05C17BAACEE}"/>
                    </a:ext>
                  </a:extLst>
                </p14:cNvPr>
                <p14:cNvContentPartPr/>
                <p14:nvPr/>
              </p14:nvContentPartPr>
              <p14:xfrm>
                <a:off x="2419165" y="3936228"/>
                <a:ext cx="20520" cy="239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B8866C4-D5D9-A1FE-2637-F05C17BAACE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401165" y="3918228"/>
                  <a:ext cx="56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FBBCF47-067A-09B1-4AF0-7570D01608E5}"/>
                    </a:ext>
                  </a:extLst>
                </p14:cNvPr>
                <p14:cNvContentPartPr/>
                <p14:nvPr/>
              </p14:nvContentPartPr>
              <p14:xfrm>
                <a:off x="2397205" y="3944148"/>
                <a:ext cx="155880" cy="117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FBBCF47-067A-09B1-4AF0-7570D01608E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79565" y="3926508"/>
                  <a:ext cx="191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BA8DFD0-661A-AA03-54E0-65C231D26F6D}"/>
                    </a:ext>
                  </a:extLst>
                </p14:cNvPr>
                <p14:cNvContentPartPr/>
                <p14:nvPr/>
              </p14:nvContentPartPr>
              <p14:xfrm>
                <a:off x="2531845" y="4127028"/>
                <a:ext cx="134640" cy="80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BA8DFD0-661A-AA03-54E0-65C231D26F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513845" y="4109388"/>
                  <a:ext cx="170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12C8EE2-B8B0-D8DC-8788-3170E17FD19B}"/>
                    </a:ext>
                  </a:extLst>
                </p14:cNvPr>
                <p14:cNvContentPartPr/>
                <p14:nvPr/>
              </p14:nvContentPartPr>
              <p14:xfrm>
                <a:off x="2648845" y="3850548"/>
                <a:ext cx="169200" cy="161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12C8EE2-B8B0-D8DC-8788-3170E17FD19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30845" y="3832908"/>
                  <a:ext cx="204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01D1F9C-40D3-5BEB-13D2-6D13819617C6}"/>
                    </a:ext>
                  </a:extLst>
                </p14:cNvPr>
                <p14:cNvContentPartPr/>
                <p14:nvPr/>
              </p14:nvContentPartPr>
              <p14:xfrm>
                <a:off x="2883565" y="3866748"/>
                <a:ext cx="513000" cy="254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01D1F9C-40D3-5BEB-13D2-6D13819617C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65925" y="3848748"/>
                  <a:ext cx="548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23BB513-9EE1-2FCC-497E-667A45AE07AA}"/>
                    </a:ext>
                  </a:extLst>
                </p14:cNvPr>
                <p14:cNvContentPartPr/>
                <p14:nvPr/>
              </p14:nvContentPartPr>
              <p14:xfrm>
                <a:off x="3598885" y="3898428"/>
                <a:ext cx="53280" cy="218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23BB513-9EE1-2FCC-497E-667A45AE07A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580885" y="3880428"/>
                  <a:ext cx="88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5433461-1A2B-7859-EAFA-E4D5C7E254D1}"/>
                    </a:ext>
                  </a:extLst>
                </p14:cNvPr>
                <p14:cNvContentPartPr/>
                <p14:nvPr/>
              </p14:nvContentPartPr>
              <p14:xfrm>
                <a:off x="3612925" y="3887268"/>
                <a:ext cx="111240" cy="105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5433461-1A2B-7859-EAFA-E4D5C7E254D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594925" y="3869628"/>
                  <a:ext cx="146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47A89C9-1A2B-368D-D024-81DB48F2903F}"/>
                    </a:ext>
                  </a:extLst>
                </p14:cNvPr>
                <p14:cNvContentPartPr/>
                <p14:nvPr/>
              </p14:nvContentPartPr>
              <p14:xfrm>
                <a:off x="3755125" y="3995268"/>
                <a:ext cx="120600" cy="160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47A89C9-1A2B-368D-D024-81DB48F2903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37125" y="3977628"/>
                  <a:ext cx="156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07297B6-AAF3-7AF5-54B9-64E760C4C2C1}"/>
                    </a:ext>
                  </a:extLst>
                </p14:cNvPr>
                <p14:cNvContentPartPr/>
                <p14:nvPr/>
              </p14:nvContentPartPr>
              <p14:xfrm>
                <a:off x="3821005" y="3787188"/>
                <a:ext cx="157680" cy="146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07297B6-AAF3-7AF5-54B9-64E760C4C2C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03365" y="3769188"/>
                  <a:ext cx="193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63278F4-5732-6636-2C6A-AA53B352566B}"/>
                    </a:ext>
                  </a:extLst>
                </p14:cNvPr>
                <p14:cNvContentPartPr/>
                <p14:nvPr/>
              </p14:nvContentPartPr>
              <p14:xfrm>
                <a:off x="4174165" y="3826068"/>
                <a:ext cx="300240" cy="208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63278F4-5732-6636-2C6A-AA53B352566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56165" y="3808068"/>
                  <a:ext cx="335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CA8A52A-7B74-9D7B-B0E9-358A4838EB11}"/>
                    </a:ext>
                  </a:extLst>
                </p14:cNvPr>
                <p14:cNvContentPartPr/>
                <p14:nvPr/>
              </p14:nvContentPartPr>
              <p14:xfrm>
                <a:off x="4533445" y="3800508"/>
                <a:ext cx="96840" cy="223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CA8A52A-7B74-9D7B-B0E9-358A4838EB1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515805" y="3782508"/>
                  <a:ext cx="1324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F06C8A4-AEF4-1377-C57C-9D0BF7A1F409}"/>
                    </a:ext>
                  </a:extLst>
                </p14:cNvPr>
                <p14:cNvContentPartPr/>
                <p14:nvPr/>
              </p14:nvContentPartPr>
              <p14:xfrm>
                <a:off x="4611205" y="3848388"/>
                <a:ext cx="203760" cy="195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F06C8A4-AEF4-1377-C57C-9D0BF7A1F40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93205" y="3830388"/>
                  <a:ext cx="239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24767EF-C4C6-1840-54DD-0F7B57335C56}"/>
                    </a:ext>
                  </a:extLst>
                </p14:cNvPr>
                <p14:cNvContentPartPr/>
                <p14:nvPr/>
              </p14:nvContentPartPr>
              <p14:xfrm>
                <a:off x="4533085" y="3850548"/>
                <a:ext cx="257040" cy="36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24767EF-C4C6-1840-54DD-0F7B57335C5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15085" y="3832548"/>
                  <a:ext cx="2926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9AA5FA7E-B676-5548-6969-D3D252BB38CD}"/>
              </a:ext>
            </a:extLst>
          </p:cNvPr>
          <p:cNvGrpSpPr/>
          <p:nvPr/>
        </p:nvGrpSpPr>
        <p:grpSpPr>
          <a:xfrm rot="226966">
            <a:off x="6502045" y="3823390"/>
            <a:ext cx="1703160" cy="348120"/>
            <a:chOff x="5098645" y="3766668"/>
            <a:chExt cx="1703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4CF672E-C1B8-5948-858F-6E07C81A6598}"/>
                    </a:ext>
                  </a:extLst>
                </p14:cNvPr>
                <p14:cNvContentPartPr/>
                <p14:nvPr/>
              </p14:nvContentPartPr>
              <p14:xfrm>
                <a:off x="5098645" y="3845508"/>
                <a:ext cx="153360" cy="180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4CF672E-C1B8-5948-858F-6E07C81A659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080645" y="3827868"/>
                  <a:ext cx="18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2BE3563-A483-CB6C-F8B4-0813F22DF595}"/>
                    </a:ext>
                  </a:extLst>
                </p14:cNvPr>
                <p14:cNvContentPartPr/>
                <p14:nvPr/>
              </p14:nvContentPartPr>
              <p14:xfrm>
                <a:off x="5273245" y="3788988"/>
                <a:ext cx="233280" cy="325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2BE3563-A483-CB6C-F8B4-0813F22DF59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55245" y="3770988"/>
                  <a:ext cx="268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2DB9767-DCFE-26A3-CF4E-D25CF69D7A73}"/>
                    </a:ext>
                  </a:extLst>
                </p14:cNvPr>
                <p14:cNvContentPartPr/>
                <p14:nvPr/>
              </p14:nvContentPartPr>
              <p14:xfrm>
                <a:off x="5456845" y="3857388"/>
                <a:ext cx="59400" cy="91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2DB9767-DCFE-26A3-CF4E-D25CF69D7A7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439205" y="3839748"/>
                  <a:ext cx="9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E3B534C-7C67-F693-8473-009BD7795473}"/>
                    </a:ext>
                  </a:extLst>
                </p14:cNvPr>
                <p14:cNvContentPartPr/>
                <p14:nvPr/>
              </p14:nvContentPartPr>
              <p14:xfrm>
                <a:off x="5544685" y="3879708"/>
                <a:ext cx="208080" cy="129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E3B534C-7C67-F693-8473-009BD779547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526685" y="3861708"/>
                  <a:ext cx="243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9015827-7A03-D536-965E-5AC6C02A24CC}"/>
                    </a:ext>
                  </a:extLst>
                </p14:cNvPr>
                <p14:cNvContentPartPr/>
                <p14:nvPr/>
              </p14:nvContentPartPr>
              <p14:xfrm>
                <a:off x="5908285" y="3766668"/>
                <a:ext cx="47520" cy="2678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9015827-7A03-D536-965E-5AC6C02A24C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890285" y="3748668"/>
                  <a:ext cx="83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C79EC08-0230-B36C-F4D8-24ABFAFBDFFB}"/>
                    </a:ext>
                  </a:extLst>
                </p14:cNvPr>
                <p14:cNvContentPartPr/>
                <p14:nvPr/>
              </p14:nvContentPartPr>
              <p14:xfrm>
                <a:off x="5947165" y="3833268"/>
                <a:ext cx="91440" cy="77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C79EC08-0230-B36C-F4D8-24ABFAFBDFF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29165" y="3815628"/>
                  <a:ext cx="127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942D74D-177A-36F3-D308-2911E0E5BF0B}"/>
                    </a:ext>
                  </a:extLst>
                </p14:cNvPr>
                <p14:cNvContentPartPr/>
                <p14:nvPr/>
              </p14:nvContentPartPr>
              <p14:xfrm>
                <a:off x="6059125" y="3860988"/>
                <a:ext cx="155880" cy="79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942D74D-177A-36F3-D308-2911E0E5BF0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041125" y="3842988"/>
                  <a:ext cx="191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569A6E9-D0A8-E979-5909-9AFC926B7F24}"/>
                    </a:ext>
                  </a:extLst>
                </p14:cNvPr>
                <p14:cNvContentPartPr/>
                <p14:nvPr/>
              </p14:nvContentPartPr>
              <p14:xfrm>
                <a:off x="6213205" y="3785028"/>
                <a:ext cx="171000" cy="164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569A6E9-D0A8-E979-5909-9AFC926B7F2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95565" y="3767388"/>
                  <a:ext cx="20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701A086-F692-5DDB-BE87-9F5C50CE0BB4}"/>
                    </a:ext>
                  </a:extLst>
                </p14:cNvPr>
                <p14:cNvContentPartPr/>
                <p14:nvPr/>
              </p14:nvContentPartPr>
              <p14:xfrm>
                <a:off x="6424525" y="3804828"/>
                <a:ext cx="377280" cy="1231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701A086-F692-5DDB-BE87-9F5C50CE0BB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06525" y="3786828"/>
                  <a:ext cx="4129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493CDC7B-140F-0A35-3D5C-7204A30B32AD}"/>
              </a:ext>
            </a:extLst>
          </p:cNvPr>
          <p:cNvGrpSpPr/>
          <p:nvPr/>
        </p:nvGrpSpPr>
        <p:grpSpPr>
          <a:xfrm rot="173583">
            <a:off x="8418905" y="3763195"/>
            <a:ext cx="1531800" cy="412920"/>
            <a:chOff x="6934285" y="3685308"/>
            <a:chExt cx="15318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19A437B-5C4A-4CD2-5D37-70A179B53133}"/>
                    </a:ext>
                  </a:extLst>
                </p14:cNvPr>
                <p14:cNvContentPartPr/>
                <p14:nvPr/>
              </p14:nvContentPartPr>
              <p14:xfrm>
                <a:off x="6934285" y="3692148"/>
                <a:ext cx="235440" cy="406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19A437B-5C4A-4CD2-5D37-70A179B5313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16645" y="3674148"/>
                  <a:ext cx="271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6D4E0C8-165B-4ACB-1A7E-D27184B59B58}"/>
                    </a:ext>
                  </a:extLst>
                </p14:cNvPr>
                <p14:cNvContentPartPr/>
                <p14:nvPr/>
              </p14:nvContentPartPr>
              <p14:xfrm>
                <a:off x="7241005" y="3797988"/>
                <a:ext cx="142560" cy="133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6D4E0C8-165B-4ACB-1A7E-D27184B59B5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23365" y="3779988"/>
                  <a:ext cx="178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C0446CA-1DFE-2A2B-FECB-2ABB75530E7B}"/>
                    </a:ext>
                  </a:extLst>
                </p14:cNvPr>
                <p14:cNvContentPartPr/>
                <p14:nvPr/>
              </p14:nvContentPartPr>
              <p14:xfrm>
                <a:off x="7390045" y="3822108"/>
                <a:ext cx="56160" cy="810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C0446CA-1DFE-2A2B-FECB-2ABB75530E7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72045" y="3804108"/>
                  <a:ext cx="91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025EDB3-C079-7ACD-69D5-47FD6C1FAE4A}"/>
                    </a:ext>
                  </a:extLst>
                </p14:cNvPr>
                <p14:cNvContentPartPr/>
                <p14:nvPr/>
              </p14:nvContentPartPr>
              <p14:xfrm>
                <a:off x="7482925" y="3685308"/>
                <a:ext cx="271440" cy="316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025EDB3-C079-7ACD-69D5-47FD6C1FAE4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65285" y="3667668"/>
                  <a:ext cx="3070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149D468-1963-BE62-BD17-7D9BB14F2E78}"/>
                    </a:ext>
                  </a:extLst>
                </p14:cNvPr>
                <p14:cNvContentPartPr/>
                <p14:nvPr/>
              </p14:nvContentPartPr>
              <p14:xfrm>
                <a:off x="7684165" y="3794748"/>
                <a:ext cx="92880" cy="824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149D468-1963-BE62-BD17-7D9BB14F2E7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666525" y="3776748"/>
                  <a:ext cx="12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52ABB55-9B32-C07D-0C1D-F0E2F20CABED}"/>
                    </a:ext>
                  </a:extLst>
                </p14:cNvPr>
                <p14:cNvContentPartPr/>
                <p14:nvPr/>
              </p14:nvContentPartPr>
              <p14:xfrm>
                <a:off x="7808365" y="3786108"/>
                <a:ext cx="107280" cy="115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52ABB55-9B32-C07D-0C1D-F0E2F20CABE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90725" y="3768468"/>
                  <a:ext cx="142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498E976-E030-4F6A-7BDA-907D0A9639CE}"/>
                    </a:ext>
                  </a:extLst>
                </p14:cNvPr>
                <p14:cNvContentPartPr/>
                <p14:nvPr/>
              </p14:nvContentPartPr>
              <p14:xfrm>
                <a:off x="7980085" y="3722028"/>
                <a:ext cx="152280" cy="2145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498E976-E030-4F6A-7BDA-907D0A9639C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62445" y="3704388"/>
                  <a:ext cx="187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8290AB8-51E9-37A6-F90C-6E200930C235}"/>
                    </a:ext>
                  </a:extLst>
                </p14:cNvPr>
                <p14:cNvContentPartPr/>
                <p14:nvPr/>
              </p14:nvContentPartPr>
              <p14:xfrm>
                <a:off x="8077285" y="3806988"/>
                <a:ext cx="102600" cy="132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8290AB8-51E9-37A6-F90C-6E200930C23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59645" y="3788988"/>
                  <a:ext cx="138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1EE9EB39-C7B1-A6CC-DD90-F2DF77D074EF}"/>
                    </a:ext>
                  </a:extLst>
                </p14:cNvPr>
                <p14:cNvContentPartPr/>
                <p14:nvPr/>
              </p14:nvContentPartPr>
              <p14:xfrm>
                <a:off x="8206525" y="3718428"/>
                <a:ext cx="3600" cy="28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1EE9EB39-C7B1-A6CC-DD90-F2DF77D074E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188885" y="3700428"/>
                  <a:ext cx="39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CBF5640-6748-3842-110A-C014E877469D}"/>
                    </a:ext>
                  </a:extLst>
                </p14:cNvPr>
                <p14:cNvContentPartPr/>
                <p14:nvPr/>
              </p14:nvContentPartPr>
              <p14:xfrm>
                <a:off x="8189245" y="3798708"/>
                <a:ext cx="122400" cy="129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CBF5640-6748-3842-110A-C014E877469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71245" y="3781068"/>
                  <a:ext cx="158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CBFF1BC-084B-EA14-17CE-C06F57FD6A7C}"/>
                    </a:ext>
                  </a:extLst>
                </p14:cNvPr>
                <p14:cNvContentPartPr/>
                <p14:nvPr/>
              </p14:nvContentPartPr>
              <p14:xfrm>
                <a:off x="8301205" y="3765948"/>
                <a:ext cx="164880" cy="1090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CBFF1BC-084B-EA14-17CE-C06F57FD6A7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283205" y="3747948"/>
                  <a:ext cx="200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1BC65F07-DEE0-3767-CBF3-64AE773E5BA7}"/>
              </a:ext>
            </a:extLst>
          </p:cNvPr>
          <p:cNvGrpSpPr/>
          <p:nvPr/>
        </p:nvGrpSpPr>
        <p:grpSpPr>
          <a:xfrm rot="273997">
            <a:off x="1895356" y="4369237"/>
            <a:ext cx="1209960" cy="376920"/>
            <a:chOff x="356365" y="4444188"/>
            <a:chExt cx="12099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2A160A7-DAC2-B5CA-5AD3-7A07160C9D56}"/>
                    </a:ext>
                  </a:extLst>
                </p14:cNvPr>
                <p14:cNvContentPartPr/>
                <p14:nvPr/>
              </p14:nvContentPartPr>
              <p14:xfrm>
                <a:off x="356365" y="4465788"/>
                <a:ext cx="533160" cy="3553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2A160A7-DAC2-B5CA-5AD3-7A07160C9D5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38725" y="4448148"/>
                  <a:ext cx="568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4002797-B9D1-EAEF-2F97-5EA183449DC7}"/>
                    </a:ext>
                  </a:extLst>
                </p14:cNvPr>
                <p14:cNvContentPartPr/>
                <p14:nvPr/>
              </p14:nvContentPartPr>
              <p14:xfrm>
                <a:off x="797365" y="4530948"/>
                <a:ext cx="98640" cy="128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4002797-B9D1-EAEF-2F97-5EA183449DC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79365" y="4512948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B4EACA0-16ED-1168-0486-C64FFD3EFF1B}"/>
                    </a:ext>
                  </a:extLst>
                </p14:cNvPr>
                <p14:cNvContentPartPr/>
                <p14:nvPr/>
              </p14:nvContentPartPr>
              <p14:xfrm>
                <a:off x="879445" y="4444188"/>
                <a:ext cx="686880" cy="2804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B4EACA0-16ED-1168-0486-C64FFD3EFF1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1445" y="4426188"/>
                  <a:ext cx="72252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B39517A1-D376-7DA6-F1A0-BAD2EB538EEA}"/>
              </a:ext>
            </a:extLst>
          </p:cNvPr>
          <p:cNvGrpSpPr/>
          <p:nvPr/>
        </p:nvGrpSpPr>
        <p:grpSpPr>
          <a:xfrm rot="359917">
            <a:off x="3328155" y="4335527"/>
            <a:ext cx="311400" cy="338760"/>
            <a:chOff x="1789165" y="4425468"/>
            <a:chExt cx="31140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27CD5FB-4455-612C-99B2-363CDC882E97}"/>
                    </a:ext>
                  </a:extLst>
                </p14:cNvPr>
                <p14:cNvContentPartPr/>
                <p14:nvPr/>
              </p14:nvContentPartPr>
              <p14:xfrm>
                <a:off x="1789165" y="4425468"/>
                <a:ext cx="269640" cy="338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27CD5FB-4455-612C-99B2-363CDC882E9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771525" y="4407828"/>
                  <a:ext cx="305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CFAC817-5B05-7776-0A69-8380AF8F80B3}"/>
                    </a:ext>
                  </a:extLst>
                </p14:cNvPr>
                <p14:cNvContentPartPr/>
                <p14:nvPr/>
              </p14:nvContentPartPr>
              <p14:xfrm>
                <a:off x="1992205" y="4614468"/>
                <a:ext cx="108360" cy="644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CFAC817-5B05-7776-0A69-8380AF8F80B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974205" y="4596828"/>
                  <a:ext cx="1440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183F04F6-A701-12DC-8A9C-DC633AF17AE6}"/>
              </a:ext>
            </a:extLst>
          </p:cNvPr>
          <p:cNvGrpSpPr/>
          <p:nvPr/>
        </p:nvGrpSpPr>
        <p:grpSpPr>
          <a:xfrm>
            <a:off x="2617285" y="5179668"/>
            <a:ext cx="854640" cy="324360"/>
            <a:chOff x="1093285" y="5179668"/>
            <a:chExt cx="8546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B1D083A-83D5-2E0E-0673-DBFF8F7ECDCB}"/>
                    </a:ext>
                  </a:extLst>
                </p14:cNvPr>
                <p14:cNvContentPartPr/>
                <p14:nvPr/>
              </p14:nvContentPartPr>
              <p14:xfrm>
                <a:off x="1093285" y="5241948"/>
                <a:ext cx="92160" cy="2196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B1D083A-83D5-2E0E-0673-DBFF8F7ECDC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5645" y="5224308"/>
                  <a:ext cx="127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9509E73-32C1-1DE2-EB81-C2BEB747B800}"/>
                    </a:ext>
                  </a:extLst>
                </p14:cNvPr>
                <p14:cNvContentPartPr/>
                <p14:nvPr/>
              </p14:nvContentPartPr>
              <p14:xfrm>
                <a:off x="1174285" y="5179668"/>
                <a:ext cx="225360" cy="279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9509E73-32C1-1DE2-EB81-C2BEB747B80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6285" y="5161668"/>
                  <a:ext cx="261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C853CF6-5FE7-1D24-CAC5-6C55EFE5F3E5}"/>
                    </a:ext>
                  </a:extLst>
                </p14:cNvPr>
                <p14:cNvContentPartPr/>
                <p14:nvPr/>
              </p14:nvContentPartPr>
              <p14:xfrm>
                <a:off x="1375165" y="5228268"/>
                <a:ext cx="394200" cy="2757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C853CF6-5FE7-1D24-CAC5-6C55EFE5F3E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357165" y="5210628"/>
                  <a:ext cx="429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54AB6EC-0D84-6E34-F7B4-D1194ED7DEBD}"/>
                    </a:ext>
                  </a:extLst>
                </p14:cNvPr>
                <p14:cNvContentPartPr/>
                <p14:nvPr/>
              </p14:nvContentPartPr>
              <p14:xfrm>
                <a:off x="1938205" y="5394228"/>
                <a:ext cx="9720" cy="399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54AB6EC-0D84-6E34-F7B4-D1194ED7DE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920565" y="5376228"/>
                  <a:ext cx="4536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BD5D9E85-4077-CF53-F95F-3D43209ABE48}"/>
              </a:ext>
            </a:extLst>
          </p:cNvPr>
          <p:cNvGrpSpPr/>
          <p:nvPr/>
        </p:nvGrpSpPr>
        <p:grpSpPr>
          <a:xfrm>
            <a:off x="3856225" y="4339788"/>
            <a:ext cx="4706820" cy="2200680"/>
            <a:chOff x="2332225" y="4339788"/>
            <a:chExt cx="4706820" cy="22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60D628F-D1DF-824D-1D96-E9D99C6D789B}"/>
                    </a:ext>
                  </a:extLst>
                </p14:cNvPr>
                <p14:cNvContentPartPr/>
                <p14:nvPr/>
              </p14:nvContentPartPr>
              <p14:xfrm>
                <a:off x="2332225" y="4393257"/>
                <a:ext cx="271800" cy="3092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60D628F-D1DF-824D-1D96-E9D99C6D789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314249" y="4375257"/>
                  <a:ext cx="307393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6EF8A3C-0E54-760F-4970-BA1C7A952361}"/>
                    </a:ext>
                  </a:extLst>
                </p14:cNvPr>
                <p14:cNvContentPartPr/>
                <p14:nvPr/>
              </p14:nvContentPartPr>
              <p14:xfrm>
                <a:off x="2611405" y="4433388"/>
                <a:ext cx="23400" cy="356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6EF8A3C-0E54-760F-4970-BA1C7A95236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593765" y="4415388"/>
                  <a:ext cx="59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144D129-0835-2476-EAFB-46459519A87D}"/>
                    </a:ext>
                  </a:extLst>
                </p14:cNvPr>
                <p14:cNvContentPartPr/>
                <p14:nvPr/>
              </p14:nvContentPartPr>
              <p14:xfrm>
                <a:off x="2705770" y="4416887"/>
                <a:ext cx="121680" cy="1324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144D129-0835-2476-EAFB-46459519A87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687717" y="4398936"/>
                  <a:ext cx="157426" cy="168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5FBA798-9712-A3E8-EACE-0B0BAA8C3401}"/>
                    </a:ext>
                  </a:extLst>
                </p14:cNvPr>
                <p14:cNvContentPartPr/>
                <p14:nvPr/>
              </p14:nvContentPartPr>
              <p14:xfrm>
                <a:off x="2823445" y="4403667"/>
                <a:ext cx="361440" cy="150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5FBA798-9712-A3E8-EACE-0B0BAA8C340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805445" y="4385710"/>
                  <a:ext cx="397080" cy="186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0943FA6-9D86-5EED-CDC5-4785FBBBD3FE}"/>
                    </a:ext>
                  </a:extLst>
                </p14:cNvPr>
                <p14:cNvContentPartPr/>
                <p14:nvPr/>
              </p14:nvContentPartPr>
              <p14:xfrm>
                <a:off x="3475405" y="4406748"/>
                <a:ext cx="20520" cy="230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0943FA6-9D86-5EED-CDC5-4785FBBBD3F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457765" y="4388748"/>
                  <a:ext cx="56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48D3554-7443-5D35-5A82-002E529E5A6F}"/>
                    </a:ext>
                  </a:extLst>
                </p14:cNvPr>
                <p14:cNvContentPartPr/>
                <p14:nvPr/>
              </p14:nvContentPartPr>
              <p14:xfrm>
                <a:off x="3370645" y="4521228"/>
                <a:ext cx="222120" cy="46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48D3554-7443-5D35-5A82-002E529E5A6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353005" y="4503228"/>
                  <a:ext cx="257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00BDEC2-1B65-8F52-370A-7F8809882C32}"/>
                    </a:ext>
                  </a:extLst>
                </p14:cNvPr>
                <p14:cNvContentPartPr/>
                <p14:nvPr/>
              </p14:nvContentPartPr>
              <p14:xfrm rot="436793">
                <a:off x="3588085" y="4339788"/>
                <a:ext cx="540720" cy="3776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00BDEC2-1B65-8F52-370A-7F8809882C3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 rot="436793">
                  <a:off x="3570085" y="4321771"/>
                  <a:ext cx="576360" cy="413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A6D5EF5-DA49-834A-E09F-B97BEFA70C3A}"/>
                    </a:ext>
                  </a:extLst>
                </p14:cNvPr>
                <p14:cNvContentPartPr/>
                <p14:nvPr/>
              </p14:nvContentPartPr>
              <p14:xfrm>
                <a:off x="4082365" y="4439868"/>
                <a:ext cx="109800" cy="116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A6D5EF5-DA49-834A-E09F-B97BEFA70C3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064725" y="4422228"/>
                  <a:ext cx="14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8352180-93EF-12FE-A66A-C3FDEA8C42C8}"/>
                    </a:ext>
                  </a:extLst>
                </p14:cNvPr>
                <p14:cNvContentPartPr/>
                <p14:nvPr/>
              </p14:nvContentPartPr>
              <p14:xfrm>
                <a:off x="4276765" y="4497828"/>
                <a:ext cx="43920" cy="41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8352180-93EF-12FE-A66A-C3FDEA8C42C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59125" y="4479828"/>
                  <a:ext cx="79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EB5D7D8-68D1-0051-E44B-0E22A7EFBB57}"/>
                    </a:ext>
                  </a:extLst>
                </p14:cNvPr>
                <p14:cNvContentPartPr/>
                <p14:nvPr/>
              </p14:nvContentPartPr>
              <p14:xfrm>
                <a:off x="2369125" y="5099028"/>
                <a:ext cx="193680" cy="3942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EB5D7D8-68D1-0051-E44B-0E22A7EFBB5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351125" y="5081388"/>
                  <a:ext cx="229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A3B9767-F35A-808C-236F-5371D3CC730E}"/>
                    </a:ext>
                  </a:extLst>
                </p14:cNvPr>
                <p14:cNvContentPartPr/>
                <p14:nvPr/>
              </p14:nvContentPartPr>
              <p14:xfrm>
                <a:off x="2585485" y="5287668"/>
                <a:ext cx="101880" cy="1432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A3B9767-F35A-808C-236F-5371D3CC730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567485" y="5270028"/>
                  <a:ext cx="13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EC0FD54-3208-C395-BAC5-1154600E067C}"/>
                    </a:ext>
                  </a:extLst>
                </p14:cNvPr>
                <p14:cNvContentPartPr/>
                <p14:nvPr/>
              </p14:nvContentPartPr>
              <p14:xfrm>
                <a:off x="2602405" y="5342748"/>
                <a:ext cx="104760" cy="25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EC0FD54-3208-C395-BAC5-1154600E067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584765" y="5325108"/>
                  <a:ext cx="140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D316E6B-FAF5-C443-E6F5-EDE385562499}"/>
                    </a:ext>
                  </a:extLst>
                </p14:cNvPr>
                <p14:cNvContentPartPr/>
                <p14:nvPr/>
              </p14:nvContentPartPr>
              <p14:xfrm rot="488825">
                <a:off x="2898685" y="5164908"/>
                <a:ext cx="140040" cy="360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D316E6B-FAF5-C443-E6F5-EDE38556249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 rot="488825">
                  <a:off x="2880685" y="5147086"/>
                  <a:ext cx="175680" cy="71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6F05EFB-B053-388C-DCF7-9E59403729DE}"/>
                    </a:ext>
                  </a:extLst>
                </p14:cNvPr>
                <p14:cNvContentPartPr/>
                <p14:nvPr/>
              </p14:nvContentPartPr>
              <p14:xfrm rot="842769">
                <a:off x="2880685" y="5267508"/>
                <a:ext cx="198720" cy="511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6F05EFB-B053-388C-DCF7-9E59403729D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 rot="842769">
                  <a:off x="2862685" y="5249634"/>
                  <a:ext cx="234360" cy="8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974AC02-9588-F354-F446-274E6330D6B4}"/>
                    </a:ext>
                  </a:extLst>
                </p14:cNvPr>
                <p14:cNvContentPartPr/>
                <p14:nvPr/>
              </p14:nvContentPartPr>
              <p14:xfrm>
                <a:off x="3488005" y="4865748"/>
                <a:ext cx="69120" cy="3358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974AC02-9588-F354-F446-274E6330D6B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70365" y="4848108"/>
                  <a:ext cx="104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C5D501A-6BA5-4571-251E-2EE3C8EBBE30}"/>
                    </a:ext>
                  </a:extLst>
                </p14:cNvPr>
                <p14:cNvContentPartPr/>
                <p14:nvPr/>
              </p14:nvContentPartPr>
              <p14:xfrm>
                <a:off x="3531205" y="4966908"/>
                <a:ext cx="122400" cy="1058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C5D501A-6BA5-4571-251E-2EE3C8EBBE3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513205" y="4948908"/>
                  <a:ext cx="158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6E0CCA3-358A-08B7-0939-D5AB73838502}"/>
                    </a:ext>
                  </a:extLst>
                </p14:cNvPr>
                <p14:cNvContentPartPr/>
                <p14:nvPr/>
              </p14:nvContentPartPr>
              <p14:xfrm>
                <a:off x="3678805" y="5055828"/>
                <a:ext cx="113760" cy="1692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6E0CCA3-358A-08B7-0939-D5AB7383850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661165" y="5037828"/>
                  <a:ext cx="149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E1064C8F-5126-85A2-9727-69149B8ABAA9}"/>
                    </a:ext>
                  </a:extLst>
                </p14:cNvPr>
                <p14:cNvContentPartPr/>
                <p14:nvPr/>
              </p14:nvContentPartPr>
              <p14:xfrm>
                <a:off x="3679885" y="5149788"/>
                <a:ext cx="105480" cy="216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E1064C8F-5126-85A2-9727-69149B8ABA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662245" y="5132148"/>
                  <a:ext cx="141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30A0C5E-FF36-AA1E-8FB2-532516A3BEE5}"/>
                    </a:ext>
                  </a:extLst>
                </p14:cNvPr>
                <p14:cNvContentPartPr/>
                <p14:nvPr/>
              </p14:nvContentPartPr>
              <p14:xfrm>
                <a:off x="3368485" y="5230428"/>
                <a:ext cx="623160" cy="446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30A0C5E-FF36-AA1E-8FB2-532516A3BEE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350485" y="5212788"/>
                  <a:ext cx="658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83365FAC-55E1-EEBF-49ED-DCF267F7BFA9}"/>
                    </a:ext>
                  </a:extLst>
                </p14:cNvPr>
                <p14:cNvContentPartPr/>
                <p14:nvPr/>
              </p14:nvContentPartPr>
              <p14:xfrm>
                <a:off x="4281445" y="5162028"/>
                <a:ext cx="110160" cy="3132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83365FAC-55E1-EEBF-49ED-DCF267F7BFA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263445" y="5144028"/>
                  <a:ext cx="145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DB4AC6A-AA3A-8576-77F7-C277B4D89367}"/>
                    </a:ext>
                  </a:extLst>
                </p14:cNvPr>
                <p14:cNvContentPartPr/>
                <p14:nvPr/>
              </p14:nvContentPartPr>
              <p14:xfrm>
                <a:off x="4321405" y="5243388"/>
                <a:ext cx="92520" cy="133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DB4AC6A-AA3A-8576-77F7-C277B4D8936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303765" y="5225748"/>
                  <a:ext cx="12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0BACE19-8837-3E0E-C5C1-72FAE30CBD29}"/>
                    </a:ext>
                  </a:extLst>
                </p14:cNvPr>
                <p14:cNvContentPartPr/>
                <p14:nvPr/>
              </p14:nvContentPartPr>
              <p14:xfrm>
                <a:off x="4902805" y="4817508"/>
                <a:ext cx="23760" cy="320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0BACE19-8837-3E0E-C5C1-72FAE30CBD2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885165" y="4799508"/>
                  <a:ext cx="594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BB7BD80-8C30-EC19-AC96-B74DD25584F6}"/>
                    </a:ext>
                  </a:extLst>
                </p14:cNvPr>
                <p14:cNvContentPartPr/>
                <p14:nvPr/>
              </p14:nvContentPartPr>
              <p14:xfrm>
                <a:off x="4903885" y="4892748"/>
                <a:ext cx="116280" cy="907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BB7BD80-8C30-EC19-AC96-B74DD25584F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885885" y="4875108"/>
                  <a:ext cx="151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7FD06DAA-3317-D393-8DC6-A8C608F535A5}"/>
                    </a:ext>
                  </a:extLst>
                </p14:cNvPr>
                <p14:cNvContentPartPr/>
                <p14:nvPr/>
              </p14:nvContentPartPr>
              <p14:xfrm>
                <a:off x="5071285" y="5017668"/>
                <a:ext cx="149760" cy="1558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7FD06DAA-3317-D393-8DC6-A8C608F535A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053645" y="5000028"/>
                  <a:ext cx="185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AFB3B48-0EEB-6D59-6D55-A49CEAA97E00}"/>
                    </a:ext>
                  </a:extLst>
                </p14:cNvPr>
                <p14:cNvContentPartPr/>
                <p14:nvPr/>
              </p14:nvContentPartPr>
              <p14:xfrm>
                <a:off x="5127805" y="5115228"/>
                <a:ext cx="83520" cy="140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AFB3B48-0EEB-6D59-6D55-A49CEAA97E0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109805" y="5097588"/>
                  <a:ext cx="119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F0841AE-D3CB-01B6-CD3D-C378E8DA9FCD}"/>
                    </a:ext>
                  </a:extLst>
                </p14:cNvPr>
                <p14:cNvContentPartPr/>
                <p14:nvPr/>
              </p14:nvContentPartPr>
              <p14:xfrm>
                <a:off x="4758445" y="5203788"/>
                <a:ext cx="610200" cy="313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F0841AE-D3CB-01B6-CD3D-C378E8DA9FC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740445" y="5185788"/>
                  <a:ext cx="645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CDCE0737-2560-FBB5-CDC4-CE1E711BC198}"/>
                    </a:ext>
                  </a:extLst>
                </p14:cNvPr>
                <p14:cNvContentPartPr/>
                <p14:nvPr/>
              </p14:nvContentPartPr>
              <p14:xfrm>
                <a:off x="4895245" y="5347428"/>
                <a:ext cx="23040" cy="2091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CDCE0737-2560-FBB5-CDC4-CE1E711BC19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77605" y="5329428"/>
                  <a:ext cx="58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F6A3B0A-3B48-2046-3A88-0D97E377EF63}"/>
                    </a:ext>
                  </a:extLst>
                </p14:cNvPr>
                <p14:cNvContentPartPr/>
                <p14:nvPr/>
              </p14:nvContentPartPr>
              <p14:xfrm>
                <a:off x="4853845" y="5357508"/>
                <a:ext cx="138960" cy="817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F6A3B0A-3B48-2046-3A88-0D97E377EF6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836205" y="5339868"/>
                  <a:ext cx="174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6650D8A-6D13-8C0A-1F4A-93A3F630F7F9}"/>
                    </a:ext>
                  </a:extLst>
                </p14:cNvPr>
                <p14:cNvContentPartPr/>
                <p14:nvPr/>
              </p14:nvContentPartPr>
              <p14:xfrm>
                <a:off x="5029525" y="5478828"/>
                <a:ext cx="22320" cy="1468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6650D8A-6D13-8C0A-1F4A-93A3F630F7F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11885" y="5461188"/>
                  <a:ext cx="57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6758415-363A-7B5D-80D9-D5E554C96687}"/>
                    </a:ext>
                  </a:extLst>
                </p14:cNvPr>
                <p14:cNvContentPartPr/>
                <p14:nvPr/>
              </p14:nvContentPartPr>
              <p14:xfrm>
                <a:off x="4989205" y="5492148"/>
                <a:ext cx="113760" cy="403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6758415-363A-7B5D-80D9-D5E554C9668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71565" y="5474508"/>
                  <a:ext cx="149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AC9B5FB7-8672-A888-E797-D0CDDECED577}"/>
                    </a:ext>
                  </a:extLst>
                </p14:cNvPr>
                <p14:cNvContentPartPr/>
                <p14:nvPr/>
              </p14:nvContentPartPr>
              <p14:xfrm>
                <a:off x="2513845" y="5874108"/>
                <a:ext cx="196920" cy="3697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AC9B5FB7-8672-A888-E797-D0CDDECED57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495845" y="5856468"/>
                  <a:ext cx="232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A76E676E-8180-D390-8D2A-87346FBA8723}"/>
                    </a:ext>
                  </a:extLst>
                </p14:cNvPr>
                <p14:cNvContentPartPr/>
                <p14:nvPr/>
              </p14:nvContentPartPr>
              <p14:xfrm>
                <a:off x="2631205" y="6076068"/>
                <a:ext cx="156240" cy="2106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A76E676E-8180-D390-8D2A-87346FBA872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613565" y="6058428"/>
                  <a:ext cx="191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51B481C-0A95-7044-CAE2-B501669E2228}"/>
                    </a:ext>
                  </a:extLst>
                </p14:cNvPr>
                <p14:cNvContentPartPr/>
                <p14:nvPr/>
              </p14:nvContentPartPr>
              <p14:xfrm>
                <a:off x="3512485" y="5396028"/>
                <a:ext cx="32400" cy="2566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51B481C-0A95-7044-CAE2-B501669E222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494845" y="5378028"/>
                  <a:ext cx="68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14003E0-C9FC-5298-7988-03BE821E1F47}"/>
                    </a:ext>
                  </a:extLst>
                </p14:cNvPr>
                <p14:cNvContentPartPr/>
                <p14:nvPr/>
              </p14:nvContentPartPr>
              <p14:xfrm>
                <a:off x="3495565" y="5387028"/>
                <a:ext cx="126720" cy="139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14003E0-C9FC-5298-7988-03BE821E1F4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477925" y="5369388"/>
                  <a:ext cx="162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4CDD711-E93F-1ACA-4881-49DAC4682C8F}"/>
                    </a:ext>
                  </a:extLst>
                </p14:cNvPr>
                <p14:cNvContentPartPr/>
                <p14:nvPr/>
              </p14:nvContentPartPr>
              <p14:xfrm>
                <a:off x="3666565" y="5525268"/>
                <a:ext cx="34560" cy="1544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4CDD711-E93F-1ACA-4881-49DAC4682C8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648925" y="5507628"/>
                  <a:ext cx="70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F926DDF-E34F-8AEB-26B3-9378A1E238C2}"/>
                    </a:ext>
                  </a:extLst>
                </p14:cNvPr>
                <p14:cNvContentPartPr/>
                <p14:nvPr/>
              </p14:nvContentPartPr>
              <p14:xfrm>
                <a:off x="3642445" y="5605908"/>
                <a:ext cx="81720" cy="82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F926DDF-E34F-8AEB-26B3-9378A1E238C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624805" y="5588268"/>
                  <a:ext cx="11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9C3E403-F459-6D92-B95C-35F614FCE815}"/>
                    </a:ext>
                  </a:extLst>
                </p14:cNvPr>
                <p14:cNvContentPartPr/>
                <p14:nvPr/>
              </p14:nvContentPartPr>
              <p14:xfrm>
                <a:off x="3759445" y="5569908"/>
                <a:ext cx="52920" cy="1000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9C3E403-F459-6D92-B95C-35F614FCE81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741805" y="5551908"/>
                  <a:ext cx="8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65EAE68B-AC27-2466-24FE-E1D91924ABDF}"/>
                    </a:ext>
                  </a:extLst>
                </p14:cNvPr>
                <p14:cNvContentPartPr/>
                <p14:nvPr/>
              </p14:nvContentPartPr>
              <p14:xfrm>
                <a:off x="3906325" y="5495028"/>
                <a:ext cx="21240" cy="1591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65EAE68B-AC27-2466-24FE-E1D91924ABD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888325" y="5477388"/>
                  <a:ext cx="56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0C098ED-06FD-A089-7E8A-5EA3168F0987}"/>
                    </a:ext>
                  </a:extLst>
                </p14:cNvPr>
                <p14:cNvContentPartPr/>
                <p14:nvPr/>
              </p14:nvContentPartPr>
              <p14:xfrm>
                <a:off x="3883285" y="5494308"/>
                <a:ext cx="318600" cy="1645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0C098ED-06FD-A089-7E8A-5EA3168F098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865645" y="5476308"/>
                  <a:ext cx="35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65C08229-FB3D-8A87-CF45-911F77177030}"/>
                    </a:ext>
                  </a:extLst>
                </p14:cNvPr>
                <p14:cNvContentPartPr/>
                <p14:nvPr/>
              </p14:nvContentPartPr>
              <p14:xfrm>
                <a:off x="3418885" y="5881668"/>
                <a:ext cx="392400" cy="21276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65C08229-FB3D-8A87-CF45-911F7717703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400885" y="5864028"/>
                  <a:ext cx="428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11B90C45-E49E-F354-CAAD-BA57ED8AE6CD}"/>
                    </a:ext>
                  </a:extLst>
                </p14:cNvPr>
                <p14:cNvContentPartPr/>
                <p14:nvPr/>
              </p14:nvContentPartPr>
              <p14:xfrm>
                <a:off x="3974005" y="5826588"/>
                <a:ext cx="77760" cy="1947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11B90C45-E49E-F354-CAAD-BA57ED8AE6C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956365" y="5808948"/>
                  <a:ext cx="113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BB512DB5-17ED-C804-D09A-61E94B6E65D6}"/>
                    </a:ext>
                  </a:extLst>
                </p14:cNvPr>
                <p14:cNvContentPartPr/>
                <p14:nvPr/>
              </p14:nvContentPartPr>
              <p14:xfrm>
                <a:off x="4000645" y="5830908"/>
                <a:ext cx="113400" cy="8352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BB512DB5-17ED-C804-D09A-61E94B6E65D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982645" y="5812908"/>
                  <a:ext cx="149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C5608379-11DD-5F97-C07A-C1DB8A474A10}"/>
                    </a:ext>
                  </a:extLst>
                </p14:cNvPr>
                <p14:cNvContentPartPr/>
                <p14:nvPr/>
              </p14:nvContentPartPr>
              <p14:xfrm>
                <a:off x="4102885" y="5903268"/>
                <a:ext cx="123840" cy="17928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C5608379-11DD-5F97-C07A-C1DB8A474A1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084885" y="5885268"/>
                  <a:ext cx="159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184162E0-0378-5FC5-79DA-522A18631670}"/>
                    </a:ext>
                  </a:extLst>
                </p14:cNvPr>
                <p14:cNvContentPartPr/>
                <p14:nvPr/>
              </p14:nvContentPartPr>
              <p14:xfrm>
                <a:off x="4257325" y="5701668"/>
                <a:ext cx="118080" cy="14040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184162E0-0378-5FC5-79DA-522A1863167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239325" y="5684028"/>
                  <a:ext cx="153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62C12876-F434-A442-0D70-D15A1419BD32}"/>
                    </a:ext>
                  </a:extLst>
                </p14:cNvPr>
                <p14:cNvContentPartPr/>
                <p14:nvPr/>
              </p14:nvContentPartPr>
              <p14:xfrm>
                <a:off x="3020365" y="6099828"/>
                <a:ext cx="168840" cy="86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62C12876-F434-A442-0D70-D15A1419BD3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002725" y="6082188"/>
                  <a:ext cx="204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674671AE-EC4A-E059-AB44-0B44FD64A940}"/>
                    </a:ext>
                  </a:extLst>
                </p14:cNvPr>
                <p14:cNvContentPartPr/>
                <p14:nvPr/>
              </p14:nvContentPartPr>
              <p14:xfrm>
                <a:off x="3034405" y="6229428"/>
                <a:ext cx="147960" cy="165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674671AE-EC4A-E059-AB44-0B44FD64A94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016405" y="6211788"/>
                  <a:ext cx="18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5E08974B-D0DD-D841-43F6-6BA9C1C53E51}"/>
                    </a:ext>
                  </a:extLst>
                </p14:cNvPr>
                <p14:cNvContentPartPr/>
                <p14:nvPr/>
              </p14:nvContentPartPr>
              <p14:xfrm>
                <a:off x="3751525" y="6252468"/>
                <a:ext cx="52200" cy="22500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5E08974B-D0DD-D841-43F6-6BA9C1C53E5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733525" y="6234468"/>
                  <a:ext cx="87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27B4F7BA-D407-F362-20FD-98CF7C7C31AF}"/>
                    </a:ext>
                  </a:extLst>
                </p14:cNvPr>
                <p14:cNvContentPartPr/>
                <p14:nvPr/>
              </p14:nvContentPartPr>
              <p14:xfrm>
                <a:off x="3740005" y="6269388"/>
                <a:ext cx="118440" cy="838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27B4F7BA-D407-F362-20FD-98CF7C7C31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722365" y="6251748"/>
                  <a:ext cx="15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EA6BF32E-0F19-4FAF-D305-FD8275375B28}"/>
                    </a:ext>
                  </a:extLst>
                </p14:cNvPr>
                <p14:cNvContentPartPr/>
                <p14:nvPr/>
              </p14:nvContentPartPr>
              <p14:xfrm>
                <a:off x="3899485" y="6412308"/>
                <a:ext cx="24480" cy="1281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EA6BF32E-0F19-4FAF-D305-FD8275375B2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881845" y="6394668"/>
                  <a:ext cx="60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96B92DE6-ABB4-687E-EAD9-338F58EC6BFB}"/>
                    </a:ext>
                  </a:extLst>
                </p14:cNvPr>
                <p14:cNvContentPartPr/>
                <p14:nvPr/>
              </p14:nvContentPartPr>
              <p14:xfrm>
                <a:off x="3856645" y="6397188"/>
                <a:ext cx="153360" cy="3456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96B92DE6-ABB4-687E-EAD9-338F58EC6BF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839005" y="6379548"/>
                  <a:ext cx="189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F351E351-7C12-3772-D036-749A31747128}"/>
                    </a:ext>
                  </a:extLst>
                </p14:cNvPr>
                <p14:cNvContentPartPr/>
                <p14:nvPr/>
              </p14:nvContentPartPr>
              <p14:xfrm>
                <a:off x="4539925" y="6096948"/>
                <a:ext cx="47520" cy="1148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F351E351-7C12-3772-D036-749A3174712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522285" y="6078948"/>
                  <a:ext cx="8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572FB743-CC0D-DCD4-47BA-CF7BBF82E237}"/>
                    </a:ext>
                  </a:extLst>
                </p14:cNvPr>
                <p14:cNvContentPartPr/>
                <p14:nvPr/>
              </p14:nvContentPartPr>
              <p14:xfrm>
                <a:off x="4741525" y="5890308"/>
                <a:ext cx="290520" cy="3571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572FB743-CC0D-DCD4-47BA-CF7BBF82E23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723885" y="5872308"/>
                  <a:ext cx="3261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25D9D842-C016-1795-327A-5199552E286B}"/>
                    </a:ext>
                  </a:extLst>
                </p14:cNvPr>
                <p14:cNvContentPartPr/>
                <p14:nvPr/>
              </p14:nvContentPartPr>
              <p14:xfrm>
                <a:off x="5009005" y="6107028"/>
                <a:ext cx="70920" cy="853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25D9D842-C016-1795-327A-5199552E286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91365" y="6089028"/>
                  <a:ext cx="106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935423E5-69C7-E4CA-FD33-C0AFC4F3E868}"/>
                    </a:ext>
                  </a:extLst>
                </p14:cNvPr>
                <p14:cNvContentPartPr/>
                <p14:nvPr/>
              </p14:nvContentPartPr>
              <p14:xfrm>
                <a:off x="5272885" y="5990748"/>
                <a:ext cx="130680" cy="223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935423E5-69C7-E4CA-FD33-C0AFC4F3E86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254885" y="5972748"/>
                  <a:ext cx="166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14EA6A30-0FF5-0B2F-24EF-2B1869123599}"/>
                    </a:ext>
                  </a:extLst>
                </p14:cNvPr>
                <p14:cNvContentPartPr/>
                <p14:nvPr/>
              </p14:nvContentPartPr>
              <p14:xfrm>
                <a:off x="5287645" y="6074628"/>
                <a:ext cx="105120" cy="154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14EA6A30-0FF5-0B2F-24EF-2B186912359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270005" y="6056988"/>
                  <a:ext cx="140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08CF8C16-2791-0295-7C62-F745B3A24EEA}"/>
                    </a:ext>
                  </a:extLst>
                </p14:cNvPr>
                <p14:cNvContentPartPr/>
                <p14:nvPr/>
              </p14:nvContentPartPr>
              <p14:xfrm>
                <a:off x="5609125" y="5151228"/>
                <a:ext cx="145080" cy="280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08CF8C16-2791-0295-7C62-F745B3A24EE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591485" y="5133228"/>
                  <a:ext cx="180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1FE82F88-E1C1-0507-4B53-DD4F3D35DC8A}"/>
                    </a:ext>
                  </a:extLst>
                </p14:cNvPr>
                <p14:cNvContentPartPr/>
                <p14:nvPr/>
              </p14:nvContentPartPr>
              <p14:xfrm>
                <a:off x="5606245" y="5263908"/>
                <a:ext cx="128520" cy="154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1FE82F88-E1C1-0507-4B53-DD4F3D35DC8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588605" y="5245908"/>
                  <a:ext cx="164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46DADD90-3335-910B-CDA7-1EF538815E09}"/>
                    </a:ext>
                  </a:extLst>
                </p14:cNvPr>
                <p14:cNvContentPartPr/>
                <p14:nvPr/>
              </p14:nvContentPartPr>
              <p14:xfrm>
                <a:off x="6227605" y="4881588"/>
                <a:ext cx="317160" cy="27936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46DADD90-3335-910B-CDA7-1EF538815E0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209605" y="4863948"/>
                  <a:ext cx="352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CB27C087-E6E0-93F4-6C61-B76E5918E6A2}"/>
                    </a:ext>
                  </a:extLst>
                </p14:cNvPr>
                <p14:cNvContentPartPr/>
                <p14:nvPr/>
              </p14:nvContentPartPr>
              <p14:xfrm>
                <a:off x="6436765" y="5063388"/>
                <a:ext cx="153000" cy="392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CB27C087-E6E0-93F4-6C61-B76E5918E6A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418765" y="5045748"/>
                  <a:ext cx="188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C0666CB1-E1B9-3878-E4CB-74C8B6DA3D2D}"/>
                    </a:ext>
                  </a:extLst>
                </p14:cNvPr>
                <p14:cNvContentPartPr/>
                <p14:nvPr/>
              </p14:nvContentPartPr>
              <p14:xfrm>
                <a:off x="6721885" y="4840908"/>
                <a:ext cx="45000" cy="29232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C0666CB1-E1B9-3878-E4CB-74C8B6DA3D2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703885" y="4823268"/>
                  <a:ext cx="80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DBAA8509-517F-9115-92D2-96CD07CEB7FF}"/>
                    </a:ext>
                  </a:extLst>
                </p14:cNvPr>
                <p14:cNvContentPartPr/>
                <p14:nvPr/>
              </p14:nvContentPartPr>
              <p14:xfrm>
                <a:off x="6725125" y="4843788"/>
                <a:ext cx="131040" cy="1504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DBAA8509-517F-9115-92D2-96CD07CEB7F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707125" y="4826148"/>
                  <a:ext cx="16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B9887246-99F4-6A6E-5F3D-5206FD739103}"/>
                    </a:ext>
                  </a:extLst>
                </p14:cNvPr>
                <p14:cNvContentPartPr/>
                <p14:nvPr/>
              </p14:nvContentPartPr>
              <p14:xfrm>
                <a:off x="6829525" y="5024508"/>
                <a:ext cx="112680" cy="1623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B9887246-99F4-6A6E-5F3D-5206FD73910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811885" y="5006508"/>
                  <a:ext cx="148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CFF7C9C2-6829-6B8B-AEF7-D86BC03C2898}"/>
                    </a:ext>
                  </a:extLst>
                </p14:cNvPr>
                <p14:cNvContentPartPr/>
                <p14:nvPr/>
              </p14:nvContentPartPr>
              <p14:xfrm>
                <a:off x="6853645" y="5099028"/>
                <a:ext cx="75240" cy="1872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CFF7C9C2-6829-6B8B-AEF7-D86BC03C2898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836005" y="5081388"/>
                  <a:ext cx="110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02EB5A7F-0055-A941-1B0F-354CDB8496A2}"/>
                    </a:ext>
                  </a:extLst>
                </p14:cNvPr>
                <p14:cNvContentPartPr/>
                <p14:nvPr/>
              </p14:nvContentPartPr>
              <p14:xfrm>
                <a:off x="6918085" y="4696548"/>
                <a:ext cx="120960" cy="15660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02EB5A7F-0055-A941-1B0F-354CDB8496A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900085" y="4678908"/>
                  <a:ext cx="156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67E01971-7339-1665-BBA3-2167C3D43ACA}"/>
                    </a:ext>
                  </a:extLst>
                </p14:cNvPr>
                <p14:cNvContentPartPr/>
                <p14:nvPr/>
              </p14:nvContentPartPr>
              <p14:xfrm>
                <a:off x="6542605" y="5374068"/>
                <a:ext cx="67320" cy="30024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67E01971-7339-1665-BBA3-2167C3D43AC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524605" y="5356428"/>
                  <a:ext cx="102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EEF2C60-ACF3-8DF4-3871-3E95E51B0271}"/>
                    </a:ext>
                  </a:extLst>
                </p14:cNvPr>
                <p14:cNvContentPartPr/>
                <p14:nvPr/>
              </p14:nvContentPartPr>
              <p14:xfrm>
                <a:off x="6550525" y="5388108"/>
                <a:ext cx="118440" cy="1155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EEF2C60-ACF3-8DF4-3871-3E95E51B027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532885" y="5370108"/>
                  <a:ext cx="154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7ACBB8D-7029-A37E-169B-508090326C61}"/>
                    </a:ext>
                  </a:extLst>
                </p14:cNvPr>
                <p14:cNvContentPartPr/>
                <p14:nvPr/>
              </p14:nvContentPartPr>
              <p14:xfrm>
                <a:off x="6656725" y="5587908"/>
                <a:ext cx="57240" cy="11556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7ACBB8D-7029-A37E-169B-508090326C6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638725" y="5569908"/>
                  <a:ext cx="92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011B229D-E67E-667D-2B0D-F09B2CED64CC}"/>
                    </a:ext>
                  </a:extLst>
                </p14:cNvPr>
                <p14:cNvContentPartPr/>
                <p14:nvPr/>
              </p14:nvContentPartPr>
              <p14:xfrm>
                <a:off x="6633325" y="5573508"/>
                <a:ext cx="140400" cy="302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011B229D-E67E-667D-2B0D-F09B2CED64C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615325" y="5555508"/>
                  <a:ext cx="17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BB15E05-9A73-9F46-64F1-73B4AA68C271}"/>
                    </a:ext>
                  </a:extLst>
                </p14:cNvPr>
                <p14:cNvContentPartPr/>
                <p14:nvPr/>
              </p14:nvContentPartPr>
              <p14:xfrm>
                <a:off x="5749525" y="5788428"/>
                <a:ext cx="182520" cy="17100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BB15E05-9A73-9F46-64F1-73B4AA68C27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731525" y="5770428"/>
                  <a:ext cx="218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F4E920DB-AA0C-02BB-651C-A299B31A4373}"/>
                    </a:ext>
                  </a:extLst>
                </p14:cNvPr>
                <p14:cNvContentPartPr/>
                <p14:nvPr/>
              </p14:nvContentPartPr>
              <p14:xfrm>
                <a:off x="5928085" y="5938188"/>
                <a:ext cx="124920" cy="10116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F4E920DB-AA0C-02BB-651C-A299B31A437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910445" y="5920188"/>
                  <a:ext cx="160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9DB089C3-5CE1-E17A-90DF-DBA7BB1140AB}"/>
                    </a:ext>
                  </a:extLst>
                </p14:cNvPr>
                <p14:cNvContentPartPr/>
                <p14:nvPr/>
              </p14:nvContentPartPr>
              <p14:xfrm>
                <a:off x="6138685" y="5725788"/>
                <a:ext cx="54000" cy="25128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9DB089C3-5CE1-E17A-90DF-DBA7BB1140A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120685" y="5708148"/>
                  <a:ext cx="89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66827FF2-E7A6-724E-496D-3A95D1A284D4}"/>
                    </a:ext>
                  </a:extLst>
                </p14:cNvPr>
                <p14:cNvContentPartPr/>
                <p14:nvPr/>
              </p14:nvContentPartPr>
              <p14:xfrm>
                <a:off x="6147685" y="5725068"/>
                <a:ext cx="145080" cy="14868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66827FF2-E7A6-724E-496D-3A95D1A284D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129685" y="5707068"/>
                  <a:ext cx="180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651629E9-7DB7-1BA6-4A07-48F17A1AC58A}"/>
                    </a:ext>
                  </a:extLst>
                </p14:cNvPr>
                <p14:cNvContentPartPr/>
                <p14:nvPr/>
              </p14:nvContentPartPr>
              <p14:xfrm>
                <a:off x="6231565" y="5920548"/>
                <a:ext cx="123120" cy="820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651629E9-7DB7-1BA6-4A07-48F17A1AC58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213565" y="5902548"/>
                  <a:ext cx="158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3F1C2F59-B784-B6EF-20EB-2B64182A4517}"/>
                    </a:ext>
                  </a:extLst>
                </p14:cNvPr>
                <p14:cNvContentPartPr/>
                <p14:nvPr/>
              </p14:nvContentPartPr>
              <p14:xfrm>
                <a:off x="6259645" y="5578548"/>
                <a:ext cx="130320" cy="13752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3F1C2F59-B784-B6EF-20EB-2B64182A451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241645" y="5560908"/>
                  <a:ext cx="165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250BA123-F896-10BB-FAD9-23130DACFC7D}"/>
                    </a:ext>
                  </a:extLst>
                </p14:cNvPr>
                <p14:cNvContentPartPr/>
                <p14:nvPr/>
              </p14:nvContentPartPr>
              <p14:xfrm>
                <a:off x="5975965" y="6212508"/>
                <a:ext cx="54000" cy="19476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50BA123-F896-10BB-FAD9-23130DACFC7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958325" y="6194508"/>
                  <a:ext cx="89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D6910020-E772-DE82-825C-7C9EF0C1317F}"/>
                    </a:ext>
                  </a:extLst>
                </p14:cNvPr>
                <p14:cNvContentPartPr/>
                <p14:nvPr/>
              </p14:nvContentPartPr>
              <p14:xfrm>
                <a:off x="5961925" y="6186948"/>
                <a:ext cx="154080" cy="9288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D6910020-E772-DE82-825C-7C9EF0C1317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943925" y="6169308"/>
                  <a:ext cx="18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126F3DB2-66D9-1163-DDC0-B7FC954489F8}"/>
                    </a:ext>
                  </a:extLst>
                </p14:cNvPr>
                <p14:cNvContentPartPr/>
                <p14:nvPr/>
              </p14:nvContentPartPr>
              <p14:xfrm>
                <a:off x="6150925" y="6337068"/>
                <a:ext cx="17640" cy="11952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126F3DB2-66D9-1163-DDC0-B7FC954489F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133285" y="6319428"/>
                  <a:ext cx="53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20EFDF55-D9E2-D521-1D93-F50A501507B8}"/>
                    </a:ext>
                  </a:extLst>
                </p14:cNvPr>
                <p14:cNvContentPartPr/>
                <p14:nvPr/>
              </p14:nvContentPartPr>
              <p14:xfrm>
                <a:off x="6127525" y="6302508"/>
                <a:ext cx="137160" cy="4284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20EFDF55-D9E2-D521-1D93-F50A501507B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109885" y="6284508"/>
                  <a:ext cx="1728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B57BC4F3-69AB-202C-B4C8-ECA3F14AC4D5}"/>
                  </a:ext>
                </a:extLst>
              </p14:cNvPr>
              <p14:cNvContentPartPr/>
              <p14:nvPr/>
            </p14:nvContentPartPr>
            <p14:xfrm>
              <a:off x="8205205" y="5992908"/>
              <a:ext cx="62280" cy="172440"/>
            </p14:xfrm>
          </p:contentPart>
        </mc:Choice>
        <mc:Fallback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B57BC4F3-69AB-202C-B4C8-ECA3F14AC4D5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8187205" y="5974908"/>
                <a:ext cx="9792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6" name="Group 555">
            <a:extLst>
              <a:ext uri="{FF2B5EF4-FFF2-40B4-BE49-F238E27FC236}">
                <a16:creationId xmlns:a16="http://schemas.microsoft.com/office/drawing/2014/main" id="{BF406821-CD31-DE33-5424-8B4641D582A9}"/>
              </a:ext>
            </a:extLst>
          </p:cNvPr>
          <p:cNvGrpSpPr/>
          <p:nvPr/>
        </p:nvGrpSpPr>
        <p:grpSpPr>
          <a:xfrm>
            <a:off x="8574925" y="5385948"/>
            <a:ext cx="1762200" cy="1009440"/>
            <a:chOff x="7050925" y="5385948"/>
            <a:chExt cx="1762200" cy="10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27D415EB-5194-F340-011A-52972A24EC7F}"/>
                    </a:ext>
                  </a:extLst>
                </p14:cNvPr>
                <p14:cNvContentPartPr/>
                <p14:nvPr/>
              </p14:nvContentPartPr>
              <p14:xfrm>
                <a:off x="7050925" y="5838108"/>
                <a:ext cx="214560" cy="35316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27D415EB-5194-F340-011A-52972A24EC7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033285" y="5820108"/>
                  <a:ext cx="2502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0AA075A1-4B92-70BA-01F7-51425E937D61}"/>
                    </a:ext>
                  </a:extLst>
                </p14:cNvPr>
                <p14:cNvContentPartPr/>
                <p14:nvPr/>
              </p14:nvContentPartPr>
              <p14:xfrm>
                <a:off x="7312645" y="6001908"/>
                <a:ext cx="100800" cy="1789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0AA075A1-4B92-70BA-01F7-51425E937D6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294645" y="5984268"/>
                  <a:ext cx="136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CCBA7C4C-8BB2-76EE-C69E-21A647E4F27A}"/>
                    </a:ext>
                  </a:extLst>
                </p14:cNvPr>
                <p14:cNvContentPartPr/>
                <p14:nvPr/>
              </p14:nvContentPartPr>
              <p14:xfrm>
                <a:off x="7550965" y="5875188"/>
                <a:ext cx="123840" cy="154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CCBA7C4C-8BB2-76EE-C69E-21A647E4F27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532965" y="5857548"/>
                  <a:ext cx="159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8C0D437C-98D3-3818-08D6-13A01D764F79}"/>
                    </a:ext>
                  </a:extLst>
                </p14:cNvPr>
                <p14:cNvContentPartPr/>
                <p14:nvPr/>
              </p14:nvContentPartPr>
              <p14:xfrm>
                <a:off x="7527925" y="6001908"/>
                <a:ext cx="120600" cy="1980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8C0D437C-98D3-3818-08D6-13A01D764F79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510285" y="5984268"/>
                  <a:ext cx="156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3EC1A578-4120-5F0A-B611-CD798AFD95E8}"/>
                    </a:ext>
                  </a:extLst>
                </p14:cNvPr>
                <p14:cNvContentPartPr/>
                <p14:nvPr/>
              </p14:nvContentPartPr>
              <p14:xfrm>
                <a:off x="7899805" y="5646228"/>
                <a:ext cx="295200" cy="21960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3EC1A578-4120-5F0A-B611-CD798AFD95E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881805" y="5628588"/>
                  <a:ext cx="330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862CB178-5809-4EF9-1506-6D473C0C2947}"/>
                    </a:ext>
                  </a:extLst>
                </p14:cNvPr>
                <p14:cNvContentPartPr/>
                <p14:nvPr/>
              </p14:nvContentPartPr>
              <p14:xfrm>
                <a:off x="8161525" y="5733708"/>
                <a:ext cx="100800" cy="16812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862CB178-5809-4EF9-1506-6D473C0C294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143885" y="5716068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D1C275DB-9921-42B0-6289-DECD38378932}"/>
                    </a:ext>
                  </a:extLst>
                </p14:cNvPr>
                <p14:cNvContentPartPr/>
                <p14:nvPr/>
              </p14:nvContentPartPr>
              <p14:xfrm>
                <a:off x="8448445" y="5572788"/>
                <a:ext cx="45360" cy="27072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D1C275DB-9921-42B0-6289-DECD3837893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430445" y="5555148"/>
                  <a:ext cx="81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F909FF28-DF69-C553-29FE-0C5996CA2E80}"/>
                    </a:ext>
                  </a:extLst>
                </p14:cNvPr>
                <p14:cNvContentPartPr/>
                <p14:nvPr/>
              </p14:nvContentPartPr>
              <p14:xfrm>
                <a:off x="8463925" y="5575668"/>
                <a:ext cx="108360" cy="1314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F909FF28-DF69-C553-29FE-0C5996CA2E80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446285" y="5557668"/>
                  <a:ext cx="144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E1678FBB-9C40-14AA-8BD3-F5CA95099DA1}"/>
                    </a:ext>
                  </a:extLst>
                </p14:cNvPr>
                <p14:cNvContentPartPr/>
                <p14:nvPr/>
              </p14:nvContentPartPr>
              <p14:xfrm>
                <a:off x="8591005" y="5745228"/>
                <a:ext cx="117360" cy="16056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E1678FBB-9C40-14AA-8BD3-F5CA95099DA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573365" y="5727588"/>
                  <a:ext cx="153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39FA0637-D103-00E1-AFBE-DC0386C025A1}"/>
                    </a:ext>
                  </a:extLst>
                </p14:cNvPr>
                <p14:cNvContentPartPr/>
                <p14:nvPr/>
              </p14:nvContentPartPr>
              <p14:xfrm>
                <a:off x="8670205" y="5385948"/>
                <a:ext cx="142920" cy="15984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39FA0637-D103-00E1-AFBE-DC0386C025A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652565" y="5367948"/>
                  <a:ext cx="178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7D1EEF62-D834-42B6-FAED-BB026C890310}"/>
                    </a:ext>
                  </a:extLst>
                </p14:cNvPr>
                <p14:cNvContentPartPr/>
                <p14:nvPr/>
              </p14:nvContentPartPr>
              <p14:xfrm>
                <a:off x="8208685" y="6089388"/>
                <a:ext cx="64800" cy="20520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7D1EEF62-D834-42B6-FAED-BB026C89031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90685" y="6071748"/>
                  <a:ext cx="100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85AF68BF-0E17-D6E2-B5B0-C6087B4ED81B}"/>
                    </a:ext>
                  </a:extLst>
                </p14:cNvPr>
                <p14:cNvContentPartPr/>
                <p14:nvPr/>
              </p14:nvContentPartPr>
              <p14:xfrm>
                <a:off x="8204365" y="6072108"/>
                <a:ext cx="147240" cy="12816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85AF68BF-0E17-D6E2-B5B0-C6087B4ED81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186725" y="6054468"/>
                  <a:ext cx="182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C8258244-7594-5668-97ED-00C42BB334E9}"/>
                    </a:ext>
                  </a:extLst>
                </p14:cNvPr>
                <p14:cNvContentPartPr/>
                <p14:nvPr/>
              </p14:nvContentPartPr>
              <p14:xfrm>
                <a:off x="8365285" y="6279468"/>
                <a:ext cx="27360" cy="11592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C8258244-7594-5668-97ED-00C42BB334E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347645" y="6261828"/>
                  <a:ext cx="63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A08102CF-9A74-34C6-49A0-03BD6649DCB5}"/>
                    </a:ext>
                  </a:extLst>
                </p14:cNvPr>
                <p14:cNvContentPartPr/>
                <p14:nvPr/>
              </p14:nvContentPartPr>
              <p14:xfrm>
                <a:off x="8311285" y="6268308"/>
                <a:ext cx="178560" cy="4212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A08102CF-9A74-34C6-49A0-03BD6649DCB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93645" y="6250308"/>
                  <a:ext cx="214200" cy="777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9A5BF7-86D3-3B37-090C-FCD0B3CF8A0A}"/>
              </a:ext>
            </a:extLst>
          </p:cNvPr>
          <p:cNvCxnSpPr/>
          <p:nvPr/>
        </p:nvCxnSpPr>
        <p:spPr>
          <a:xfrm>
            <a:off x="7608325" y="5261547"/>
            <a:ext cx="11671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D45298-9FD6-6375-1B48-2AA06EC1E6B8}"/>
              </a:ext>
            </a:extLst>
          </p:cNvPr>
          <p:cNvCxnSpPr/>
          <p:nvPr/>
        </p:nvCxnSpPr>
        <p:spPr>
          <a:xfrm>
            <a:off x="9237256" y="5992908"/>
            <a:ext cx="11671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A0D5FE-4D76-303B-EBDF-418EF7970C2C}"/>
              </a:ext>
            </a:extLst>
          </p:cNvPr>
          <p:cNvCxnSpPr>
            <a:cxnSpLocks/>
          </p:cNvCxnSpPr>
          <p:nvPr/>
        </p:nvCxnSpPr>
        <p:spPr>
          <a:xfrm>
            <a:off x="7131493" y="6152856"/>
            <a:ext cx="101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48FD8C-2C6E-B3C6-4220-E24C72FFB454}"/>
              </a:ext>
            </a:extLst>
          </p:cNvPr>
          <p:cNvCxnSpPr/>
          <p:nvPr/>
        </p:nvCxnSpPr>
        <p:spPr>
          <a:xfrm>
            <a:off x="4843165" y="6165348"/>
            <a:ext cx="11671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60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D6F6C-B017-C7C5-FF8E-5D14937B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363C3B-8589-B5D6-BEA3-A1772013F0A0}"/>
              </a:ext>
            </a:extLst>
          </p:cNvPr>
          <p:cNvGrpSpPr/>
          <p:nvPr/>
        </p:nvGrpSpPr>
        <p:grpSpPr>
          <a:xfrm rot="255610">
            <a:off x="1783720" y="239335"/>
            <a:ext cx="629280" cy="244080"/>
            <a:chOff x="229285" y="314268"/>
            <a:chExt cx="62928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209E63-91D8-0C14-90C9-446FAD405AF1}"/>
                    </a:ext>
                  </a:extLst>
                </p14:cNvPr>
                <p14:cNvContentPartPr/>
                <p14:nvPr/>
              </p14:nvContentPartPr>
              <p14:xfrm>
                <a:off x="229285" y="371148"/>
                <a:ext cx="53640" cy="159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209E63-91D8-0C14-90C9-446FAD405A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1285" y="353508"/>
                  <a:ext cx="89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0F9F469-60EC-9D3A-DE66-1269E7CBE170}"/>
                    </a:ext>
                  </a:extLst>
                </p14:cNvPr>
                <p14:cNvContentPartPr/>
                <p14:nvPr/>
              </p14:nvContentPartPr>
              <p14:xfrm>
                <a:off x="269245" y="314268"/>
                <a:ext cx="175680" cy="206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0F9F469-60EC-9D3A-DE66-1269E7CBE1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605" y="296268"/>
                  <a:ext cx="211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AE68E6-74A3-143A-5C0C-5EC8EAE7D6DB}"/>
                    </a:ext>
                  </a:extLst>
                </p14:cNvPr>
                <p14:cNvContentPartPr/>
                <p14:nvPr/>
              </p14:nvContentPartPr>
              <p14:xfrm>
                <a:off x="475784" y="352222"/>
                <a:ext cx="84240" cy="173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AE68E6-74A3-143A-5C0C-5EC8EAE7D6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7784" y="334222"/>
                  <a:ext cx="11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DA51CD-B58A-537C-939A-233C0864848D}"/>
                    </a:ext>
                  </a:extLst>
                </p14:cNvPr>
                <p14:cNvContentPartPr/>
                <p14:nvPr/>
              </p14:nvContentPartPr>
              <p14:xfrm>
                <a:off x="637525" y="320388"/>
                <a:ext cx="221040" cy="237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DA51CD-B58A-537C-939A-233C086484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9885" y="302388"/>
                  <a:ext cx="256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EDCBF-306F-46A4-7E30-47D53630F643}"/>
              </a:ext>
            </a:extLst>
          </p:cNvPr>
          <p:cNvGrpSpPr/>
          <p:nvPr/>
        </p:nvGrpSpPr>
        <p:grpSpPr>
          <a:xfrm>
            <a:off x="2620165" y="308408"/>
            <a:ext cx="399600" cy="198360"/>
            <a:chOff x="1096165" y="338388"/>
            <a:chExt cx="3996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6CDB2B-9002-36E4-F88D-40C832DB96F5}"/>
                    </a:ext>
                  </a:extLst>
                </p14:cNvPr>
                <p14:cNvContentPartPr/>
                <p14:nvPr/>
              </p14:nvContentPartPr>
              <p14:xfrm>
                <a:off x="1096165" y="368268"/>
                <a:ext cx="197280" cy="168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6CDB2B-9002-36E4-F88D-40C832DB96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8165" y="350628"/>
                  <a:ext cx="232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1C25AB-A8F9-1AF7-67C1-44BEAE728D40}"/>
                    </a:ext>
                  </a:extLst>
                </p14:cNvPr>
                <p14:cNvContentPartPr/>
                <p14:nvPr/>
              </p14:nvContentPartPr>
              <p14:xfrm>
                <a:off x="1353565" y="338388"/>
                <a:ext cx="142200" cy="11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1C25AB-A8F9-1AF7-67C1-44BEAE728D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5565" y="320748"/>
                  <a:ext cx="1778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E6E005-6552-6363-FD95-B2385B958C6B}"/>
              </a:ext>
            </a:extLst>
          </p:cNvPr>
          <p:cNvGrpSpPr/>
          <p:nvPr/>
        </p:nvGrpSpPr>
        <p:grpSpPr>
          <a:xfrm>
            <a:off x="3313885" y="293288"/>
            <a:ext cx="530640" cy="348840"/>
            <a:chOff x="1789885" y="323268"/>
            <a:chExt cx="5306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5D1F05-EB8A-D2AD-3B46-FDCEE16C2717}"/>
                    </a:ext>
                  </a:extLst>
                </p14:cNvPr>
                <p14:cNvContentPartPr/>
                <p14:nvPr/>
              </p14:nvContentPartPr>
              <p14:xfrm>
                <a:off x="1789885" y="338388"/>
                <a:ext cx="186120" cy="15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5D1F05-EB8A-D2AD-3B46-FDCEE16C27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71885" y="320748"/>
                  <a:ext cx="221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B31AF4-F291-9A8D-872A-0C0B3CECA1E9}"/>
                    </a:ext>
                  </a:extLst>
                </p14:cNvPr>
                <p14:cNvContentPartPr/>
                <p14:nvPr/>
              </p14:nvContentPartPr>
              <p14:xfrm>
                <a:off x="2036485" y="323268"/>
                <a:ext cx="284040" cy="34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B31AF4-F291-9A8D-872A-0C0B3CECA1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18485" y="305268"/>
                  <a:ext cx="31968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C7CC0B-9BFB-A760-FEFD-4302D7AFD7BE}"/>
              </a:ext>
            </a:extLst>
          </p:cNvPr>
          <p:cNvGrpSpPr/>
          <p:nvPr/>
        </p:nvGrpSpPr>
        <p:grpSpPr>
          <a:xfrm>
            <a:off x="4161685" y="175308"/>
            <a:ext cx="2144160" cy="331560"/>
            <a:chOff x="2637685" y="175308"/>
            <a:chExt cx="214416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1E5F8F-6CCE-FC74-8F0F-01B4E5859F36}"/>
                    </a:ext>
                  </a:extLst>
                </p14:cNvPr>
                <p14:cNvContentPartPr/>
                <p14:nvPr/>
              </p14:nvContentPartPr>
              <p14:xfrm>
                <a:off x="2637685" y="309228"/>
                <a:ext cx="362880" cy="14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1E5F8F-6CCE-FC74-8F0F-01B4E5859F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9685" y="291588"/>
                  <a:ext cx="398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56DE2E-D830-14F7-50AC-D4D6CE71223E}"/>
                    </a:ext>
                  </a:extLst>
                </p14:cNvPr>
                <p14:cNvContentPartPr/>
                <p14:nvPr/>
              </p14:nvContentPartPr>
              <p14:xfrm>
                <a:off x="3068245" y="239028"/>
                <a:ext cx="63720" cy="267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56DE2E-D830-14F7-50AC-D4D6CE7122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0605" y="221028"/>
                  <a:ext cx="99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13D4A4-B1BD-E2BC-0E85-CFDAFDD385D7}"/>
                    </a:ext>
                  </a:extLst>
                </p14:cNvPr>
                <p14:cNvContentPartPr/>
                <p14:nvPr/>
              </p14:nvContentPartPr>
              <p14:xfrm>
                <a:off x="3018925" y="338388"/>
                <a:ext cx="179640" cy="21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13D4A4-B1BD-E2BC-0E85-CFDAFDD385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0925" y="320748"/>
                  <a:ext cx="215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01790B-B731-7847-DB65-E92B18F1BE74}"/>
                    </a:ext>
                  </a:extLst>
                </p14:cNvPr>
                <p14:cNvContentPartPr/>
                <p14:nvPr/>
              </p14:nvContentPartPr>
              <p14:xfrm>
                <a:off x="3223045" y="290148"/>
                <a:ext cx="124920" cy="146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01790B-B731-7847-DB65-E92B18F1BE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05405" y="272508"/>
                  <a:ext cx="160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45CB8B-7C15-5C64-04F2-34EB7D248E0E}"/>
                    </a:ext>
                  </a:extLst>
                </p14:cNvPr>
                <p14:cNvContentPartPr/>
                <p14:nvPr/>
              </p14:nvContentPartPr>
              <p14:xfrm>
                <a:off x="3339685" y="305628"/>
                <a:ext cx="81000" cy="16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45CB8B-7C15-5C64-04F2-34EB7D248E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22045" y="287988"/>
                  <a:ext cx="116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8CAFCE-9A2C-3225-7196-76A3B514CA8E}"/>
                    </a:ext>
                  </a:extLst>
                </p14:cNvPr>
                <p14:cNvContentPartPr/>
                <p14:nvPr/>
              </p14:nvContentPartPr>
              <p14:xfrm>
                <a:off x="3476125" y="175308"/>
                <a:ext cx="472680" cy="29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8CAFCE-9A2C-3225-7196-76A3B514CA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58125" y="157308"/>
                  <a:ext cx="508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58A2831-6D38-9A89-B871-D9023472EAFA}"/>
                    </a:ext>
                  </a:extLst>
                </p14:cNvPr>
                <p14:cNvContentPartPr/>
                <p14:nvPr/>
              </p14:nvContentPartPr>
              <p14:xfrm>
                <a:off x="3940885" y="286548"/>
                <a:ext cx="219600" cy="150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58A2831-6D38-9A89-B871-D9023472EA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22885" y="268908"/>
                  <a:ext cx="255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0E33F4C-AAB7-B2A8-3553-46A8E95FC330}"/>
                    </a:ext>
                  </a:extLst>
                </p14:cNvPr>
                <p14:cNvContentPartPr/>
                <p14:nvPr/>
              </p14:nvContentPartPr>
              <p14:xfrm>
                <a:off x="4401685" y="209868"/>
                <a:ext cx="94680" cy="250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0E33F4C-AAB7-B2A8-3553-46A8E95FC3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4045" y="192228"/>
                  <a:ext cx="130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946EBA-C401-ACDA-0327-2F9D7C42AD54}"/>
                    </a:ext>
                  </a:extLst>
                </p14:cNvPr>
                <p14:cNvContentPartPr/>
                <p14:nvPr/>
              </p14:nvContentPartPr>
              <p14:xfrm>
                <a:off x="4509685" y="230748"/>
                <a:ext cx="272160" cy="23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946EBA-C401-ACDA-0327-2F9D7C42AD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92045" y="212748"/>
                  <a:ext cx="3078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31EB2D-FFC7-6780-8B50-5AA55D69B78B}"/>
                    </a:ext>
                  </a:extLst>
                </p14:cNvPr>
                <p14:cNvContentPartPr/>
                <p14:nvPr/>
              </p14:nvContentPartPr>
              <p14:xfrm>
                <a:off x="4346965" y="286908"/>
                <a:ext cx="408240" cy="56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31EB2D-FFC7-6780-8B50-5AA55D69B78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9325" y="268908"/>
                  <a:ext cx="4438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0F829F-B878-DC55-F24C-F107AA2A4C32}"/>
              </a:ext>
            </a:extLst>
          </p:cNvPr>
          <p:cNvGrpSpPr/>
          <p:nvPr/>
        </p:nvGrpSpPr>
        <p:grpSpPr>
          <a:xfrm>
            <a:off x="6628405" y="149978"/>
            <a:ext cx="3863880" cy="360130"/>
            <a:chOff x="5104405" y="134988"/>
            <a:chExt cx="3863880" cy="3601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32C56B-DFB3-4CF4-37C0-3C471A14A247}"/>
                    </a:ext>
                  </a:extLst>
                </p14:cNvPr>
                <p14:cNvContentPartPr/>
                <p14:nvPr/>
              </p14:nvContentPartPr>
              <p14:xfrm>
                <a:off x="5104405" y="259088"/>
                <a:ext cx="139680" cy="146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32C56B-DFB3-4CF4-37C0-3C471A14A2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86405" y="241088"/>
                  <a:ext cx="175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FC469E1-B923-3C0E-265F-A7D19FB6A553}"/>
                    </a:ext>
                  </a:extLst>
                </p14:cNvPr>
                <p14:cNvContentPartPr/>
                <p14:nvPr/>
              </p14:nvContentPartPr>
              <p14:xfrm>
                <a:off x="5268205" y="166798"/>
                <a:ext cx="273600" cy="328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FC469E1-B923-3C0E-265F-A7D19FB6A55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50205" y="148798"/>
                  <a:ext cx="309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51F4CA-85B8-5427-D6F1-5595B67139D6}"/>
                    </a:ext>
                  </a:extLst>
                </p14:cNvPr>
                <p14:cNvContentPartPr/>
                <p14:nvPr/>
              </p14:nvContentPartPr>
              <p14:xfrm>
                <a:off x="5476285" y="265668"/>
                <a:ext cx="104400" cy="12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51F4CA-85B8-5427-D6F1-5595B67139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8285" y="248028"/>
                  <a:ext cx="140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136F95-A670-B102-A433-3E322E8B9AC3}"/>
                    </a:ext>
                  </a:extLst>
                </p14:cNvPr>
                <p14:cNvContentPartPr/>
                <p14:nvPr/>
              </p14:nvContentPartPr>
              <p14:xfrm>
                <a:off x="5605165" y="299148"/>
                <a:ext cx="227880" cy="13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136F95-A670-B102-A433-3E322E8B9A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87525" y="281148"/>
                  <a:ext cx="263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54CE3F-4844-8EC6-6DC6-2C570464E141}"/>
                    </a:ext>
                  </a:extLst>
                </p14:cNvPr>
                <p14:cNvContentPartPr/>
                <p14:nvPr/>
              </p14:nvContentPartPr>
              <p14:xfrm>
                <a:off x="5870125" y="339108"/>
                <a:ext cx="9684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54CE3F-4844-8EC6-6DC6-2C570464E14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2125" y="321468"/>
                  <a:ext cx="13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13D9BC-CEEB-C9E0-3D0E-CD0603A41EDA}"/>
                    </a:ext>
                  </a:extLst>
                </p14:cNvPr>
                <p14:cNvContentPartPr/>
                <p14:nvPr/>
              </p14:nvContentPartPr>
              <p14:xfrm>
                <a:off x="6013405" y="193308"/>
                <a:ext cx="536760" cy="253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13D9BC-CEEB-C9E0-3D0E-CD0603A41E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95405" y="175668"/>
                  <a:ext cx="572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6941B9-8DF7-ACD7-A776-7125D76160FF}"/>
                    </a:ext>
                  </a:extLst>
                </p14:cNvPr>
                <p14:cNvContentPartPr/>
                <p14:nvPr/>
              </p14:nvContentPartPr>
              <p14:xfrm>
                <a:off x="6593725" y="184668"/>
                <a:ext cx="288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6941B9-8DF7-ACD7-A776-7125D76160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76085" y="166668"/>
                  <a:ext cx="38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B6A173-96FD-1164-ABC8-59CB66BDE027}"/>
                    </a:ext>
                  </a:extLst>
                </p14:cNvPr>
                <p14:cNvContentPartPr/>
                <p14:nvPr/>
              </p14:nvContentPartPr>
              <p14:xfrm>
                <a:off x="6552325" y="164508"/>
                <a:ext cx="204480" cy="235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B6A173-96FD-1164-ABC8-59CB66BDE0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34325" y="146508"/>
                  <a:ext cx="240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37F6F9-F78B-C153-1567-0C646B744E68}"/>
                    </a:ext>
                  </a:extLst>
                </p14:cNvPr>
                <p14:cNvContentPartPr/>
                <p14:nvPr/>
              </p14:nvContentPartPr>
              <p14:xfrm>
                <a:off x="6927805" y="208068"/>
                <a:ext cx="301320" cy="24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37F6F9-F78B-C153-1567-0C646B744E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9805" y="190068"/>
                  <a:ext cx="336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1EE5E0-7CC0-E9CC-655A-45E5788813F8}"/>
                    </a:ext>
                  </a:extLst>
                </p14:cNvPr>
                <p14:cNvContentPartPr/>
                <p14:nvPr/>
              </p14:nvContentPartPr>
              <p14:xfrm>
                <a:off x="7319485" y="230748"/>
                <a:ext cx="218160" cy="13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1EE5E0-7CC0-E9CC-655A-45E5788813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1485" y="213108"/>
                  <a:ext cx="253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6DEBDD-C3C9-E150-AE9A-0CA4135CD722}"/>
                    </a:ext>
                  </a:extLst>
                </p14:cNvPr>
                <p14:cNvContentPartPr/>
                <p14:nvPr/>
              </p14:nvContentPartPr>
              <p14:xfrm>
                <a:off x="7726645" y="260988"/>
                <a:ext cx="132840" cy="85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6DEBDD-C3C9-E150-AE9A-0CA4135CD7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9005" y="242988"/>
                  <a:ext cx="168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972189-2C56-1EC9-1111-B6A13CE2AF73}"/>
                    </a:ext>
                  </a:extLst>
                </p14:cNvPr>
                <p14:cNvContentPartPr/>
                <p14:nvPr/>
              </p14:nvContentPartPr>
              <p14:xfrm>
                <a:off x="7926085" y="134988"/>
                <a:ext cx="499680" cy="263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972189-2C56-1EC9-1111-B6A13CE2AF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08445" y="116988"/>
                  <a:ext cx="535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A189BA-A1DA-1AAE-18C2-9820887926F0}"/>
                    </a:ext>
                  </a:extLst>
                </p14:cNvPr>
                <p14:cNvContentPartPr/>
                <p14:nvPr/>
              </p14:nvContentPartPr>
              <p14:xfrm>
                <a:off x="8362045" y="267828"/>
                <a:ext cx="12204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A189BA-A1DA-1AAE-18C2-9820887926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44405" y="250188"/>
                  <a:ext cx="157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793899-78C3-7D4B-53C6-A5CB15F7D2FC}"/>
                    </a:ext>
                  </a:extLst>
                </p14:cNvPr>
                <p14:cNvContentPartPr/>
                <p14:nvPr/>
              </p14:nvContentPartPr>
              <p14:xfrm>
                <a:off x="8542765" y="183228"/>
                <a:ext cx="2880" cy="2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793899-78C3-7D4B-53C6-A5CB15F7D2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25125" y="165228"/>
                  <a:ext cx="38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F6CC9A-2BE7-0AF1-A7A5-12032B4DFE2B}"/>
                    </a:ext>
                  </a:extLst>
                </p14:cNvPr>
                <p14:cNvContentPartPr/>
                <p14:nvPr/>
              </p14:nvContentPartPr>
              <p14:xfrm>
                <a:off x="8567245" y="241548"/>
                <a:ext cx="401040" cy="131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F6CC9A-2BE7-0AF1-A7A5-12032B4DFE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49245" y="223548"/>
                  <a:ext cx="4366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B8531-6B05-36F7-3470-5AE381719691}"/>
              </a:ext>
            </a:extLst>
          </p:cNvPr>
          <p:cNvGrpSpPr/>
          <p:nvPr/>
        </p:nvGrpSpPr>
        <p:grpSpPr>
          <a:xfrm>
            <a:off x="1838965" y="785148"/>
            <a:ext cx="646920" cy="312120"/>
            <a:chOff x="314965" y="785148"/>
            <a:chExt cx="6469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7E3F46-5BB6-E2BE-C789-F9A21E533B29}"/>
                    </a:ext>
                  </a:extLst>
                </p14:cNvPr>
                <p14:cNvContentPartPr/>
                <p14:nvPr/>
              </p14:nvContentPartPr>
              <p14:xfrm>
                <a:off x="314965" y="875868"/>
                <a:ext cx="313200" cy="20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7E3F46-5BB6-E2BE-C789-F9A21E533B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7325" y="858228"/>
                  <a:ext cx="348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FF9E5E-F554-AF0B-9CF8-3350B6A1323C}"/>
                    </a:ext>
                  </a:extLst>
                </p14:cNvPr>
                <p14:cNvContentPartPr/>
                <p14:nvPr/>
              </p14:nvContentPartPr>
              <p14:xfrm>
                <a:off x="650485" y="785148"/>
                <a:ext cx="1908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FF9E5E-F554-AF0B-9CF8-3350B6A132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2485" y="767148"/>
                  <a:ext cx="54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BF1556-42DF-3875-D6A9-1636EDBB6120}"/>
                    </a:ext>
                  </a:extLst>
                </p14:cNvPr>
                <p14:cNvContentPartPr/>
                <p14:nvPr/>
              </p14:nvContentPartPr>
              <p14:xfrm>
                <a:off x="690445" y="835188"/>
                <a:ext cx="74160" cy="243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BF1556-42DF-3875-D6A9-1636EDBB61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2445" y="817188"/>
                  <a:ext cx="109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4FFE35-BC47-8871-B4EF-822019B7DFEB}"/>
                    </a:ext>
                  </a:extLst>
                </p14:cNvPr>
                <p14:cNvContentPartPr/>
                <p14:nvPr/>
              </p14:nvContentPartPr>
              <p14:xfrm>
                <a:off x="696565" y="834468"/>
                <a:ext cx="265320" cy="262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4FFE35-BC47-8871-B4EF-822019B7DF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925" y="816468"/>
                  <a:ext cx="3009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D9E192-FC57-298B-866B-31DDFC1394C9}"/>
              </a:ext>
            </a:extLst>
          </p:cNvPr>
          <p:cNvGrpSpPr/>
          <p:nvPr/>
        </p:nvGrpSpPr>
        <p:grpSpPr>
          <a:xfrm>
            <a:off x="2926525" y="845268"/>
            <a:ext cx="162720" cy="252000"/>
            <a:chOff x="1402525" y="845268"/>
            <a:chExt cx="1627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68FB00-ABF9-121A-A0C3-0B2F41F9F7D7}"/>
                    </a:ext>
                  </a:extLst>
                </p14:cNvPr>
                <p14:cNvContentPartPr/>
                <p14:nvPr/>
              </p14:nvContentPartPr>
              <p14:xfrm>
                <a:off x="1402525" y="845268"/>
                <a:ext cx="16560" cy="25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68FB00-ABF9-121A-A0C3-0B2F41F9F7D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84885" y="827268"/>
                  <a:ext cx="52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62E294-D686-FA56-5760-9C587957DC5A}"/>
                    </a:ext>
                  </a:extLst>
                </p14:cNvPr>
                <p14:cNvContentPartPr/>
                <p14:nvPr/>
              </p14:nvContentPartPr>
              <p14:xfrm>
                <a:off x="1432765" y="881628"/>
                <a:ext cx="132480" cy="196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62E294-D686-FA56-5760-9C587957DC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14765" y="863628"/>
                  <a:ext cx="16812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82E34A5-A947-7EC8-F0B7-193E20919B5D}"/>
                  </a:ext>
                </a:extLst>
              </p14:cNvPr>
              <p14:cNvContentPartPr/>
              <p14:nvPr/>
            </p14:nvContentPartPr>
            <p14:xfrm>
              <a:off x="3324685" y="902868"/>
              <a:ext cx="154080" cy="180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82E34A5-A947-7EC8-F0B7-193E20919B5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06685" y="884868"/>
                <a:ext cx="189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2F255AA-4481-A32D-B617-0AA5D1B66E52}"/>
                  </a:ext>
                </a:extLst>
              </p14:cNvPr>
              <p14:cNvContentPartPr/>
              <p14:nvPr/>
            </p14:nvContentPartPr>
            <p14:xfrm>
              <a:off x="3519805" y="820788"/>
              <a:ext cx="753120" cy="2430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2F255AA-4481-A32D-B617-0AA5D1B66E5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501805" y="802788"/>
                <a:ext cx="78876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AEDFA210-2D42-0656-FDED-ABD597E1F3DF}"/>
              </a:ext>
            </a:extLst>
          </p:cNvPr>
          <p:cNvGrpSpPr/>
          <p:nvPr/>
        </p:nvGrpSpPr>
        <p:grpSpPr>
          <a:xfrm rot="295732">
            <a:off x="2570545" y="1318238"/>
            <a:ext cx="341640" cy="408240"/>
            <a:chOff x="1031005" y="1486788"/>
            <a:chExt cx="34164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7772E9-7726-AC6D-C2BC-FC6FB4D11DA7}"/>
                    </a:ext>
                  </a:extLst>
                </p14:cNvPr>
                <p14:cNvContentPartPr/>
                <p14:nvPr/>
              </p14:nvContentPartPr>
              <p14:xfrm>
                <a:off x="1031005" y="1486788"/>
                <a:ext cx="188280" cy="408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7772E9-7726-AC6D-C2BC-FC6FB4D11D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3005" y="1468788"/>
                  <a:ext cx="2239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8FEBF0-845A-D2F0-72F5-A639E39B3DF0}"/>
                    </a:ext>
                  </a:extLst>
                </p14:cNvPr>
                <p14:cNvContentPartPr/>
                <p14:nvPr/>
              </p14:nvContentPartPr>
              <p14:xfrm>
                <a:off x="1271845" y="1689468"/>
                <a:ext cx="97560" cy="176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8FEBF0-845A-D2F0-72F5-A639E39B3D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3845" y="1671468"/>
                  <a:ext cx="13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723BCFE-75C1-991A-597F-C8B0124BEF98}"/>
                    </a:ext>
                  </a:extLst>
                </p14:cNvPr>
                <p14:cNvContentPartPr/>
                <p14:nvPr/>
              </p14:nvContentPartPr>
              <p14:xfrm>
                <a:off x="1267165" y="1748148"/>
                <a:ext cx="105480" cy="3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723BCFE-75C1-991A-597F-C8B0124BEF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49165" y="1730148"/>
                  <a:ext cx="14112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5E8B98C-49E5-FA6D-08EE-851494BD6197}"/>
                  </a:ext>
                </a:extLst>
              </p14:cNvPr>
              <p14:cNvContentPartPr/>
              <p14:nvPr/>
            </p14:nvContentPartPr>
            <p14:xfrm>
              <a:off x="3149725" y="1567328"/>
              <a:ext cx="136080" cy="201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5E8B98C-49E5-FA6D-08EE-851494BD619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31725" y="1549328"/>
                <a:ext cx="1717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31525D3-48E1-2392-43E5-DA41A9DC45C6}"/>
                  </a:ext>
                </a:extLst>
              </p14:cNvPr>
              <p14:cNvContentPartPr/>
              <p14:nvPr/>
            </p14:nvContentPartPr>
            <p14:xfrm>
              <a:off x="3144325" y="1402525"/>
              <a:ext cx="141480" cy="212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31525D3-48E1-2392-43E5-DA41A9DC45C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26325" y="1384825"/>
                <a:ext cx="177120" cy="56286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E89B247-7888-3777-4EFD-F62B85D7C4C2}"/>
              </a:ext>
            </a:extLst>
          </p:cNvPr>
          <p:cNvGrpSpPr/>
          <p:nvPr/>
        </p:nvGrpSpPr>
        <p:grpSpPr>
          <a:xfrm>
            <a:off x="3654286" y="1325508"/>
            <a:ext cx="992160" cy="360360"/>
            <a:chOff x="2070325" y="1432788"/>
            <a:chExt cx="9921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B03FE54-8CA9-638A-2A57-54C2C238EC93}"/>
                    </a:ext>
                  </a:extLst>
                </p14:cNvPr>
                <p14:cNvContentPartPr/>
                <p14:nvPr/>
              </p14:nvContentPartPr>
              <p14:xfrm>
                <a:off x="2070325" y="1433508"/>
                <a:ext cx="172080" cy="273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B03FE54-8CA9-638A-2A57-54C2C238EC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52685" y="1415508"/>
                  <a:ext cx="207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06469D-DC8D-4BBF-BF30-27A82A7FB717}"/>
                    </a:ext>
                  </a:extLst>
                </p14:cNvPr>
                <p14:cNvContentPartPr/>
                <p14:nvPr/>
              </p14:nvContentPartPr>
              <p14:xfrm>
                <a:off x="2293885" y="1630428"/>
                <a:ext cx="123480" cy="155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06469D-DC8D-4BBF-BF30-27A82A7FB7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76245" y="1612788"/>
                  <a:ext cx="159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68FD4F0-9CAF-B30D-EEFE-49D22C84F4A7}"/>
                    </a:ext>
                  </a:extLst>
                </p14:cNvPr>
                <p14:cNvContentPartPr/>
                <p14:nvPr/>
              </p14:nvContentPartPr>
              <p14:xfrm>
                <a:off x="2319445" y="1689468"/>
                <a:ext cx="158400" cy="4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68FD4F0-9CAF-B30D-EEFE-49D22C84F4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01445" y="1671468"/>
                  <a:ext cx="194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3C9903D-5047-633E-AAEB-799AD2170B38}"/>
                    </a:ext>
                  </a:extLst>
                </p14:cNvPr>
                <p14:cNvContentPartPr/>
                <p14:nvPr/>
              </p14:nvContentPartPr>
              <p14:xfrm>
                <a:off x="2508445" y="1432788"/>
                <a:ext cx="275760" cy="216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3C9903D-5047-633E-AAEB-799AD2170B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90445" y="1414788"/>
                  <a:ext cx="311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EE6B94-E2FD-62DA-F641-A746B21FA0AC}"/>
                    </a:ext>
                  </a:extLst>
                </p14:cNvPr>
                <p14:cNvContentPartPr/>
                <p14:nvPr/>
              </p14:nvContentPartPr>
              <p14:xfrm>
                <a:off x="2814445" y="1533948"/>
                <a:ext cx="101880" cy="16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EE6B94-E2FD-62DA-F641-A746B21FA0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96445" y="1515948"/>
                  <a:ext cx="137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63A9CD2-2F4E-0D95-3E9D-0A47A974F93B}"/>
                    </a:ext>
                  </a:extLst>
                </p14:cNvPr>
                <p14:cNvContentPartPr/>
                <p14:nvPr/>
              </p14:nvContentPartPr>
              <p14:xfrm>
                <a:off x="2824885" y="1608828"/>
                <a:ext cx="125280" cy="32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63A9CD2-2F4E-0D95-3E9D-0A47A974F9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7245" y="1591188"/>
                  <a:ext cx="160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DFE738-247A-ABF8-4BEA-16831030EBD0}"/>
                    </a:ext>
                  </a:extLst>
                </p14:cNvPr>
                <p14:cNvContentPartPr/>
                <p14:nvPr/>
              </p14:nvContentPartPr>
              <p14:xfrm>
                <a:off x="2969965" y="1694508"/>
                <a:ext cx="92520" cy="9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DFE738-247A-ABF8-4BEA-16831030EB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52325" y="1676868"/>
                  <a:ext cx="1281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7805AA-BEA0-72F6-4695-A372C972CD44}"/>
              </a:ext>
            </a:extLst>
          </p:cNvPr>
          <p:cNvGrpSpPr/>
          <p:nvPr/>
        </p:nvGrpSpPr>
        <p:grpSpPr>
          <a:xfrm>
            <a:off x="5032525" y="1353588"/>
            <a:ext cx="1243080" cy="383400"/>
            <a:chOff x="3508525" y="1353588"/>
            <a:chExt cx="124308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0A11FF-C7F7-4F94-9785-F05ACD726795}"/>
                    </a:ext>
                  </a:extLst>
                </p14:cNvPr>
                <p14:cNvContentPartPr/>
                <p14:nvPr/>
              </p14:nvContentPartPr>
              <p14:xfrm>
                <a:off x="3508525" y="1382748"/>
                <a:ext cx="153000" cy="27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0A11FF-C7F7-4F94-9785-F05ACD7267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90885" y="1364748"/>
                  <a:ext cx="188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DDBBA0-A2E3-C2F1-E3CC-7F5ED25F2A05}"/>
                    </a:ext>
                  </a:extLst>
                </p14:cNvPr>
                <p14:cNvContentPartPr/>
                <p14:nvPr/>
              </p14:nvContentPartPr>
              <p14:xfrm>
                <a:off x="3680965" y="1529628"/>
                <a:ext cx="135360" cy="20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DDBBA0-A2E3-C2F1-E3CC-7F5ED25F2A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2965" y="1511988"/>
                  <a:ext cx="171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37D7C95-E913-95B5-9E0A-FEEA47F2B1F3}"/>
                    </a:ext>
                  </a:extLst>
                </p14:cNvPr>
                <p14:cNvContentPartPr/>
                <p14:nvPr/>
              </p14:nvContentPartPr>
              <p14:xfrm>
                <a:off x="4030165" y="1500828"/>
                <a:ext cx="153360" cy="2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37D7C95-E913-95B5-9E0A-FEEA47F2B1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12165" y="1482828"/>
                  <a:ext cx="18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469C6B-A5AB-C0BD-0709-ED5D04AFB0A1}"/>
                    </a:ext>
                  </a:extLst>
                </p14:cNvPr>
                <p14:cNvContentPartPr/>
                <p14:nvPr/>
              </p14:nvContentPartPr>
              <p14:xfrm>
                <a:off x="4027285" y="1606668"/>
                <a:ext cx="96480" cy="2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469C6B-A5AB-C0BD-0709-ED5D04AFB0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09645" y="1589028"/>
                  <a:ext cx="132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4C79B18-85F2-EBC7-11C9-608E9083B962}"/>
                    </a:ext>
                  </a:extLst>
                </p14:cNvPr>
                <p14:cNvContentPartPr/>
                <p14:nvPr/>
              </p14:nvContentPartPr>
              <p14:xfrm>
                <a:off x="4051405" y="1602348"/>
                <a:ext cx="149400" cy="38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4C79B18-85F2-EBC7-11C9-608E9083B9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33765" y="1584348"/>
                  <a:ext cx="185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452064-D995-9BCF-B516-F78FE0C65803}"/>
                    </a:ext>
                  </a:extLst>
                </p14:cNvPr>
                <p14:cNvContentPartPr/>
                <p14:nvPr/>
              </p14:nvContentPartPr>
              <p14:xfrm>
                <a:off x="4417885" y="1353588"/>
                <a:ext cx="150120" cy="241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452064-D995-9BCF-B516-F78FE0C658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00245" y="1335588"/>
                  <a:ext cx="185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0F9544-EE05-4237-DEF7-FBCC619B998D}"/>
                    </a:ext>
                  </a:extLst>
                </p14:cNvPr>
                <p14:cNvContentPartPr/>
                <p14:nvPr/>
              </p14:nvContentPartPr>
              <p14:xfrm>
                <a:off x="4628485" y="1450788"/>
                <a:ext cx="123120" cy="232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0F9544-EE05-4237-DEF7-FBCC619B99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10845" y="1432788"/>
                  <a:ext cx="15876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5750124-A48B-156F-3DB8-988325D21BE1}"/>
              </a:ext>
            </a:extLst>
          </p:cNvPr>
          <p:cNvGrpSpPr/>
          <p:nvPr/>
        </p:nvGrpSpPr>
        <p:grpSpPr>
          <a:xfrm>
            <a:off x="6419245" y="1317228"/>
            <a:ext cx="491040" cy="320040"/>
            <a:chOff x="4895245" y="1317228"/>
            <a:chExt cx="4910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C25A14-0B2F-A184-4E98-A9761FF72107}"/>
                    </a:ext>
                  </a:extLst>
                </p14:cNvPr>
                <p14:cNvContentPartPr/>
                <p14:nvPr/>
              </p14:nvContentPartPr>
              <p14:xfrm>
                <a:off x="4895245" y="1317228"/>
                <a:ext cx="234000" cy="196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C25A14-0B2F-A184-4E98-A9761FF7210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77605" y="1299228"/>
                  <a:ext cx="26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DA0ED5B-6517-6615-14DB-29E25309C9DB}"/>
                    </a:ext>
                  </a:extLst>
                </p14:cNvPr>
                <p14:cNvContentPartPr/>
                <p14:nvPr/>
              </p14:nvContentPartPr>
              <p14:xfrm>
                <a:off x="5156965" y="1394268"/>
                <a:ext cx="114120" cy="225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DA0ED5B-6517-6615-14DB-29E25309C9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39325" y="1376268"/>
                  <a:ext cx="149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31B177-6F50-842D-D2DF-429A1599A7CA}"/>
                    </a:ext>
                  </a:extLst>
                </p14:cNvPr>
                <p14:cNvContentPartPr/>
                <p14:nvPr/>
              </p14:nvContentPartPr>
              <p14:xfrm>
                <a:off x="5338405" y="1579668"/>
                <a:ext cx="47880" cy="57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31B177-6F50-842D-D2DF-429A1599A7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0405" y="1562028"/>
                  <a:ext cx="835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DA0E673-16BD-8C8F-5D0D-78538B3528E3}"/>
              </a:ext>
            </a:extLst>
          </p:cNvPr>
          <p:cNvGrpSpPr/>
          <p:nvPr/>
        </p:nvGrpSpPr>
        <p:grpSpPr>
          <a:xfrm>
            <a:off x="7271725" y="1231548"/>
            <a:ext cx="1612440" cy="412560"/>
            <a:chOff x="5747725" y="1231548"/>
            <a:chExt cx="16124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05EEB4-16EA-4497-D151-2EF7093857FA}"/>
                    </a:ext>
                  </a:extLst>
                </p14:cNvPr>
                <p14:cNvContentPartPr/>
                <p14:nvPr/>
              </p14:nvContentPartPr>
              <p14:xfrm>
                <a:off x="5747725" y="1310388"/>
                <a:ext cx="193680" cy="333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05EEB4-16EA-4497-D151-2EF7093857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30085" y="1292388"/>
                  <a:ext cx="2293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67209C-5A2B-A74A-1E44-8F009FE2CA39}"/>
                    </a:ext>
                  </a:extLst>
                </p14:cNvPr>
                <p14:cNvContentPartPr/>
                <p14:nvPr/>
              </p14:nvContentPartPr>
              <p14:xfrm>
                <a:off x="5960845" y="1531068"/>
                <a:ext cx="101160" cy="81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67209C-5A2B-A74A-1E44-8F009FE2CA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42845" y="1513428"/>
                  <a:ext cx="136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9F0054-FA30-6546-E1BB-BA9E55F562BD}"/>
                    </a:ext>
                  </a:extLst>
                </p14:cNvPr>
                <p14:cNvContentPartPr/>
                <p14:nvPr/>
              </p14:nvContentPartPr>
              <p14:xfrm>
                <a:off x="6230125" y="1365828"/>
                <a:ext cx="73080" cy="2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9F0054-FA30-6546-E1BB-BA9E55F562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12125" y="1347828"/>
                  <a:ext cx="10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2356E6-21B0-0879-344E-6F867D86B735}"/>
                    </a:ext>
                  </a:extLst>
                </p14:cNvPr>
                <p14:cNvContentPartPr/>
                <p14:nvPr/>
              </p14:nvContentPartPr>
              <p14:xfrm>
                <a:off x="6196285" y="1472028"/>
                <a:ext cx="133560" cy="27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2356E6-21B0-0879-344E-6F867D86B7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78285" y="1454028"/>
                  <a:ext cx="169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DBC4692-5F76-4E5F-F5A5-FDA900DBC19A}"/>
                    </a:ext>
                  </a:extLst>
                </p14:cNvPr>
                <p14:cNvContentPartPr/>
                <p14:nvPr/>
              </p14:nvContentPartPr>
              <p14:xfrm>
                <a:off x="6218965" y="1366188"/>
                <a:ext cx="130320" cy="15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DBC4692-5F76-4E5F-F5A5-FDA900DBC1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0965" y="1348188"/>
                  <a:ext cx="165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FB9F35-64A8-6D6F-04E7-824C1D92C71C}"/>
                    </a:ext>
                  </a:extLst>
                </p14:cNvPr>
                <p14:cNvContentPartPr/>
                <p14:nvPr/>
              </p14:nvContentPartPr>
              <p14:xfrm>
                <a:off x="6540805" y="1267908"/>
                <a:ext cx="185400" cy="19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FB9F35-64A8-6D6F-04E7-824C1D92C7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22805" y="1250268"/>
                  <a:ext cx="221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F7B64A-7FCA-DC54-37B3-D1E406D50B33}"/>
                    </a:ext>
                  </a:extLst>
                </p14:cNvPr>
                <p14:cNvContentPartPr/>
                <p14:nvPr/>
              </p14:nvContentPartPr>
              <p14:xfrm>
                <a:off x="6777685" y="1415508"/>
                <a:ext cx="88560" cy="89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F7B64A-7FCA-DC54-37B3-D1E406D50B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59685" y="1397508"/>
                  <a:ext cx="12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07B112-6AC4-7BB8-7B2C-6519F9F48757}"/>
                    </a:ext>
                  </a:extLst>
                </p14:cNvPr>
                <p14:cNvContentPartPr/>
                <p14:nvPr/>
              </p14:nvContentPartPr>
              <p14:xfrm>
                <a:off x="6956245" y="1231548"/>
                <a:ext cx="203400" cy="143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07B112-6AC4-7BB8-7B2C-6519F9F487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8605" y="1213548"/>
                  <a:ext cx="23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944B146-82F6-9360-2DF0-1530812ADB03}"/>
                    </a:ext>
                  </a:extLst>
                </p14:cNvPr>
                <p14:cNvContentPartPr/>
                <p14:nvPr/>
              </p14:nvContentPartPr>
              <p14:xfrm>
                <a:off x="7195285" y="1328388"/>
                <a:ext cx="118800" cy="104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944B146-82F6-9360-2DF0-1530812ADB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77645" y="1310748"/>
                  <a:ext cx="154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236A34-8C8A-43FB-B09D-F6ED9372A660}"/>
                    </a:ext>
                  </a:extLst>
                </p14:cNvPr>
                <p14:cNvContentPartPr/>
                <p14:nvPr/>
              </p14:nvContentPartPr>
              <p14:xfrm>
                <a:off x="7274845" y="1480668"/>
                <a:ext cx="85320" cy="72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236A34-8C8A-43FB-B09D-F6ED9372A6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57205" y="1463028"/>
                  <a:ext cx="1209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BCB144E-F86A-E3AB-55BC-E7417B614A37}"/>
              </a:ext>
            </a:extLst>
          </p:cNvPr>
          <p:cNvGrpSpPr/>
          <p:nvPr/>
        </p:nvGrpSpPr>
        <p:grpSpPr>
          <a:xfrm>
            <a:off x="9117821" y="1248468"/>
            <a:ext cx="1342800" cy="348840"/>
            <a:chOff x="7628005" y="1202028"/>
            <a:chExt cx="134280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73A928-00F4-B1FB-B05B-9D2DC54F7BB6}"/>
                    </a:ext>
                  </a:extLst>
                </p14:cNvPr>
                <p14:cNvContentPartPr/>
                <p14:nvPr/>
              </p14:nvContentPartPr>
              <p14:xfrm>
                <a:off x="7628005" y="1217868"/>
                <a:ext cx="209520" cy="255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73A928-00F4-B1FB-B05B-9D2DC54F7BB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10365" y="1200228"/>
                  <a:ext cx="245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E1EB6DB-422C-55CD-B089-B2C9EB9744BC}"/>
                    </a:ext>
                  </a:extLst>
                </p14:cNvPr>
                <p14:cNvContentPartPr/>
                <p14:nvPr/>
              </p14:nvContentPartPr>
              <p14:xfrm>
                <a:off x="7837165" y="1390668"/>
                <a:ext cx="39600" cy="138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E1EB6DB-422C-55CD-B089-B2C9EB9744B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19525" y="1373028"/>
                  <a:ext cx="75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354F472-FE89-7415-C1F8-BA0CC85FD05A}"/>
                    </a:ext>
                  </a:extLst>
                </p14:cNvPr>
                <p14:cNvContentPartPr/>
                <p14:nvPr/>
              </p14:nvContentPartPr>
              <p14:xfrm>
                <a:off x="7811605" y="1378428"/>
                <a:ext cx="111600" cy="172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354F472-FE89-7415-C1F8-BA0CC85FD0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93965" y="1360428"/>
                  <a:ext cx="147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A29F4E-DDC4-BE8A-3664-177EA0832EEB}"/>
                    </a:ext>
                  </a:extLst>
                </p14:cNvPr>
                <p14:cNvContentPartPr/>
                <p14:nvPr/>
              </p14:nvContentPartPr>
              <p14:xfrm>
                <a:off x="8033725" y="1279788"/>
                <a:ext cx="109080" cy="15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A29F4E-DDC4-BE8A-3664-177EA0832E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15725" y="1261788"/>
                  <a:ext cx="14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84A2504-B893-2AEE-B75B-1AA06607436F}"/>
                    </a:ext>
                  </a:extLst>
                </p14:cNvPr>
                <p14:cNvContentPartPr/>
                <p14:nvPr/>
              </p14:nvContentPartPr>
              <p14:xfrm>
                <a:off x="8047405" y="1389228"/>
                <a:ext cx="94680" cy="10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84A2504-B893-2AEE-B75B-1AA0660743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29405" y="1371588"/>
                  <a:ext cx="13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14BC7C3-C34E-41A1-0950-952E3AFD43E2}"/>
                    </a:ext>
                  </a:extLst>
                </p14:cNvPr>
                <p14:cNvContentPartPr/>
                <p14:nvPr/>
              </p14:nvContentPartPr>
              <p14:xfrm>
                <a:off x="8255845" y="1218588"/>
                <a:ext cx="153000" cy="19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14BC7C3-C34E-41A1-0950-952E3AFD43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8205" y="1200948"/>
                  <a:ext cx="188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25E3B9-BF82-282C-1BF7-2AD52D2C03A5}"/>
                    </a:ext>
                  </a:extLst>
                </p14:cNvPr>
                <p14:cNvContentPartPr/>
                <p14:nvPr/>
              </p14:nvContentPartPr>
              <p14:xfrm>
                <a:off x="8455645" y="1336308"/>
                <a:ext cx="30600" cy="142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25E3B9-BF82-282C-1BF7-2AD52D2C03A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38005" y="1318308"/>
                  <a:ext cx="66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8B4532-6C29-3F37-9199-2D54A6F9AF90}"/>
                    </a:ext>
                  </a:extLst>
                </p14:cNvPr>
                <p14:cNvContentPartPr/>
                <p14:nvPr/>
              </p14:nvContentPartPr>
              <p14:xfrm>
                <a:off x="8454205" y="1324788"/>
                <a:ext cx="90360" cy="15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8B4532-6C29-3F37-9199-2D54A6F9AF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36205" y="1306788"/>
                  <a:ext cx="126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FBA19CE-FF84-57B9-B6F2-B72B5FBCD142}"/>
                    </a:ext>
                  </a:extLst>
                </p14:cNvPr>
                <p14:cNvContentPartPr/>
                <p14:nvPr/>
              </p14:nvContentPartPr>
              <p14:xfrm>
                <a:off x="8614405" y="1202028"/>
                <a:ext cx="201600" cy="165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BA19CE-FF84-57B9-B6F2-B72B5FBCD1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96765" y="1184388"/>
                  <a:ext cx="237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ABBCBA-5253-2EBF-4BE3-77F96B07067E}"/>
                    </a:ext>
                  </a:extLst>
                </p14:cNvPr>
                <p14:cNvContentPartPr/>
                <p14:nvPr/>
              </p14:nvContentPartPr>
              <p14:xfrm>
                <a:off x="8860285" y="1277988"/>
                <a:ext cx="47520" cy="14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ABBCBA-5253-2EBF-4BE3-77F96B0706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42285" y="1259988"/>
                  <a:ext cx="83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D5E245-7EB1-7C42-47DB-01B19258DF34}"/>
                    </a:ext>
                  </a:extLst>
                </p14:cNvPr>
                <p14:cNvContentPartPr/>
                <p14:nvPr/>
              </p14:nvContentPartPr>
              <p14:xfrm>
                <a:off x="8869285" y="1255308"/>
                <a:ext cx="101520" cy="183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D5E245-7EB1-7C42-47DB-01B19258DF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51645" y="1237668"/>
                  <a:ext cx="13716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26C134F-EFD0-87DC-D940-D802C4E5A282}"/>
                  </a:ext>
                </a:extLst>
              </p14:cNvPr>
              <p14:cNvContentPartPr/>
              <p14:nvPr/>
            </p14:nvContentPartPr>
            <p14:xfrm rot="394301">
              <a:off x="2219572" y="2163636"/>
              <a:ext cx="214200" cy="2642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26C134F-EFD0-87DC-D940-D802C4E5A28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 rot="394301">
                <a:off x="2201572" y="2145636"/>
                <a:ext cx="2498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0B5B6C0-B030-8C21-84EE-3F750BB8125B}"/>
                  </a:ext>
                </a:extLst>
              </p14:cNvPr>
              <p14:cNvContentPartPr/>
              <p14:nvPr/>
            </p14:nvContentPartPr>
            <p14:xfrm rot="394301">
              <a:off x="2466172" y="2268937"/>
              <a:ext cx="13320" cy="536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0B5B6C0-B030-8C21-84EE-3F750BB8125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 rot="394301">
                <a:off x="2448172" y="2250937"/>
                <a:ext cx="489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CC91694-1283-EF14-DBCE-8350374D20DA}"/>
                  </a:ext>
                </a:extLst>
              </p14:cNvPr>
              <p14:cNvContentPartPr/>
              <p14:nvPr/>
            </p14:nvContentPartPr>
            <p14:xfrm rot="394301">
              <a:off x="2623462" y="2255483"/>
              <a:ext cx="110520" cy="1353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CC91694-1283-EF14-DBCE-8350374D20D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 rot="394301">
                <a:off x="2605462" y="2237483"/>
                <a:ext cx="14616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83A0A4E-D651-92FC-8977-54DFAC417316}"/>
              </a:ext>
            </a:extLst>
          </p:cNvPr>
          <p:cNvGrpSpPr/>
          <p:nvPr/>
        </p:nvGrpSpPr>
        <p:grpSpPr>
          <a:xfrm rot="394301">
            <a:off x="2924092" y="2226097"/>
            <a:ext cx="1029240" cy="240120"/>
            <a:chOff x="1402885" y="2315508"/>
            <a:chExt cx="10292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622772A-4D4D-41E9-C2F4-AE8813A5B169}"/>
                    </a:ext>
                  </a:extLst>
                </p14:cNvPr>
                <p14:cNvContentPartPr/>
                <p14:nvPr/>
              </p14:nvContentPartPr>
              <p14:xfrm>
                <a:off x="2079325" y="2315508"/>
                <a:ext cx="93240" cy="231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622772A-4D4D-41E9-C2F4-AE8813A5B1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61325" y="2297508"/>
                  <a:ext cx="128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E7634DA-53D0-C48F-076B-E7A655C5101A}"/>
                    </a:ext>
                  </a:extLst>
                </p14:cNvPr>
                <p14:cNvContentPartPr/>
                <p14:nvPr/>
              </p14:nvContentPartPr>
              <p14:xfrm>
                <a:off x="2199925" y="2326308"/>
                <a:ext cx="232200" cy="180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E7634DA-53D0-C48F-076B-E7A655C5101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82285" y="2308308"/>
                  <a:ext cx="267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C67CB61-57F4-1F93-FEB8-F1F01C80FAE1}"/>
                    </a:ext>
                  </a:extLst>
                </p14:cNvPr>
                <p14:cNvContentPartPr/>
                <p14:nvPr/>
              </p14:nvContentPartPr>
              <p14:xfrm>
                <a:off x="2121445" y="2389308"/>
                <a:ext cx="184320" cy="39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C67CB61-57F4-1F93-FEB8-F1F01C80FA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03445" y="2371308"/>
                  <a:ext cx="219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884F575-F950-CE2B-B865-C2356827511E}"/>
                    </a:ext>
                  </a:extLst>
                </p14:cNvPr>
                <p14:cNvContentPartPr/>
                <p14:nvPr/>
              </p14:nvContentPartPr>
              <p14:xfrm>
                <a:off x="1402885" y="2381388"/>
                <a:ext cx="565200" cy="174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884F575-F950-CE2B-B865-C2356827511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84885" y="2363748"/>
                  <a:ext cx="60084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43A9093-B23F-570D-E2FC-19B1473CC148}"/>
              </a:ext>
            </a:extLst>
          </p:cNvPr>
          <p:cNvGrpSpPr/>
          <p:nvPr/>
        </p:nvGrpSpPr>
        <p:grpSpPr>
          <a:xfrm>
            <a:off x="4221445" y="2184238"/>
            <a:ext cx="1843200" cy="432360"/>
            <a:chOff x="2697445" y="2199228"/>
            <a:chExt cx="18432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040D361-8AD4-57A4-6D70-83C003D76C32}"/>
                    </a:ext>
                  </a:extLst>
                </p14:cNvPr>
                <p14:cNvContentPartPr/>
                <p14:nvPr/>
              </p14:nvContentPartPr>
              <p14:xfrm>
                <a:off x="2697445" y="2301468"/>
                <a:ext cx="159120" cy="204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040D361-8AD4-57A4-6D70-83C003D76C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79805" y="2283468"/>
                  <a:ext cx="194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8537B41-2D4B-8B37-E01F-FAD70C85B183}"/>
                    </a:ext>
                  </a:extLst>
                </p14:cNvPr>
                <p14:cNvContentPartPr/>
                <p14:nvPr/>
              </p14:nvContentPartPr>
              <p14:xfrm>
                <a:off x="2831725" y="2239908"/>
                <a:ext cx="288360" cy="391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8537B41-2D4B-8B37-E01F-FAD70C85B1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14085" y="2222268"/>
                  <a:ext cx="3240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720F07A-A43A-5748-64CA-50BFC185F724}"/>
                    </a:ext>
                  </a:extLst>
                </p14:cNvPr>
                <p14:cNvContentPartPr/>
                <p14:nvPr/>
              </p14:nvContentPartPr>
              <p14:xfrm>
                <a:off x="3060685" y="2369148"/>
                <a:ext cx="96480" cy="106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720F07A-A43A-5748-64CA-50BFC185F7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42685" y="2351148"/>
                  <a:ext cx="132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8917C1B-C247-C42E-C381-C1477C15C956}"/>
                    </a:ext>
                  </a:extLst>
                </p14:cNvPr>
                <p14:cNvContentPartPr/>
                <p14:nvPr/>
              </p14:nvContentPartPr>
              <p14:xfrm>
                <a:off x="3170485" y="2346828"/>
                <a:ext cx="293040" cy="182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8917C1B-C247-C42E-C381-C1477C15C9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52845" y="2329188"/>
                  <a:ext cx="328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9A14CEC-6E63-1D8C-2158-574E235FDFCD}"/>
                    </a:ext>
                  </a:extLst>
                </p14:cNvPr>
                <p14:cNvContentPartPr/>
                <p14:nvPr/>
              </p14:nvContentPartPr>
              <p14:xfrm>
                <a:off x="3462445" y="2399388"/>
                <a:ext cx="106560" cy="3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9A14CEC-6E63-1D8C-2158-574E235FDF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44445" y="2381748"/>
                  <a:ext cx="142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8B18350-76A0-0A28-D5C4-82588D716460}"/>
                    </a:ext>
                  </a:extLst>
                </p14:cNvPr>
                <p14:cNvContentPartPr/>
                <p14:nvPr/>
              </p14:nvContentPartPr>
              <p14:xfrm>
                <a:off x="3623725" y="2211468"/>
                <a:ext cx="685440" cy="311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8B18350-76A0-0A28-D5C4-82588D7164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05725" y="2193468"/>
                  <a:ext cx="7210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9CA9801-B66E-0014-1988-271F659343E1}"/>
                    </a:ext>
                  </a:extLst>
                </p14:cNvPr>
                <p14:cNvContentPartPr/>
                <p14:nvPr/>
              </p14:nvContentPartPr>
              <p14:xfrm>
                <a:off x="4348045" y="2217228"/>
                <a:ext cx="1080" cy="17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9CA9801-B66E-0014-1988-271F659343E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30045" y="2199588"/>
                  <a:ext cx="36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8939BA-2BFD-4B7E-BA32-C3BCBCF6D2B4}"/>
                    </a:ext>
                  </a:extLst>
                </p14:cNvPr>
                <p14:cNvContentPartPr/>
                <p14:nvPr/>
              </p14:nvContentPartPr>
              <p14:xfrm>
                <a:off x="4345525" y="2199228"/>
                <a:ext cx="195120" cy="235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8939BA-2BFD-4B7E-BA32-C3BCBCF6D2B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27525" y="2181228"/>
                  <a:ext cx="23076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9F532CB-5739-7572-D9D2-D3E1E368317D}"/>
              </a:ext>
            </a:extLst>
          </p:cNvPr>
          <p:cNvGrpSpPr/>
          <p:nvPr/>
        </p:nvGrpSpPr>
        <p:grpSpPr>
          <a:xfrm>
            <a:off x="6290545" y="2124708"/>
            <a:ext cx="2972160" cy="448200"/>
            <a:chOff x="4812445" y="2019588"/>
            <a:chExt cx="297216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A461D01-6861-CA37-1800-CEBC47584A32}"/>
                    </a:ext>
                  </a:extLst>
                </p14:cNvPr>
                <p14:cNvContentPartPr/>
                <p14:nvPr/>
              </p14:nvContentPartPr>
              <p14:xfrm>
                <a:off x="4812445" y="2191308"/>
                <a:ext cx="689400" cy="276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A461D01-6861-CA37-1800-CEBC47584A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4445" y="2173668"/>
                  <a:ext cx="725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71EF497-74FF-0D7F-962B-5C8125185014}"/>
                    </a:ext>
                  </a:extLst>
                </p14:cNvPr>
                <p14:cNvContentPartPr/>
                <p14:nvPr/>
              </p14:nvContentPartPr>
              <p14:xfrm>
                <a:off x="5399965" y="2085828"/>
                <a:ext cx="9360" cy="13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71EF497-74FF-0D7F-962B-5C812518501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82325" y="2068188"/>
                  <a:ext cx="4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C132597-1010-CB89-27F7-8FE59719D5B5}"/>
                    </a:ext>
                  </a:extLst>
                </p14:cNvPr>
                <p14:cNvContentPartPr/>
                <p14:nvPr/>
              </p14:nvContentPartPr>
              <p14:xfrm>
                <a:off x="5480965" y="2084748"/>
                <a:ext cx="215280" cy="244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C132597-1010-CB89-27F7-8FE59719D5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62965" y="2067108"/>
                  <a:ext cx="250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6EB8E24-B9C4-AF7D-DB86-54BB22EF77C5}"/>
                    </a:ext>
                  </a:extLst>
                </p14:cNvPr>
                <p14:cNvContentPartPr/>
                <p14:nvPr/>
              </p14:nvContentPartPr>
              <p14:xfrm>
                <a:off x="5774005" y="2084748"/>
                <a:ext cx="116640" cy="25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6EB8E24-B9C4-AF7D-DB86-54BB22EF77C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56005" y="2066748"/>
                  <a:ext cx="152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D709537-41E8-663B-2DDE-2F1837C68539}"/>
                    </a:ext>
                  </a:extLst>
                </p14:cNvPr>
                <p14:cNvContentPartPr/>
                <p14:nvPr/>
              </p14:nvContentPartPr>
              <p14:xfrm>
                <a:off x="5911525" y="2215788"/>
                <a:ext cx="160200" cy="10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D709537-41E8-663B-2DDE-2F1837C6853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93525" y="2198148"/>
                  <a:ext cx="195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509E435-CAD6-7E64-FDC6-8B1BB9719588}"/>
                    </a:ext>
                  </a:extLst>
                </p14:cNvPr>
                <p14:cNvContentPartPr/>
                <p14:nvPr/>
              </p14:nvContentPartPr>
              <p14:xfrm>
                <a:off x="6125005" y="2206428"/>
                <a:ext cx="21960" cy="10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509E435-CAD6-7E64-FDC6-8B1BB971958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7005" y="2188788"/>
                  <a:ext cx="57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1380C74-8282-1A65-30EE-7C77BE2600FE}"/>
                    </a:ext>
                  </a:extLst>
                </p14:cNvPr>
                <p14:cNvContentPartPr/>
                <p14:nvPr/>
              </p14:nvContentPartPr>
              <p14:xfrm>
                <a:off x="6175045" y="2100228"/>
                <a:ext cx="6480" cy="1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1380C74-8282-1A65-30EE-7C77BE2600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57405" y="2082588"/>
                  <a:ext cx="42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B9AFAB-C69C-E7AE-0176-3BA8C3535339}"/>
                    </a:ext>
                  </a:extLst>
                </p14:cNvPr>
                <p14:cNvContentPartPr/>
                <p14:nvPr/>
              </p14:nvContentPartPr>
              <p14:xfrm>
                <a:off x="6204205" y="2184828"/>
                <a:ext cx="120600" cy="115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B9AFAB-C69C-E7AE-0176-3BA8C35353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86565" y="2166828"/>
                  <a:ext cx="156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14BF95-1982-96DA-ECE4-8999810E37AA}"/>
                    </a:ext>
                  </a:extLst>
                </p14:cNvPr>
                <p14:cNvContentPartPr/>
                <p14:nvPr/>
              </p14:nvContentPartPr>
              <p14:xfrm>
                <a:off x="6334885" y="2192748"/>
                <a:ext cx="216000" cy="117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14BF95-1982-96DA-ECE4-8999810E37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7245" y="2175108"/>
                  <a:ext cx="251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F6A065-86E1-AFA4-A904-E8AF057E609F}"/>
                    </a:ext>
                  </a:extLst>
                </p14:cNvPr>
                <p14:cNvContentPartPr/>
                <p14:nvPr/>
              </p14:nvContentPartPr>
              <p14:xfrm>
                <a:off x="6645925" y="2122908"/>
                <a:ext cx="98280" cy="176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F6A065-86E1-AFA4-A904-E8AF057E60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28285" y="2105268"/>
                  <a:ext cx="133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2445BFA-675E-15E2-C175-7E8E4D175A7F}"/>
                    </a:ext>
                  </a:extLst>
                </p14:cNvPr>
                <p14:cNvContentPartPr/>
                <p14:nvPr/>
              </p14:nvContentPartPr>
              <p14:xfrm>
                <a:off x="6808645" y="2078628"/>
                <a:ext cx="456840" cy="266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2445BFA-675E-15E2-C175-7E8E4D175A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91005" y="2060988"/>
                  <a:ext cx="492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A827D25-DC8F-0B5C-641D-88B315FAE64B}"/>
                    </a:ext>
                  </a:extLst>
                </p14:cNvPr>
                <p14:cNvContentPartPr/>
                <p14:nvPr/>
              </p14:nvContentPartPr>
              <p14:xfrm>
                <a:off x="7172245" y="2019588"/>
                <a:ext cx="495720" cy="309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A827D25-DC8F-0B5C-641D-88B315FAE6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54605" y="2001588"/>
                  <a:ext cx="5313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5F063B4-E2CD-9EE2-A366-FF17367316AD}"/>
                    </a:ext>
                  </a:extLst>
                </p14:cNvPr>
                <p14:cNvContentPartPr/>
                <p14:nvPr/>
              </p14:nvContentPartPr>
              <p14:xfrm>
                <a:off x="7603165" y="2159268"/>
                <a:ext cx="181440" cy="41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5F063B4-E2CD-9EE2-A366-FF17367316A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85165" y="2141628"/>
                  <a:ext cx="21708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BF3B553-74BC-8433-EF6F-A5EA37286498}"/>
                  </a:ext>
                </a:extLst>
              </p14:cNvPr>
              <p14:cNvContentPartPr/>
              <p14:nvPr/>
            </p14:nvContentPartPr>
            <p14:xfrm>
              <a:off x="9362621" y="2222496"/>
              <a:ext cx="426600" cy="146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BF3B553-74BC-8433-EF6F-A5EA3728649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344621" y="2204496"/>
                <a:ext cx="462240" cy="18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612F37B-E656-14EB-E272-469D437968B2}"/>
              </a:ext>
            </a:extLst>
          </p:cNvPr>
          <p:cNvGrpSpPr/>
          <p:nvPr/>
        </p:nvGrpSpPr>
        <p:grpSpPr>
          <a:xfrm rot="291119">
            <a:off x="2154236" y="2748685"/>
            <a:ext cx="1731240" cy="330840"/>
            <a:chOff x="611605" y="2812668"/>
            <a:chExt cx="173124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DFD3C94-AD44-5D2A-DA5A-1D0AE10AE623}"/>
                    </a:ext>
                  </a:extLst>
                </p14:cNvPr>
                <p14:cNvContentPartPr/>
                <p14:nvPr/>
              </p14:nvContentPartPr>
              <p14:xfrm>
                <a:off x="611605" y="2867028"/>
                <a:ext cx="647280" cy="27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DFD3C94-AD44-5D2A-DA5A-1D0AE10AE6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3605" y="2849388"/>
                  <a:ext cx="682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557522-358D-3C2F-B622-6E1150D6968F}"/>
                    </a:ext>
                  </a:extLst>
                </p14:cNvPr>
                <p14:cNvContentPartPr/>
                <p14:nvPr/>
              </p14:nvContentPartPr>
              <p14:xfrm>
                <a:off x="1211365" y="2968188"/>
                <a:ext cx="184680" cy="136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557522-358D-3C2F-B622-6E1150D696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725" y="2950188"/>
                  <a:ext cx="220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CDFBDA3-49AF-899C-1F7F-3C4117E53B0E}"/>
                    </a:ext>
                  </a:extLst>
                </p14:cNvPr>
                <p14:cNvContentPartPr/>
                <p14:nvPr/>
              </p14:nvContentPartPr>
              <p14:xfrm>
                <a:off x="1440685" y="2972148"/>
                <a:ext cx="25560" cy="10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CDFBDA3-49AF-899C-1F7F-3C4117E53B0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23045" y="2954148"/>
                  <a:ext cx="61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9A70032-BCEF-B666-6811-AE1B576F0A5B}"/>
                    </a:ext>
                  </a:extLst>
                </p14:cNvPr>
                <p14:cNvContentPartPr/>
                <p14:nvPr/>
              </p14:nvContentPartPr>
              <p14:xfrm>
                <a:off x="1449685" y="2855508"/>
                <a:ext cx="12240" cy="11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9A70032-BCEF-B666-6811-AE1B576F0A5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32045" y="2837508"/>
                  <a:ext cx="47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95BCA0-A923-BA45-C298-78D413BB9893}"/>
                    </a:ext>
                  </a:extLst>
                </p14:cNvPr>
                <p14:cNvContentPartPr/>
                <p14:nvPr/>
              </p14:nvContentPartPr>
              <p14:xfrm>
                <a:off x="1513405" y="2812668"/>
                <a:ext cx="129960" cy="262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95BCA0-A923-BA45-C298-78D413BB98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95765" y="2794668"/>
                  <a:ext cx="16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E815AB9-E8E8-62C9-DA0B-8223D22BB2EF}"/>
                    </a:ext>
                  </a:extLst>
                </p14:cNvPr>
                <p14:cNvContentPartPr/>
                <p14:nvPr/>
              </p14:nvContentPartPr>
              <p14:xfrm>
                <a:off x="1701325" y="2816628"/>
                <a:ext cx="228600" cy="217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E815AB9-E8E8-62C9-DA0B-8223D22BB2E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83685" y="2798988"/>
                  <a:ext cx="264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CC1532C-6B51-6538-1E08-40E0D7DFC908}"/>
                    </a:ext>
                  </a:extLst>
                </p14:cNvPr>
                <p14:cNvContentPartPr/>
                <p14:nvPr/>
              </p14:nvContentPartPr>
              <p14:xfrm>
                <a:off x="1865485" y="2919948"/>
                <a:ext cx="150120" cy="139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CC1532C-6B51-6538-1E08-40E0D7DFC9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47485" y="2902308"/>
                  <a:ext cx="185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0913A9C-6715-60A3-BD23-EBC38D6C6041}"/>
                    </a:ext>
                  </a:extLst>
                </p14:cNvPr>
                <p14:cNvContentPartPr/>
                <p14:nvPr/>
              </p14:nvContentPartPr>
              <p14:xfrm>
                <a:off x="2015965" y="2833908"/>
                <a:ext cx="26280" cy="68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0913A9C-6715-60A3-BD23-EBC38D6C604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97965" y="2815908"/>
                  <a:ext cx="61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A06F2A6-B605-3F1A-4B81-28F901DCC992}"/>
                    </a:ext>
                  </a:extLst>
                </p14:cNvPr>
                <p14:cNvContentPartPr/>
                <p14:nvPr/>
              </p14:nvContentPartPr>
              <p14:xfrm>
                <a:off x="2050165" y="2942628"/>
                <a:ext cx="292680" cy="133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A06F2A6-B605-3F1A-4B81-28F901DCC99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32165" y="2924628"/>
                  <a:ext cx="3283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4E3F266-2FD9-D834-10C5-CD87F8F929FF}"/>
              </a:ext>
            </a:extLst>
          </p:cNvPr>
          <p:cNvGrpSpPr/>
          <p:nvPr/>
        </p:nvGrpSpPr>
        <p:grpSpPr>
          <a:xfrm>
            <a:off x="4120645" y="2697498"/>
            <a:ext cx="1702080" cy="372960"/>
            <a:chOff x="2596645" y="2742468"/>
            <a:chExt cx="17020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961BC3-474B-9428-2B46-BDF4B7A9AE23}"/>
                    </a:ext>
                  </a:extLst>
                </p14:cNvPr>
                <p14:cNvContentPartPr/>
                <p14:nvPr/>
              </p14:nvContentPartPr>
              <p14:xfrm>
                <a:off x="2596645" y="2880708"/>
                <a:ext cx="140040" cy="162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961BC3-474B-9428-2B46-BDF4B7A9AE2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79005" y="2862708"/>
                  <a:ext cx="175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D6F2F1-11F3-2869-8C61-216D33505BB2}"/>
                    </a:ext>
                  </a:extLst>
                </p14:cNvPr>
                <p14:cNvContentPartPr/>
                <p14:nvPr/>
              </p14:nvContentPartPr>
              <p14:xfrm>
                <a:off x="2764405" y="2918508"/>
                <a:ext cx="87480" cy="120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D6F2F1-11F3-2869-8C61-216D33505BB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46405" y="2900508"/>
                  <a:ext cx="123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C2D9098-99C5-704F-BB06-C599917C5D8B}"/>
                    </a:ext>
                  </a:extLst>
                </p14:cNvPr>
                <p14:cNvContentPartPr/>
                <p14:nvPr/>
              </p14:nvContentPartPr>
              <p14:xfrm>
                <a:off x="2927485" y="2757588"/>
                <a:ext cx="320400" cy="339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C2D9098-99C5-704F-BB06-C599917C5D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09845" y="2739588"/>
                  <a:ext cx="356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2E31ACF-1D3E-6C69-57A6-0BFA74677DAD}"/>
                    </a:ext>
                  </a:extLst>
                </p14:cNvPr>
                <p14:cNvContentPartPr/>
                <p14:nvPr/>
              </p14:nvContentPartPr>
              <p14:xfrm>
                <a:off x="3102085" y="2753988"/>
                <a:ext cx="323640" cy="361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2E31ACF-1D3E-6C69-57A6-0BFA74677D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84445" y="2735988"/>
                  <a:ext cx="359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B82D77C-4D74-48E6-FE4D-F64207DEEBAE}"/>
                    </a:ext>
                  </a:extLst>
                </p14:cNvPr>
                <p14:cNvContentPartPr/>
                <p14:nvPr/>
              </p14:nvContentPartPr>
              <p14:xfrm>
                <a:off x="3494845" y="2830308"/>
                <a:ext cx="11520" cy="53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B82D77C-4D74-48E6-FE4D-F64207DEEBA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77205" y="2812308"/>
                  <a:ext cx="47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C61B83F-8694-98D4-B4F1-C0A17ADA4F7E}"/>
                    </a:ext>
                  </a:extLst>
                </p14:cNvPr>
                <p14:cNvContentPartPr/>
                <p14:nvPr/>
              </p14:nvContentPartPr>
              <p14:xfrm>
                <a:off x="3506365" y="2914908"/>
                <a:ext cx="211320" cy="144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C61B83F-8694-98D4-B4F1-C0A17ADA4F7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88725" y="2896908"/>
                  <a:ext cx="246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92AF837-0803-2BB8-7F4B-77AE54355EF3}"/>
                    </a:ext>
                  </a:extLst>
                </p14:cNvPr>
                <p14:cNvContentPartPr/>
                <p14:nvPr/>
              </p14:nvContentPartPr>
              <p14:xfrm>
                <a:off x="3687805" y="2844708"/>
                <a:ext cx="1116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92AF837-0803-2BB8-7F4B-77AE54355E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69805" y="2826708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FB4C7D3-15E2-4873-4C4D-55A310FF0F22}"/>
                    </a:ext>
                  </a:extLst>
                </p14:cNvPr>
                <p14:cNvContentPartPr/>
                <p14:nvPr/>
              </p14:nvContentPartPr>
              <p14:xfrm>
                <a:off x="3763045" y="2742468"/>
                <a:ext cx="439560" cy="30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FB4C7D3-15E2-4873-4C4D-55A310FF0F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45405" y="2724468"/>
                  <a:ext cx="47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18C1BA5-CF57-0E0A-2160-4B7AFA77F427}"/>
                    </a:ext>
                  </a:extLst>
                </p14:cNvPr>
                <p14:cNvContentPartPr/>
                <p14:nvPr/>
              </p14:nvContentPartPr>
              <p14:xfrm>
                <a:off x="4124125" y="2867028"/>
                <a:ext cx="174600" cy="56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18C1BA5-CF57-0E0A-2160-4B7AFA77F4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06485" y="2849388"/>
                  <a:ext cx="21024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9D683A49-296C-F51D-9669-1EF9777C6A02}"/>
              </a:ext>
            </a:extLst>
          </p:cNvPr>
          <p:cNvGrpSpPr/>
          <p:nvPr/>
        </p:nvGrpSpPr>
        <p:grpSpPr>
          <a:xfrm>
            <a:off x="6002365" y="2737428"/>
            <a:ext cx="939600" cy="257760"/>
            <a:chOff x="4478365" y="2737428"/>
            <a:chExt cx="9396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683AB58-0F1A-5666-3991-E15E3594D4E4}"/>
                    </a:ext>
                  </a:extLst>
                </p14:cNvPr>
                <p14:cNvContentPartPr/>
                <p14:nvPr/>
              </p14:nvContentPartPr>
              <p14:xfrm>
                <a:off x="4478365" y="2737428"/>
                <a:ext cx="312120" cy="257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683AB58-0F1A-5666-3991-E15E3594D4E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60725" y="2719428"/>
                  <a:ext cx="347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32A863-7CF9-A7CA-FE20-42E26C4E8B95}"/>
                    </a:ext>
                  </a:extLst>
                </p14:cNvPr>
                <p14:cNvContentPartPr/>
                <p14:nvPr/>
              </p14:nvContentPartPr>
              <p14:xfrm>
                <a:off x="4720285" y="2892228"/>
                <a:ext cx="161640" cy="34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32A863-7CF9-A7CA-FE20-42E26C4E8B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02645" y="2874588"/>
                  <a:ext cx="197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8E18DA8-9E70-EBCA-ECF1-0A0A7C10E17C}"/>
                    </a:ext>
                  </a:extLst>
                </p14:cNvPr>
                <p14:cNvContentPartPr/>
                <p14:nvPr/>
              </p14:nvContentPartPr>
              <p14:xfrm>
                <a:off x="5113405" y="2796828"/>
                <a:ext cx="74880" cy="158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8E18DA8-9E70-EBCA-ECF1-0A0A7C10E17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95765" y="2778828"/>
                  <a:ext cx="11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B56F6E-582F-008C-3BEB-42157F035CAB}"/>
                    </a:ext>
                  </a:extLst>
                </p14:cNvPr>
                <p14:cNvContentPartPr/>
                <p14:nvPr/>
              </p14:nvContentPartPr>
              <p14:xfrm>
                <a:off x="5194765" y="2751828"/>
                <a:ext cx="223200" cy="19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B56F6E-582F-008C-3BEB-42157F035CA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76765" y="2734188"/>
                  <a:ext cx="258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583309-680F-FBEA-BCDC-FBE512A4BC7B}"/>
                    </a:ext>
                  </a:extLst>
                </p14:cNvPr>
                <p14:cNvContentPartPr/>
                <p14:nvPr/>
              </p14:nvContentPartPr>
              <p14:xfrm>
                <a:off x="5085325" y="2832108"/>
                <a:ext cx="224640" cy="54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583309-680F-FBEA-BCDC-FBE512A4BC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67325" y="2814468"/>
                  <a:ext cx="26028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07747D9-E3E1-8FD2-98BD-D24461B56987}"/>
              </a:ext>
            </a:extLst>
          </p:cNvPr>
          <p:cNvGrpSpPr/>
          <p:nvPr/>
        </p:nvGrpSpPr>
        <p:grpSpPr>
          <a:xfrm>
            <a:off x="7159765" y="2680087"/>
            <a:ext cx="1505160" cy="448560"/>
            <a:chOff x="5745925" y="2636628"/>
            <a:chExt cx="15051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73EF83-AA27-79D5-5408-56A441EE11CC}"/>
                    </a:ext>
                  </a:extLst>
                </p14:cNvPr>
                <p14:cNvContentPartPr/>
                <p14:nvPr/>
              </p14:nvContentPartPr>
              <p14:xfrm>
                <a:off x="5745925" y="2738148"/>
                <a:ext cx="42120" cy="297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73EF83-AA27-79D5-5408-56A441EE11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27925" y="2720508"/>
                  <a:ext cx="777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E77FB02-A3EF-D71C-FE91-737814DB87D7}"/>
                    </a:ext>
                  </a:extLst>
                </p14:cNvPr>
                <p14:cNvContentPartPr/>
                <p14:nvPr/>
              </p14:nvContentPartPr>
              <p14:xfrm>
                <a:off x="5753125" y="2809428"/>
                <a:ext cx="138600" cy="115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E77FB02-A3EF-D71C-FE91-737814DB87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35485" y="2791788"/>
                  <a:ext cx="174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CC384E-BD72-DA77-D7F4-B03257F9A3F7}"/>
                    </a:ext>
                  </a:extLst>
                </p14:cNvPr>
                <p14:cNvContentPartPr/>
                <p14:nvPr/>
              </p14:nvContentPartPr>
              <p14:xfrm>
                <a:off x="5940685" y="2821308"/>
                <a:ext cx="142920" cy="103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CC384E-BD72-DA77-D7F4-B03257F9A3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22685" y="2803308"/>
                  <a:ext cx="17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6C94AA9-9D4F-A4C4-9389-314527A16360}"/>
                    </a:ext>
                  </a:extLst>
                </p14:cNvPr>
                <p14:cNvContentPartPr/>
                <p14:nvPr/>
              </p14:nvContentPartPr>
              <p14:xfrm>
                <a:off x="6096565" y="2798988"/>
                <a:ext cx="101520" cy="99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6C94AA9-9D4F-A4C4-9389-314527A163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78565" y="2780988"/>
                  <a:ext cx="13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DB3833-0FB5-4057-2C9A-9F8E9CCCEEF0}"/>
                    </a:ext>
                  </a:extLst>
                </p14:cNvPr>
                <p14:cNvContentPartPr/>
                <p14:nvPr/>
              </p14:nvContentPartPr>
              <p14:xfrm>
                <a:off x="6288445" y="2801868"/>
                <a:ext cx="80280" cy="151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DB3833-0FB5-4057-2C9A-9F8E9CCCEE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70445" y="2783868"/>
                  <a:ext cx="115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D7522F5-C55C-675B-3F95-BF502C4C71C3}"/>
                    </a:ext>
                  </a:extLst>
                </p14:cNvPr>
                <p14:cNvContentPartPr/>
                <p14:nvPr/>
              </p14:nvContentPartPr>
              <p14:xfrm>
                <a:off x="6384565" y="2778468"/>
                <a:ext cx="231840" cy="10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D7522F5-C55C-675B-3F95-BF502C4C71C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66925" y="2760828"/>
                  <a:ext cx="267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FBDE1E7-8A50-6210-D0F6-1E020D3A5CE0}"/>
                    </a:ext>
                  </a:extLst>
                </p14:cNvPr>
                <p14:cNvContentPartPr/>
                <p14:nvPr/>
              </p14:nvContentPartPr>
              <p14:xfrm>
                <a:off x="6652045" y="2653188"/>
                <a:ext cx="9720" cy="16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FBDE1E7-8A50-6210-D0F6-1E020D3A5CE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34045" y="2635188"/>
                  <a:ext cx="45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21A4F65-D036-3524-103D-CA8BC32E7E31}"/>
                    </a:ext>
                  </a:extLst>
                </p14:cNvPr>
                <p14:cNvContentPartPr/>
                <p14:nvPr/>
              </p14:nvContentPartPr>
              <p14:xfrm>
                <a:off x="6616405" y="2636628"/>
                <a:ext cx="253440" cy="320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21A4F65-D036-3524-103D-CA8BC32E7E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98405" y="2618628"/>
                  <a:ext cx="289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EA99985-156B-F11D-7B6C-C90ADF3B7246}"/>
                    </a:ext>
                  </a:extLst>
                </p14:cNvPr>
                <p14:cNvContentPartPr/>
                <p14:nvPr/>
              </p14:nvContentPartPr>
              <p14:xfrm>
                <a:off x="6905485" y="2690988"/>
                <a:ext cx="3960" cy="45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EA99985-156B-F11D-7B6C-C90ADF3B72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87845" y="2673348"/>
                  <a:ext cx="3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14D5CD0-479F-D55B-EA12-5DBA721CB996}"/>
                    </a:ext>
                  </a:extLst>
                </p14:cNvPr>
                <p14:cNvContentPartPr/>
                <p14:nvPr/>
              </p14:nvContentPartPr>
              <p14:xfrm>
                <a:off x="6932485" y="2725548"/>
                <a:ext cx="318600" cy="359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14D5CD0-479F-D55B-EA12-5DBA721CB9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14485" y="2707548"/>
                  <a:ext cx="3542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7E625EE-7BA6-62F7-B407-DE314BE291D8}"/>
                    </a:ext>
                  </a:extLst>
                </p14:cNvPr>
                <p14:cNvContentPartPr/>
                <p14:nvPr/>
              </p14:nvContentPartPr>
              <p14:xfrm>
                <a:off x="6477445" y="2781708"/>
                <a:ext cx="51840" cy="36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7E625EE-7BA6-62F7-B407-DE314BE291D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59805" y="2763708"/>
                  <a:ext cx="8748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6A4E4AA-EA05-4E76-5BD7-33800E183162}"/>
              </a:ext>
            </a:extLst>
          </p:cNvPr>
          <p:cNvGrpSpPr/>
          <p:nvPr/>
        </p:nvGrpSpPr>
        <p:grpSpPr>
          <a:xfrm>
            <a:off x="8950765" y="2649068"/>
            <a:ext cx="873000" cy="369720"/>
            <a:chOff x="7426765" y="2589108"/>
            <a:chExt cx="873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B3CA3AA-773F-C9AC-C70A-941946B125E4}"/>
                    </a:ext>
                  </a:extLst>
                </p14:cNvPr>
                <p14:cNvContentPartPr/>
                <p14:nvPr/>
              </p14:nvContentPartPr>
              <p14:xfrm>
                <a:off x="7489765" y="2636628"/>
                <a:ext cx="64800" cy="250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B3CA3AA-773F-C9AC-C70A-941946B125E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72125" y="2618628"/>
                  <a:ext cx="100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B3C22E2-39C5-4BFB-6A01-BDEB28563901}"/>
                    </a:ext>
                  </a:extLst>
                </p14:cNvPr>
                <p14:cNvContentPartPr/>
                <p14:nvPr/>
              </p14:nvContentPartPr>
              <p14:xfrm>
                <a:off x="7426765" y="2777748"/>
                <a:ext cx="185040" cy="39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B3C22E2-39C5-4BFB-6A01-BDEB2856390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09125" y="2760108"/>
                  <a:ext cx="22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A77E0BB-3216-6464-90CD-F8BA3897F1DC}"/>
                    </a:ext>
                  </a:extLst>
                </p14:cNvPr>
                <p14:cNvContentPartPr/>
                <p14:nvPr/>
              </p14:nvContentPartPr>
              <p14:xfrm>
                <a:off x="7634845" y="2589108"/>
                <a:ext cx="491760" cy="369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A77E0BB-3216-6464-90CD-F8BA3897F1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16845" y="2571108"/>
                  <a:ext cx="5274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6800CFF-8C97-7031-5451-B2070110BFCF}"/>
                    </a:ext>
                  </a:extLst>
                </p14:cNvPr>
                <p14:cNvContentPartPr/>
                <p14:nvPr/>
              </p14:nvContentPartPr>
              <p14:xfrm>
                <a:off x="8063245" y="2676588"/>
                <a:ext cx="113400" cy="145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6800CFF-8C97-7031-5451-B2070110BF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45245" y="2658588"/>
                  <a:ext cx="14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FFC5AB8-4116-FCAD-B55F-5A7B7632D2AD}"/>
                    </a:ext>
                  </a:extLst>
                </p14:cNvPr>
                <p14:cNvContentPartPr/>
                <p14:nvPr/>
              </p14:nvContentPartPr>
              <p14:xfrm>
                <a:off x="8266285" y="2786748"/>
                <a:ext cx="33480" cy="20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FFC5AB8-4116-FCAD-B55F-5A7B7632D2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48285" y="2768748"/>
                  <a:ext cx="691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CB50C13-4018-06D7-561B-72B62D06EB7D}"/>
              </a:ext>
            </a:extLst>
          </p:cNvPr>
          <p:cNvGrpSpPr/>
          <p:nvPr/>
        </p:nvGrpSpPr>
        <p:grpSpPr>
          <a:xfrm>
            <a:off x="3402445" y="3551425"/>
            <a:ext cx="588240" cy="367920"/>
            <a:chOff x="1878445" y="3668388"/>
            <a:chExt cx="58824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492BF41-CC87-5C64-AADB-CB1B7494C7EB}"/>
                    </a:ext>
                  </a:extLst>
                </p14:cNvPr>
                <p14:cNvContentPartPr/>
                <p14:nvPr/>
              </p14:nvContentPartPr>
              <p14:xfrm>
                <a:off x="1878445" y="3668388"/>
                <a:ext cx="186480" cy="281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492BF41-CC87-5C64-AADB-CB1B7494C7E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60805" y="3650388"/>
                  <a:ext cx="222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D33007-74A7-E6FA-A126-6917F9353FF7}"/>
                    </a:ext>
                  </a:extLst>
                </p14:cNvPr>
                <p14:cNvContentPartPr/>
                <p14:nvPr/>
              </p14:nvContentPartPr>
              <p14:xfrm>
                <a:off x="2091205" y="3880428"/>
                <a:ext cx="99000" cy="155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D33007-74A7-E6FA-A126-6917F9353F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73565" y="3862428"/>
                  <a:ext cx="134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61AC2F2-624E-3AF6-FD39-31A4C39551F2}"/>
                    </a:ext>
                  </a:extLst>
                </p14:cNvPr>
                <p14:cNvContentPartPr/>
                <p14:nvPr/>
              </p14:nvContentPartPr>
              <p14:xfrm>
                <a:off x="2083285" y="3964308"/>
                <a:ext cx="119520" cy="31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61AC2F2-624E-3AF6-FD39-31A4C39551F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65285" y="3946308"/>
                  <a:ext cx="155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9579A3A-E40B-3C9C-2181-EC3E57A05F52}"/>
                    </a:ext>
                  </a:extLst>
                </p14:cNvPr>
                <p14:cNvContentPartPr/>
                <p14:nvPr/>
              </p14:nvContentPartPr>
              <p14:xfrm rot="427933">
                <a:off x="2307565" y="3752628"/>
                <a:ext cx="154080" cy="21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9579A3A-E40B-3C9C-2181-EC3E57A05F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 rot="427933">
                  <a:off x="2289523" y="3734628"/>
                  <a:ext cx="189803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298DFB6-A301-76BC-1E31-56356D5AD150}"/>
                    </a:ext>
                  </a:extLst>
                </p14:cNvPr>
                <p14:cNvContentPartPr/>
                <p14:nvPr/>
              </p14:nvContentPartPr>
              <p14:xfrm rot="440597">
                <a:off x="2319445" y="3851628"/>
                <a:ext cx="147240" cy="30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298DFB6-A301-76BC-1E31-56356D5AD1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 rot="440597">
                  <a:off x="2301445" y="3833628"/>
                  <a:ext cx="1828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507C745-16A4-C202-3574-731AFEA5D099}"/>
              </a:ext>
            </a:extLst>
          </p:cNvPr>
          <p:cNvGrpSpPr/>
          <p:nvPr/>
        </p:nvGrpSpPr>
        <p:grpSpPr>
          <a:xfrm>
            <a:off x="4354645" y="3344028"/>
            <a:ext cx="912960" cy="740520"/>
            <a:chOff x="2830645" y="3344028"/>
            <a:chExt cx="91296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C7CFF9B-60FD-92F4-512D-A974841B0FD4}"/>
                    </a:ext>
                  </a:extLst>
                </p14:cNvPr>
                <p14:cNvContentPartPr/>
                <p14:nvPr/>
              </p14:nvContentPartPr>
              <p14:xfrm>
                <a:off x="2900125" y="3344028"/>
                <a:ext cx="187920" cy="225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C7CFF9B-60FD-92F4-512D-A974841B0FD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82125" y="3326388"/>
                  <a:ext cx="22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D5D4E3F-653F-3E9B-1C04-3A8203A78ACF}"/>
                    </a:ext>
                  </a:extLst>
                </p14:cNvPr>
                <p14:cNvContentPartPr/>
                <p14:nvPr/>
              </p14:nvContentPartPr>
              <p14:xfrm>
                <a:off x="3088045" y="3445908"/>
                <a:ext cx="120960" cy="139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D5D4E3F-653F-3E9B-1C04-3A8203A78AC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70045" y="3428268"/>
                  <a:ext cx="156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1B0FEBF-71E0-8007-BD07-D4EA2D14FBD1}"/>
                    </a:ext>
                  </a:extLst>
                </p14:cNvPr>
                <p14:cNvContentPartPr/>
                <p14:nvPr/>
              </p14:nvContentPartPr>
              <p14:xfrm>
                <a:off x="3079405" y="3519708"/>
                <a:ext cx="161640" cy="27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1B0FEBF-71E0-8007-BD07-D4EA2D14FBD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61405" y="3502068"/>
                  <a:ext cx="197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ACED549-CAD0-AA90-D727-D4FF54DB7EA2}"/>
                    </a:ext>
                  </a:extLst>
                </p14:cNvPr>
                <p14:cNvContentPartPr/>
                <p14:nvPr/>
              </p14:nvContentPartPr>
              <p14:xfrm>
                <a:off x="2830645" y="3677748"/>
                <a:ext cx="551880" cy="39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ACED549-CAD0-AA90-D727-D4FF54DB7EA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12645" y="3659748"/>
                  <a:ext cx="587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A24EC1D-B25F-00BF-CF64-A60103F8BF63}"/>
                    </a:ext>
                  </a:extLst>
                </p14:cNvPr>
                <p14:cNvContentPartPr/>
                <p14:nvPr/>
              </p14:nvContentPartPr>
              <p14:xfrm>
                <a:off x="2949085" y="3801948"/>
                <a:ext cx="255600" cy="186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A24EC1D-B25F-00BF-CF64-A60103F8BF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31445" y="3783948"/>
                  <a:ext cx="291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BC92A79-ABAF-EDA4-1B7C-AFBC02A958FC}"/>
                    </a:ext>
                  </a:extLst>
                </p14:cNvPr>
                <p14:cNvContentPartPr/>
                <p14:nvPr/>
              </p14:nvContentPartPr>
              <p14:xfrm>
                <a:off x="3217645" y="3885468"/>
                <a:ext cx="131760" cy="199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BC92A79-ABAF-EDA4-1B7C-AFBC02A958F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99645" y="3867828"/>
                  <a:ext cx="167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D6F5EF5-348B-6712-AD65-A67D22C058C4}"/>
                    </a:ext>
                  </a:extLst>
                </p14:cNvPr>
                <p14:cNvContentPartPr/>
                <p14:nvPr/>
              </p14:nvContentPartPr>
              <p14:xfrm>
                <a:off x="3262285" y="3952788"/>
                <a:ext cx="132840" cy="30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D6F5EF5-348B-6712-AD65-A67D22C058C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44645" y="3934788"/>
                  <a:ext cx="168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54FC4EB-2B11-516D-C503-9CEACDDD43B1}"/>
                    </a:ext>
                  </a:extLst>
                </p14:cNvPr>
                <p14:cNvContentPartPr/>
                <p14:nvPr/>
              </p14:nvContentPartPr>
              <p14:xfrm>
                <a:off x="3580885" y="3623748"/>
                <a:ext cx="162720" cy="36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54FC4EB-2B11-516D-C503-9CEACDDD43B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63245" y="3605748"/>
                  <a:ext cx="198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F8A79D-8708-BED2-5228-6D9F2135CA2E}"/>
                    </a:ext>
                  </a:extLst>
                </p14:cNvPr>
                <p14:cNvContentPartPr/>
                <p14:nvPr/>
              </p14:nvContentPartPr>
              <p14:xfrm>
                <a:off x="3597445" y="3769188"/>
                <a:ext cx="117720" cy="27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F8A79D-8708-BED2-5228-6D9F2135CA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79805" y="3751548"/>
                  <a:ext cx="1533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8071ABE-B005-E504-4EF7-404D7AF5068C}"/>
                  </a:ext>
                </a:extLst>
              </p14:cNvPr>
              <p14:cNvContentPartPr/>
              <p14:nvPr/>
            </p14:nvContentPartPr>
            <p14:xfrm>
              <a:off x="5593045" y="3277068"/>
              <a:ext cx="225360" cy="16560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8071ABE-B005-E504-4EF7-404D7AF5068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575074" y="3259068"/>
                <a:ext cx="260943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10F3AA4-2CD9-11B5-FDF0-E80DAA518E26}"/>
                  </a:ext>
                </a:extLst>
              </p14:cNvPr>
              <p14:cNvContentPartPr/>
              <p14:nvPr/>
            </p14:nvContentPartPr>
            <p14:xfrm>
              <a:off x="5811925" y="3383988"/>
              <a:ext cx="110520" cy="1375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10F3AA4-2CD9-11B5-FDF0-E80DAA518E2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793925" y="3365988"/>
                <a:ext cx="1461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A665865-F948-9F48-D58A-B1F74408399E}"/>
                  </a:ext>
                </a:extLst>
              </p14:cNvPr>
              <p14:cNvContentPartPr/>
              <p14:nvPr/>
            </p14:nvContentPartPr>
            <p14:xfrm>
              <a:off x="5827765" y="3444828"/>
              <a:ext cx="136800" cy="3096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A665865-F948-9F48-D58A-B1F74408399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809765" y="3426828"/>
                <a:ext cx="1724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4378B453-DAD2-D937-1427-77180975E59C}"/>
                  </a:ext>
                </a:extLst>
              </p14:cNvPr>
              <p14:cNvContentPartPr/>
              <p14:nvPr/>
            </p14:nvContentPartPr>
            <p14:xfrm>
              <a:off x="6111805" y="3219468"/>
              <a:ext cx="36720" cy="2826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4378B453-DAD2-D937-1427-77180975E59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093805" y="3201468"/>
                <a:ext cx="723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1CC1CCC-2422-8B47-E430-DED7B51761D7}"/>
                  </a:ext>
                </a:extLst>
              </p14:cNvPr>
              <p14:cNvContentPartPr/>
              <p14:nvPr/>
            </p14:nvContentPartPr>
            <p14:xfrm>
              <a:off x="6100645" y="3220188"/>
              <a:ext cx="145800" cy="15876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1CC1CCC-2422-8B47-E430-DED7B51761D7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082645" y="3202188"/>
                <a:ext cx="1814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AF7CFD1D-B2DC-53DD-C73F-769AA4658FA4}"/>
                  </a:ext>
                </a:extLst>
              </p14:cNvPr>
              <p14:cNvContentPartPr/>
              <p14:nvPr/>
            </p14:nvContentPartPr>
            <p14:xfrm>
              <a:off x="6226285" y="3420708"/>
              <a:ext cx="128520" cy="14292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F7CFD1D-B2DC-53DD-C73F-769AA4658FA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208285" y="3402753"/>
                <a:ext cx="164160" cy="178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155F5AD-4D27-1434-5730-ACC44F2D091A}"/>
                  </a:ext>
                </a:extLst>
              </p14:cNvPr>
              <p14:cNvContentPartPr/>
              <p14:nvPr/>
            </p14:nvContentPartPr>
            <p14:xfrm>
              <a:off x="6256165" y="3483708"/>
              <a:ext cx="69480" cy="2124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155F5AD-4D27-1434-5730-ACC44F2D091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238165" y="3465708"/>
                <a:ext cx="105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99F8E330-A9B8-4A7E-CF6F-6AFCB369B432}"/>
                  </a:ext>
                </a:extLst>
              </p14:cNvPr>
              <p14:cNvContentPartPr/>
              <p14:nvPr/>
            </p14:nvContentPartPr>
            <p14:xfrm>
              <a:off x="6317725" y="3152148"/>
              <a:ext cx="84240" cy="12240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99F8E330-A9B8-4A7E-CF6F-6AFCB369B43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299725" y="3134148"/>
                <a:ext cx="1198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4FE420F1-5760-84DC-63C2-9B01527B59A9}"/>
                  </a:ext>
                </a:extLst>
              </p14:cNvPr>
              <p14:cNvContentPartPr/>
              <p14:nvPr/>
            </p14:nvContentPartPr>
            <p14:xfrm>
              <a:off x="6706165" y="3627708"/>
              <a:ext cx="111600" cy="2808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FE420F1-5760-84DC-63C2-9B01527B59A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688165" y="3609708"/>
                <a:ext cx="1472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C7B7F78-8068-ECCE-9EF8-31D12FE5FA43}"/>
                  </a:ext>
                </a:extLst>
              </p14:cNvPr>
              <p14:cNvContentPartPr/>
              <p14:nvPr/>
            </p14:nvContentPartPr>
            <p14:xfrm>
              <a:off x="6674125" y="3758028"/>
              <a:ext cx="142560" cy="1332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C7B7F78-8068-ECCE-9EF8-31D12FE5FA4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656125" y="3740028"/>
                <a:ext cx="1782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2AD59D8-59B1-139D-3BD6-A041FEA827B6}"/>
                  </a:ext>
                </a:extLst>
              </p14:cNvPr>
              <p14:cNvContentPartPr/>
              <p14:nvPr/>
            </p14:nvContentPartPr>
            <p14:xfrm>
              <a:off x="6318445" y="3198228"/>
              <a:ext cx="218880" cy="48132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2AD59D8-59B1-139D-3BD6-A041FEA827B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300445" y="3180215"/>
                <a:ext cx="254520" cy="51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3B7F693-1238-EA70-8B9C-3F6E5DC61854}"/>
                  </a:ext>
                </a:extLst>
              </p14:cNvPr>
              <p14:cNvContentPartPr/>
              <p14:nvPr/>
            </p14:nvContentPartPr>
            <p14:xfrm>
              <a:off x="6506365" y="3350148"/>
              <a:ext cx="42840" cy="20916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3B7F693-1238-EA70-8B9C-3F6E5DC6185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488365" y="3332148"/>
                <a:ext cx="784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20C083B-8BDF-4AF4-3F3C-329CDCAA026C}"/>
                  </a:ext>
                </a:extLst>
              </p14:cNvPr>
              <p14:cNvContentPartPr/>
              <p14:nvPr/>
            </p14:nvContentPartPr>
            <p14:xfrm>
              <a:off x="6506725" y="3351588"/>
              <a:ext cx="109080" cy="14832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20C083B-8BDF-4AF4-3F3C-329CDCAA026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88725" y="3333544"/>
                <a:ext cx="144720" cy="184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374C005F-0163-8C8C-9CDB-E94772D61157}"/>
                  </a:ext>
                </a:extLst>
              </p14:cNvPr>
              <p14:cNvContentPartPr/>
              <p14:nvPr/>
            </p14:nvContentPartPr>
            <p14:xfrm>
              <a:off x="6559285" y="3548148"/>
              <a:ext cx="30600" cy="10908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374C005F-0163-8C8C-9CDB-E94772D611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541285" y="3530148"/>
                <a:ext cx="662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08E3B3D9-9104-9B23-4EE7-9C918C483F58}"/>
                  </a:ext>
                </a:extLst>
              </p14:cNvPr>
              <p14:cNvContentPartPr/>
              <p14:nvPr/>
            </p14:nvContentPartPr>
            <p14:xfrm>
              <a:off x="6535525" y="3554628"/>
              <a:ext cx="87480" cy="2484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08E3B3D9-9104-9B23-4EE7-9C918C483F5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517525" y="3536885"/>
                <a:ext cx="123120" cy="5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8AE6881D-3EF2-14E3-F9B3-55CF1A14860D}"/>
                  </a:ext>
                </a:extLst>
              </p14:cNvPr>
              <p14:cNvContentPartPr/>
              <p14:nvPr/>
            </p14:nvContentPartPr>
            <p14:xfrm>
              <a:off x="5530765" y="3145668"/>
              <a:ext cx="566640" cy="37872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8AE6881D-3EF2-14E3-F9B3-55CF1A14860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512765" y="3127651"/>
                <a:ext cx="602280" cy="414394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DC7B703-9BC7-B243-C037-6E47939A4FE0}"/>
              </a:ext>
            </a:extLst>
          </p:cNvPr>
          <p:cNvGrpSpPr/>
          <p:nvPr/>
        </p:nvGrpSpPr>
        <p:grpSpPr>
          <a:xfrm>
            <a:off x="5724445" y="3857028"/>
            <a:ext cx="552600" cy="349560"/>
            <a:chOff x="4200445" y="3857028"/>
            <a:chExt cx="5526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29E31D5-4699-2E64-52E8-29AAA40D6E9D}"/>
                    </a:ext>
                  </a:extLst>
                </p14:cNvPr>
                <p14:cNvContentPartPr/>
                <p14:nvPr/>
              </p14:nvContentPartPr>
              <p14:xfrm>
                <a:off x="4357765" y="3857028"/>
                <a:ext cx="218520" cy="195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29E31D5-4699-2E64-52E8-29AAA40D6E9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40125" y="3839388"/>
                  <a:ext cx="254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674A997-17F9-56A6-4BBD-5408C5B54C46}"/>
                    </a:ext>
                  </a:extLst>
                </p14:cNvPr>
                <p14:cNvContentPartPr/>
                <p14:nvPr/>
              </p14:nvContentPartPr>
              <p14:xfrm>
                <a:off x="4570885" y="3989508"/>
                <a:ext cx="123840" cy="176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674A997-17F9-56A6-4BBD-5408C5B54C4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53245" y="3971868"/>
                  <a:ext cx="159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09577A-172C-93DD-A2EF-BD05AEB2E8A7}"/>
                    </a:ext>
                  </a:extLst>
                </p14:cNvPr>
                <p14:cNvContentPartPr/>
                <p14:nvPr/>
              </p14:nvContentPartPr>
              <p14:xfrm>
                <a:off x="4602925" y="4087428"/>
                <a:ext cx="74160" cy="31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09577A-172C-93DD-A2EF-BD05AEB2E8A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84925" y="4069788"/>
                  <a:ext cx="109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43120F8-6FDA-2AA7-B8A9-F7ECD029A684}"/>
                    </a:ext>
                  </a:extLst>
                </p14:cNvPr>
                <p14:cNvContentPartPr/>
                <p14:nvPr/>
              </p14:nvContentPartPr>
              <p14:xfrm>
                <a:off x="4200445" y="4031628"/>
                <a:ext cx="354600" cy="174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43120F8-6FDA-2AA7-B8A9-F7ECD029A68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182805" y="4013988"/>
                  <a:ext cx="390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915FD64-F4C4-0C4E-EBC8-A7457C9B3B7D}"/>
                    </a:ext>
                  </a:extLst>
                </p14:cNvPr>
                <p14:cNvContentPartPr/>
                <p14:nvPr/>
              </p14:nvContentPartPr>
              <p14:xfrm>
                <a:off x="4461445" y="3903828"/>
                <a:ext cx="291600" cy="131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915FD64-F4C4-0C4E-EBC8-A7457C9B3B7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43805" y="3885828"/>
                  <a:ext cx="3272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57D33DC5-C218-314E-943E-EEE631026DEE}"/>
              </a:ext>
            </a:extLst>
          </p:cNvPr>
          <p:cNvGrpSpPr/>
          <p:nvPr/>
        </p:nvGrpSpPr>
        <p:grpSpPr>
          <a:xfrm>
            <a:off x="7286665" y="3213348"/>
            <a:ext cx="288360" cy="391320"/>
            <a:chOff x="5775085" y="3205068"/>
            <a:chExt cx="2883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268D4A7-737C-755A-9F3A-A63CA1DE528B}"/>
                    </a:ext>
                  </a:extLst>
                </p14:cNvPr>
                <p14:cNvContentPartPr/>
                <p14:nvPr/>
              </p14:nvContentPartPr>
              <p14:xfrm>
                <a:off x="5776885" y="3278148"/>
                <a:ext cx="53280" cy="265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268D4A7-737C-755A-9F3A-A63CA1DE528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58885" y="3260148"/>
                  <a:ext cx="88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587C929-5D36-90AB-8561-6C69334A41B3}"/>
                    </a:ext>
                  </a:extLst>
                </p14:cNvPr>
                <p14:cNvContentPartPr/>
                <p14:nvPr/>
              </p14:nvContentPartPr>
              <p14:xfrm>
                <a:off x="5775085" y="3293628"/>
                <a:ext cx="120600" cy="125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587C929-5D36-90AB-8561-6C69334A41B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57085" y="3275628"/>
                  <a:ext cx="156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E37290D-D693-2D57-8534-AB78411EFC0D}"/>
                    </a:ext>
                  </a:extLst>
                </p14:cNvPr>
                <p14:cNvContentPartPr/>
                <p14:nvPr/>
              </p14:nvContentPartPr>
              <p14:xfrm>
                <a:off x="5880565" y="3448428"/>
                <a:ext cx="122760" cy="147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E37290D-D693-2D57-8534-AB78411EFC0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62565" y="3430428"/>
                  <a:ext cx="158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EAE8907-B501-D931-FCDE-109DE45F4FCA}"/>
                    </a:ext>
                  </a:extLst>
                </p14:cNvPr>
                <p14:cNvContentPartPr/>
                <p14:nvPr/>
              </p14:nvContentPartPr>
              <p14:xfrm>
                <a:off x="5898925" y="3516828"/>
                <a:ext cx="115920" cy="38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EAE8907-B501-D931-FCDE-109DE45F4F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80925" y="3498828"/>
                  <a:ext cx="151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09B9B67-526A-E6F4-4E12-3DD4F66E6ECE}"/>
                    </a:ext>
                  </a:extLst>
                </p14:cNvPr>
                <p14:cNvContentPartPr/>
                <p14:nvPr/>
              </p14:nvContentPartPr>
              <p14:xfrm>
                <a:off x="5961205" y="3205068"/>
                <a:ext cx="102240" cy="108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09B9B67-526A-E6F4-4E12-3DD4F66E6EC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43565" y="3187068"/>
                  <a:ext cx="1378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DA165D1-A6C9-E69E-72E9-009398A72BAD}"/>
                  </a:ext>
                </a:extLst>
              </p14:cNvPr>
              <p14:cNvContentPartPr/>
              <p14:nvPr/>
            </p14:nvContentPartPr>
            <p14:xfrm rot="258361">
              <a:off x="7159765" y="3696828"/>
              <a:ext cx="542160" cy="4032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DA165D1-A6C9-E69E-72E9-009398A72BAD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 rot="258361">
                <a:off x="7141765" y="3678828"/>
                <a:ext cx="57780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oup 310">
            <a:extLst>
              <a:ext uri="{FF2B5EF4-FFF2-40B4-BE49-F238E27FC236}">
                <a16:creationId xmlns:a16="http://schemas.microsoft.com/office/drawing/2014/main" id="{2628F906-1DF8-29ED-7BBD-CAA06F5A9BA3}"/>
              </a:ext>
            </a:extLst>
          </p:cNvPr>
          <p:cNvGrpSpPr/>
          <p:nvPr/>
        </p:nvGrpSpPr>
        <p:grpSpPr>
          <a:xfrm>
            <a:off x="7263805" y="3842628"/>
            <a:ext cx="308520" cy="279360"/>
            <a:chOff x="5739805" y="3842628"/>
            <a:chExt cx="3085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8097AF1-66B5-7BBF-5BEE-3F408CB53EF8}"/>
                    </a:ext>
                  </a:extLst>
                </p14:cNvPr>
                <p14:cNvContentPartPr/>
                <p14:nvPr/>
              </p14:nvContentPartPr>
              <p14:xfrm>
                <a:off x="5749525" y="3845148"/>
                <a:ext cx="50760" cy="219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8097AF1-66B5-7BBF-5BEE-3F408CB53E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31525" y="3827148"/>
                  <a:ext cx="86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B93ABD2-A14E-2FEA-7D0D-6899CD2DC0E3}"/>
                    </a:ext>
                  </a:extLst>
                </p14:cNvPr>
                <p14:cNvContentPartPr/>
                <p14:nvPr/>
              </p14:nvContentPartPr>
              <p14:xfrm>
                <a:off x="5739805" y="3842628"/>
                <a:ext cx="141480" cy="95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B93ABD2-A14E-2FEA-7D0D-6899CD2DC0E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21805" y="3824988"/>
                  <a:ext cx="177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D5711A4-8C7F-915A-2843-A1EE924F9910}"/>
                    </a:ext>
                  </a:extLst>
                </p14:cNvPr>
                <p14:cNvContentPartPr/>
                <p14:nvPr/>
              </p14:nvContentPartPr>
              <p14:xfrm>
                <a:off x="5919805" y="3983748"/>
                <a:ext cx="25560" cy="138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D5711A4-8C7F-915A-2843-A1EE924F991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901805" y="3965748"/>
                  <a:ext cx="61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B705BCB-9610-4BAA-8255-4EF24EA5243A}"/>
                    </a:ext>
                  </a:extLst>
                </p14:cNvPr>
                <p14:cNvContentPartPr/>
                <p14:nvPr/>
              </p14:nvContentPartPr>
              <p14:xfrm>
                <a:off x="5866525" y="3985908"/>
                <a:ext cx="181800" cy="39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B705BCB-9610-4BAA-8255-4EF24EA5243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848525" y="3968268"/>
                  <a:ext cx="217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5273228-998D-3FA4-F196-6F1A7529CEAF}"/>
                    </a:ext>
                  </a:extLst>
                </p14:cNvPr>
                <p14:cNvContentPartPr/>
                <p14:nvPr/>
              </p14:nvContentPartPr>
              <p14:xfrm>
                <a:off x="5775085" y="3955308"/>
                <a:ext cx="70560" cy="31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5273228-998D-3FA4-F196-6F1A7529CE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757445" y="3937668"/>
                  <a:ext cx="1062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9F2B2D4A-4D5D-EE3B-FC36-A51BCF737E0B}"/>
              </a:ext>
            </a:extLst>
          </p:cNvPr>
          <p:cNvGrpSpPr/>
          <p:nvPr/>
        </p:nvGrpSpPr>
        <p:grpSpPr>
          <a:xfrm>
            <a:off x="9575921" y="4313405"/>
            <a:ext cx="1009440" cy="205560"/>
            <a:chOff x="7998085" y="4380468"/>
            <a:chExt cx="10094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745A2AC-AAC6-1ACB-30F0-BB041836EE34}"/>
                    </a:ext>
                  </a:extLst>
                </p14:cNvPr>
                <p14:cNvContentPartPr/>
                <p14:nvPr/>
              </p14:nvContentPartPr>
              <p14:xfrm>
                <a:off x="7998085" y="4397388"/>
                <a:ext cx="515160" cy="145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745A2AC-AAC6-1ACB-30F0-BB041836EE3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80445" y="4379748"/>
                  <a:ext cx="550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C3B5D72-8C9D-94B6-D67D-BD8E5A115DA8}"/>
                    </a:ext>
                  </a:extLst>
                </p14:cNvPr>
                <p14:cNvContentPartPr/>
                <p14:nvPr/>
              </p14:nvContentPartPr>
              <p14:xfrm>
                <a:off x="8550325" y="4381548"/>
                <a:ext cx="78480" cy="1854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C3B5D72-8C9D-94B6-D67D-BD8E5A115DA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32325" y="4363908"/>
                  <a:ext cx="114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D71C3AC-BAE3-17C9-0F1A-BF3C1280E044}"/>
                    </a:ext>
                  </a:extLst>
                </p14:cNvPr>
                <p14:cNvContentPartPr/>
                <p14:nvPr/>
              </p14:nvContentPartPr>
              <p14:xfrm>
                <a:off x="8606125" y="4380468"/>
                <a:ext cx="401400" cy="205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D71C3AC-BAE3-17C9-0F1A-BF3C1280E04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88485" y="4362828"/>
                  <a:ext cx="437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D9591E5-2EE1-2DF7-E6D0-1759CC9EEDAC}"/>
                    </a:ext>
                  </a:extLst>
                </p14:cNvPr>
                <p14:cNvContentPartPr/>
                <p14:nvPr/>
              </p14:nvContentPartPr>
              <p14:xfrm>
                <a:off x="8606485" y="4458228"/>
                <a:ext cx="200520" cy="17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D9591E5-2EE1-2DF7-E6D0-1759CC9EEDA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588845" y="4440228"/>
                  <a:ext cx="2361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0A882EC-7947-58D6-C88A-BBB855431CA9}"/>
              </a:ext>
            </a:extLst>
          </p:cNvPr>
          <p:cNvGrpSpPr/>
          <p:nvPr/>
        </p:nvGrpSpPr>
        <p:grpSpPr>
          <a:xfrm>
            <a:off x="1891165" y="4209310"/>
            <a:ext cx="7674120" cy="1861920"/>
            <a:chOff x="340525" y="4252668"/>
            <a:chExt cx="7674120" cy="18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BA8C1FC-97E6-D2FC-04E1-5CB7BBEEB241}"/>
                    </a:ext>
                  </a:extLst>
                </p14:cNvPr>
                <p14:cNvContentPartPr/>
                <p14:nvPr/>
              </p14:nvContentPartPr>
              <p14:xfrm>
                <a:off x="6720085" y="4300548"/>
                <a:ext cx="380520" cy="375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BA8C1FC-97E6-D2FC-04E1-5CB7BBEEB24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02085" y="4282548"/>
                  <a:ext cx="416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DFBE1A8-0571-4AAC-2CFD-0A7B3227AD65}"/>
                    </a:ext>
                  </a:extLst>
                </p14:cNvPr>
                <p14:cNvContentPartPr/>
                <p14:nvPr/>
              </p14:nvContentPartPr>
              <p14:xfrm>
                <a:off x="6980365" y="4330428"/>
                <a:ext cx="498600" cy="225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DFBE1A8-0571-4AAC-2CFD-0A7B3227AD6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62725" y="4312428"/>
                  <a:ext cx="534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599B97C-3937-8AD4-C093-4078A7D664B3}"/>
                    </a:ext>
                  </a:extLst>
                </p14:cNvPr>
                <p14:cNvContentPartPr/>
                <p14:nvPr/>
              </p14:nvContentPartPr>
              <p14:xfrm>
                <a:off x="7586245" y="4335468"/>
                <a:ext cx="53640" cy="247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599B97C-3937-8AD4-C093-4078A7D664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68245" y="4317828"/>
                  <a:ext cx="89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5CFE519-2544-E6A7-9935-F92F57D06774}"/>
                    </a:ext>
                  </a:extLst>
                </p14:cNvPr>
                <p14:cNvContentPartPr/>
                <p14:nvPr/>
              </p14:nvContentPartPr>
              <p14:xfrm>
                <a:off x="7512085" y="4417548"/>
                <a:ext cx="262440" cy="122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5CFE519-2544-E6A7-9935-F92F57D0677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94085" y="4399548"/>
                  <a:ext cx="298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678437D-F2D3-AC8F-1F9C-8721C3EB14A1}"/>
                    </a:ext>
                  </a:extLst>
                </p14:cNvPr>
                <p14:cNvContentPartPr/>
                <p14:nvPr/>
              </p14:nvContentPartPr>
              <p14:xfrm>
                <a:off x="400457" y="4363968"/>
                <a:ext cx="83880" cy="322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678437D-F2D3-AC8F-1F9C-8721C3EB14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82457" y="4345968"/>
                  <a:ext cx="119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C16C877-0F7C-BE76-3E60-100FD42D83B6}"/>
                    </a:ext>
                  </a:extLst>
                </p14:cNvPr>
                <p14:cNvContentPartPr/>
                <p14:nvPr/>
              </p14:nvContentPartPr>
              <p14:xfrm rot="917504">
                <a:off x="458141" y="4331237"/>
                <a:ext cx="165600" cy="255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C16C877-0F7C-BE76-3E60-100FD42D83B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 rot="917504">
                  <a:off x="440141" y="4313237"/>
                  <a:ext cx="201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A7D5CAC-8F6C-A819-58E6-D9F150C2707B}"/>
                    </a:ext>
                  </a:extLst>
                </p14:cNvPr>
                <p14:cNvContentPartPr/>
                <p14:nvPr/>
              </p14:nvContentPartPr>
              <p14:xfrm>
                <a:off x="591875" y="4462093"/>
                <a:ext cx="125280" cy="131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A7D5CAC-8F6C-A819-58E6-D9F150C2707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3875" y="4444093"/>
                  <a:ext cx="160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598E7CF-66AB-AA34-5939-9BE39AC12592}"/>
                    </a:ext>
                  </a:extLst>
                </p14:cNvPr>
                <p14:cNvContentPartPr/>
                <p14:nvPr/>
              </p14:nvContentPartPr>
              <p14:xfrm>
                <a:off x="732112" y="4327993"/>
                <a:ext cx="43920" cy="268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598E7CF-66AB-AA34-5939-9BE39AC1259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3963" y="4309993"/>
                  <a:ext cx="79855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0452CBD-097F-9EFF-5C8E-7F3549518D75}"/>
                    </a:ext>
                  </a:extLst>
                </p14:cNvPr>
                <p14:cNvContentPartPr/>
                <p14:nvPr/>
              </p14:nvContentPartPr>
              <p14:xfrm rot="478592">
                <a:off x="793166" y="4315478"/>
                <a:ext cx="291960" cy="291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0452CBD-097F-9EFF-5C8E-7F3549518D7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 rot="478592">
                  <a:off x="775144" y="4297456"/>
                  <a:ext cx="327644" cy="327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6FAEE80-B1E0-B384-74ED-F0698AF7E809}"/>
                    </a:ext>
                  </a:extLst>
                </p14:cNvPr>
                <p14:cNvContentPartPr/>
                <p14:nvPr/>
              </p14:nvContentPartPr>
              <p14:xfrm>
                <a:off x="1146565" y="4443468"/>
                <a:ext cx="2880" cy="1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6FAEE80-B1E0-B384-74ED-F0698AF7E8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8925" y="4425468"/>
                  <a:ext cx="3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A9B2F3C-C5A2-B22B-86E5-A348E161B2C3}"/>
                    </a:ext>
                  </a:extLst>
                </p14:cNvPr>
                <p14:cNvContentPartPr/>
                <p14:nvPr/>
              </p14:nvContentPartPr>
              <p14:xfrm rot="889758">
                <a:off x="1190725" y="4396276"/>
                <a:ext cx="116640" cy="216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A9B2F3C-C5A2-B22B-86E5-A348E161B2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 rot="889758">
                  <a:off x="1172725" y="4378276"/>
                  <a:ext cx="15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03933FC-22F1-2F13-3B6E-C2B20820763D}"/>
                    </a:ext>
                  </a:extLst>
                </p14:cNvPr>
                <p14:cNvContentPartPr/>
                <p14:nvPr/>
              </p14:nvContentPartPr>
              <p14:xfrm>
                <a:off x="1285885" y="4514028"/>
                <a:ext cx="205920" cy="91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03933FC-22F1-2F13-3B6E-C2B20820763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267885" y="4496028"/>
                  <a:ext cx="241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C6A8065-41FF-3D61-62F4-655170BF9FBF}"/>
                    </a:ext>
                  </a:extLst>
                </p14:cNvPr>
                <p14:cNvContentPartPr/>
                <p14:nvPr/>
              </p14:nvContentPartPr>
              <p14:xfrm>
                <a:off x="1666405" y="4476948"/>
                <a:ext cx="165600" cy="217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C6A8065-41FF-3D61-62F4-655170BF9FB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648765" y="4458948"/>
                  <a:ext cx="201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CB472F4-21AC-F644-7EC6-6E446B607DAA}"/>
                    </a:ext>
                  </a:extLst>
                </p14:cNvPr>
                <p14:cNvContentPartPr/>
                <p14:nvPr/>
              </p14:nvContentPartPr>
              <p14:xfrm>
                <a:off x="1900045" y="4512948"/>
                <a:ext cx="81360" cy="155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CB472F4-21AC-F644-7EC6-6E446B607DA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882405" y="4494948"/>
                  <a:ext cx="117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7C8DA42-4075-DA04-7233-33BA99D2EC7B}"/>
                    </a:ext>
                  </a:extLst>
                </p14:cNvPr>
                <p14:cNvContentPartPr/>
                <p14:nvPr/>
              </p14:nvContentPartPr>
              <p14:xfrm>
                <a:off x="2053405" y="4339788"/>
                <a:ext cx="69480" cy="340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7C8DA42-4075-DA04-7233-33BA99D2EC7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035765" y="4322148"/>
                  <a:ext cx="105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6513834-EF60-CB8D-3EA5-4A949AEA1915}"/>
                    </a:ext>
                  </a:extLst>
                </p14:cNvPr>
                <p14:cNvContentPartPr/>
                <p14:nvPr/>
              </p14:nvContentPartPr>
              <p14:xfrm>
                <a:off x="2135845" y="4361748"/>
                <a:ext cx="976320" cy="426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6513834-EF60-CB8D-3EA5-4A949AEA191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117845" y="4343748"/>
                  <a:ext cx="10119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4F35603-98C2-097A-6865-045E2D41D397}"/>
                    </a:ext>
                  </a:extLst>
                </p14:cNvPr>
                <p14:cNvContentPartPr/>
                <p14:nvPr/>
              </p14:nvContentPartPr>
              <p14:xfrm>
                <a:off x="2376325" y="4451028"/>
                <a:ext cx="218520" cy="42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4F35603-98C2-097A-6865-045E2D41D39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58685" y="4433028"/>
                  <a:ext cx="254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49C50A2-7336-10A0-D152-4B1F879D3990}"/>
                    </a:ext>
                  </a:extLst>
                </p14:cNvPr>
                <p14:cNvContentPartPr/>
                <p14:nvPr/>
              </p14:nvContentPartPr>
              <p14:xfrm>
                <a:off x="2831725" y="4386228"/>
                <a:ext cx="7920" cy="5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49C50A2-7336-10A0-D152-4B1F879D39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14085" y="4368228"/>
                  <a:ext cx="43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4F13970-CE42-BAF3-31D2-1BC6BB974F59}"/>
                    </a:ext>
                  </a:extLst>
                </p14:cNvPr>
                <p14:cNvContentPartPr/>
                <p14:nvPr/>
              </p14:nvContentPartPr>
              <p14:xfrm>
                <a:off x="3441205" y="4334028"/>
                <a:ext cx="263880" cy="483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4F13970-CE42-BAF3-31D2-1BC6BB974F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423205" y="4316028"/>
                  <a:ext cx="2995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AD43EFB-E3B1-98EE-BFAE-926681BCDDAE}"/>
                    </a:ext>
                  </a:extLst>
                </p14:cNvPr>
                <p14:cNvContentPartPr/>
                <p14:nvPr/>
              </p14:nvContentPartPr>
              <p14:xfrm>
                <a:off x="3802285" y="4547148"/>
                <a:ext cx="235800" cy="166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AD43EFB-E3B1-98EE-BFAE-926681BCDDA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784645" y="4529148"/>
                  <a:ext cx="271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AE3A6EB-5B27-AE68-62B8-8794A1BBF401}"/>
                    </a:ext>
                  </a:extLst>
                </p14:cNvPr>
                <p14:cNvContentPartPr/>
                <p14:nvPr/>
              </p14:nvContentPartPr>
              <p14:xfrm>
                <a:off x="4309525" y="4302348"/>
                <a:ext cx="623880" cy="3520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AE3A6EB-5B27-AE68-62B8-8794A1BBF40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91885" y="4284348"/>
                  <a:ext cx="659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F078DE-BC58-F1EF-0A47-A14D32CBAD59}"/>
                    </a:ext>
                  </a:extLst>
                </p14:cNvPr>
                <p14:cNvContentPartPr/>
                <p14:nvPr/>
              </p14:nvContentPartPr>
              <p14:xfrm>
                <a:off x="4863565" y="4409628"/>
                <a:ext cx="120960" cy="97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F078DE-BC58-F1EF-0A47-A14D32CBAD5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45925" y="4391628"/>
                  <a:ext cx="156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CDEE0D8-FE35-A676-0D7E-6EB2839ACC98}"/>
                    </a:ext>
                  </a:extLst>
                </p14:cNvPr>
                <p14:cNvContentPartPr/>
                <p14:nvPr/>
              </p14:nvContentPartPr>
              <p14:xfrm>
                <a:off x="4992805" y="4252668"/>
                <a:ext cx="662400" cy="3218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CDEE0D8-FE35-A676-0D7E-6EB2839ACC9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974805" y="4234668"/>
                  <a:ext cx="698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E2247AA-D87B-AA24-7C4C-3EBDCC27E42E}"/>
                    </a:ext>
                  </a:extLst>
                </p14:cNvPr>
                <p14:cNvContentPartPr/>
                <p14:nvPr/>
              </p14:nvContentPartPr>
              <p14:xfrm>
                <a:off x="5786605" y="4378668"/>
                <a:ext cx="319680" cy="170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E2247AA-D87B-AA24-7C4C-3EBDCC27E42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768605" y="4360668"/>
                  <a:ext cx="35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2BEE74C-C34B-11CD-6125-EC6F69384207}"/>
                    </a:ext>
                  </a:extLst>
                </p14:cNvPr>
                <p14:cNvContentPartPr/>
                <p14:nvPr/>
              </p14:nvContentPartPr>
              <p14:xfrm>
                <a:off x="6110245" y="4310268"/>
                <a:ext cx="12960" cy="34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2BEE74C-C34B-11CD-6125-EC6F6938420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92245" y="4292628"/>
                  <a:ext cx="4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3780701-79EC-F0D1-4B17-5A843E64C8ED}"/>
                    </a:ext>
                  </a:extLst>
                </p14:cNvPr>
                <p14:cNvContentPartPr/>
                <p14:nvPr/>
              </p14:nvContentPartPr>
              <p14:xfrm>
                <a:off x="6138325" y="4307748"/>
                <a:ext cx="276120" cy="2606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3780701-79EC-F0D1-4B17-5A843E64C8E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120325" y="4290108"/>
                  <a:ext cx="311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5B2378D-678F-B105-D6DD-4B11E39C6397}"/>
                    </a:ext>
                  </a:extLst>
                </p14:cNvPr>
                <p14:cNvContentPartPr/>
                <p14:nvPr/>
              </p14:nvContentPartPr>
              <p14:xfrm>
                <a:off x="6233365" y="4423668"/>
                <a:ext cx="188640" cy="37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5B2378D-678F-B105-D6DD-4B11E39C639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15365" y="4405668"/>
                  <a:ext cx="22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93518D8-2F22-461C-CFAF-61D652308B9A}"/>
                    </a:ext>
                  </a:extLst>
                </p14:cNvPr>
                <p14:cNvContentPartPr/>
                <p14:nvPr/>
              </p14:nvContentPartPr>
              <p14:xfrm>
                <a:off x="6539005" y="4404948"/>
                <a:ext cx="177840" cy="190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93518D8-2F22-461C-CFAF-61D652308B9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21005" y="4387308"/>
                  <a:ext cx="213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DAA1B7F-8ABB-B41A-5A49-186E10690411}"/>
                    </a:ext>
                  </a:extLst>
                </p14:cNvPr>
                <p14:cNvContentPartPr/>
                <p14:nvPr/>
              </p14:nvContentPartPr>
              <p14:xfrm>
                <a:off x="6683005" y="4454988"/>
                <a:ext cx="58680" cy="52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DAA1B7F-8ABB-B41A-5A49-186E1069041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65005" y="4436988"/>
                  <a:ext cx="94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3CCF493-2A41-27FF-D77C-665C80D334DC}"/>
                    </a:ext>
                  </a:extLst>
                </p14:cNvPr>
                <p14:cNvContentPartPr/>
                <p14:nvPr/>
              </p14:nvContentPartPr>
              <p14:xfrm>
                <a:off x="362125" y="4874748"/>
                <a:ext cx="21600" cy="17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3CCF493-2A41-27FF-D77C-665C80D334D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44485" y="4857108"/>
                  <a:ext cx="57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D57FF46-FD64-F4E5-1895-631E0B581F14}"/>
                    </a:ext>
                  </a:extLst>
                </p14:cNvPr>
                <p14:cNvContentPartPr/>
                <p14:nvPr/>
              </p14:nvContentPartPr>
              <p14:xfrm>
                <a:off x="604405" y="4963668"/>
                <a:ext cx="223200" cy="312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D57FF46-FD64-F4E5-1895-631E0B581F1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86765" y="4945668"/>
                  <a:ext cx="258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1BC40C1-09C3-F3CF-4A3E-2899C567EFCB}"/>
                    </a:ext>
                  </a:extLst>
                </p14:cNvPr>
                <p14:cNvContentPartPr/>
                <p14:nvPr/>
              </p14:nvContentPartPr>
              <p14:xfrm>
                <a:off x="899965" y="4890228"/>
                <a:ext cx="10800" cy="126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1BC40C1-09C3-F3CF-4A3E-2899C567EFC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81965" y="4872588"/>
                  <a:ext cx="46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E870432-0575-EF7C-D0AC-A2913E64E380}"/>
                    </a:ext>
                  </a:extLst>
                </p14:cNvPr>
                <p14:cNvContentPartPr/>
                <p14:nvPr/>
              </p14:nvContentPartPr>
              <p14:xfrm>
                <a:off x="903925" y="4998588"/>
                <a:ext cx="99000" cy="142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E870432-0575-EF7C-D0AC-A2913E64E38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6285" y="4980948"/>
                  <a:ext cx="13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54C8ED4-CB3B-BBE5-3743-D3593F135192}"/>
                    </a:ext>
                  </a:extLst>
                </p14:cNvPr>
                <p14:cNvContentPartPr/>
                <p14:nvPr/>
              </p14:nvContentPartPr>
              <p14:xfrm>
                <a:off x="1023805" y="4974828"/>
                <a:ext cx="244080" cy="1386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54C8ED4-CB3B-BBE5-3743-D3593F13519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06165" y="4956828"/>
                  <a:ext cx="27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C55939B-17C6-FEB5-6598-468586A61DE2}"/>
                    </a:ext>
                  </a:extLst>
                </p14:cNvPr>
                <p14:cNvContentPartPr/>
                <p14:nvPr/>
              </p14:nvContentPartPr>
              <p14:xfrm>
                <a:off x="340525" y="4978068"/>
                <a:ext cx="30960" cy="1141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C55939B-17C6-FEB5-6598-468586A61DE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22885" y="4960428"/>
                  <a:ext cx="66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E5B1523-ADF9-0F8A-948B-A85134923EC8}"/>
                    </a:ext>
                  </a:extLst>
                </p14:cNvPr>
                <p14:cNvContentPartPr/>
                <p14:nvPr/>
              </p14:nvContentPartPr>
              <p14:xfrm>
                <a:off x="423685" y="4966548"/>
                <a:ext cx="73440" cy="152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E5B1523-ADF9-0F8A-948B-A85134923EC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05685" y="4948548"/>
                  <a:ext cx="109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CA79974-07EC-E8B9-0011-451CC593CA2D}"/>
                    </a:ext>
                  </a:extLst>
                </p14:cNvPr>
                <p14:cNvContentPartPr/>
                <p14:nvPr/>
              </p14:nvContentPartPr>
              <p14:xfrm>
                <a:off x="1488565" y="4883388"/>
                <a:ext cx="398880" cy="3600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CA79974-07EC-E8B9-0011-451CC593CA2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470925" y="4865748"/>
                  <a:ext cx="434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6C8E9BF-F90C-62EF-E955-829ED6D89221}"/>
                    </a:ext>
                  </a:extLst>
                </p14:cNvPr>
                <p14:cNvContentPartPr/>
                <p14:nvPr/>
              </p14:nvContentPartPr>
              <p14:xfrm>
                <a:off x="2140525" y="4861788"/>
                <a:ext cx="140400" cy="346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6C8E9BF-F90C-62EF-E955-829ED6D8922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122885" y="4843788"/>
                  <a:ext cx="176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4F6211D-EA9F-98D4-E958-AAAC0CA1A707}"/>
                    </a:ext>
                  </a:extLst>
                </p14:cNvPr>
                <p14:cNvContentPartPr/>
                <p14:nvPr/>
              </p14:nvContentPartPr>
              <p14:xfrm>
                <a:off x="2374525" y="4889508"/>
                <a:ext cx="820800" cy="263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4F6211D-EA9F-98D4-E958-AAAC0CA1A70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56525" y="4871868"/>
                  <a:ext cx="856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1D669AE-B2D7-26C2-7062-9A8A9FFCCF1F}"/>
                    </a:ext>
                  </a:extLst>
                </p14:cNvPr>
                <p14:cNvContentPartPr/>
                <p14:nvPr/>
              </p14:nvContentPartPr>
              <p14:xfrm>
                <a:off x="3366325" y="4919028"/>
                <a:ext cx="117360" cy="177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1D669AE-B2D7-26C2-7062-9A8A9FFCCF1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348325" y="4901388"/>
                  <a:ext cx="153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AC6E0A1-71E5-53BA-F22F-08A6B88EE3EB}"/>
                    </a:ext>
                  </a:extLst>
                </p14:cNvPr>
                <p14:cNvContentPartPr/>
                <p14:nvPr/>
              </p14:nvContentPartPr>
              <p14:xfrm>
                <a:off x="3659365" y="4974108"/>
                <a:ext cx="114840" cy="138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AC6E0A1-71E5-53BA-F22F-08A6B88EE3E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641365" y="4956108"/>
                  <a:ext cx="150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6D71EC3-DD1F-A83B-82C1-2F767B0B5EC9}"/>
                    </a:ext>
                  </a:extLst>
                </p14:cNvPr>
                <p14:cNvContentPartPr/>
                <p14:nvPr/>
              </p14:nvContentPartPr>
              <p14:xfrm>
                <a:off x="3693565" y="4921548"/>
                <a:ext cx="29160" cy="327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6D71EC3-DD1F-A83B-82C1-2F767B0B5EC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675925" y="4903908"/>
                  <a:ext cx="64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ECE2CD3-6D62-61C5-DB8C-92B5AC740698}"/>
                    </a:ext>
                  </a:extLst>
                </p14:cNvPr>
                <p14:cNvContentPartPr/>
                <p14:nvPr/>
              </p14:nvContentPartPr>
              <p14:xfrm>
                <a:off x="4043485" y="4871508"/>
                <a:ext cx="5400" cy="7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ECE2CD3-6D62-61C5-DB8C-92B5AC74069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025845" y="4853508"/>
                  <a:ext cx="4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89CD208-F9AE-5E9B-0947-83349FB3F09F}"/>
                    </a:ext>
                  </a:extLst>
                </p14:cNvPr>
                <p14:cNvContentPartPr/>
                <p14:nvPr/>
              </p14:nvContentPartPr>
              <p14:xfrm>
                <a:off x="4006765" y="4906068"/>
                <a:ext cx="50400" cy="189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89CD208-F9AE-5E9B-0947-83349FB3F09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989125" y="4888428"/>
                  <a:ext cx="86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6D50B05-3286-5EDD-9DBA-85B63A32FA75}"/>
                    </a:ext>
                  </a:extLst>
                </p14:cNvPr>
                <p14:cNvContentPartPr/>
                <p14:nvPr/>
              </p14:nvContentPartPr>
              <p14:xfrm>
                <a:off x="3943405" y="4838748"/>
                <a:ext cx="489240" cy="235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6D50B05-3286-5EDD-9DBA-85B63A32FA7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925405" y="4820748"/>
                  <a:ext cx="524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FAB5B3D-7244-C2F3-969C-4F0CEA669BD7}"/>
                    </a:ext>
                  </a:extLst>
                </p14:cNvPr>
                <p14:cNvContentPartPr/>
                <p14:nvPr/>
              </p14:nvContentPartPr>
              <p14:xfrm>
                <a:off x="4453525" y="4925148"/>
                <a:ext cx="234000" cy="99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FAB5B3D-7244-C2F3-969C-4F0CEA669BD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435525" y="4907148"/>
                  <a:ext cx="269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111D99D-80EB-72CA-940D-CF1B78C4C761}"/>
                    </a:ext>
                  </a:extLst>
                </p14:cNvPr>
                <p14:cNvContentPartPr/>
                <p14:nvPr/>
              </p14:nvContentPartPr>
              <p14:xfrm>
                <a:off x="4752685" y="4901388"/>
                <a:ext cx="292680" cy="119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111D99D-80EB-72CA-940D-CF1B78C4C76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734685" y="4883748"/>
                  <a:ext cx="328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7000480-BCFC-CB67-B5D4-48BEF91CC618}"/>
                    </a:ext>
                  </a:extLst>
                </p14:cNvPr>
                <p14:cNvContentPartPr/>
                <p14:nvPr/>
              </p14:nvContentPartPr>
              <p14:xfrm>
                <a:off x="5236885" y="4848108"/>
                <a:ext cx="155160" cy="1382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7000480-BCFC-CB67-B5D4-48BEF91CC61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218885" y="4830468"/>
                  <a:ext cx="190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343BAEF-08DB-AD88-AB74-E411CC0C4946}"/>
                    </a:ext>
                  </a:extLst>
                </p14:cNvPr>
                <p14:cNvContentPartPr/>
                <p14:nvPr/>
              </p14:nvContentPartPr>
              <p14:xfrm>
                <a:off x="5463325" y="4831548"/>
                <a:ext cx="77760" cy="95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343BAEF-08DB-AD88-AB74-E411CC0C494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445685" y="4813908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7C4C235-4F78-B46B-7706-3D6F23A74327}"/>
                    </a:ext>
                  </a:extLst>
                </p14:cNvPr>
                <p14:cNvContentPartPr/>
                <p14:nvPr/>
              </p14:nvContentPartPr>
              <p14:xfrm>
                <a:off x="5591845" y="4726788"/>
                <a:ext cx="183600" cy="258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7C4C235-4F78-B46B-7706-3D6F23A7432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74205" y="4709148"/>
                  <a:ext cx="219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9B5200E-3AC5-A354-D67B-9BEBB648BAFC}"/>
                    </a:ext>
                  </a:extLst>
                </p14:cNvPr>
                <p14:cNvContentPartPr/>
                <p14:nvPr/>
              </p14:nvContentPartPr>
              <p14:xfrm>
                <a:off x="5772205" y="4768908"/>
                <a:ext cx="758520" cy="146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9B5200E-3AC5-A354-D67B-9BEBB648BAF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754205" y="4750908"/>
                  <a:ext cx="79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5AB8B34-7478-8D69-15AD-1120885A296D}"/>
                    </a:ext>
                  </a:extLst>
                </p14:cNvPr>
                <p14:cNvContentPartPr/>
                <p14:nvPr/>
              </p14:nvContentPartPr>
              <p14:xfrm>
                <a:off x="6684805" y="4705188"/>
                <a:ext cx="574560" cy="325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5AB8B34-7478-8D69-15AD-1120885A296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666805" y="4687548"/>
                  <a:ext cx="6102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220BDCE-DDB5-7DBD-54AF-19894AEA7D15}"/>
                    </a:ext>
                  </a:extLst>
                </p14:cNvPr>
                <p14:cNvContentPartPr/>
                <p14:nvPr/>
              </p14:nvContentPartPr>
              <p14:xfrm>
                <a:off x="7170445" y="4812108"/>
                <a:ext cx="115200" cy="86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220BDCE-DDB5-7DBD-54AF-19894AEA7D1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152805" y="4794108"/>
                  <a:ext cx="150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853AC91-32C9-966D-2746-0462541C76E9}"/>
                    </a:ext>
                  </a:extLst>
                </p14:cNvPr>
                <p14:cNvContentPartPr/>
                <p14:nvPr/>
              </p14:nvContentPartPr>
              <p14:xfrm>
                <a:off x="7296805" y="4700148"/>
                <a:ext cx="573480" cy="263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853AC91-32C9-966D-2746-0462541C76E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278805" y="4682148"/>
                  <a:ext cx="609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DD77617-517A-8E62-7A6B-A6D8781CA644}"/>
                    </a:ext>
                  </a:extLst>
                </p14:cNvPr>
                <p14:cNvContentPartPr/>
                <p14:nvPr/>
              </p14:nvContentPartPr>
              <p14:xfrm>
                <a:off x="7778485" y="4778628"/>
                <a:ext cx="152280" cy="568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DD77617-517A-8E62-7A6B-A6D8781CA64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760485" y="4760988"/>
                  <a:ext cx="187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A5E2AD9-6197-8F03-6628-A77FF9832AE7}"/>
                    </a:ext>
                  </a:extLst>
                </p14:cNvPr>
                <p14:cNvContentPartPr/>
                <p14:nvPr/>
              </p14:nvContentPartPr>
              <p14:xfrm>
                <a:off x="7832485" y="4706268"/>
                <a:ext cx="182160" cy="2800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A5E2AD9-6197-8F03-6628-A77FF9832AE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814485" y="4688268"/>
                  <a:ext cx="217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9248C59-8E74-67DC-0A4F-D1EA6D7BFF58}"/>
                    </a:ext>
                  </a:extLst>
                </p14:cNvPr>
                <p14:cNvContentPartPr/>
                <p14:nvPr/>
              </p14:nvContentPartPr>
              <p14:xfrm>
                <a:off x="1947925" y="5517348"/>
                <a:ext cx="196200" cy="2469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9248C59-8E74-67DC-0A4F-D1EA6D7BFF5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30285" y="5499708"/>
                  <a:ext cx="231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F44C9F9-2569-4516-73D9-0CA04D6055FA}"/>
                    </a:ext>
                  </a:extLst>
                </p14:cNvPr>
                <p14:cNvContentPartPr/>
                <p14:nvPr/>
              </p14:nvContentPartPr>
              <p14:xfrm>
                <a:off x="2177965" y="5641188"/>
                <a:ext cx="114120" cy="2149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F44C9F9-2569-4516-73D9-0CA04D6055F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160325" y="5623548"/>
                  <a:ext cx="149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1A90E47-C7B9-265A-0F92-B1E4BEC2B48E}"/>
                    </a:ext>
                  </a:extLst>
                </p14:cNvPr>
                <p14:cNvContentPartPr/>
                <p14:nvPr/>
              </p14:nvContentPartPr>
              <p14:xfrm>
                <a:off x="2190205" y="5776548"/>
                <a:ext cx="116280" cy="37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1A90E47-C7B9-265A-0F92-B1E4BEC2B48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72565" y="5758548"/>
                  <a:ext cx="151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92660F3-704E-A082-4409-F46E8340EE6A}"/>
                    </a:ext>
                  </a:extLst>
                </p14:cNvPr>
                <p14:cNvContentPartPr/>
                <p14:nvPr/>
              </p14:nvContentPartPr>
              <p14:xfrm>
                <a:off x="2351125" y="5696988"/>
                <a:ext cx="104040" cy="120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92660F3-704E-A082-4409-F46E8340EE6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333485" y="5679348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701D5FF-5610-0B70-34EC-686088E9E9E6}"/>
                    </a:ext>
                  </a:extLst>
                </p14:cNvPr>
                <p14:cNvContentPartPr/>
                <p14:nvPr/>
              </p14:nvContentPartPr>
              <p14:xfrm>
                <a:off x="2720845" y="5601228"/>
                <a:ext cx="187560" cy="194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701D5FF-5610-0B70-34EC-686088E9E9E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702845" y="5583228"/>
                  <a:ext cx="223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E02225C-177C-2BF0-1239-EFB642C8663B}"/>
                    </a:ext>
                  </a:extLst>
                </p14:cNvPr>
                <p14:cNvContentPartPr/>
                <p14:nvPr/>
              </p14:nvContentPartPr>
              <p14:xfrm>
                <a:off x="2756125" y="5708868"/>
                <a:ext cx="186120" cy="29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E02225C-177C-2BF0-1239-EFB642C8663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738125" y="5691228"/>
                  <a:ext cx="221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376EB93-99A6-1114-7C32-54AB585D0DE7}"/>
                    </a:ext>
                  </a:extLst>
                </p14:cNvPr>
                <p14:cNvContentPartPr/>
                <p14:nvPr/>
              </p14:nvContentPartPr>
              <p14:xfrm>
                <a:off x="3339325" y="5273268"/>
                <a:ext cx="175320" cy="2916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376EB93-99A6-1114-7C32-54AB585D0DE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321325" y="5255268"/>
                  <a:ext cx="210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E700AF7-EE5E-4F20-88A4-0BCA57D27587}"/>
                    </a:ext>
                  </a:extLst>
                </p14:cNvPr>
                <p14:cNvContentPartPr/>
                <p14:nvPr/>
              </p14:nvContentPartPr>
              <p14:xfrm>
                <a:off x="3498085" y="5428788"/>
                <a:ext cx="104040" cy="1526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E700AF7-EE5E-4F20-88A4-0BCA57D2758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480445" y="5411148"/>
                  <a:ext cx="13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498A77B-6887-4FF7-6BB3-4B73F1B5A434}"/>
                    </a:ext>
                  </a:extLst>
                </p14:cNvPr>
                <p14:cNvContentPartPr/>
                <p14:nvPr/>
              </p14:nvContentPartPr>
              <p14:xfrm>
                <a:off x="3509605" y="5453268"/>
                <a:ext cx="97920" cy="42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498A77B-6887-4FF7-6BB3-4B73F1B5A43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491605" y="5435268"/>
                  <a:ext cx="13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912DB55C-71CF-C1FD-B995-47DD7D375C00}"/>
                    </a:ext>
                  </a:extLst>
                </p14:cNvPr>
                <p14:cNvContentPartPr/>
                <p14:nvPr/>
              </p14:nvContentPartPr>
              <p14:xfrm>
                <a:off x="3614365" y="5243748"/>
                <a:ext cx="62280" cy="1519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912DB55C-71CF-C1FD-B995-47DD7D375C0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596365" y="5226108"/>
                  <a:ext cx="97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EF321C8-FDB4-D7F8-82B2-57916DD9B2EE}"/>
                    </a:ext>
                  </a:extLst>
                </p14:cNvPr>
                <p14:cNvContentPartPr/>
                <p14:nvPr/>
              </p14:nvContentPartPr>
              <p14:xfrm>
                <a:off x="3589525" y="5267508"/>
                <a:ext cx="139680" cy="1018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EF321C8-FDB4-D7F8-82B2-57916DD9B2E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571525" y="5249508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6B82BBB-9AB0-6119-5EBA-E3A7A2B3712F}"/>
                    </a:ext>
                  </a:extLst>
                </p14:cNvPr>
                <p14:cNvContentPartPr/>
                <p14:nvPr/>
              </p14:nvContentPartPr>
              <p14:xfrm>
                <a:off x="3539125" y="5500428"/>
                <a:ext cx="128160" cy="345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6B82BBB-9AB0-6119-5EBA-E3A7A2B3712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521125" y="5482428"/>
                  <a:ext cx="163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73C0DA3-B34E-316A-4EA5-CEAF4FAA40D7}"/>
                    </a:ext>
                  </a:extLst>
                </p14:cNvPr>
                <p14:cNvContentPartPr/>
                <p14:nvPr/>
              </p14:nvContentPartPr>
              <p14:xfrm>
                <a:off x="3757285" y="5221068"/>
                <a:ext cx="153000" cy="360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73C0DA3-B34E-316A-4EA5-CEAF4FAA40D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739645" y="5203428"/>
                  <a:ext cx="188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F7DD613-881A-436F-EA90-C648D4BAEAE3}"/>
                    </a:ext>
                  </a:extLst>
                </p14:cNvPr>
                <p14:cNvContentPartPr/>
                <p14:nvPr/>
              </p14:nvContentPartPr>
              <p14:xfrm>
                <a:off x="3909205" y="5397828"/>
                <a:ext cx="134280" cy="192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F7DD613-881A-436F-EA90-C648D4BAEAE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891565" y="5379828"/>
                  <a:ext cx="169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48AFFBE-B7EE-4DFD-6E79-D5A7EA627FBB}"/>
                    </a:ext>
                  </a:extLst>
                </p14:cNvPr>
                <p14:cNvContentPartPr/>
                <p14:nvPr/>
              </p14:nvContentPartPr>
              <p14:xfrm>
                <a:off x="4097845" y="5512668"/>
                <a:ext cx="360" cy="3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48AFFBE-B7EE-4DFD-6E79-D5A7EA627FB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080205" y="549466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B23A6D4-3F3C-F399-0093-B532192B7BD7}"/>
                    </a:ext>
                  </a:extLst>
                </p14:cNvPr>
                <p14:cNvContentPartPr/>
                <p14:nvPr/>
              </p14:nvContentPartPr>
              <p14:xfrm>
                <a:off x="4054285" y="5506548"/>
                <a:ext cx="63720" cy="86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B23A6D4-3F3C-F399-0093-B532192B7BD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036645" y="5488908"/>
                  <a:ext cx="99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BC1120A-E11B-C0D6-6E4D-3EC407BD3033}"/>
                    </a:ext>
                  </a:extLst>
                </p14:cNvPr>
                <p14:cNvContentPartPr/>
                <p14:nvPr/>
              </p14:nvContentPartPr>
              <p14:xfrm>
                <a:off x="4160125" y="5275788"/>
                <a:ext cx="47880" cy="1281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BC1120A-E11B-C0D6-6E4D-3EC407BD30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142125" y="5257788"/>
                  <a:ext cx="83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54640D2D-F2ED-26AF-890F-946FD3F47DBB}"/>
                    </a:ext>
                  </a:extLst>
                </p14:cNvPr>
                <p14:cNvContentPartPr/>
                <p14:nvPr/>
              </p14:nvContentPartPr>
              <p14:xfrm>
                <a:off x="4134205" y="5285508"/>
                <a:ext cx="131040" cy="129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54640D2D-F2ED-26AF-890F-946FD3F47DB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116205" y="5267868"/>
                  <a:ext cx="166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0AE5871-D2BE-F7DF-2790-1689A798121C}"/>
                    </a:ext>
                  </a:extLst>
                </p14:cNvPr>
                <p14:cNvContentPartPr/>
                <p14:nvPr/>
              </p14:nvContentPartPr>
              <p14:xfrm>
                <a:off x="3238885" y="5657748"/>
                <a:ext cx="1164960" cy="446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0AE5871-D2BE-F7DF-2790-1689A798121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220885" y="5639748"/>
                  <a:ext cx="1200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01EE7C2-88AA-47C7-B771-BCBEC9F942B6}"/>
                    </a:ext>
                  </a:extLst>
                </p14:cNvPr>
                <p14:cNvContentPartPr/>
                <p14:nvPr/>
              </p14:nvContentPartPr>
              <p14:xfrm>
                <a:off x="3457405" y="5784468"/>
                <a:ext cx="227520" cy="1486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01EE7C2-88AA-47C7-B771-BCBEC9F942B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39765" y="5766468"/>
                  <a:ext cx="263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182B838-94C8-9E55-12FC-350FEC843315}"/>
                    </a:ext>
                  </a:extLst>
                </p14:cNvPr>
                <p14:cNvContentPartPr/>
                <p14:nvPr/>
              </p14:nvContentPartPr>
              <p14:xfrm>
                <a:off x="3692845" y="5871228"/>
                <a:ext cx="122400" cy="186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182B838-94C8-9E55-12FC-350FEC84331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675205" y="5853588"/>
                  <a:ext cx="158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A923AF7-A950-8682-C65C-9D3DF887486A}"/>
                    </a:ext>
                  </a:extLst>
                </p14:cNvPr>
                <p14:cNvContentPartPr/>
                <p14:nvPr/>
              </p14:nvContentPartPr>
              <p14:xfrm>
                <a:off x="3740365" y="5961228"/>
                <a:ext cx="138960" cy="417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A923AF7-A950-8682-C65C-9D3DF887486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722725" y="5943228"/>
                  <a:ext cx="174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50C4B93-3DD5-E248-849C-7B21920C35AC}"/>
                    </a:ext>
                  </a:extLst>
                </p14:cNvPr>
                <p14:cNvContentPartPr/>
                <p14:nvPr/>
              </p14:nvContentPartPr>
              <p14:xfrm>
                <a:off x="3945565" y="5756388"/>
                <a:ext cx="100440" cy="358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50C4B93-3DD5-E248-849C-7B21920C35A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927565" y="5738748"/>
                  <a:ext cx="136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A4D7F74-1918-A7A6-A182-EAFC8A5DFD1E}"/>
                    </a:ext>
                  </a:extLst>
                </p14:cNvPr>
                <p14:cNvContentPartPr/>
                <p14:nvPr/>
              </p14:nvContentPartPr>
              <p14:xfrm>
                <a:off x="4128805" y="5812908"/>
                <a:ext cx="161640" cy="1504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A4D7F74-1918-A7A6-A182-EAFC8A5DFD1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110805" y="5794908"/>
                  <a:ext cx="197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E8A22E9-B2AA-FD30-F644-91757034D2FD}"/>
                    </a:ext>
                  </a:extLst>
                </p14:cNvPr>
                <p14:cNvContentPartPr/>
                <p14:nvPr/>
              </p14:nvContentPartPr>
              <p14:xfrm>
                <a:off x="4282525" y="5902908"/>
                <a:ext cx="88560" cy="1105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E8A22E9-B2AA-FD30-F644-91757034D2F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264525" y="5885268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64814F9-CFDE-084A-4F48-68A70A0BD1F1}"/>
                    </a:ext>
                  </a:extLst>
                </p14:cNvPr>
                <p14:cNvContentPartPr/>
                <p14:nvPr/>
              </p14:nvContentPartPr>
              <p14:xfrm>
                <a:off x="4673125" y="5588988"/>
                <a:ext cx="172800" cy="248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64814F9-CFDE-084A-4F48-68A70A0BD1F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655485" y="5570988"/>
                  <a:ext cx="208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E8B4F7C-BEF5-D28E-D5FE-8D91EC798578}"/>
                    </a:ext>
                  </a:extLst>
                </p14:cNvPr>
                <p14:cNvContentPartPr/>
                <p14:nvPr/>
              </p14:nvContentPartPr>
              <p14:xfrm>
                <a:off x="4708045" y="5700948"/>
                <a:ext cx="151920" cy="306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E8B4F7C-BEF5-D28E-D5FE-8D91EC79857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90045" y="5682948"/>
                  <a:ext cx="187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E496E124-1B88-3289-7FB3-1127D3D85806}"/>
                    </a:ext>
                  </a:extLst>
                </p14:cNvPr>
                <p14:cNvContentPartPr/>
                <p14:nvPr/>
              </p14:nvContentPartPr>
              <p14:xfrm>
                <a:off x="5208805" y="5262108"/>
                <a:ext cx="231840" cy="142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E496E124-1B88-3289-7FB3-1127D3D8580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190805" y="5244468"/>
                  <a:ext cx="267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DE5A019-23EC-F71D-ADB7-508C524BC035}"/>
                    </a:ext>
                  </a:extLst>
                </p14:cNvPr>
                <p14:cNvContentPartPr/>
                <p14:nvPr/>
              </p14:nvContentPartPr>
              <p14:xfrm>
                <a:off x="5450725" y="5363628"/>
                <a:ext cx="107280" cy="136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DE5A019-23EC-F71D-ADB7-508C524BC03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433085" y="5345628"/>
                  <a:ext cx="142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8C7C843-AF22-24CC-AB38-60D53030BE5C}"/>
                    </a:ext>
                  </a:extLst>
                </p14:cNvPr>
                <p14:cNvContentPartPr/>
                <p14:nvPr/>
              </p14:nvContentPartPr>
              <p14:xfrm>
                <a:off x="5469445" y="5429508"/>
                <a:ext cx="102240" cy="295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8C7C843-AF22-24CC-AB38-60D53030BE5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451805" y="5411868"/>
                  <a:ext cx="137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5419090-17E6-6524-517D-10192FC9D513}"/>
                    </a:ext>
                  </a:extLst>
                </p14:cNvPr>
                <p14:cNvContentPartPr/>
                <p14:nvPr/>
              </p14:nvContentPartPr>
              <p14:xfrm>
                <a:off x="5672125" y="5243388"/>
                <a:ext cx="164160" cy="166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5419090-17E6-6524-517D-10192FC9D51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654485" y="5225748"/>
                  <a:ext cx="199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783F763-A584-71BE-2944-B3DCE68C0E68}"/>
                    </a:ext>
                  </a:extLst>
                </p14:cNvPr>
                <p14:cNvContentPartPr/>
                <p14:nvPr/>
              </p14:nvContentPartPr>
              <p14:xfrm>
                <a:off x="5856085" y="5338428"/>
                <a:ext cx="99000" cy="1472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783F763-A584-71BE-2944-B3DCE68C0E6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838085" y="5320428"/>
                  <a:ext cx="134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DC9F5E16-B1C6-C07B-D479-CE719818C09A}"/>
                    </a:ext>
                  </a:extLst>
                </p14:cNvPr>
                <p14:cNvContentPartPr/>
                <p14:nvPr/>
              </p14:nvContentPartPr>
              <p14:xfrm>
                <a:off x="5886325" y="5414748"/>
                <a:ext cx="106200" cy="248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DC9F5E16-B1C6-C07B-D479-CE719818C09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868325" y="5396748"/>
                  <a:ext cx="14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35DDB57-F382-60D8-EFB9-D8E575E25006}"/>
                    </a:ext>
                  </a:extLst>
                </p14:cNvPr>
                <p14:cNvContentPartPr/>
                <p14:nvPr/>
              </p14:nvContentPartPr>
              <p14:xfrm>
                <a:off x="6024565" y="5172828"/>
                <a:ext cx="173160" cy="3754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35DDB57-F382-60D8-EFB9-D8E575E2500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006565" y="5155188"/>
                  <a:ext cx="2088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5741DB3-A6D3-142E-7F49-B81BC2565519}"/>
                    </a:ext>
                  </a:extLst>
                </p14:cNvPr>
                <p14:cNvContentPartPr/>
                <p14:nvPr/>
              </p14:nvContentPartPr>
              <p14:xfrm>
                <a:off x="6304645" y="5260308"/>
                <a:ext cx="185400" cy="1591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5741DB3-A6D3-142E-7F49-B81BC256551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286645" y="5242668"/>
                  <a:ext cx="221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C4B6CCC-0F38-73EE-9D2C-C7C17982A58A}"/>
                    </a:ext>
                  </a:extLst>
                </p14:cNvPr>
                <p14:cNvContentPartPr/>
                <p14:nvPr/>
              </p14:nvContentPartPr>
              <p14:xfrm>
                <a:off x="6506965" y="5347068"/>
                <a:ext cx="96480" cy="921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C4B6CCC-0F38-73EE-9D2C-C7C17982A58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88965" y="5329428"/>
                  <a:ext cx="132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D4ECFD3-887F-0285-9885-092915AE4117}"/>
                    </a:ext>
                  </a:extLst>
                </p14:cNvPr>
                <p14:cNvContentPartPr/>
                <p14:nvPr/>
              </p14:nvContentPartPr>
              <p14:xfrm>
                <a:off x="6710725" y="5226468"/>
                <a:ext cx="161640" cy="2016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D4ECFD3-887F-0285-9885-092915AE411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693085" y="5208828"/>
                  <a:ext cx="197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A712EAD8-D6BF-3451-410D-B56CD646CF3E}"/>
                    </a:ext>
                  </a:extLst>
                </p14:cNvPr>
                <p14:cNvContentPartPr/>
                <p14:nvPr/>
              </p14:nvContentPartPr>
              <p14:xfrm>
                <a:off x="6840325" y="5370108"/>
                <a:ext cx="126720" cy="864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A712EAD8-D6BF-3451-410D-B56CD646CF3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822325" y="5352468"/>
                  <a:ext cx="162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9D09D70-2A8E-3EC6-6703-FDF6D22D939F}"/>
                    </a:ext>
                  </a:extLst>
                </p14:cNvPr>
                <p14:cNvContentPartPr/>
                <p14:nvPr/>
              </p14:nvContentPartPr>
              <p14:xfrm>
                <a:off x="5097925" y="5598708"/>
                <a:ext cx="2170440" cy="748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9D09D70-2A8E-3EC6-6703-FDF6D22D939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079925" y="5581068"/>
                  <a:ext cx="2206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1F0EF1A-D6E6-802D-4F5E-A105EDD72364}"/>
                    </a:ext>
                  </a:extLst>
                </p14:cNvPr>
                <p14:cNvContentPartPr/>
                <p14:nvPr/>
              </p14:nvContentPartPr>
              <p14:xfrm>
                <a:off x="5516605" y="5704908"/>
                <a:ext cx="223920" cy="1602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1F0EF1A-D6E6-802D-4F5E-A105EDD7236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498605" y="5686908"/>
                  <a:ext cx="259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57D41CB-2988-8A7C-D1DD-5D7D2A677CA6}"/>
                    </a:ext>
                  </a:extLst>
                </p14:cNvPr>
                <p14:cNvContentPartPr/>
                <p14:nvPr/>
              </p14:nvContentPartPr>
              <p14:xfrm>
                <a:off x="5761765" y="5836308"/>
                <a:ext cx="88560" cy="1386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F57D41CB-2988-8A7C-D1DD-5D7D2A677CA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743765" y="5818308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7F5E6B52-5E35-3356-C768-D5700F0FB5C3}"/>
                    </a:ext>
                  </a:extLst>
                </p14:cNvPr>
                <p14:cNvContentPartPr/>
                <p14:nvPr/>
              </p14:nvContentPartPr>
              <p14:xfrm>
                <a:off x="5825125" y="5887428"/>
                <a:ext cx="68400" cy="154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7F5E6B52-5E35-3356-C768-D5700F0FB5C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807485" y="5869788"/>
                  <a:ext cx="104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6E6555D-EF50-0320-13A3-0D4BA3357C41}"/>
                    </a:ext>
                  </a:extLst>
                </p14:cNvPr>
                <p14:cNvContentPartPr/>
                <p14:nvPr/>
              </p14:nvContentPartPr>
              <p14:xfrm>
                <a:off x="5969125" y="5693748"/>
                <a:ext cx="160560" cy="3675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6E6555D-EF50-0320-13A3-0D4BA3357C4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51125" y="5676108"/>
                  <a:ext cx="196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240E040F-E496-CFE3-3021-DB6268E01CF9}"/>
                    </a:ext>
                  </a:extLst>
                </p14:cNvPr>
                <p14:cNvContentPartPr/>
                <p14:nvPr/>
              </p14:nvContentPartPr>
              <p14:xfrm>
                <a:off x="5798845" y="5907948"/>
                <a:ext cx="45360" cy="86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240E040F-E496-CFE3-3021-DB6268E01CF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781205" y="5889948"/>
                  <a:ext cx="81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831DE57-916B-72BB-4C3C-B08544900CE4}"/>
                    </a:ext>
                  </a:extLst>
                </p14:cNvPr>
                <p14:cNvContentPartPr/>
                <p14:nvPr/>
              </p14:nvContentPartPr>
              <p14:xfrm>
                <a:off x="6212485" y="5818668"/>
                <a:ext cx="167760" cy="1418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831DE57-916B-72BB-4C3C-B08544900CE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194485" y="5800668"/>
                  <a:ext cx="203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E421CF9-8B54-22B9-379F-105F39413D88}"/>
                    </a:ext>
                  </a:extLst>
                </p14:cNvPr>
                <p14:cNvContentPartPr/>
                <p14:nvPr/>
              </p14:nvContentPartPr>
              <p14:xfrm>
                <a:off x="6380965" y="5905788"/>
                <a:ext cx="110160" cy="720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E421CF9-8B54-22B9-379F-105F39413D8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363325" y="5887788"/>
                  <a:ext cx="145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58DFED61-81B4-5960-B211-D29E6B7FA897}"/>
                    </a:ext>
                  </a:extLst>
                </p14:cNvPr>
                <p14:cNvContentPartPr/>
                <p14:nvPr/>
              </p14:nvContentPartPr>
              <p14:xfrm>
                <a:off x="6181165" y="5715708"/>
                <a:ext cx="339120" cy="3016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58DFED61-81B4-5960-B211-D29E6B7FA89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163525" y="5698068"/>
                  <a:ext cx="374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3D3CDF7-BD96-AB0D-D148-52F17E51D215}"/>
                    </a:ext>
                  </a:extLst>
                </p14:cNvPr>
                <p14:cNvContentPartPr/>
                <p14:nvPr/>
              </p14:nvContentPartPr>
              <p14:xfrm>
                <a:off x="6247045" y="5141148"/>
                <a:ext cx="357120" cy="4035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3D3CDF7-BD96-AB0D-D148-52F17E51D21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229045" y="5123508"/>
                  <a:ext cx="3927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09837E9-6DAB-C113-17A6-6F1ED2F5C7D8}"/>
                    </a:ext>
                  </a:extLst>
                </p14:cNvPr>
                <p14:cNvContentPartPr/>
                <p14:nvPr/>
              </p14:nvContentPartPr>
              <p14:xfrm>
                <a:off x="5156965" y="5114508"/>
                <a:ext cx="436680" cy="4629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09837E9-6DAB-C113-17A6-6F1ED2F5C7D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139325" y="5096868"/>
                  <a:ext cx="4723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279A183-A7C4-4CDE-9350-A38E6DC6D0FB}"/>
                    </a:ext>
                  </a:extLst>
                </p14:cNvPr>
                <p14:cNvContentPartPr/>
                <p14:nvPr/>
              </p14:nvContentPartPr>
              <p14:xfrm>
                <a:off x="5519125" y="5695908"/>
                <a:ext cx="423360" cy="3549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279A183-A7C4-4CDE-9350-A38E6DC6D0F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501125" y="5678268"/>
                  <a:ext cx="459000" cy="39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6E9532F3-975B-5BB3-C70A-A982FC8438CE}"/>
                  </a:ext>
                </a:extLst>
              </p14:cNvPr>
              <p14:cNvContentPartPr/>
              <p14:nvPr/>
            </p14:nvContentPartPr>
            <p14:xfrm>
              <a:off x="8984965" y="5516268"/>
              <a:ext cx="161280" cy="2484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6E9532F3-975B-5BB3-C70A-A982FC8438CE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8966965" y="5498268"/>
                <a:ext cx="196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B7F3D295-FE9B-3F00-F96C-844B8DE8DBF5}"/>
                  </a:ext>
                </a:extLst>
              </p14:cNvPr>
              <p14:cNvContentPartPr/>
              <p14:nvPr/>
            </p14:nvContentPartPr>
            <p14:xfrm>
              <a:off x="9010525" y="5649468"/>
              <a:ext cx="133200" cy="1908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B7F3D295-FE9B-3F00-F96C-844B8DE8DBF5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8992525" y="5631468"/>
                <a:ext cx="1688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 456">
            <a:extLst>
              <a:ext uri="{FF2B5EF4-FFF2-40B4-BE49-F238E27FC236}">
                <a16:creationId xmlns:a16="http://schemas.microsoft.com/office/drawing/2014/main" id="{C272B4F6-2D02-BF4E-4807-EC90D2CC6747}"/>
              </a:ext>
            </a:extLst>
          </p:cNvPr>
          <p:cNvGrpSpPr/>
          <p:nvPr/>
        </p:nvGrpSpPr>
        <p:grpSpPr>
          <a:xfrm>
            <a:off x="9405085" y="5289828"/>
            <a:ext cx="514080" cy="639360"/>
            <a:chOff x="7881085" y="5289828"/>
            <a:chExt cx="51408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874ED40F-4592-3F8C-2F55-AC22B8232843}"/>
                    </a:ext>
                  </a:extLst>
                </p14:cNvPr>
                <p14:cNvContentPartPr/>
                <p14:nvPr/>
              </p14:nvContentPartPr>
              <p14:xfrm>
                <a:off x="7939765" y="5289828"/>
                <a:ext cx="178560" cy="2001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874ED40F-4592-3F8C-2F55-AC22B823284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922125" y="5271828"/>
                  <a:ext cx="21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5D53B7E-2C52-8BBA-9A58-2FC1566F387F}"/>
                    </a:ext>
                  </a:extLst>
                </p14:cNvPr>
                <p14:cNvContentPartPr/>
                <p14:nvPr/>
              </p14:nvContentPartPr>
              <p14:xfrm>
                <a:off x="8170525" y="5414748"/>
                <a:ext cx="106200" cy="1342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5D53B7E-2C52-8BBA-9A58-2FC1566F387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52525" y="5397108"/>
                  <a:ext cx="14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046D18E8-9CA3-5867-5A01-43E4915DBAED}"/>
                    </a:ext>
                  </a:extLst>
                </p14:cNvPr>
                <p14:cNvContentPartPr/>
                <p14:nvPr/>
              </p14:nvContentPartPr>
              <p14:xfrm>
                <a:off x="8168365" y="5492868"/>
                <a:ext cx="122760" cy="201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046D18E8-9CA3-5867-5A01-43E4915DBAE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150725" y="5474868"/>
                  <a:ext cx="15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DDE756A-CE72-7F24-7C1F-8A8DEB0FDD2E}"/>
                    </a:ext>
                  </a:extLst>
                </p14:cNvPr>
                <p14:cNvContentPartPr/>
                <p14:nvPr/>
              </p14:nvContentPartPr>
              <p14:xfrm>
                <a:off x="7881085" y="5577828"/>
                <a:ext cx="514080" cy="40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DDE756A-CE72-7F24-7C1F-8A8DEB0FDD2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863085" y="5560188"/>
                  <a:ext cx="549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D60F223-7584-1634-0C87-55CC7E579B31}"/>
                    </a:ext>
                  </a:extLst>
                </p14:cNvPr>
                <p14:cNvContentPartPr/>
                <p14:nvPr/>
              </p14:nvContentPartPr>
              <p14:xfrm>
                <a:off x="8016085" y="5689068"/>
                <a:ext cx="181800" cy="2019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D60F223-7584-1634-0C87-55CC7E579B3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998445" y="5671428"/>
                  <a:ext cx="217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5096012-B951-8D1C-C88A-0EA70B2273BC}"/>
                    </a:ext>
                  </a:extLst>
                </p14:cNvPr>
                <p14:cNvContentPartPr/>
                <p14:nvPr/>
              </p14:nvContentPartPr>
              <p14:xfrm>
                <a:off x="8213365" y="5809668"/>
                <a:ext cx="115200" cy="1195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5096012-B951-8D1C-C88A-0EA70B2273B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195365" y="5792028"/>
                  <a:ext cx="1508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7A57A159-9535-D856-A323-46DB02BB333E}"/>
              </a:ext>
            </a:extLst>
          </p:cNvPr>
          <p:cNvGrpSpPr/>
          <p:nvPr/>
        </p:nvGrpSpPr>
        <p:grpSpPr>
          <a:xfrm>
            <a:off x="4234045" y="6230508"/>
            <a:ext cx="1746000" cy="337320"/>
            <a:chOff x="2710045" y="6230508"/>
            <a:chExt cx="174600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0D3930EB-4006-50B7-C39C-8FD0A4A006B9}"/>
                    </a:ext>
                  </a:extLst>
                </p14:cNvPr>
                <p14:cNvContentPartPr/>
                <p14:nvPr/>
              </p14:nvContentPartPr>
              <p14:xfrm>
                <a:off x="2710045" y="6272628"/>
                <a:ext cx="212400" cy="2296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0D3930EB-4006-50B7-C39C-8FD0A4A006B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692045" y="6254628"/>
                  <a:ext cx="248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7758AD3E-5329-9B28-F5C7-AED7A90AC1DF}"/>
                    </a:ext>
                  </a:extLst>
                </p14:cNvPr>
                <p14:cNvContentPartPr/>
                <p14:nvPr/>
              </p14:nvContentPartPr>
              <p14:xfrm>
                <a:off x="2940445" y="6395748"/>
                <a:ext cx="127080" cy="1720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7758AD3E-5329-9B28-F5C7-AED7A90AC1D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922805" y="6377748"/>
                  <a:ext cx="162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FD45B7E-4373-941F-81C0-E797E4AE76BE}"/>
                    </a:ext>
                  </a:extLst>
                </p14:cNvPr>
                <p14:cNvContentPartPr/>
                <p14:nvPr/>
              </p14:nvContentPartPr>
              <p14:xfrm>
                <a:off x="2945485" y="6477828"/>
                <a:ext cx="138600" cy="417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FD45B7E-4373-941F-81C0-E797E4AE76B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927845" y="6459828"/>
                  <a:ext cx="174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D356F33-11BB-5846-9A5D-7C70F9CBFDDA}"/>
                    </a:ext>
                  </a:extLst>
                </p14:cNvPr>
                <p14:cNvContentPartPr/>
                <p14:nvPr/>
              </p14:nvContentPartPr>
              <p14:xfrm>
                <a:off x="3263005" y="6368388"/>
                <a:ext cx="118080" cy="201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D356F33-11BB-5846-9A5D-7C70F9CBFDD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245365" y="6350748"/>
                  <a:ext cx="153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EED36FF-15F6-F9AC-CC23-A963EBFC5EC2}"/>
                    </a:ext>
                  </a:extLst>
                </p14:cNvPr>
                <p14:cNvContentPartPr/>
                <p14:nvPr/>
              </p14:nvContentPartPr>
              <p14:xfrm>
                <a:off x="3266965" y="6459468"/>
                <a:ext cx="118440" cy="201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EED36FF-15F6-F9AC-CC23-A963EBFC5EC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248965" y="6441468"/>
                  <a:ext cx="15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D283D617-46B4-A549-3304-857D9C4CF69B}"/>
                    </a:ext>
                  </a:extLst>
                </p14:cNvPr>
                <p14:cNvContentPartPr/>
                <p14:nvPr/>
              </p14:nvContentPartPr>
              <p14:xfrm>
                <a:off x="3609685" y="6233028"/>
                <a:ext cx="202680" cy="2260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D283D617-46B4-A549-3304-857D9C4CF69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592045" y="6215388"/>
                  <a:ext cx="238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8A32542-1F3C-F9DB-6639-63586A49BC02}"/>
                    </a:ext>
                  </a:extLst>
                </p14:cNvPr>
                <p14:cNvContentPartPr/>
                <p14:nvPr/>
              </p14:nvContentPartPr>
              <p14:xfrm>
                <a:off x="3845485" y="6385308"/>
                <a:ext cx="122400" cy="1202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8A32542-1F3C-F9DB-6639-63586A49BC0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827485" y="6367668"/>
                  <a:ext cx="158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5871163E-8A88-87C8-3B60-DD1AD2F93901}"/>
                    </a:ext>
                  </a:extLst>
                </p14:cNvPr>
                <p14:cNvContentPartPr/>
                <p14:nvPr/>
              </p14:nvContentPartPr>
              <p14:xfrm>
                <a:off x="4058965" y="6230508"/>
                <a:ext cx="223200" cy="1836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5871163E-8A88-87C8-3B60-DD1AD2F9390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040965" y="6212508"/>
                  <a:ext cx="25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20BEA8A-110E-A263-ACE7-5CD6969D791E}"/>
                    </a:ext>
                  </a:extLst>
                </p14:cNvPr>
                <p14:cNvContentPartPr/>
                <p14:nvPr/>
              </p14:nvContentPartPr>
              <p14:xfrm>
                <a:off x="4313485" y="6312228"/>
                <a:ext cx="142560" cy="2167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20BEA8A-110E-A263-ACE7-5CD6969D791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295485" y="6294228"/>
                  <a:ext cx="178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C74E48C-D0D4-2C5D-D8E7-0AA04549FCA2}"/>
                    </a:ext>
                  </a:extLst>
                </p14:cNvPr>
                <p14:cNvContentPartPr/>
                <p14:nvPr/>
              </p14:nvContentPartPr>
              <p14:xfrm>
                <a:off x="4322845" y="6438228"/>
                <a:ext cx="109800" cy="316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C74E48C-D0D4-2C5D-D8E7-0AA04549FCA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305205" y="6420228"/>
                  <a:ext cx="145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8DF9FBA8-2A16-0206-C364-54F7EA0E967B}"/>
                    </a:ext>
                  </a:extLst>
                </p14:cNvPr>
                <p14:cNvContentPartPr/>
                <p14:nvPr/>
              </p14:nvContentPartPr>
              <p14:xfrm>
                <a:off x="4425445" y="6447228"/>
                <a:ext cx="29160" cy="460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8DF9FBA8-2A16-0206-C364-54F7EA0E967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407445" y="6429228"/>
                  <a:ext cx="64800" cy="817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D53E7C-C4B6-C177-2309-B6ACFD08591C}"/>
              </a:ext>
            </a:extLst>
          </p:cNvPr>
          <p:cNvCxnSpPr/>
          <p:nvPr/>
        </p:nvCxnSpPr>
        <p:spPr>
          <a:xfrm>
            <a:off x="5422765" y="3737147"/>
            <a:ext cx="11671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0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CBE79-8AF5-F17C-813D-06C85F27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5F6CBA-2C01-FBDC-A663-6D6055D48BD0}"/>
              </a:ext>
            </a:extLst>
          </p:cNvPr>
          <p:cNvGrpSpPr/>
          <p:nvPr/>
        </p:nvGrpSpPr>
        <p:grpSpPr>
          <a:xfrm rot="181752">
            <a:off x="1864165" y="70908"/>
            <a:ext cx="1474920" cy="509400"/>
            <a:chOff x="340165" y="70908"/>
            <a:chExt cx="147492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CD6BF6-EE2D-238C-C1D6-1CB107A0C971}"/>
                    </a:ext>
                  </a:extLst>
                </p14:cNvPr>
                <p14:cNvContentPartPr/>
                <p14:nvPr/>
              </p14:nvContentPartPr>
              <p14:xfrm>
                <a:off x="340165" y="235428"/>
                <a:ext cx="132840" cy="25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CD6BF6-EE2D-238C-C1D6-1CB107A0C9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2525" y="217788"/>
                  <a:ext cx="168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EC1959-FAA0-2CF4-A0AB-79A19C1B3BE4}"/>
                    </a:ext>
                  </a:extLst>
                </p14:cNvPr>
                <p14:cNvContentPartPr/>
                <p14:nvPr/>
              </p14:nvContentPartPr>
              <p14:xfrm>
                <a:off x="573085" y="349548"/>
                <a:ext cx="17640" cy="11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EC1959-FAA0-2CF4-A0AB-79A19C1B3B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5085" y="331548"/>
                  <a:ext cx="53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C0F85C1-FEA5-F2A4-F263-2E503EE5024A}"/>
                    </a:ext>
                  </a:extLst>
                </p14:cNvPr>
                <p14:cNvContentPartPr/>
                <p14:nvPr/>
              </p14:nvContentPartPr>
              <p14:xfrm>
                <a:off x="569845" y="241188"/>
                <a:ext cx="25200" cy="2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C0F85C1-FEA5-F2A4-F263-2E503EE502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2205" y="223188"/>
                  <a:ext cx="60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09066A-8E97-3B67-9671-F0CA324B51F8}"/>
                    </a:ext>
                  </a:extLst>
                </p14:cNvPr>
                <p14:cNvContentPartPr/>
                <p14:nvPr/>
              </p14:nvContentPartPr>
              <p14:xfrm>
                <a:off x="651565" y="303828"/>
                <a:ext cx="277920" cy="13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09066A-8E97-3B67-9671-F0CA324B51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3925" y="285828"/>
                  <a:ext cx="313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CC88A4-B63C-D868-76F6-A5B2665150DF}"/>
                    </a:ext>
                  </a:extLst>
                </p14:cNvPr>
                <p14:cNvContentPartPr/>
                <p14:nvPr/>
              </p14:nvContentPartPr>
              <p14:xfrm>
                <a:off x="928765" y="217068"/>
                <a:ext cx="8280" cy="2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CC88A4-B63C-D868-76F6-A5B2665150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765" y="199428"/>
                  <a:ext cx="43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A4E29F-85C1-0904-6EB3-5BEB611EBA5A}"/>
                    </a:ext>
                  </a:extLst>
                </p14:cNvPr>
                <p14:cNvContentPartPr/>
                <p14:nvPr/>
              </p14:nvContentPartPr>
              <p14:xfrm>
                <a:off x="1004005" y="167028"/>
                <a:ext cx="37440" cy="313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A4E29F-85C1-0904-6EB3-5BEB611EBA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6365" y="149028"/>
                  <a:ext cx="73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A8A36A-1166-CAB4-B651-0FC7B7B449CD}"/>
                    </a:ext>
                  </a:extLst>
                </p14:cNvPr>
                <p14:cNvContentPartPr/>
                <p14:nvPr/>
              </p14:nvContentPartPr>
              <p14:xfrm>
                <a:off x="1086085" y="70908"/>
                <a:ext cx="564480" cy="50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A8A36A-1166-CAB4-B651-0FC7B7B449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085" y="52908"/>
                  <a:ext cx="6001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0DB056-4C62-463F-3D7D-C9FE3010AECE}"/>
                    </a:ext>
                  </a:extLst>
                </p14:cNvPr>
                <p14:cNvContentPartPr/>
                <p14:nvPr/>
              </p14:nvContentPartPr>
              <p14:xfrm>
                <a:off x="1780885" y="371148"/>
                <a:ext cx="34200" cy="11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0DB056-4C62-463F-3D7D-C9FE3010AE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2885" y="353508"/>
                  <a:ext cx="698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4BAA5F-45A4-0D15-9D63-9FF269EC7A20}"/>
              </a:ext>
            </a:extLst>
          </p:cNvPr>
          <p:cNvGrpSpPr/>
          <p:nvPr/>
        </p:nvGrpSpPr>
        <p:grpSpPr>
          <a:xfrm>
            <a:off x="3819685" y="376908"/>
            <a:ext cx="576720" cy="411120"/>
            <a:chOff x="2295685" y="376908"/>
            <a:chExt cx="5767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CDACFC-016B-EB84-FD7F-25B29A810AE4}"/>
                    </a:ext>
                  </a:extLst>
                </p14:cNvPr>
                <p14:cNvContentPartPr/>
                <p14:nvPr/>
              </p14:nvContentPartPr>
              <p14:xfrm>
                <a:off x="2295685" y="376908"/>
                <a:ext cx="173520" cy="336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CDACFC-016B-EB84-FD7F-25B29A810A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8045" y="358908"/>
                  <a:ext cx="209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544CDE-2D74-BB0E-41B6-680C81953F8F}"/>
                    </a:ext>
                  </a:extLst>
                </p14:cNvPr>
                <p14:cNvContentPartPr/>
                <p14:nvPr/>
              </p14:nvContentPartPr>
              <p14:xfrm>
                <a:off x="2556325" y="601908"/>
                <a:ext cx="80640" cy="18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544CDE-2D74-BB0E-41B6-680C81953F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8325" y="583908"/>
                  <a:ext cx="11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7995B3-DBF3-D21D-F6E4-872655BA391A}"/>
                    </a:ext>
                  </a:extLst>
                </p14:cNvPr>
                <p14:cNvContentPartPr/>
                <p14:nvPr/>
              </p14:nvContentPartPr>
              <p14:xfrm>
                <a:off x="2717245" y="631428"/>
                <a:ext cx="155160" cy="11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7995B3-DBF3-D21D-F6E4-872655BA39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9605" y="613428"/>
                  <a:ext cx="1908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20B0B9-3C2F-F3FA-AA8B-06589EBBC661}"/>
              </a:ext>
            </a:extLst>
          </p:cNvPr>
          <p:cNvGrpSpPr/>
          <p:nvPr/>
        </p:nvGrpSpPr>
        <p:grpSpPr>
          <a:xfrm>
            <a:off x="4597645" y="466188"/>
            <a:ext cx="148680" cy="141480"/>
            <a:chOff x="3073645" y="466188"/>
            <a:chExt cx="148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AF01B1-CDC8-4C9C-B3DF-77B14C666CAF}"/>
                    </a:ext>
                  </a:extLst>
                </p14:cNvPr>
                <p14:cNvContentPartPr/>
                <p14:nvPr/>
              </p14:nvContentPartPr>
              <p14:xfrm>
                <a:off x="3073645" y="466188"/>
                <a:ext cx="14868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AF01B1-CDC8-4C9C-B3DF-77B14C666C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56005" y="448188"/>
                  <a:ext cx="184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988B01-0332-35BD-6BFE-CADA2B9F9334}"/>
                    </a:ext>
                  </a:extLst>
                </p14:cNvPr>
                <p14:cNvContentPartPr/>
                <p14:nvPr/>
              </p14:nvContentPartPr>
              <p14:xfrm>
                <a:off x="3075805" y="579228"/>
                <a:ext cx="124560" cy="28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988B01-0332-35BD-6BFE-CADA2B9F93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7805" y="561588"/>
                  <a:ext cx="1602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A55529-11CE-2B2A-49C0-2D46FC4475AE}"/>
              </a:ext>
            </a:extLst>
          </p:cNvPr>
          <p:cNvGrpSpPr/>
          <p:nvPr/>
        </p:nvGrpSpPr>
        <p:grpSpPr>
          <a:xfrm>
            <a:off x="5113885" y="133908"/>
            <a:ext cx="351000" cy="251280"/>
            <a:chOff x="3589885" y="133908"/>
            <a:chExt cx="35100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795465-7548-CBBC-E4A3-D39339E10299}"/>
                    </a:ext>
                  </a:extLst>
                </p14:cNvPr>
                <p14:cNvContentPartPr/>
                <p14:nvPr/>
              </p14:nvContentPartPr>
              <p14:xfrm>
                <a:off x="3589885" y="133908"/>
                <a:ext cx="176040" cy="21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795465-7548-CBBC-E4A3-D39339E102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1885" y="116268"/>
                  <a:ext cx="21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FEB5D7-ECD6-04E3-012E-DFBE04F02373}"/>
                    </a:ext>
                  </a:extLst>
                </p14:cNvPr>
                <p14:cNvContentPartPr/>
                <p14:nvPr/>
              </p14:nvContentPartPr>
              <p14:xfrm>
                <a:off x="3825685" y="208428"/>
                <a:ext cx="115200" cy="176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FEB5D7-ECD6-04E3-012E-DFBE04F023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7685" y="190428"/>
                  <a:ext cx="15084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4B751E-06D7-9DA4-8975-B5EB607C54E4}"/>
                  </a:ext>
                </a:extLst>
              </p14:cNvPr>
              <p14:cNvContentPartPr/>
              <p14:nvPr/>
            </p14:nvContentPartPr>
            <p14:xfrm>
              <a:off x="5045125" y="498948"/>
              <a:ext cx="604440" cy="7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4B751E-06D7-9DA4-8975-B5EB607C54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27114" y="480948"/>
                <a:ext cx="640101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8628544-BC73-EDAC-F6AB-4480FD7BEABF}"/>
              </a:ext>
            </a:extLst>
          </p:cNvPr>
          <p:cNvGrpSpPr/>
          <p:nvPr/>
        </p:nvGrpSpPr>
        <p:grpSpPr>
          <a:xfrm>
            <a:off x="5196325" y="617748"/>
            <a:ext cx="342720" cy="240840"/>
            <a:chOff x="3672325" y="617748"/>
            <a:chExt cx="3427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E89693-E31D-E4C2-F0EC-9B71DD4DDF2A}"/>
                    </a:ext>
                  </a:extLst>
                </p14:cNvPr>
                <p14:cNvContentPartPr/>
                <p14:nvPr/>
              </p14:nvContentPartPr>
              <p14:xfrm>
                <a:off x="3672325" y="617748"/>
                <a:ext cx="160560" cy="20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E89693-E31D-E4C2-F0EC-9B71DD4DDF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54325" y="599748"/>
                  <a:ext cx="196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941A4B-EE97-2CC0-C38F-093F3DB70FBF}"/>
                    </a:ext>
                  </a:extLst>
                </p14:cNvPr>
                <p14:cNvContentPartPr/>
                <p14:nvPr/>
              </p14:nvContentPartPr>
              <p14:xfrm>
                <a:off x="3868525" y="765348"/>
                <a:ext cx="146520" cy="9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941A4B-EE97-2CC0-C38F-093F3DB70F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50885" y="747348"/>
                  <a:ext cx="1821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90449F2-1F1E-E941-BDE4-1EC5BD3040A1}"/>
                  </a:ext>
                </a:extLst>
              </p14:cNvPr>
              <p14:cNvContentPartPr/>
              <p14:nvPr/>
            </p14:nvContentPartPr>
            <p14:xfrm>
              <a:off x="5990125" y="347028"/>
              <a:ext cx="2520" cy="2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90449F2-1F1E-E941-BDE4-1EC5BD3040A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74375" y="331599"/>
                <a:ext cx="33705" cy="32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2316C0-DE1D-5D95-70FB-9E6D71B1F922}"/>
                  </a:ext>
                </a:extLst>
              </p14:cNvPr>
              <p14:cNvContentPartPr/>
              <p14:nvPr/>
            </p14:nvContentPartPr>
            <p14:xfrm>
              <a:off x="5863765" y="567708"/>
              <a:ext cx="101880" cy="120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2316C0-DE1D-5D95-70FB-9E6D71B1F92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45701" y="549708"/>
                <a:ext cx="137646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787FB8D-A7B3-7A9A-2AFB-74878868F746}"/>
              </a:ext>
            </a:extLst>
          </p:cNvPr>
          <p:cNvGrpSpPr/>
          <p:nvPr/>
        </p:nvGrpSpPr>
        <p:grpSpPr>
          <a:xfrm>
            <a:off x="6420685" y="232548"/>
            <a:ext cx="379800" cy="308520"/>
            <a:chOff x="4896685" y="232548"/>
            <a:chExt cx="3798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0728A2-8721-558E-A556-F8D95A9B9E81}"/>
                    </a:ext>
                  </a:extLst>
                </p14:cNvPr>
                <p14:cNvContentPartPr/>
                <p14:nvPr/>
              </p14:nvContentPartPr>
              <p14:xfrm>
                <a:off x="4896685" y="232548"/>
                <a:ext cx="192960" cy="257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0728A2-8721-558E-A556-F8D95A9B9E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8685" y="214548"/>
                  <a:ext cx="228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127BBC-C73E-7B5D-6E61-ADA4F4A074EF}"/>
                    </a:ext>
                  </a:extLst>
                </p14:cNvPr>
                <p14:cNvContentPartPr/>
                <p14:nvPr/>
              </p14:nvContentPartPr>
              <p14:xfrm>
                <a:off x="5184325" y="422628"/>
                <a:ext cx="92160" cy="11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127BBC-C73E-7B5D-6E61-ADA4F4A074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66325" y="404988"/>
                  <a:ext cx="1278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FE93F-9161-3571-029A-8218506FF6A6}"/>
              </a:ext>
            </a:extLst>
          </p:cNvPr>
          <p:cNvGrpSpPr/>
          <p:nvPr/>
        </p:nvGrpSpPr>
        <p:grpSpPr>
          <a:xfrm>
            <a:off x="6963205" y="118068"/>
            <a:ext cx="815760" cy="305280"/>
            <a:chOff x="5439205" y="118068"/>
            <a:chExt cx="8157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5C4380-58DE-DD31-F619-D05ADDB1125B}"/>
                    </a:ext>
                  </a:extLst>
                </p14:cNvPr>
                <p14:cNvContentPartPr/>
                <p14:nvPr/>
              </p14:nvContentPartPr>
              <p14:xfrm>
                <a:off x="5439205" y="299868"/>
                <a:ext cx="16380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5C4380-58DE-DD31-F619-D05ADDB112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1205" y="281868"/>
                  <a:ext cx="199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ABE5B1-E79F-1AA5-8893-C6A0784362BE}"/>
                    </a:ext>
                  </a:extLst>
                </p14:cNvPr>
                <p14:cNvContentPartPr/>
                <p14:nvPr/>
              </p14:nvContentPartPr>
              <p14:xfrm>
                <a:off x="5457205" y="403548"/>
                <a:ext cx="131040" cy="1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ABE5B1-E79F-1AA5-8893-C6A0784362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39565" y="385908"/>
                  <a:ext cx="166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C86679A-743C-A2ED-4136-68A273F10400}"/>
                    </a:ext>
                  </a:extLst>
                </p14:cNvPr>
                <p14:cNvContentPartPr/>
                <p14:nvPr/>
              </p14:nvContentPartPr>
              <p14:xfrm>
                <a:off x="5951845" y="118068"/>
                <a:ext cx="161280" cy="217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C86679A-743C-A2ED-4136-68A273F1040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34205" y="100068"/>
                  <a:ext cx="19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BE8D2C-9CB9-935C-59C1-3BE33BFF351C}"/>
                    </a:ext>
                  </a:extLst>
                </p14:cNvPr>
                <p14:cNvContentPartPr/>
                <p14:nvPr/>
              </p14:nvContentPartPr>
              <p14:xfrm>
                <a:off x="6139405" y="266388"/>
                <a:ext cx="115560" cy="10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BE8D2C-9CB9-935C-59C1-3BE33BFF351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21765" y="248748"/>
                  <a:ext cx="151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7BF04C-317B-0E4F-C779-A34554E02865}"/>
                    </a:ext>
                  </a:extLst>
                </p14:cNvPr>
                <p14:cNvContentPartPr/>
                <p14:nvPr/>
              </p14:nvContentPartPr>
              <p14:xfrm>
                <a:off x="5792365" y="402828"/>
                <a:ext cx="426960" cy="1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7BF04C-317B-0E4F-C779-A34554E028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74365" y="385188"/>
                  <a:ext cx="4626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0E03DD-2F10-058E-8E63-BE43725C9987}"/>
              </a:ext>
            </a:extLst>
          </p:cNvPr>
          <p:cNvGrpSpPr/>
          <p:nvPr/>
        </p:nvGrpSpPr>
        <p:grpSpPr>
          <a:xfrm>
            <a:off x="7553605" y="502908"/>
            <a:ext cx="284400" cy="211320"/>
            <a:chOff x="6029605" y="502908"/>
            <a:chExt cx="28440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628F8C-5CC9-ED82-46A6-F1779A35C184}"/>
                    </a:ext>
                  </a:extLst>
                </p14:cNvPr>
                <p14:cNvContentPartPr/>
                <p14:nvPr/>
              </p14:nvContentPartPr>
              <p14:xfrm>
                <a:off x="6029605" y="502908"/>
                <a:ext cx="146520" cy="17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628F8C-5CC9-ED82-46A6-F1779A35C1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1605" y="484908"/>
                  <a:ext cx="182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F962A3-E7F3-439C-0E7F-FE3ADEA6FDA4}"/>
                    </a:ext>
                  </a:extLst>
                </p14:cNvPr>
                <p14:cNvContentPartPr/>
                <p14:nvPr/>
              </p14:nvContentPartPr>
              <p14:xfrm>
                <a:off x="6193045" y="639708"/>
                <a:ext cx="120960" cy="74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F962A3-E7F3-439C-0E7F-FE3ADEA6FD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75405" y="622068"/>
                  <a:ext cx="1566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071E79-FEC8-DEBA-03C1-DF9C848BA1D5}"/>
              </a:ext>
            </a:extLst>
          </p:cNvPr>
          <p:cNvGrpSpPr/>
          <p:nvPr/>
        </p:nvGrpSpPr>
        <p:grpSpPr>
          <a:xfrm>
            <a:off x="8065885" y="246588"/>
            <a:ext cx="954720" cy="248040"/>
            <a:chOff x="6541885" y="246588"/>
            <a:chExt cx="9547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9AAB65-AC39-31D0-A6F4-9C9A5A9C1857}"/>
                    </a:ext>
                  </a:extLst>
                </p14:cNvPr>
                <p14:cNvContentPartPr/>
                <p14:nvPr/>
              </p14:nvContentPartPr>
              <p14:xfrm>
                <a:off x="6571405" y="299148"/>
                <a:ext cx="10296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9AAB65-AC39-31D0-A6F4-9C9A5A9C18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53765" y="281508"/>
                  <a:ext cx="138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4DF2DAF-8471-AC51-A8D0-13776CA2A3FC}"/>
                    </a:ext>
                  </a:extLst>
                </p14:cNvPr>
                <p14:cNvContentPartPr/>
                <p14:nvPr/>
              </p14:nvContentPartPr>
              <p14:xfrm>
                <a:off x="6541885" y="412908"/>
                <a:ext cx="98640" cy="1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4DF2DAF-8471-AC51-A8D0-13776CA2A3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24245" y="395268"/>
                  <a:ext cx="134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9932B1-FC1D-A6E5-E63A-0FC5173B8C28}"/>
                    </a:ext>
                  </a:extLst>
                </p14:cNvPr>
                <p14:cNvContentPartPr/>
                <p14:nvPr/>
              </p14:nvContentPartPr>
              <p14:xfrm>
                <a:off x="6846805" y="246588"/>
                <a:ext cx="11520" cy="199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9932B1-FC1D-A6E5-E63A-0FC5173B8C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29165" y="228588"/>
                  <a:ext cx="47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8CED1B-AD55-F24D-316E-37E0D0EA0168}"/>
                    </a:ext>
                  </a:extLst>
                </p14:cNvPr>
                <p14:cNvContentPartPr/>
                <p14:nvPr/>
              </p14:nvContentPartPr>
              <p14:xfrm>
                <a:off x="6949765" y="344148"/>
                <a:ext cx="1008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8CED1B-AD55-F24D-316E-37E0D0EA01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32125" y="326148"/>
                  <a:ext cx="4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C2B5A4A-608F-89C5-4BE3-96DA8BA31E77}"/>
                    </a:ext>
                  </a:extLst>
                </p14:cNvPr>
                <p14:cNvContentPartPr/>
                <p14:nvPr/>
              </p14:nvContentPartPr>
              <p14:xfrm>
                <a:off x="6980365" y="284748"/>
                <a:ext cx="91440" cy="10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C2B5A4A-608F-89C5-4BE3-96DA8BA31E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62725" y="266748"/>
                  <a:ext cx="127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A8978D-7890-8839-0BAB-129C87F3B979}"/>
                    </a:ext>
                  </a:extLst>
                </p14:cNvPr>
                <p14:cNvContentPartPr/>
                <p14:nvPr/>
              </p14:nvContentPartPr>
              <p14:xfrm>
                <a:off x="7055605" y="408948"/>
                <a:ext cx="72360" cy="8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A8978D-7890-8839-0BAB-129C87F3B9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37965" y="390948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B8CAAF-F2C2-9B72-D50D-2548AFF428BE}"/>
                    </a:ext>
                  </a:extLst>
                </p14:cNvPr>
                <p14:cNvContentPartPr/>
                <p14:nvPr/>
              </p14:nvContentPartPr>
              <p14:xfrm>
                <a:off x="7312645" y="249828"/>
                <a:ext cx="183960" cy="200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B8CAAF-F2C2-9B72-D50D-2548AFF428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5005" y="231828"/>
                  <a:ext cx="21960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A31E485-D607-CAF6-0DC1-85C11590E8A0}"/>
                  </a:ext>
                </a:extLst>
              </p14:cNvPr>
              <p14:cNvContentPartPr/>
              <p14:nvPr/>
            </p14:nvContentPartPr>
            <p14:xfrm>
              <a:off x="9447565" y="282588"/>
              <a:ext cx="86760" cy="3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A31E485-D607-CAF6-0DC1-85C11590E8A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429565" y="264588"/>
                <a:ext cx="1224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AF68F6F4-7480-630A-17DC-7A469175F79B}"/>
              </a:ext>
            </a:extLst>
          </p:cNvPr>
          <p:cNvGrpSpPr/>
          <p:nvPr/>
        </p:nvGrpSpPr>
        <p:grpSpPr>
          <a:xfrm>
            <a:off x="9056965" y="376908"/>
            <a:ext cx="509040" cy="223920"/>
            <a:chOff x="7532965" y="376908"/>
            <a:chExt cx="5090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CFB115-F0DB-9E99-AE44-8D9843D9081D}"/>
                    </a:ext>
                  </a:extLst>
                </p14:cNvPr>
                <p14:cNvContentPartPr/>
                <p14:nvPr/>
              </p14:nvContentPartPr>
              <p14:xfrm>
                <a:off x="7544845" y="421188"/>
                <a:ext cx="4032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CFB115-F0DB-9E99-AE44-8D9843D908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7205" y="403188"/>
                  <a:ext cx="75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080B56-9046-D12C-8115-AEE5AC9AEA51}"/>
                    </a:ext>
                  </a:extLst>
                </p14:cNvPr>
                <p14:cNvContentPartPr/>
                <p14:nvPr/>
              </p14:nvContentPartPr>
              <p14:xfrm>
                <a:off x="7532965" y="433428"/>
                <a:ext cx="120240" cy="167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080B56-9046-D12C-8115-AEE5AC9AEA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14965" y="415428"/>
                  <a:ext cx="15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FB55B9-C82A-13F9-29DE-72111241D525}"/>
                    </a:ext>
                  </a:extLst>
                </p14:cNvPr>
                <p14:cNvContentPartPr/>
                <p14:nvPr/>
              </p14:nvContentPartPr>
              <p14:xfrm>
                <a:off x="7699645" y="483468"/>
                <a:ext cx="96840" cy="82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FB55B9-C82A-13F9-29DE-72111241D5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82005" y="465468"/>
                  <a:ext cx="132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CADFDA-668F-7C6F-DA99-6D62EF2E2903}"/>
                    </a:ext>
                  </a:extLst>
                </p14:cNvPr>
                <p14:cNvContentPartPr/>
                <p14:nvPr/>
              </p14:nvContentPartPr>
              <p14:xfrm>
                <a:off x="7920325" y="376908"/>
                <a:ext cx="12168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CADFDA-668F-7C6F-DA99-6D62EF2E29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02685" y="358908"/>
                  <a:ext cx="1573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1CB2FF-39EA-E80C-9949-71371BCB3849}"/>
              </a:ext>
            </a:extLst>
          </p:cNvPr>
          <p:cNvGrpSpPr/>
          <p:nvPr/>
        </p:nvGrpSpPr>
        <p:grpSpPr>
          <a:xfrm>
            <a:off x="9750325" y="118428"/>
            <a:ext cx="460440" cy="265320"/>
            <a:chOff x="8226325" y="118428"/>
            <a:chExt cx="4604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D5C699-E162-425B-4B3A-75236FEF8E0E}"/>
                    </a:ext>
                  </a:extLst>
                </p14:cNvPr>
                <p14:cNvContentPartPr/>
                <p14:nvPr/>
              </p14:nvContentPartPr>
              <p14:xfrm>
                <a:off x="8302645" y="118428"/>
                <a:ext cx="179640" cy="16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D5C699-E162-425B-4B3A-75236FEF8E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85005" y="100788"/>
                  <a:ext cx="215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7016C3-DC55-DA33-3B73-7AE2BD42FC0A}"/>
                    </a:ext>
                  </a:extLst>
                </p14:cNvPr>
                <p14:cNvContentPartPr/>
                <p14:nvPr/>
              </p14:nvContentPartPr>
              <p14:xfrm>
                <a:off x="8593525" y="194028"/>
                <a:ext cx="32760" cy="11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7016C3-DC55-DA33-3B73-7AE2BD42FC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75885" y="176028"/>
                  <a:ext cx="68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54D2C8-CEE7-6BDA-0252-6E627ABA9438}"/>
                    </a:ext>
                  </a:extLst>
                </p14:cNvPr>
                <p14:cNvContentPartPr/>
                <p14:nvPr/>
              </p14:nvContentPartPr>
              <p14:xfrm>
                <a:off x="8600365" y="181068"/>
                <a:ext cx="86400" cy="137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54D2C8-CEE7-6BDA-0252-6E627ABA94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82365" y="163428"/>
                  <a:ext cx="12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DE7D5B-7F29-3B89-D71A-4A211B4AC417}"/>
                    </a:ext>
                  </a:extLst>
                </p14:cNvPr>
                <p14:cNvContentPartPr/>
                <p14:nvPr/>
              </p14:nvContentPartPr>
              <p14:xfrm>
                <a:off x="8226325" y="358188"/>
                <a:ext cx="437400" cy="2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DE7D5B-7F29-3B89-D71A-4A211B4AC41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8685" y="340548"/>
                  <a:ext cx="4730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D059BA-4CB0-D9F2-879A-BB0141CA1FFD}"/>
              </a:ext>
            </a:extLst>
          </p:cNvPr>
          <p:cNvGrpSpPr/>
          <p:nvPr/>
        </p:nvGrpSpPr>
        <p:grpSpPr>
          <a:xfrm>
            <a:off x="9848245" y="466188"/>
            <a:ext cx="309960" cy="202320"/>
            <a:chOff x="8324245" y="466188"/>
            <a:chExt cx="3099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CF10DD-0DB1-1116-EC9F-DA14A4EAEEAB}"/>
                    </a:ext>
                  </a:extLst>
                </p14:cNvPr>
                <p14:cNvContentPartPr/>
                <p14:nvPr/>
              </p14:nvContentPartPr>
              <p14:xfrm>
                <a:off x="8324245" y="466188"/>
                <a:ext cx="175680" cy="16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CF10DD-0DB1-1116-EC9F-DA14A4EAEE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06245" y="448188"/>
                  <a:ext cx="211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5DA0DBD-4336-9CED-2D54-7D7FA7B51933}"/>
                    </a:ext>
                  </a:extLst>
                </p14:cNvPr>
                <p14:cNvContentPartPr/>
                <p14:nvPr/>
              </p14:nvContentPartPr>
              <p14:xfrm>
                <a:off x="8535565" y="583548"/>
                <a:ext cx="98640" cy="84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5DA0DBD-4336-9CED-2D54-7D7FA7B519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17925" y="565908"/>
                  <a:ext cx="134280" cy="1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822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50C70B-4BDE-8260-EAE3-FC5424135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585403"/>
            <a:ext cx="3338591" cy="43934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42111-3C5B-EA00-4733-1A90389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402CB-0E3A-D10C-5B84-8052445B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322" y="1167959"/>
            <a:ext cx="2881390" cy="3512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74068D-DEC0-9C22-3EC2-85029E950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357562"/>
            <a:ext cx="3124200" cy="31813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6848025-15CD-505C-9210-A5D73A3CF6F1}"/>
              </a:ext>
            </a:extLst>
          </p:cNvPr>
          <p:cNvSpPr txBox="1">
            <a:spLocks/>
          </p:cNvSpPr>
          <p:nvPr/>
        </p:nvSpPr>
        <p:spPr bwMode="auto">
          <a:xfrm>
            <a:off x="1746354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solidFill>
                  <a:srgbClr val="0060A8"/>
                </a:solidFill>
              </a:rPr>
              <a:t>Separation of 3 components: Schemes </a:t>
            </a:r>
            <a:endParaRPr lang="en-IN" sz="4000" dirty="0">
              <a:solidFill>
                <a:srgbClr val="006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53C683-7735-322D-21A0-678DB980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40237-811E-A62C-73AF-B3214C12378D}"/>
              </a:ext>
            </a:extLst>
          </p:cNvPr>
          <p:cNvSpPr txBox="1"/>
          <p:nvPr/>
        </p:nvSpPr>
        <p:spPr>
          <a:xfrm>
            <a:off x="1524000" y="136525"/>
            <a:ext cx="9144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</a:rPr>
              <a:t>Key  components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designer must select the two </a:t>
            </a:r>
            <a:r>
              <a:rPr lang="en-US" sz="2400" b="1" dirty="0">
                <a:solidFill>
                  <a:srgbClr val="FF0000"/>
                </a:solidFill>
              </a:rPr>
              <a:t>"key” components </a:t>
            </a:r>
            <a:r>
              <a:rPr lang="en-US" sz="2400" dirty="0">
                <a:solidFill>
                  <a:srgbClr val="000000"/>
                </a:solidFill>
              </a:rPr>
              <a:t>between which it </a:t>
            </a:r>
            <a:r>
              <a:rPr lang="en-US" sz="2400" dirty="0" err="1">
                <a:solidFill>
                  <a:srgbClr val="000000"/>
                </a:solidFill>
              </a:rPr>
              <a:t>isdesired</a:t>
            </a:r>
            <a:r>
              <a:rPr lang="en-US" sz="2400" dirty="0">
                <a:solidFill>
                  <a:srgbClr val="000000"/>
                </a:solidFill>
              </a:rPr>
              <a:t> to make the separation.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light key(LK) </a:t>
            </a:r>
            <a:r>
              <a:rPr lang="en-US" sz="2400" dirty="0">
                <a:solidFill>
                  <a:srgbClr val="000000"/>
                </a:solidFill>
              </a:rPr>
              <a:t>will be </a:t>
            </a:r>
            <a:r>
              <a:rPr lang="en-US" sz="2400" dirty="0">
                <a:solidFill>
                  <a:srgbClr val="0070C0"/>
                </a:solidFill>
              </a:rPr>
              <a:t>the component that it is desired to keep out of the bottom </a:t>
            </a:r>
            <a:r>
              <a:rPr lang="en-US" sz="2400" dirty="0">
                <a:solidFill>
                  <a:srgbClr val="000000"/>
                </a:solidFill>
              </a:rPr>
              <a:t>product, and the </a:t>
            </a:r>
            <a:r>
              <a:rPr lang="en-US" sz="2400" b="1" dirty="0">
                <a:solidFill>
                  <a:srgbClr val="FF0000"/>
                </a:solidFill>
              </a:rPr>
              <a:t>heavy key(HK) </a:t>
            </a:r>
            <a:r>
              <a:rPr lang="en-US" sz="2400" dirty="0">
                <a:solidFill>
                  <a:srgbClr val="0070C0"/>
                </a:solidFill>
              </a:rPr>
              <a:t>the component to be kept out of the top </a:t>
            </a:r>
            <a:r>
              <a:rPr lang="en-US" sz="2400" dirty="0">
                <a:solidFill>
                  <a:srgbClr val="000000"/>
                </a:solidFill>
              </a:rPr>
              <a:t>product. Lighter than LK called </a:t>
            </a:r>
            <a:r>
              <a:rPr lang="en-US" sz="2400" dirty="0">
                <a:solidFill>
                  <a:srgbClr val="FF0000"/>
                </a:solidFill>
              </a:rPr>
              <a:t>LNK</a:t>
            </a:r>
            <a:r>
              <a:rPr lang="en-US" sz="2400" dirty="0">
                <a:solidFill>
                  <a:srgbClr val="000000"/>
                </a:solidFill>
              </a:rPr>
              <a:t> (light non-key) and heavier than HK is called </a:t>
            </a:r>
            <a:r>
              <a:rPr lang="en-US" sz="2400" dirty="0">
                <a:solidFill>
                  <a:srgbClr val="FF0000"/>
                </a:solidFill>
              </a:rPr>
              <a:t>HNK </a:t>
            </a:r>
            <a:r>
              <a:rPr lang="en-US" sz="2400" dirty="0">
                <a:solidFill>
                  <a:srgbClr val="000000"/>
                </a:solidFill>
              </a:rPr>
              <a:t>(heavy non-key)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Specifications will be set on the maximum concentrations of the keys in the top and bottom products.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"non-key" components that appear in both top and bottom products </a:t>
            </a:r>
            <a:r>
              <a:rPr lang="en-US" sz="2400" dirty="0">
                <a:solidFill>
                  <a:srgbClr val="000000"/>
                </a:solidFill>
              </a:rPr>
              <a:t>are known as </a:t>
            </a:r>
            <a:r>
              <a:rPr lang="en-US" sz="2400" dirty="0">
                <a:solidFill>
                  <a:srgbClr val="FF0000"/>
                </a:solidFill>
              </a:rPr>
              <a:t>"distributed" components</a:t>
            </a:r>
            <a:r>
              <a:rPr lang="en-US" sz="2400" dirty="0">
                <a:solidFill>
                  <a:srgbClr val="000000"/>
                </a:solidFill>
              </a:rPr>
              <a:t>; and those that are not present, to any significant extent, in one or other product, are known as 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400" dirty="0" err="1">
                <a:solidFill>
                  <a:srgbClr val="FF0000"/>
                </a:solidFill>
              </a:rPr>
              <a:t>nondistributed</a:t>
            </a:r>
            <a:r>
              <a:rPr lang="en-US" sz="2400" dirty="0">
                <a:solidFill>
                  <a:srgbClr val="FF0000"/>
                </a:solidFill>
              </a:rPr>
              <a:t>" components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183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446BE-72EE-B079-21D2-071F677B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24A45-43FC-89C3-03BA-8688187F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024079" cy="1990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5C20D-3EBA-7978-7FFA-AE65FD2C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644" y="2365901"/>
            <a:ext cx="5069409" cy="36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0F428-030A-19EA-DADB-675753CF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5819D-7AEA-4622-401F-7026DBD1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3230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9D677-137E-D204-B2AF-276F9C6C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30881"/>
            <a:ext cx="914400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9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77EF6-33EF-AE91-2F62-7D6FB8BC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E05D2-BA04-6D60-BAE6-F3724C61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3130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F66E7-CC2E-C594-8E94-CFDCAB042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30880"/>
            <a:ext cx="9144000" cy="372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7D274-8CE2-06DE-D5A6-B209961E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F8FE2-80B1-6712-8285-5A7B63ED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3538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D1F37-4344-03FB-0E03-F54991A05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38132"/>
            <a:ext cx="9225281" cy="33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6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3DFD4-9C62-70F1-02D5-459466BE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802BB-7049-087A-00D4-3331586C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458" y="305866"/>
            <a:ext cx="7292382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1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2151E-4E39-8031-ABC8-EB07968C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715" y="136526"/>
            <a:ext cx="8229600" cy="777875"/>
          </a:xfrm>
        </p:spPr>
        <p:txBody>
          <a:bodyPr/>
          <a:lstStyle/>
          <a:p>
            <a:r>
              <a:rPr lang="en-US" dirty="0"/>
              <a:t>Method of calculation/design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36B90-F812-BB1F-F24C-16FA7CCB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914401"/>
            <a:ext cx="9143999" cy="4826833"/>
          </a:xfrm>
        </p:spPr>
        <p:txBody>
          <a:bodyPr/>
          <a:lstStyle/>
          <a:p>
            <a:r>
              <a:rPr lang="en-US" sz="2400" dirty="0"/>
              <a:t>Operating conditions (temperature and pressure) are to be fixed. The pressure can be fixed.</a:t>
            </a:r>
          </a:p>
          <a:p>
            <a:r>
              <a:rPr lang="en-US" sz="2400" dirty="0"/>
              <a:t>The condenser pressure is calculated based on cooling water available in condenser and the maximum temperature driving force available in condenser.</a:t>
            </a:r>
          </a:p>
          <a:p>
            <a:r>
              <a:rPr lang="en-US" sz="2400" dirty="0"/>
              <a:t>The LK and HK compositions will be fixed and other compositions (trial compositions) in top and bottom product will be calculated from desired compositions or fractional recoveries.</a:t>
            </a:r>
          </a:p>
          <a:p>
            <a:r>
              <a:rPr lang="en-US" sz="2400" dirty="0"/>
              <a:t>Once the compositions and the operating conditions are fixed then detailed or exact design calculation can be started. But before that short-cut method can be applied to calculate minimum no. of stages, minimum reflux ratio and no of actual plates by FUG method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E18B3-C973-0CD0-A59B-C49FC10E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069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9E14D4-511E-4376-B64C-3777206C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144" y="-29850"/>
            <a:ext cx="8229600" cy="89965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Fenske’s method </a:t>
            </a:r>
            <a:r>
              <a:rPr lang="en-US" sz="2800" dirty="0">
                <a:solidFill>
                  <a:srgbClr val="0070C0"/>
                </a:solidFill>
              </a:rPr>
              <a:t>for minimum no. of ideal stages at total reflux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FED7C-1404-B176-4209-8AA442E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AC052-0545-AB7D-60A9-021163EEA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45" y="1079873"/>
            <a:ext cx="8092503" cy="245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B9911-226C-E7F6-56C3-1AD497E6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963" y="1417150"/>
            <a:ext cx="4357399" cy="821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0CD8C-BD52-B85D-5FBF-71E658B60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143" y="2217557"/>
            <a:ext cx="6347546" cy="35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E0374F-78C4-7398-AFA4-F1AD6BC07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422" y="2255986"/>
            <a:ext cx="72866" cy="27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DAA1E-D58B-18E1-88C2-6E553C26B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873" y="3145874"/>
            <a:ext cx="3691576" cy="1194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91B3B-0F72-0C98-32DC-4E142307F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084" y="4367968"/>
            <a:ext cx="8416622" cy="318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F74549-47B0-0A0D-7071-0866FB4D12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670" y="4742022"/>
            <a:ext cx="3156386" cy="209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ABA13B-3522-C09E-020C-5356FD644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2" y="5141059"/>
            <a:ext cx="3379885" cy="127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7ECFD-711C-6564-2A60-27230DCC64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0278" y="2777604"/>
            <a:ext cx="6639010" cy="2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4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2D5347-5EED-6039-DD53-667533F0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B914B-046C-540E-D644-D4FB9215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08" y="262640"/>
            <a:ext cx="8823692" cy="1101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B61BE-695F-2869-188E-4D2F5DFE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50" y="1484025"/>
            <a:ext cx="3519409" cy="11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16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2FD1D2-C2D1-6AD8-89DC-19F2AD84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114F5-FBDB-9070-9D0E-C5A93F93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36526"/>
            <a:ext cx="9063041" cy="17409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992791-7840-15CE-B871-56399A9D0D93}"/>
              </a:ext>
            </a:extLst>
          </p:cNvPr>
          <p:cNvSpPr/>
          <p:nvPr/>
        </p:nvSpPr>
        <p:spPr>
          <a:xfrm>
            <a:off x="2723214" y="269823"/>
            <a:ext cx="449705" cy="176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7051-5444-20EB-91D3-BA134BC8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27BE13-70A9-07CF-11EE-BD9937679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151" y="1894334"/>
            <a:ext cx="7446755" cy="3679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61E6E-2CCC-6E2D-2B2A-B7E6E045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69918-D0C0-EEE6-F76A-AB3325C9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150" y="2332705"/>
            <a:ext cx="8825850" cy="294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707DF-83C1-B147-F63A-D1DFFC478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927" y="2738988"/>
            <a:ext cx="5389019" cy="294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9E7254-5090-B880-91FD-172CD09F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946" y="2812696"/>
            <a:ext cx="447973" cy="2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1ABE-82C0-6912-5E8D-5E21A840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C669E-B86C-8BE3-BE5F-C268E118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82" y="1"/>
            <a:ext cx="5451252" cy="411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A448F-1FE5-45E2-F392-F5B19BE9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83" y="554637"/>
            <a:ext cx="8521587" cy="4151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194A0-0296-FDDD-AF6F-1B61211DB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705884"/>
            <a:ext cx="9144000" cy="10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5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F08BE-A11F-817C-6AB8-F90C4241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4AF59-6FB0-1067-1C44-4C091003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66" y="241456"/>
            <a:ext cx="8901668" cy="57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05D554-F4F1-5278-277B-FBFE62CF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08156-75A7-E418-5E03-0E2A74A5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36525"/>
            <a:ext cx="88773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34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123F4-1E17-3A56-4727-E2F8E323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86FAA-DDCD-ACF4-CE0B-6E314345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80" y="136525"/>
            <a:ext cx="8393321" cy="64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3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CBEF1-6A31-12BF-6615-59DFEB85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50F68-6FD2-B730-D914-99054AFE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122883" cy="44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2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E90C5-2566-893C-7D76-B9085148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4404C-90C1-602F-7D2E-163D6867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36525"/>
            <a:ext cx="9104615" cy="20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6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426DB-5CD2-2F56-4E15-B2B18D58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4F3CC-79A5-BC23-6608-6105DDBDF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00" y="1"/>
            <a:ext cx="5495925" cy="581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F1B476-AF91-CFD3-B197-9ABA5AD1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30" y="5816601"/>
            <a:ext cx="51339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44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08F0D9-3E4D-37C8-A0B8-9682D563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81186-584D-6CBF-CE05-DDA5A2C1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73" y="71204"/>
            <a:ext cx="6919357" cy="453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293BAC-67ED-5340-5C0D-A0379D0A9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38" y="682911"/>
            <a:ext cx="4477550" cy="1040959"/>
          </a:xfrm>
          <a:prstGeom prst="rect">
            <a:avLst/>
          </a:prstGeom>
          <a:ln>
            <a:solidFill>
              <a:srgbClr val="FF00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905BA0-6B7F-3D12-336C-19937A086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50" y="1882124"/>
            <a:ext cx="4423438" cy="8325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2936A-BEBC-BDDE-12FF-189DCD69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150" y="2714625"/>
            <a:ext cx="4532250" cy="40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8E3A69-6D05-86C1-37D1-7042B105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06C6C-F036-6F7B-FF52-E42BD3A9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85" y="136526"/>
            <a:ext cx="8727231" cy="26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8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6161B-2A30-23EB-7685-DE3CA675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F2E83-BE86-A82E-2FED-FE6E3D005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14" y="1"/>
            <a:ext cx="8948510" cy="121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59C74-50FB-510B-D4C0-A640782A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40" y="1193852"/>
            <a:ext cx="8945884" cy="16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278E-2A9C-2F3D-8347-66C3C27B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B54DB2-FC2C-400B-4485-86C670C3A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071" y="518229"/>
            <a:ext cx="8917155" cy="32143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48C7E-D774-4947-4123-162006E1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45690-5379-C20D-7DA5-F9A82876C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93" y="4302177"/>
            <a:ext cx="8919146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5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6FF69-8E7D-F0AB-7D7A-D4EE95B9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62A22-D6CB-CE67-C118-6442CE38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07" y="0"/>
            <a:ext cx="5523406" cy="6474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3D4B75-FEA1-188E-4C8D-71B6A37AB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01" y="6474323"/>
            <a:ext cx="5735612" cy="3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3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C2335-D745-6365-B3BE-03FF392E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4F09-793E-4A16-AED9-BB093119DCA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48253-0B13-C58B-522E-F0CE89BC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41" y="0"/>
            <a:ext cx="5435574" cy="67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8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itle 1">
            <a:extLst>
              <a:ext uri="{FF2B5EF4-FFF2-40B4-BE49-F238E27FC236}">
                <a16:creationId xmlns:a16="http://schemas.microsoft.com/office/drawing/2014/main" id="{6DD4F8F2-D124-404E-620D-0555C596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396" y="509587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29059" name="Content Placeholder 2">
            <a:extLst>
              <a:ext uri="{FF2B5EF4-FFF2-40B4-BE49-F238E27FC236}">
                <a16:creationId xmlns:a16="http://schemas.microsoft.com/office/drawing/2014/main" id="{F75A56A7-F0E3-17B2-4582-66143DC6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29060" name="Picture 2">
            <a:extLst>
              <a:ext uri="{FF2B5EF4-FFF2-40B4-BE49-F238E27FC236}">
                <a16:creationId xmlns:a16="http://schemas.microsoft.com/office/drawing/2014/main" id="{27216185-BD2F-BF90-40E9-37E7A7D9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1"/>
            <a:ext cx="3429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061" name="Picture 2">
            <a:extLst>
              <a:ext uri="{FF2B5EF4-FFF2-40B4-BE49-F238E27FC236}">
                <a16:creationId xmlns:a16="http://schemas.microsoft.com/office/drawing/2014/main" id="{2882D13C-83E6-D940-69FA-32881441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520032"/>
            <a:ext cx="2514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2" name="Slide Number Placeholder 6">
            <a:extLst>
              <a:ext uri="{FF2B5EF4-FFF2-40B4-BE49-F238E27FC236}">
                <a16:creationId xmlns:a16="http://schemas.microsoft.com/office/drawing/2014/main" id="{5CE14D8B-F1D9-BEF8-E871-6A057A35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C95C8-9E8E-4205-A378-97722A3BCDA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12E7-B655-3007-A170-B0A2580C8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8A838-A51A-5A89-5F9D-7E105A49D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85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FF17-7E54-1C60-CD32-7DC5960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0DF75D-AD7C-B288-6D61-FF965814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138" y="1487228"/>
            <a:ext cx="8757070" cy="3054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FCE7C-0AA9-7A9E-6681-02FA1E05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84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2BCB-4D7A-804A-57B6-6FFD4CCD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68C6-012F-FDD6-12EB-6916A405C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7FC94-63F7-D970-1AE5-76647B84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6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2A7B-31FB-7D3E-C792-656F6722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4B90-56C8-60DD-25A7-B505670BB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9BD82-17ED-8ABC-6262-CC9CF0C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25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A056-9501-F44B-5614-62427CE6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2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Degrees of freedom for binary distillation column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91A7-98EF-C02E-63A2-7B7D0650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00201"/>
            <a:ext cx="9042400" cy="4525963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To determine the </a:t>
            </a:r>
            <a:r>
              <a:rPr lang="en-US" sz="2400" b="1" dirty="0"/>
              <a:t>degrees of freedom (</a:t>
            </a:r>
            <a:r>
              <a:rPr lang="en-US" sz="2400" b="1" dirty="0" err="1"/>
              <a:t>DoF</a:t>
            </a:r>
            <a:r>
              <a:rPr lang="en-US" sz="2400" b="1" dirty="0"/>
              <a:t>)</a:t>
            </a:r>
            <a:r>
              <a:rPr lang="en-US" sz="2400" dirty="0"/>
              <a:t> for a </a:t>
            </a:r>
            <a:r>
              <a:rPr lang="en-US" sz="2400" b="1" dirty="0"/>
              <a:t>binary distillation column</a:t>
            </a:r>
            <a:r>
              <a:rPr lang="en-US" sz="2400" dirty="0"/>
              <a:t>, you apply </a:t>
            </a:r>
            <a:r>
              <a:rPr lang="en-US" sz="2400" b="1" dirty="0"/>
              <a:t>Degrees of Freedom Analysis</a:t>
            </a:r>
            <a:r>
              <a:rPr lang="en-US" sz="2400" dirty="0"/>
              <a:t> using the </a:t>
            </a:r>
            <a:r>
              <a:rPr lang="en-US" sz="2400" b="1" dirty="0"/>
              <a:t>Gibbs phase rule</a:t>
            </a:r>
            <a:r>
              <a:rPr lang="en-US" sz="2400" dirty="0"/>
              <a:t> and overall </a:t>
            </a:r>
            <a:r>
              <a:rPr lang="en-US" sz="2400" b="1" dirty="0"/>
              <a:t>mass and energy balances</a:t>
            </a:r>
            <a:r>
              <a:rPr lang="en-US" sz="2400" dirty="0"/>
              <a:t>. Here's a step-by-step explanation:</a:t>
            </a:r>
          </a:p>
          <a:p>
            <a:pPr>
              <a:buNone/>
            </a:pPr>
            <a:r>
              <a:rPr lang="en-US" sz="2400" b="1" dirty="0"/>
              <a:t>Key Assumptions for Binary Distillation: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Binary mixture</a:t>
            </a:r>
            <a:r>
              <a:rPr lang="en-US" sz="2400" dirty="0"/>
              <a:t> (2 components)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Steady-state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Ideal stages</a:t>
            </a:r>
            <a:r>
              <a:rPr lang="en-US" sz="2400" dirty="0"/>
              <a:t> or theoretical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No chemical reactions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Constant pressure and molar overflow (if assumed)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CD6AC-FE08-E33D-51BE-39946B6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7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A813-A6FA-584C-79C9-952C6381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20" y="233681"/>
            <a:ext cx="8798560" cy="5892483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General Formula for Degrees of Freedom:</a:t>
            </a:r>
          </a:p>
          <a:p>
            <a:pPr>
              <a:buNone/>
            </a:pPr>
            <a:r>
              <a:rPr lang="en-US" sz="2400" dirty="0" err="1"/>
              <a:t>DoF</a:t>
            </a:r>
            <a:r>
              <a:rPr lang="en-US" sz="2400" dirty="0"/>
              <a:t>=Number of variables−Number of independent equations</a:t>
            </a:r>
          </a:p>
          <a:p>
            <a:pPr>
              <a:buNone/>
            </a:pPr>
            <a:r>
              <a:rPr lang="en-US" sz="2400" dirty="0"/>
              <a:t>Use the </a:t>
            </a:r>
            <a:r>
              <a:rPr lang="en-US" sz="2400" b="1" dirty="0"/>
              <a:t>Gibbs Phase Rule</a:t>
            </a:r>
            <a:r>
              <a:rPr lang="en-US" sz="2400" dirty="0"/>
              <a:t>:</a:t>
            </a:r>
          </a:p>
          <a:p>
            <a:pPr algn="ctr">
              <a:buNone/>
            </a:pPr>
            <a:r>
              <a:rPr lang="en-US" sz="2400" i="1" dirty="0"/>
              <a:t>F = C − P + 2</a:t>
            </a:r>
          </a:p>
          <a:p>
            <a:pPr>
              <a:buNone/>
            </a:pPr>
            <a:r>
              <a:rPr lang="en-US" sz="2400" dirty="0"/>
              <a:t>Where: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 = degrees of freedom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 = number of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 = number of phases</a:t>
            </a:r>
          </a:p>
          <a:p>
            <a:r>
              <a:rPr lang="en-US" sz="2400" dirty="0"/>
              <a:t>But for a </a:t>
            </a:r>
            <a:r>
              <a:rPr lang="en-US" sz="2400" b="1" dirty="0"/>
              <a:t>distillation column</a:t>
            </a:r>
            <a:r>
              <a:rPr lang="en-US" sz="2400" dirty="0"/>
              <a:t>, the Gibbs phase rule alone isn’t enough — we also apply </a:t>
            </a:r>
            <a:r>
              <a:rPr lang="en-US" sz="2400" b="1" dirty="0"/>
              <a:t>process degrees of freedom analysis</a:t>
            </a:r>
            <a:r>
              <a:rPr lang="en-US" sz="2400" dirty="0"/>
              <a:t>, especially when considering </a:t>
            </a:r>
            <a:r>
              <a:rPr lang="en-US" sz="2400" b="1" dirty="0"/>
              <a:t>number of stages</a:t>
            </a:r>
            <a:r>
              <a:rPr lang="en-US" sz="2400" dirty="0"/>
              <a:t>, </a:t>
            </a:r>
            <a:r>
              <a:rPr lang="en-US" sz="2400" b="1" dirty="0"/>
              <a:t>feed stage</a:t>
            </a:r>
            <a:r>
              <a:rPr lang="en-US" sz="2400" dirty="0"/>
              <a:t>, </a:t>
            </a:r>
            <a:r>
              <a:rPr lang="en-US" sz="2400" b="1" dirty="0"/>
              <a:t>reflux ratio</a:t>
            </a:r>
            <a:r>
              <a:rPr lang="en-US" sz="2400" dirty="0"/>
              <a:t>, </a:t>
            </a:r>
            <a:r>
              <a:rPr lang="en-US" sz="2400" b="1" dirty="0"/>
              <a:t>flowrates</a:t>
            </a:r>
            <a:r>
              <a:rPr lang="en-US" sz="2400" dirty="0"/>
              <a:t>, etc.</a:t>
            </a:r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0FF4-5B62-C1B4-60A2-8EE91D09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1E9A-D4BC-49F6-BCAF-D0866D26C67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1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Office PowerPoint</Application>
  <PresentationFormat>Widescreen</PresentationFormat>
  <Paragraphs>124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Arial</vt:lpstr>
      <vt:lpstr>DeepSeek-CJK-patch</vt:lpstr>
      <vt:lpstr>KaTeX_Main</vt:lpstr>
      <vt:lpstr>KaTeX_Math</vt:lpstr>
      <vt:lpstr>Office Theme</vt:lpstr>
      <vt:lpstr>Cl215 MTO-I  Multicomponent distillation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Degrees of freedom for binary distillation column</vt:lpstr>
      <vt:lpstr>PowerPoint Presentation</vt:lpstr>
      <vt:lpstr>Typical Binary Distillation Column DoF Breakdown: </vt:lpstr>
      <vt:lpstr>PowerPoint Presentation</vt:lpstr>
      <vt:lpstr>Degrees of Freedom (DoF) for a 3-Component Distillation Column </vt:lpstr>
      <vt:lpstr>Gibbs Phase Rule (Basics) </vt:lpstr>
      <vt:lpstr>Degrees of Freedom for a Full Distillation Column (Process variable Perspective) </vt:lpstr>
      <vt:lpstr>Degrees of Freedom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 of calculation/design</vt:lpstr>
      <vt:lpstr>Fenske’s method for minimum no. of ideal stages at total reflux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BIDHAN RUIDAS</dc:creator>
  <cp:lastModifiedBy>BIDHAN RUIDAS</cp:lastModifiedBy>
  <cp:revision>1</cp:revision>
  <dcterms:created xsi:type="dcterms:W3CDTF">2026-03-10T11:40:58Z</dcterms:created>
  <dcterms:modified xsi:type="dcterms:W3CDTF">2026-03-10T11:41:40Z</dcterms:modified>
</cp:coreProperties>
</file>