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ink/ink173.xml" ContentType="application/inkml+xml"/>
  <Override PartName="/ppt/ink/ink174.xml" ContentType="application/inkml+xml"/>
  <Override PartName="/ppt/ink/ink175.xml" ContentType="application/inkml+xml"/>
  <Override PartName="/ppt/ink/ink176.xml" ContentType="application/inkml+xml"/>
  <Override PartName="/ppt/ink/ink177.xml" ContentType="application/inkml+xml"/>
  <Override PartName="/ppt/ink/ink178.xml" ContentType="application/inkml+xml"/>
  <Override PartName="/ppt/ink/ink179.xml" ContentType="application/inkml+xml"/>
  <Override PartName="/ppt/ink/ink180.xml" ContentType="application/inkml+xml"/>
  <Override PartName="/ppt/ink/ink181.xml" ContentType="application/inkml+xml"/>
  <Override PartName="/ppt/ink/ink182.xml" ContentType="application/inkml+xml"/>
  <Override PartName="/ppt/ink/ink183.xml" ContentType="application/inkml+xml"/>
  <Override PartName="/ppt/ink/ink184.xml" ContentType="application/inkml+xml"/>
  <Override PartName="/ppt/ink/ink185.xml" ContentType="application/inkml+xml"/>
  <Override PartName="/ppt/ink/ink186.xml" ContentType="application/inkml+xml"/>
  <Override PartName="/ppt/ink/ink187.xml" ContentType="application/inkml+xml"/>
  <Override PartName="/ppt/ink/ink188.xml" ContentType="application/inkml+xml"/>
  <Override PartName="/ppt/ink/ink189.xml" ContentType="application/inkml+xml"/>
  <Override PartName="/ppt/ink/ink190.xml" ContentType="application/inkml+xml"/>
  <Override PartName="/ppt/ink/ink191.xml" ContentType="application/inkml+xml"/>
  <Override PartName="/ppt/ink/ink192.xml" ContentType="application/inkml+xml"/>
  <Override PartName="/ppt/ink/ink193.xml" ContentType="application/inkml+xml"/>
  <Override PartName="/ppt/ink/ink194.xml" ContentType="application/inkml+xml"/>
  <Override PartName="/ppt/ink/ink195.xml" ContentType="application/inkml+xml"/>
  <Override PartName="/ppt/ink/ink196.xml" ContentType="application/inkml+xml"/>
  <Override PartName="/ppt/ink/ink197.xml" ContentType="application/inkml+xml"/>
  <Override PartName="/ppt/ink/ink198.xml" ContentType="application/inkml+xml"/>
  <Override PartName="/ppt/ink/ink199.xml" ContentType="application/inkml+xml"/>
  <Override PartName="/ppt/ink/ink200.xml" ContentType="application/inkml+xml"/>
  <Override PartName="/ppt/ink/ink201.xml" ContentType="application/inkml+xml"/>
  <Override PartName="/ppt/ink/ink202.xml" ContentType="application/inkml+xml"/>
  <Override PartName="/ppt/ink/ink203.xml" ContentType="application/inkml+xml"/>
  <Override PartName="/ppt/ink/ink204.xml" ContentType="application/inkml+xml"/>
  <Override PartName="/ppt/ink/ink205.xml" ContentType="application/inkml+xml"/>
  <Override PartName="/ppt/ink/ink206.xml" ContentType="application/inkml+xml"/>
  <Override PartName="/ppt/ink/ink207.xml" ContentType="application/inkml+xml"/>
  <Override PartName="/ppt/ink/ink208.xml" ContentType="application/inkml+xml"/>
  <Override PartName="/ppt/ink/ink209.xml" ContentType="application/inkml+xml"/>
  <Override PartName="/ppt/ink/ink210.xml" ContentType="application/inkml+xml"/>
  <Override PartName="/ppt/ink/ink211.xml" ContentType="application/inkml+xml"/>
  <Override PartName="/ppt/ink/ink212.xml" ContentType="application/inkml+xml"/>
  <Override PartName="/ppt/ink/ink213.xml" ContentType="application/inkml+xml"/>
  <Override PartName="/ppt/ink/ink214.xml" ContentType="application/inkml+xml"/>
  <Override PartName="/ppt/ink/ink215.xml" ContentType="application/inkml+xml"/>
  <Override PartName="/ppt/ink/ink216.xml" ContentType="application/inkml+xml"/>
  <Override PartName="/ppt/ink/ink217.xml" ContentType="application/inkml+xml"/>
  <Override PartName="/ppt/ink/ink218.xml" ContentType="application/inkml+xml"/>
  <Override PartName="/ppt/ink/ink219.xml" ContentType="application/inkml+xml"/>
  <Override PartName="/ppt/ink/ink220.xml" ContentType="application/inkml+xml"/>
  <Override PartName="/ppt/ink/ink221.xml" ContentType="application/inkml+xml"/>
  <Override PartName="/ppt/ink/ink222.xml" ContentType="application/inkml+xml"/>
  <Override PartName="/ppt/ink/ink223.xml" ContentType="application/inkml+xml"/>
  <Override PartName="/ppt/ink/ink224.xml" ContentType="application/inkml+xml"/>
  <Override PartName="/ppt/ink/ink225.xml" ContentType="application/inkml+xml"/>
  <Override PartName="/ppt/ink/ink226.xml" ContentType="application/inkml+xml"/>
  <Override PartName="/ppt/ink/ink227.xml" ContentType="application/inkml+xml"/>
  <Override PartName="/ppt/ink/ink228.xml" ContentType="application/inkml+xml"/>
  <Override PartName="/ppt/ink/ink229.xml" ContentType="application/inkml+xml"/>
  <Override PartName="/ppt/ink/ink230.xml" ContentType="application/inkml+xml"/>
  <Override PartName="/ppt/ink/ink231.xml" ContentType="application/inkml+xml"/>
  <Override PartName="/ppt/ink/ink232.xml" ContentType="application/inkml+xml"/>
  <Override PartName="/ppt/ink/ink233.xml" ContentType="application/inkml+xml"/>
  <Override PartName="/ppt/ink/ink234.xml" ContentType="application/inkml+xml"/>
  <Override PartName="/ppt/ink/ink235.xml" ContentType="application/inkml+xml"/>
  <Override PartName="/ppt/ink/ink236.xml" ContentType="application/inkml+xml"/>
  <Override PartName="/ppt/ink/ink237.xml" ContentType="application/inkml+xml"/>
  <Override PartName="/ppt/ink/ink238.xml" ContentType="application/inkml+xml"/>
  <Override PartName="/ppt/ink/ink239.xml" ContentType="application/inkml+xml"/>
  <Override PartName="/ppt/ink/ink240.xml" ContentType="application/inkml+xml"/>
  <Override PartName="/ppt/ink/ink241.xml" ContentType="application/inkml+xml"/>
  <Override PartName="/ppt/ink/ink242.xml" ContentType="application/inkml+xml"/>
  <Override PartName="/ppt/ink/ink243.xml" ContentType="application/inkml+xml"/>
  <Override PartName="/ppt/ink/ink244.xml" ContentType="application/inkml+xml"/>
  <Override PartName="/ppt/ink/ink245.xml" ContentType="application/inkml+xml"/>
  <Override PartName="/ppt/ink/ink246.xml" ContentType="application/inkml+xml"/>
  <Override PartName="/ppt/ink/ink247.xml" ContentType="application/inkml+xml"/>
  <Override PartName="/ppt/ink/ink248.xml" ContentType="application/inkml+xml"/>
  <Override PartName="/ppt/ink/ink249.xml" ContentType="application/inkml+xml"/>
  <Override PartName="/ppt/ink/ink250.xml" ContentType="application/inkml+xml"/>
  <Override PartName="/ppt/ink/ink251.xml" ContentType="application/inkml+xml"/>
  <Override PartName="/ppt/ink/ink252.xml" ContentType="application/inkml+xml"/>
  <Override PartName="/ppt/ink/ink253.xml" ContentType="application/inkml+xml"/>
  <Override PartName="/ppt/ink/ink254.xml" ContentType="application/inkml+xml"/>
  <Override PartName="/ppt/ink/ink255.xml" ContentType="application/inkml+xml"/>
  <Override PartName="/ppt/ink/ink256.xml" ContentType="application/inkml+xml"/>
  <Override PartName="/ppt/ink/ink257.xml" ContentType="application/inkml+xml"/>
  <Override PartName="/ppt/ink/ink258.xml" ContentType="application/inkml+xml"/>
  <Override PartName="/ppt/ink/ink259.xml" ContentType="application/inkml+xml"/>
  <Override PartName="/ppt/ink/ink260.xml" ContentType="application/inkml+xml"/>
  <Override PartName="/ppt/ink/ink261.xml" ContentType="application/inkml+xml"/>
  <Override PartName="/ppt/ink/ink262.xml" ContentType="application/inkml+xml"/>
  <Override PartName="/ppt/ink/ink263.xml" ContentType="application/inkml+xml"/>
  <Override PartName="/ppt/ink/ink264.xml" ContentType="application/inkml+xml"/>
  <Override PartName="/ppt/ink/ink265.xml" ContentType="application/inkml+xml"/>
  <Override PartName="/ppt/ink/ink266.xml" ContentType="application/inkml+xml"/>
  <Override PartName="/ppt/ink/ink267.xml" ContentType="application/inkml+xml"/>
  <Override PartName="/ppt/ink/ink268.xml" ContentType="application/inkml+xml"/>
  <Override PartName="/ppt/ink/ink269.xml" ContentType="application/inkml+xml"/>
  <Override PartName="/ppt/ink/ink270.xml" ContentType="application/inkml+xml"/>
  <Override PartName="/ppt/ink/ink271.xml" ContentType="application/inkml+xml"/>
  <Override PartName="/ppt/ink/ink272.xml" ContentType="application/inkml+xml"/>
  <Override PartName="/ppt/ink/ink273.xml" ContentType="application/inkml+xml"/>
  <Override PartName="/ppt/ink/ink274.xml" ContentType="application/inkml+xml"/>
  <Override PartName="/ppt/ink/ink275.xml" ContentType="application/inkml+xml"/>
  <Override PartName="/ppt/ink/ink276.xml" ContentType="application/inkml+xml"/>
  <Override PartName="/ppt/ink/ink277.xml" ContentType="application/inkml+xml"/>
  <Override PartName="/ppt/ink/ink278.xml" ContentType="application/inkml+xml"/>
  <Override PartName="/ppt/ink/ink279.xml" ContentType="application/inkml+xml"/>
  <Override PartName="/ppt/ink/ink280.xml" ContentType="application/inkml+xml"/>
  <Override PartName="/ppt/ink/ink281.xml" ContentType="application/inkml+xml"/>
  <Override PartName="/ppt/ink/ink282.xml" ContentType="application/inkml+xml"/>
  <Override PartName="/ppt/ink/ink283.xml" ContentType="application/inkml+xml"/>
  <Override PartName="/ppt/ink/ink284.xml" ContentType="application/inkml+xml"/>
  <Override PartName="/ppt/ink/ink285.xml" ContentType="application/inkml+xml"/>
  <Override PartName="/ppt/ink/ink286.xml" ContentType="application/inkml+xml"/>
  <Override PartName="/ppt/ink/ink287.xml" ContentType="application/inkml+xml"/>
  <Override PartName="/ppt/ink/ink288.xml" ContentType="application/inkml+xml"/>
  <Override PartName="/ppt/ink/ink289.xml" ContentType="application/inkml+xml"/>
  <Override PartName="/ppt/ink/ink290.xml" ContentType="application/inkml+xml"/>
  <Override PartName="/ppt/ink/ink291.xml" ContentType="application/inkml+xml"/>
  <Override PartName="/ppt/ink/ink292.xml" ContentType="application/inkml+xml"/>
  <Override PartName="/ppt/ink/ink293.xml" ContentType="application/inkml+xml"/>
  <Override PartName="/ppt/ink/ink294.xml" ContentType="application/inkml+xml"/>
  <Override PartName="/ppt/ink/ink295.xml" ContentType="application/inkml+xml"/>
  <Override PartName="/ppt/ink/ink296.xml" ContentType="application/inkml+xml"/>
  <Override PartName="/ppt/ink/ink297.xml" ContentType="application/inkml+xml"/>
  <Override PartName="/ppt/ink/ink298.xml" ContentType="application/inkml+xml"/>
  <Override PartName="/ppt/ink/ink299.xml" ContentType="application/inkml+xml"/>
  <Override PartName="/ppt/ink/ink300.xml" ContentType="application/inkml+xml"/>
  <Override PartName="/ppt/ink/ink301.xml" ContentType="application/inkml+xml"/>
  <Override PartName="/ppt/ink/ink302.xml" ContentType="application/inkml+xml"/>
  <Override PartName="/ppt/ink/ink303.xml" ContentType="application/inkml+xml"/>
  <Override PartName="/ppt/ink/ink304.xml" ContentType="application/inkml+xml"/>
  <Override PartName="/ppt/ink/ink305.xml" ContentType="application/inkml+xml"/>
  <Override PartName="/ppt/ink/ink306.xml" ContentType="application/inkml+xml"/>
  <Override PartName="/ppt/ink/ink307.xml" ContentType="application/inkml+xml"/>
  <Override PartName="/ppt/ink/ink308.xml" ContentType="application/inkml+xml"/>
  <Override PartName="/ppt/ink/ink309.xml" ContentType="application/inkml+xml"/>
  <Override PartName="/ppt/ink/ink310.xml" ContentType="application/inkml+xml"/>
  <Override PartName="/ppt/ink/ink311.xml" ContentType="application/inkml+xml"/>
  <Override PartName="/ppt/ink/ink312.xml" ContentType="application/inkml+xml"/>
  <Override PartName="/ppt/ink/ink313.xml" ContentType="application/inkml+xml"/>
  <Override PartName="/ppt/ink/ink314.xml" ContentType="application/inkml+xml"/>
  <Override PartName="/ppt/ink/ink315.xml" ContentType="application/inkml+xml"/>
  <Override PartName="/ppt/ink/ink316.xml" ContentType="application/inkml+xml"/>
  <Override PartName="/ppt/ink/ink317.xml" ContentType="application/inkml+xml"/>
  <Override PartName="/ppt/ink/ink318.xml" ContentType="application/inkml+xml"/>
  <Override PartName="/ppt/ink/ink319.xml" ContentType="application/inkml+xml"/>
  <Override PartName="/ppt/ink/ink320.xml" ContentType="application/inkml+xml"/>
  <Override PartName="/ppt/ink/ink321.xml" ContentType="application/inkml+xml"/>
  <Override PartName="/ppt/ink/ink322.xml" ContentType="application/inkml+xml"/>
  <Override PartName="/ppt/ink/ink323.xml" ContentType="application/inkml+xml"/>
  <Override PartName="/ppt/ink/ink324.xml" ContentType="application/inkml+xml"/>
  <Override PartName="/ppt/ink/ink325.xml" ContentType="application/inkml+xml"/>
  <Override PartName="/ppt/ink/ink326.xml" ContentType="application/inkml+xml"/>
  <Override PartName="/ppt/ink/ink327.xml" ContentType="application/inkml+xml"/>
  <Override PartName="/ppt/ink/ink328.xml" ContentType="application/inkml+xml"/>
  <Override PartName="/ppt/ink/ink329.xml" ContentType="application/inkml+xml"/>
  <Override PartName="/ppt/ink/ink330.xml" ContentType="application/inkml+xml"/>
  <Override PartName="/ppt/ink/ink331.xml" ContentType="application/inkml+xml"/>
  <Override PartName="/ppt/ink/ink332.xml" ContentType="application/inkml+xml"/>
  <Override PartName="/ppt/ink/ink333.xml" ContentType="application/inkml+xml"/>
  <Override PartName="/ppt/ink/ink334.xml" ContentType="application/inkml+xml"/>
  <Override PartName="/ppt/ink/ink335.xml" ContentType="application/inkml+xml"/>
  <Override PartName="/ppt/ink/ink336.xml" ContentType="application/inkml+xml"/>
  <Override PartName="/ppt/ink/ink337.xml" ContentType="application/inkml+xml"/>
  <Override PartName="/ppt/ink/ink338.xml" ContentType="application/inkml+xml"/>
  <Override PartName="/ppt/ink/ink339.xml" ContentType="application/inkml+xml"/>
  <Override PartName="/ppt/ink/ink340.xml" ContentType="application/inkml+xml"/>
  <Override PartName="/ppt/ink/ink341.xml" ContentType="application/inkml+xml"/>
  <Override PartName="/ppt/ink/ink342.xml" ContentType="application/inkml+xml"/>
  <Override PartName="/ppt/ink/ink343.xml" ContentType="application/inkml+xml"/>
  <Override PartName="/ppt/ink/ink344.xml" ContentType="application/inkml+xml"/>
  <Override PartName="/ppt/ink/ink345.xml" ContentType="application/inkml+xml"/>
  <Override PartName="/ppt/ink/ink346.xml" ContentType="application/inkml+xml"/>
  <Override PartName="/ppt/ink/ink347.xml" ContentType="application/inkml+xml"/>
  <Override PartName="/ppt/ink/ink348.xml" ContentType="application/inkml+xml"/>
  <Override PartName="/ppt/ink/ink349.xml" ContentType="application/inkml+xml"/>
  <Override PartName="/ppt/ink/ink350.xml" ContentType="application/inkml+xml"/>
  <Override PartName="/ppt/ink/ink351.xml" ContentType="application/inkml+xml"/>
  <Override PartName="/ppt/ink/ink352.xml" ContentType="application/inkml+xml"/>
  <Override PartName="/ppt/ink/ink353.xml" ContentType="application/inkml+xml"/>
  <Override PartName="/ppt/ink/ink354.xml" ContentType="application/inkml+xml"/>
  <Override PartName="/ppt/ink/ink355.xml" ContentType="application/inkml+xml"/>
  <Override PartName="/ppt/ink/ink356.xml" ContentType="application/inkml+xml"/>
  <Override PartName="/ppt/ink/ink357.xml" ContentType="application/inkml+xml"/>
  <Override PartName="/ppt/ink/ink358.xml" ContentType="application/inkml+xml"/>
  <Override PartName="/ppt/ink/ink359.xml" ContentType="application/inkml+xml"/>
  <Override PartName="/ppt/ink/ink360.xml" ContentType="application/inkml+xml"/>
  <Override PartName="/ppt/ink/ink361.xml" ContentType="application/inkml+xml"/>
  <Override PartName="/ppt/ink/ink362.xml" ContentType="application/inkml+xml"/>
  <Override PartName="/ppt/ink/ink363.xml" ContentType="application/inkml+xml"/>
  <Override PartName="/ppt/ink/ink364.xml" ContentType="application/inkml+xml"/>
  <Override PartName="/ppt/ink/ink365.xml" ContentType="application/inkml+xml"/>
  <Override PartName="/ppt/ink/ink366.xml" ContentType="application/inkml+xml"/>
  <Override PartName="/ppt/ink/ink367.xml" ContentType="application/inkml+xml"/>
  <Override PartName="/ppt/ink/ink368.xml" ContentType="application/inkml+xml"/>
  <Override PartName="/ppt/ink/ink369.xml" ContentType="application/inkml+xml"/>
  <Override PartName="/ppt/ink/ink370.xml" ContentType="application/inkml+xml"/>
  <Override PartName="/ppt/ink/ink371.xml" ContentType="application/inkml+xml"/>
  <Override PartName="/ppt/ink/ink372.xml" ContentType="application/inkml+xml"/>
  <Override PartName="/ppt/ink/ink373.xml" ContentType="application/inkml+xml"/>
  <Override PartName="/ppt/ink/ink374.xml" ContentType="application/inkml+xml"/>
  <Override PartName="/ppt/ink/ink375.xml" ContentType="application/inkml+xml"/>
  <Override PartName="/ppt/ink/ink376.xml" ContentType="application/inkml+xml"/>
  <Override PartName="/ppt/ink/ink377.xml" ContentType="application/inkml+xml"/>
  <Override PartName="/ppt/ink/ink378.xml" ContentType="application/inkml+xml"/>
  <Override PartName="/ppt/ink/ink379.xml" ContentType="application/inkml+xml"/>
  <Override PartName="/ppt/ink/ink380.xml" ContentType="application/inkml+xml"/>
  <Override PartName="/ppt/ink/ink381.xml" ContentType="application/inkml+xml"/>
  <Override PartName="/ppt/ink/ink382.xml" ContentType="application/inkml+xml"/>
  <Override PartName="/ppt/ink/ink383.xml" ContentType="application/inkml+xml"/>
  <Override PartName="/ppt/ink/ink384.xml" ContentType="application/inkml+xml"/>
  <Override PartName="/ppt/ink/ink385.xml" ContentType="application/inkml+xml"/>
  <Override PartName="/ppt/ink/ink386.xml" ContentType="application/inkml+xml"/>
  <Override PartName="/ppt/ink/ink387.xml" ContentType="application/inkml+xml"/>
  <Override PartName="/ppt/ink/ink388.xml" ContentType="application/inkml+xml"/>
  <Override PartName="/ppt/ink/ink389.xml" ContentType="application/inkml+xml"/>
  <Override PartName="/ppt/ink/ink390.xml" ContentType="application/inkml+xml"/>
  <Override PartName="/ppt/ink/ink391.xml" ContentType="application/inkml+xml"/>
  <Override PartName="/ppt/ink/ink392.xml" ContentType="application/inkml+xml"/>
  <Override PartName="/ppt/ink/ink393.xml" ContentType="application/inkml+xml"/>
  <Override PartName="/ppt/ink/ink394.xml" ContentType="application/inkml+xml"/>
  <Override PartName="/ppt/ink/ink395.xml" ContentType="application/inkml+xml"/>
  <Override PartName="/ppt/ink/ink396.xml" ContentType="application/inkml+xml"/>
  <Override PartName="/ppt/ink/ink397.xml" ContentType="application/inkml+xml"/>
  <Override PartName="/ppt/ink/ink398.xml" ContentType="application/inkml+xml"/>
  <Override PartName="/ppt/ink/ink399.xml" ContentType="application/inkml+xml"/>
  <Override PartName="/ppt/ink/ink400.xml" ContentType="application/inkml+xml"/>
  <Override PartName="/ppt/ink/ink401.xml" ContentType="application/inkml+xml"/>
  <Override PartName="/ppt/ink/ink402.xml" ContentType="application/inkml+xml"/>
  <Override PartName="/ppt/ink/ink403.xml" ContentType="application/inkml+xml"/>
  <Override PartName="/ppt/ink/ink404.xml" ContentType="application/inkml+xml"/>
  <Override PartName="/ppt/ink/ink405.xml" ContentType="application/inkml+xml"/>
  <Override PartName="/ppt/ink/ink406.xml" ContentType="application/inkml+xml"/>
  <Override PartName="/ppt/ink/ink407.xml" ContentType="application/inkml+xml"/>
  <Override PartName="/ppt/ink/ink408.xml" ContentType="application/inkml+xml"/>
  <Override PartName="/ppt/ink/ink409.xml" ContentType="application/inkml+xml"/>
  <Override PartName="/ppt/ink/ink410.xml" ContentType="application/inkml+xml"/>
  <Override PartName="/ppt/ink/ink411.xml" ContentType="application/inkml+xml"/>
  <Override PartName="/ppt/ink/ink412.xml" ContentType="application/inkml+xml"/>
  <Override PartName="/ppt/ink/ink413.xml" ContentType="application/inkml+xml"/>
  <Override PartName="/ppt/ink/ink414.xml" ContentType="application/inkml+xml"/>
  <Override PartName="/ppt/ink/ink415.xml" ContentType="application/inkml+xml"/>
  <Override PartName="/ppt/ink/ink416.xml" ContentType="application/inkml+xml"/>
  <Override PartName="/ppt/ink/ink417.xml" ContentType="application/inkml+xml"/>
  <Override PartName="/ppt/ink/ink418.xml" ContentType="application/inkml+xml"/>
  <Override PartName="/ppt/ink/ink419.xml" ContentType="application/inkml+xml"/>
  <Override PartName="/ppt/ink/ink420.xml" ContentType="application/inkml+xml"/>
  <Override PartName="/ppt/ink/ink421.xml" ContentType="application/inkml+xml"/>
  <Override PartName="/ppt/ink/ink422.xml" ContentType="application/inkml+xml"/>
  <Override PartName="/ppt/ink/ink423.xml" ContentType="application/inkml+xml"/>
  <Override PartName="/ppt/ink/ink424.xml" ContentType="application/inkml+xml"/>
  <Override PartName="/ppt/ink/ink425.xml" ContentType="application/inkml+xml"/>
  <Override PartName="/ppt/ink/ink426.xml" ContentType="application/inkml+xml"/>
  <Override PartName="/ppt/ink/ink427.xml" ContentType="application/inkml+xml"/>
  <Override PartName="/ppt/ink/ink428.xml" ContentType="application/inkml+xml"/>
  <Override PartName="/ppt/ink/ink429.xml" ContentType="application/inkml+xml"/>
  <Override PartName="/ppt/ink/ink430.xml" ContentType="application/inkml+xml"/>
  <Override PartName="/ppt/ink/ink431.xml" ContentType="application/inkml+xml"/>
  <Override PartName="/ppt/ink/ink432.xml" ContentType="application/inkml+xml"/>
  <Override PartName="/ppt/ink/ink433.xml" ContentType="application/inkml+xml"/>
  <Override PartName="/ppt/ink/ink434.xml" ContentType="application/inkml+xml"/>
  <Override PartName="/ppt/ink/ink435.xml" ContentType="application/inkml+xml"/>
  <Override PartName="/ppt/ink/ink436.xml" ContentType="application/inkml+xml"/>
  <Override PartName="/ppt/ink/ink437.xml" ContentType="application/inkml+xml"/>
  <Override PartName="/ppt/ink/ink438.xml" ContentType="application/inkml+xml"/>
  <Override PartName="/ppt/ink/ink439.xml" ContentType="application/inkml+xml"/>
  <Override PartName="/ppt/ink/ink440.xml" ContentType="application/inkml+xml"/>
  <Override PartName="/ppt/ink/ink441.xml" ContentType="application/inkml+xml"/>
  <Override PartName="/ppt/ink/ink442.xml" ContentType="application/inkml+xml"/>
  <Override PartName="/ppt/ink/ink443.xml" ContentType="application/inkml+xml"/>
  <Override PartName="/ppt/ink/ink444.xml" ContentType="application/inkml+xml"/>
  <Override PartName="/ppt/ink/ink445.xml" ContentType="application/inkml+xml"/>
  <Override PartName="/ppt/ink/ink446.xml" ContentType="application/inkml+xml"/>
  <Override PartName="/ppt/ink/ink447.xml" ContentType="application/inkml+xml"/>
  <Override PartName="/ppt/ink/ink448.xml" ContentType="application/inkml+xml"/>
  <Override PartName="/ppt/ink/ink449.xml" ContentType="application/inkml+xml"/>
  <Override PartName="/ppt/ink/ink450.xml" ContentType="application/inkml+xml"/>
  <Override PartName="/ppt/ink/ink451.xml" ContentType="application/inkml+xml"/>
  <Override PartName="/ppt/ink/ink452.xml" ContentType="application/inkml+xml"/>
  <Override PartName="/ppt/ink/ink453.xml" ContentType="application/inkml+xml"/>
  <Override PartName="/ppt/ink/ink454.xml" ContentType="application/inkml+xml"/>
  <Override PartName="/ppt/ink/ink455.xml" ContentType="application/inkml+xml"/>
  <Override PartName="/ppt/ink/ink456.xml" ContentType="application/inkml+xml"/>
  <Override PartName="/ppt/ink/ink457.xml" ContentType="application/inkml+xml"/>
  <Override PartName="/ppt/ink/ink458.xml" ContentType="application/inkml+xml"/>
  <Override PartName="/ppt/ink/ink459.xml" ContentType="application/inkml+xml"/>
  <Override PartName="/ppt/ink/ink460.xml" ContentType="application/inkml+xml"/>
  <Override PartName="/ppt/ink/ink461.xml" ContentType="application/inkml+xml"/>
  <Override PartName="/ppt/ink/ink462.xml" ContentType="application/inkml+xml"/>
  <Override PartName="/ppt/ink/ink463.xml" ContentType="application/inkml+xml"/>
  <Override PartName="/ppt/ink/ink464.xml" ContentType="application/inkml+xml"/>
  <Override PartName="/ppt/ink/ink465.xml" ContentType="application/inkml+xml"/>
  <Override PartName="/ppt/ink/ink466.xml" ContentType="application/inkml+xml"/>
  <Override PartName="/ppt/ink/ink467.xml" ContentType="application/inkml+xml"/>
  <Override PartName="/ppt/ink/ink468.xml" ContentType="application/inkml+xml"/>
  <Override PartName="/ppt/ink/ink469.xml" ContentType="application/inkml+xml"/>
  <Override PartName="/ppt/ink/ink470.xml" ContentType="application/inkml+xml"/>
  <Override PartName="/ppt/ink/ink471.xml" ContentType="application/inkml+xml"/>
  <Override PartName="/ppt/ink/ink472.xml" ContentType="application/inkml+xml"/>
  <Override PartName="/ppt/ink/ink473.xml" ContentType="application/inkml+xml"/>
  <Override PartName="/ppt/ink/ink474.xml" ContentType="application/inkml+xml"/>
  <Override PartName="/ppt/ink/ink475.xml" ContentType="application/inkml+xml"/>
  <Override PartName="/ppt/ink/ink476.xml" ContentType="application/inkml+xml"/>
  <Override PartName="/ppt/ink/ink477.xml" ContentType="application/inkml+xml"/>
  <Override PartName="/ppt/ink/ink478.xml" ContentType="application/inkml+xml"/>
  <Override PartName="/ppt/ink/ink479.xml" ContentType="application/inkml+xml"/>
  <Override PartName="/ppt/ink/ink480.xml" ContentType="application/inkml+xml"/>
  <Override PartName="/ppt/ink/ink481.xml" ContentType="application/inkml+xml"/>
  <Override PartName="/ppt/ink/ink482.xml" ContentType="application/inkml+xml"/>
  <Override PartName="/ppt/ink/ink483.xml" ContentType="application/inkml+xml"/>
  <Override PartName="/ppt/ink/ink484.xml" ContentType="application/inkml+xml"/>
  <Override PartName="/ppt/ink/ink485.xml" ContentType="application/inkml+xml"/>
  <Override PartName="/ppt/ink/ink486.xml" ContentType="application/inkml+xml"/>
  <Override PartName="/ppt/ink/ink487.xml" ContentType="application/inkml+xml"/>
  <Override PartName="/ppt/ink/ink488.xml" ContentType="application/inkml+xml"/>
  <Override PartName="/ppt/ink/ink489.xml" ContentType="application/inkml+xml"/>
  <Override PartName="/ppt/ink/ink490.xml" ContentType="application/inkml+xml"/>
  <Override PartName="/ppt/ink/ink491.xml" ContentType="application/inkml+xml"/>
  <Override PartName="/ppt/ink/ink492.xml" ContentType="application/inkml+xml"/>
  <Override PartName="/ppt/ink/ink493.xml" ContentType="application/inkml+xml"/>
  <Override PartName="/ppt/ink/ink494.xml" ContentType="application/inkml+xml"/>
  <Override PartName="/ppt/ink/ink495.xml" ContentType="application/inkml+xml"/>
  <Override PartName="/ppt/ink/ink496.xml" ContentType="application/inkml+xml"/>
  <Override PartName="/ppt/ink/ink497.xml" ContentType="application/inkml+xml"/>
  <Override PartName="/ppt/ink/ink498.xml" ContentType="application/inkml+xml"/>
  <Override PartName="/ppt/ink/ink499.xml" ContentType="application/inkml+xml"/>
  <Override PartName="/ppt/ink/ink500.xml" ContentType="application/inkml+xml"/>
  <Override PartName="/ppt/ink/ink501.xml" ContentType="application/inkml+xml"/>
  <Override PartName="/ppt/ink/ink502.xml" ContentType="application/inkml+xml"/>
  <Override PartName="/ppt/ink/ink503.xml" ContentType="application/inkml+xml"/>
  <Override PartName="/ppt/ink/ink504.xml" ContentType="application/inkml+xml"/>
  <Override PartName="/ppt/ink/ink505.xml" ContentType="application/inkml+xml"/>
  <Override PartName="/ppt/ink/ink506.xml" ContentType="application/inkml+xml"/>
  <Override PartName="/ppt/ink/ink507.xml" ContentType="application/inkml+xml"/>
  <Override PartName="/ppt/ink/ink508.xml" ContentType="application/inkml+xml"/>
  <Override PartName="/ppt/ink/ink509.xml" ContentType="application/inkml+xml"/>
  <Override PartName="/ppt/ink/ink510.xml" ContentType="application/inkml+xml"/>
  <Override PartName="/ppt/ink/ink511.xml" ContentType="application/inkml+xml"/>
  <Override PartName="/ppt/ink/ink512.xml" ContentType="application/inkml+xml"/>
  <Override PartName="/ppt/ink/ink513.xml" ContentType="application/inkml+xml"/>
  <Override PartName="/ppt/ink/ink514.xml" ContentType="application/inkml+xml"/>
  <Override PartName="/ppt/ink/ink515.xml" ContentType="application/inkml+xml"/>
  <Override PartName="/ppt/ink/ink516.xml" ContentType="application/inkml+xml"/>
  <Override PartName="/ppt/ink/ink517.xml" ContentType="application/inkml+xml"/>
  <Override PartName="/ppt/ink/ink518.xml" ContentType="application/inkml+xml"/>
  <Override PartName="/ppt/ink/ink519.xml" ContentType="application/inkml+xml"/>
  <Override PartName="/ppt/ink/ink520.xml" ContentType="application/inkml+xml"/>
  <Override PartName="/ppt/ink/ink521.xml" ContentType="application/inkml+xml"/>
  <Override PartName="/ppt/ink/ink522.xml" ContentType="application/inkml+xml"/>
  <Override PartName="/ppt/ink/ink523.xml" ContentType="application/inkml+xml"/>
  <Override PartName="/ppt/ink/ink524.xml" ContentType="application/inkml+xml"/>
  <Override PartName="/ppt/ink/ink525.xml" ContentType="application/inkml+xml"/>
  <Override PartName="/ppt/ink/ink526.xml" ContentType="application/inkml+xml"/>
  <Override PartName="/ppt/ink/ink527.xml" ContentType="application/inkml+xml"/>
  <Override PartName="/ppt/ink/ink528.xml" ContentType="application/inkml+xml"/>
  <Override PartName="/ppt/ink/ink529.xml" ContentType="application/inkml+xml"/>
  <Override PartName="/ppt/ink/ink530.xml" ContentType="application/inkml+xml"/>
  <Override PartName="/ppt/ink/ink531.xml" ContentType="application/inkml+xml"/>
  <Override PartName="/ppt/ink/ink532.xml" ContentType="application/inkml+xml"/>
  <Override PartName="/ppt/ink/ink533.xml" ContentType="application/inkml+xml"/>
  <Override PartName="/ppt/ink/ink534.xml" ContentType="application/inkml+xml"/>
  <Override PartName="/ppt/ink/ink535.xml" ContentType="application/inkml+xml"/>
  <Override PartName="/ppt/ink/ink536.xml" ContentType="application/inkml+xml"/>
  <Override PartName="/ppt/ink/ink537.xml" ContentType="application/inkml+xml"/>
  <Override PartName="/ppt/ink/ink538.xml" ContentType="application/inkml+xml"/>
  <Override PartName="/ppt/ink/ink539.xml" ContentType="application/inkml+xml"/>
  <Override PartName="/ppt/ink/ink540.xml" ContentType="application/inkml+xml"/>
  <Override PartName="/ppt/ink/ink541.xml" ContentType="application/inkml+xml"/>
  <Override PartName="/ppt/ink/ink542.xml" ContentType="application/inkml+xml"/>
  <Override PartName="/ppt/ink/ink543.xml" ContentType="application/inkml+xml"/>
  <Override PartName="/ppt/ink/ink544.xml" ContentType="application/inkml+xml"/>
  <Override PartName="/ppt/ink/ink545.xml" ContentType="application/inkml+xml"/>
  <Override PartName="/ppt/ink/ink546.xml" ContentType="application/inkml+xml"/>
  <Override PartName="/ppt/ink/ink547.xml" ContentType="application/inkml+xml"/>
  <Override PartName="/ppt/ink/ink548.xml" ContentType="application/inkml+xml"/>
  <Override PartName="/ppt/ink/ink549.xml" ContentType="application/inkml+xml"/>
  <Override PartName="/ppt/ink/ink550.xml" ContentType="application/inkml+xml"/>
  <Override PartName="/ppt/ink/ink551.xml" ContentType="application/inkml+xml"/>
  <Override PartName="/ppt/ink/ink552.xml" ContentType="application/inkml+xml"/>
  <Override PartName="/ppt/ink/ink553.xml" ContentType="application/inkml+xml"/>
  <Override PartName="/ppt/ink/ink554.xml" ContentType="application/inkml+xml"/>
  <Override PartName="/ppt/ink/ink555.xml" ContentType="application/inkml+xml"/>
  <Override PartName="/ppt/ink/ink556.xml" ContentType="application/inkml+xml"/>
  <Override PartName="/ppt/ink/ink557.xml" ContentType="application/inkml+xml"/>
  <Override PartName="/ppt/ink/ink558.xml" ContentType="application/inkml+xml"/>
  <Override PartName="/ppt/ink/ink559.xml" ContentType="application/inkml+xml"/>
  <Override PartName="/ppt/ink/ink560.xml" ContentType="application/inkml+xml"/>
  <Override PartName="/ppt/ink/ink561.xml" ContentType="application/inkml+xml"/>
  <Override PartName="/ppt/ink/ink562.xml" ContentType="application/inkml+xml"/>
  <Override PartName="/ppt/ink/ink563.xml" ContentType="application/inkml+xml"/>
  <Override PartName="/ppt/ink/ink564.xml" ContentType="application/inkml+xml"/>
  <Override PartName="/ppt/ink/ink565.xml" ContentType="application/inkml+xml"/>
  <Override PartName="/ppt/ink/ink566.xml" ContentType="application/inkml+xml"/>
  <Override PartName="/ppt/ink/ink567.xml" ContentType="application/inkml+xml"/>
  <Override PartName="/ppt/ink/ink568.xml" ContentType="application/inkml+xml"/>
  <Override PartName="/ppt/ink/ink569.xml" ContentType="application/inkml+xml"/>
  <Override PartName="/ppt/ink/ink570.xml" ContentType="application/inkml+xml"/>
  <Override PartName="/ppt/ink/ink571.xml" ContentType="application/inkml+xml"/>
  <Override PartName="/ppt/ink/ink572.xml" ContentType="application/inkml+xml"/>
  <Override PartName="/ppt/ink/ink573.xml" ContentType="application/inkml+xml"/>
  <Override PartName="/ppt/ink/ink574.xml" ContentType="application/inkml+xml"/>
  <Override PartName="/ppt/ink/ink575.xml" ContentType="application/inkml+xml"/>
  <Override PartName="/ppt/ink/ink576.xml" ContentType="application/inkml+xml"/>
  <Override PartName="/ppt/ink/ink577.xml" ContentType="application/inkml+xml"/>
  <Override PartName="/ppt/ink/ink578.xml" ContentType="application/inkml+xml"/>
  <Override PartName="/ppt/ink/ink579.xml" ContentType="application/inkml+xml"/>
  <Override PartName="/ppt/ink/ink580.xml" ContentType="application/inkml+xml"/>
  <Override PartName="/ppt/ink/ink581.xml" ContentType="application/inkml+xml"/>
  <Override PartName="/ppt/ink/ink582.xml" ContentType="application/inkml+xml"/>
  <Override PartName="/ppt/ink/ink583.xml" ContentType="application/inkml+xml"/>
  <Override PartName="/ppt/ink/ink584.xml" ContentType="application/inkml+xml"/>
  <Override PartName="/ppt/ink/ink585.xml" ContentType="application/inkml+xml"/>
  <Override PartName="/ppt/ink/ink586.xml" ContentType="application/inkml+xml"/>
  <Override PartName="/ppt/ink/ink587.xml" ContentType="application/inkml+xml"/>
  <Override PartName="/ppt/ink/ink588.xml" ContentType="application/inkml+xml"/>
  <Override PartName="/ppt/ink/ink589.xml" ContentType="application/inkml+xml"/>
  <Override PartName="/ppt/ink/ink590.xml" ContentType="application/inkml+xml"/>
  <Override PartName="/ppt/ink/ink591.xml" ContentType="application/inkml+xml"/>
  <Override PartName="/ppt/ink/ink592.xml" ContentType="application/inkml+xml"/>
  <Override PartName="/ppt/ink/ink593.xml" ContentType="application/inkml+xml"/>
  <Override PartName="/ppt/ink/ink594.xml" ContentType="application/inkml+xml"/>
  <Override PartName="/ppt/ink/ink595.xml" ContentType="application/inkml+xml"/>
  <Override PartName="/ppt/ink/ink596.xml" ContentType="application/inkml+xml"/>
  <Override PartName="/ppt/ink/ink597.xml" ContentType="application/inkml+xml"/>
  <Override PartName="/ppt/ink/ink598.xml" ContentType="application/inkml+xml"/>
  <Override PartName="/ppt/ink/ink599.xml" ContentType="application/inkml+xml"/>
  <Override PartName="/ppt/ink/ink600.xml" ContentType="application/inkml+xml"/>
  <Override PartName="/ppt/ink/ink601.xml" ContentType="application/inkml+xml"/>
  <Override PartName="/ppt/ink/ink602.xml" ContentType="application/inkml+xml"/>
  <Override PartName="/ppt/ink/ink603.xml" ContentType="application/inkml+xml"/>
  <Override PartName="/ppt/ink/ink604.xml" ContentType="application/inkml+xml"/>
  <Override PartName="/ppt/ink/ink605.xml" ContentType="application/inkml+xml"/>
  <Override PartName="/ppt/ink/ink606.xml" ContentType="application/inkml+xml"/>
  <Override PartName="/ppt/ink/ink607.xml" ContentType="application/inkml+xml"/>
  <Override PartName="/ppt/ink/ink608.xml" ContentType="application/inkml+xml"/>
  <Override PartName="/ppt/ink/ink609.xml" ContentType="application/inkml+xml"/>
  <Override PartName="/ppt/ink/ink610.xml" ContentType="application/inkml+xml"/>
  <Override PartName="/ppt/ink/ink611.xml" ContentType="application/inkml+xml"/>
  <Override PartName="/ppt/ink/ink612.xml" ContentType="application/inkml+xml"/>
  <Override PartName="/ppt/ink/ink613.xml" ContentType="application/inkml+xml"/>
  <Override PartName="/ppt/ink/ink614.xml" ContentType="application/inkml+xml"/>
  <Override PartName="/ppt/ink/ink615.xml" ContentType="application/inkml+xml"/>
  <Override PartName="/ppt/ink/ink616.xml" ContentType="application/inkml+xml"/>
  <Override PartName="/ppt/ink/ink617.xml" ContentType="application/inkml+xml"/>
  <Override PartName="/ppt/ink/ink618.xml" ContentType="application/inkml+xml"/>
  <Override PartName="/ppt/ink/ink619.xml" ContentType="application/inkml+xml"/>
  <Override PartName="/ppt/ink/ink620.xml" ContentType="application/inkml+xml"/>
  <Override PartName="/ppt/ink/ink621.xml" ContentType="application/inkml+xml"/>
  <Override PartName="/ppt/ink/ink622.xml" ContentType="application/inkml+xml"/>
  <Override PartName="/ppt/ink/ink623.xml" ContentType="application/inkml+xml"/>
  <Override PartName="/ppt/ink/ink624.xml" ContentType="application/inkml+xml"/>
  <Override PartName="/ppt/ink/ink625.xml" ContentType="application/inkml+xml"/>
  <Override PartName="/ppt/ink/ink626.xml" ContentType="application/inkml+xml"/>
  <Override PartName="/ppt/ink/ink627.xml" ContentType="application/inkml+xml"/>
  <Override PartName="/ppt/ink/ink628.xml" ContentType="application/inkml+xml"/>
  <Override PartName="/ppt/ink/ink629.xml" ContentType="application/inkml+xml"/>
  <Override PartName="/ppt/ink/ink630.xml" ContentType="application/inkml+xml"/>
  <Override PartName="/ppt/ink/ink631.xml" ContentType="application/inkml+xml"/>
  <Override PartName="/ppt/ink/ink632.xml" ContentType="application/inkml+xml"/>
  <Override PartName="/ppt/ink/ink633.xml" ContentType="application/inkml+xml"/>
  <Override PartName="/ppt/ink/ink634.xml" ContentType="application/inkml+xml"/>
  <Override PartName="/ppt/ink/ink635.xml" ContentType="application/inkml+xml"/>
  <Override PartName="/ppt/ink/ink636.xml" ContentType="application/inkml+xml"/>
  <Override PartName="/ppt/ink/ink637.xml" ContentType="application/inkml+xml"/>
  <Override PartName="/ppt/ink/ink638.xml" ContentType="application/inkml+xml"/>
  <Override PartName="/ppt/ink/ink639.xml" ContentType="application/inkml+xml"/>
  <Override PartName="/ppt/ink/ink640.xml" ContentType="application/inkml+xml"/>
  <Override PartName="/ppt/ink/ink641.xml" ContentType="application/inkml+xml"/>
  <Override PartName="/ppt/ink/ink642.xml" ContentType="application/inkml+xml"/>
  <Override PartName="/ppt/ink/ink643.xml" ContentType="application/inkml+xml"/>
  <Override PartName="/ppt/ink/ink644.xml" ContentType="application/inkml+xml"/>
  <Override PartName="/ppt/ink/ink645.xml" ContentType="application/inkml+xml"/>
  <Override PartName="/ppt/ink/ink646.xml" ContentType="application/inkml+xml"/>
  <Override PartName="/ppt/ink/ink647.xml" ContentType="application/inkml+xml"/>
  <Override PartName="/ppt/ink/ink648.xml" ContentType="application/inkml+xml"/>
  <Override PartName="/ppt/ink/ink649.xml" ContentType="application/inkml+xml"/>
  <Override PartName="/ppt/ink/ink650.xml" ContentType="application/inkml+xml"/>
  <Override PartName="/ppt/ink/ink651.xml" ContentType="application/inkml+xml"/>
  <Override PartName="/ppt/ink/ink652.xml" ContentType="application/inkml+xml"/>
  <Override PartName="/ppt/ink/ink653.xml" ContentType="application/inkml+xml"/>
  <Override PartName="/ppt/ink/ink654.xml" ContentType="application/inkml+xml"/>
  <Override PartName="/ppt/ink/ink655.xml" ContentType="application/inkml+xml"/>
  <Override PartName="/ppt/ink/ink656.xml" ContentType="application/inkml+xml"/>
  <Override PartName="/ppt/ink/ink657.xml" ContentType="application/inkml+xml"/>
  <Override PartName="/ppt/ink/ink658.xml" ContentType="application/inkml+xml"/>
  <Override PartName="/ppt/ink/ink659.xml" ContentType="application/inkml+xml"/>
  <Override PartName="/ppt/ink/ink660.xml" ContentType="application/inkml+xml"/>
  <Override PartName="/ppt/ink/ink661.xml" ContentType="application/inkml+xml"/>
  <Override PartName="/ppt/ink/ink662.xml" ContentType="application/inkml+xml"/>
  <Override PartName="/ppt/ink/ink663.xml" ContentType="application/inkml+xml"/>
  <Override PartName="/ppt/ink/ink664.xml" ContentType="application/inkml+xml"/>
  <Override PartName="/ppt/ink/ink665.xml" ContentType="application/inkml+xml"/>
  <Override PartName="/ppt/ink/ink666.xml" ContentType="application/inkml+xml"/>
  <Override PartName="/ppt/ink/ink667.xml" ContentType="application/inkml+xml"/>
  <Override PartName="/ppt/ink/ink668.xml" ContentType="application/inkml+xml"/>
  <Override PartName="/ppt/ink/ink669.xml" ContentType="application/inkml+xml"/>
  <Override PartName="/ppt/ink/ink670.xml" ContentType="application/inkml+xml"/>
  <Override PartName="/ppt/ink/ink671.xml" ContentType="application/inkml+xml"/>
  <Override PartName="/ppt/ink/ink672.xml" ContentType="application/inkml+xml"/>
  <Override PartName="/ppt/ink/ink673.xml" ContentType="application/inkml+xml"/>
  <Override PartName="/ppt/ink/ink674.xml" ContentType="application/inkml+xml"/>
  <Override PartName="/ppt/ink/ink675.xml" ContentType="application/inkml+xml"/>
  <Override PartName="/ppt/ink/ink676.xml" ContentType="application/inkml+xml"/>
  <Override PartName="/ppt/ink/ink677.xml" ContentType="application/inkml+xml"/>
  <Override PartName="/ppt/ink/ink678.xml" ContentType="application/inkml+xml"/>
  <Override PartName="/ppt/ink/ink679.xml" ContentType="application/inkml+xml"/>
  <Override PartName="/ppt/ink/ink680.xml" ContentType="application/inkml+xml"/>
  <Override PartName="/ppt/ink/ink681.xml" ContentType="application/inkml+xml"/>
  <Override PartName="/ppt/ink/ink682.xml" ContentType="application/inkml+xml"/>
  <Override PartName="/ppt/ink/ink683.xml" ContentType="application/inkml+xml"/>
  <Override PartName="/ppt/ink/ink684.xml" ContentType="application/inkml+xml"/>
  <Override PartName="/ppt/ink/ink685.xml" ContentType="application/inkml+xml"/>
  <Override PartName="/ppt/ink/ink686.xml" ContentType="application/inkml+xml"/>
  <Override PartName="/ppt/ink/ink687.xml" ContentType="application/inkml+xml"/>
  <Override PartName="/ppt/ink/ink688.xml" ContentType="application/inkml+xml"/>
  <Override PartName="/ppt/ink/ink689.xml" ContentType="application/inkml+xml"/>
  <Override PartName="/ppt/ink/ink690.xml" ContentType="application/inkml+xml"/>
  <Override PartName="/ppt/ink/ink691.xml" ContentType="application/inkml+xml"/>
  <Override PartName="/ppt/ink/ink692.xml" ContentType="application/inkml+xml"/>
  <Override PartName="/ppt/ink/ink693.xml" ContentType="application/inkml+xml"/>
  <Override PartName="/ppt/ink/ink694.xml" ContentType="application/inkml+xml"/>
  <Override PartName="/ppt/ink/ink695.xml" ContentType="application/inkml+xml"/>
  <Override PartName="/ppt/ink/ink696.xml" ContentType="application/inkml+xml"/>
  <Override PartName="/ppt/ink/ink697.xml" ContentType="application/inkml+xml"/>
  <Override PartName="/ppt/ink/ink698.xml" ContentType="application/inkml+xml"/>
  <Override PartName="/ppt/ink/ink699.xml" ContentType="application/inkml+xml"/>
  <Override PartName="/ppt/ink/ink700.xml" ContentType="application/inkml+xml"/>
  <Override PartName="/ppt/ink/ink701.xml" ContentType="application/inkml+xml"/>
  <Override PartName="/ppt/ink/ink702.xml" ContentType="application/inkml+xml"/>
  <Override PartName="/ppt/ink/ink703.xml" ContentType="application/inkml+xml"/>
  <Override PartName="/ppt/ink/ink704.xml" ContentType="application/inkml+xml"/>
  <Override PartName="/ppt/ink/ink705.xml" ContentType="application/inkml+xml"/>
  <Override PartName="/ppt/ink/ink706.xml" ContentType="application/inkml+xml"/>
  <Override PartName="/ppt/ink/ink707.xml" ContentType="application/inkml+xml"/>
  <Override PartName="/ppt/ink/ink708.xml" ContentType="application/inkml+xml"/>
  <Override PartName="/ppt/ink/ink709.xml" ContentType="application/inkml+xml"/>
  <Override PartName="/ppt/ink/ink710.xml" ContentType="application/inkml+xml"/>
  <Override PartName="/ppt/ink/ink711.xml" ContentType="application/inkml+xml"/>
  <Override PartName="/ppt/ink/ink712.xml" ContentType="application/inkml+xml"/>
  <Override PartName="/ppt/ink/ink713.xml" ContentType="application/inkml+xml"/>
  <Override PartName="/ppt/ink/ink714.xml" ContentType="application/inkml+xml"/>
  <Override PartName="/ppt/ink/ink715.xml" ContentType="application/inkml+xml"/>
  <Override PartName="/ppt/ink/ink716.xml" ContentType="application/inkml+xml"/>
  <Override PartName="/ppt/ink/ink717.xml" ContentType="application/inkml+xml"/>
  <Override PartName="/ppt/ink/ink718.xml" ContentType="application/inkml+xml"/>
  <Override PartName="/ppt/ink/ink719.xml" ContentType="application/inkml+xml"/>
  <Override PartName="/ppt/ink/ink720.xml" ContentType="application/inkml+xml"/>
  <Override PartName="/ppt/ink/ink721.xml" ContentType="application/inkml+xml"/>
  <Override PartName="/ppt/ink/ink722.xml" ContentType="application/inkml+xml"/>
  <Override PartName="/ppt/ink/ink723.xml" ContentType="application/inkml+xml"/>
  <Override PartName="/ppt/ink/ink724.xml" ContentType="application/inkml+xml"/>
  <Override PartName="/ppt/ink/ink725.xml" ContentType="application/inkml+xml"/>
  <Override PartName="/ppt/ink/ink726.xml" ContentType="application/inkml+xml"/>
  <Override PartName="/ppt/ink/ink727.xml" ContentType="application/inkml+xml"/>
  <Override PartName="/ppt/ink/ink728.xml" ContentType="application/inkml+xml"/>
  <Override PartName="/ppt/ink/ink729.xml" ContentType="application/inkml+xml"/>
  <Override PartName="/ppt/ink/ink730.xml" ContentType="application/inkml+xml"/>
  <Override PartName="/ppt/ink/ink731.xml" ContentType="application/inkml+xml"/>
  <Override PartName="/ppt/ink/ink732.xml" ContentType="application/inkml+xml"/>
  <Override PartName="/ppt/ink/ink733.xml" ContentType="application/inkml+xml"/>
  <Override PartName="/ppt/ink/ink734.xml" ContentType="application/inkml+xml"/>
  <Override PartName="/ppt/ink/ink735.xml" ContentType="application/inkml+xml"/>
  <Override PartName="/ppt/ink/ink736.xml" ContentType="application/inkml+xml"/>
  <Override PartName="/ppt/ink/ink737.xml" ContentType="application/inkml+xml"/>
  <Override PartName="/ppt/ink/ink738.xml" ContentType="application/inkml+xml"/>
  <Override PartName="/ppt/ink/ink739.xml" ContentType="application/inkml+xml"/>
  <Override PartName="/ppt/ink/ink740.xml" ContentType="application/inkml+xml"/>
  <Override PartName="/ppt/ink/ink741.xml" ContentType="application/inkml+xml"/>
  <Override PartName="/ppt/ink/ink742.xml" ContentType="application/inkml+xml"/>
  <Override PartName="/ppt/ink/ink743.xml" ContentType="application/inkml+xml"/>
  <Override PartName="/ppt/ink/ink744.xml" ContentType="application/inkml+xml"/>
  <Override PartName="/ppt/ink/ink745.xml" ContentType="application/inkml+xml"/>
  <Override PartName="/ppt/ink/ink746.xml" ContentType="application/inkml+xml"/>
  <Override PartName="/ppt/ink/ink747.xml" ContentType="application/inkml+xml"/>
  <Override PartName="/ppt/ink/ink748.xml" ContentType="application/inkml+xml"/>
  <Override PartName="/ppt/ink/ink749.xml" ContentType="application/inkml+xml"/>
  <Override PartName="/ppt/ink/ink750.xml" ContentType="application/inkml+xml"/>
  <Override PartName="/ppt/ink/ink751.xml" ContentType="application/inkml+xml"/>
  <Override PartName="/ppt/ink/ink752.xml" ContentType="application/inkml+xml"/>
  <Override PartName="/ppt/ink/ink753.xml" ContentType="application/inkml+xml"/>
  <Override PartName="/ppt/ink/ink754.xml" ContentType="application/inkml+xml"/>
  <Override PartName="/ppt/ink/ink755.xml" ContentType="application/inkml+xml"/>
  <Override PartName="/ppt/ink/ink756.xml" ContentType="application/inkml+xml"/>
  <Override PartName="/ppt/ink/ink757.xml" ContentType="application/inkml+xml"/>
  <Override PartName="/ppt/ink/ink758.xml" ContentType="application/inkml+xml"/>
  <Override PartName="/ppt/ink/ink759.xml" ContentType="application/inkml+xml"/>
  <Override PartName="/ppt/ink/ink760.xml" ContentType="application/inkml+xml"/>
  <Override PartName="/ppt/ink/ink761.xml" ContentType="application/inkml+xml"/>
  <Override PartName="/ppt/ink/ink762.xml" ContentType="application/inkml+xml"/>
  <Override PartName="/ppt/ink/ink763.xml" ContentType="application/inkml+xml"/>
  <Override PartName="/ppt/ink/ink764.xml" ContentType="application/inkml+xml"/>
  <Override PartName="/ppt/ink/ink765.xml" ContentType="application/inkml+xml"/>
  <Override PartName="/ppt/ink/ink766.xml" ContentType="application/inkml+xml"/>
  <Override PartName="/ppt/ink/ink767.xml" ContentType="application/inkml+xml"/>
  <Override PartName="/ppt/ink/ink768.xml" ContentType="application/inkml+xml"/>
  <Override PartName="/ppt/ink/ink769.xml" ContentType="application/inkml+xml"/>
  <Override PartName="/ppt/ink/ink770.xml" ContentType="application/inkml+xml"/>
  <Override PartName="/ppt/ink/ink771.xml" ContentType="application/inkml+xml"/>
  <Override PartName="/ppt/ink/ink772.xml" ContentType="application/inkml+xml"/>
  <Override PartName="/ppt/ink/ink773.xml" ContentType="application/inkml+xml"/>
  <Override PartName="/ppt/ink/ink774.xml" ContentType="application/inkml+xml"/>
  <Override PartName="/ppt/ink/ink775.xml" ContentType="application/inkml+xml"/>
  <Override PartName="/ppt/ink/ink776.xml" ContentType="application/inkml+xml"/>
  <Override PartName="/ppt/ink/ink777.xml" ContentType="application/inkml+xml"/>
  <Override PartName="/ppt/ink/ink778.xml" ContentType="application/inkml+xml"/>
  <Override PartName="/ppt/ink/ink779.xml" ContentType="application/inkml+xml"/>
  <Override PartName="/ppt/ink/ink780.xml" ContentType="application/inkml+xml"/>
  <Override PartName="/ppt/ink/ink781.xml" ContentType="application/inkml+xml"/>
  <Override PartName="/ppt/ink/ink782.xml" ContentType="application/inkml+xml"/>
  <Override PartName="/ppt/ink/ink783.xml" ContentType="application/inkml+xml"/>
  <Override PartName="/ppt/ink/ink784.xml" ContentType="application/inkml+xml"/>
  <Override PartName="/ppt/ink/ink785.xml" ContentType="application/inkml+xml"/>
  <Override PartName="/ppt/ink/ink786.xml" ContentType="application/inkml+xml"/>
  <Override PartName="/ppt/ink/ink787.xml" ContentType="application/inkml+xml"/>
  <Override PartName="/ppt/ink/ink788.xml" ContentType="application/inkml+xml"/>
  <Override PartName="/ppt/ink/ink789.xml" ContentType="application/inkml+xml"/>
  <Override PartName="/ppt/ink/ink790.xml" ContentType="application/inkml+xml"/>
  <Override PartName="/ppt/ink/ink791.xml" ContentType="application/inkml+xml"/>
  <Override PartName="/ppt/ink/ink792.xml" ContentType="application/inkml+xml"/>
  <Override PartName="/ppt/ink/ink793.xml" ContentType="application/inkml+xml"/>
  <Override PartName="/ppt/ink/ink794.xml" ContentType="application/inkml+xml"/>
  <Override PartName="/ppt/ink/ink795.xml" ContentType="application/inkml+xml"/>
  <Override PartName="/ppt/ink/ink796.xml" ContentType="application/inkml+xml"/>
  <Override PartName="/ppt/ink/ink797.xml" ContentType="application/inkml+xml"/>
  <Override PartName="/ppt/ink/ink798.xml" ContentType="application/inkml+xml"/>
  <Override PartName="/ppt/ink/ink799.xml" ContentType="application/inkml+xml"/>
  <Override PartName="/ppt/ink/ink800.xml" ContentType="application/inkml+xml"/>
  <Override PartName="/ppt/ink/ink801.xml" ContentType="application/inkml+xml"/>
  <Override PartName="/ppt/ink/ink802.xml" ContentType="application/inkml+xml"/>
  <Override PartName="/ppt/ink/ink803.xml" ContentType="application/inkml+xml"/>
  <Override PartName="/ppt/ink/ink804.xml" ContentType="application/inkml+xml"/>
  <Override PartName="/ppt/ink/ink805.xml" ContentType="application/inkml+xml"/>
  <Override PartName="/ppt/ink/ink806.xml" ContentType="application/inkml+xml"/>
  <Override PartName="/ppt/ink/ink807.xml" ContentType="application/inkml+xml"/>
  <Override PartName="/ppt/ink/ink808.xml" ContentType="application/inkml+xml"/>
  <Override PartName="/ppt/ink/ink809.xml" ContentType="application/inkml+xml"/>
  <Override PartName="/ppt/ink/ink810.xml" ContentType="application/inkml+xml"/>
  <Override PartName="/ppt/ink/ink811.xml" ContentType="application/inkml+xml"/>
  <Override PartName="/ppt/ink/ink812.xml" ContentType="application/inkml+xml"/>
  <Override PartName="/ppt/ink/ink813.xml" ContentType="application/inkml+xml"/>
  <Override PartName="/ppt/ink/ink814.xml" ContentType="application/inkml+xml"/>
  <Override PartName="/ppt/ink/ink815.xml" ContentType="application/inkml+xml"/>
  <Override PartName="/ppt/ink/ink816.xml" ContentType="application/inkml+xml"/>
  <Override PartName="/ppt/ink/ink817.xml" ContentType="application/inkml+xml"/>
  <Override PartName="/ppt/ink/ink818.xml" ContentType="application/inkml+xml"/>
  <Override PartName="/ppt/ink/ink819.xml" ContentType="application/inkml+xml"/>
  <Override PartName="/ppt/ink/ink820.xml" ContentType="application/inkml+xml"/>
  <Override PartName="/ppt/ink/ink821.xml" ContentType="application/inkml+xml"/>
  <Override PartName="/ppt/ink/ink822.xml" ContentType="application/inkml+xml"/>
  <Override PartName="/ppt/ink/ink823.xml" ContentType="application/inkml+xml"/>
  <Override PartName="/ppt/ink/ink824.xml" ContentType="application/inkml+xml"/>
  <Override PartName="/ppt/ink/ink825.xml" ContentType="application/inkml+xml"/>
  <Override PartName="/ppt/ink/ink826.xml" ContentType="application/inkml+xml"/>
  <Override PartName="/ppt/ink/ink827.xml" ContentType="application/inkml+xml"/>
  <Override PartName="/ppt/ink/ink828.xml" ContentType="application/inkml+xml"/>
  <Override PartName="/ppt/ink/ink829.xml" ContentType="application/inkml+xml"/>
  <Override PartName="/ppt/ink/ink830.xml" ContentType="application/inkml+xml"/>
  <Override PartName="/ppt/ink/ink831.xml" ContentType="application/inkml+xml"/>
  <Override PartName="/ppt/ink/ink832.xml" ContentType="application/inkml+xml"/>
  <Override PartName="/ppt/ink/ink833.xml" ContentType="application/inkml+xml"/>
  <Override PartName="/ppt/ink/ink834.xml" ContentType="application/inkml+xml"/>
  <Override PartName="/ppt/ink/ink835.xml" ContentType="application/inkml+xml"/>
  <Override PartName="/ppt/ink/ink836.xml" ContentType="application/inkml+xml"/>
  <Override PartName="/ppt/ink/ink837.xml" ContentType="application/inkml+xml"/>
  <Override PartName="/ppt/ink/ink838.xml" ContentType="application/inkml+xml"/>
  <Override PartName="/ppt/ink/ink839.xml" ContentType="application/inkml+xml"/>
  <Override PartName="/ppt/ink/ink840.xml" ContentType="application/inkml+xml"/>
  <Override PartName="/ppt/ink/ink841.xml" ContentType="application/inkml+xml"/>
  <Override PartName="/ppt/ink/ink842.xml" ContentType="application/inkml+xml"/>
  <Override PartName="/ppt/ink/ink843.xml" ContentType="application/inkml+xml"/>
  <Override PartName="/ppt/ink/ink844.xml" ContentType="application/inkml+xml"/>
  <Override PartName="/ppt/ink/ink845.xml" ContentType="application/inkml+xml"/>
  <Override PartName="/ppt/ink/ink846.xml" ContentType="application/inkml+xml"/>
  <Override PartName="/ppt/ink/ink847.xml" ContentType="application/inkml+xml"/>
  <Override PartName="/ppt/ink/ink848.xml" ContentType="application/inkml+xml"/>
  <Override PartName="/ppt/ink/ink849.xml" ContentType="application/inkml+xml"/>
  <Override PartName="/ppt/ink/ink850.xml" ContentType="application/inkml+xml"/>
  <Override PartName="/ppt/ink/ink851.xml" ContentType="application/inkml+xml"/>
  <Override PartName="/ppt/ink/ink852.xml" ContentType="application/inkml+xml"/>
  <Override PartName="/ppt/ink/ink853.xml" ContentType="application/inkml+xml"/>
  <Override PartName="/ppt/ink/ink854.xml" ContentType="application/inkml+xml"/>
  <Override PartName="/ppt/ink/ink855.xml" ContentType="application/inkml+xml"/>
  <Override PartName="/ppt/ink/ink856.xml" ContentType="application/inkml+xml"/>
  <Override PartName="/ppt/ink/ink857.xml" ContentType="application/inkml+xml"/>
  <Override PartName="/ppt/ink/ink858.xml" ContentType="application/inkml+xml"/>
  <Override PartName="/ppt/ink/ink859.xml" ContentType="application/inkml+xml"/>
  <Override PartName="/ppt/ink/ink860.xml" ContentType="application/inkml+xml"/>
  <Override PartName="/ppt/ink/ink861.xml" ContentType="application/inkml+xml"/>
  <Override PartName="/ppt/ink/ink862.xml" ContentType="application/inkml+xml"/>
  <Override PartName="/ppt/ink/ink863.xml" ContentType="application/inkml+xml"/>
  <Override PartName="/ppt/ink/ink864.xml" ContentType="application/inkml+xml"/>
  <Override PartName="/ppt/ink/ink865.xml" ContentType="application/inkml+xml"/>
  <Override PartName="/ppt/ink/ink866.xml" ContentType="application/inkml+xml"/>
  <Override PartName="/ppt/ink/ink867.xml" ContentType="application/inkml+xml"/>
  <Override PartName="/ppt/ink/ink868.xml" ContentType="application/inkml+xml"/>
  <Override PartName="/ppt/ink/ink869.xml" ContentType="application/inkml+xml"/>
  <Override PartName="/ppt/ink/ink870.xml" ContentType="application/inkml+xml"/>
  <Override PartName="/ppt/ink/ink871.xml" ContentType="application/inkml+xml"/>
  <Override PartName="/ppt/ink/ink872.xml" ContentType="application/inkml+xml"/>
  <Override PartName="/ppt/ink/ink873.xml" ContentType="application/inkml+xml"/>
  <Override PartName="/ppt/ink/ink874.xml" ContentType="application/inkml+xml"/>
  <Override PartName="/ppt/ink/ink875.xml" ContentType="application/inkml+xml"/>
  <Override PartName="/ppt/ink/ink876.xml" ContentType="application/inkml+xml"/>
  <Override PartName="/ppt/ink/ink877.xml" ContentType="application/inkml+xml"/>
  <Override PartName="/ppt/ink/ink878.xml" ContentType="application/inkml+xml"/>
  <Override PartName="/ppt/ink/ink879.xml" ContentType="application/inkml+xml"/>
  <Override PartName="/ppt/ink/ink880.xml" ContentType="application/inkml+xml"/>
  <Override PartName="/ppt/ink/ink881.xml" ContentType="application/inkml+xml"/>
  <Override PartName="/ppt/ink/ink882.xml" ContentType="application/inkml+xml"/>
  <Override PartName="/ppt/ink/ink883.xml" ContentType="application/inkml+xml"/>
  <Override PartName="/ppt/ink/ink884.xml" ContentType="application/inkml+xml"/>
  <Override PartName="/ppt/ink/ink885.xml" ContentType="application/inkml+xml"/>
  <Override PartName="/ppt/ink/ink886.xml" ContentType="application/inkml+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570" r:id="rId2"/>
    <p:sldId id="560" r:id="rId3"/>
    <p:sldId id="499" r:id="rId4"/>
    <p:sldId id="426" r:id="rId5"/>
    <p:sldId id="427" r:id="rId6"/>
    <p:sldId id="428" r:id="rId7"/>
    <p:sldId id="429" r:id="rId8"/>
    <p:sldId id="430" r:id="rId9"/>
    <p:sldId id="431" r:id="rId10"/>
    <p:sldId id="432" r:id="rId11"/>
    <p:sldId id="433" r:id="rId12"/>
    <p:sldId id="751" r:id="rId13"/>
    <p:sldId id="752" r:id="rId14"/>
    <p:sldId id="487" r:id="rId15"/>
    <p:sldId id="488" r:id="rId16"/>
    <p:sldId id="753" r:id="rId17"/>
    <p:sldId id="754" r:id="rId18"/>
    <p:sldId id="489" r:id="rId19"/>
    <p:sldId id="490" r:id="rId20"/>
    <p:sldId id="491" r:id="rId21"/>
    <p:sldId id="492" r:id="rId22"/>
    <p:sldId id="796" r:id="rId23"/>
    <p:sldId id="540" r:id="rId24"/>
    <p:sldId id="541" r:id="rId25"/>
    <p:sldId id="661" r:id="rId26"/>
    <p:sldId id="500" r:id="rId27"/>
    <p:sldId id="484" r:id="rId28"/>
    <p:sldId id="501" r:id="rId29"/>
    <p:sldId id="502" r:id="rId30"/>
    <p:sldId id="485" r:id="rId31"/>
    <p:sldId id="493" r:id="rId32"/>
    <p:sldId id="494" r:id="rId33"/>
    <p:sldId id="495" r:id="rId34"/>
    <p:sldId id="496" r:id="rId35"/>
    <p:sldId id="497" r:id="rId36"/>
    <p:sldId id="498" r:id="rId37"/>
    <p:sldId id="662" r:id="rId38"/>
    <p:sldId id="663" r:id="rId39"/>
    <p:sldId id="664" r:id="rId40"/>
    <p:sldId id="665" r:id="rId41"/>
    <p:sldId id="666" r:id="rId42"/>
    <p:sldId id="667" r:id="rId43"/>
    <p:sldId id="668" r:id="rId44"/>
    <p:sldId id="758" r:id="rId45"/>
    <p:sldId id="797" r:id="rId46"/>
    <p:sldId id="798" r:id="rId47"/>
    <p:sldId id="799" r:id="rId48"/>
    <p:sldId id="800" r:id="rId49"/>
    <p:sldId id="801" r:id="rId50"/>
    <p:sldId id="802" r:id="rId51"/>
    <p:sldId id="803" r:id="rId52"/>
    <p:sldId id="512" r:id="rId53"/>
    <p:sldId id="486" r:id="rId54"/>
    <p:sldId id="513" r:id="rId55"/>
    <p:sldId id="670" r:id="rId56"/>
    <p:sldId id="514" r:id="rId57"/>
    <p:sldId id="515" r:id="rId58"/>
    <p:sldId id="516" r:id="rId59"/>
    <p:sldId id="517" r:id="rId60"/>
    <p:sldId id="518" r:id="rId61"/>
    <p:sldId id="762" r:id="rId62"/>
    <p:sldId id="519" r:id="rId63"/>
    <p:sldId id="764" r:id="rId64"/>
    <p:sldId id="763" r:id="rId65"/>
    <p:sldId id="520" r:id="rId66"/>
    <p:sldId id="521" r:id="rId67"/>
    <p:sldId id="755" r:id="rId68"/>
    <p:sldId id="435" r:id="rId69"/>
    <p:sldId id="438" r:id="rId70"/>
    <p:sldId id="545" r:id="rId71"/>
    <p:sldId id="503" r:id="rId72"/>
    <p:sldId id="504" r:id="rId73"/>
    <p:sldId id="542" r:id="rId74"/>
    <p:sldId id="505" r:id="rId75"/>
    <p:sldId id="506" r:id="rId76"/>
    <p:sldId id="511" r:id="rId77"/>
    <p:sldId id="507" r:id="rId78"/>
    <p:sldId id="508" r:id="rId79"/>
    <p:sldId id="745" r:id="rId80"/>
    <p:sldId id="669" r:id="rId81"/>
    <p:sldId id="522" r:id="rId82"/>
    <p:sldId id="536" r:id="rId83"/>
    <p:sldId id="526" r:id="rId84"/>
    <p:sldId id="527" r:id="rId85"/>
    <p:sldId id="528" r:id="rId86"/>
    <p:sldId id="529" r:id="rId87"/>
    <p:sldId id="530" r:id="rId88"/>
    <p:sldId id="531" r:id="rId89"/>
    <p:sldId id="532" r:id="rId90"/>
    <p:sldId id="533" r:id="rId91"/>
    <p:sldId id="671" r:id="rId92"/>
    <p:sldId id="672" r:id="rId93"/>
    <p:sldId id="673" r:id="rId94"/>
    <p:sldId id="535" r:id="rId95"/>
    <p:sldId id="434" r:id="rId96"/>
    <p:sldId id="436" r:id="rId97"/>
    <p:sldId id="437" r:id="rId98"/>
    <p:sldId id="439" r:id="rId99"/>
    <p:sldId id="440" r:id="rId100"/>
    <p:sldId id="441" r:id="rId101"/>
    <p:sldId id="442" r:id="rId102"/>
    <p:sldId id="257" r:id="rId103"/>
    <p:sldId id="261" r:id="rId104"/>
    <p:sldId id="270" r:id="rId105"/>
    <p:sldId id="324" r:id="rId106"/>
    <p:sldId id="325" r:id="rId107"/>
    <p:sldId id="265" r:id="rId108"/>
    <p:sldId id="271" r:id="rId109"/>
    <p:sldId id="326" r:id="rId110"/>
    <p:sldId id="746" r:id="rId111"/>
    <p:sldId id="272" r:id="rId112"/>
    <p:sldId id="543" r:id="rId113"/>
    <p:sldId id="273" r:id="rId114"/>
    <p:sldId id="274" r:id="rId115"/>
    <p:sldId id="275" r:id="rId116"/>
    <p:sldId id="676" r:id="rId117"/>
    <p:sldId id="677" r:id="rId118"/>
    <p:sldId id="276" r:id="rId119"/>
    <p:sldId id="327" r:id="rId120"/>
    <p:sldId id="328" r:id="rId121"/>
    <p:sldId id="329" r:id="rId122"/>
    <p:sldId id="336" r:id="rId123"/>
    <p:sldId id="330" r:id="rId124"/>
    <p:sldId id="337" r:id="rId125"/>
    <p:sldId id="347" r:id="rId126"/>
    <p:sldId id="331" r:id="rId127"/>
    <p:sldId id="332" r:id="rId128"/>
    <p:sldId id="338" r:id="rId129"/>
    <p:sldId id="333" r:id="rId130"/>
    <p:sldId id="334" r:id="rId131"/>
    <p:sldId id="335" r:id="rId132"/>
    <p:sldId id="339" r:id="rId133"/>
    <p:sldId id="340" r:id="rId134"/>
    <p:sldId id="341" r:id="rId135"/>
    <p:sldId id="342" r:id="rId136"/>
    <p:sldId id="343" r:id="rId137"/>
    <p:sldId id="344" r:id="rId138"/>
    <p:sldId id="345" r:id="rId139"/>
    <p:sldId id="765" r:id="rId140"/>
    <p:sldId id="346" r:id="rId141"/>
    <p:sldId id="348" r:id="rId142"/>
    <p:sldId id="679" r:id="rId143"/>
    <p:sldId id="349" r:id="rId144"/>
    <p:sldId id="678" r:id="rId145"/>
    <p:sldId id="350" r:id="rId146"/>
    <p:sldId id="352" r:id="rId147"/>
    <p:sldId id="353" r:id="rId148"/>
    <p:sldId id="354" r:id="rId149"/>
    <p:sldId id="355" r:id="rId150"/>
    <p:sldId id="356" r:id="rId151"/>
    <p:sldId id="357" r:id="rId152"/>
    <p:sldId id="358" r:id="rId153"/>
    <p:sldId id="365" r:id="rId154"/>
    <p:sldId id="359" r:id="rId155"/>
    <p:sldId id="360" r:id="rId156"/>
    <p:sldId id="361" r:id="rId157"/>
    <p:sldId id="362" r:id="rId158"/>
    <p:sldId id="363" r:id="rId159"/>
    <p:sldId id="364" r:id="rId160"/>
    <p:sldId id="366" r:id="rId161"/>
    <p:sldId id="367" r:id="rId162"/>
    <p:sldId id="256" r:id="rId1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65" d="100"/>
          <a:sy n="65" d="100"/>
        </p:scale>
        <p:origin x="936"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viewProps" Target="view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diagrams/_rels/data5.xml.rels><?xml version="1.0" encoding="UTF-8" standalone="yes"?>
<Relationships xmlns="http://schemas.openxmlformats.org/package/2006/relationships"><Relationship Id="rId3" Type="http://schemas.openxmlformats.org/officeDocument/2006/relationships/image" Target="../media/image540.png"/><Relationship Id="rId2" Type="http://schemas.openxmlformats.org/officeDocument/2006/relationships/image" Target="../media/image504.svg"/><Relationship Id="rId1" Type="http://schemas.openxmlformats.org/officeDocument/2006/relationships/image" Target="../media/image503.png"/><Relationship Id="rId4" Type="http://schemas.openxmlformats.org/officeDocument/2006/relationships/image" Target="../media/image541.svg"/></Relationships>
</file>

<file path=ppt/diagrams/_rels/drawing5.xml.rels><?xml version="1.0" encoding="UTF-8" standalone="yes"?>
<Relationships xmlns="http://schemas.openxmlformats.org/package/2006/relationships"><Relationship Id="rId3" Type="http://schemas.openxmlformats.org/officeDocument/2006/relationships/image" Target="../media/image540.png"/><Relationship Id="rId2" Type="http://schemas.openxmlformats.org/officeDocument/2006/relationships/image" Target="../media/image504.svg"/><Relationship Id="rId1" Type="http://schemas.openxmlformats.org/officeDocument/2006/relationships/image" Target="../media/image503.png"/><Relationship Id="rId4" Type="http://schemas.openxmlformats.org/officeDocument/2006/relationships/image" Target="../media/image541.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C2E0C7-E2B7-4350-AD85-C9F69EA7BACC}"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D13A39DA-D4F6-4AE2-98F9-B6494ACFE672}">
      <dgm:prSet/>
      <dgm:spPr/>
      <dgm:t>
        <a:bodyPr/>
        <a:lstStyle/>
        <a:p>
          <a:r>
            <a:rPr lang="en-US" b="1"/>
            <a:t>World’s first oil well was drilled in Titusville,   Pennsylvania, USA by Drake in 1859</a:t>
          </a:r>
        </a:p>
      </dgm:t>
    </dgm:pt>
    <dgm:pt modelId="{9A165939-4413-428A-99D8-2371FFAFBDBF}" type="parTrans" cxnId="{B674A5C1-3060-4F5C-AE08-88E5BEB6829C}">
      <dgm:prSet/>
      <dgm:spPr/>
      <dgm:t>
        <a:bodyPr/>
        <a:lstStyle/>
        <a:p>
          <a:endParaRPr lang="en-US"/>
        </a:p>
      </dgm:t>
    </dgm:pt>
    <dgm:pt modelId="{8A7328DB-9B4C-4416-93FE-F7AE64143804}" type="sibTrans" cxnId="{B674A5C1-3060-4F5C-AE08-88E5BEB6829C}">
      <dgm:prSet/>
      <dgm:spPr/>
      <dgm:t>
        <a:bodyPr/>
        <a:lstStyle/>
        <a:p>
          <a:endParaRPr lang="en-US"/>
        </a:p>
      </dgm:t>
    </dgm:pt>
    <dgm:pt modelId="{AA3487B5-1884-4195-95C0-E35596D707B3}">
      <dgm:prSet/>
      <dgm:spPr/>
      <dgm:t>
        <a:bodyPr/>
        <a:lstStyle/>
        <a:p>
          <a:r>
            <a:rPr lang="en-US"/>
            <a:t>As long as 3000 B.C. Persians used Asphaltic pitch for illuminating purpose.</a:t>
          </a:r>
        </a:p>
      </dgm:t>
    </dgm:pt>
    <dgm:pt modelId="{66C09E03-214C-4ED8-A826-F263CE76AB2D}" type="parTrans" cxnId="{417CF4CA-6692-47C6-A646-426169C90D4B}">
      <dgm:prSet/>
      <dgm:spPr/>
      <dgm:t>
        <a:bodyPr/>
        <a:lstStyle/>
        <a:p>
          <a:endParaRPr lang="en-US"/>
        </a:p>
      </dgm:t>
    </dgm:pt>
    <dgm:pt modelId="{E8FABD4A-3BE9-4C21-A73F-BF067EEA1BA4}" type="sibTrans" cxnId="{417CF4CA-6692-47C6-A646-426169C90D4B}">
      <dgm:prSet/>
      <dgm:spPr/>
      <dgm:t>
        <a:bodyPr/>
        <a:lstStyle/>
        <a:p>
          <a:endParaRPr lang="en-US"/>
        </a:p>
      </dgm:t>
    </dgm:pt>
    <dgm:pt modelId="{67C84F0F-EDD0-4B2E-A256-678383A74BD2}">
      <dgm:prSet/>
      <dgm:spPr/>
      <dgm:t>
        <a:bodyPr/>
        <a:lstStyle/>
        <a:p>
          <a:r>
            <a:rPr lang="en-US"/>
            <a:t>Sperm oil ( obtained from whale) used in lamps in early 18</a:t>
          </a:r>
          <a:r>
            <a:rPr lang="en-US" baseline="30000"/>
            <a:t>th</a:t>
          </a:r>
          <a:r>
            <a:rPr lang="en-US"/>
            <a:t> century become short supply</a:t>
          </a:r>
        </a:p>
      </dgm:t>
    </dgm:pt>
    <dgm:pt modelId="{8EE7F096-0FCF-485D-B968-9F791E4495C8}" type="parTrans" cxnId="{2C7AA225-A76E-44AA-AB8C-6935FAFE31B4}">
      <dgm:prSet/>
      <dgm:spPr/>
      <dgm:t>
        <a:bodyPr/>
        <a:lstStyle/>
        <a:p>
          <a:endParaRPr lang="en-US"/>
        </a:p>
      </dgm:t>
    </dgm:pt>
    <dgm:pt modelId="{F4E65F53-72C9-4530-8B91-45C222F287C7}" type="sibTrans" cxnId="{2C7AA225-A76E-44AA-AB8C-6935FAFE31B4}">
      <dgm:prSet/>
      <dgm:spPr/>
      <dgm:t>
        <a:bodyPr/>
        <a:lstStyle/>
        <a:p>
          <a:endParaRPr lang="en-US"/>
        </a:p>
      </dgm:t>
    </dgm:pt>
    <dgm:pt modelId="{D73F0234-1F87-40BC-9530-C8C2279A56D8}">
      <dgm:prSet/>
      <dgm:spPr/>
      <dgm:t>
        <a:bodyPr/>
        <a:lstStyle/>
        <a:p>
          <a:r>
            <a:rPr lang="en-US"/>
            <a:t>Initial discoveries were all near leaking oil and gas on ground.</a:t>
          </a:r>
        </a:p>
      </dgm:t>
    </dgm:pt>
    <dgm:pt modelId="{FB1AEE4E-B95A-4260-8D28-1E35EDB9C9FF}" type="parTrans" cxnId="{971B1BBF-02E5-4358-8B4C-5B8389038CE0}">
      <dgm:prSet/>
      <dgm:spPr/>
      <dgm:t>
        <a:bodyPr/>
        <a:lstStyle/>
        <a:p>
          <a:endParaRPr lang="en-US"/>
        </a:p>
      </dgm:t>
    </dgm:pt>
    <dgm:pt modelId="{E7BCDCC1-DC0D-4B02-9034-47A06A8A8AE8}" type="sibTrans" cxnId="{971B1BBF-02E5-4358-8B4C-5B8389038CE0}">
      <dgm:prSet/>
      <dgm:spPr/>
      <dgm:t>
        <a:bodyPr/>
        <a:lstStyle/>
        <a:p>
          <a:endParaRPr lang="en-US"/>
        </a:p>
      </dgm:t>
    </dgm:pt>
    <dgm:pt modelId="{69F7F69B-6CAD-4DEA-B5C1-07ECD62D9AD5}" type="pres">
      <dgm:prSet presAssocID="{CDC2E0C7-E2B7-4350-AD85-C9F69EA7BACC}" presName="linear" presStyleCnt="0">
        <dgm:presLayoutVars>
          <dgm:animLvl val="lvl"/>
          <dgm:resizeHandles val="exact"/>
        </dgm:presLayoutVars>
      </dgm:prSet>
      <dgm:spPr/>
    </dgm:pt>
    <dgm:pt modelId="{9D005F18-EFD9-4FA5-80B6-179884B6A1F5}" type="pres">
      <dgm:prSet presAssocID="{D13A39DA-D4F6-4AE2-98F9-B6494ACFE672}" presName="parentText" presStyleLbl="node1" presStyleIdx="0" presStyleCnt="4">
        <dgm:presLayoutVars>
          <dgm:chMax val="0"/>
          <dgm:bulletEnabled val="1"/>
        </dgm:presLayoutVars>
      </dgm:prSet>
      <dgm:spPr/>
    </dgm:pt>
    <dgm:pt modelId="{BDD6AF61-DB88-465A-B26F-263E4DE92F9B}" type="pres">
      <dgm:prSet presAssocID="{8A7328DB-9B4C-4416-93FE-F7AE64143804}" presName="spacer" presStyleCnt="0"/>
      <dgm:spPr/>
    </dgm:pt>
    <dgm:pt modelId="{2798CBC3-41EA-49A9-8ECE-760A0B9C3059}" type="pres">
      <dgm:prSet presAssocID="{AA3487B5-1884-4195-95C0-E35596D707B3}" presName="parentText" presStyleLbl="node1" presStyleIdx="1" presStyleCnt="4">
        <dgm:presLayoutVars>
          <dgm:chMax val="0"/>
          <dgm:bulletEnabled val="1"/>
        </dgm:presLayoutVars>
      </dgm:prSet>
      <dgm:spPr/>
    </dgm:pt>
    <dgm:pt modelId="{3012D334-C0AA-4AE9-BCA1-9C92858916D8}" type="pres">
      <dgm:prSet presAssocID="{E8FABD4A-3BE9-4C21-A73F-BF067EEA1BA4}" presName="spacer" presStyleCnt="0"/>
      <dgm:spPr/>
    </dgm:pt>
    <dgm:pt modelId="{EA242B4A-B956-41B7-AA6C-733F4B0AB4E2}" type="pres">
      <dgm:prSet presAssocID="{67C84F0F-EDD0-4B2E-A256-678383A74BD2}" presName="parentText" presStyleLbl="node1" presStyleIdx="2" presStyleCnt="4">
        <dgm:presLayoutVars>
          <dgm:chMax val="0"/>
          <dgm:bulletEnabled val="1"/>
        </dgm:presLayoutVars>
      </dgm:prSet>
      <dgm:spPr/>
    </dgm:pt>
    <dgm:pt modelId="{1E41C55B-A4F5-4B85-83D9-3C83B1681772}" type="pres">
      <dgm:prSet presAssocID="{F4E65F53-72C9-4530-8B91-45C222F287C7}" presName="spacer" presStyleCnt="0"/>
      <dgm:spPr/>
    </dgm:pt>
    <dgm:pt modelId="{7BF50AF8-3F8F-4C6A-887C-C716DA263B6B}" type="pres">
      <dgm:prSet presAssocID="{D73F0234-1F87-40BC-9530-C8C2279A56D8}" presName="parentText" presStyleLbl="node1" presStyleIdx="3" presStyleCnt="4">
        <dgm:presLayoutVars>
          <dgm:chMax val="0"/>
          <dgm:bulletEnabled val="1"/>
        </dgm:presLayoutVars>
      </dgm:prSet>
      <dgm:spPr/>
    </dgm:pt>
  </dgm:ptLst>
  <dgm:cxnLst>
    <dgm:cxn modelId="{564CEB01-8303-43E5-8D96-0807C018E593}" type="presOf" srcId="{CDC2E0C7-E2B7-4350-AD85-C9F69EA7BACC}" destId="{69F7F69B-6CAD-4DEA-B5C1-07ECD62D9AD5}" srcOrd="0" destOrd="0" presId="urn:microsoft.com/office/officeart/2005/8/layout/vList2"/>
    <dgm:cxn modelId="{2C7AA225-A76E-44AA-AB8C-6935FAFE31B4}" srcId="{CDC2E0C7-E2B7-4350-AD85-C9F69EA7BACC}" destId="{67C84F0F-EDD0-4B2E-A256-678383A74BD2}" srcOrd="2" destOrd="0" parTransId="{8EE7F096-0FCF-485D-B968-9F791E4495C8}" sibTransId="{F4E65F53-72C9-4530-8B91-45C222F287C7}"/>
    <dgm:cxn modelId="{D066244E-5C41-4FFD-97B1-1D4D8033B412}" type="presOf" srcId="{67C84F0F-EDD0-4B2E-A256-678383A74BD2}" destId="{EA242B4A-B956-41B7-AA6C-733F4B0AB4E2}" srcOrd="0" destOrd="0" presId="urn:microsoft.com/office/officeart/2005/8/layout/vList2"/>
    <dgm:cxn modelId="{CA02E857-1135-43EF-8627-5C2E20860D18}" type="presOf" srcId="{D73F0234-1F87-40BC-9530-C8C2279A56D8}" destId="{7BF50AF8-3F8F-4C6A-887C-C716DA263B6B}" srcOrd="0" destOrd="0" presId="urn:microsoft.com/office/officeart/2005/8/layout/vList2"/>
    <dgm:cxn modelId="{BC2AC9AB-BB3F-4ED3-BC4F-6FE9E38F02E2}" type="presOf" srcId="{AA3487B5-1884-4195-95C0-E35596D707B3}" destId="{2798CBC3-41EA-49A9-8ECE-760A0B9C3059}" srcOrd="0" destOrd="0" presId="urn:microsoft.com/office/officeart/2005/8/layout/vList2"/>
    <dgm:cxn modelId="{F50B7FB5-D971-4916-A571-F5B0616856A3}" type="presOf" srcId="{D13A39DA-D4F6-4AE2-98F9-B6494ACFE672}" destId="{9D005F18-EFD9-4FA5-80B6-179884B6A1F5}" srcOrd="0" destOrd="0" presId="urn:microsoft.com/office/officeart/2005/8/layout/vList2"/>
    <dgm:cxn modelId="{971B1BBF-02E5-4358-8B4C-5B8389038CE0}" srcId="{CDC2E0C7-E2B7-4350-AD85-C9F69EA7BACC}" destId="{D73F0234-1F87-40BC-9530-C8C2279A56D8}" srcOrd="3" destOrd="0" parTransId="{FB1AEE4E-B95A-4260-8D28-1E35EDB9C9FF}" sibTransId="{E7BCDCC1-DC0D-4B02-9034-47A06A8A8AE8}"/>
    <dgm:cxn modelId="{B674A5C1-3060-4F5C-AE08-88E5BEB6829C}" srcId="{CDC2E0C7-E2B7-4350-AD85-C9F69EA7BACC}" destId="{D13A39DA-D4F6-4AE2-98F9-B6494ACFE672}" srcOrd="0" destOrd="0" parTransId="{9A165939-4413-428A-99D8-2371FFAFBDBF}" sibTransId="{8A7328DB-9B4C-4416-93FE-F7AE64143804}"/>
    <dgm:cxn modelId="{417CF4CA-6692-47C6-A646-426169C90D4B}" srcId="{CDC2E0C7-E2B7-4350-AD85-C9F69EA7BACC}" destId="{AA3487B5-1884-4195-95C0-E35596D707B3}" srcOrd="1" destOrd="0" parTransId="{66C09E03-214C-4ED8-A826-F263CE76AB2D}" sibTransId="{E8FABD4A-3BE9-4C21-A73F-BF067EEA1BA4}"/>
    <dgm:cxn modelId="{9279A7D9-AF3A-41AA-94B2-53D49020F6D0}" type="presParOf" srcId="{69F7F69B-6CAD-4DEA-B5C1-07ECD62D9AD5}" destId="{9D005F18-EFD9-4FA5-80B6-179884B6A1F5}" srcOrd="0" destOrd="0" presId="urn:microsoft.com/office/officeart/2005/8/layout/vList2"/>
    <dgm:cxn modelId="{9CBFEE46-8E35-460C-A59F-EFE26312A663}" type="presParOf" srcId="{69F7F69B-6CAD-4DEA-B5C1-07ECD62D9AD5}" destId="{BDD6AF61-DB88-465A-B26F-263E4DE92F9B}" srcOrd="1" destOrd="0" presId="urn:microsoft.com/office/officeart/2005/8/layout/vList2"/>
    <dgm:cxn modelId="{44170619-B050-491E-9438-F855721431D8}" type="presParOf" srcId="{69F7F69B-6CAD-4DEA-B5C1-07ECD62D9AD5}" destId="{2798CBC3-41EA-49A9-8ECE-760A0B9C3059}" srcOrd="2" destOrd="0" presId="urn:microsoft.com/office/officeart/2005/8/layout/vList2"/>
    <dgm:cxn modelId="{71B2EC27-4B35-40DC-B56C-CBEEAB8A4315}" type="presParOf" srcId="{69F7F69B-6CAD-4DEA-B5C1-07ECD62D9AD5}" destId="{3012D334-C0AA-4AE9-BCA1-9C92858916D8}" srcOrd="3" destOrd="0" presId="urn:microsoft.com/office/officeart/2005/8/layout/vList2"/>
    <dgm:cxn modelId="{5B4F3914-9C8C-40AF-958E-FAF1B8764B64}" type="presParOf" srcId="{69F7F69B-6CAD-4DEA-B5C1-07ECD62D9AD5}" destId="{EA242B4A-B956-41B7-AA6C-733F4B0AB4E2}" srcOrd="4" destOrd="0" presId="urn:microsoft.com/office/officeart/2005/8/layout/vList2"/>
    <dgm:cxn modelId="{A70CE9D4-89B1-4AA8-86CD-E8E338AA9362}" type="presParOf" srcId="{69F7F69B-6CAD-4DEA-B5C1-07ECD62D9AD5}" destId="{1E41C55B-A4F5-4B85-83D9-3C83B1681772}" srcOrd="5" destOrd="0" presId="urn:microsoft.com/office/officeart/2005/8/layout/vList2"/>
    <dgm:cxn modelId="{0C51CCAF-B778-436E-873D-EF851791B3EB}" type="presParOf" srcId="{69F7F69B-6CAD-4DEA-B5C1-07ECD62D9AD5}" destId="{7BF50AF8-3F8F-4C6A-887C-C716DA263B6B}"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96A24E7-6114-485B-B15E-33FC8F94258B}"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38FF2782-8292-415C-9712-291B713882AA}">
      <dgm:prSet/>
      <dgm:spPr/>
      <dgm:t>
        <a:bodyPr/>
        <a:lstStyle/>
        <a:p>
          <a:r>
            <a:rPr lang="en-US"/>
            <a:t>Presence of </a:t>
          </a:r>
          <a:r>
            <a:rPr lang="en-US" u="sng"/>
            <a:t>mercaptan sulfur </a:t>
          </a:r>
          <a:r>
            <a:rPr lang="en-US"/>
            <a:t>may cause corrosion in the fuel pipes and the engine cylinder and produce sulfur dioxide during combustion.</a:t>
          </a:r>
        </a:p>
      </dgm:t>
    </dgm:pt>
    <dgm:pt modelId="{D7AA56B9-B6C8-484D-9108-AE0975CD900D}" type="parTrans" cxnId="{D0EB999D-0724-4302-BE69-D819677573A9}">
      <dgm:prSet/>
      <dgm:spPr/>
      <dgm:t>
        <a:bodyPr/>
        <a:lstStyle/>
        <a:p>
          <a:endParaRPr lang="en-US"/>
        </a:p>
      </dgm:t>
    </dgm:pt>
    <dgm:pt modelId="{980C0CC0-8113-4782-8ADD-8220FAB172AE}" type="sibTrans" cxnId="{D0EB999D-0724-4302-BE69-D819677573A9}">
      <dgm:prSet/>
      <dgm:spPr/>
      <dgm:t>
        <a:bodyPr/>
        <a:lstStyle/>
        <a:p>
          <a:endParaRPr lang="en-US"/>
        </a:p>
      </dgm:t>
    </dgm:pt>
    <dgm:pt modelId="{2C7E82E1-6E5A-4031-99BC-F870E0AA38F4}">
      <dgm:prSet/>
      <dgm:spPr/>
      <dgm:t>
        <a:bodyPr/>
        <a:lstStyle/>
        <a:p>
          <a:r>
            <a:rPr lang="en-US"/>
            <a:t>Catalytic mercaptan oxidation method treatment to convert mercaptan to disulfides.</a:t>
          </a:r>
        </a:p>
      </dgm:t>
    </dgm:pt>
    <dgm:pt modelId="{A0C78C97-2459-4B01-99BD-E136A6D3A32B}" type="parTrans" cxnId="{4066DDD8-F0BA-4EE0-BD47-F909C61F4D5A}">
      <dgm:prSet/>
      <dgm:spPr/>
      <dgm:t>
        <a:bodyPr/>
        <a:lstStyle/>
        <a:p>
          <a:endParaRPr lang="en-US"/>
        </a:p>
      </dgm:t>
    </dgm:pt>
    <dgm:pt modelId="{30676597-5A1E-41FC-8A8F-25327A2F27C5}" type="sibTrans" cxnId="{4066DDD8-F0BA-4EE0-BD47-F909C61F4D5A}">
      <dgm:prSet/>
      <dgm:spPr/>
      <dgm:t>
        <a:bodyPr/>
        <a:lstStyle/>
        <a:p>
          <a:endParaRPr lang="en-US"/>
        </a:p>
      </dgm:t>
    </dgm:pt>
    <dgm:pt modelId="{3B25C673-814E-49F4-AABE-FDCF9A3E1920}">
      <dgm:prSet/>
      <dgm:spPr/>
      <dgm:t>
        <a:bodyPr/>
        <a:lstStyle/>
        <a:p>
          <a:r>
            <a:rPr lang="en-US"/>
            <a:t>Nowadays mercaptans and other sulfur compounds are mostly removed by hydrodesulphurization. </a:t>
          </a:r>
          <a:br>
            <a:rPr lang="en-US"/>
          </a:br>
          <a:br>
            <a:rPr lang="en-US"/>
          </a:br>
          <a:br>
            <a:rPr lang="en-US"/>
          </a:br>
          <a:endParaRPr lang="en-US"/>
        </a:p>
      </dgm:t>
    </dgm:pt>
    <dgm:pt modelId="{761FACCE-1588-46CB-909A-754198C9C8F2}" type="parTrans" cxnId="{D8771D9B-6735-4A6C-BEF2-537CA1EEF0D1}">
      <dgm:prSet/>
      <dgm:spPr/>
      <dgm:t>
        <a:bodyPr/>
        <a:lstStyle/>
        <a:p>
          <a:endParaRPr lang="en-US"/>
        </a:p>
      </dgm:t>
    </dgm:pt>
    <dgm:pt modelId="{1420B435-81D5-4263-ACEC-4E5E2B9394BA}" type="sibTrans" cxnId="{D8771D9B-6735-4A6C-BEF2-537CA1EEF0D1}">
      <dgm:prSet/>
      <dgm:spPr/>
      <dgm:t>
        <a:bodyPr/>
        <a:lstStyle/>
        <a:p>
          <a:endParaRPr lang="en-US"/>
        </a:p>
      </dgm:t>
    </dgm:pt>
    <dgm:pt modelId="{1D74F45E-E64F-425C-B786-7412189FEFB1}" type="pres">
      <dgm:prSet presAssocID="{F96A24E7-6114-485B-B15E-33FC8F94258B}" presName="vert0" presStyleCnt="0">
        <dgm:presLayoutVars>
          <dgm:dir/>
          <dgm:animOne val="branch"/>
          <dgm:animLvl val="lvl"/>
        </dgm:presLayoutVars>
      </dgm:prSet>
      <dgm:spPr/>
    </dgm:pt>
    <dgm:pt modelId="{8178C891-8625-4D82-85A9-C6C183842752}" type="pres">
      <dgm:prSet presAssocID="{38FF2782-8292-415C-9712-291B713882AA}" presName="thickLine" presStyleLbl="alignNode1" presStyleIdx="0" presStyleCnt="3"/>
      <dgm:spPr/>
    </dgm:pt>
    <dgm:pt modelId="{CDAC9BC9-CC1A-413A-BA70-FFDBA7F724CA}" type="pres">
      <dgm:prSet presAssocID="{38FF2782-8292-415C-9712-291B713882AA}" presName="horz1" presStyleCnt="0"/>
      <dgm:spPr/>
    </dgm:pt>
    <dgm:pt modelId="{A9FD2715-F7CE-42C2-806D-55D7820C0C31}" type="pres">
      <dgm:prSet presAssocID="{38FF2782-8292-415C-9712-291B713882AA}" presName="tx1" presStyleLbl="revTx" presStyleIdx="0" presStyleCnt="3"/>
      <dgm:spPr/>
    </dgm:pt>
    <dgm:pt modelId="{5161E626-9F52-41D6-8505-6F0C97E70473}" type="pres">
      <dgm:prSet presAssocID="{38FF2782-8292-415C-9712-291B713882AA}" presName="vert1" presStyleCnt="0"/>
      <dgm:spPr/>
    </dgm:pt>
    <dgm:pt modelId="{C561B40E-885A-49EF-A687-2D766A5A0B7B}" type="pres">
      <dgm:prSet presAssocID="{2C7E82E1-6E5A-4031-99BC-F870E0AA38F4}" presName="thickLine" presStyleLbl="alignNode1" presStyleIdx="1" presStyleCnt="3"/>
      <dgm:spPr/>
    </dgm:pt>
    <dgm:pt modelId="{0763807E-BA54-462B-9775-CAB6FB0098FE}" type="pres">
      <dgm:prSet presAssocID="{2C7E82E1-6E5A-4031-99BC-F870E0AA38F4}" presName="horz1" presStyleCnt="0"/>
      <dgm:spPr/>
    </dgm:pt>
    <dgm:pt modelId="{9634DC0E-62DE-4C0F-8961-5552DA56B34C}" type="pres">
      <dgm:prSet presAssocID="{2C7E82E1-6E5A-4031-99BC-F870E0AA38F4}" presName="tx1" presStyleLbl="revTx" presStyleIdx="1" presStyleCnt="3"/>
      <dgm:spPr/>
    </dgm:pt>
    <dgm:pt modelId="{4E13D50B-6CD8-4128-9220-7FBB5914B4FE}" type="pres">
      <dgm:prSet presAssocID="{2C7E82E1-6E5A-4031-99BC-F870E0AA38F4}" presName="vert1" presStyleCnt="0"/>
      <dgm:spPr/>
    </dgm:pt>
    <dgm:pt modelId="{A9321D18-AC59-463E-A6FA-160D1C668546}" type="pres">
      <dgm:prSet presAssocID="{3B25C673-814E-49F4-AABE-FDCF9A3E1920}" presName="thickLine" presStyleLbl="alignNode1" presStyleIdx="2" presStyleCnt="3"/>
      <dgm:spPr/>
    </dgm:pt>
    <dgm:pt modelId="{B5589188-2532-4140-B04B-19068A74619F}" type="pres">
      <dgm:prSet presAssocID="{3B25C673-814E-49F4-AABE-FDCF9A3E1920}" presName="horz1" presStyleCnt="0"/>
      <dgm:spPr/>
    </dgm:pt>
    <dgm:pt modelId="{000D80B4-3DF7-439F-87EA-2004EDB10E62}" type="pres">
      <dgm:prSet presAssocID="{3B25C673-814E-49F4-AABE-FDCF9A3E1920}" presName="tx1" presStyleLbl="revTx" presStyleIdx="2" presStyleCnt="3"/>
      <dgm:spPr/>
    </dgm:pt>
    <dgm:pt modelId="{674A9A9A-84F9-49C1-BBF8-B9B7C9FAD674}" type="pres">
      <dgm:prSet presAssocID="{3B25C673-814E-49F4-AABE-FDCF9A3E1920}" presName="vert1" presStyleCnt="0"/>
      <dgm:spPr/>
    </dgm:pt>
  </dgm:ptLst>
  <dgm:cxnLst>
    <dgm:cxn modelId="{9A3FA537-E3B9-4F0B-9CB8-41F190A85FC8}" type="presOf" srcId="{38FF2782-8292-415C-9712-291B713882AA}" destId="{A9FD2715-F7CE-42C2-806D-55D7820C0C31}" srcOrd="0" destOrd="0" presId="urn:microsoft.com/office/officeart/2008/layout/LinedList"/>
    <dgm:cxn modelId="{0AB73651-55CC-47F9-B26F-AE58D220D8C9}" type="presOf" srcId="{3B25C673-814E-49F4-AABE-FDCF9A3E1920}" destId="{000D80B4-3DF7-439F-87EA-2004EDB10E62}" srcOrd="0" destOrd="0" presId="urn:microsoft.com/office/officeart/2008/layout/LinedList"/>
    <dgm:cxn modelId="{D8771D9B-6735-4A6C-BEF2-537CA1EEF0D1}" srcId="{F96A24E7-6114-485B-B15E-33FC8F94258B}" destId="{3B25C673-814E-49F4-AABE-FDCF9A3E1920}" srcOrd="2" destOrd="0" parTransId="{761FACCE-1588-46CB-909A-754198C9C8F2}" sibTransId="{1420B435-81D5-4263-ACEC-4E5E2B9394BA}"/>
    <dgm:cxn modelId="{D0EB999D-0724-4302-BE69-D819677573A9}" srcId="{F96A24E7-6114-485B-B15E-33FC8F94258B}" destId="{38FF2782-8292-415C-9712-291B713882AA}" srcOrd="0" destOrd="0" parTransId="{D7AA56B9-B6C8-484D-9108-AE0975CD900D}" sibTransId="{980C0CC0-8113-4782-8ADD-8220FAB172AE}"/>
    <dgm:cxn modelId="{322B70D3-54B5-4EC2-8BF7-75C4075B50B4}" type="presOf" srcId="{F96A24E7-6114-485B-B15E-33FC8F94258B}" destId="{1D74F45E-E64F-425C-B786-7412189FEFB1}" srcOrd="0" destOrd="0" presId="urn:microsoft.com/office/officeart/2008/layout/LinedList"/>
    <dgm:cxn modelId="{4066DDD8-F0BA-4EE0-BD47-F909C61F4D5A}" srcId="{F96A24E7-6114-485B-B15E-33FC8F94258B}" destId="{2C7E82E1-6E5A-4031-99BC-F870E0AA38F4}" srcOrd="1" destOrd="0" parTransId="{A0C78C97-2459-4B01-99BD-E136A6D3A32B}" sibTransId="{30676597-5A1E-41FC-8A8F-25327A2F27C5}"/>
    <dgm:cxn modelId="{9FFFB3EB-81DE-4843-B0C5-96ECDF702F2D}" type="presOf" srcId="{2C7E82E1-6E5A-4031-99BC-F870E0AA38F4}" destId="{9634DC0E-62DE-4C0F-8961-5552DA56B34C}" srcOrd="0" destOrd="0" presId="urn:microsoft.com/office/officeart/2008/layout/LinedList"/>
    <dgm:cxn modelId="{E63FE193-C7AB-432B-A79D-5464B77501E4}" type="presParOf" srcId="{1D74F45E-E64F-425C-B786-7412189FEFB1}" destId="{8178C891-8625-4D82-85A9-C6C183842752}" srcOrd="0" destOrd="0" presId="urn:microsoft.com/office/officeart/2008/layout/LinedList"/>
    <dgm:cxn modelId="{9DE9E9B4-674B-4442-8EFF-5E8582CB4328}" type="presParOf" srcId="{1D74F45E-E64F-425C-B786-7412189FEFB1}" destId="{CDAC9BC9-CC1A-413A-BA70-FFDBA7F724CA}" srcOrd="1" destOrd="0" presId="urn:microsoft.com/office/officeart/2008/layout/LinedList"/>
    <dgm:cxn modelId="{530C9D61-DE8E-4F64-ABF9-112771A7A450}" type="presParOf" srcId="{CDAC9BC9-CC1A-413A-BA70-FFDBA7F724CA}" destId="{A9FD2715-F7CE-42C2-806D-55D7820C0C31}" srcOrd="0" destOrd="0" presId="urn:microsoft.com/office/officeart/2008/layout/LinedList"/>
    <dgm:cxn modelId="{2F735D4E-BE73-4423-8E54-421142034B09}" type="presParOf" srcId="{CDAC9BC9-CC1A-413A-BA70-FFDBA7F724CA}" destId="{5161E626-9F52-41D6-8505-6F0C97E70473}" srcOrd="1" destOrd="0" presId="urn:microsoft.com/office/officeart/2008/layout/LinedList"/>
    <dgm:cxn modelId="{D6513773-BADB-45BC-848F-0EA0A1CCDBA2}" type="presParOf" srcId="{1D74F45E-E64F-425C-B786-7412189FEFB1}" destId="{C561B40E-885A-49EF-A687-2D766A5A0B7B}" srcOrd="2" destOrd="0" presId="urn:microsoft.com/office/officeart/2008/layout/LinedList"/>
    <dgm:cxn modelId="{C140577F-8845-40C7-961E-28A0C16568B9}" type="presParOf" srcId="{1D74F45E-E64F-425C-B786-7412189FEFB1}" destId="{0763807E-BA54-462B-9775-CAB6FB0098FE}" srcOrd="3" destOrd="0" presId="urn:microsoft.com/office/officeart/2008/layout/LinedList"/>
    <dgm:cxn modelId="{6011DEBF-97D7-4CFF-8035-A36E11BDF4A0}" type="presParOf" srcId="{0763807E-BA54-462B-9775-CAB6FB0098FE}" destId="{9634DC0E-62DE-4C0F-8961-5552DA56B34C}" srcOrd="0" destOrd="0" presId="urn:microsoft.com/office/officeart/2008/layout/LinedList"/>
    <dgm:cxn modelId="{84BD8AC9-4317-43E4-83ED-811C39EAF980}" type="presParOf" srcId="{0763807E-BA54-462B-9775-CAB6FB0098FE}" destId="{4E13D50B-6CD8-4128-9220-7FBB5914B4FE}" srcOrd="1" destOrd="0" presId="urn:microsoft.com/office/officeart/2008/layout/LinedList"/>
    <dgm:cxn modelId="{A85C0C75-AEEC-424D-A311-EB61D1ADB559}" type="presParOf" srcId="{1D74F45E-E64F-425C-B786-7412189FEFB1}" destId="{A9321D18-AC59-463E-A6FA-160D1C668546}" srcOrd="4" destOrd="0" presId="urn:microsoft.com/office/officeart/2008/layout/LinedList"/>
    <dgm:cxn modelId="{7F51FEB8-9CB2-4B62-AB6C-9D9EF8BD1700}" type="presParOf" srcId="{1D74F45E-E64F-425C-B786-7412189FEFB1}" destId="{B5589188-2532-4140-B04B-19068A74619F}" srcOrd="5" destOrd="0" presId="urn:microsoft.com/office/officeart/2008/layout/LinedList"/>
    <dgm:cxn modelId="{47D42726-0488-4DE5-B091-180E3280271E}" type="presParOf" srcId="{B5589188-2532-4140-B04B-19068A74619F}" destId="{000D80B4-3DF7-439F-87EA-2004EDB10E62}" srcOrd="0" destOrd="0" presId="urn:microsoft.com/office/officeart/2008/layout/LinedList"/>
    <dgm:cxn modelId="{A1F9E853-015B-406B-A307-E119AD501178}" type="presParOf" srcId="{B5589188-2532-4140-B04B-19068A74619F}" destId="{674A9A9A-84F9-49C1-BBF8-B9B7C9FAD674}"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D6DB983-0B7E-43FD-8DAE-15E88D5854DE}"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33C4CD17-93E2-43E9-8ACE-83756C59E984}">
      <dgm:prSet/>
      <dgm:spPr/>
      <dgm:t>
        <a:bodyPr/>
        <a:lstStyle/>
        <a:p>
          <a:r>
            <a:rPr lang="en-US"/>
            <a:t>The first explorers looked for gold dust at the confluence of Brahmaputra and Dhansiri rivers and not for oil</a:t>
          </a:r>
        </a:p>
      </dgm:t>
    </dgm:pt>
    <dgm:pt modelId="{EE6DEF25-1D29-4EE8-8BFA-B0B8D3A4ED86}" type="parTrans" cxnId="{4E1EE5E4-9E1A-4D03-B753-09064BB17FC9}">
      <dgm:prSet/>
      <dgm:spPr/>
      <dgm:t>
        <a:bodyPr/>
        <a:lstStyle/>
        <a:p>
          <a:endParaRPr lang="en-US"/>
        </a:p>
      </dgm:t>
    </dgm:pt>
    <dgm:pt modelId="{C0015ED8-1506-4176-B273-05DAC946EA7C}" type="sibTrans" cxnId="{4E1EE5E4-9E1A-4D03-B753-09064BB17FC9}">
      <dgm:prSet/>
      <dgm:spPr/>
      <dgm:t>
        <a:bodyPr/>
        <a:lstStyle/>
        <a:p>
          <a:endParaRPr lang="en-US"/>
        </a:p>
      </dgm:t>
    </dgm:pt>
    <dgm:pt modelId="{95957F6C-0A85-4C86-BB46-3E24C329634F}">
      <dgm:prSet/>
      <dgm:spPr/>
      <dgm:t>
        <a:bodyPr/>
        <a:lstStyle/>
        <a:p>
          <a:r>
            <a:rPr lang="en-US"/>
            <a:t>First oil well in India was drilled  in Makum in Assam in 1866 just seven years after the famous ‘Drake and colleague’ drilled the first crude oil  in the year 1859. </a:t>
          </a:r>
        </a:p>
      </dgm:t>
    </dgm:pt>
    <dgm:pt modelId="{436121BC-1B84-4110-A602-E6754F068AF7}" type="parTrans" cxnId="{B0136BB5-4F96-4432-9187-583D481EF616}">
      <dgm:prSet/>
      <dgm:spPr/>
      <dgm:t>
        <a:bodyPr/>
        <a:lstStyle/>
        <a:p>
          <a:endParaRPr lang="en-US"/>
        </a:p>
      </dgm:t>
    </dgm:pt>
    <dgm:pt modelId="{F28F604D-CB2E-4771-930C-E3DD61DA5E55}" type="sibTrans" cxnId="{B0136BB5-4F96-4432-9187-583D481EF616}">
      <dgm:prSet/>
      <dgm:spPr/>
      <dgm:t>
        <a:bodyPr/>
        <a:lstStyle/>
        <a:p>
          <a:endParaRPr lang="en-US"/>
        </a:p>
      </dgm:t>
    </dgm:pt>
    <dgm:pt modelId="{6A496CD8-FDDA-40AB-9AAB-06C8546B3C36}">
      <dgm:prSet/>
      <dgm:spPr/>
      <dgm:t>
        <a:bodyPr/>
        <a:lstStyle/>
        <a:p>
          <a:r>
            <a:rPr lang="en-US"/>
            <a:t>The well was completed at a depth of 662 ft with initial production of 200 gallons/day in Nov-1890</a:t>
          </a:r>
        </a:p>
      </dgm:t>
    </dgm:pt>
    <dgm:pt modelId="{150C0656-E243-43D7-AB43-956B9B50A616}" type="parTrans" cxnId="{4CFC704F-BF13-460E-8452-178F389EC2E2}">
      <dgm:prSet/>
      <dgm:spPr/>
      <dgm:t>
        <a:bodyPr/>
        <a:lstStyle/>
        <a:p>
          <a:endParaRPr lang="en-US"/>
        </a:p>
      </dgm:t>
    </dgm:pt>
    <dgm:pt modelId="{D2A0F443-34E0-4410-A1ED-37EC201831AB}" type="sibTrans" cxnId="{4CFC704F-BF13-460E-8452-178F389EC2E2}">
      <dgm:prSet/>
      <dgm:spPr/>
      <dgm:t>
        <a:bodyPr/>
        <a:lstStyle/>
        <a:p>
          <a:endParaRPr lang="en-US"/>
        </a:p>
      </dgm:t>
    </dgm:pt>
    <dgm:pt modelId="{F88348B9-D9A1-492F-8B26-BFE638B95051}" type="pres">
      <dgm:prSet presAssocID="{8D6DB983-0B7E-43FD-8DAE-15E88D5854DE}" presName="vert0" presStyleCnt="0">
        <dgm:presLayoutVars>
          <dgm:dir/>
          <dgm:animOne val="branch"/>
          <dgm:animLvl val="lvl"/>
        </dgm:presLayoutVars>
      </dgm:prSet>
      <dgm:spPr/>
    </dgm:pt>
    <dgm:pt modelId="{A9E86D7C-52D7-4903-8916-E59D16815811}" type="pres">
      <dgm:prSet presAssocID="{33C4CD17-93E2-43E9-8ACE-83756C59E984}" presName="thickLine" presStyleLbl="alignNode1" presStyleIdx="0" presStyleCnt="3"/>
      <dgm:spPr/>
    </dgm:pt>
    <dgm:pt modelId="{79615DBA-2B6E-4720-8E83-ECB2D4559A0E}" type="pres">
      <dgm:prSet presAssocID="{33C4CD17-93E2-43E9-8ACE-83756C59E984}" presName="horz1" presStyleCnt="0"/>
      <dgm:spPr/>
    </dgm:pt>
    <dgm:pt modelId="{36868844-B619-404E-B6A0-E46E18892B00}" type="pres">
      <dgm:prSet presAssocID="{33C4CD17-93E2-43E9-8ACE-83756C59E984}" presName="tx1" presStyleLbl="revTx" presStyleIdx="0" presStyleCnt="3"/>
      <dgm:spPr/>
    </dgm:pt>
    <dgm:pt modelId="{2410C77A-864E-475A-A621-27EB3DD97BF1}" type="pres">
      <dgm:prSet presAssocID="{33C4CD17-93E2-43E9-8ACE-83756C59E984}" presName="vert1" presStyleCnt="0"/>
      <dgm:spPr/>
    </dgm:pt>
    <dgm:pt modelId="{1F90B196-3049-4513-9835-713B69E03286}" type="pres">
      <dgm:prSet presAssocID="{95957F6C-0A85-4C86-BB46-3E24C329634F}" presName="thickLine" presStyleLbl="alignNode1" presStyleIdx="1" presStyleCnt="3"/>
      <dgm:spPr/>
    </dgm:pt>
    <dgm:pt modelId="{7F46C8B3-BD3A-4D56-8067-F17A580F5188}" type="pres">
      <dgm:prSet presAssocID="{95957F6C-0A85-4C86-BB46-3E24C329634F}" presName="horz1" presStyleCnt="0"/>
      <dgm:spPr/>
    </dgm:pt>
    <dgm:pt modelId="{6AC8350B-D58A-40DE-89CA-DA42F366A46A}" type="pres">
      <dgm:prSet presAssocID="{95957F6C-0A85-4C86-BB46-3E24C329634F}" presName="tx1" presStyleLbl="revTx" presStyleIdx="1" presStyleCnt="3"/>
      <dgm:spPr/>
    </dgm:pt>
    <dgm:pt modelId="{42047CBD-186B-455D-8272-6B95B470FA84}" type="pres">
      <dgm:prSet presAssocID="{95957F6C-0A85-4C86-BB46-3E24C329634F}" presName="vert1" presStyleCnt="0"/>
      <dgm:spPr/>
    </dgm:pt>
    <dgm:pt modelId="{67837516-3CB0-467D-8599-59BB55CF8EE8}" type="pres">
      <dgm:prSet presAssocID="{6A496CD8-FDDA-40AB-9AAB-06C8546B3C36}" presName="thickLine" presStyleLbl="alignNode1" presStyleIdx="2" presStyleCnt="3"/>
      <dgm:spPr/>
    </dgm:pt>
    <dgm:pt modelId="{6881ECD4-57AF-408C-9D96-A9FD75C412A1}" type="pres">
      <dgm:prSet presAssocID="{6A496CD8-FDDA-40AB-9AAB-06C8546B3C36}" presName="horz1" presStyleCnt="0"/>
      <dgm:spPr/>
    </dgm:pt>
    <dgm:pt modelId="{8E159B02-5220-47A1-9838-87390B98F836}" type="pres">
      <dgm:prSet presAssocID="{6A496CD8-FDDA-40AB-9AAB-06C8546B3C36}" presName="tx1" presStyleLbl="revTx" presStyleIdx="2" presStyleCnt="3"/>
      <dgm:spPr/>
    </dgm:pt>
    <dgm:pt modelId="{35895E02-E227-4DC8-ACBA-3833F4E0A392}" type="pres">
      <dgm:prSet presAssocID="{6A496CD8-FDDA-40AB-9AAB-06C8546B3C36}" presName="vert1" presStyleCnt="0"/>
      <dgm:spPr/>
    </dgm:pt>
  </dgm:ptLst>
  <dgm:cxnLst>
    <dgm:cxn modelId="{4CFC704F-BF13-460E-8452-178F389EC2E2}" srcId="{8D6DB983-0B7E-43FD-8DAE-15E88D5854DE}" destId="{6A496CD8-FDDA-40AB-9AAB-06C8546B3C36}" srcOrd="2" destOrd="0" parTransId="{150C0656-E243-43D7-AB43-956B9B50A616}" sibTransId="{D2A0F443-34E0-4410-A1ED-37EC201831AB}"/>
    <dgm:cxn modelId="{4A8D6559-2CFF-4A14-976C-5E933D448F6A}" type="presOf" srcId="{6A496CD8-FDDA-40AB-9AAB-06C8546B3C36}" destId="{8E159B02-5220-47A1-9838-87390B98F836}" srcOrd="0" destOrd="0" presId="urn:microsoft.com/office/officeart/2008/layout/LinedList"/>
    <dgm:cxn modelId="{3B02E989-8041-4B55-B316-399C5994F826}" type="presOf" srcId="{33C4CD17-93E2-43E9-8ACE-83756C59E984}" destId="{36868844-B619-404E-B6A0-E46E18892B00}" srcOrd="0" destOrd="0" presId="urn:microsoft.com/office/officeart/2008/layout/LinedList"/>
    <dgm:cxn modelId="{B0136BB5-4F96-4432-9187-583D481EF616}" srcId="{8D6DB983-0B7E-43FD-8DAE-15E88D5854DE}" destId="{95957F6C-0A85-4C86-BB46-3E24C329634F}" srcOrd="1" destOrd="0" parTransId="{436121BC-1B84-4110-A602-E6754F068AF7}" sibTransId="{F28F604D-CB2E-4771-930C-E3DD61DA5E55}"/>
    <dgm:cxn modelId="{809A0BC0-0362-40EC-ABF1-1F5E22D19AA4}" type="presOf" srcId="{95957F6C-0A85-4C86-BB46-3E24C329634F}" destId="{6AC8350B-D58A-40DE-89CA-DA42F366A46A}" srcOrd="0" destOrd="0" presId="urn:microsoft.com/office/officeart/2008/layout/LinedList"/>
    <dgm:cxn modelId="{8752A9D2-1155-4C46-AB8E-74CA6326FD74}" type="presOf" srcId="{8D6DB983-0B7E-43FD-8DAE-15E88D5854DE}" destId="{F88348B9-D9A1-492F-8B26-BFE638B95051}" srcOrd="0" destOrd="0" presId="urn:microsoft.com/office/officeart/2008/layout/LinedList"/>
    <dgm:cxn modelId="{4E1EE5E4-9E1A-4D03-B753-09064BB17FC9}" srcId="{8D6DB983-0B7E-43FD-8DAE-15E88D5854DE}" destId="{33C4CD17-93E2-43E9-8ACE-83756C59E984}" srcOrd="0" destOrd="0" parTransId="{EE6DEF25-1D29-4EE8-8BFA-B0B8D3A4ED86}" sibTransId="{C0015ED8-1506-4176-B273-05DAC946EA7C}"/>
    <dgm:cxn modelId="{62DDF2FC-2C51-4059-A9F0-0E6475294A1B}" type="presParOf" srcId="{F88348B9-D9A1-492F-8B26-BFE638B95051}" destId="{A9E86D7C-52D7-4903-8916-E59D16815811}" srcOrd="0" destOrd="0" presId="urn:microsoft.com/office/officeart/2008/layout/LinedList"/>
    <dgm:cxn modelId="{D8877B7B-5CDF-40DB-B654-53D5E9979295}" type="presParOf" srcId="{F88348B9-D9A1-492F-8B26-BFE638B95051}" destId="{79615DBA-2B6E-4720-8E83-ECB2D4559A0E}" srcOrd="1" destOrd="0" presId="urn:microsoft.com/office/officeart/2008/layout/LinedList"/>
    <dgm:cxn modelId="{9D9343F5-7B56-425B-920A-A5AEB82F26D9}" type="presParOf" srcId="{79615DBA-2B6E-4720-8E83-ECB2D4559A0E}" destId="{36868844-B619-404E-B6A0-E46E18892B00}" srcOrd="0" destOrd="0" presId="urn:microsoft.com/office/officeart/2008/layout/LinedList"/>
    <dgm:cxn modelId="{4ED69FD9-4758-46A9-A289-7A15F63A335A}" type="presParOf" srcId="{79615DBA-2B6E-4720-8E83-ECB2D4559A0E}" destId="{2410C77A-864E-475A-A621-27EB3DD97BF1}" srcOrd="1" destOrd="0" presId="urn:microsoft.com/office/officeart/2008/layout/LinedList"/>
    <dgm:cxn modelId="{759495A0-D520-4A46-9505-1AEA798AE7A2}" type="presParOf" srcId="{F88348B9-D9A1-492F-8B26-BFE638B95051}" destId="{1F90B196-3049-4513-9835-713B69E03286}" srcOrd="2" destOrd="0" presId="urn:microsoft.com/office/officeart/2008/layout/LinedList"/>
    <dgm:cxn modelId="{B2B0D800-0742-4772-9FD6-337E02C74FEA}" type="presParOf" srcId="{F88348B9-D9A1-492F-8B26-BFE638B95051}" destId="{7F46C8B3-BD3A-4D56-8067-F17A580F5188}" srcOrd="3" destOrd="0" presId="urn:microsoft.com/office/officeart/2008/layout/LinedList"/>
    <dgm:cxn modelId="{8CE958B5-75CF-4905-8EBB-34D4DAD099C9}" type="presParOf" srcId="{7F46C8B3-BD3A-4D56-8067-F17A580F5188}" destId="{6AC8350B-D58A-40DE-89CA-DA42F366A46A}" srcOrd="0" destOrd="0" presId="urn:microsoft.com/office/officeart/2008/layout/LinedList"/>
    <dgm:cxn modelId="{2666AC0B-0CC6-4913-9E37-B01057712E0F}" type="presParOf" srcId="{7F46C8B3-BD3A-4D56-8067-F17A580F5188}" destId="{42047CBD-186B-455D-8272-6B95B470FA84}" srcOrd="1" destOrd="0" presId="urn:microsoft.com/office/officeart/2008/layout/LinedList"/>
    <dgm:cxn modelId="{79D5CA66-AD0C-44CB-9555-EBFA20D34EDA}" type="presParOf" srcId="{F88348B9-D9A1-492F-8B26-BFE638B95051}" destId="{67837516-3CB0-467D-8599-59BB55CF8EE8}" srcOrd="4" destOrd="0" presId="urn:microsoft.com/office/officeart/2008/layout/LinedList"/>
    <dgm:cxn modelId="{42B683B1-D49F-49CA-B6A7-A5BFD732D8DD}" type="presParOf" srcId="{F88348B9-D9A1-492F-8B26-BFE638B95051}" destId="{6881ECD4-57AF-408C-9D96-A9FD75C412A1}" srcOrd="5" destOrd="0" presId="urn:microsoft.com/office/officeart/2008/layout/LinedList"/>
    <dgm:cxn modelId="{3CD2E7CB-90C3-4E50-9E81-4C7EE8D5E046}" type="presParOf" srcId="{6881ECD4-57AF-408C-9D96-A9FD75C412A1}" destId="{8E159B02-5220-47A1-9838-87390B98F836}" srcOrd="0" destOrd="0" presId="urn:microsoft.com/office/officeart/2008/layout/LinedList"/>
    <dgm:cxn modelId="{F046439F-7BED-4F90-A9B0-4180A9AB767C}" type="presParOf" srcId="{6881ECD4-57AF-408C-9D96-A9FD75C412A1}" destId="{35895E02-E227-4DC8-ACBA-3833F4E0A39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A40A323-58F3-4968-A12C-058470564C2D}" type="doc">
      <dgm:prSet loTypeId="urn:microsoft.com/office/officeart/2017/3/layout/DropPinTimeline" loCatId="process" qsTypeId="urn:microsoft.com/office/officeart/2005/8/quickstyle/simple1" qsCatId="simple" csTypeId="urn:microsoft.com/office/officeart/2005/8/colors/colorful2" csCatId="colorful" phldr="1"/>
      <dgm:spPr/>
      <dgm:t>
        <a:bodyPr/>
        <a:lstStyle/>
        <a:p>
          <a:endParaRPr lang="en-US"/>
        </a:p>
      </dgm:t>
    </dgm:pt>
    <dgm:pt modelId="{2B250A6D-35C4-4B96-A23F-7DFBA69610DD}">
      <dgm:prSet/>
      <dgm:spPr/>
      <dgm:t>
        <a:bodyPr/>
        <a:lstStyle/>
        <a:p>
          <a:pPr>
            <a:defRPr b="1"/>
          </a:pPr>
          <a:r>
            <a:rPr lang="en-US"/>
            <a:t>1958</a:t>
          </a:r>
        </a:p>
      </dgm:t>
    </dgm:pt>
    <dgm:pt modelId="{5A4692E4-9900-4BE6-8D46-5FDE37821376}" type="parTrans" cxnId="{6BF59F10-5026-42FF-A656-333F5B29B1DA}">
      <dgm:prSet/>
      <dgm:spPr/>
      <dgm:t>
        <a:bodyPr/>
        <a:lstStyle/>
        <a:p>
          <a:endParaRPr lang="en-US"/>
        </a:p>
      </dgm:t>
    </dgm:pt>
    <dgm:pt modelId="{B267E0D8-91BF-4F24-9293-8FF4F8EC73C4}" type="sibTrans" cxnId="{6BF59F10-5026-42FF-A656-333F5B29B1DA}">
      <dgm:prSet/>
      <dgm:spPr/>
      <dgm:t>
        <a:bodyPr/>
        <a:lstStyle/>
        <a:p>
          <a:endParaRPr lang="en-US"/>
        </a:p>
      </dgm:t>
    </dgm:pt>
    <dgm:pt modelId="{BFCD8237-9917-4AAD-9AD5-F1159971DF50}">
      <dgm:prSet/>
      <dgm:spPr/>
      <dgm:t>
        <a:bodyPr/>
        <a:lstStyle/>
        <a:p>
          <a:r>
            <a:rPr lang="en-US"/>
            <a:t>In 1958, ONGC stuck gas in Jawalamukhi and oil in well Cambay # 1</a:t>
          </a:r>
        </a:p>
      </dgm:t>
    </dgm:pt>
    <dgm:pt modelId="{805878C0-02B6-406B-BA2A-6A8CD12F2CE1}" type="parTrans" cxnId="{73BEACEC-978A-4D8A-AB87-D39980380FDA}">
      <dgm:prSet/>
      <dgm:spPr/>
      <dgm:t>
        <a:bodyPr/>
        <a:lstStyle/>
        <a:p>
          <a:endParaRPr lang="en-US"/>
        </a:p>
      </dgm:t>
    </dgm:pt>
    <dgm:pt modelId="{CC5337C9-0184-4BCE-A2B0-32048F0868EB}" type="sibTrans" cxnId="{73BEACEC-978A-4D8A-AB87-D39980380FDA}">
      <dgm:prSet/>
      <dgm:spPr/>
      <dgm:t>
        <a:bodyPr/>
        <a:lstStyle/>
        <a:p>
          <a:endParaRPr lang="en-US"/>
        </a:p>
      </dgm:t>
    </dgm:pt>
    <dgm:pt modelId="{5CBAC5D3-86FD-442E-A9DD-AF11BE684359}">
      <dgm:prSet/>
      <dgm:spPr/>
      <dgm:t>
        <a:bodyPr/>
        <a:lstStyle/>
        <a:p>
          <a:pPr>
            <a:defRPr b="1"/>
          </a:pPr>
          <a:r>
            <a:rPr lang="en-US"/>
            <a:t>1959</a:t>
          </a:r>
        </a:p>
      </dgm:t>
    </dgm:pt>
    <dgm:pt modelId="{E3709B64-03AD-419F-AFD4-8B0609F83FBB}" type="parTrans" cxnId="{A3915A44-484A-4FC1-B3DB-EF0EB9DF7EDB}">
      <dgm:prSet/>
      <dgm:spPr/>
      <dgm:t>
        <a:bodyPr/>
        <a:lstStyle/>
        <a:p>
          <a:endParaRPr lang="en-US"/>
        </a:p>
      </dgm:t>
    </dgm:pt>
    <dgm:pt modelId="{40619B7E-BB31-416A-ABDA-22FCFD62A1F8}" type="sibTrans" cxnId="{A3915A44-484A-4FC1-B3DB-EF0EB9DF7EDB}">
      <dgm:prSet/>
      <dgm:spPr/>
      <dgm:t>
        <a:bodyPr/>
        <a:lstStyle/>
        <a:p>
          <a:endParaRPr lang="en-US"/>
        </a:p>
      </dgm:t>
    </dgm:pt>
    <dgm:pt modelId="{B0303DFF-3CAC-46A7-8EA7-3F8E578BD557}">
      <dgm:prSet/>
      <dgm:spPr/>
      <dgm:t>
        <a:bodyPr/>
        <a:lstStyle/>
        <a:p>
          <a:r>
            <a:rPr lang="en-US"/>
            <a:t>In 1959, ONGC became autonomous statutory body</a:t>
          </a:r>
        </a:p>
      </dgm:t>
    </dgm:pt>
    <dgm:pt modelId="{25E3D087-94A2-44B2-8B04-DB4CDAD9E421}" type="parTrans" cxnId="{38E4C77E-6CA5-482D-82C3-13880382B487}">
      <dgm:prSet/>
      <dgm:spPr/>
      <dgm:t>
        <a:bodyPr/>
        <a:lstStyle/>
        <a:p>
          <a:endParaRPr lang="en-US"/>
        </a:p>
      </dgm:t>
    </dgm:pt>
    <dgm:pt modelId="{CBB6F42C-2DCF-4C1F-B403-EE9FC9247D72}" type="sibTrans" cxnId="{38E4C77E-6CA5-482D-82C3-13880382B487}">
      <dgm:prSet/>
      <dgm:spPr/>
      <dgm:t>
        <a:bodyPr/>
        <a:lstStyle/>
        <a:p>
          <a:endParaRPr lang="en-US"/>
        </a:p>
      </dgm:t>
    </dgm:pt>
    <dgm:pt modelId="{BD4AFE82-6E66-4B70-9E7A-487115F51795}" type="pres">
      <dgm:prSet presAssocID="{4A40A323-58F3-4968-A12C-058470564C2D}" presName="root" presStyleCnt="0">
        <dgm:presLayoutVars>
          <dgm:chMax/>
          <dgm:chPref/>
          <dgm:animLvl val="lvl"/>
        </dgm:presLayoutVars>
      </dgm:prSet>
      <dgm:spPr/>
    </dgm:pt>
    <dgm:pt modelId="{FE7BAF79-B0A8-482E-98A0-A9E362E489E6}" type="pres">
      <dgm:prSet presAssocID="{4A40A323-58F3-4968-A12C-058470564C2D}" presName="divider" presStyleLbl="fgAcc1" presStyleIdx="0" presStyleCnt="3"/>
      <dgm:spPr>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tailEnd type="triangle" w="lg" len="lg"/>
        </a:ln>
        <a:effectLst/>
      </dgm:spPr>
    </dgm:pt>
    <dgm:pt modelId="{7318FF70-1901-4CD8-8EE1-10B944A5789F}" type="pres">
      <dgm:prSet presAssocID="{4A40A323-58F3-4968-A12C-058470564C2D}" presName="nodes" presStyleCnt="0">
        <dgm:presLayoutVars>
          <dgm:chMax/>
          <dgm:chPref/>
          <dgm:animLvl val="lvl"/>
        </dgm:presLayoutVars>
      </dgm:prSet>
      <dgm:spPr/>
    </dgm:pt>
    <dgm:pt modelId="{4FFC169E-9091-4B0E-831D-6FE9B093EFA9}" type="pres">
      <dgm:prSet presAssocID="{2B250A6D-35C4-4B96-A23F-7DFBA69610DD}" presName="composite1" presStyleCnt="0"/>
      <dgm:spPr/>
    </dgm:pt>
    <dgm:pt modelId="{9ED5B4CF-8549-4D50-A9BB-4A64C64A6783}" type="pres">
      <dgm:prSet presAssocID="{2B250A6D-35C4-4B96-A23F-7DFBA69610DD}" presName="ConnectorPoint1" presStyleLbl="lnNode1" presStyleIdx="0" presStyleCnt="2"/>
      <dgm:spPr/>
    </dgm:pt>
    <dgm:pt modelId="{2C51A171-05F4-4F6B-B7F8-CBB88CFAAE05}" type="pres">
      <dgm:prSet presAssocID="{2B250A6D-35C4-4B96-A23F-7DFBA69610DD}" presName="DropPinPlaceHolder1" presStyleCnt="0"/>
      <dgm:spPr/>
    </dgm:pt>
    <dgm:pt modelId="{86EED96C-7628-430C-986F-2B462C01076C}" type="pres">
      <dgm:prSet presAssocID="{2B250A6D-35C4-4B96-A23F-7DFBA69610DD}" presName="DropPin1" presStyleLbl="alignNode1" presStyleIdx="0" presStyleCnt="2"/>
      <dgm:spPr/>
    </dgm:pt>
    <dgm:pt modelId="{082D050E-FA06-4451-930D-C734D1CEA7A8}" type="pres">
      <dgm:prSet presAssocID="{2B250A6D-35C4-4B96-A23F-7DFBA69610DD}" presName="Ellipse1" presStyleLbl="fgAcc1" presStyleIdx="1" presStyleCnt="3"/>
      <dgm:spPr>
        <a:solidFill>
          <a:schemeClr val="lt1">
            <a:alpha val="90000"/>
            <a:hueOff val="0"/>
            <a:satOff val="0"/>
            <a:lumOff val="0"/>
            <a:alphaOff val="0"/>
          </a:schemeClr>
        </a:solidFill>
        <a:ln w="25400" cap="flat" cmpd="sng" algn="ctr">
          <a:noFill/>
          <a:prstDash val="solid"/>
        </a:ln>
        <a:effectLst/>
      </dgm:spPr>
    </dgm:pt>
    <dgm:pt modelId="{724218E3-50C6-46B0-BB4B-FDF090D756E5}" type="pres">
      <dgm:prSet presAssocID="{2B250A6D-35C4-4B96-A23F-7DFBA69610DD}" presName="L2TextContainer1" presStyleLbl="revTx" presStyleIdx="0" presStyleCnt="4">
        <dgm:presLayoutVars>
          <dgm:bulletEnabled val="1"/>
        </dgm:presLayoutVars>
      </dgm:prSet>
      <dgm:spPr/>
    </dgm:pt>
    <dgm:pt modelId="{FA50097F-7924-4763-9448-4D0E4F74B02E}" type="pres">
      <dgm:prSet presAssocID="{2B250A6D-35C4-4B96-A23F-7DFBA69610DD}" presName="L1TextContainer1" presStyleLbl="revTx" presStyleIdx="1" presStyleCnt="4">
        <dgm:presLayoutVars>
          <dgm:chMax val="1"/>
          <dgm:chPref val="1"/>
          <dgm:bulletEnabled val="1"/>
        </dgm:presLayoutVars>
      </dgm:prSet>
      <dgm:spPr/>
    </dgm:pt>
    <dgm:pt modelId="{59D365DB-940F-4C60-90B4-7B02A6609F83}" type="pres">
      <dgm:prSet presAssocID="{2B250A6D-35C4-4B96-A23F-7DFBA69610DD}" presName="ConnectLine1" presStyleLbl="sibTrans1D1" presStyleIdx="0" presStyleCnt="2"/>
      <dgm:spPr>
        <a:noFill/>
        <a:ln w="12700" cap="flat" cmpd="sng" algn="ctr">
          <a:solidFill>
            <a:schemeClr val="accent2">
              <a:hueOff val="0"/>
              <a:satOff val="0"/>
              <a:lumOff val="0"/>
              <a:alphaOff val="0"/>
            </a:schemeClr>
          </a:solidFill>
          <a:prstDash val="dash"/>
        </a:ln>
        <a:effectLst/>
      </dgm:spPr>
    </dgm:pt>
    <dgm:pt modelId="{05A663F8-C483-45B5-898C-F9364D0D215A}" type="pres">
      <dgm:prSet presAssocID="{2B250A6D-35C4-4B96-A23F-7DFBA69610DD}" presName="EmptyPlaceHolder1" presStyleCnt="0"/>
      <dgm:spPr/>
    </dgm:pt>
    <dgm:pt modelId="{172C12DA-F56B-4709-88D1-C1736E5BD9D2}" type="pres">
      <dgm:prSet presAssocID="{B267E0D8-91BF-4F24-9293-8FF4F8EC73C4}" presName="spaceBetweenRectangles1" presStyleCnt="0"/>
      <dgm:spPr/>
    </dgm:pt>
    <dgm:pt modelId="{5317FB04-12E4-426C-A4CB-DC3FBC75535D}" type="pres">
      <dgm:prSet presAssocID="{5CBAC5D3-86FD-442E-A9DD-AF11BE684359}" presName="composite1" presStyleCnt="0"/>
      <dgm:spPr/>
    </dgm:pt>
    <dgm:pt modelId="{2AFB2B7A-86EC-4002-ACC9-80A581807F84}" type="pres">
      <dgm:prSet presAssocID="{5CBAC5D3-86FD-442E-A9DD-AF11BE684359}" presName="ConnectorPoint1" presStyleLbl="lnNode1" presStyleIdx="1" presStyleCnt="2"/>
      <dgm:spPr/>
    </dgm:pt>
    <dgm:pt modelId="{4F782839-C468-4E9E-8CE2-9B26C4626C10}" type="pres">
      <dgm:prSet presAssocID="{5CBAC5D3-86FD-442E-A9DD-AF11BE684359}" presName="DropPinPlaceHolder1" presStyleCnt="0"/>
      <dgm:spPr/>
    </dgm:pt>
    <dgm:pt modelId="{499731E9-5531-435F-AEDF-99D4F4290605}" type="pres">
      <dgm:prSet presAssocID="{5CBAC5D3-86FD-442E-A9DD-AF11BE684359}" presName="DropPin1" presStyleLbl="alignNode1" presStyleIdx="1" presStyleCnt="2"/>
      <dgm:spPr/>
    </dgm:pt>
    <dgm:pt modelId="{AAA02FCC-1EF3-469E-8B0E-D1CF79C8571D}" type="pres">
      <dgm:prSet presAssocID="{5CBAC5D3-86FD-442E-A9DD-AF11BE684359}" presName="Ellipse1" presStyleLbl="fgAcc1" presStyleIdx="2" presStyleCnt="3"/>
      <dgm:spPr>
        <a:solidFill>
          <a:schemeClr val="lt1">
            <a:alpha val="90000"/>
            <a:hueOff val="0"/>
            <a:satOff val="0"/>
            <a:lumOff val="0"/>
            <a:alphaOff val="0"/>
          </a:schemeClr>
        </a:solidFill>
        <a:ln w="25400" cap="flat" cmpd="sng" algn="ctr">
          <a:noFill/>
          <a:prstDash val="solid"/>
        </a:ln>
        <a:effectLst/>
      </dgm:spPr>
    </dgm:pt>
    <dgm:pt modelId="{3258ACF4-57CC-4A23-BCC4-9070D7E260E8}" type="pres">
      <dgm:prSet presAssocID="{5CBAC5D3-86FD-442E-A9DD-AF11BE684359}" presName="L2TextContainer1" presStyleLbl="revTx" presStyleIdx="2" presStyleCnt="4">
        <dgm:presLayoutVars>
          <dgm:bulletEnabled val="1"/>
        </dgm:presLayoutVars>
      </dgm:prSet>
      <dgm:spPr/>
    </dgm:pt>
    <dgm:pt modelId="{ED61AD48-46DB-4FE9-B51B-1596994475B9}" type="pres">
      <dgm:prSet presAssocID="{5CBAC5D3-86FD-442E-A9DD-AF11BE684359}" presName="L1TextContainer1" presStyleLbl="revTx" presStyleIdx="3" presStyleCnt="4">
        <dgm:presLayoutVars>
          <dgm:chMax val="1"/>
          <dgm:chPref val="1"/>
          <dgm:bulletEnabled val="1"/>
        </dgm:presLayoutVars>
      </dgm:prSet>
      <dgm:spPr/>
    </dgm:pt>
    <dgm:pt modelId="{AE243170-33BE-4EDE-BD05-CBD05E8C4BEC}" type="pres">
      <dgm:prSet presAssocID="{5CBAC5D3-86FD-442E-A9DD-AF11BE684359}" presName="ConnectLine1" presStyleLbl="sibTrans1D1" presStyleIdx="1" presStyleCnt="2"/>
      <dgm:spPr>
        <a:noFill/>
        <a:ln w="12700" cap="flat" cmpd="sng" algn="ctr">
          <a:solidFill>
            <a:schemeClr val="accent2">
              <a:hueOff val="4681519"/>
              <a:satOff val="-5839"/>
              <a:lumOff val="1373"/>
              <a:alphaOff val="0"/>
            </a:schemeClr>
          </a:solidFill>
          <a:prstDash val="dash"/>
        </a:ln>
        <a:effectLst/>
      </dgm:spPr>
    </dgm:pt>
    <dgm:pt modelId="{4F0C81EB-C4A8-4820-8E2A-81248158D02F}" type="pres">
      <dgm:prSet presAssocID="{5CBAC5D3-86FD-442E-A9DD-AF11BE684359}" presName="EmptyPlaceHolder1" presStyleCnt="0"/>
      <dgm:spPr/>
    </dgm:pt>
  </dgm:ptLst>
  <dgm:cxnLst>
    <dgm:cxn modelId="{6BF59F10-5026-42FF-A656-333F5B29B1DA}" srcId="{4A40A323-58F3-4968-A12C-058470564C2D}" destId="{2B250A6D-35C4-4B96-A23F-7DFBA69610DD}" srcOrd="0" destOrd="0" parTransId="{5A4692E4-9900-4BE6-8D46-5FDE37821376}" sibTransId="{B267E0D8-91BF-4F24-9293-8FF4F8EC73C4}"/>
    <dgm:cxn modelId="{AF21C435-BCC5-4BFF-BE86-6555083077C1}" type="presOf" srcId="{5CBAC5D3-86FD-442E-A9DD-AF11BE684359}" destId="{ED61AD48-46DB-4FE9-B51B-1596994475B9}" srcOrd="0" destOrd="0" presId="urn:microsoft.com/office/officeart/2017/3/layout/DropPinTimeline"/>
    <dgm:cxn modelId="{F0863B38-0A8C-4B2E-BFF9-B519D901B333}" type="presOf" srcId="{4A40A323-58F3-4968-A12C-058470564C2D}" destId="{BD4AFE82-6E66-4B70-9E7A-487115F51795}" srcOrd="0" destOrd="0" presId="urn:microsoft.com/office/officeart/2017/3/layout/DropPinTimeline"/>
    <dgm:cxn modelId="{A3915A44-484A-4FC1-B3DB-EF0EB9DF7EDB}" srcId="{4A40A323-58F3-4968-A12C-058470564C2D}" destId="{5CBAC5D3-86FD-442E-A9DD-AF11BE684359}" srcOrd="1" destOrd="0" parTransId="{E3709B64-03AD-419F-AFD4-8B0609F83FBB}" sibTransId="{40619B7E-BB31-416A-ABDA-22FCFD62A1F8}"/>
    <dgm:cxn modelId="{38E4C77E-6CA5-482D-82C3-13880382B487}" srcId="{5CBAC5D3-86FD-442E-A9DD-AF11BE684359}" destId="{B0303DFF-3CAC-46A7-8EA7-3F8E578BD557}" srcOrd="0" destOrd="0" parTransId="{25E3D087-94A2-44B2-8B04-DB4CDAD9E421}" sibTransId="{CBB6F42C-2DCF-4C1F-B403-EE9FC9247D72}"/>
    <dgm:cxn modelId="{76D8E3B2-125C-41A6-BF0C-525B84433877}" type="presOf" srcId="{BFCD8237-9917-4AAD-9AD5-F1159971DF50}" destId="{724218E3-50C6-46B0-BB4B-FDF090D756E5}" srcOrd="0" destOrd="0" presId="urn:microsoft.com/office/officeart/2017/3/layout/DropPinTimeline"/>
    <dgm:cxn modelId="{8BCF50CE-0964-4B61-B066-9E89A94F8931}" type="presOf" srcId="{B0303DFF-3CAC-46A7-8EA7-3F8E578BD557}" destId="{3258ACF4-57CC-4A23-BCC4-9070D7E260E8}" srcOrd="0" destOrd="0" presId="urn:microsoft.com/office/officeart/2017/3/layout/DropPinTimeline"/>
    <dgm:cxn modelId="{73BEACEC-978A-4D8A-AB87-D39980380FDA}" srcId="{2B250A6D-35C4-4B96-A23F-7DFBA69610DD}" destId="{BFCD8237-9917-4AAD-9AD5-F1159971DF50}" srcOrd="0" destOrd="0" parTransId="{805878C0-02B6-406B-BA2A-6A8CD12F2CE1}" sibTransId="{CC5337C9-0184-4BCE-A2B0-32048F0868EB}"/>
    <dgm:cxn modelId="{7366BDFC-D219-4486-BD6F-294C9AA622B7}" type="presOf" srcId="{2B250A6D-35C4-4B96-A23F-7DFBA69610DD}" destId="{FA50097F-7924-4763-9448-4D0E4F74B02E}" srcOrd="0" destOrd="0" presId="urn:microsoft.com/office/officeart/2017/3/layout/DropPinTimeline"/>
    <dgm:cxn modelId="{9590BB29-9CDC-46E2-847C-D789D0F695DD}" type="presParOf" srcId="{BD4AFE82-6E66-4B70-9E7A-487115F51795}" destId="{FE7BAF79-B0A8-482E-98A0-A9E362E489E6}" srcOrd="0" destOrd="0" presId="urn:microsoft.com/office/officeart/2017/3/layout/DropPinTimeline"/>
    <dgm:cxn modelId="{B0D66265-714F-4102-A3C6-3B3E166F4088}" type="presParOf" srcId="{BD4AFE82-6E66-4B70-9E7A-487115F51795}" destId="{7318FF70-1901-4CD8-8EE1-10B944A5789F}" srcOrd="1" destOrd="0" presId="urn:microsoft.com/office/officeart/2017/3/layout/DropPinTimeline"/>
    <dgm:cxn modelId="{B131FDFE-F673-45AE-B302-1765DAA81DF4}" type="presParOf" srcId="{7318FF70-1901-4CD8-8EE1-10B944A5789F}" destId="{4FFC169E-9091-4B0E-831D-6FE9B093EFA9}" srcOrd="0" destOrd="0" presId="urn:microsoft.com/office/officeart/2017/3/layout/DropPinTimeline"/>
    <dgm:cxn modelId="{3BE03A65-4FF2-4DBA-B72F-0A2B3D9D19EC}" type="presParOf" srcId="{4FFC169E-9091-4B0E-831D-6FE9B093EFA9}" destId="{9ED5B4CF-8549-4D50-A9BB-4A64C64A6783}" srcOrd="0" destOrd="0" presId="urn:microsoft.com/office/officeart/2017/3/layout/DropPinTimeline"/>
    <dgm:cxn modelId="{3311F404-6B14-42E8-8C63-0EB1EC2C7E64}" type="presParOf" srcId="{4FFC169E-9091-4B0E-831D-6FE9B093EFA9}" destId="{2C51A171-05F4-4F6B-B7F8-CBB88CFAAE05}" srcOrd="1" destOrd="0" presId="urn:microsoft.com/office/officeart/2017/3/layout/DropPinTimeline"/>
    <dgm:cxn modelId="{EE5067A5-CC9E-4211-BBB4-A7C2C7E52BD5}" type="presParOf" srcId="{2C51A171-05F4-4F6B-B7F8-CBB88CFAAE05}" destId="{86EED96C-7628-430C-986F-2B462C01076C}" srcOrd="0" destOrd="0" presId="urn:microsoft.com/office/officeart/2017/3/layout/DropPinTimeline"/>
    <dgm:cxn modelId="{F7B5637E-C151-459B-838E-AD0161D5B693}" type="presParOf" srcId="{2C51A171-05F4-4F6B-B7F8-CBB88CFAAE05}" destId="{082D050E-FA06-4451-930D-C734D1CEA7A8}" srcOrd="1" destOrd="0" presId="urn:microsoft.com/office/officeart/2017/3/layout/DropPinTimeline"/>
    <dgm:cxn modelId="{AAF19730-EA32-436A-BC92-3D6DC769575A}" type="presParOf" srcId="{4FFC169E-9091-4B0E-831D-6FE9B093EFA9}" destId="{724218E3-50C6-46B0-BB4B-FDF090D756E5}" srcOrd="2" destOrd="0" presId="urn:microsoft.com/office/officeart/2017/3/layout/DropPinTimeline"/>
    <dgm:cxn modelId="{4CD63A0A-A9F0-44CB-9D1D-608FD246159B}" type="presParOf" srcId="{4FFC169E-9091-4B0E-831D-6FE9B093EFA9}" destId="{FA50097F-7924-4763-9448-4D0E4F74B02E}" srcOrd="3" destOrd="0" presId="urn:microsoft.com/office/officeart/2017/3/layout/DropPinTimeline"/>
    <dgm:cxn modelId="{A90F6678-F4DD-4C2E-BD68-4A9524E058EB}" type="presParOf" srcId="{4FFC169E-9091-4B0E-831D-6FE9B093EFA9}" destId="{59D365DB-940F-4C60-90B4-7B02A6609F83}" srcOrd="4" destOrd="0" presId="urn:microsoft.com/office/officeart/2017/3/layout/DropPinTimeline"/>
    <dgm:cxn modelId="{3669D38C-119C-4B8F-A725-BA8AAEA5F888}" type="presParOf" srcId="{4FFC169E-9091-4B0E-831D-6FE9B093EFA9}" destId="{05A663F8-C483-45B5-898C-F9364D0D215A}" srcOrd="5" destOrd="0" presId="urn:microsoft.com/office/officeart/2017/3/layout/DropPinTimeline"/>
    <dgm:cxn modelId="{6523C4E8-FD5C-409E-B74A-43D7D8A4F4EB}" type="presParOf" srcId="{7318FF70-1901-4CD8-8EE1-10B944A5789F}" destId="{172C12DA-F56B-4709-88D1-C1736E5BD9D2}" srcOrd="1" destOrd="0" presId="urn:microsoft.com/office/officeart/2017/3/layout/DropPinTimeline"/>
    <dgm:cxn modelId="{E8F47E85-AF31-44FE-8813-22104B7CC1A5}" type="presParOf" srcId="{7318FF70-1901-4CD8-8EE1-10B944A5789F}" destId="{5317FB04-12E4-426C-A4CB-DC3FBC75535D}" srcOrd="2" destOrd="0" presId="urn:microsoft.com/office/officeart/2017/3/layout/DropPinTimeline"/>
    <dgm:cxn modelId="{9062EE87-0356-449F-BE53-C10434612E2F}" type="presParOf" srcId="{5317FB04-12E4-426C-A4CB-DC3FBC75535D}" destId="{2AFB2B7A-86EC-4002-ACC9-80A581807F84}" srcOrd="0" destOrd="0" presId="urn:microsoft.com/office/officeart/2017/3/layout/DropPinTimeline"/>
    <dgm:cxn modelId="{2E29F19C-DD5D-4B85-BF9D-D14B3753FF75}" type="presParOf" srcId="{5317FB04-12E4-426C-A4CB-DC3FBC75535D}" destId="{4F782839-C468-4E9E-8CE2-9B26C4626C10}" srcOrd="1" destOrd="0" presId="urn:microsoft.com/office/officeart/2017/3/layout/DropPinTimeline"/>
    <dgm:cxn modelId="{990F2133-F141-4039-95D1-3E2D95C99914}" type="presParOf" srcId="{4F782839-C468-4E9E-8CE2-9B26C4626C10}" destId="{499731E9-5531-435F-AEDF-99D4F4290605}" srcOrd="0" destOrd="0" presId="urn:microsoft.com/office/officeart/2017/3/layout/DropPinTimeline"/>
    <dgm:cxn modelId="{1F49DAE8-F55E-4D85-81C7-C64F70808A70}" type="presParOf" srcId="{4F782839-C468-4E9E-8CE2-9B26C4626C10}" destId="{AAA02FCC-1EF3-469E-8B0E-D1CF79C8571D}" srcOrd="1" destOrd="0" presId="urn:microsoft.com/office/officeart/2017/3/layout/DropPinTimeline"/>
    <dgm:cxn modelId="{E4F74DA8-CDD3-4F8E-8613-6855D2659C8F}" type="presParOf" srcId="{5317FB04-12E4-426C-A4CB-DC3FBC75535D}" destId="{3258ACF4-57CC-4A23-BCC4-9070D7E260E8}" srcOrd="2" destOrd="0" presId="urn:microsoft.com/office/officeart/2017/3/layout/DropPinTimeline"/>
    <dgm:cxn modelId="{36BD9708-8569-4323-AC4E-C9D4439E37CF}" type="presParOf" srcId="{5317FB04-12E4-426C-A4CB-DC3FBC75535D}" destId="{ED61AD48-46DB-4FE9-B51B-1596994475B9}" srcOrd="3" destOrd="0" presId="urn:microsoft.com/office/officeart/2017/3/layout/DropPinTimeline"/>
    <dgm:cxn modelId="{90B23B3D-640B-471E-BE4C-E52D7EF41353}" type="presParOf" srcId="{5317FB04-12E4-426C-A4CB-DC3FBC75535D}" destId="{AE243170-33BE-4EDE-BD05-CBD05E8C4BEC}" srcOrd="4" destOrd="0" presId="urn:microsoft.com/office/officeart/2017/3/layout/DropPinTimeline"/>
    <dgm:cxn modelId="{CA6699E3-61F5-42EA-B64E-54BDF6E79459}" type="presParOf" srcId="{5317FB04-12E4-426C-A4CB-DC3FBC75535D}" destId="{4F0C81EB-C4A8-4820-8E2A-81248158D02F}" srcOrd="5" destOrd="0" presId="urn:microsoft.com/office/officeart/2017/3/layout/DropPin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CF3656C-7D82-4B5E-8649-E8D704A462A1}"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en-US"/>
        </a:p>
      </dgm:t>
    </dgm:pt>
    <dgm:pt modelId="{8870C7FA-8CEC-47A9-B43A-17FE89F4044E}">
      <dgm:prSet/>
      <dgm:spPr/>
      <dgm:t>
        <a:bodyPr/>
        <a:lstStyle/>
        <a:p>
          <a:r>
            <a:rPr lang="en-US" dirty="0">
              <a:solidFill>
                <a:schemeClr val="tx1"/>
              </a:solidFill>
            </a:rPr>
            <a:t>CF &lt; 10.5   -aromatic based</a:t>
          </a:r>
        </a:p>
      </dgm:t>
    </dgm:pt>
    <dgm:pt modelId="{AFDAB622-FF88-4D3B-BD89-938F0DDDBF9B}" type="parTrans" cxnId="{8CD6271B-3FBB-4F69-A541-51FE71B66F4C}">
      <dgm:prSet/>
      <dgm:spPr/>
      <dgm:t>
        <a:bodyPr/>
        <a:lstStyle/>
        <a:p>
          <a:endParaRPr lang="en-US"/>
        </a:p>
      </dgm:t>
    </dgm:pt>
    <dgm:pt modelId="{DFF24F37-0E61-4B96-BC5D-A1E260D59D0D}" type="sibTrans" cxnId="{8CD6271B-3FBB-4F69-A541-51FE71B66F4C}">
      <dgm:prSet/>
      <dgm:spPr/>
      <dgm:t>
        <a:bodyPr/>
        <a:lstStyle/>
        <a:p>
          <a:endParaRPr lang="en-US"/>
        </a:p>
      </dgm:t>
    </dgm:pt>
    <dgm:pt modelId="{1D241F7F-3FA3-4B81-9273-E1ADC45ED1F2}">
      <dgm:prSet/>
      <dgm:spPr/>
      <dgm:t>
        <a:bodyPr/>
        <a:lstStyle/>
        <a:p>
          <a:r>
            <a:rPr lang="en-US" dirty="0">
              <a:solidFill>
                <a:schemeClr val="tx1"/>
              </a:solidFill>
            </a:rPr>
            <a:t>between 10.5 to 12.9: naphthenic  based</a:t>
          </a:r>
        </a:p>
      </dgm:t>
    </dgm:pt>
    <dgm:pt modelId="{5CAA4D2F-9E0E-4515-988C-F3476837A8B0}" type="parTrans" cxnId="{7A386EB3-72D7-41A0-B23B-60849E97B1ED}">
      <dgm:prSet/>
      <dgm:spPr/>
      <dgm:t>
        <a:bodyPr/>
        <a:lstStyle/>
        <a:p>
          <a:endParaRPr lang="en-US"/>
        </a:p>
      </dgm:t>
    </dgm:pt>
    <dgm:pt modelId="{EADA4CE2-39D4-4A65-B6D3-B933429E6417}" type="sibTrans" cxnId="{7A386EB3-72D7-41A0-B23B-60849E97B1ED}">
      <dgm:prSet/>
      <dgm:spPr/>
      <dgm:t>
        <a:bodyPr/>
        <a:lstStyle/>
        <a:p>
          <a:endParaRPr lang="en-US"/>
        </a:p>
      </dgm:t>
    </dgm:pt>
    <dgm:pt modelId="{62F9A921-3E7B-4801-95EC-74B451DF9825}">
      <dgm:prSet/>
      <dgm:spPr/>
      <dgm:t>
        <a:bodyPr/>
        <a:lstStyle/>
        <a:p>
          <a:r>
            <a:rPr lang="en-US" dirty="0">
              <a:solidFill>
                <a:schemeClr val="tx1"/>
              </a:solidFill>
            </a:rPr>
            <a:t>CF between  12.9 to 15   -paraffinic based</a:t>
          </a:r>
        </a:p>
      </dgm:t>
    </dgm:pt>
    <dgm:pt modelId="{3E8A808D-DF92-4D2C-AA3F-B4E3DEEF71E9}" type="parTrans" cxnId="{742546AD-76E1-45AC-A4E6-39DE11BD0C0A}">
      <dgm:prSet/>
      <dgm:spPr/>
      <dgm:t>
        <a:bodyPr/>
        <a:lstStyle/>
        <a:p>
          <a:endParaRPr lang="en-US"/>
        </a:p>
      </dgm:t>
    </dgm:pt>
    <dgm:pt modelId="{0FE6E6A9-027A-4441-908D-E2F3269EF4FC}" type="sibTrans" cxnId="{742546AD-76E1-45AC-A4E6-39DE11BD0C0A}">
      <dgm:prSet/>
      <dgm:spPr/>
      <dgm:t>
        <a:bodyPr/>
        <a:lstStyle/>
        <a:p>
          <a:endParaRPr lang="en-US"/>
        </a:p>
      </dgm:t>
    </dgm:pt>
    <dgm:pt modelId="{1542CBF0-06DE-410E-97FC-19D3420874E4}">
      <dgm:prSet/>
      <dgm:spPr/>
      <dgm:t>
        <a:bodyPr/>
        <a:lstStyle/>
        <a:p>
          <a:r>
            <a:rPr lang="en-US" dirty="0">
              <a:solidFill>
                <a:schemeClr val="tx1"/>
              </a:solidFill>
            </a:rPr>
            <a:t>CF Above 15  - highly paraffinic based</a:t>
          </a:r>
        </a:p>
      </dgm:t>
    </dgm:pt>
    <dgm:pt modelId="{3D99579C-404C-4BDD-8BFA-93C111F567DE}" type="parTrans" cxnId="{C40691DB-8B1D-4314-BBC3-B238722E0E8C}">
      <dgm:prSet/>
      <dgm:spPr/>
      <dgm:t>
        <a:bodyPr/>
        <a:lstStyle/>
        <a:p>
          <a:endParaRPr lang="en-US"/>
        </a:p>
      </dgm:t>
    </dgm:pt>
    <dgm:pt modelId="{A22144A8-02ED-45CD-BD27-A352818D36C8}" type="sibTrans" cxnId="{C40691DB-8B1D-4314-BBC3-B238722E0E8C}">
      <dgm:prSet/>
      <dgm:spPr/>
      <dgm:t>
        <a:bodyPr/>
        <a:lstStyle/>
        <a:p>
          <a:endParaRPr lang="en-US"/>
        </a:p>
      </dgm:t>
    </dgm:pt>
    <dgm:pt modelId="{FF9FC269-188E-47B9-912D-52A61850D982}" type="pres">
      <dgm:prSet presAssocID="{BCF3656C-7D82-4B5E-8649-E8D704A462A1}" presName="linear" presStyleCnt="0">
        <dgm:presLayoutVars>
          <dgm:animLvl val="lvl"/>
          <dgm:resizeHandles val="exact"/>
        </dgm:presLayoutVars>
      </dgm:prSet>
      <dgm:spPr/>
    </dgm:pt>
    <dgm:pt modelId="{C3EF6F84-F53D-4796-9562-0F612EC8E1FF}" type="pres">
      <dgm:prSet presAssocID="{8870C7FA-8CEC-47A9-B43A-17FE89F4044E}" presName="parentText" presStyleLbl="node1" presStyleIdx="0" presStyleCnt="4">
        <dgm:presLayoutVars>
          <dgm:chMax val="0"/>
          <dgm:bulletEnabled val="1"/>
        </dgm:presLayoutVars>
      </dgm:prSet>
      <dgm:spPr/>
    </dgm:pt>
    <dgm:pt modelId="{2B045553-FCBF-41EB-B16F-6D3114CB7239}" type="pres">
      <dgm:prSet presAssocID="{DFF24F37-0E61-4B96-BC5D-A1E260D59D0D}" presName="spacer" presStyleCnt="0"/>
      <dgm:spPr/>
    </dgm:pt>
    <dgm:pt modelId="{E0C4C282-8D0E-48FD-A629-903AC1598B31}" type="pres">
      <dgm:prSet presAssocID="{1D241F7F-3FA3-4B81-9273-E1ADC45ED1F2}" presName="parentText" presStyleLbl="node1" presStyleIdx="1" presStyleCnt="4">
        <dgm:presLayoutVars>
          <dgm:chMax val="0"/>
          <dgm:bulletEnabled val="1"/>
        </dgm:presLayoutVars>
      </dgm:prSet>
      <dgm:spPr/>
    </dgm:pt>
    <dgm:pt modelId="{5CC14673-6903-4E25-87B2-46E7D99BF19B}" type="pres">
      <dgm:prSet presAssocID="{EADA4CE2-39D4-4A65-B6D3-B933429E6417}" presName="spacer" presStyleCnt="0"/>
      <dgm:spPr/>
    </dgm:pt>
    <dgm:pt modelId="{E09A1E41-B805-448E-8A7D-07DD7F489EC0}" type="pres">
      <dgm:prSet presAssocID="{62F9A921-3E7B-4801-95EC-74B451DF9825}" presName="parentText" presStyleLbl="node1" presStyleIdx="2" presStyleCnt="4">
        <dgm:presLayoutVars>
          <dgm:chMax val="0"/>
          <dgm:bulletEnabled val="1"/>
        </dgm:presLayoutVars>
      </dgm:prSet>
      <dgm:spPr/>
    </dgm:pt>
    <dgm:pt modelId="{C4E9081D-1A30-448E-A864-676E9724D4E8}" type="pres">
      <dgm:prSet presAssocID="{0FE6E6A9-027A-4441-908D-E2F3269EF4FC}" presName="spacer" presStyleCnt="0"/>
      <dgm:spPr/>
    </dgm:pt>
    <dgm:pt modelId="{13B061B8-C988-4271-9B28-6FED89697405}" type="pres">
      <dgm:prSet presAssocID="{1542CBF0-06DE-410E-97FC-19D3420874E4}" presName="parentText" presStyleLbl="node1" presStyleIdx="3" presStyleCnt="4">
        <dgm:presLayoutVars>
          <dgm:chMax val="0"/>
          <dgm:bulletEnabled val="1"/>
        </dgm:presLayoutVars>
      </dgm:prSet>
      <dgm:spPr/>
    </dgm:pt>
  </dgm:ptLst>
  <dgm:cxnLst>
    <dgm:cxn modelId="{D985970D-B06E-42FA-B096-FB403564A3F9}" type="presOf" srcId="{62F9A921-3E7B-4801-95EC-74B451DF9825}" destId="{E09A1E41-B805-448E-8A7D-07DD7F489EC0}" srcOrd="0" destOrd="0" presId="urn:microsoft.com/office/officeart/2005/8/layout/vList2"/>
    <dgm:cxn modelId="{8CD6271B-3FBB-4F69-A541-51FE71B66F4C}" srcId="{BCF3656C-7D82-4B5E-8649-E8D704A462A1}" destId="{8870C7FA-8CEC-47A9-B43A-17FE89F4044E}" srcOrd="0" destOrd="0" parTransId="{AFDAB622-FF88-4D3B-BD89-938F0DDDBF9B}" sibTransId="{DFF24F37-0E61-4B96-BC5D-A1E260D59D0D}"/>
    <dgm:cxn modelId="{9EB22C1E-7ACC-43A0-AE3D-20281903C8D4}" type="presOf" srcId="{8870C7FA-8CEC-47A9-B43A-17FE89F4044E}" destId="{C3EF6F84-F53D-4796-9562-0F612EC8E1FF}" srcOrd="0" destOrd="0" presId="urn:microsoft.com/office/officeart/2005/8/layout/vList2"/>
    <dgm:cxn modelId="{5AA16A25-2845-4851-9B5E-7B4539FDF8DF}" type="presOf" srcId="{BCF3656C-7D82-4B5E-8649-E8D704A462A1}" destId="{FF9FC269-188E-47B9-912D-52A61850D982}" srcOrd="0" destOrd="0" presId="urn:microsoft.com/office/officeart/2005/8/layout/vList2"/>
    <dgm:cxn modelId="{E5531E63-2FC5-493B-8410-9331FF90B1D0}" type="presOf" srcId="{1542CBF0-06DE-410E-97FC-19D3420874E4}" destId="{13B061B8-C988-4271-9B28-6FED89697405}" srcOrd="0" destOrd="0" presId="urn:microsoft.com/office/officeart/2005/8/layout/vList2"/>
    <dgm:cxn modelId="{742546AD-76E1-45AC-A4E6-39DE11BD0C0A}" srcId="{BCF3656C-7D82-4B5E-8649-E8D704A462A1}" destId="{62F9A921-3E7B-4801-95EC-74B451DF9825}" srcOrd="2" destOrd="0" parTransId="{3E8A808D-DF92-4D2C-AA3F-B4E3DEEF71E9}" sibTransId="{0FE6E6A9-027A-4441-908D-E2F3269EF4FC}"/>
    <dgm:cxn modelId="{7A386EB3-72D7-41A0-B23B-60849E97B1ED}" srcId="{BCF3656C-7D82-4B5E-8649-E8D704A462A1}" destId="{1D241F7F-3FA3-4B81-9273-E1ADC45ED1F2}" srcOrd="1" destOrd="0" parTransId="{5CAA4D2F-9E0E-4515-988C-F3476837A8B0}" sibTransId="{EADA4CE2-39D4-4A65-B6D3-B933429E6417}"/>
    <dgm:cxn modelId="{C40691DB-8B1D-4314-BBC3-B238722E0E8C}" srcId="{BCF3656C-7D82-4B5E-8649-E8D704A462A1}" destId="{1542CBF0-06DE-410E-97FC-19D3420874E4}" srcOrd="3" destOrd="0" parTransId="{3D99579C-404C-4BDD-8BFA-93C111F567DE}" sibTransId="{A22144A8-02ED-45CD-BD27-A352818D36C8}"/>
    <dgm:cxn modelId="{D54F22F1-BC8B-4924-8F51-AB89A18DE629}" type="presOf" srcId="{1D241F7F-3FA3-4B81-9273-E1ADC45ED1F2}" destId="{E0C4C282-8D0E-48FD-A629-903AC1598B31}" srcOrd="0" destOrd="0" presId="urn:microsoft.com/office/officeart/2005/8/layout/vList2"/>
    <dgm:cxn modelId="{36B73F67-8BF8-4759-B20C-F46CC6AAD40A}" type="presParOf" srcId="{FF9FC269-188E-47B9-912D-52A61850D982}" destId="{C3EF6F84-F53D-4796-9562-0F612EC8E1FF}" srcOrd="0" destOrd="0" presId="urn:microsoft.com/office/officeart/2005/8/layout/vList2"/>
    <dgm:cxn modelId="{FAB899F2-2D23-4B60-BEE5-A81E2890C259}" type="presParOf" srcId="{FF9FC269-188E-47B9-912D-52A61850D982}" destId="{2B045553-FCBF-41EB-B16F-6D3114CB7239}" srcOrd="1" destOrd="0" presId="urn:microsoft.com/office/officeart/2005/8/layout/vList2"/>
    <dgm:cxn modelId="{1260CA30-50FB-4A8C-B340-95A64CBBFB69}" type="presParOf" srcId="{FF9FC269-188E-47B9-912D-52A61850D982}" destId="{E0C4C282-8D0E-48FD-A629-903AC1598B31}" srcOrd="2" destOrd="0" presId="urn:microsoft.com/office/officeart/2005/8/layout/vList2"/>
    <dgm:cxn modelId="{816313B5-A390-488A-A141-BC357636D81E}" type="presParOf" srcId="{FF9FC269-188E-47B9-912D-52A61850D982}" destId="{5CC14673-6903-4E25-87B2-46E7D99BF19B}" srcOrd="3" destOrd="0" presId="urn:microsoft.com/office/officeart/2005/8/layout/vList2"/>
    <dgm:cxn modelId="{A3300AE6-111E-4494-8F3B-B01167309681}" type="presParOf" srcId="{FF9FC269-188E-47B9-912D-52A61850D982}" destId="{E09A1E41-B805-448E-8A7D-07DD7F489EC0}" srcOrd="4" destOrd="0" presId="urn:microsoft.com/office/officeart/2005/8/layout/vList2"/>
    <dgm:cxn modelId="{31FA985D-FF80-42FD-9B5C-A78F0E5167B7}" type="presParOf" srcId="{FF9FC269-188E-47B9-912D-52A61850D982}" destId="{C4E9081D-1A30-448E-A864-676E9724D4E8}" srcOrd="5" destOrd="0" presId="urn:microsoft.com/office/officeart/2005/8/layout/vList2"/>
    <dgm:cxn modelId="{197B4695-DBF2-4EC7-8FF9-49757C8EDEA6}" type="presParOf" srcId="{FF9FC269-188E-47B9-912D-52A61850D982}" destId="{13B061B8-C988-4271-9B28-6FED89697405}"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9971086-33FA-4B09-A549-177B01B9AE2A}"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E73F9773-C19F-4ACA-A726-46DC71E1C489}">
      <dgm:prSet/>
      <dgm:spPr/>
      <dgm:t>
        <a:bodyPr/>
        <a:lstStyle/>
        <a:p>
          <a:r>
            <a:rPr lang="en-US" dirty="0">
              <a:solidFill>
                <a:schemeClr val="tx1"/>
              </a:solidFill>
            </a:rPr>
            <a:t>organic nitrogen compounds cause severe poisoning of catalysts used in processing and cause corrosion problems</a:t>
          </a:r>
        </a:p>
      </dgm:t>
    </dgm:pt>
    <dgm:pt modelId="{624DFA9C-2105-4EFD-904E-E0017738B2B3}" type="parTrans" cxnId="{920AD43F-3EB3-4F31-B868-2EBD7A6C9B21}">
      <dgm:prSet/>
      <dgm:spPr/>
      <dgm:t>
        <a:bodyPr/>
        <a:lstStyle/>
        <a:p>
          <a:endParaRPr lang="en-US"/>
        </a:p>
      </dgm:t>
    </dgm:pt>
    <dgm:pt modelId="{CF323ADD-332F-4CE4-B138-2409E1ADBACF}" type="sibTrans" cxnId="{920AD43F-3EB3-4F31-B868-2EBD7A6C9B21}">
      <dgm:prSet/>
      <dgm:spPr/>
      <dgm:t>
        <a:bodyPr/>
        <a:lstStyle/>
        <a:p>
          <a:endParaRPr lang="en-US"/>
        </a:p>
      </dgm:t>
    </dgm:pt>
    <dgm:pt modelId="{620A5219-D9AB-49CB-A812-C9EFB537EFB2}">
      <dgm:prSet/>
      <dgm:spPr/>
      <dgm:t>
        <a:bodyPr/>
        <a:lstStyle/>
        <a:p>
          <a:r>
            <a:rPr lang="en-US" dirty="0">
              <a:solidFill>
                <a:schemeClr val="tx1"/>
              </a:solidFill>
            </a:rPr>
            <a:t>Crudes containing nitrogen in amounts above 0.25% by weight require special processing to remove</a:t>
          </a:r>
        </a:p>
      </dgm:t>
    </dgm:pt>
    <dgm:pt modelId="{4EDDA2D1-502A-4E4D-9C3C-6A177F3FAFD4}" type="parTrans" cxnId="{E3FA5077-1002-432D-94AE-EEA3A552B053}">
      <dgm:prSet/>
      <dgm:spPr/>
      <dgm:t>
        <a:bodyPr/>
        <a:lstStyle/>
        <a:p>
          <a:endParaRPr lang="en-US"/>
        </a:p>
      </dgm:t>
    </dgm:pt>
    <dgm:pt modelId="{D718703B-E0F6-4DBA-8E7E-9158B90C44C0}" type="sibTrans" cxnId="{E3FA5077-1002-432D-94AE-EEA3A552B053}">
      <dgm:prSet/>
      <dgm:spPr/>
      <dgm:t>
        <a:bodyPr/>
        <a:lstStyle/>
        <a:p>
          <a:endParaRPr lang="en-US"/>
        </a:p>
      </dgm:t>
    </dgm:pt>
    <dgm:pt modelId="{03490284-10EB-4456-AC85-A5BA07E5E8BE}" type="pres">
      <dgm:prSet presAssocID="{F9971086-33FA-4B09-A549-177B01B9AE2A}" presName="root" presStyleCnt="0">
        <dgm:presLayoutVars>
          <dgm:dir/>
          <dgm:resizeHandles val="exact"/>
        </dgm:presLayoutVars>
      </dgm:prSet>
      <dgm:spPr/>
    </dgm:pt>
    <dgm:pt modelId="{645F7797-3886-477D-AD3C-A960CA0C4B8B}" type="pres">
      <dgm:prSet presAssocID="{E73F9773-C19F-4ACA-A726-46DC71E1C489}" presName="compNode" presStyleCnt="0"/>
      <dgm:spPr/>
    </dgm:pt>
    <dgm:pt modelId="{C0559F8A-8A5A-44B8-B856-76045D4A8644}" type="pres">
      <dgm:prSet presAssocID="{E73F9773-C19F-4ACA-A726-46DC71E1C489}" presName="bgRect" presStyleLbl="bgShp" presStyleIdx="0" presStyleCnt="2"/>
      <dgm:spPr/>
    </dgm:pt>
    <dgm:pt modelId="{EE0688B5-6EC6-4DF2-B606-DF37F51DBBD7}" type="pres">
      <dgm:prSet presAssocID="{E73F9773-C19F-4ACA-A726-46DC71E1C489}" presName="iconRect" presStyleLbl="node1" presStyleIdx="0" presStyleCnt="2"/>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cientist"/>
        </a:ext>
      </dgm:extLst>
    </dgm:pt>
    <dgm:pt modelId="{20F966B4-D193-4FB0-8E4C-99E68B44598A}" type="pres">
      <dgm:prSet presAssocID="{E73F9773-C19F-4ACA-A726-46DC71E1C489}" presName="spaceRect" presStyleCnt="0"/>
      <dgm:spPr/>
    </dgm:pt>
    <dgm:pt modelId="{569CB1C2-B6BE-406D-8422-C6F3D8C80190}" type="pres">
      <dgm:prSet presAssocID="{E73F9773-C19F-4ACA-A726-46DC71E1C489}" presName="parTx" presStyleLbl="revTx" presStyleIdx="0" presStyleCnt="2">
        <dgm:presLayoutVars>
          <dgm:chMax val="0"/>
          <dgm:chPref val="0"/>
        </dgm:presLayoutVars>
      </dgm:prSet>
      <dgm:spPr/>
    </dgm:pt>
    <dgm:pt modelId="{EBADCF31-0214-4037-966F-8D395E6FAFA5}" type="pres">
      <dgm:prSet presAssocID="{CF323ADD-332F-4CE4-B138-2409E1ADBACF}" presName="sibTrans" presStyleCnt="0"/>
      <dgm:spPr/>
    </dgm:pt>
    <dgm:pt modelId="{84D259B8-3E14-4A49-9D67-D1BE1E48DC89}" type="pres">
      <dgm:prSet presAssocID="{620A5219-D9AB-49CB-A812-C9EFB537EFB2}" presName="compNode" presStyleCnt="0"/>
      <dgm:spPr/>
    </dgm:pt>
    <dgm:pt modelId="{74D5F78A-C473-419B-BD88-9943728BCCEF}" type="pres">
      <dgm:prSet presAssocID="{620A5219-D9AB-49CB-A812-C9EFB537EFB2}" presName="bgRect" presStyleLbl="bgShp" presStyleIdx="1" presStyleCnt="2"/>
      <dgm:spPr/>
    </dgm:pt>
    <dgm:pt modelId="{0CE60330-D765-467F-B148-C72A5A0C1464}" type="pres">
      <dgm:prSet presAssocID="{620A5219-D9AB-49CB-A812-C9EFB537EFB2}" presName="iconRect" presStyleLbl="node1" presStyleIdx="1" presStyleCnt="2"/>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eaker"/>
        </a:ext>
      </dgm:extLst>
    </dgm:pt>
    <dgm:pt modelId="{F7E04BFF-B213-4C27-B28D-617CF15CC35E}" type="pres">
      <dgm:prSet presAssocID="{620A5219-D9AB-49CB-A812-C9EFB537EFB2}" presName="spaceRect" presStyleCnt="0"/>
      <dgm:spPr/>
    </dgm:pt>
    <dgm:pt modelId="{4CA2654E-339F-480B-A392-0E025566C8FA}" type="pres">
      <dgm:prSet presAssocID="{620A5219-D9AB-49CB-A812-C9EFB537EFB2}" presName="parTx" presStyleLbl="revTx" presStyleIdx="1" presStyleCnt="2">
        <dgm:presLayoutVars>
          <dgm:chMax val="0"/>
          <dgm:chPref val="0"/>
        </dgm:presLayoutVars>
      </dgm:prSet>
      <dgm:spPr/>
    </dgm:pt>
  </dgm:ptLst>
  <dgm:cxnLst>
    <dgm:cxn modelId="{920AD43F-3EB3-4F31-B868-2EBD7A6C9B21}" srcId="{F9971086-33FA-4B09-A549-177B01B9AE2A}" destId="{E73F9773-C19F-4ACA-A726-46DC71E1C489}" srcOrd="0" destOrd="0" parTransId="{624DFA9C-2105-4EFD-904E-E0017738B2B3}" sibTransId="{CF323ADD-332F-4CE4-B138-2409E1ADBACF}"/>
    <dgm:cxn modelId="{E3FA5077-1002-432D-94AE-EEA3A552B053}" srcId="{F9971086-33FA-4B09-A549-177B01B9AE2A}" destId="{620A5219-D9AB-49CB-A812-C9EFB537EFB2}" srcOrd="1" destOrd="0" parTransId="{4EDDA2D1-502A-4E4D-9C3C-6A177F3FAFD4}" sibTransId="{D718703B-E0F6-4DBA-8E7E-9158B90C44C0}"/>
    <dgm:cxn modelId="{AC0A987C-6C18-4A6F-B0B3-2AB004457CCB}" type="presOf" srcId="{E73F9773-C19F-4ACA-A726-46DC71E1C489}" destId="{569CB1C2-B6BE-406D-8422-C6F3D8C80190}" srcOrd="0" destOrd="0" presId="urn:microsoft.com/office/officeart/2018/2/layout/IconVerticalSolidList"/>
    <dgm:cxn modelId="{2AB919CB-67CA-43A8-AF68-9C4F1F018405}" type="presOf" srcId="{620A5219-D9AB-49CB-A812-C9EFB537EFB2}" destId="{4CA2654E-339F-480B-A392-0E025566C8FA}" srcOrd="0" destOrd="0" presId="urn:microsoft.com/office/officeart/2018/2/layout/IconVerticalSolidList"/>
    <dgm:cxn modelId="{B0FEA4F3-0546-4600-BF30-3F865C2C864B}" type="presOf" srcId="{F9971086-33FA-4B09-A549-177B01B9AE2A}" destId="{03490284-10EB-4456-AC85-A5BA07E5E8BE}" srcOrd="0" destOrd="0" presId="urn:microsoft.com/office/officeart/2018/2/layout/IconVerticalSolidList"/>
    <dgm:cxn modelId="{C20811F1-1813-4E88-8B8B-6D26DFE9397D}" type="presParOf" srcId="{03490284-10EB-4456-AC85-A5BA07E5E8BE}" destId="{645F7797-3886-477D-AD3C-A960CA0C4B8B}" srcOrd="0" destOrd="0" presId="urn:microsoft.com/office/officeart/2018/2/layout/IconVerticalSolidList"/>
    <dgm:cxn modelId="{29ACEF2C-E18C-42E0-B39B-4A2B8B43B4DD}" type="presParOf" srcId="{645F7797-3886-477D-AD3C-A960CA0C4B8B}" destId="{C0559F8A-8A5A-44B8-B856-76045D4A8644}" srcOrd="0" destOrd="0" presId="urn:microsoft.com/office/officeart/2018/2/layout/IconVerticalSolidList"/>
    <dgm:cxn modelId="{5A675987-E5B1-49C2-8512-C7915D1A10E3}" type="presParOf" srcId="{645F7797-3886-477D-AD3C-A960CA0C4B8B}" destId="{EE0688B5-6EC6-4DF2-B606-DF37F51DBBD7}" srcOrd="1" destOrd="0" presId="urn:microsoft.com/office/officeart/2018/2/layout/IconVerticalSolidList"/>
    <dgm:cxn modelId="{9F545075-EC48-462B-A4A1-C1CC0B74E789}" type="presParOf" srcId="{645F7797-3886-477D-AD3C-A960CA0C4B8B}" destId="{20F966B4-D193-4FB0-8E4C-99E68B44598A}" srcOrd="2" destOrd="0" presId="urn:microsoft.com/office/officeart/2018/2/layout/IconVerticalSolidList"/>
    <dgm:cxn modelId="{15C1A691-7C4D-406F-A71F-A973A632BAB9}" type="presParOf" srcId="{645F7797-3886-477D-AD3C-A960CA0C4B8B}" destId="{569CB1C2-B6BE-406D-8422-C6F3D8C80190}" srcOrd="3" destOrd="0" presId="urn:microsoft.com/office/officeart/2018/2/layout/IconVerticalSolidList"/>
    <dgm:cxn modelId="{3E1D20B6-1C34-4E88-8A2E-A3D305E5B630}" type="presParOf" srcId="{03490284-10EB-4456-AC85-A5BA07E5E8BE}" destId="{EBADCF31-0214-4037-966F-8D395E6FAFA5}" srcOrd="1" destOrd="0" presId="urn:microsoft.com/office/officeart/2018/2/layout/IconVerticalSolidList"/>
    <dgm:cxn modelId="{4BBE6EA7-5644-416F-BDDE-7387DFA76A5B}" type="presParOf" srcId="{03490284-10EB-4456-AC85-A5BA07E5E8BE}" destId="{84D259B8-3E14-4A49-9D67-D1BE1E48DC89}" srcOrd="2" destOrd="0" presId="urn:microsoft.com/office/officeart/2018/2/layout/IconVerticalSolidList"/>
    <dgm:cxn modelId="{3F543919-02F9-414B-8968-B66442AC740B}" type="presParOf" srcId="{84D259B8-3E14-4A49-9D67-D1BE1E48DC89}" destId="{74D5F78A-C473-419B-BD88-9943728BCCEF}" srcOrd="0" destOrd="0" presId="urn:microsoft.com/office/officeart/2018/2/layout/IconVerticalSolidList"/>
    <dgm:cxn modelId="{89A76D0F-D28A-404B-8BCD-F80B25860776}" type="presParOf" srcId="{84D259B8-3E14-4A49-9D67-D1BE1E48DC89}" destId="{0CE60330-D765-467F-B148-C72A5A0C1464}" srcOrd="1" destOrd="0" presId="urn:microsoft.com/office/officeart/2018/2/layout/IconVerticalSolidList"/>
    <dgm:cxn modelId="{8680B1D0-5CBB-437D-A909-9FD6A00016DC}" type="presParOf" srcId="{84D259B8-3E14-4A49-9D67-D1BE1E48DC89}" destId="{F7E04BFF-B213-4C27-B28D-617CF15CC35E}" srcOrd="2" destOrd="0" presId="urn:microsoft.com/office/officeart/2018/2/layout/IconVerticalSolidList"/>
    <dgm:cxn modelId="{F60D2BE3-5DB7-468B-A46F-874EB0F3E06B}" type="presParOf" srcId="{84D259B8-3E14-4A49-9D67-D1BE1E48DC89}" destId="{4CA2654E-339F-480B-A392-0E025566C8F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E79DC25-BB8C-4C8B-A6D3-2F0429C09CE9}"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9643FEEC-01A1-4B23-A362-526DF011BFD7}">
      <dgm:prSet/>
      <dgm:spPr/>
      <dgm:t>
        <a:bodyPr/>
        <a:lstStyle/>
        <a:p>
          <a:r>
            <a:rPr lang="en-US" dirty="0">
              <a:solidFill>
                <a:schemeClr val="tx1"/>
              </a:solidFill>
            </a:rPr>
            <a:t>The metals content metals (nickel, vanadium, and copper) of crude oils vary from a few parts per million to more than 1000 ppm.</a:t>
          </a:r>
        </a:p>
      </dgm:t>
    </dgm:pt>
    <dgm:pt modelId="{E776438A-1CD3-4673-AB47-1DCFF9ED4B34}" type="parTrans" cxnId="{3C872008-C890-47BD-9880-C360841AF04E}">
      <dgm:prSet/>
      <dgm:spPr/>
      <dgm:t>
        <a:bodyPr/>
        <a:lstStyle/>
        <a:p>
          <a:endParaRPr lang="en-US"/>
        </a:p>
      </dgm:t>
    </dgm:pt>
    <dgm:pt modelId="{161D5302-8C4D-4CE6-83A4-A70272E3F45E}" type="sibTrans" cxnId="{3C872008-C890-47BD-9880-C360841AF04E}">
      <dgm:prSet/>
      <dgm:spPr/>
      <dgm:t>
        <a:bodyPr/>
        <a:lstStyle/>
        <a:p>
          <a:endParaRPr lang="en-US"/>
        </a:p>
      </dgm:t>
    </dgm:pt>
    <dgm:pt modelId="{F31ECB2D-FB7D-4DAB-BA20-D2B2D60D5C47}">
      <dgm:prSet/>
      <dgm:spPr/>
      <dgm:t>
        <a:bodyPr/>
        <a:lstStyle/>
        <a:p>
          <a:r>
            <a:rPr lang="en-US" dirty="0">
              <a:solidFill>
                <a:schemeClr val="tx1"/>
              </a:solidFill>
            </a:rPr>
            <a:t>Can cause poison to catalyst</a:t>
          </a:r>
        </a:p>
      </dgm:t>
    </dgm:pt>
    <dgm:pt modelId="{C077C283-10FB-4A50-B77F-0E1435D673DF}" type="parTrans" cxnId="{AF3F22B6-FCB7-4827-B123-775571EFBB65}">
      <dgm:prSet/>
      <dgm:spPr/>
      <dgm:t>
        <a:bodyPr/>
        <a:lstStyle/>
        <a:p>
          <a:endParaRPr lang="en-US"/>
        </a:p>
      </dgm:t>
    </dgm:pt>
    <dgm:pt modelId="{6BB354F0-A571-4B83-82D3-E0FB112CA161}" type="sibTrans" cxnId="{AF3F22B6-FCB7-4827-B123-775571EFBB65}">
      <dgm:prSet/>
      <dgm:spPr/>
      <dgm:t>
        <a:bodyPr/>
        <a:lstStyle/>
        <a:p>
          <a:endParaRPr lang="en-US"/>
        </a:p>
      </dgm:t>
    </dgm:pt>
    <dgm:pt modelId="{68C10C00-1E4D-493D-9194-D308A8CFA435}">
      <dgm:prSet/>
      <dgm:spPr/>
      <dgm:t>
        <a:bodyPr/>
        <a:lstStyle/>
        <a:p>
          <a:r>
            <a:rPr lang="en-US" dirty="0">
              <a:solidFill>
                <a:schemeClr val="tx1"/>
              </a:solidFill>
            </a:rPr>
            <a:t>Vanadium concentrations above 2 ppm in fuel oils can lead to severe corrosion to turbine blades and deterioration of refractory furnace linings and stacks.</a:t>
          </a:r>
        </a:p>
      </dgm:t>
    </dgm:pt>
    <dgm:pt modelId="{8E19380B-1C63-4E46-8981-52D575C728DE}" type="parTrans" cxnId="{3EEE7C55-4D32-4F5B-A69A-1123AFA1C377}">
      <dgm:prSet/>
      <dgm:spPr/>
      <dgm:t>
        <a:bodyPr/>
        <a:lstStyle/>
        <a:p>
          <a:endParaRPr lang="en-US"/>
        </a:p>
      </dgm:t>
    </dgm:pt>
    <dgm:pt modelId="{AC9B5E60-8FE2-4D7D-8C76-8C9F30E98760}" type="sibTrans" cxnId="{3EEE7C55-4D32-4F5B-A69A-1123AFA1C377}">
      <dgm:prSet/>
      <dgm:spPr/>
      <dgm:t>
        <a:bodyPr/>
        <a:lstStyle/>
        <a:p>
          <a:endParaRPr lang="en-US"/>
        </a:p>
      </dgm:t>
    </dgm:pt>
    <dgm:pt modelId="{4B1FE621-4496-49AA-A8BB-F9623E8ED750}" type="pres">
      <dgm:prSet presAssocID="{BE79DC25-BB8C-4C8B-A6D3-2F0429C09CE9}" presName="linear" presStyleCnt="0">
        <dgm:presLayoutVars>
          <dgm:animLvl val="lvl"/>
          <dgm:resizeHandles val="exact"/>
        </dgm:presLayoutVars>
      </dgm:prSet>
      <dgm:spPr/>
    </dgm:pt>
    <dgm:pt modelId="{88E6F905-6488-427A-AA16-12E8EC58185F}" type="pres">
      <dgm:prSet presAssocID="{9643FEEC-01A1-4B23-A362-526DF011BFD7}" presName="parentText" presStyleLbl="node1" presStyleIdx="0" presStyleCnt="3">
        <dgm:presLayoutVars>
          <dgm:chMax val="0"/>
          <dgm:bulletEnabled val="1"/>
        </dgm:presLayoutVars>
      </dgm:prSet>
      <dgm:spPr/>
    </dgm:pt>
    <dgm:pt modelId="{B262394B-E78A-4F97-91AF-3D6FD6F9C162}" type="pres">
      <dgm:prSet presAssocID="{161D5302-8C4D-4CE6-83A4-A70272E3F45E}" presName="spacer" presStyleCnt="0"/>
      <dgm:spPr/>
    </dgm:pt>
    <dgm:pt modelId="{AC690D5E-0521-44DE-9B2C-61FF8312F9D3}" type="pres">
      <dgm:prSet presAssocID="{F31ECB2D-FB7D-4DAB-BA20-D2B2D60D5C47}" presName="parentText" presStyleLbl="node1" presStyleIdx="1" presStyleCnt="3" custLinFactNeighborX="2266">
        <dgm:presLayoutVars>
          <dgm:chMax val="0"/>
          <dgm:bulletEnabled val="1"/>
        </dgm:presLayoutVars>
      </dgm:prSet>
      <dgm:spPr/>
    </dgm:pt>
    <dgm:pt modelId="{252AE719-2AE9-446B-930E-AC15AF5A0401}" type="pres">
      <dgm:prSet presAssocID="{6BB354F0-A571-4B83-82D3-E0FB112CA161}" presName="spacer" presStyleCnt="0"/>
      <dgm:spPr/>
    </dgm:pt>
    <dgm:pt modelId="{D45205AC-2931-4845-AF64-8BB34C6268D3}" type="pres">
      <dgm:prSet presAssocID="{68C10C00-1E4D-493D-9194-D308A8CFA435}" presName="parentText" presStyleLbl="node1" presStyleIdx="2" presStyleCnt="3">
        <dgm:presLayoutVars>
          <dgm:chMax val="0"/>
          <dgm:bulletEnabled val="1"/>
        </dgm:presLayoutVars>
      </dgm:prSet>
      <dgm:spPr/>
    </dgm:pt>
  </dgm:ptLst>
  <dgm:cxnLst>
    <dgm:cxn modelId="{3C872008-C890-47BD-9880-C360841AF04E}" srcId="{BE79DC25-BB8C-4C8B-A6D3-2F0429C09CE9}" destId="{9643FEEC-01A1-4B23-A362-526DF011BFD7}" srcOrd="0" destOrd="0" parTransId="{E776438A-1CD3-4673-AB47-1DCFF9ED4B34}" sibTransId="{161D5302-8C4D-4CE6-83A4-A70272E3F45E}"/>
    <dgm:cxn modelId="{4C68DD1B-5B61-4792-9C52-519AA474AC0A}" type="presOf" srcId="{F31ECB2D-FB7D-4DAB-BA20-D2B2D60D5C47}" destId="{AC690D5E-0521-44DE-9B2C-61FF8312F9D3}" srcOrd="0" destOrd="0" presId="urn:microsoft.com/office/officeart/2005/8/layout/vList2"/>
    <dgm:cxn modelId="{932EF840-2DDD-423D-B6D1-37DC8D019866}" type="presOf" srcId="{9643FEEC-01A1-4B23-A362-526DF011BFD7}" destId="{88E6F905-6488-427A-AA16-12E8EC58185F}" srcOrd="0" destOrd="0" presId="urn:microsoft.com/office/officeart/2005/8/layout/vList2"/>
    <dgm:cxn modelId="{B970245F-5CD9-4462-953B-ED3E9F2624BD}" type="presOf" srcId="{68C10C00-1E4D-493D-9194-D308A8CFA435}" destId="{D45205AC-2931-4845-AF64-8BB34C6268D3}" srcOrd="0" destOrd="0" presId="urn:microsoft.com/office/officeart/2005/8/layout/vList2"/>
    <dgm:cxn modelId="{3EEE7C55-4D32-4F5B-A69A-1123AFA1C377}" srcId="{BE79DC25-BB8C-4C8B-A6D3-2F0429C09CE9}" destId="{68C10C00-1E4D-493D-9194-D308A8CFA435}" srcOrd="2" destOrd="0" parTransId="{8E19380B-1C63-4E46-8981-52D575C728DE}" sibTransId="{AC9B5E60-8FE2-4D7D-8C76-8C9F30E98760}"/>
    <dgm:cxn modelId="{AF3F22B6-FCB7-4827-B123-775571EFBB65}" srcId="{BE79DC25-BB8C-4C8B-A6D3-2F0429C09CE9}" destId="{F31ECB2D-FB7D-4DAB-BA20-D2B2D60D5C47}" srcOrd="1" destOrd="0" parTransId="{C077C283-10FB-4A50-B77F-0E1435D673DF}" sibTransId="{6BB354F0-A571-4B83-82D3-E0FB112CA161}"/>
    <dgm:cxn modelId="{F338D2E7-6973-4FD7-9AB1-260D0A5CDA10}" type="presOf" srcId="{BE79DC25-BB8C-4C8B-A6D3-2F0429C09CE9}" destId="{4B1FE621-4496-49AA-A8BB-F9623E8ED750}" srcOrd="0" destOrd="0" presId="urn:microsoft.com/office/officeart/2005/8/layout/vList2"/>
    <dgm:cxn modelId="{ED838D9F-3E84-4A79-9487-A8B04919BBD2}" type="presParOf" srcId="{4B1FE621-4496-49AA-A8BB-F9623E8ED750}" destId="{88E6F905-6488-427A-AA16-12E8EC58185F}" srcOrd="0" destOrd="0" presId="urn:microsoft.com/office/officeart/2005/8/layout/vList2"/>
    <dgm:cxn modelId="{3DC9BD0C-DC6E-42C8-9328-9560DD783B92}" type="presParOf" srcId="{4B1FE621-4496-49AA-A8BB-F9623E8ED750}" destId="{B262394B-E78A-4F97-91AF-3D6FD6F9C162}" srcOrd="1" destOrd="0" presId="urn:microsoft.com/office/officeart/2005/8/layout/vList2"/>
    <dgm:cxn modelId="{603F06A0-BC19-462A-9148-9D6F67B29689}" type="presParOf" srcId="{4B1FE621-4496-49AA-A8BB-F9623E8ED750}" destId="{AC690D5E-0521-44DE-9B2C-61FF8312F9D3}" srcOrd="2" destOrd="0" presId="urn:microsoft.com/office/officeart/2005/8/layout/vList2"/>
    <dgm:cxn modelId="{50275509-E98F-43E5-B7C3-FE7A6A6130CD}" type="presParOf" srcId="{4B1FE621-4496-49AA-A8BB-F9623E8ED750}" destId="{252AE719-2AE9-446B-930E-AC15AF5A0401}" srcOrd="3" destOrd="0" presId="urn:microsoft.com/office/officeart/2005/8/layout/vList2"/>
    <dgm:cxn modelId="{7BA7F72E-FBF0-467D-A7DE-63C3BEBED09F}" type="presParOf" srcId="{4B1FE621-4496-49AA-A8BB-F9623E8ED750}" destId="{D45205AC-2931-4845-AF64-8BB34C6268D3}"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4B954A2-4190-43BD-838A-3A1017337400}"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0AC264F5-5801-448A-A06D-B240CA12203F}">
      <dgm:prSet/>
      <dgm:spPr/>
      <dgm:t>
        <a:bodyPr/>
        <a:lstStyle/>
        <a:p>
          <a:r>
            <a:rPr lang="en-US"/>
            <a:t>The flash point is defined as the temperature of the oil at which it momentarily flashes in  presence of air and the igniting source. </a:t>
          </a:r>
        </a:p>
      </dgm:t>
    </dgm:pt>
    <dgm:pt modelId="{F9DB8786-8FE6-44CE-8097-3873E8108D87}" type="parTrans" cxnId="{CCF826B8-0283-4BD5-8696-75B38044B2EC}">
      <dgm:prSet/>
      <dgm:spPr/>
      <dgm:t>
        <a:bodyPr/>
        <a:lstStyle/>
        <a:p>
          <a:endParaRPr lang="en-US"/>
        </a:p>
      </dgm:t>
    </dgm:pt>
    <dgm:pt modelId="{471B4A1D-4FDF-4A72-846B-0143AC4890DD}" type="sibTrans" cxnId="{CCF826B8-0283-4BD5-8696-75B38044B2EC}">
      <dgm:prSet/>
      <dgm:spPr/>
      <dgm:t>
        <a:bodyPr/>
        <a:lstStyle/>
        <a:p>
          <a:endParaRPr lang="en-US"/>
        </a:p>
      </dgm:t>
    </dgm:pt>
    <dgm:pt modelId="{40A9382F-E15F-4312-A123-3500EA699B6D}">
      <dgm:prSet/>
      <dgm:spPr/>
      <dgm:t>
        <a:bodyPr/>
        <a:lstStyle/>
        <a:p>
          <a:r>
            <a:rPr lang="en-US"/>
            <a:t>For domestic kerosene, it should not be below the ambient temperature. In India, this value is 35 °C (minimum)</a:t>
          </a:r>
        </a:p>
      </dgm:t>
    </dgm:pt>
    <dgm:pt modelId="{0DD9B4C4-125D-4C85-BC29-076A4DFE1498}" type="parTrans" cxnId="{B26E7ABF-6D32-4932-B4CC-F14489A59B11}">
      <dgm:prSet/>
      <dgm:spPr/>
      <dgm:t>
        <a:bodyPr/>
        <a:lstStyle/>
        <a:p>
          <a:endParaRPr lang="en-US"/>
        </a:p>
      </dgm:t>
    </dgm:pt>
    <dgm:pt modelId="{E970D454-431A-4075-9C40-389E7ED7898B}" type="sibTrans" cxnId="{B26E7ABF-6D32-4932-B4CC-F14489A59B11}">
      <dgm:prSet/>
      <dgm:spPr/>
      <dgm:t>
        <a:bodyPr/>
        <a:lstStyle/>
        <a:p>
          <a:endParaRPr lang="en-US"/>
        </a:p>
      </dgm:t>
    </dgm:pt>
    <dgm:pt modelId="{E15118E8-0519-4375-A9E0-B018F738E638}" type="pres">
      <dgm:prSet presAssocID="{B4B954A2-4190-43BD-838A-3A1017337400}" presName="vert0" presStyleCnt="0">
        <dgm:presLayoutVars>
          <dgm:dir/>
          <dgm:animOne val="branch"/>
          <dgm:animLvl val="lvl"/>
        </dgm:presLayoutVars>
      </dgm:prSet>
      <dgm:spPr/>
    </dgm:pt>
    <dgm:pt modelId="{C5193362-A532-477F-9CD0-081FDF01B88A}" type="pres">
      <dgm:prSet presAssocID="{0AC264F5-5801-448A-A06D-B240CA12203F}" presName="thickLine" presStyleLbl="alignNode1" presStyleIdx="0" presStyleCnt="2"/>
      <dgm:spPr/>
    </dgm:pt>
    <dgm:pt modelId="{76184051-D9B3-4480-8577-26F367A9A502}" type="pres">
      <dgm:prSet presAssocID="{0AC264F5-5801-448A-A06D-B240CA12203F}" presName="horz1" presStyleCnt="0"/>
      <dgm:spPr/>
    </dgm:pt>
    <dgm:pt modelId="{48D148EB-5BC7-49EF-9742-7D26A8EC215D}" type="pres">
      <dgm:prSet presAssocID="{0AC264F5-5801-448A-A06D-B240CA12203F}" presName="tx1" presStyleLbl="revTx" presStyleIdx="0" presStyleCnt="2"/>
      <dgm:spPr/>
    </dgm:pt>
    <dgm:pt modelId="{D7084065-B47E-4707-BD5B-CE512F3DB751}" type="pres">
      <dgm:prSet presAssocID="{0AC264F5-5801-448A-A06D-B240CA12203F}" presName="vert1" presStyleCnt="0"/>
      <dgm:spPr/>
    </dgm:pt>
    <dgm:pt modelId="{B820A197-4F3F-451E-B06C-BF78D8B2E386}" type="pres">
      <dgm:prSet presAssocID="{40A9382F-E15F-4312-A123-3500EA699B6D}" presName="thickLine" presStyleLbl="alignNode1" presStyleIdx="1" presStyleCnt="2"/>
      <dgm:spPr/>
    </dgm:pt>
    <dgm:pt modelId="{ED5E32C5-E6C1-4243-AFAF-A1DBDF420342}" type="pres">
      <dgm:prSet presAssocID="{40A9382F-E15F-4312-A123-3500EA699B6D}" presName="horz1" presStyleCnt="0"/>
      <dgm:spPr/>
    </dgm:pt>
    <dgm:pt modelId="{0E64F150-C5FA-4F1C-88D7-6E3EA58D9343}" type="pres">
      <dgm:prSet presAssocID="{40A9382F-E15F-4312-A123-3500EA699B6D}" presName="tx1" presStyleLbl="revTx" presStyleIdx="1" presStyleCnt="2"/>
      <dgm:spPr/>
    </dgm:pt>
    <dgm:pt modelId="{504DFE83-20FF-4DD7-90D9-95282D88B0F8}" type="pres">
      <dgm:prSet presAssocID="{40A9382F-E15F-4312-A123-3500EA699B6D}" presName="vert1" presStyleCnt="0"/>
      <dgm:spPr/>
    </dgm:pt>
  </dgm:ptLst>
  <dgm:cxnLst>
    <dgm:cxn modelId="{3505EB7E-2884-4FA8-A74F-3940680E9BF6}" type="presOf" srcId="{40A9382F-E15F-4312-A123-3500EA699B6D}" destId="{0E64F150-C5FA-4F1C-88D7-6E3EA58D9343}" srcOrd="0" destOrd="0" presId="urn:microsoft.com/office/officeart/2008/layout/LinedList"/>
    <dgm:cxn modelId="{D04129AA-05A5-4F63-AC39-045BC95ED9F0}" type="presOf" srcId="{0AC264F5-5801-448A-A06D-B240CA12203F}" destId="{48D148EB-5BC7-49EF-9742-7D26A8EC215D}" srcOrd="0" destOrd="0" presId="urn:microsoft.com/office/officeart/2008/layout/LinedList"/>
    <dgm:cxn modelId="{CCF826B8-0283-4BD5-8696-75B38044B2EC}" srcId="{B4B954A2-4190-43BD-838A-3A1017337400}" destId="{0AC264F5-5801-448A-A06D-B240CA12203F}" srcOrd="0" destOrd="0" parTransId="{F9DB8786-8FE6-44CE-8097-3873E8108D87}" sibTransId="{471B4A1D-4FDF-4A72-846B-0143AC4890DD}"/>
    <dgm:cxn modelId="{F3C4DABA-6CC8-482D-ACFD-3EC7F7D5AEAA}" type="presOf" srcId="{B4B954A2-4190-43BD-838A-3A1017337400}" destId="{E15118E8-0519-4375-A9E0-B018F738E638}" srcOrd="0" destOrd="0" presId="urn:microsoft.com/office/officeart/2008/layout/LinedList"/>
    <dgm:cxn modelId="{B26E7ABF-6D32-4932-B4CC-F14489A59B11}" srcId="{B4B954A2-4190-43BD-838A-3A1017337400}" destId="{40A9382F-E15F-4312-A123-3500EA699B6D}" srcOrd="1" destOrd="0" parTransId="{0DD9B4C4-125D-4C85-BC29-076A4DFE1498}" sibTransId="{E970D454-431A-4075-9C40-389E7ED7898B}"/>
    <dgm:cxn modelId="{64A10165-D933-46F5-9343-9924BE842FE6}" type="presParOf" srcId="{E15118E8-0519-4375-A9E0-B018F738E638}" destId="{C5193362-A532-477F-9CD0-081FDF01B88A}" srcOrd="0" destOrd="0" presId="urn:microsoft.com/office/officeart/2008/layout/LinedList"/>
    <dgm:cxn modelId="{E4D3DC3C-DCFD-401A-90B4-527019D3619E}" type="presParOf" srcId="{E15118E8-0519-4375-A9E0-B018F738E638}" destId="{76184051-D9B3-4480-8577-26F367A9A502}" srcOrd="1" destOrd="0" presId="urn:microsoft.com/office/officeart/2008/layout/LinedList"/>
    <dgm:cxn modelId="{CE3731C7-8F01-4717-8E05-D813094E75D0}" type="presParOf" srcId="{76184051-D9B3-4480-8577-26F367A9A502}" destId="{48D148EB-5BC7-49EF-9742-7D26A8EC215D}" srcOrd="0" destOrd="0" presId="urn:microsoft.com/office/officeart/2008/layout/LinedList"/>
    <dgm:cxn modelId="{23C13F24-9C8D-4CAF-8FB4-02FF7592F5E5}" type="presParOf" srcId="{76184051-D9B3-4480-8577-26F367A9A502}" destId="{D7084065-B47E-4707-BD5B-CE512F3DB751}" srcOrd="1" destOrd="0" presId="urn:microsoft.com/office/officeart/2008/layout/LinedList"/>
    <dgm:cxn modelId="{BE8AB05D-E251-4162-8910-F8E23A1E3832}" type="presParOf" srcId="{E15118E8-0519-4375-A9E0-B018F738E638}" destId="{B820A197-4F3F-451E-B06C-BF78D8B2E386}" srcOrd="2" destOrd="0" presId="urn:microsoft.com/office/officeart/2008/layout/LinedList"/>
    <dgm:cxn modelId="{E1248EA7-FF44-4BAF-8E3F-BFF3D67A7AAC}" type="presParOf" srcId="{E15118E8-0519-4375-A9E0-B018F738E638}" destId="{ED5E32C5-E6C1-4243-AFAF-A1DBDF420342}" srcOrd="3" destOrd="0" presId="urn:microsoft.com/office/officeart/2008/layout/LinedList"/>
    <dgm:cxn modelId="{6D4552FD-0293-43E1-ABF1-A7A8411E650E}" type="presParOf" srcId="{ED5E32C5-E6C1-4243-AFAF-A1DBDF420342}" destId="{0E64F150-C5FA-4F1C-88D7-6E3EA58D9343}" srcOrd="0" destOrd="0" presId="urn:microsoft.com/office/officeart/2008/layout/LinedList"/>
    <dgm:cxn modelId="{DC7E59E7-E14D-4279-97D3-FEC61BC4A260}" type="presParOf" srcId="{ED5E32C5-E6C1-4243-AFAF-A1DBDF420342}" destId="{504DFE83-20FF-4DD7-90D9-95282D88B0F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59F2018-40C2-4FAD-A44F-1EDC3964437D}"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79A54C02-70F0-4DCD-AD90-14EE4309A0AF}">
      <dgm:prSet/>
      <dgm:spPr/>
      <dgm:t>
        <a:bodyPr/>
        <a:lstStyle/>
        <a:p>
          <a:r>
            <a:rPr lang="en-US" dirty="0"/>
            <a:t>Char point is defined as the coke and ash left on the wick after complete burning of the oil.</a:t>
          </a:r>
        </a:p>
      </dgm:t>
    </dgm:pt>
    <dgm:pt modelId="{B4B07CD0-C3B8-467B-849C-930EC2830E78}" type="parTrans" cxnId="{93FBF3F3-8E0D-46CE-B1A2-191B0DA5769A}">
      <dgm:prSet/>
      <dgm:spPr/>
      <dgm:t>
        <a:bodyPr/>
        <a:lstStyle/>
        <a:p>
          <a:endParaRPr lang="en-US"/>
        </a:p>
      </dgm:t>
    </dgm:pt>
    <dgm:pt modelId="{54FA6A59-C292-4A27-B1C9-4F13938E9C02}" type="sibTrans" cxnId="{93FBF3F3-8E0D-46CE-B1A2-191B0DA5769A}">
      <dgm:prSet/>
      <dgm:spPr/>
      <dgm:t>
        <a:bodyPr/>
        <a:lstStyle/>
        <a:p>
          <a:endParaRPr lang="en-US"/>
        </a:p>
      </dgm:t>
    </dgm:pt>
    <dgm:pt modelId="{D59502AC-653B-4804-9ACB-D02BAC7742EF}">
      <dgm:prSet/>
      <dgm:spPr/>
      <dgm:t>
        <a:bodyPr/>
        <a:lstStyle/>
        <a:p>
          <a:r>
            <a:rPr lang="en-US"/>
            <a:t>For domestic kerosene, the maximum amount of char allowed is 20 mg/kg of oil burnt.</a:t>
          </a:r>
        </a:p>
      </dgm:t>
    </dgm:pt>
    <dgm:pt modelId="{3EC37573-9FC3-43FD-BFD0-027F5509CA8D}" type="parTrans" cxnId="{3144E6FF-4855-44B5-A0DC-3389CAEDFA34}">
      <dgm:prSet/>
      <dgm:spPr/>
      <dgm:t>
        <a:bodyPr/>
        <a:lstStyle/>
        <a:p>
          <a:endParaRPr lang="en-US"/>
        </a:p>
      </dgm:t>
    </dgm:pt>
    <dgm:pt modelId="{8C1EAD1F-8D89-4B86-A45D-8E8EF71D6168}" type="sibTrans" cxnId="{3144E6FF-4855-44B5-A0DC-3389CAEDFA34}">
      <dgm:prSet/>
      <dgm:spPr/>
      <dgm:t>
        <a:bodyPr/>
        <a:lstStyle/>
        <a:p>
          <a:endParaRPr lang="en-US"/>
        </a:p>
      </dgm:t>
    </dgm:pt>
    <dgm:pt modelId="{BCBB69A7-1020-407B-8CCB-58891C08C4A6}">
      <dgm:prSet/>
      <dgm:spPr/>
      <dgm:t>
        <a:bodyPr/>
        <a:lstStyle/>
        <a:p>
          <a:r>
            <a:rPr lang="en-US"/>
            <a:t>Bloom is the darkness produced by the flame of the oil while burning in a standard glass. The bloom should not be darker than a standard brightness desired in a lamp.</a:t>
          </a:r>
        </a:p>
      </dgm:t>
    </dgm:pt>
    <dgm:pt modelId="{33886E38-DEAB-472E-8FD6-2FAD5693C8D7}" type="parTrans" cxnId="{BBD6F018-B03F-4797-83D8-CADDC2441095}">
      <dgm:prSet/>
      <dgm:spPr/>
      <dgm:t>
        <a:bodyPr/>
        <a:lstStyle/>
        <a:p>
          <a:endParaRPr lang="en-US"/>
        </a:p>
      </dgm:t>
    </dgm:pt>
    <dgm:pt modelId="{7E212F47-DE13-4A51-A1B1-D4B045BA2CEF}" type="sibTrans" cxnId="{BBD6F018-B03F-4797-83D8-CADDC2441095}">
      <dgm:prSet/>
      <dgm:spPr/>
      <dgm:t>
        <a:bodyPr/>
        <a:lstStyle/>
        <a:p>
          <a:endParaRPr lang="en-US"/>
        </a:p>
      </dgm:t>
    </dgm:pt>
    <dgm:pt modelId="{BF430332-04B6-4A78-B07D-0D0DDC593B4B}" type="pres">
      <dgm:prSet presAssocID="{E59F2018-40C2-4FAD-A44F-1EDC3964437D}" presName="vert0" presStyleCnt="0">
        <dgm:presLayoutVars>
          <dgm:dir/>
          <dgm:animOne val="branch"/>
          <dgm:animLvl val="lvl"/>
        </dgm:presLayoutVars>
      </dgm:prSet>
      <dgm:spPr/>
    </dgm:pt>
    <dgm:pt modelId="{E14D0AF3-475D-4185-8F20-1F8A881EA3E4}" type="pres">
      <dgm:prSet presAssocID="{79A54C02-70F0-4DCD-AD90-14EE4309A0AF}" presName="thickLine" presStyleLbl="alignNode1" presStyleIdx="0" presStyleCnt="3"/>
      <dgm:spPr/>
    </dgm:pt>
    <dgm:pt modelId="{A556707F-A989-4FB5-A43C-6756D759D2F1}" type="pres">
      <dgm:prSet presAssocID="{79A54C02-70F0-4DCD-AD90-14EE4309A0AF}" presName="horz1" presStyleCnt="0"/>
      <dgm:spPr/>
    </dgm:pt>
    <dgm:pt modelId="{6214878C-449A-4A72-93F4-044CBCF9E4E0}" type="pres">
      <dgm:prSet presAssocID="{79A54C02-70F0-4DCD-AD90-14EE4309A0AF}" presName="tx1" presStyleLbl="revTx" presStyleIdx="0" presStyleCnt="3"/>
      <dgm:spPr/>
    </dgm:pt>
    <dgm:pt modelId="{AF491C92-3ADA-4616-A7CD-D0176B84AFA6}" type="pres">
      <dgm:prSet presAssocID="{79A54C02-70F0-4DCD-AD90-14EE4309A0AF}" presName="vert1" presStyleCnt="0"/>
      <dgm:spPr/>
    </dgm:pt>
    <dgm:pt modelId="{D9D5EB6B-DF18-4D85-8632-E59AB7B9C495}" type="pres">
      <dgm:prSet presAssocID="{D59502AC-653B-4804-9ACB-D02BAC7742EF}" presName="thickLine" presStyleLbl="alignNode1" presStyleIdx="1" presStyleCnt="3"/>
      <dgm:spPr/>
    </dgm:pt>
    <dgm:pt modelId="{23C0B7E3-CCCF-4A56-AE1F-4DB89EB74632}" type="pres">
      <dgm:prSet presAssocID="{D59502AC-653B-4804-9ACB-D02BAC7742EF}" presName="horz1" presStyleCnt="0"/>
      <dgm:spPr/>
    </dgm:pt>
    <dgm:pt modelId="{DFC210E5-6E1F-4463-9211-DBDD7B49B427}" type="pres">
      <dgm:prSet presAssocID="{D59502AC-653B-4804-9ACB-D02BAC7742EF}" presName="tx1" presStyleLbl="revTx" presStyleIdx="1" presStyleCnt="3"/>
      <dgm:spPr/>
    </dgm:pt>
    <dgm:pt modelId="{1D260FD1-31E7-4760-95A0-35550782D849}" type="pres">
      <dgm:prSet presAssocID="{D59502AC-653B-4804-9ACB-D02BAC7742EF}" presName="vert1" presStyleCnt="0"/>
      <dgm:spPr/>
    </dgm:pt>
    <dgm:pt modelId="{D69357FF-6E6A-46B6-BF5D-73CF326A7D37}" type="pres">
      <dgm:prSet presAssocID="{BCBB69A7-1020-407B-8CCB-58891C08C4A6}" presName="thickLine" presStyleLbl="alignNode1" presStyleIdx="2" presStyleCnt="3"/>
      <dgm:spPr/>
    </dgm:pt>
    <dgm:pt modelId="{AEC3B218-0279-4C5C-946C-A49B86389A7A}" type="pres">
      <dgm:prSet presAssocID="{BCBB69A7-1020-407B-8CCB-58891C08C4A6}" presName="horz1" presStyleCnt="0"/>
      <dgm:spPr/>
    </dgm:pt>
    <dgm:pt modelId="{E7946A66-57D7-4E78-9D8A-ECB2028CED05}" type="pres">
      <dgm:prSet presAssocID="{BCBB69A7-1020-407B-8CCB-58891C08C4A6}" presName="tx1" presStyleLbl="revTx" presStyleIdx="2" presStyleCnt="3"/>
      <dgm:spPr/>
    </dgm:pt>
    <dgm:pt modelId="{4E8A5A8D-0DAD-4D98-82F7-072CC74CCAA9}" type="pres">
      <dgm:prSet presAssocID="{BCBB69A7-1020-407B-8CCB-58891C08C4A6}" presName="vert1" presStyleCnt="0"/>
      <dgm:spPr/>
    </dgm:pt>
  </dgm:ptLst>
  <dgm:cxnLst>
    <dgm:cxn modelId="{83C71F09-0A72-4AC8-A7BC-424EF24242B6}" type="presOf" srcId="{D59502AC-653B-4804-9ACB-D02BAC7742EF}" destId="{DFC210E5-6E1F-4463-9211-DBDD7B49B427}" srcOrd="0" destOrd="0" presId="urn:microsoft.com/office/officeart/2008/layout/LinedList"/>
    <dgm:cxn modelId="{BBD6F018-B03F-4797-83D8-CADDC2441095}" srcId="{E59F2018-40C2-4FAD-A44F-1EDC3964437D}" destId="{BCBB69A7-1020-407B-8CCB-58891C08C4A6}" srcOrd="2" destOrd="0" parTransId="{33886E38-DEAB-472E-8FD6-2FAD5693C8D7}" sibTransId="{7E212F47-DE13-4A51-A1B1-D4B045BA2CEF}"/>
    <dgm:cxn modelId="{22DD6B32-F612-4268-BBF3-2555313C3A5C}" type="presOf" srcId="{79A54C02-70F0-4DCD-AD90-14EE4309A0AF}" destId="{6214878C-449A-4A72-93F4-044CBCF9E4E0}" srcOrd="0" destOrd="0" presId="urn:microsoft.com/office/officeart/2008/layout/LinedList"/>
    <dgm:cxn modelId="{4DD50673-6D90-4241-BB94-A79ABC1BB565}" type="presOf" srcId="{E59F2018-40C2-4FAD-A44F-1EDC3964437D}" destId="{BF430332-04B6-4A78-B07D-0D0DDC593B4B}" srcOrd="0" destOrd="0" presId="urn:microsoft.com/office/officeart/2008/layout/LinedList"/>
    <dgm:cxn modelId="{0DDC7076-C977-40B6-BF67-05B2B3802011}" type="presOf" srcId="{BCBB69A7-1020-407B-8CCB-58891C08C4A6}" destId="{E7946A66-57D7-4E78-9D8A-ECB2028CED05}" srcOrd="0" destOrd="0" presId="urn:microsoft.com/office/officeart/2008/layout/LinedList"/>
    <dgm:cxn modelId="{93FBF3F3-8E0D-46CE-B1A2-191B0DA5769A}" srcId="{E59F2018-40C2-4FAD-A44F-1EDC3964437D}" destId="{79A54C02-70F0-4DCD-AD90-14EE4309A0AF}" srcOrd="0" destOrd="0" parTransId="{B4B07CD0-C3B8-467B-849C-930EC2830E78}" sibTransId="{54FA6A59-C292-4A27-B1C9-4F13938E9C02}"/>
    <dgm:cxn modelId="{3144E6FF-4855-44B5-A0DC-3389CAEDFA34}" srcId="{E59F2018-40C2-4FAD-A44F-1EDC3964437D}" destId="{D59502AC-653B-4804-9ACB-D02BAC7742EF}" srcOrd="1" destOrd="0" parTransId="{3EC37573-9FC3-43FD-BFD0-027F5509CA8D}" sibTransId="{8C1EAD1F-8D89-4B86-A45D-8E8EF71D6168}"/>
    <dgm:cxn modelId="{2BF8839F-697E-4187-AF37-DEA311BED8F4}" type="presParOf" srcId="{BF430332-04B6-4A78-B07D-0D0DDC593B4B}" destId="{E14D0AF3-475D-4185-8F20-1F8A881EA3E4}" srcOrd="0" destOrd="0" presId="urn:microsoft.com/office/officeart/2008/layout/LinedList"/>
    <dgm:cxn modelId="{E58F2937-0ECE-48C9-833E-6826B1AC68E6}" type="presParOf" srcId="{BF430332-04B6-4A78-B07D-0D0DDC593B4B}" destId="{A556707F-A989-4FB5-A43C-6756D759D2F1}" srcOrd="1" destOrd="0" presId="urn:microsoft.com/office/officeart/2008/layout/LinedList"/>
    <dgm:cxn modelId="{9829011A-D95B-4A21-896A-A8AB249F924D}" type="presParOf" srcId="{A556707F-A989-4FB5-A43C-6756D759D2F1}" destId="{6214878C-449A-4A72-93F4-044CBCF9E4E0}" srcOrd="0" destOrd="0" presId="urn:microsoft.com/office/officeart/2008/layout/LinedList"/>
    <dgm:cxn modelId="{3F0BA70E-C123-4139-AE6C-68F12AAA0A6C}" type="presParOf" srcId="{A556707F-A989-4FB5-A43C-6756D759D2F1}" destId="{AF491C92-3ADA-4616-A7CD-D0176B84AFA6}" srcOrd="1" destOrd="0" presId="urn:microsoft.com/office/officeart/2008/layout/LinedList"/>
    <dgm:cxn modelId="{2D581773-A3DF-451F-9EA6-98C46991AB52}" type="presParOf" srcId="{BF430332-04B6-4A78-B07D-0D0DDC593B4B}" destId="{D9D5EB6B-DF18-4D85-8632-E59AB7B9C495}" srcOrd="2" destOrd="0" presId="urn:microsoft.com/office/officeart/2008/layout/LinedList"/>
    <dgm:cxn modelId="{BE521335-7D85-4FA4-9DEC-D425D462D1EC}" type="presParOf" srcId="{BF430332-04B6-4A78-B07D-0D0DDC593B4B}" destId="{23C0B7E3-CCCF-4A56-AE1F-4DB89EB74632}" srcOrd="3" destOrd="0" presId="urn:microsoft.com/office/officeart/2008/layout/LinedList"/>
    <dgm:cxn modelId="{F50330F5-AF53-48D8-B9BD-C4832A666C6F}" type="presParOf" srcId="{23C0B7E3-CCCF-4A56-AE1F-4DB89EB74632}" destId="{DFC210E5-6E1F-4463-9211-DBDD7B49B427}" srcOrd="0" destOrd="0" presId="urn:microsoft.com/office/officeart/2008/layout/LinedList"/>
    <dgm:cxn modelId="{2660B41D-61E8-4F13-8101-9D83B6A30248}" type="presParOf" srcId="{23C0B7E3-CCCF-4A56-AE1F-4DB89EB74632}" destId="{1D260FD1-31E7-4760-95A0-35550782D849}" srcOrd="1" destOrd="0" presId="urn:microsoft.com/office/officeart/2008/layout/LinedList"/>
    <dgm:cxn modelId="{FDF29548-00AD-4B83-B262-18BD94F00028}" type="presParOf" srcId="{BF430332-04B6-4A78-B07D-0D0DDC593B4B}" destId="{D69357FF-6E6A-46B6-BF5D-73CF326A7D37}" srcOrd="4" destOrd="0" presId="urn:microsoft.com/office/officeart/2008/layout/LinedList"/>
    <dgm:cxn modelId="{C2032DF6-244E-4BFD-96FD-4BC9FA7B1134}" type="presParOf" srcId="{BF430332-04B6-4A78-B07D-0D0DDC593B4B}" destId="{AEC3B218-0279-4C5C-946C-A49B86389A7A}" srcOrd="5" destOrd="0" presId="urn:microsoft.com/office/officeart/2008/layout/LinedList"/>
    <dgm:cxn modelId="{D8799A9B-1C22-4E74-8797-1279805C7E07}" type="presParOf" srcId="{AEC3B218-0279-4C5C-946C-A49B86389A7A}" destId="{E7946A66-57D7-4E78-9D8A-ECB2028CED05}" srcOrd="0" destOrd="0" presId="urn:microsoft.com/office/officeart/2008/layout/LinedList"/>
    <dgm:cxn modelId="{46769BC6-6FF3-4D71-B238-62A1AA19BE9D}" type="presParOf" srcId="{AEC3B218-0279-4C5C-946C-A49B86389A7A}" destId="{4E8A5A8D-0DAD-4D98-82F7-072CC74CCAA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58F9246-9A67-43AE-936E-3E9F8D34D84E}"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EAD25AC5-C335-43C4-BDA8-6E90B799DD54}">
      <dgm:prSet/>
      <dgm:spPr/>
      <dgm:t>
        <a:bodyPr/>
        <a:lstStyle/>
        <a:p>
          <a:r>
            <a:rPr lang="en-US"/>
            <a:t>Since sulfur produces hazardous sulfur dioxide, kerosene must be free from it.</a:t>
          </a:r>
        </a:p>
      </dgm:t>
    </dgm:pt>
    <dgm:pt modelId="{97CF95A6-0AF4-406F-A527-7D9ECD768A90}" type="parTrans" cxnId="{417FADD5-49DF-4A53-BD8C-6A50C173044F}">
      <dgm:prSet/>
      <dgm:spPr/>
      <dgm:t>
        <a:bodyPr/>
        <a:lstStyle/>
        <a:p>
          <a:endParaRPr lang="en-US"/>
        </a:p>
      </dgm:t>
    </dgm:pt>
    <dgm:pt modelId="{3D6AB753-133C-4574-8F79-BDD15E7E1277}" type="sibTrans" cxnId="{417FADD5-49DF-4A53-BD8C-6A50C173044F}">
      <dgm:prSet/>
      <dgm:spPr/>
      <dgm:t>
        <a:bodyPr/>
        <a:lstStyle/>
        <a:p>
          <a:endParaRPr lang="en-US"/>
        </a:p>
      </dgm:t>
    </dgm:pt>
    <dgm:pt modelId="{5274F52D-7A13-41F9-95DC-B65C1C4E5519}">
      <dgm:prSet/>
      <dgm:spPr/>
      <dgm:t>
        <a:bodyPr/>
        <a:lstStyle/>
        <a:p>
          <a:r>
            <a:rPr lang="en-US"/>
            <a:t>Domestic kerosene must not have a sulfur content of more than 0.25% by weight.</a:t>
          </a:r>
        </a:p>
      </dgm:t>
    </dgm:pt>
    <dgm:pt modelId="{86837B07-4115-4D25-ADA4-1C3DCBC73147}" type="parTrans" cxnId="{6CA100FF-0746-4D71-ABD4-FEE1C0318776}">
      <dgm:prSet/>
      <dgm:spPr/>
      <dgm:t>
        <a:bodyPr/>
        <a:lstStyle/>
        <a:p>
          <a:endParaRPr lang="en-US"/>
        </a:p>
      </dgm:t>
    </dgm:pt>
    <dgm:pt modelId="{EDC32408-534D-4036-B405-A99664057A19}" type="sibTrans" cxnId="{6CA100FF-0746-4D71-ABD4-FEE1C0318776}">
      <dgm:prSet/>
      <dgm:spPr/>
      <dgm:t>
        <a:bodyPr/>
        <a:lstStyle/>
        <a:p>
          <a:endParaRPr lang="en-US"/>
        </a:p>
      </dgm:t>
    </dgm:pt>
    <dgm:pt modelId="{C83438ED-FC59-4C6A-8D72-F3118846D3A5}">
      <dgm:prSet/>
      <dgm:spPr/>
      <dgm:t>
        <a:bodyPr/>
        <a:lstStyle/>
        <a:p>
          <a:r>
            <a:rPr lang="en-US"/>
            <a:t>A corrosion test of kerosene is also carried out using the copper strip corrosion method</a:t>
          </a:r>
        </a:p>
      </dgm:t>
    </dgm:pt>
    <dgm:pt modelId="{09B65AEE-8563-4611-8530-E7EB03E61FA3}" type="parTrans" cxnId="{D19536B7-ADF0-4DC3-A51E-BD9322C4CBF0}">
      <dgm:prSet/>
      <dgm:spPr/>
      <dgm:t>
        <a:bodyPr/>
        <a:lstStyle/>
        <a:p>
          <a:endParaRPr lang="en-US"/>
        </a:p>
      </dgm:t>
    </dgm:pt>
    <dgm:pt modelId="{CE156921-F0BB-4120-80D4-62368FF9A392}" type="sibTrans" cxnId="{D19536B7-ADF0-4DC3-A51E-BD9322C4CBF0}">
      <dgm:prSet/>
      <dgm:spPr/>
      <dgm:t>
        <a:bodyPr/>
        <a:lstStyle/>
        <a:p>
          <a:endParaRPr lang="en-US"/>
        </a:p>
      </dgm:t>
    </dgm:pt>
    <dgm:pt modelId="{35444A5F-0DED-4572-902B-D765D7B6FB71}" type="pres">
      <dgm:prSet presAssocID="{E58F9246-9A67-43AE-936E-3E9F8D34D84E}" presName="vert0" presStyleCnt="0">
        <dgm:presLayoutVars>
          <dgm:dir/>
          <dgm:animOne val="branch"/>
          <dgm:animLvl val="lvl"/>
        </dgm:presLayoutVars>
      </dgm:prSet>
      <dgm:spPr/>
    </dgm:pt>
    <dgm:pt modelId="{53E413BF-26FF-4F3E-A26C-20120B29921A}" type="pres">
      <dgm:prSet presAssocID="{EAD25AC5-C335-43C4-BDA8-6E90B799DD54}" presName="thickLine" presStyleLbl="alignNode1" presStyleIdx="0" presStyleCnt="3"/>
      <dgm:spPr/>
    </dgm:pt>
    <dgm:pt modelId="{42B4BA30-F304-45FB-86B3-63623D978D65}" type="pres">
      <dgm:prSet presAssocID="{EAD25AC5-C335-43C4-BDA8-6E90B799DD54}" presName="horz1" presStyleCnt="0"/>
      <dgm:spPr/>
    </dgm:pt>
    <dgm:pt modelId="{B698D151-528C-4003-A59C-4265CECE1E0B}" type="pres">
      <dgm:prSet presAssocID="{EAD25AC5-C335-43C4-BDA8-6E90B799DD54}" presName="tx1" presStyleLbl="revTx" presStyleIdx="0" presStyleCnt="3"/>
      <dgm:spPr/>
    </dgm:pt>
    <dgm:pt modelId="{749D2702-D07D-4D6C-8674-12F404975C3E}" type="pres">
      <dgm:prSet presAssocID="{EAD25AC5-C335-43C4-BDA8-6E90B799DD54}" presName="vert1" presStyleCnt="0"/>
      <dgm:spPr/>
    </dgm:pt>
    <dgm:pt modelId="{D65F353F-10A3-4472-9A36-EA315B39877B}" type="pres">
      <dgm:prSet presAssocID="{5274F52D-7A13-41F9-95DC-B65C1C4E5519}" presName="thickLine" presStyleLbl="alignNode1" presStyleIdx="1" presStyleCnt="3"/>
      <dgm:spPr/>
    </dgm:pt>
    <dgm:pt modelId="{1CA16221-2387-4478-A1A8-99B115FEE4F4}" type="pres">
      <dgm:prSet presAssocID="{5274F52D-7A13-41F9-95DC-B65C1C4E5519}" presName="horz1" presStyleCnt="0"/>
      <dgm:spPr/>
    </dgm:pt>
    <dgm:pt modelId="{4A7756BD-FD0D-4253-91A2-AE088A9F0419}" type="pres">
      <dgm:prSet presAssocID="{5274F52D-7A13-41F9-95DC-B65C1C4E5519}" presName="tx1" presStyleLbl="revTx" presStyleIdx="1" presStyleCnt="3"/>
      <dgm:spPr/>
    </dgm:pt>
    <dgm:pt modelId="{37721731-A18A-4429-8BA0-64BD9D6564FE}" type="pres">
      <dgm:prSet presAssocID="{5274F52D-7A13-41F9-95DC-B65C1C4E5519}" presName="vert1" presStyleCnt="0"/>
      <dgm:spPr/>
    </dgm:pt>
    <dgm:pt modelId="{3B0B0F49-F6F1-4D09-8EDC-187272FA4973}" type="pres">
      <dgm:prSet presAssocID="{C83438ED-FC59-4C6A-8D72-F3118846D3A5}" presName="thickLine" presStyleLbl="alignNode1" presStyleIdx="2" presStyleCnt="3"/>
      <dgm:spPr/>
    </dgm:pt>
    <dgm:pt modelId="{249E67E0-6826-4884-9920-370B600F7A54}" type="pres">
      <dgm:prSet presAssocID="{C83438ED-FC59-4C6A-8D72-F3118846D3A5}" presName="horz1" presStyleCnt="0"/>
      <dgm:spPr/>
    </dgm:pt>
    <dgm:pt modelId="{4A5F2BF4-B399-43E0-AC7C-95D768D15434}" type="pres">
      <dgm:prSet presAssocID="{C83438ED-FC59-4C6A-8D72-F3118846D3A5}" presName="tx1" presStyleLbl="revTx" presStyleIdx="2" presStyleCnt="3"/>
      <dgm:spPr/>
    </dgm:pt>
    <dgm:pt modelId="{542D0CD6-27BB-41AA-9580-5B78DEA693CE}" type="pres">
      <dgm:prSet presAssocID="{C83438ED-FC59-4C6A-8D72-F3118846D3A5}" presName="vert1" presStyleCnt="0"/>
      <dgm:spPr/>
    </dgm:pt>
  </dgm:ptLst>
  <dgm:cxnLst>
    <dgm:cxn modelId="{26EFDF27-B043-497E-8327-7A215BA4FB3C}" type="presOf" srcId="{C83438ED-FC59-4C6A-8D72-F3118846D3A5}" destId="{4A5F2BF4-B399-43E0-AC7C-95D768D15434}" srcOrd="0" destOrd="0" presId="urn:microsoft.com/office/officeart/2008/layout/LinedList"/>
    <dgm:cxn modelId="{1383B043-C511-4211-9E02-2C9BED1B3EA0}" type="presOf" srcId="{E58F9246-9A67-43AE-936E-3E9F8D34D84E}" destId="{35444A5F-0DED-4572-902B-D765D7B6FB71}" srcOrd="0" destOrd="0" presId="urn:microsoft.com/office/officeart/2008/layout/LinedList"/>
    <dgm:cxn modelId="{72214853-4CE4-4C28-8AFC-C3D868F2BB51}" type="presOf" srcId="{EAD25AC5-C335-43C4-BDA8-6E90B799DD54}" destId="{B698D151-528C-4003-A59C-4265CECE1E0B}" srcOrd="0" destOrd="0" presId="urn:microsoft.com/office/officeart/2008/layout/LinedList"/>
    <dgm:cxn modelId="{E30F1092-F0C0-4A31-B01C-D0F5C67F3939}" type="presOf" srcId="{5274F52D-7A13-41F9-95DC-B65C1C4E5519}" destId="{4A7756BD-FD0D-4253-91A2-AE088A9F0419}" srcOrd="0" destOrd="0" presId="urn:microsoft.com/office/officeart/2008/layout/LinedList"/>
    <dgm:cxn modelId="{D19536B7-ADF0-4DC3-A51E-BD9322C4CBF0}" srcId="{E58F9246-9A67-43AE-936E-3E9F8D34D84E}" destId="{C83438ED-FC59-4C6A-8D72-F3118846D3A5}" srcOrd="2" destOrd="0" parTransId="{09B65AEE-8563-4611-8530-E7EB03E61FA3}" sibTransId="{CE156921-F0BB-4120-80D4-62368FF9A392}"/>
    <dgm:cxn modelId="{417FADD5-49DF-4A53-BD8C-6A50C173044F}" srcId="{E58F9246-9A67-43AE-936E-3E9F8D34D84E}" destId="{EAD25AC5-C335-43C4-BDA8-6E90B799DD54}" srcOrd="0" destOrd="0" parTransId="{97CF95A6-0AF4-406F-A527-7D9ECD768A90}" sibTransId="{3D6AB753-133C-4574-8F79-BDD15E7E1277}"/>
    <dgm:cxn modelId="{6CA100FF-0746-4D71-ABD4-FEE1C0318776}" srcId="{E58F9246-9A67-43AE-936E-3E9F8D34D84E}" destId="{5274F52D-7A13-41F9-95DC-B65C1C4E5519}" srcOrd="1" destOrd="0" parTransId="{86837B07-4115-4D25-ADA4-1C3DCBC73147}" sibTransId="{EDC32408-534D-4036-B405-A99664057A19}"/>
    <dgm:cxn modelId="{20269992-13BE-4103-9E62-317218CDBFFD}" type="presParOf" srcId="{35444A5F-0DED-4572-902B-D765D7B6FB71}" destId="{53E413BF-26FF-4F3E-A26C-20120B29921A}" srcOrd="0" destOrd="0" presId="urn:microsoft.com/office/officeart/2008/layout/LinedList"/>
    <dgm:cxn modelId="{5ED1497C-B729-49C0-A503-0D799493A730}" type="presParOf" srcId="{35444A5F-0DED-4572-902B-D765D7B6FB71}" destId="{42B4BA30-F304-45FB-86B3-63623D978D65}" srcOrd="1" destOrd="0" presId="urn:microsoft.com/office/officeart/2008/layout/LinedList"/>
    <dgm:cxn modelId="{76177530-0432-4616-B1BA-FF785B1D2D84}" type="presParOf" srcId="{42B4BA30-F304-45FB-86B3-63623D978D65}" destId="{B698D151-528C-4003-A59C-4265CECE1E0B}" srcOrd="0" destOrd="0" presId="urn:microsoft.com/office/officeart/2008/layout/LinedList"/>
    <dgm:cxn modelId="{E206259D-011F-474B-BD68-E348A182D5B3}" type="presParOf" srcId="{42B4BA30-F304-45FB-86B3-63623D978D65}" destId="{749D2702-D07D-4D6C-8674-12F404975C3E}" srcOrd="1" destOrd="0" presId="urn:microsoft.com/office/officeart/2008/layout/LinedList"/>
    <dgm:cxn modelId="{0EA2472F-1BCB-4431-9AAF-14EEF06F430C}" type="presParOf" srcId="{35444A5F-0DED-4572-902B-D765D7B6FB71}" destId="{D65F353F-10A3-4472-9A36-EA315B39877B}" srcOrd="2" destOrd="0" presId="urn:microsoft.com/office/officeart/2008/layout/LinedList"/>
    <dgm:cxn modelId="{43ACCBF9-5D6E-4EF2-93FF-574955EC4824}" type="presParOf" srcId="{35444A5F-0DED-4572-902B-D765D7B6FB71}" destId="{1CA16221-2387-4478-A1A8-99B115FEE4F4}" srcOrd="3" destOrd="0" presId="urn:microsoft.com/office/officeart/2008/layout/LinedList"/>
    <dgm:cxn modelId="{426D8147-0213-4C68-A2AB-3D1A5917EF9B}" type="presParOf" srcId="{1CA16221-2387-4478-A1A8-99B115FEE4F4}" destId="{4A7756BD-FD0D-4253-91A2-AE088A9F0419}" srcOrd="0" destOrd="0" presId="urn:microsoft.com/office/officeart/2008/layout/LinedList"/>
    <dgm:cxn modelId="{6037FDC0-79EF-4B26-A05D-FB0963A38FFC}" type="presParOf" srcId="{1CA16221-2387-4478-A1A8-99B115FEE4F4}" destId="{37721731-A18A-4429-8BA0-64BD9D6564FE}" srcOrd="1" destOrd="0" presId="urn:microsoft.com/office/officeart/2008/layout/LinedList"/>
    <dgm:cxn modelId="{2BA8EB89-4B54-4FC1-938C-CE6AC76333C8}" type="presParOf" srcId="{35444A5F-0DED-4572-902B-D765D7B6FB71}" destId="{3B0B0F49-F6F1-4D09-8EDC-187272FA4973}" srcOrd="4" destOrd="0" presId="urn:microsoft.com/office/officeart/2008/layout/LinedList"/>
    <dgm:cxn modelId="{86B1D67B-A6CE-4292-B149-516E4F568D27}" type="presParOf" srcId="{35444A5F-0DED-4572-902B-D765D7B6FB71}" destId="{249E67E0-6826-4884-9920-370B600F7A54}" srcOrd="5" destOrd="0" presId="urn:microsoft.com/office/officeart/2008/layout/LinedList"/>
    <dgm:cxn modelId="{219091F4-956A-4A75-8CC8-E108DB0773BF}" type="presParOf" srcId="{249E67E0-6826-4884-9920-370B600F7A54}" destId="{4A5F2BF4-B399-43E0-AC7C-95D768D15434}" srcOrd="0" destOrd="0" presId="urn:microsoft.com/office/officeart/2008/layout/LinedList"/>
    <dgm:cxn modelId="{DA3D0B0D-7039-414D-8687-5F411163CE7B}" type="presParOf" srcId="{249E67E0-6826-4884-9920-370B600F7A54}" destId="{542D0CD6-27BB-41AA-9580-5B78DEA693C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005F18-EFD9-4FA5-80B6-179884B6A1F5}">
      <dsp:nvSpPr>
        <dsp:cNvPr id="0" name=""/>
        <dsp:cNvSpPr/>
      </dsp:nvSpPr>
      <dsp:spPr>
        <a:xfrm>
          <a:off x="0" y="9144"/>
          <a:ext cx="4697730" cy="1319759"/>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t>World’s first oil well was drilled in Titusville,   Pennsylvania, USA by Drake in 1859</a:t>
          </a:r>
        </a:p>
      </dsp:txBody>
      <dsp:txXfrm>
        <a:off x="64425" y="73569"/>
        <a:ext cx="4568880" cy="1190909"/>
      </dsp:txXfrm>
    </dsp:sp>
    <dsp:sp modelId="{2798CBC3-41EA-49A9-8ECE-760A0B9C3059}">
      <dsp:nvSpPr>
        <dsp:cNvPr id="0" name=""/>
        <dsp:cNvSpPr/>
      </dsp:nvSpPr>
      <dsp:spPr>
        <a:xfrm>
          <a:off x="0" y="1398024"/>
          <a:ext cx="4697730" cy="1319759"/>
        </a:xfrm>
        <a:prstGeom prst="roundRect">
          <a:avLst/>
        </a:prstGeom>
        <a:solidFill>
          <a:schemeClr val="accent5">
            <a:hueOff val="-4050717"/>
            <a:satOff val="-275"/>
            <a:lumOff val="65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As long as 3000 B.C. Persians used Asphaltic pitch for illuminating purpose.</a:t>
          </a:r>
        </a:p>
      </dsp:txBody>
      <dsp:txXfrm>
        <a:off x="64425" y="1462449"/>
        <a:ext cx="4568880" cy="1190909"/>
      </dsp:txXfrm>
    </dsp:sp>
    <dsp:sp modelId="{EA242B4A-B956-41B7-AA6C-733F4B0AB4E2}">
      <dsp:nvSpPr>
        <dsp:cNvPr id="0" name=""/>
        <dsp:cNvSpPr/>
      </dsp:nvSpPr>
      <dsp:spPr>
        <a:xfrm>
          <a:off x="0" y="2786904"/>
          <a:ext cx="4697730" cy="1319759"/>
        </a:xfrm>
        <a:prstGeom prst="roundRect">
          <a:avLst/>
        </a:prstGeom>
        <a:solidFill>
          <a:schemeClr val="accent5">
            <a:hueOff val="-8101434"/>
            <a:satOff val="-551"/>
            <a:lumOff val="130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Sperm oil ( obtained from whale) used in lamps in early 18</a:t>
          </a:r>
          <a:r>
            <a:rPr lang="en-US" sz="2400" kern="1200" baseline="30000"/>
            <a:t>th</a:t>
          </a:r>
          <a:r>
            <a:rPr lang="en-US" sz="2400" kern="1200"/>
            <a:t> century become short supply</a:t>
          </a:r>
        </a:p>
      </dsp:txBody>
      <dsp:txXfrm>
        <a:off x="64425" y="2851329"/>
        <a:ext cx="4568880" cy="1190909"/>
      </dsp:txXfrm>
    </dsp:sp>
    <dsp:sp modelId="{7BF50AF8-3F8F-4C6A-887C-C716DA263B6B}">
      <dsp:nvSpPr>
        <dsp:cNvPr id="0" name=""/>
        <dsp:cNvSpPr/>
      </dsp:nvSpPr>
      <dsp:spPr>
        <a:xfrm>
          <a:off x="0" y="4175784"/>
          <a:ext cx="4697730" cy="1319759"/>
        </a:xfrm>
        <a:prstGeom prst="roundRect">
          <a:avLst/>
        </a:prstGeom>
        <a:solidFill>
          <a:schemeClr val="accent5">
            <a:hueOff val="-12152150"/>
            <a:satOff val="-826"/>
            <a:lumOff val="19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Initial discoveries were all near leaking oil and gas on ground.</a:t>
          </a:r>
        </a:p>
      </dsp:txBody>
      <dsp:txXfrm>
        <a:off x="64425" y="4240209"/>
        <a:ext cx="4568880" cy="119090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78C891-8625-4D82-85A9-C6C183842752}">
      <dsp:nvSpPr>
        <dsp:cNvPr id="0" name=""/>
        <dsp:cNvSpPr/>
      </dsp:nvSpPr>
      <dsp:spPr>
        <a:xfrm>
          <a:off x="0" y="2703"/>
          <a:ext cx="5175384"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FD2715-F7CE-42C2-806D-55D7820C0C31}">
      <dsp:nvSpPr>
        <dsp:cNvPr id="0" name=""/>
        <dsp:cNvSpPr/>
      </dsp:nvSpPr>
      <dsp:spPr>
        <a:xfrm>
          <a:off x="0" y="2703"/>
          <a:ext cx="5175384"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Presence of </a:t>
          </a:r>
          <a:r>
            <a:rPr lang="en-US" sz="2000" u="sng" kern="1200"/>
            <a:t>mercaptan sulfur </a:t>
          </a:r>
          <a:r>
            <a:rPr lang="en-US" sz="2000" kern="1200"/>
            <a:t>may cause corrosion in the fuel pipes and the engine cylinder and produce sulfur dioxide during combustion.</a:t>
          </a:r>
        </a:p>
      </dsp:txBody>
      <dsp:txXfrm>
        <a:off x="0" y="2703"/>
        <a:ext cx="5175384" cy="1843578"/>
      </dsp:txXfrm>
    </dsp:sp>
    <dsp:sp modelId="{C561B40E-885A-49EF-A687-2D766A5A0B7B}">
      <dsp:nvSpPr>
        <dsp:cNvPr id="0" name=""/>
        <dsp:cNvSpPr/>
      </dsp:nvSpPr>
      <dsp:spPr>
        <a:xfrm>
          <a:off x="0" y="1846281"/>
          <a:ext cx="5175384" cy="0"/>
        </a:xfrm>
        <a:prstGeom prst="lin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34DC0E-62DE-4C0F-8961-5552DA56B34C}">
      <dsp:nvSpPr>
        <dsp:cNvPr id="0" name=""/>
        <dsp:cNvSpPr/>
      </dsp:nvSpPr>
      <dsp:spPr>
        <a:xfrm>
          <a:off x="0" y="1846281"/>
          <a:ext cx="5175384"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Catalytic mercaptan oxidation method treatment to convert mercaptan to disulfides.</a:t>
          </a:r>
        </a:p>
      </dsp:txBody>
      <dsp:txXfrm>
        <a:off x="0" y="1846281"/>
        <a:ext cx="5175384" cy="1843578"/>
      </dsp:txXfrm>
    </dsp:sp>
    <dsp:sp modelId="{A9321D18-AC59-463E-A6FA-160D1C668546}">
      <dsp:nvSpPr>
        <dsp:cNvPr id="0" name=""/>
        <dsp:cNvSpPr/>
      </dsp:nvSpPr>
      <dsp:spPr>
        <a:xfrm>
          <a:off x="0" y="3689859"/>
          <a:ext cx="5175384" cy="0"/>
        </a:xfrm>
        <a:prstGeom prst="line">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0D80B4-3DF7-439F-87EA-2004EDB10E62}">
      <dsp:nvSpPr>
        <dsp:cNvPr id="0" name=""/>
        <dsp:cNvSpPr/>
      </dsp:nvSpPr>
      <dsp:spPr>
        <a:xfrm>
          <a:off x="0" y="3689859"/>
          <a:ext cx="5175384"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Nowadays mercaptans and other sulfur compounds are mostly removed by hydrodesulphurization. </a:t>
          </a:r>
          <a:br>
            <a:rPr lang="en-US" sz="2000" kern="1200"/>
          </a:br>
          <a:br>
            <a:rPr lang="en-US" sz="2000" kern="1200"/>
          </a:br>
          <a:br>
            <a:rPr lang="en-US" sz="2000" kern="1200"/>
          </a:br>
          <a:endParaRPr lang="en-US" sz="2000" kern="1200"/>
        </a:p>
      </dsp:txBody>
      <dsp:txXfrm>
        <a:off x="0" y="3689859"/>
        <a:ext cx="5175384" cy="18435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E86D7C-52D7-4903-8916-E59D16815811}">
      <dsp:nvSpPr>
        <dsp:cNvPr id="0" name=""/>
        <dsp:cNvSpPr/>
      </dsp:nvSpPr>
      <dsp:spPr>
        <a:xfrm>
          <a:off x="0" y="2124"/>
          <a:ext cx="7886700"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868844-B619-404E-B6A0-E46E18892B00}">
      <dsp:nvSpPr>
        <dsp:cNvPr id="0" name=""/>
        <dsp:cNvSpPr/>
      </dsp:nvSpPr>
      <dsp:spPr>
        <a:xfrm>
          <a:off x="0" y="2124"/>
          <a:ext cx="78867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The first explorers looked for gold dust at the confluence of Brahmaputra and Dhansiri rivers and not for oil</a:t>
          </a:r>
        </a:p>
      </dsp:txBody>
      <dsp:txXfrm>
        <a:off x="0" y="2124"/>
        <a:ext cx="7886700" cy="1449029"/>
      </dsp:txXfrm>
    </dsp:sp>
    <dsp:sp modelId="{1F90B196-3049-4513-9835-713B69E03286}">
      <dsp:nvSpPr>
        <dsp:cNvPr id="0" name=""/>
        <dsp:cNvSpPr/>
      </dsp:nvSpPr>
      <dsp:spPr>
        <a:xfrm>
          <a:off x="0" y="1451154"/>
          <a:ext cx="7886700" cy="0"/>
        </a:xfrm>
        <a:prstGeom prst="lin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C8350B-D58A-40DE-89CA-DA42F366A46A}">
      <dsp:nvSpPr>
        <dsp:cNvPr id="0" name=""/>
        <dsp:cNvSpPr/>
      </dsp:nvSpPr>
      <dsp:spPr>
        <a:xfrm>
          <a:off x="0" y="1451154"/>
          <a:ext cx="78867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First oil well in India was drilled  in Makum in Assam in 1866 just seven years after the famous ‘Drake and colleague’ drilled the first crude oil  in the year 1859. </a:t>
          </a:r>
        </a:p>
      </dsp:txBody>
      <dsp:txXfrm>
        <a:off x="0" y="1451154"/>
        <a:ext cx="7886700" cy="1449029"/>
      </dsp:txXfrm>
    </dsp:sp>
    <dsp:sp modelId="{67837516-3CB0-467D-8599-59BB55CF8EE8}">
      <dsp:nvSpPr>
        <dsp:cNvPr id="0" name=""/>
        <dsp:cNvSpPr/>
      </dsp:nvSpPr>
      <dsp:spPr>
        <a:xfrm>
          <a:off x="0" y="2900183"/>
          <a:ext cx="7886700" cy="0"/>
        </a:xfrm>
        <a:prstGeom prst="line">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159B02-5220-47A1-9838-87390B98F836}">
      <dsp:nvSpPr>
        <dsp:cNvPr id="0" name=""/>
        <dsp:cNvSpPr/>
      </dsp:nvSpPr>
      <dsp:spPr>
        <a:xfrm>
          <a:off x="0" y="2900183"/>
          <a:ext cx="78867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The well was completed at a depth of 662 ft with initial production of 200 gallons/day in Nov-1890</a:t>
          </a:r>
        </a:p>
      </dsp:txBody>
      <dsp:txXfrm>
        <a:off x="0" y="2900183"/>
        <a:ext cx="7886700" cy="144902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7BAF79-B0A8-482E-98A0-A9E362E489E6}">
      <dsp:nvSpPr>
        <dsp:cNvPr id="0" name=""/>
        <dsp:cNvSpPr/>
      </dsp:nvSpPr>
      <dsp:spPr>
        <a:xfrm>
          <a:off x="0" y="1783080"/>
          <a:ext cx="7589520" cy="0"/>
        </a:xfrm>
        <a:prstGeom prst="line">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86EED96C-7628-430C-986F-2B462C01076C}">
      <dsp:nvSpPr>
        <dsp:cNvPr id="0" name=""/>
        <dsp:cNvSpPr/>
      </dsp:nvSpPr>
      <dsp:spPr>
        <a:xfrm rot="8100000">
          <a:off x="57298" y="410930"/>
          <a:ext cx="262252" cy="262252"/>
        </a:xfrm>
        <a:prstGeom prst="teardrop">
          <a:avLst>
            <a:gd name="adj" fmla="val 115000"/>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2D050E-FA06-4451-930D-C734D1CEA7A8}">
      <dsp:nvSpPr>
        <dsp:cNvPr id="0" name=""/>
        <dsp:cNvSpPr/>
      </dsp:nvSpPr>
      <dsp:spPr>
        <a:xfrm>
          <a:off x="86432" y="440064"/>
          <a:ext cx="203984" cy="203984"/>
        </a:xfrm>
        <a:prstGeom prst="ellipse">
          <a:avLst/>
        </a:prstGeom>
        <a:solidFill>
          <a:schemeClr val="lt1">
            <a:alpha val="90000"/>
            <a:hueOff val="0"/>
            <a:satOff val="0"/>
            <a:lumOff val="0"/>
            <a:alphaOff val="0"/>
          </a:schemeClr>
        </a:solidFill>
        <a:ln w="25400" cap="flat" cmpd="sng" algn="ctr">
          <a:noFill/>
          <a:prstDash val="solid"/>
          <a:miter lim="800000"/>
        </a:ln>
        <a:effectLst/>
      </dsp:spPr>
      <dsp:style>
        <a:lnRef idx="2">
          <a:scrgbClr r="0" g="0" b="0"/>
        </a:lnRef>
        <a:fillRef idx="1">
          <a:scrgbClr r="0" g="0" b="0"/>
        </a:fillRef>
        <a:effectRef idx="0">
          <a:scrgbClr r="0" g="0" b="0"/>
        </a:effectRef>
        <a:fontRef idx="minor"/>
      </dsp:style>
    </dsp:sp>
    <dsp:sp modelId="{724218E3-50C6-46B0-BB4B-FDF090D756E5}">
      <dsp:nvSpPr>
        <dsp:cNvPr id="0" name=""/>
        <dsp:cNvSpPr/>
      </dsp:nvSpPr>
      <dsp:spPr>
        <a:xfrm>
          <a:off x="373864" y="727496"/>
          <a:ext cx="2759188" cy="10555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0" bIns="142875" numCol="1" spcCol="1270" anchor="t" anchorCtr="0">
          <a:noAutofit/>
        </a:bodyPr>
        <a:lstStyle/>
        <a:p>
          <a:pPr marL="0" lvl="0" indent="0" algn="l" defTabSz="666750">
            <a:lnSpc>
              <a:spcPct val="90000"/>
            </a:lnSpc>
            <a:spcBef>
              <a:spcPct val="0"/>
            </a:spcBef>
            <a:spcAft>
              <a:spcPct val="35000"/>
            </a:spcAft>
            <a:buNone/>
          </a:pPr>
          <a:r>
            <a:rPr lang="en-US" sz="1500" kern="1200"/>
            <a:t>In 1958, ONGC stuck gas in Jawalamukhi and oil in well Cambay # 1</a:t>
          </a:r>
        </a:p>
      </dsp:txBody>
      <dsp:txXfrm>
        <a:off x="373864" y="727496"/>
        <a:ext cx="2759188" cy="1055583"/>
      </dsp:txXfrm>
    </dsp:sp>
    <dsp:sp modelId="{FA50097F-7924-4763-9448-4D0E4F74B02E}">
      <dsp:nvSpPr>
        <dsp:cNvPr id="0" name=""/>
        <dsp:cNvSpPr/>
      </dsp:nvSpPr>
      <dsp:spPr>
        <a:xfrm>
          <a:off x="373864" y="356615"/>
          <a:ext cx="2759188" cy="37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1958</a:t>
          </a:r>
        </a:p>
      </dsp:txBody>
      <dsp:txXfrm>
        <a:off x="373864" y="356615"/>
        <a:ext cx="2759188" cy="370880"/>
      </dsp:txXfrm>
    </dsp:sp>
    <dsp:sp modelId="{59D365DB-940F-4C60-90B4-7B02A6609F83}">
      <dsp:nvSpPr>
        <dsp:cNvPr id="0" name=""/>
        <dsp:cNvSpPr/>
      </dsp:nvSpPr>
      <dsp:spPr>
        <a:xfrm>
          <a:off x="188424" y="727496"/>
          <a:ext cx="0" cy="1055583"/>
        </a:xfrm>
        <a:prstGeom prst="line">
          <a:avLst/>
        </a:prstGeom>
        <a:noFill/>
        <a:ln w="12700" cap="flat" cmpd="sng" algn="ctr">
          <a:solidFill>
            <a:schemeClr val="accent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9ED5B4CF-8549-4D50-A9BB-4A64C64A6783}">
      <dsp:nvSpPr>
        <dsp:cNvPr id="0" name=""/>
        <dsp:cNvSpPr/>
      </dsp:nvSpPr>
      <dsp:spPr>
        <a:xfrm>
          <a:off x="154233" y="1749700"/>
          <a:ext cx="66758" cy="66758"/>
        </a:xfrm>
        <a:prstGeom prst="ellips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9731E9-5531-435F-AEDF-99D4F4290605}">
      <dsp:nvSpPr>
        <dsp:cNvPr id="0" name=""/>
        <dsp:cNvSpPr/>
      </dsp:nvSpPr>
      <dsp:spPr>
        <a:xfrm rot="18900000">
          <a:off x="4316526" y="2892977"/>
          <a:ext cx="262252" cy="262252"/>
        </a:xfrm>
        <a:prstGeom prst="teardrop">
          <a:avLst>
            <a:gd name="adj" fmla="val 115000"/>
          </a:avLst>
        </a:prstGeom>
        <a:solidFill>
          <a:schemeClr val="accent2">
            <a:hueOff val="6443614"/>
            <a:satOff val="-18493"/>
            <a:lumOff val="-29609"/>
            <a:alphaOff val="0"/>
          </a:schemeClr>
        </a:solidFill>
        <a:ln w="19050" cap="flat" cmpd="sng" algn="ctr">
          <a:solidFill>
            <a:schemeClr val="accent2">
              <a:hueOff val="6443614"/>
              <a:satOff val="-18493"/>
              <a:lumOff val="-2960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A02FCC-1EF3-469E-8B0E-D1CF79C8571D}">
      <dsp:nvSpPr>
        <dsp:cNvPr id="0" name=""/>
        <dsp:cNvSpPr/>
      </dsp:nvSpPr>
      <dsp:spPr>
        <a:xfrm>
          <a:off x="4345660" y="2922111"/>
          <a:ext cx="203984" cy="203984"/>
        </a:xfrm>
        <a:prstGeom prst="ellipse">
          <a:avLst/>
        </a:prstGeom>
        <a:solidFill>
          <a:schemeClr val="lt1">
            <a:alpha val="90000"/>
            <a:hueOff val="0"/>
            <a:satOff val="0"/>
            <a:lumOff val="0"/>
            <a:alphaOff val="0"/>
          </a:schemeClr>
        </a:solidFill>
        <a:ln w="25400" cap="flat" cmpd="sng" algn="ctr">
          <a:noFill/>
          <a:prstDash val="solid"/>
          <a:miter lim="800000"/>
        </a:ln>
        <a:effectLst/>
      </dsp:spPr>
      <dsp:style>
        <a:lnRef idx="2">
          <a:scrgbClr r="0" g="0" b="0"/>
        </a:lnRef>
        <a:fillRef idx="1">
          <a:scrgbClr r="0" g="0" b="0"/>
        </a:fillRef>
        <a:effectRef idx="0">
          <a:scrgbClr r="0" g="0" b="0"/>
        </a:effectRef>
        <a:fontRef idx="minor"/>
      </dsp:style>
    </dsp:sp>
    <dsp:sp modelId="{3258ACF4-57CC-4A23-BCC4-9070D7E260E8}">
      <dsp:nvSpPr>
        <dsp:cNvPr id="0" name=""/>
        <dsp:cNvSpPr/>
      </dsp:nvSpPr>
      <dsp:spPr>
        <a:xfrm>
          <a:off x="4633092" y="1783080"/>
          <a:ext cx="2759188" cy="10555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95250" bIns="95250" numCol="1" spcCol="1270" anchor="b" anchorCtr="0">
          <a:noAutofit/>
        </a:bodyPr>
        <a:lstStyle/>
        <a:p>
          <a:pPr marL="0" lvl="0" indent="0" algn="l" defTabSz="666750">
            <a:lnSpc>
              <a:spcPct val="90000"/>
            </a:lnSpc>
            <a:spcBef>
              <a:spcPct val="0"/>
            </a:spcBef>
            <a:spcAft>
              <a:spcPct val="35000"/>
            </a:spcAft>
            <a:buNone/>
          </a:pPr>
          <a:r>
            <a:rPr lang="en-US" sz="1500" kern="1200"/>
            <a:t>In 1959, ONGC became autonomous statutory body</a:t>
          </a:r>
        </a:p>
      </dsp:txBody>
      <dsp:txXfrm>
        <a:off x="4633092" y="1783080"/>
        <a:ext cx="2759188" cy="1055583"/>
      </dsp:txXfrm>
    </dsp:sp>
    <dsp:sp modelId="{ED61AD48-46DB-4FE9-B51B-1596994475B9}">
      <dsp:nvSpPr>
        <dsp:cNvPr id="0" name=""/>
        <dsp:cNvSpPr/>
      </dsp:nvSpPr>
      <dsp:spPr>
        <a:xfrm>
          <a:off x="4633092" y="2838663"/>
          <a:ext cx="2759188" cy="37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1959</a:t>
          </a:r>
        </a:p>
      </dsp:txBody>
      <dsp:txXfrm>
        <a:off x="4633092" y="2838663"/>
        <a:ext cx="2759188" cy="370880"/>
      </dsp:txXfrm>
    </dsp:sp>
    <dsp:sp modelId="{AE243170-33BE-4EDE-BD05-CBD05E8C4BEC}">
      <dsp:nvSpPr>
        <dsp:cNvPr id="0" name=""/>
        <dsp:cNvSpPr/>
      </dsp:nvSpPr>
      <dsp:spPr>
        <a:xfrm>
          <a:off x="4447652" y="1783080"/>
          <a:ext cx="0" cy="1055583"/>
        </a:xfrm>
        <a:prstGeom prst="line">
          <a:avLst/>
        </a:prstGeom>
        <a:noFill/>
        <a:ln w="12700" cap="flat" cmpd="sng" algn="ctr">
          <a:solidFill>
            <a:schemeClr val="accent2">
              <a:hueOff val="4681519"/>
              <a:satOff val="-5839"/>
              <a:lumOff val="1373"/>
              <a:alphaOff val="0"/>
            </a:schemeClr>
          </a:solidFill>
          <a:prstDash val="dash"/>
          <a:miter lim="800000"/>
        </a:ln>
        <a:effectLst/>
      </dsp:spPr>
      <dsp:style>
        <a:lnRef idx="1">
          <a:scrgbClr r="0" g="0" b="0"/>
        </a:lnRef>
        <a:fillRef idx="0">
          <a:scrgbClr r="0" g="0" b="0"/>
        </a:fillRef>
        <a:effectRef idx="0">
          <a:scrgbClr r="0" g="0" b="0"/>
        </a:effectRef>
        <a:fontRef idx="minor"/>
      </dsp:style>
    </dsp:sp>
    <dsp:sp modelId="{2AFB2B7A-86EC-4002-ACC9-80A581807F84}">
      <dsp:nvSpPr>
        <dsp:cNvPr id="0" name=""/>
        <dsp:cNvSpPr/>
      </dsp:nvSpPr>
      <dsp:spPr>
        <a:xfrm>
          <a:off x="4413461" y="1749700"/>
          <a:ext cx="66758" cy="66758"/>
        </a:xfrm>
        <a:prstGeom prst="ellipse">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EF6F84-F53D-4796-9562-0F612EC8E1FF}">
      <dsp:nvSpPr>
        <dsp:cNvPr id="0" name=""/>
        <dsp:cNvSpPr/>
      </dsp:nvSpPr>
      <dsp:spPr>
        <a:xfrm>
          <a:off x="0" y="152064"/>
          <a:ext cx="3943350" cy="1233179"/>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solidFill>
                <a:schemeClr val="tx1"/>
              </a:solidFill>
            </a:rPr>
            <a:t>CF &lt; 10.5   -aromatic based</a:t>
          </a:r>
        </a:p>
      </dsp:txBody>
      <dsp:txXfrm>
        <a:off x="60199" y="212263"/>
        <a:ext cx="3822952" cy="1112781"/>
      </dsp:txXfrm>
    </dsp:sp>
    <dsp:sp modelId="{E0C4C282-8D0E-48FD-A629-903AC1598B31}">
      <dsp:nvSpPr>
        <dsp:cNvPr id="0" name=""/>
        <dsp:cNvSpPr/>
      </dsp:nvSpPr>
      <dsp:spPr>
        <a:xfrm>
          <a:off x="0" y="1474524"/>
          <a:ext cx="3943350" cy="1233179"/>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solidFill>
                <a:schemeClr val="tx1"/>
              </a:solidFill>
            </a:rPr>
            <a:t>between 10.5 to 12.9: naphthenic  based</a:t>
          </a:r>
        </a:p>
      </dsp:txBody>
      <dsp:txXfrm>
        <a:off x="60199" y="1534723"/>
        <a:ext cx="3822952" cy="1112781"/>
      </dsp:txXfrm>
    </dsp:sp>
    <dsp:sp modelId="{E09A1E41-B805-448E-8A7D-07DD7F489EC0}">
      <dsp:nvSpPr>
        <dsp:cNvPr id="0" name=""/>
        <dsp:cNvSpPr/>
      </dsp:nvSpPr>
      <dsp:spPr>
        <a:xfrm>
          <a:off x="0" y="2796984"/>
          <a:ext cx="3943350" cy="1233179"/>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solidFill>
                <a:schemeClr val="tx1"/>
              </a:solidFill>
            </a:rPr>
            <a:t>CF between  12.9 to 15   -paraffinic based</a:t>
          </a:r>
        </a:p>
      </dsp:txBody>
      <dsp:txXfrm>
        <a:off x="60199" y="2857183"/>
        <a:ext cx="3822952" cy="1112781"/>
      </dsp:txXfrm>
    </dsp:sp>
    <dsp:sp modelId="{13B061B8-C988-4271-9B28-6FED89697405}">
      <dsp:nvSpPr>
        <dsp:cNvPr id="0" name=""/>
        <dsp:cNvSpPr/>
      </dsp:nvSpPr>
      <dsp:spPr>
        <a:xfrm>
          <a:off x="0" y="4119444"/>
          <a:ext cx="3943350" cy="1233179"/>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solidFill>
                <a:schemeClr val="tx1"/>
              </a:solidFill>
            </a:rPr>
            <a:t>CF Above 15  - highly paraffinic based</a:t>
          </a:r>
        </a:p>
      </dsp:txBody>
      <dsp:txXfrm>
        <a:off x="60199" y="4179643"/>
        <a:ext cx="3822952" cy="111278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559F8A-8A5A-44B8-B856-76045D4A8644}">
      <dsp:nvSpPr>
        <dsp:cNvPr id="0" name=""/>
        <dsp:cNvSpPr/>
      </dsp:nvSpPr>
      <dsp:spPr>
        <a:xfrm>
          <a:off x="0" y="958220"/>
          <a:ext cx="4941519" cy="176902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E0688B5-6EC6-4DF2-B606-DF37F51DBBD7}">
      <dsp:nvSpPr>
        <dsp:cNvPr id="0" name=""/>
        <dsp:cNvSpPr/>
      </dsp:nvSpPr>
      <dsp:spPr>
        <a:xfrm>
          <a:off x="535129" y="1356250"/>
          <a:ext cx="972962" cy="972962"/>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69CB1C2-B6BE-406D-8422-C6F3D8C80190}">
      <dsp:nvSpPr>
        <dsp:cNvPr id="0" name=""/>
        <dsp:cNvSpPr/>
      </dsp:nvSpPr>
      <dsp:spPr>
        <a:xfrm>
          <a:off x="2043221" y="958220"/>
          <a:ext cx="2898297" cy="1769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7222" tIns="187222" rIns="187222" bIns="187222"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tx1"/>
              </a:solidFill>
            </a:rPr>
            <a:t>organic nitrogen compounds cause severe poisoning of catalysts used in processing and cause corrosion problems</a:t>
          </a:r>
        </a:p>
      </dsp:txBody>
      <dsp:txXfrm>
        <a:off x="2043221" y="958220"/>
        <a:ext cx="2898297" cy="1769022"/>
      </dsp:txXfrm>
    </dsp:sp>
    <dsp:sp modelId="{74D5F78A-C473-419B-BD88-9943728BCCEF}">
      <dsp:nvSpPr>
        <dsp:cNvPr id="0" name=""/>
        <dsp:cNvSpPr/>
      </dsp:nvSpPr>
      <dsp:spPr>
        <a:xfrm>
          <a:off x="0" y="3169499"/>
          <a:ext cx="4941519" cy="1769022"/>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E60330-D765-467F-B148-C72A5A0C1464}">
      <dsp:nvSpPr>
        <dsp:cNvPr id="0" name=""/>
        <dsp:cNvSpPr/>
      </dsp:nvSpPr>
      <dsp:spPr>
        <a:xfrm>
          <a:off x="535129" y="3567529"/>
          <a:ext cx="972962" cy="972962"/>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CA2654E-339F-480B-A392-0E025566C8FA}">
      <dsp:nvSpPr>
        <dsp:cNvPr id="0" name=""/>
        <dsp:cNvSpPr/>
      </dsp:nvSpPr>
      <dsp:spPr>
        <a:xfrm>
          <a:off x="2043221" y="3169499"/>
          <a:ext cx="2898297" cy="1769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7222" tIns="187222" rIns="187222" bIns="187222"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tx1"/>
              </a:solidFill>
            </a:rPr>
            <a:t>Crudes containing nitrogen in amounts above 0.25% by weight require special processing to remove</a:t>
          </a:r>
        </a:p>
      </dsp:txBody>
      <dsp:txXfrm>
        <a:off x="2043221" y="3169499"/>
        <a:ext cx="2898297" cy="176902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E6F905-6488-427A-AA16-12E8EC58185F}">
      <dsp:nvSpPr>
        <dsp:cNvPr id="0" name=""/>
        <dsp:cNvSpPr/>
      </dsp:nvSpPr>
      <dsp:spPr>
        <a:xfrm>
          <a:off x="0" y="529801"/>
          <a:ext cx="4941519" cy="157014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tx1"/>
              </a:solidFill>
            </a:rPr>
            <a:t>The metals content metals (nickel, vanadium, and copper) of crude oils vary from a few parts per million to more than 1000 ppm.</a:t>
          </a:r>
        </a:p>
      </dsp:txBody>
      <dsp:txXfrm>
        <a:off x="76648" y="606449"/>
        <a:ext cx="4788223" cy="1416844"/>
      </dsp:txXfrm>
    </dsp:sp>
    <dsp:sp modelId="{AC690D5E-0521-44DE-9B2C-61FF8312F9D3}">
      <dsp:nvSpPr>
        <dsp:cNvPr id="0" name=""/>
        <dsp:cNvSpPr/>
      </dsp:nvSpPr>
      <dsp:spPr>
        <a:xfrm>
          <a:off x="0" y="2163301"/>
          <a:ext cx="4941519" cy="1570140"/>
        </a:xfrm>
        <a:prstGeom prst="roundRect">
          <a:avLst/>
        </a:prstGeom>
        <a:solidFill>
          <a:schemeClr val="accent2">
            <a:hueOff val="3221807"/>
            <a:satOff val="-9246"/>
            <a:lumOff val="-1480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tx1"/>
              </a:solidFill>
            </a:rPr>
            <a:t>Can cause poison to catalyst</a:t>
          </a:r>
        </a:p>
      </dsp:txBody>
      <dsp:txXfrm>
        <a:off x="76648" y="2239949"/>
        <a:ext cx="4788223" cy="1416844"/>
      </dsp:txXfrm>
    </dsp:sp>
    <dsp:sp modelId="{D45205AC-2931-4845-AF64-8BB34C6268D3}">
      <dsp:nvSpPr>
        <dsp:cNvPr id="0" name=""/>
        <dsp:cNvSpPr/>
      </dsp:nvSpPr>
      <dsp:spPr>
        <a:xfrm>
          <a:off x="0" y="3796801"/>
          <a:ext cx="4941519" cy="1570140"/>
        </a:xfrm>
        <a:prstGeom prst="roundRect">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tx1"/>
              </a:solidFill>
            </a:rPr>
            <a:t>Vanadium concentrations above 2 ppm in fuel oils can lead to severe corrosion to turbine blades and deterioration of refractory furnace linings and stacks.</a:t>
          </a:r>
        </a:p>
      </dsp:txBody>
      <dsp:txXfrm>
        <a:off x="76648" y="3873449"/>
        <a:ext cx="4788223" cy="141684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193362-A532-477F-9CD0-081FDF01B88A}">
      <dsp:nvSpPr>
        <dsp:cNvPr id="0" name=""/>
        <dsp:cNvSpPr/>
      </dsp:nvSpPr>
      <dsp:spPr>
        <a:xfrm>
          <a:off x="0" y="0"/>
          <a:ext cx="5175384"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D148EB-5BC7-49EF-9742-7D26A8EC215D}">
      <dsp:nvSpPr>
        <dsp:cNvPr id="0" name=""/>
        <dsp:cNvSpPr/>
      </dsp:nvSpPr>
      <dsp:spPr>
        <a:xfrm>
          <a:off x="0" y="0"/>
          <a:ext cx="5175384" cy="2768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kern="1200"/>
            <a:t>The flash point is defined as the temperature of the oil at which it momentarily flashes in  presence of air and the igniting source. </a:t>
          </a:r>
        </a:p>
      </dsp:txBody>
      <dsp:txXfrm>
        <a:off x="0" y="0"/>
        <a:ext cx="5175384" cy="2768070"/>
      </dsp:txXfrm>
    </dsp:sp>
    <dsp:sp modelId="{B820A197-4F3F-451E-B06C-BF78D8B2E386}">
      <dsp:nvSpPr>
        <dsp:cNvPr id="0" name=""/>
        <dsp:cNvSpPr/>
      </dsp:nvSpPr>
      <dsp:spPr>
        <a:xfrm>
          <a:off x="0" y="2768070"/>
          <a:ext cx="5175384" cy="0"/>
        </a:xfrm>
        <a:prstGeom prst="line">
          <a:avLst/>
        </a:prstGeom>
        <a:solidFill>
          <a:schemeClr val="accent2">
            <a:hueOff val="6443614"/>
            <a:satOff val="-18493"/>
            <a:lumOff val="-29609"/>
            <a:alphaOff val="0"/>
          </a:schemeClr>
        </a:solidFill>
        <a:ln w="19050" cap="flat" cmpd="sng" algn="ctr">
          <a:solidFill>
            <a:schemeClr val="accent2">
              <a:hueOff val="6443614"/>
              <a:satOff val="-18493"/>
              <a:lumOff val="-2960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64F150-C5FA-4F1C-88D7-6E3EA58D9343}">
      <dsp:nvSpPr>
        <dsp:cNvPr id="0" name=""/>
        <dsp:cNvSpPr/>
      </dsp:nvSpPr>
      <dsp:spPr>
        <a:xfrm>
          <a:off x="0" y="2768070"/>
          <a:ext cx="5175384" cy="2768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kern="1200"/>
            <a:t>For domestic kerosene, it should not be below the ambient temperature. In India, this value is 35 °C (minimum)</a:t>
          </a:r>
        </a:p>
      </dsp:txBody>
      <dsp:txXfrm>
        <a:off x="0" y="2768070"/>
        <a:ext cx="5175384" cy="276807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4D0AF3-475D-4185-8F20-1F8A881EA3E4}">
      <dsp:nvSpPr>
        <dsp:cNvPr id="0" name=""/>
        <dsp:cNvSpPr/>
      </dsp:nvSpPr>
      <dsp:spPr>
        <a:xfrm>
          <a:off x="0" y="2703"/>
          <a:ext cx="5175384"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14878C-449A-4A72-93F4-044CBCF9E4E0}">
      <dsp:nvSpPr>
        <dsp:cNvPr id="0" name=""/>
        <dsp:cNvSpPr/>
      </dsp:nvSpPr>
      <dsp:spPr>
        <a:xfrm>
          <a:off x="0" y="2703"/>
          <a:ext cx="5175384"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Char point is defined as the coke and ash left on the wick after complete burning of the oil.</a:t>
          </a:r>
        </a:p>
      </dsp:txBody>
      <dsp:txXfrm>
        <a:off x="0" y="2703"/>
        <a:ext cx="5175384" cy="1843578"/>
      </dsp:txXfrm>
    </dsp:sp>
    <dsp:sp modelId="{D9D5EB6B-DF18-4D85-8632-E59AB7B9C495}">
      <dsp:nvSpPr>
        <dsp:cNvPr id="0" name=""/>
        <dsp:cNvSpPr/>
      </dsp:nvSpPr>
      <dsp:spPr>
        <a:xfrm>
          <a:off x="0" y="1846281"/>
          <a:ext cx="5175384" cy="0"/>
        </a:xfrm>
        <a:prstGeom prst="lin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C210E5-6E1F-4463-9211-DBDD7B49B427}">
      <dsp:nvSpPr>
        <dsp:cNvPr id="0" name=""/>
        <dsp:cNvSpPr/>
      </dsp:nvSpPr>
      <dsp:spPr>
        <a:xfrm>
          <a:off x="0" y="1846281"/>
          <a:ext cx="5175384"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For domestic kerosene, the maximum amount of char allowed is 20 mg/kg of oil burnt.</a:t>
          </a:r>
        </a:p>
      </dsp:txBody>
      <dsp:txXfrm>
        <a:off x="0" y="1846281"/>
        <a:ext cx="5175384" cy="1843578"/>
      </dsp:txXfrm>
    </dsp:sp>
    <dsp:sp modelId="{D69357FF-6E6A-46B6-BF5D-73CF326A7D37}">
      <dsp:nvSpPr>
        <dsp:cNvPr id="0" name=""/>
        <dsp:cNvSpPr/>
      </dsp:nvSpPr>
      <dsp:spPr>
        <a:xfrm>
          <a:off x="0" y="3689859"/>
          <a:ext cx="5175384" cy="0"/>
        </a:xfrm>
        <a:prstGeom prst="line">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946A66-57D7-4E78-9D8A-ECB2028CED05}">
      <dsp:nvSpPr>
        <dsp:cNvPr id="0" name=""/>
        <dsp:cNvSpPr/>
      </dsp:nvSpPr>
      <dsp:spPr>
        <a:xfrm>
          <a:off x="0" y="3689859"/>
          <a:ext cx="5175384"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Bloom is the darkness produced by the flame of the oil while burning in a standard glass. The bloom should not be darker than a standard brightness desired in a lamp.</a:t>
          </a:r>
        </a:p>
      </dsp:txBody>
      <dsp:txXfrm>
        <a:off x="0" y="3689859"/>
        <a:ext cx="5175384" cy="184357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E413BF-26FF-4F3E-A26C-20120B29921A}">
      <dsp:nvSpPr>
        <dsp:cNvPr id="0" name=""/>
        <dsp:cNvSpPr/>
      </dsp:nvSpPr>
      <dsp:spPr>
        <a:xfrm>
          <a:off x="0" y="2703"/>
          <a:ext cx="5175384"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98D151-528C-4003-A59C-4265CECE1E0B}">
      <dsp:nvSpPr>
        <dsp:cNvPr id="0" name=""/>
        <dsp:cNvSpPr/>
      </dsp:nvSpPr>
      <dsp:spPr>
        <a:xfrm>
          <a:off x="0" y="2703"/>
          <a:ext cx="5175384"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Since sulfur produces hazardous sulfur dioxide, kerosene must be free from it.</a:t>
          </a:r>
        </a:p>
      </dsp:txBody>
      <dsp:txXfrm>
        <a:off x="0" y="2703"/>
        <a:ext cx="5175384" cy="1843578"/>
      </dsp:txXfrm>
    </dsp:sp>
    <dsp:sp modelId="{D65F353F-10A3-4472-9A36-EA315B39877B}">
      <dsp:nvSpPr>
        <dsp:cNvPr id="0" name=""/>
        <dsp:cNvSpPr/>
      </dsp:nvSpPr>
      <dsp:spPr>
        <a:xfrm>
          <a:off x="0" y="1846281"/>
          <a:ext cx="5175384" cy="0"/>
        </a:xfrm>
        <a:prstGeom prst="line">
          <a:avLst/>
        </a:prstGeom>
        <a:solidFill>
          <a:schemeClr val="accent2">
            <a:hueOff val="3221807"/>
            <a:satOff val="-9246"/>
            <a:lumOff val="-14805"/>
            <a:alphaOff val="0"/>
          </a:schemeClr>
        </a:solidFill>
        <a:ln w="19050" cap="flat" cmpd="sng" algn="ctr">
          <a:solidFill>
            <a:schemeClr val="accent2">
              <a:hueOff val="3221807"/>
              <a:satOff val="-9246"/>
              <a:lumOff val="-1480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7756BD-FD0D-4253-91A2-AE088A9F0419}">
      <dsp:nvSpPr>
        <dsp:cNvPr id="0" name=""/>
        <dsp:cNvSpPr/>
      </dsp:nvSpPr>
      <dsp:spPr>
        <a:xfrm>
          <a:off x="0" y="1846281"/>
          <a:ext cx="5175384"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Domestic kerosene must not have a sulfur content of more than 0.25% by weight.</a:t>
          </a:r>
        </a:p>
      </dsp:txBody>
      <dsp:txXfrm>
        <a:off x="0" y="1846281"/>
        <a:ext cx="5175384" cy="1843578"/>
      </dsp:txXfrm>
    </dsp:sp>
    <dsp:sp modelId="{3B0B0F49-F6F1-4D09-8EDC-187272FA4973}">
      <dsp:nvSpPr>
        <dsp:cNvPr id="0" name=""/>
        <dsp:cNvSpPr/>
      </dsp:nvSpPr>
      <dsp:spPr>
        <a:xfrm>
          <a:off x="0" y="3689859"/>
          <a:ext cx="5175384" cy="0"/>
        </a:xfrm>
        <a:prstGeom prst="line">
          <a:avLst/>
        </a:prstGeom>
        <a:solidFill>
          <a:schemeClr val="accent2">
            <a:hueOff val="6443614"/>
            <a:satOff val="-18493"/>
            <a:lumOff val="-29609"/>
            <a:alphaOff val="0"/>
          </a:schemeClr>
        </a:solidFill>
        <a:ln w="19050" cap="flat" cmpd="sng" algn="ctr">
          <a:solidFill>
            <a:schemeClr val="accent2">
              <a:hueOff val="6443614"/>
              <a:satOff val="-18493"/>
              <a:lumOff val="-2960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5F2BF4-B399-43E0-AC7C-95D768D15434}">
      <dsp:nvSpPr>
        <dsp:cNvPr id="0" name=""/>
        <dsp:cNvSpPr/>
      </dsp:nvSpPr>
      <dsp:spPr>
        <a:xfrm>
          <a:off x="0" y="3689859"/>
          <a:ext cx="5175384"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A corrosion test of kerosene is also carried out using the copper strip corrosion method</a:t>
          </a:r>
        </a:p>
      </dsp:txBody>
      <dsp:txXfrm>
        <a:off x="0" y="3689859"/>
        <a:ext cx="5175384" cy="184357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9-18T12:59:32.565"/>
    </inkml:context>
    <inkml:brush xml:id="br0">
      <inkml:brushProperty name="width" value="0.05" units="cm"/>
      <inkml:brushProperty name="height" value="0.05" units="cm"/>
      <inkml:brushProperty name="color" value="#004F8B"/>
    </inkml:brush>
  </inkml:definitions>
  <inkml:trace contextRef="#ctx0" brushRef="#br0">6 0 128 0 0,'0'0'375'0'0,"0"0"-13"0"0,0 0-42 0 0,0 0-54 0 0,0 0-13 0 0,0 0-11 0 0,0 0-38 0 0,0 0-8 0 0,0 0-23 0 0,0 0-21 0 0,0 0-38 0 0,0 0-11 0 0,0 0-96 0 0,-1 1-1 0 0,1-1 0 0 0,0 0 1 0 0,0 0-1 0 0,-1 0 0 0 0,1 0 1 0 0,0 0-1 0 0,0 0 0 0 0,-1 0 1 0 0,1 0-1 0 0,0 0 0 0 0,0 1 1 0 0,-1-1-1 0 0,1 0 0 0 0,0 0 1 0 0,0 0-1 0 0,0 0 0 0 0,-1 1 1 0 0,1-1-1 0 0,0 0 0 0 0,0 0 1 0 0,0 1-1 0 0,0-1 0 0 0,0 0 1 0 0,0 0-1 0 0,-1 1 0 0 0,1-1 1 0 0,0 0-1 0 0,0 0 0 0 0,0 1 1 0 0,0-1-1 0 0,0 0 0 0 0,0 0 1 0 0,0 1-1 0 0,0-1 0 0 0,0 0 1 0 0,0 0-1 0 0,0 1 0 0 0,0-1 1 0 0,0 0-1 0 0,0 1 0 0 0,0-1 1 0 0,1 0-1 0 0,-1 0 0 0 0,0 1 1 0 0,0-1-1 0 0,0 0 0 0 0,35 41-1960 0 0,-34-40 1256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3:06.344"/>
    </inkml:context>
    <inkml:brush xml:id="br0">
      <inkml:brushProperty name="width" value="0.05" units="cm"/>
      <inkml:brushProperty name="height" value="0.05" units="cm"/>
      <inkml:brushProperty name="color" value="#E71224"/>
    </inkml:brush>
  </inkml:definitions>
  <inkml:trace contextRef="#ctx0" brushRef="#br0">108 131 12 0 0,'0'0'685'0'0,"-1"0"-600"0"0,0-1 0 0 0,0 0 0 0 0,1 1 0 0 0,-1-1 0 0 0,0 1 0 0 0,0-1 0 0 0,0 1-1 0 0,1 0 1 0 0,-1-1 0 0 0,0 1 0 0 0,0 0 0 0 0,0-1 0 0 0,0 1 0 0 0,0 0 0 0 0,0 0 0 0 0,0 0-1 0 0,0 0 1 0 0,-1 0 0 0 0,-3 2-28 0 0,0-1-1 0 0,0 1 1 0 0,1 0 0 0 0,-1 1-1 0 0,1-1 1 0 0,-1 1-1 0 0,1 0 1 0 0,0 0 0 0 0,0 0-1 0 0,0 1 1 0 0,0-1-1 0 0,1 1 1 0 0,0 0-1 0 0,-1 0 1 0 0,1 0 0 0 0,1 0-1 0 0,-1 1 1 0 0,0-1-1 0 0,1 1 1 0 0,0 0 0 0 0,0-1-1 0 0,1 1 1 0 0,-1 0-1 0 0,0 7 1 0 0,0 2 2 0 0,0 1 1 0 0,1-1-1 0 0,1 1 0 0 0,1 0 0 0 0,0-1 1 0 0,0 1-1 0 0,2-1 0 0 0,0 1 1 0 0,0-1-1 0 0,1 0 0 0 0,1 0 0 0 0,0-1 1 0 0,1 1-1 0 0,1-1 0 0 0,0 0 1 0 0,1-1-1 0 0,0 0 0 0 0,1 0 0 0 0,0 0 1 0 0,0-1-1 0 0,2-1 0 0 0,19 17 0 0 0,-29-26-39 0 0,0 0 0 0 0,1 0-1 0 0,-1 1 1 0 0,0-2 0 0 0,0 1-1 0 0,1 0 1 0 0,-1 0-1 0 0,0 0 1 0 0,1 0 0 0 0,-1-1-1 0 0,1 1 1 0 0,-1-1 0 0 0,1 1-1 0 0,-1-1 1 0 0,1 0-1 0 0,-1 1 1 0 0,1-1 0 0 0,-1 0-1 0 0,1 0 1 0 0,0 0-1 0 0,-1 0 1 0 0,1 0 0 0 0,-1-1-1 0 0,1 1 1 0 0,-1 0 0 0 0,1-1-1 0 0,-1 1 1 0 0,1-1-1 0 0,-1 1 1 0 0,1-1 0 0 0,-1 0-1 0 0,0 0 1 0 0,1 0-1 0 0,-1 1 1 0 0,0-1 0 0 0,0 0-1 0 0,1-1 1 0 0,-1 1 0 0 0,0 0-1 0 0,0 0 1 0 0,0 0-1 0 0,-1-1 1 0 0,1 1 0 0 0,1-2-1 0 0,3-7 82 0 0,-1 0 0 0 0,0 1-1 0 0,-1-1 1 0 0,0-1 0 0 0,2-11 0 0 0,-2 9-42 0 0,-3 10-48 0 0,1 0 0 0 0,-1 0 1 0 0,0-1-1 0 0,0 1 1 0 0,0 0-1 0 0,-1 0 1 0 0,1-1-1 0 0,-1 1 0 0 0,0 0 1 0 0,0 0-1 0 0,0 0 1 0 0,0 0-1 0 0,0 0 0 0 0,-1 0 1 0 0,1 0-1 0 0,-1 0 1 0 0,0 1-1 0 0,-4-6 1 0 0,-44-42 98 0 0,-7-3-62 0 0,56 51-49 0 0,-1 1 0 0 0,0-1 1 0 0,1 0-1 0 0,0 0 0 0 0,-1 0 0 0 0,1 0 0 0 0,0 0 0 0 0,0 0 1 0 0,0 0-1 0 0,0 0 0 0 0,1 0 0 0 0,-1 0 0 0 0,0 0 0 0 0,1-1 1 0 0,-1 1-1 0 0,1 0 0 0 0,0 0 0 0 0,0-1 0 0 0,0 1 1 0 0,0 0-1 0 0,0-1 0 0 0,1 1 0 0 0,-1 0 0 0 0,1 0 0 0 0,-1-1 1 0 0,1 1-1 0 0,0 0 0 0 0,0 0 0 0 0,0 0 0 0 0,0 0 1 0 0,0 0-1 0 0,0 0 0 0 0,1 0 0 0 0,-1 0 0 0 0,0 1 0 0 0,1-1 1 0 0,0 1-1 0 0,-1-1 0 0 0,4-2 0 0 0,0 0-2 0 0,1 0 0 0 0,-1 0 0 0 0,1 0 0 0 0,0 1 0 0 0,0 0 0 0 0,0 0 0 0 0,1 0 0 0 0,-1 1 0 0 0,1 0 0 0 0,-1 0 0 0 0,13-1 0 0 0,-11 3-3 0 0,1 0-1 0 0,0 1 1 0 0,-1 0-1 0 0,1 0 1 0 0,-1 1-1 0 0,1 0 1 0 0,-1 1-1 0 0,0 0 1 0 0,1 0-1 0 0,-2 0 1 0 0,1 1-1 0 0,0 1 1 0 0,-1-1 0 0 0,0 1-1 0 0,0 0 1 0 0,0 1-1 0 0,0 0 1 0 0,-1 0-1 0 0,10 13 1 0 0,-6-7-1 0 0,-1 1 1 0 0,0 0 0 0 0,-1 1-1 0 0,-1 0 1 0 0,0 1 0 0 0,-1-1-1 0 0,0 1 1 0 0,-1 0 0 0 0,-1 1-1 0 0,3 17 1 0 0,-7-8 17 0 0,0-23-30 0 0,-1-1-16 0 0,1-1 32 0 0,-1 0 1 0 0,1 1-1 0 0,-1-1 0 0 0,0 0 1 0 0,1 0-1 0 0,-1 0 1 0 0,1 0-1 0 0,-1 1 1 0 0,1-1-1 0 0,-1 0 0 0 0,0 0 1 0 0,1 0-1 0 0,-1 0 1 0 0,1 0-1 0 0,-1 0 1 0 0,1 0-1 0 0,-1-1 0 0 0,0 1 1 0 0,1 0-1 0 0,-1 0 1 0 0,1 0-1 0 0,-1-1 1 0 0,1 1-1 0 0,-1 0 0 0 0,1 0 1 0 0,-1-1-1 0 0,1 1 1 0 0,-1 0-1 0 0,1-1 1 0 0,-1 1-1 0 0,1-1 0 0 0,0 1 1 0 0,-1-1-1 0 0,-11-18-13 0 0,1-1 1 0 0,1 0-1 0 0,1 0 0 0 0,0-1 0 0 0,2 0 0 0 0,1 0 1 0 0,0-1-1 0 0,2 0 0 0 0,0 0 0 0 0,1 0 0 0 0,2 0 0 0 0,0-1 1 0 0,1 1-1 0 0,2 0 0 0 0,0 0 0 0 0,1-1 0 0 0,9-30 1 0 0,-1 30-39 0 0,-17 54-5011 0 0</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2.899"/>
    </inkml:context>
    <inkml:brush xml:id="br0">
      <inkml:brushProperty name="width" value="0.2" units="cm"/>
      <inkml:brushProperty name="height" value="0.2" units="cm"/>
      <inkml:brushProperty name="color" value="#004F8B"/>
    </inkml:brush>
  </inkml:definitions>
  <inkml:trace contextRef="#ctx0" brushRef="#br0">109 75 60 0 0,'0'0'1507'0'0,"16"-44"-249"0"0,-16 43-1191 0 0,0 0-56 0 0,1 0 0 0 0,-1 1 0 0 0,1-1 0 0 0,-1 0 0 0 0,0 0 0 0 0,0 1 1 0 0,1-1-1 0 0,-1 0 0 0 0,0 0 0 0 0,0 1 0 0 0,0-1 0 0 0,0 0 1 0 0,0 0-1 0 0,0 0 0 0 0,0 0 0 0 0,0 1 0 0 0,0-1 0 0 0,0 0 0 0 0,0 0 1 0 0,0 1-1 0 0,-1-1 0 0 0,1 0 0 0 0,0 0 0 0 0,-1 1 0 0 0,1-1 0 0 0,0 0 1 0 0,-1 0-1 0 0,1 1 0 0 0,-1-1 0 0 0,1 1 0 0 0,-1-1 0 0 0,1 0 0 0 0,-1 1 1 0 0,0-1-1 0 0,1 1 0 0 0,-1-1 0 0 0,0 1 0 0 0,1 0 0 0 0,-1-1 0 0 0,0 1 1 0 0,1 0-1 0 0,-1-1 0 0 0,0 1 0 0 0,0 0 0 0 0,0 0 0 0 0,1 0 1 0 0,-1 0-1 0 0,0-1 0 0 0,0 1 0 0 0,0 0 0 0 0,1 0 0 0 0,-1 1 0 0 0,0-1 1 0 0,0 0-1 0 0,1 0 0 0 0,-2 0 30 0 0,-36 19 28 0 0,34-15-52 0 0,0-1 1 0 0,0 1-1 0 0,0 0 1 0 0,0 0 0 0 0,0 0-1 0 0,1 1 1 0 0,0-1-1 0 0,0 1 1 0 0,0 0-1 0 0,1-1 1 0 0,-4 11-1 0 0,-14 55 115 0 0,20-67-130 0 0,-1 3 19 0 0,1 1 0 0 0,-1-1 0 0 0,2 1 0 0 0,-1-1 0 0 0,1 1 1 0 0,0-1-1 0 0,0 0 0 0 0,0 1 0 0 0,1-1 0 0 0,0 0 0 0 0,1 0 0 0 0,-1 0 1 0 0,1 0-1 0 0,0 0 0 0 0,1-1 0 0 0,-1 1 0 0 0,6 5 0 0 0,-8-10-17 0 0,0 0 0 0 0,0 0-1 0 0,0 0 1 0 0,1-1-1 0 0,-1 1 1 0 0,0 0 0 0 0,0 0-1 0 0,1-1 1 0 0,-1 1 0 0 0,0-1-1 0 0,1 1 1 0 0,-1-1-1 0 0,0 0 1 0 0,1 0 0 0 0,-1 1-1 0 0,1-1 1 0 0,-1 0 0 0 0,1 0-1 0 0,-1 0 1 0 0,0-1-1 0 0,1 1 1 0 0,-1 0 0 0 0,1 0-1 0 0,-1-1 1 0 0,0 1-1 0 0,1-1 1 0 0,-1 1 0 0 0,0-1-1 0 0,3-1 1 0 0,39-23 54 0 0,-39 23-58 0 0,1-2-6 0 0,0 0 0 0 0,0 0 0 0 0,0 0-1 0 0,0-1 1 0 0,-1 1 0 0 0,0-1 0 0 0,0 0 0 0 0,0-1-1 0 0,-1 1 1 0 0,1 0 0 0 0,-1-1 0 0 0,-1 0 0 0 0,1 0 0 0 0,-1 0-1 0 0,0 0 1 0 0,0 0 0 0 0,-1 0 0 0 0,1-9 0 0 0,-2 12-5 0 0,1 0 0 0 0,-2 0 0 0 0,1 0-1 0 0,0 0 1 0 0,-1 0 0 0 0,1 0 0 0 0,-1 0 0 0 0,0 0 0 0 0,0 1 0 0 0,0-1 0 0 0,-2-3 0 0 0,2 5 23 0 0,1 0 0 0 0,-1 0-1 0 0,0 0 1 0 0,0 0 0 0 0,0 0 0 0 0,0 1 0 0 0,0-1 0 0 0,0 0-1 0 0,0 1 1 0 0,0-1 0 0 0,0 0 0 0 0,0 1 0 0 0,0-1 0 0 0,0 1-1 0 0,0 0 1 0 0,0-1 0 0 0,-1 1 0 0 0,-1-1 0 0 0,-1 2-234 0 0,0-1 1 0 0,-1 0-1 0 0,1 1 1 0 0,0 0-1 0 0,0 0 1 0 0,0 0-1 0 0,0 0 1 0 0,0 1 0 0 0,0 0-1 0 0,0 0 1 0 0,-4 2-1 0 0,-4 3-812 0 0</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2.900"/>
    </inkml:context>
    <inkml:brush xml:id="br0">
      <inkml:brushProperty name="width" value="0.2" units="cm"/>
      <inkml:brushProperty name="height" value="0.2" units="cm"/>
      <inkml:brushProperty name="color" value="#004F8B"/>
    </inkml:brush>
  </inkml:definitions>
  <inkml:trace contextRef="#ctx0" brushRef="#br0">297 38 176 0 0,'0'0'382'0'0,"-12"-29"1506"0"0,8 27-1836 0 0,-1 1 1 0 0,1-1 0 0 0,-1 1 0 0 0,1 0 0 0 0,-1 1 0 0 0,1-1-1 0 0,-1 1 1 0 0,0 0 0 0 0,1 0 0 0 0,-1 0 0 0 0,1 0 0 0 0,-1 1-1 0 0,0 0 1 0 0,1 0 0 0 0,0 0 0 0 0,-1 1 0 0 0,1 0 0 0 0,0-1-1 0 0,-1 1 1 0 0,1 1 0 0 0,0-1 0 0 0,1 1 0 0 0,-1-1 0 0 0,0 1-1 0 0,1 0 1 0 0,-1 1 0 0 0,1-1 0 0 0,-3 4 0 0 0,-10 9 35 0 0,1 1 0 0 0,1 0 0 0 0,0 2 0 0 0,1-1 0 0 0,2 1 1 0 0,-1 1-1 0 0,2 0 0 0 0,1 1 0 0 0,-9 28 0 0 0,7-10 30 0 0,-5 38 73 0 0,15-4-97 0 0,2-69-84 0 0,-1 0-1 0 0,0 0 1 0 0,1 0-1 0 0,-1 0 1 0 0,1 0-1 0 0,0 0 1 0 0,0-1-1 0 0,1 1 1 0 0,-1 0-1 0 0,1-1 0 0 0,0 1 1 0 0,0-1-1 0 0,0 0 1 0 0,0 1-1 0 0,0-1 1 0 0,6 5-1 0 0,2-4 15 0 0,-1 0 0 0 0,1-1 0 0 0,-1 0 0 0 0,1 0-1 0 0,0-1 1 0 0,0 0 0 0 0,1-1 0 0 0,-1-1 0 0 0,0 1 0 0 0,0-1 0 0 0,0-1-1 0 0,1 0 1 0 0,10-3 0 0 0,-19 4-48 0 0,0 0 0 0 0,0 0 0 0 0,1 0 0 0 0,-1-1 0 0 0,0 1 0 0 0,0-1 0 0 0,0 1 0 0 0,0-1 0 0 0,0 0 0 0 0,0 0 0 0 0,0 0 0 0 0,0 0 0 0 0,0 0 1 0 0,-1-1-1 0 0,1 1 0 0 0,0 0 0 0 0,-1-1 0 0 0,1 1 0 0 0,-1-1 0 0 0,1 0 0 0 0,-1 1 0 0 0,0-1 0 0 0,0 0 0 0 0,0 0 0 0 0,2-4 0 0 0,-2 4-282 0 0</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2.901"/>
    </inkml:context>
    <inkml:brush xml:id="br0">
      <inkml:brushProperty name="width" value="0.2" units="cm"/>
      <inkml:brushProperty name="height" value="0.2" units="cm"/>
      <inkml:brushProperty name="color" value="#004F8B"/>
    </inkml:brush>
  </inkml:definitions>
  <inkml:trace contextRef="#ctx0" brushRef="#br0">22 6 336 0 0,'4'-1'497'0'0,"-1"0"-391"0"0,1 0 0 0 0,0 0 0 0 0,-1 1 0 0 0,1-1 0 0 0,0 1 0 0 0,0 0 0 0 0,-1 0-1 0 0,1 0 1 0 0,0 1 0 0 0,-1-1 0 0 0,1 1 0 0 0,0 0 0 0 0,-1 0 0 0 0,1 0 0 0 0,-1 0-1 0 0,1 1 1 0 0,-1-1 0 0 0,0 1 0 0 0,1 0 0 0 0,-1 0 0 0 0,0 0 0 0 0,0 0 0 0 0,0 1-1 0 0,-1-1 1 0 0,1 1 0 0 0,-1 0 0 0 0,1 0 0 0 0,-1 0 0 0 0,0 0 0 0 0,0 0-1 0 0,0 0 1 0 0,0 0 0 0 0,-1 1 0 0 0,1-1 0 0 0,-1 1 0 0 0,0-1 0 0 0,0 1 0 0 0,0 0-1 0 0,-1-1 1 0 0,1 1 0 0 0,-1 0 0 0 0,0-1 0 0 0,0 1 0 0 0,0 0 0 0 0,-1 0 0 0 0,1-1-1 0 0,-1 1 1 0 0,-1 5 0 0 0,-1 1-120 0 0,-1 1-1 0 0,0 0 0 0 0,0-1 1 0 0,-1 0-1 0 0,0 0 0 0 0,-1 0 1 0 0,0-1-1 0 0,-11 13 1 0 0,7-10-730 0 0,0-1 0 0 0,-1-1 0 0 0,-14 11 0 0 0,2-5-898 0 0</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2.902"/>
    </inkml:context>
    <inkml:brush xml:id="br0">
      <inkml:brushProperty name="width" value="0.2" units="cm"/>
      <inkml:brushProperty name="height" value="0.2" units="cm"/>
      <inkml:brushProperty name="color" value="#004F8B"/>
    </inkml:brush>
  </inkml:definitions>
  <inkml:trace contextRef="#ctx0" brushRef="#br0">6 166 184 0 0,'-5'1'3790'0'0,"5"-1"-3755"0"0,21-98 407 0 0,-21 96-388 0 0,6-28 73 0 0,0 14-77 0 0,2-5-48 0 0,-2 44-21 0 0,-3 18 27 0 0,-3-1-1 0 0,-1 1 0 0 0,-7 51 1 0 0,1-27 16 0 0,-13 178 209 0 0,10-181-3057 0 0</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2.903"/>
    </inkml:context>
    <inkml:brush xml:id="br0">
      <inkml:brushProperty name="width" value="0.2" units="cm"/>
      <inkml:brushProperty name="height" value="0.2" units="cm"/>
      <inkml:brushProperty name="color" value="#004F8B"/>
    </inkml:brush>
  </inkml:definitions>
  <inkml:trace contextRef="#ctx0" brushRef="#br0">188 81 44 0 0,'2'-11'395'0'0,"-1"7"-228"0"0,0 0-1 0 0,-1 0 0 0 0,1 0 0 0 0,-1-1 0 0 0,0 1 0 0 0,0 0 0 0 0,-1 0 0 0 0,1-1 0 0 0,-1 1 0 0 0,0 0 0 0 0,-1-5 0 0 0,1 8 25 0 0,0-1-155 0 0,0 1-1 0 0,0 0 1 0 0,0 0-1 0 0,0 0 1 0 0,-1 0 0 0 0,1 0-1 0 0,0 0 1 0 0,0 1-1 0 0,-1-1 1 0 0,1 0 0 0 0,-1 0-1 0 0,1 1 1 0 0,0-1-1 0 0,-1 1 1 0 0,1 0 0 0 0,-3-1-1 0 0,-5 6-15 0 0,1 0 0 0 0,-1 0 0 0 0,1 1-1 0 0,0 0 1 0 0,0 1 0 0 0,0 0 0 0 0,1 0-1 0 0,0 1 1 0 0,1-1 0 0 0,-1 1 0 0 0,2 1 0 0 0,-1-1-1 0 0,1 1 1 0 0,0 0 0 0 0,1 0 0 0 0,0 1-1 0 0,1-1 1 0 0,0 1 0 0 0,-3 15 0 0 0,-10 73 151 0 0,8-57-123 0 0,-4 49 1 0 0,12-76-39 0 0,-1 0-1 0 0,2 0 0 0 0,0 0 1 0 0,1 0-1 0 0,0 0 0 0 0,1 0 1 0 0,1-1-1 0 0,7 21 0 0 0,-9-29 0 0 0,1 0-1 0 0,-1 0 0 0 0,1 0 0 0 0,0 0 1 0 0,0 0-1 0 0,1-1 0 0 0,0 1 1 0 0,-1-1-1 0 0,1 0 0 0 0,1 0 1 0 0,-1 0-1 0 0,0-1 0 0 0,1 0 1 0 0,0 1-1 0 0,0-2 0 0 0,0 1 1 0 0,0 0-1 0 0,0-1 0 0 0,1 0 0 0 0,-1 0 1 0 0,1-1-1 0 0,-1 0 0 0 0,8 1 1 0 0,-6 2 37 0 0,18-7 10 0 0,-14-1-44 0 0,-1 0 0 0 0,0 0-1 0 0,0-1 1 0 0,-1 0 0 0 0,1 0 0 0 0,-1-1 0 0 0,0-1 0 0 0,-1 1 0 0 0,1-1 0 0 0,-2-1 0 0 0,1 0 0 0 0,-1 0 0 0 0,0 0-1 0 0,0-1 1 0 0,-1 0 0 0 0,0 0 0 0 0,-1 0 0 0 0,0-1 0 0 0,0 0 0 0 0,-1 0 0 0 0,4-16 0 0 0,-3-5 176 0 0,-2 0 0 0 0,-1-1 0 0 0,-2-38 0 0 0,-1 43 76 0 0,-1 0 0 0 0,-11-53 0 0 0,13 78-258 0 0,-1 0-1 0 0,1 0 1 0 0,-1 0 0 0 0,0 0-1 0 0,0 0 1 0 0,0 1 0 0 0,0-1-1 0 0,0 0 1 0 0,0 1 0 0 0,0-1-1 0 0,-1 0 1 0 0,1 1 0 0 0,-1-1-1 0 0,1 1 1 0 0,-1 0 0 0 0,-3-3-1 0 0,-26-24 75 0 0,-52-45 204 0 0,81 73-284 0 0,1-1 0 0 0,-1 1 0 0 0,1-1 0 0 0,0 1 0 0 0,-1 0 0 0 0,1-1 0 0 0,-1 1 0 0 0,1 0 0 0 0,-1 0 0 0 0,1 0 0 0 0,-1 0 0 0 0,1 0 0 0 0,0 1 0 0 0,-1-1 0 0 0,1 0 0 0 0,-1 1 0 0 0,1-1 0 0 0,-2 1 0 0 0,-28 12-54 0 0,28-12 37 0 0,-6 4-363 0 0,0 1 0 0 0,0 0 0 0 0,1 0-1 0 0,0 0 1 0 0,-14 15 0 0 0,11-10-1107 0 0,2-2-38 0 0</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2.904"/>
    </inkml:context>
    <inkml:brush xml:id="br0">
      <inkml:brushProperty name="width" value="0.2" units="cm"/>
      <inkml:brushProperty name="height" value="0.2" units="cm"/>
      <inkml:brushProperty name="color" value="#004F8B"/>
    </inkml:brush>
  </inkml:definitions>
  <inkml:trace contextRef="#ctx0" brushRef="#br0">100 104 296 0 0,'0'0'2304'0'0,"3"-5"-2156"0"0,6-8-65 0 0,31-50 655 0 0,-40 61-575 0 0,17-18 312 0 0,-41 169-351 0 0,-51 175 0 0 0,33-156-57 0 0,32-123-5 0 0,9-36-48 0 0,0-1 0 0 0,-1 1 1 0 0,0-1-1 0 0,-1 0 0 0 0,-5 12 0 0 0,7-18-71 0 0</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2.905"/>
    </inkml:context>
    <inkml:brush xml:id="br0">
      <inkml:brushProperty name="width" value="0.2" units="cm"/>
      <inkml:brushProperty name="height" value="0.2" units="cm"/>
      <inkml:brushProperty name="color" value="#004F8B"/>
    </inkml:brush>
  </inkml:definitions>
  <inkml:trace contextRef="#ctx0" brushRef="#br0">59 0 108 0 0,'0'0'2643'0'0,"-4"4"-2569"0"0,-2 2-31 0 0,1 1-1 0 0,0 0 1 0 0,0 0 0 0 0,0 0-1 0 0,1 1 1 0 0,0-1 0 0 0,1 1-1 0 0,0 0 1 0 0,-4 14 0 0 0,5-16-17 0 0,1-1-1 0 0,-1 0 1 0 0,1 1 0 0 0,1-1 0 0 0,-1 1 0 0 0,1-1 0 0 0,0 1 0 0 0,0-1 0 0 0,0 1 0 0 0,1-1 0 0 0,0 1 0 0 0,0-1 0 0 0,0 1 0 0 0,1-1 0 0 0,0 0-1 0 0,0 0 1 0 0,4 7 0 0 0,-6-11-17 0 0,1 0 0 0 0,-1 0-1 0 0,1 0 1 0 0,0 0 0 0 0,0 0 0 0 0,-1-1-1 0 0,1 1 1 0 0,0 0 0 0 0,0 0 0 0 0,0-1-1 0 0,0 1 1 0 0,0-1 0 0 0,0 1-1 0 0,0-1 1 0 0,0 1 0 0 0,0-1 0 0 0,0 0-1 0 0,0 1 1 0 0,0-1 0 0 0,0 0-1 0 0,0 0 1 0 0,0 0 0 0 0,0 0 0 0 0,1 0-1 0 0,-1 0 1 0 0,0 0 0 0 0,0 0-1 0 0,0 0 1 0 0,0-1 0 0 0,0 1 0 0 0,0 0-1 0 0,0-1 1 0 0,0 1 0 0 0,0-1 0 0 0,0 1-1 0 0,0-1 1 0 0,0 1 0 0 0,0-1-1 0 0,0 0 1 0 0,0 1 0 0 0,1-2 0 0 0,0 0-1 0 0,0 0 0 0 0,0 0 0 0 0,-1 0 1 0 0,1-1-1 0 0,0 1 0 0 0,-1 0 0 0 0,1-1 0 0 0,-1 1 1 0 0,0-1-1 0 0,0 1 0 0 0,0-1 0 0 0,0 0 1 0 0,0 1-1 0 0,0-1 0 0 0,0-5 0 0 0,-10-51 4 0 0,8 57-138 0 0</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2.906"/>
    </inkml:context>
    <inkml:brush xml:id="br0">
      <inkml:brushProperty name="width" value="0.2" units="cm"/>
      <inkml:brushProperty name="height" value="0.2" units="cm"/>
      <inkml:brushProperty name="color" value="#004F8B"/>
    </inkml:brush>
  </inkml:definitions>
  <inkml:trace contextRef="#ctx0" brushRef="#br0">7 57 116 0 0,'-3'17'493'0'0,"2"-14"-406"0"0,1 0-1 0 0,-1-1 1 0 0,1 1 0 0 0,-1 0-1 0 0,1 0 1 0 0,0-1 0 0 0,0 1-1 0 0,0 0 1 0 0,0 0-1 0 0,0 0 1 0 0,1-1 0 0 0,-1 1-1 0 0,1 0 1 0 0,0-1 0 0 0,-1 1-1 0 0,2 0 1 0 0,-1-1-1 0 0,0 1 1 0 0,0-1 0 0 0,2 3-1 0 0,-2-4 81 0 0,3-1-109 0 0,-1-1-1 0 0,0 0 1 0 0,1 0 0 0 0,-1 0-1 0 0,0 0 1 0 0,0 0 0 0 0,0-1-1 0 0,0 1 1 0 0,0-1 0 0 0,0 0-1 0 0,-1 0 1 0 0,1 0 0 0 0,0 0-1 0 0,-1 0 1 0 0,0-1 0 0 0,1 1-1 0 0,-1-1 1 0 0,0 0 0 0 0,0 1-1 0 0,-1-1 1 0 0,3-4 0 0 0,-1 2 39 0 0,-1 0 1 0 0,1 0-1 0 0,-1 0 0 0 0,0 0 0 0 0,0 0 1 0 0,-1 0-1 0 0,1-1 0 0 0,-1 1 1 0 0,-1-1-1 0 0,1 1 0 0 0,-1-1 1 0 0,0-5-1 0 0,0 10-93 0 0,0 0 0 0 0,0 1 0 0 0,0-1 0 0 0,0 0-1 0 0,0 1 1 0 0,0-1 0 0 0,-1 1 0 0 0,1-1 0 0 0,0 0 0 0 0,0 1 0 0 0,-1-1-1 0 0,1 1 1 0 0,-1-1 0 0 0,1 0 0 0 0,0 1 0 0 0,-1-1 0 0 0,1 1 0 0 0,-1 0-1 0 0,1-1 1 0 0,-1 1 0 0 0,1-1 0 0 0,-1 1 0 0 0,1 0 0 0 0,-1-1 0 0 0,0 1-1 0 0,1 0 1 0 0,-1-1 0 0 0,1 1 0 0 0,-1 0 0 0 0,0 0 0 0 0,1 0 0 0 0,-1 0-1 0 0,0 0 1 0 0,1 0 0 0 0,-1 0 0 0 0,0 0 0 0 0,1 0 0 0 0,-1 0 0 0 0,0 0-1 0 0,0 0 1 0 0,-25 12-2927 0 0,16-3 1591 0 0</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2.907"/>
    </inkml:context>
    <inkml:brush xml:id="br0">
      <inkml:brushProperty name="width" value="0.2" units="cm"/>
      <inkml:brushProperty name="height" value="0.2" units="cm"/>
      <inkml:brushProperty name="color" value="#004F8B"/>
    </inkml:brush>
  </inkml:definitions>
  <inkml:trace contextRef="#ctx0" brushRef="#br0">172 151 140 0 0,'0'0'2950'0'0,"10"-17"-2514"0"0,-3 3-313 0 0,-1 0-1 0 0,0 0 0 0 0,-1-1 0 0 0,0 1 0 0 0,-2-1 0 0 0,1 0 1 0 0,0-16-1 0 0,-4 29-72 0 0,-10 26 240 0 0,-29 124-190 0 0,28-99-64 0 0,-25 66 0 0 0,29-102 1 0 0,6-11-10 0 0,0-1 0 0 0,-1 1 0 0 0,1-1-1 0 0,0 1 1 0 0,1-1 0 0 0,-1 1 0 0 0,0-1-1 0 0,0 1 1 0 0,1 0 0 0 0,-1 0 0 0 0,1-1 0 0 0,-1 1-1 0 0,1 0 1 0 0,0 0 0 0 0,0 0 0 0 0,0-1-1 0 0,0 4 1 0 0,5-9 0 0 0,12-10 0 0 0,-9 5-22 0 0,1 1 0 0 0,0 0 0 0 0,1 1 0 0 0,0 0 0 0 0,0 0 0 0 0,1 1 0 0 0,0 0 0 0 0,0 1 0 0 0,0 1-1 0 0,0 0 1 0 0,1 0 0 0 0,15-3 0 0 0,-24 7-6 0 0,1 1 0 0 0,-1-1 0 0 0,0 0 0 0 0,0 1 0 0 0,-1-1 0 0 0,1 1 0 0 0,0 0 0 0 0,0 0 0 0 0,0 0 0 0 0,0 1 0 0 0,-1-1-1 0 0,1 1 1 0 0,0-1 0 0 0,-1 1 0 0 0,0 0 0 0 0,1 0 0 0 0,-1 0 0 0 0,0 0 0 0 0,0 0 0 0 0,0 1 0 0 0,0-1 0 0 0,0 0 0 0 0,-1 1 0 0 0,1 0 0 0 0,-1-1 0 0 0,0 1 0 0 0,1 0 0 0 0,-1 0-1 0 0,0 0 1 0 0,0 5 0 0 0,2 2-11 0 0,0-1-1 0 0,-1 1 0 0 0,-1 0 0 0 0,0 0 0 0 0,0 0 0 0 0,-1 0 1 0 0,-2 19-1 0 0,-3-9 8 0 0,-1 0 0 0 0,-1 0 1 0 0,-1 0-1 0 0,0-1 0 0 0,-2 0 1 0 0,0-1-1 0 0,-1 0 0 0 0,-1-1 0 0 0,-1 0 1 0 0,0 0-1 0 0,-1-2 0 0 0,-20 18 0 0 0,27-27 8 0 0,0-1-1 0 0,0 0 0 0 0,-1 0 1 0 0,0-1-1 0 0,0 0 0 0 0,0 0 1 0 0,0-1-1 0 0,-1 0 0 0 0,0 0 1 0 0,-14 2-1 0 0,19-4-1 0 0,0-1 0 0 0,1 1 1 0 0,-1-1-1 0 0,0 0 0 0 0,0 0 0 0 0,1-1 1 0 0,-1 1-1 0 0,0-1 0 0 0,1 1 0 0 0,-1-1 1 0 0,0-1-1 0 0,1 1 0 0 0,-1 0 0 0 0,1-1 1 0 0,0 1-1 0 0,-1-1 0 0 0,1 0 0 0 0,0 0 0 0 0,0-1 1 0 0,0 1-1 0 0,0 0 0 0 0,1-1 0 0 0,-1 0 1 0 0,1 0-1 0 0,0 0 0 0 0,-1 0 0 0 0,1 0 1 0 0,-2-5-1 0 0,2 5-22 0 0,1 0-1 0 0,-1 0 1 0 0,1-1-1 0 0,0 1 1 0 0,0 0 0 0 0,0-1-1 0 0,0 1 1 0 0,1-1 0 0 0,0 1-1 0 0,-1-1 1 0 0,1 1 0 0 0,0-1-1 0 0,1 1 1 0 0,-1-1 0 0 0,1 1-1 0 0,-1-1 1 0 0,1 1 0 0 0,0-1-1 0 0,0 1 1 0 0,3-6 0 0 0,-1 4-6 0 0,1 0 0 0 0,0 0 0 0 0,-1 0 0 0 0,2 1 1 0 0,-1 0-1 0 0,0 0 0 0 0,1 0 0 0 0,0 0 0 0 0,0 0 0 0 0,0 1 1 0 0,7-4-1 0 0,0 1-155 0 0,0 1 0 0 0,0 0 0 0 0,1 1 0 0 0,-1 0 0 0 0,1 1 0 0 0,0 0 0 0 0,0 1 0 0 0,0 1 0 0 0,0 0 0 0 0,22 1 0 0 0,-29 1-859 0 0,10 0 80 0 0</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2.908"/>
    </inkml:context>
    <inkml:brush xml:id="br0">
      <inkml:brushProperty name="width" value="0.2" units="cm"/>
      <inkml:brushProperty name="height" value="0.2" units="cm"/>
      <inkml:brushProperty name="color" value="#004F8B"/>
    </inkml:brush>
  </inkml:definitions>
  <inkml:trace contextRef="#ctx0" brushRef="#br0">0 65 108 0 0,'7'-6'142'0'0,"1"0"-1"0"0,-1 1 1 0 0,1-1 0 0 0,0 1-1 0 0,0 1 1 0 0,0-1 0 0 0,1 2-1 0 0,0-1 1 0 0,0 1 0 0 0,0 0-1 0 0,0 1 1 0 0,11-2 0 0 0,11 0 299 0 0,0 1 0 0 0,36 1 0 0 0,-57 3-306 0 0,-1-1 0 0 0,1 1 0 0 0,-1 1 1 0 0,13 2-1 0 0,11 3 213 0 0,-32-5-556 0 0,0-1 1 0 0,-1 1-1 0 0,1-1 0 0 0,0 1 1 0 0,-1-1-1 0 0,1 1 0 0 0,-1 0 1 0 0,1-1-1 0 0,-1 1 0 0 0,0 0 1 0 0,0 3-1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3:08.391"/>
    </inkml:context>
    <inkml:brush xml:id="br0">
      <inkml:brushProperty name="width" value="0.05" units="cm"/>
      <inkml:brushProperty name="height" value="0.05" units="cm"/>
      <inkml:brushProperty name="color" value="#E71224"/>
    </inkml:brush>
  </inkml:definitions>
  <inkml:trace contextRef="#ctx0" brushRef="#br0">40 367 384 0 0,'0'0'3158'0'0,"-9"-31"-1490"0"0,-21-38 1029 0 0,30 67-2409 0 0,2 9-277 0 0,26 50-4 0 0,53 84 1 0 0,-28-53 19 0 0,60 86-109 0 0,-90-142 110 0 0,-23-32-24 0 0,1 0 1 0 0,-1 0-1 0 0,0 0 0 0 0,0 0 0 0 0,1 0 1 0 0,-1 0-1 0 0,0 0 0 0 0,1 0 0 0 0,-1 0 0 0 0,0 0 1 0 0,1 0-1 0 0,-1 0 0 0 0,0 0 0 0 0,0 0 1 0 0,1 0-1 0 0,-1 0 0 0 0,0 0 0 0 0,1 0 0 0 0,-1-1 1 0 0,0 1-1 0 0,0 0 0 0 0,1 0 0 0 0,-1 0 1 0 0,0 0-1 0 0,0-1 0 0 0,0 1 0 0 0,1 0 1 0 0,-1 0-1 0 0,0 0 0 0 0,0-1 0 0 0,0 1 0 0 0,1 0 1 0 0,-1 0-1 0 0,0-1 0 0 0,0 1 0 0 0,0 0 1 0 0,0-1-1 0 0,0 1 0 0 0,0 0 0 0 0,0 0 0 0 0,0-1 1 0 0,1 1-1 0 0,-1 0 0 0 0,0-1 0 0 0,0 1 1 0 0,0 0-1 0 0,0 0 0 0 0,-1-1 0 0 0,1 1 0 0 0,-1-60 361 0 0,0 48-418 0 0,-4-53 157 0 0,-24-115 0 0 0,20 141-76 0 0,8 38-33 0 0,6-3-66 0 0,-4 4 71 0 0,-1 0 1 0 0,0-1-1 0 0,0 1 0 0 0,1 0 1 0 0,-1-1-1 0 0,0 1 1 0 0,0 0-1 0 0,1 0 1 0 0,-1-1-1 0 0,0 1 0 0 0,1 0 1 0 0,-1 0-1 0 0,0 0 1 0 0,1 0-1 0 0,-1-1 0 0 0,0 1 1 0 0,1 0-1 0 0,-1 0 1 0 0,1 0-1 0 0,-1 0 1 0 0,0 0-1 0 0,1 0 0 0 0,-1 0 1 0 0,0 0-1 0 0,1 0 1 0 0,-1 0-1 0 0,1 0 0 0 0,-1 0 1 0 0,0 0-1 0 0,1 0 1 0 0,-1 0-1 0 0,0 0 1 0 0,1 1-1 0 0,-1-1 0 0 0,0 0 1 0 0,1 0-1 0 0,-1 0 1 0 0,0 1-1 0 0,1-1 0 0 0,43 22 18 0 0,76 53-1 0 0,-65-39 3 0 0,-46-31-21 0 0,-4-1 8 0 0,0-1 0 0 0,0 0 0 0 0,0 0 1 0 0,1-1-1 0 0,-1 1 0 0 0,7 1 0 0 0,-10-4 44 0 0,-2 1-39 0 0,0-1 0 0 0,0 0 1 0 0,0 0-1 0 0,0 0 0 0 0,0 1 0 0 0,1-1 0 0 0,-1 0 0 0 0,0 0 0 0 0,0 0 1 0 0,0 1-1 0 0,0-1 0 0 0,0 0 0 0 0,0 0 0 0 0,0 0 0 0 0,1 0 0 0 0,-1 0 0 0 0,0 1 1 0 0,0-1-1 0 0,0 0 0 0 0,0 0 0 0 0,1 0 0 0 0,-1 0 0 0 0,0 0 0 0 0,0 0 1 0 0,0 0-1 0 0,1 0 0 0 0,-1 1 0 0 0,0-1 0 0 0,0 0 0 0 0,0 0 0 0 0,1 0 0 0 0,-1 0 1 0 0,0 0-1 0 0,0 0 0 0 0,0 0 0 0 0,1 0 0 0 0,-1 0 0 0 0,0-1 0 0 0,0 1 1 0 0,0 0-1 0 0,1 0 0 0 0,-1 0 0 0 0,0 0 0 0 0,0 0 0 0 0,0 0 0 0 0,1 0 0 0 0,-1 0 1 0 0,0 0-1 0 0,0-1 0 0 0,0 1 0 0 0,0 0 0 0 0,1 0 0 0 0,-1 0 0 0 0,0 0 1 0 0,0-1-1 0 0,0 1 0 0 0,0 0 0 0 0,0 0 0 0 0,0 0 0 0 0,0 0 0 0 0,0-1 0 0 0,1 1 1 0 0,-1 0-1 0 0,0-1 0 0 0,-7-33 112 0 0,-2 0 0 0 0,-1 0 0 0 0,-1 1 0 0 0,-31-63 0 0 0,8 18-23 0 0,-72-154 181 0 0,104 228-276 0 0,-3-2 2 0 0,4 4-20 0 0,23 30-9110 0 0</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2.909"/>
    </inkml:context>
    <inkml:brush xml:id="br0">
      <inkml:brushProperty name="width" value="0.2" units="cm"/>
      <inkml:brushProperty name="height" value="0.2" units="cm"/>
      <inkml:brushProperty name="color" value="#004F8B"/>
    </inkml:brush>
  </inkml:definitions>
  <inkml:trace contextRef="#ctx0" brushRef="#br0">207 38 156 0 0,'0'0'310'0'0,"-1"-19"1174"0"0,0 17-1459 0 0,1 1 0 0 0,-1 0 0 0 0,1 0 0 0 0,-1 0-1 0 0,1 1 1 0 0,-1-1 0 0 0,0 0 0 0 0,1 0 0 0 0,-1 0 0 0 0,0 0-1 0 0,0 0 1 0 0,0 1 0 0 0,0-1 0 0 0,1 0 0 0 0,-1 1 0 0 0,0-1-1 0 0,0 1 1 0 0,0-1 0 0 0,0 1 0 0 0,0-1 0 0 0,0 1 0 0 0,-1 0 0 0 0,1 0-1 0 0,0-1 1 0 0,0 1 0 0 0,-2 0 0 0 0,-1 0 83 0 0,0 2-54 0 0,-7 4-5 0 0,0 0 0 0 0,0 0 0 0 0,1 2-1 0 0,0-1 1 0 0,0 1 0 0 0,1 0 0 0 0,0 1 0 0 0,1 0 0 0 0,0 1 0 0 0,0 0-1 0 0,1 0 1 0 0,0 0 0 0 0,1 1 0 0 0,0 0 0 0 0,1 0 0 0 0,0 1 0 0 0,1 0 0 0 0,-4 16-1 0 0,2-6-8 0 0,2-1 0 0 0,0 1 0 0 0,1 0-1 0 0,2 0 1 0 0,0 0 0 0 0,1 0 0 0 0,1 0 0 0 0,1 0-1 0 0,9 40 1 0 0,-10-58-26 0 0,0 0 0 0 0,0 1 0 0 0,1-1 1 0 0,-1 0-1 0 0,1 0 0 0 0,0 0 0 0 0,0 0 0 0 0,0-1 0 0 0,1 1 0 0 0,-1 0 1 0 0,1-1-1 0 0,0 0 0 0 0,0 0 0 0 0,0 0 0 0 0,0 0 0 0 0,0 0 0 0 0,1 0 0 0 0,5 3 1 0 0,-4-5-6 0 0,-1 0 1 0 0,1 0 0 0 0,-1 0-1 0 0,1 0 1 0 0,-1-1 0 0 0,1 1-1 0 0,0-1 1 0 0,-1-1 0 0 0,1 1 0 0 0,-1-1-1 0 0,1 1 1 0 0,-1-1 0 0 0,1-1-1 0 0,-1 1 1 0 0,0-1 0 0 0,1 1-1 0 0,-1-1 1 0 0,7-5 0 0 0,-2 2 5 0 0,0 0 0 0 0,0-1-1 0 0,-1 0 1 0 0,1 0 0 0 0,-2-1 0 0 0,1 0 0 0 0,-1-1 0 0 0,0 1 0 0 0,-1-1 0 0 0,1-1-1 0 0,9-16 1 0 0,-8 8-5 0 0,-1 0 0 0 0,-1-1 0 0 0,0 0 0 0 0,-1 0-1 0 0,0 0 1 0 0,1-23 0 0 0,-2 18-9 0 0,-2 14 57 0 0,0 0 0 0 0,-1-1 0 0 0,1 1-1 0 0,-2-1 1 0 0,1 0 0 0 0,-2 1 0 0 0,1-1 0 0 0,-1 0 0 0 0,-1 1 0 0 0,1-1 0 0 0,-7-17 0 0 0,6 23-38 0 0,1 0 1 0 0,-1 1 0 0 0,1-1 0 0 0,-1 1 0 0 0,0 0 0 0 0,-1-1 0 0 0,1 1 0 0 0,-1 0 0 0 0,1 0-1 0 0,-1 0 1 0 0,0 1 0 0 0,0-1 0 0 0,0 1 0 0 0,0 0 0 0 0,0-1 0 0 0,-1 1 0 0 0,1 1 0 0 0,-1-1 0 0 0,1 0-1 0 0,-1 1 1 0 0,0 0 0 0 0,1 0 0 0 0,-1 0 0 0 0,0 0 0 0 0,0 1 0 0 0,0-1 0 0 0,0 1 0 0 0,-6 0 0 0 0,-8 0-119 0 0,0 1 0 0 0,0 0 1 0 0,0 2-1 0 0,0 0 1 0 0,1 1-1 0 0,-1 0 0 0 0,-21 10 1 0 0,19-6-4053 0 0</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2.910"/>
    </inkml:context>
    <inkml:brush xml:id="br0">
      <inkml:brushProperty name="width" value="0.2" units="cm"/>
      <inkml:brushProperty name="height" value="0.2" units="cm"/>
      <inkml:brushProperty name="color" value="#004F8B"/>
    </inkml:brush>
  </inkml:definitions>
  <inkml:trace contextRef="#ctx0" brushRef="#br0">62 55 220 0 0,'0'0'439'0'0,"-5"2"-259"0"0,-28 13 2202 0 0,38-19-2305 0 0,7-5-20 0 0,0 1 0 0 0,1 1 0 0 0,0 0 0 0 0,0 0 0 0 0,0 1 0 0 0,1 1 0 0 0,22-6 1 0 0,-26 9-45 0 0,-1 0 0 0 0,1 0 1 0 0,0 1-1 0 0,0 0 1 0 0,0 1-1 0 0,0 0 1 0 0,0 1-1 0 0,0 0 0 0 0,0 0 1 0 0,0 1-1 0 0,0 0 1 0 0,14 6-1 0 0,-21-6-13 0 0,-1-1 0 0 0,0 1 0 0 0,0 0 0 0 0,0 0 0 0 0,0 0 0 0 0,0 0 0 0 0,0 0 0 0 0,0 0 0 0 0,0 0 0 0 0,-1 1-1 0 0,0-1 1 0 0,1 1 0 0 0,-1-1 0 0 0,0 1 0 0 0,0-1 0 0 0,0 1 0 0 0,0 0 0 0 0,-1-1 0 0 0,1 1 0 0 0,-1 0 0 0 0,1 0 0 0 0,-1 0 0 0 0,-1 5 0 0 0,1 1-1 0 0,0 1 0 0 0,-1 0 0 0 0,0 0 1 0 0,-1 0-1 0 0,-3 9 0 0 0,-1 1 7 0 0,-2 0 0 0 0,-1 0 0 0 0,0-1 0 0 0,-2 0 0 0 0,-16 23 0 0 0,-72 79 30 0 0,10-13 24 0 0,31-36-95 0 0,57-71 47 0 0,1 0-11 0 0,0-1 1 0 0,-1 0 0 0 0,1 0-1 0 0,0 1 1 0 0,0-1-1 0 0,-1 0 1 0 0,1 1 0 0 0,0-1-1 0 0,0 0 1 0 0,0 0 0 0 0,0 1-1 0 0,0-1 1 0 0,0 0-1 0 0,-1 1 1 0 0,1-1 0 0 0,0 0-1 0 0,0 1 1 0 0,0-1-1 0 0,0 0 1 0 0,0 1 0 0 0,0-1-1 0 0,0 0 1 0 0,0 1 0 0 0,0-1-1 0 0,1 0 1 0 0,-1 1-1 0 0,0-1 1 0 0,0 0 0 0 0,0 1-1 0 0,0-1 1 0 0,0 0 0 0 0,1 0-1 0 0,-1 1 1 0 0,0-1-1 0 0,0 0 1 0 0,0 1 0 0 0,1-1-1 0 0,-1 0 1 0 0,0 0-1 0 0,0 0 1 0 0,1 1 0 0 0,20-1 25 0 0,-1-2 0 0 0,0 0-1 0 0,0-1 1 0 0,0-1 0 0 0,0-1 0 0 0,33-12 0 0 0,3 0 13 0 0,117-39 116 0 0,-146 41 92 0 0,-21-5-4076 0 0</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2.911"/>
    </inkml:context>
    <inkml:brush xml:id="br0">
      <inkml:brushProperty name="width" value="0.2" units="cm"/>
      <inkml:brushProperty name="height" value="0.2" units="cm"/>
      <inkml:brushProperty name="color" value="#004F8B"/>
    </inkml:brush>
  </inkml:definitions>
  <inkml:trace contextRef="#ctx0" brushRef="#br0">167 96 196 0 0,'0'-1'77'0'0,"2"-47"1741"0"0,-2 47-1778 0 0,0-1 0 0 0,0 0 0 0 0,-1 0 0 0 0,1 0 0 0 0,0 1 1 0 0,-1-1-1 0 0,0 0 0 0 0,1 0 0 0 0,-1 1 0 0 0,0-1 0 0 0,0 1 0 0 0,0-1 0 0 0,0 1 0 0 0,0-1 0 0 0,0 1 0 0 0,0-1 0 0 0,-1 1 0 0 0,1 0 0 0 0,-1 0 0 0 0,1 0 0 0 0,-3-2 0 0 0,1 1-10 0 0,1 1 0 0 0,0 0 1 0 0,0 0-1 0 0,-1 0 1 0 0,1 0-1 0 0,-1 0 0 0 0,1 0 1 0 0,-1 0-1 0 0,1 1 1 0 0,-1-1-1 0 0,0 1 0 0 0,1 0 1 0 0,-1 0-1 0 0,-4 0 1 0 0,4 1 3 0 0,1-1 7 0 0,-2 2-35 0 0,0 0 1 0 0,0 0-1 0 0,0 0 1 0 0,0 0-1 0 0,1 0 1 0 0,-1 1-1 0 0,1 0 1 0 0,0 0-1 0 0,0 0 0 0 0,0 0 1 0 0,0 0-1 0 0,0 0 1 0 0,1 1-1 0 0,-1 0 1 0 0,1-1-1 0 0,0 1 1 0 0,0 0-1 0 0,0 0 0 0 0,-1 7 1 0 0,-2-1 1 0 0,-2 10-3 0 0,0 1 0 0 0,1 1 0 0 0,2-1 0 0 0,0 1 0 0 0,1 0 0 0 0,1 0 0 0 0,1 0 0 0 0,1 0 0 0 0,1 0 0 0 0,1 0 0 0 0,1 0 0 0 0,8 30 0 0 0,-10-48-5 0 0,0 1 0 0 0,0-1 0 0 0,1 0 0 0 0,0 1 0 0 0,0-1 0 0 0,0 0 0 0 0,0 0 0 0 0,0 0 0 0 0,1-1 0 0 0,0 1 0 0 0,0 0 0 0 0,0-1 0 0 0,0 0 0 0 0,1 0 0 0 0,-1 0 0 0 0,1 0 0 0 0,0-1 0 0 0,0 1 0 0 0,0-1-1 0 0,0 0 1 0 0,0 0 0 0 0,0 0 0 0 0,0-1 0 0 0,6 2 0 0 0,3-2 13 0 0,0 0 0 0 0,0-1 0 0 0,0 0 0 0 0,0-1 0 0 0,0-1-1 0 0,0 0 1 0 0,15-5 0 0 0,-22 5-6 0 0,0 0-1 0 0,1-1 1 0 0,-1 1-1 0 0,0-1 1 0 0,-1-1 0 0 0,1 1-1 0 0,0-1 1 0 0,-1 0-1 0 0,0 0 1 0 0,0-1-1 0 0,0 0 1 0 0,-1 0 0 0 0,1 0-1 0 0,-1 0 1 0 0,6-11-1 0 0,-6 8 2 0 0,0 0 0 0 0,-1 0 0 0 0,0-1 0 0 0,0 1-1 0 0,-1-1 1 0 0,0 0 0 0 0,-1 0 0 0 0,0 1 0 0 0,0-1-1 0 0,0 0 1 0 0,-2 0 0 0 0,1 0 0 0 0,-1 0 0 0 0,0 0-1 0 0,-1 0 1 0 0,0 0 0 0 0,0 0 0 0 0,-1 1 0 0 0,-6-15-1 0 0,7 19-10 0 0,0-1-1 0 0,-1 1 1 0 0,1 0-1 0 0,-1-1 1 0 0,0 1 0 0 0,0 0-1 0 0,0 1 1 0 0,0-1-1 0 0,-1 1 1 0 0,0-1-1 0 0,1 1 1 0 0,-1 0-1 0 0,-1 0 1 0 0,1 1-1 0 0,0-1 1 0 0,0 1-1 0 0,-1 0 1 0 0,0 0-1 0 0,1 0 1 0 0,-1 1-1 0 0,0 0 1 0 0,-5-1-1 0 0,-12-2-354 0 0,0 2 0 0 0,0 0 0 0 0,-36 2 0 0 0,30 1-727 0 0,15-1 254 0 0</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2.912"/>
    </inkml:context>
    <inkml:brush xml:id="br0">
      <inkml:brushProperty name="width" value="0.2" units="cm"/>
      <inkml:brushProperty name="height" value="0.2" units="cm"/>
      <inkml:brushProperty name="color" value="#004F8B"/>
    </inkml:brush>
  </inkml:definitions>
  <inkml:trace contextRef="#ctx0" brushRef="#br0">77 88 32 0 0,'1'-3'126'0'0,"-1"0"0"0"0,1-1 1 0 0,-1 1-1 0 0,0 0 0 0 0,0 0 0 0 0,0-1 0 0 0,0 1 1 0 0,0 0-1 0 0,-1 0 0 0 0,1-1 0 0 0,-1 1 0 0 0,0 0 0 0 0,0 0 1 0 0,-4-7 369 0 0,3-23 573 0 0,-16 189-601 0 0,-5 21-477 0 0,13-68 72 0 0,-5 128 35 0 0,14-182-50 0 0,1-53-59 0 0</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2.913"/>
    </inkml:context>
    <inkml:brush xml:id="br0">
      <inkml:brushProperty name="width" value="0.2" units="cm"/>
      <inkml:brushProperty name="height" value="0.2" units="cm"/>
      <inkml:brushProperty name="color" value="#004F8B"/>
    </inkml:brush>
  </inkml:definitions>
  <inkml:trace contextRef="#ctx0" brushRef="#br0">25 19 328 0 0,'0'0'878'0'0,"2"-19"1518"0"0,-29 163-1620 0 0,33-147-706 0 0,0 0-44 0 0,-1-1 1 0 0,0 1 0 0 0,0-1-1 0 0,0 0 1 0 0,-1 0 0 0 0,1-1-1 0 0,-1 1 1 0 0,0-1 0 0 0,0 0-1 0 0,-1 0 1 0 0,1-1 0 0 0,-1 1-1 0 0,0-1 1 0 0,3-7 0 0 0,-6 12-6 0 0,-9 37-4006 0 0</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2.914"/>
    </inkml:context>
    <inkml:brush xml:id="br0">
      <inkml:brushProperty name="width" value="0.2" units="cm"/>
      <inkml:brushProperty name="height" value="0.2" units="cm"/>
      <inkml:brushProperty name="color" value="#004F8B"/>
    </inkml:brush>
  </inkml:definitions>
  <inkml:trace contextRef="#ctx0" brushRef="#br0">133 30 396 0 0,'0'0'323'0'0,"-5"-29"1358"0"0,1 29-1641 0 0,1 0-1 0 0,0 0 1 0 0,0 0-1 0 0,0 1 1 0 0,0-1-1 0 0,0 1 1 0 0,0-1-1 0 0,0 1 1 0 0,0 0-1 0 0,0 1 1 0 0,0-1-1 0 0,1 0 1 0 0,-1 1-1 0 0,0-1 1 0 0,1 1-1 0 0,-1 0 1 0 0,1 0-1 0 0,0 0 1 0 0,-1 0-1 0 0,1 1 1 0 0,0-1-1 0 0,0 0 1 0 0,-2 6-1 0 0,-9 9 86 0 0,1 1-1 0 0,-11 23 1 0 0,18-33-75 0 0,4-6-34 0 0,0-1-1 0 0,0 1 1 0 0,0 0 0 0 0,1-1 0 0 0,-1 1 0 0 0,0 0 0 0 0,1 0 0 0 0,-1 0-1 0 0,1 0 1 0 0,0-1 0 0 0,0 1 0 0 0,0 0 0 0 0,0 0 0 0 0,0 0 0 0 0,0 2-1 0 0,0-3 2 0 0,1 0-1 0 0,-1-1 0 0 0,0 1 0 0 0,1 0 1 0 0,-1 0-1 0 0,1-1 0 0 0,-1 1 0 0 0,1 0 1 0 0,-1-1-1 0 0,1 1 0 0 0,-1 0 0 0 0,1-1 1 0 0,0 1-1 0 0,-1-1 0 0 0,1 1 0 0 0,0-1 1 0 0,-1 1-1 0 0,1-1 0 0 0,0 0 0 0 0,0 1 1 0 0,0-1-1 0 0,1 1 0 0 0,1-1 13 0 0,0 0-1 0 0,-1 1 1 0 0,1-1-1 0 0,0 0 1 0 0,0-1 0 0 0,0 1-1 0 0,-1 0 1 0 0,1-1-1 0 0,0 1 1 0 0,0-1-1 0 0,-1 0 1 0 0,1 0-1 0 0,-1 0 1 0 0,1 0-1 0 0,-1-1 1 0 0,1 1 0 0 0,2-3-1 0 0,22-25 212 0 0,-26 28-236 0 0,0-1 0 0 0,-1 1 1 0 0,1-1-1 0 0,0 0 1 0 0,-1 1-1 0 0,1-1 0 0 0,-1 0 1 0 0,1 1-1 0 0,-1-1 1 0 0,0 0-1 0 0,0 1 0 0 0,0-1 1 0 0,0 0-1 0 0,0 0 1 0 0,0 1-1 0 0,0-1 0 0 0,-1 0 1 0 0,1 0-1 0 0,0 1 1 0 0,-1-1-1 0 0,0 0 0 0 0,1 1 1 0 0,-1-1-1 0 0,-2-2 0 0 0,1 3-150 0 0,0 0 0 0 0,0 0 0 0 0,0 0 0 0 0,0 0-1 0 0,0 1 1 0 0,0-1 0 0 0,0 1 0 0 0,0-1 0 0 0,-1 1-1 0 0,1 0 1 0 0,0 0 0 0 0,0 0 0 0 0,-1 0 0 0 0,1 1-1 0 0,0-1 1 0 0,0 0 0 0 0,0 1 0 0 0,-5 1-1 0 0,6-2 39 0 0,-18 4-1232 0 0</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5T11:41:52.915"/>
    </inkml:context>
    <inkml:brush xml:id="br0">
      <inkml:brushProperty name="width" value="0.2" units="cm"/>
      <inkml:brushProperty name="height" value="0.2" units="cm"/>
      <inkml:brushProperty name="color" value="#004F8B"/>
    </inkml:brush>
  </inkml:definitions>
  <inkml:trace contextRef="#ctx0" brushRef="#br0">235 64 288,'0'0'1798,"18"-11"-717,-18 9-924,1 0-109,-1 1 0,1-1 1,-1 0-1,0 1 0,0-1 1,0 0-1,0 0 0,0 1 1,0-1-1,0 0 0,0 1 0,-1-1 1,1 0-1,-1 1 0,1-1 1,-2-1-1,-1 0-32,0 1-1,0 0 0,0 0 1,0 0-1,0 1 1,-1-1-1,1 1 1,-1 0-1,1 0 1,-1 0-1,1 0 1,-1 1-1,1-1 1,-1 1-1,0 0 1,1 0-1,-1 0 1,0 1-1,1-1 1,-1 1-1,1 0 1,-1 0-1,1 0 1,-1 0-1,1 1 0,0-1 1,-1 1-1,-4 3 1,-2 1-12,1 0 1,-1 1-1,1 0 0,0 0 1,1 1-1,0 0 0,0 0 1,-8 13-1,8-12 7,2 1 0,-1 0 0,1 1 0,1-1 0,0 1 0,0 0-1,1 0 1,1 1 0,0-1 0,0 1 0,1 0 0,1 0 0,-1 12 0,3-21 4,0-1 0,0 0 0,0 1 0,0-1 0,0 0 0,1 0 0,-1 0 0,1 0 0,-1 0 0,1 0 0,0-1 0,0 1 0,-1 0 0,1-1 0,0 0 0,1 1 0,-1-1 0,0 0 0,3 1 0,40 16 83,-45-18-98,63 17 187,-51-15-174,0 0 1,-1 1-1,1 1 0,-1 0 0,0 0 1,0 1-1,0 1 0,0-1 1,15 13-1,-23-15-12,0-1 0,0 1 0,0 0 0,-1 0 0,1 0 1,-1 0-1,0 0 0,0 0 0,0 1 0,0-1 0,-1 1 0,1-1 0,-1 1 1,0 0-1,0-1 0,0 1 0,0 0 0,-1 0 0,0 0 0,0 0 0,0-1 0,0 1 1,0 0-1,-2 7 0,1-5 2,-1 0 0,1-1 0,-1 1 1,0 0-1,0-1 0,-1 1 0,0-1 1,0 0-1,0 0 0,0 0 0,-1 0 0,0-1 1,-6 7-1,0-2 1,0-1 1,0 0 0,-1 0-1,-19 10 1,28-18-1,-3 3 4,0 0 0,0 0 0,-1-1 0,1 0 0,-1 0-1,1-1 1,-1 1 0,0-1 0,0 0 0,0-1 0,-9 1 0,4-3 11,9 2-18,1 0 0,-1-1 0,1 1-1,-1 0 1,1-1 0,-1 0 0,1 1 0,0-1 0,-1 0 0,1 0 0,0 0 0,0 1-1,-1-2 1,1 1 0,0 0 0,0 0 0,0 0 0,0 0 0,0-1 0,0 1 0,1 0-1,-1-1 1,0 1 0,1-1 0,-1 1 0,1 0 0,-1-4 0,0 1-6,1-1 1,-1 0-1,1 0 1,0 0-1,0 0 1,1 0-1,0 0 1,0 0-1,0 1 1,0-1-1,2-5 1,7-8-4,0 1 0,0 0 1,2 1-1,0 0 1,1 1-1,25-24 1,-26 27 4,105-95 21,-104 94-88</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5T11:41:52.916"/>
    </inkml:context>
    <inkml:brush xml:id="br0">
      <inkml:brushProperty name="width" value="0.2" units="cm"/>
      <inkml:brushProperty name="height" value="0.2" units="cm"/>
      <inkml:brushProperty name="color" value="#004F8B"/>
    </inkml:brush>
  </inkml:definitions>
  <inkml:trace contextRef="#ctx0" brushRef="#br0">172 91 188,'0'-8'224,"0"5"-77,0-1 1,0 1 0,0 0-1,0 0 1,-1 0 0,1 0-1,-1 0 1,0 0-1,0 0 1,0 0 0,0 0-1,-2-3 1,2 4 239,-1-1-298,-1 1-1,1-1 1,-1 1 0,1 0 0,-1 0 0,0 0 0,0 0 0,0 0 0,-5-2 0,3 6-82,1 0 0,0-1 0,-1 2 0,1-1 0,0 0 0,0 1 0,0 0 0,1 0 0,-1 0 0,1 0 0,0 0-1,-1 1 1,-4 7 0,3-2 4,0 0-1,0 0 0,1 1 1,0-1-1,-5 21 0,4-4-5,1 0 0,1 0 0,1 0 0,2 33-1,0-54 0,0-1-1,0 0 1,1 1-1,0-1 1,0 0-1,0 0 1,1 1-1,-1-1 1,1 0-1,0-1 1,0 1-1,0 0 1,1 0-1,-1-1 1,1 1-1,0-1 1,0 0-1,0 0 1,7 5-1,-1-2 19,0-1 0,1 0-1,-1-1 1,1 0 0,17 4 0,-16-5 10,-8-2-18,1-1 1,-1 0-1,0 0 0,1 0 1,-1-1-1,1 1 0,-1-1 1,0 0-1,1 0 0,-1 0 1,0 0-1,0 0 1,0-1-1,4-2 0,-3 2-2,3-3 41,1-1-1,-1 0 1,0-1-1,0 0 1,0 0-1,10-16 1,-12 15 44,0 0 0,0-1 1,-1 1-1,0-1 0,-1 0 0,0 0 1,0-1-1,-1 1 0,2-19 1,-4 26-60,-2-35 186,2 26-176,-1 1 1,0 0-1,-1 0 1,0 0-1,0 0 1,-1 0-1,0 1 1,-1-1 0,0 1-1,-1 0 1,0 0-1,0 0 1,-1 1-1,0 0 1,0 0 0,-1 0-1,0 1 1,-8-7-1,11 12-75,0 0 0,0 0-1,0 0 1,0 1 0,0-1 0,0 1-1,-1 0 1,1 1 0,-1-1 0,1 1-1,0-1 1,-1 1 0,1 1 0,0-1-1,-1 1 1,-4 0 0,-8 4-250,0-1 1,-25 12 0,31-12 157,-27 9-2532,19-7 1126</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5T11:41:52.917"/>
    </inkml:context>
    <inkml:brush xml:id="br0">
      <inkml:brushProperty name="width" value="0.2" units="cm"/>
      <inkml:brushProperty name="height" value="0.2" units="cm"/>
      <inkml:brushProperty name="color" value="#004F8B"/>
    </inkml:brush>
  </inkml:definitions>
  <inkml:trace contextRef="#ctx0" brushRef="#br0">221 113 324,'1'-3'166,"-1"0"0,0 0 1,0 0-1,0 0 0,-1 0 0,1 1 0,-1-1 1,1 0-1,-1 0 0,0 0 0,0 1 0,0-1 1,0 0-1,-1 1 0,1-1 0,-4-3 0,-1-4 143,5 8-184,1 0-86,-1 0 0,0 0 1,0 0-1,0 0 0,0 0 0,0 0 0,0 1 1,0-1-1,-1 0 0,1 1 0,0-1 1,-1 1-1,0-1 0,1 1 0,-1-1 0,0 1 1,0 0-1,1 0 0,-1 0 0,0 0 0,-3 0 1,-1-2 4,1 1 1,-1-1-1,0 1 0,0 1 1,0-1-1,0 1 1,-8 0-1,-43 4 38,14 3-2889,31-3 1639</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5T11:41:52.918"/>
    </inkml:context>
    <inkml:brush xml:id="br0">
      <inkml:brushProperty name="width" value="0.2" units="cm"/>
      <inkml:brushProperty name="height" value="0.2" units="cm"/>
      <inkml:brushProperty name="color" value="#004F8B"/>
    </inkml:brush>
  </inkml:definitions>
  <inkml:trace contextRef="#ctx0" brushRef="#br0">35 115 144,'0'0'245,"1"-3"-19,0 1-375,-1 2 213,1-1 0,-1 0-1,0 0 1,1 1 0,-1-1 0,0 0 0,0 0 0,1 0 0,-1 0-1,0 1 1,0-1 0,0 0 0,0 0 0,0 0 0,0 0 0,0 0 0,-1 1-1,1-1 1,0 0 0,0 0 0,-1 0 0,1 0 0,0 1 0,-1-1 0,-3-4 899,5 4-877,-1-1-1,0 1 1,1-1 0,-1 1-1,0-1 1,1 1-1,0-1 1,-1 1-1,1-1 1,0 1 0,0 0-1,0 0 1,0-1-1,0 1 1,0 0-1,0 0 1,0 0 0,0 0-1,0 0 1,2-1-1,33-14-173,-18 9 220,-5 1-119,1 0 0,0 1 0,0 1 0,1 0-1,-1 1 1,1 0 0,0 1 0,0 1 0,23 1 0,-33 0-3,-2 0-17,0 1 0,0-1 1,0 0-1,0 1 0,0 0 1,1 0-1,-1 0 0,-1 0 1,1 0-1,0 1 0,0-1 1,0 1-1,-1-1 0,1 1 1,-1 0-1,1 0 0,-1 1 1,0-1-1,0 0 0,0 1 0,3 4 1,-3-2 7,-1 1 1,1-1-1,-1 1 1,0-1 0,-1 1-1,0 0 1,1-1-1,-2 1 1,0 5-1,0 12 17,0-14-20,0 1-1,-1-1 1,-1 1-1,0-1 1,0 0-1,0 0 1,-1 0-1,-1-1 1,1 1-1,-2-1 1,1 0-1,-1-1 1,-10 12-1,-8 12 30,10-13-15,-1-1 1,-1 0 0,-21 17 0,-11 11 30,46-43-47,-19 10 2,20-11 4,-1 1 0,1-1-1,-1 1 1,0-1 0,0 0-1,0 0 1,0 0 0,0 0-1,0 0 1,0 0 0,0 0-1,-1-1 1,-1 1 0,3 0-2,1-1 1,-1 0-1,1 0 1,-1 0-1,1 0 1,-1 0 0,1 0-1,-1 0 1,1 0-1,-1 0 1,1 0-1,-1 0 1,0 0-1,1 0 1,-1 0-1,1 0 1,-1 0-1,1-1 1,-1 1-1,1 0 1,0 0-1,-1-1 1,1 1 0,-1 0-1,1-1 1,-1 1-1,1 0 1,0-1-1,-1 1 1,1-1-1,0 1 1,-1 0-1,1-1 1,0 1-1,0-1 1,-1 1-1,1-1 1,0 1 0,0-1-1,0 0 1,15-21 43,35-18 18,-38 33-65,1 0-1,0 0 0,1 1 1,-1 1-1,1 0 0,0 1 0,1 0 1,-1 2-1,20-3 0,-31 5 4,0 0-1,0 0 1,0 0 0,0 0 0,0 0-1,0 0 1,0 1 0,0 0-1,0-1 1,0 1 0,0 0-1,0 0 1,0 1 0,-1-1-1,1 1 1,-1-1 0,1 1-1,-1 0 1,1 0 0,-1 0-1,0 0 1,0 0 0,0 1-1,0-1 1,0 1 0,2 3-1,-3-3-2,0 0-1,0 0 0,0 1 0,0-1 1,0 0-1,-1 0 0,1 1 0,-1-1 0,0 0 1,0 0-1,0 1 0,0-1 0,0 0 1,-1 1-1,0-1 0,0 0 0,0 0 1,0 0-1,0 0 0,0 0 0,-1 0 0,0 0 1,1 0-1,-4 3 0,-5 9 13,-1-1 1,-1 0-1,-13 13 1,19-21 4,-12 10-13,-1 0 0,-1-1 0,0-1-1,-1-1 1,-1-1 0,0-1-1,-36 13 1,-12 7 117,70-30-135,0-1-1,0 0 0,-1 0 0,1 0 1,0 0-1,0 0 0,0 1 0,0-1 1,-1 0-1,1 0 0,0 0 0,0 0 1,0 0-1,-1 0 0,1 0 0,0 0 1,0 0-1,0 0 0,-1 0 0,1 0 1,0 0-1,0 0 0,0 0 0,-1 0 1,1 0-1,0 0 0,0 0 0,-1 0 1,1 0-1,0 0 0,0 0 0,0 0 1,-1 0-1,1 0 0,0 0 0,0-1 1,0 1-1,0 0 0,-1 0 0,1 0 1,0 0-1,0 0 0,0-1 0,0 1 1,0 0-1,-1-1 0,5-12-159,18-17-1937,-8 19 967</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3:09.135"/>
    </inkml:context>
    <inkml:brush xml:id="br0">
      <inkml:brushProperty name="width" value="0.05" units="cm"/>
      <inkml:brushProperty name="height" value="0.05" units="cm"/>
      <inkml:brushProperty name="color" value="#E71224"/>
    </inkml:brush>
  </inkml:definitions>
  <inkml:trace contextRef="#ctx0" brushRef="#br0">0 43 292 0 0,'1'-6'2626'0'0,"4"12"-1107"0"0,15 28-662 0 0,22 48-874 0 0,88 234 872 0 0,-118-289-1041 0 0,0 4 2117 0 0,-15-31-1049 0 0,-9-16-698 0 0,-8-18 7 0 0,1 0 1 0 0,1-2 0 0 0,-16-48-1 0 0,-4-8-64 0 0,30 73-110 0 0,1-1 1 0 0,0 0 0 0 0,2 0-1 0 0,1 0 1 0 0,0 0 0 0 0,-2-40 0 0 0,6 56-21 0 0,0 0 1 0 0,0 0-1 0 0,1 1 1 0 0,-1-1 0 0 0,1 0-1 0 0,0 1 1 0 0,0-1 0 0 0,0 0-1 0 0,0 1 1 0 0,2-4 0 0 0,-2 6-1 0 0,-1 0 0 0 0,1 0 1 0 0,0 0-1 0 0,0 0 0 0 0,-1 0 1 0 0,1 0-1 0 0,0 0 1 0 0,0 1-1 0 0,0-1 0 0 0,0 0 1 0 0,0 1-1 0 0,0-1 0 0 0,0 1 1 0 0,0-1-1 0 0,0 1 1 0 0,0-1-1 0 0,0 1 0 0 0,0 0 1 0 0,1-1-1 0 0,-1 1 0 0 0,2 0 1 0 0,3 1-6 0 0,-1 0 0 0 0,1 0 0 0 0,-1 1-1 0 0,0 0 1 0 0,1 0 0 0 0,-1 0 0 0 0,0 0 0 0 0,0 1 0 0 0,0 0 0 0 0,8 6 0 0 0,13 12-4 0 0,0 1 1 0 0,-1 1-1 0 0,-1 1 0 0 0,-2 1 1 0 0,0 1-1 0 0,17 29 1 0 0,-25-37 2 0 0,-6-7-19 0 0,0 0 1 0 0,0 0-1 0 0,-1 1 1 0 0,7 17 0 0 0,-13-28-135 0 0,3 7-652 0 0</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5T11:41:52.919"/>
    </inkml:context>
    <inkml:brush xml:id="br0">
      <inkml:brushProperty name="width" value="0.2" units="cm"/>
      <inkml:brushProperty name="height" value="0.2" units="cm"/>
      <inkml:brushProperty name="color" value="#004F8B"/>
    </inkml:brush>
  </inkml:definitions>
  <inkml:trace contextRef="#ctx0" brushRef="#br0">249 74 200,'4'-27'1786,"-6"23"-1706,0 0 0,0 0 1,-1 1-1,1-1 0,-1 1 1,0 0-1,0 0 1,0 0-1,0 0 0,-1 1 1,-6-5-1,9 6 6,-3 0-50,0 1-1,0-1 0,-1 1 0,1 0 1,0 0-1,0 0 0,0 0 0,0 1 1,-7 1-1,0 5-25,1 0-1,0 0 1,1 1 0,0 0 0,0 0-1,1 1 1,0 1 0,0-1 0,1 1-1,0 1 1,1-1 0,0 1 0,1 0-1,-6 16 1,3-4 4,0 0-1,2 1 1,0 0 0,2 0-1,0 1 1,0 33-1,5-49-9,-1 0-1,1 0 0,0 0 1,1 0-1,0 0 0,0-1 1,1 1-1,0 0 0,1-1 1,7 13-1,-7-18 5,0 0 1,0 0-1,0-1 1,0 1-1,1-1 0,-1 0 1,1 0-1,-1-1 0,1 1 1,0-1-1,0 0 1,0 0-1,7 0 0,-6-1 8,1 2 8,-3-1-19,1-1-1,0 1 1,0-1 0,0 1 0,-1-1 0,1-1 0,0 1 0,0-1 0,-1 0 0,1 0 0,0 0 0,-1 0 0,5-3 0,4-1 14,-1 0 0,0-1-1,-1-1 1,17-11 0,-15 3 30,0-1-1,-1 0 1,-1 0 0,-1-1 0,0 0-1,11-30 1,-16 38-42,1-2 73,-1 0 1,0 0-1,-1-1 0,0 0 0,0 0 0,-1 0 1,-1 0-1,2-18 0,-5 22-48,0 1 0,-1-1 0,1 0 0,-1 1 0,-1-1 0,0 1 0,0 0 1,0 0-1,-1 0 0,0 0 0,0 0 0,0 1 0,-1 0 0,-8-9 0,8 11-17,-1 0 1,1 0 0,-1 1-1,0-1 1,0 1 0,0 0-1,0 1 1,-11-4 0,5 2-4,7 4-163,0 1 1,0-1 0,-1 1 0,1 0-1,0 0 1,0 0 0,0 1 0,0 0-1,0 0 1,1 0 0,-1 1 0,1-1-1,-5 4 1,1-1-1258</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5T11:41:52.920"/>
    </inkml:context>
    <inkml:brush xml:id="br0">
      <inkml:brushProperty name="width" value="0.2" units="cm"/>
      <inkml:brushProperty name="height" value="0.2" units="cm"/>
      <inkml:brushProperty name="color" value="#004F8B"/>
    </inkml:brush>
  </inkml:definitions>
  <inkml:trace contextRef="#ctx0" brushRef="#br0">168 65 372,'0'0'402,"0"-16"1066,0 12-1208,-1-1 1,1 0 0,-1 1 0,0-1-1,0 1 1,-1 0 0,1-1 0,-4-6-1,4 9-84,-8 30-97,0-6-54,-44 159 124,32-117-129,3 1 1,2 0 0,-11 108-1,25-88 32,2-83-77</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2.921"/>
    </inkml:context>
    <inkml:brush xml:id="br0">
      <inkml:brushProperty name="width" value="0.2" units="cm"/>
      <inkml:brushProperty name="height" value="0.2" units="cm"/>
      <inkml:brushProperty name="color" value="#004F8B"/>
    </inkml:brush>
  </inkml:definitions>
  <inkml:trace contextRef="#ctx0" brushRef="#br0">66 0 284 0 0,'0'0'905'0'0,"-3"6"-713"0"0,-28 36 608 0 0,29-41-661 0 0,2-1-79 0 0,0 1 1 0 0,0 0 0 0 0,0-1 0 0 0,-1 1-1 0 0,1-1 1 0 0,0 1 0 0 0,-1 0 0 0 0,1-1 0 0 0,0 1-1 0 0,-1-1 1 0 0,1 1 0 0 0,-1-1 0 0 0,1 0 0 0 0,0 1-1 0 0,-1-1 1 0 0,1 1 0 0 0,-1-1 0 0 0,0 0 0 0 0,1 1-1 0 0,-1-1 1 0 0,1 0 0 0 0,-1 1 0 0 0,1-1 0 0 0,-1 0-1 0 0,0 0 1 0 0,1 0 0 0 0,-1 0 0 0 0,1 0-1 0 0,-1 0 1 0 0,0 0 0 0 0,1 0 0 0 0,-1 0 0 0 0,-1 0-1 0 0,-10-47 1365 0 0,12 82-4962 0 0,0-28 2255 0 0</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5T11:41:52.922"/>
    </inkml:context>
    <inkml:brush xml:id="br0">
      <inkml:brushProperty name="width" value="0.2" units="cm"/>
      <inkml:brushProperty name="height" value="0.2" units="cm"/>
      <inkml:brushProperty name="color" value="#004F8B"/>
    </inkml:brush>
  </inkml:definitions>
  <inkml:trace contextRef="#ctx0" brushRef="#br0">65 0 280,'0'0'2088,"-4"4"-1908,-57 76 3644,64-87-3953,3-6 348</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2.923"/>
    </inkml:context>
    <inkml:brush xml:id="br0">
      <inkml:brushProperty name="width" value="0.2" units="cm"/>
      <inkml:brushProperty name="height" value="0.2" units="cm"/>
      <inkml:brushProperty name="color" value="#004F8B"/>
    </inkml:brush>
  </inkml:definitions>
  <inkml:trace contextRef="#ctx0" brushRef="#br0">80 130 156 0 0,'0'0'5371'0'0,"-6"-22"-5190"0"0,12-82 278 0 0,-6 104-460 0 0,0 0 0 0 0,0 1-1 0 0,0-1 1 0 0,0 0 0 0 0,0 0 0 0 0,-1 0 0 0 0,1 0 0 0 0,0 0 0 0 0,0 0 0 0 0,0 0 0 0 0,0 0 0 0 0,0 0 0 0 0,-1 1 0 0 0,1-1 0 0 0,0 0 0 0 0,0 0 0 0 0,0 0 0 0 0,0 0 0 0 0,-1 0 0 0 0,1 0 0 0 0,0 0 0 0 0,0 0 0 0 0,0 0 0 0 0,0 0 0 0 0,-1 0 0 0 0,1 0 0 0 0,0 0 0 0 0,0-1 0 0 0,0 1 0 0 0,0 0 0 0 0,0 0 0 0 0,-1 0 0 0 0,1 0-1 0 0,0 0 1 0 0,0 0 0 0 0,0 0 0 0 0,0 0 0 0 0,0 0 0 0 0,-1-1 0 0 0,1 1 0 0 0,0 0 0 0 0,0 0 0 0 0,0 0 0 0 0,0 0 0 0 0,0 0 0 0 0,0 0 0 0 0,0-1 0 0 0,0 1 0 0 0,0 0 0 0 0,0 0 0 0 0,0 0 0 0 0,0 0 0 0 0,0-1 0 0 0,0 1 0 0 0,-1 0 0 0 0,1 0 0 0 0,0 0 0 0 0,1 0 0 0 0,-1-1 0 0 0,0 1 0 0 0,0 0 0 0 0,-9 102 127 0 0,-33 152 1 0 0,37-226-121 0 0,-2-3-39 0 0,-3 13 196 0 0,10-18-4085 0 0</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2.924"/>
    </inkml:context>
    <inkml:brush xml:id="br0">
      <inkml:brushProperty name="width" value="0.2" units="cm"/>
      <inkml:brushProperty name="height" value="0.2" units="cm"/>
      <inkml:brushProperty name="color" value="#004F8B"/>
    </inkml:brush>
  </inkml:definitions>
  <inkml:trace contextRef="#ctx0" brushRef="#br0">99 20 364 0 0,'0'0'895'0'0,"-12"23"1003"0"0,-7 14-1475 0 0,1 0 0 0 0,-15 49 0 0 0,29-74-344 0 0,1 0 1 0 0,0 0-1 0 0,0 1 1 0 0,2-1-1 0 0,-1 1 0 0 0,1-1 1 0 0,1 1-1 0 0,1-1 0 0 0,-1 1 1 0 0,2-1-1 0 0,4 19 0 0 0,-6-29-65 0 0,1 0 0 0 0,0 0 0 0 0,-1-1 0 0 0,1 1-1 0 0,0 0 1 0 0,0 0 0 0 0,0 0 0 0 0,0-1-1 0 0,0 1 1 0 0,1 0 0 0 0,-1-1 0 0 0,1 1-1 0 0,-1-1 1 0 0,1 0 0 0 0,-1 1 0 0 0,1-1 0 0 0,0 0-1 0 0,-1 0 1 0 0,1 0 0 0 0,0 0 0 0 0,0 0-1 0 0,0 0 1 0 0,0-1 0 0 0,0 1 0 0 0,0-1-1 0 0,0 1 1 0 0,0-1 0 0 0,0 0 0 0 0,0 0 0 0 0,0 0-1 0 0,0 0 1 0 0,0 0 0 0 0,0 0 0 0 0,0 0-1 0 0,0-1 1 0 0,0 1 0 0 0,0-1 0 0 0,0 1-1 0 0,0-1 1 0 0,0 0 0 0 0,0 0 0 0 0,-1 0 0 0 0,4-2-1 0 0,1 0-60 0 0,-1 0-1 0 0,1 0 1 0 0,-1-1-1 0 0,0 1 1 0 0,1-1-1 0 0,-2-1 1 0 0,1 1-1 0 0,0-1 1 0 0,-1 0-1 0 0,0 0 1 0 0,0 0-1 0 0,5-10 0 0 0,-4 3-150 0 0,-1-1-1 0 0,-1 0 0 0 0,0 0 1 0 0,0 0-1 0 0,-1 0 0 0 0,0-26 1 0 0,-2 32 140 0 0,-1 1 0 0 0,1-1 0 0 0,-1 1 0 0 0,0-1 0 0 0,0 1 0 0 0,-1-1 0 0 0,0 1 0 0 0,0 0 0 0 0,0-1 0 0 0,-1 1 0 0 0,0 0 0 0 0,0 1 0 0 0,-1-1 0 0 0,0 0 0 0 0,0 1 0 0 0,-4-5 0 0 0,-19-6-85 0 0,19 13 86 0 0,7 3 33 0 0,0 0 15 0 0,-9 0-43 0 0,8 0 115 0 0,5 0 154 0 0,32 1-156 0 0,0-2 0 0 0,0-2 0 0 0,-1-1 0 0 0,1-1 0 0 0,65-20 0 0 0,-96 23 6 0 0,1 1 1 0 0,-1-1-1 0 0,0 0 1 0 0,0 0-1 0 0,1 0 1 0 0,-2-1-1 0 0,1 1 1 0 0,0-1-1 0 0,0 0 1 0 0,4-6-1 0 0,-6 8 26 0 0,3-11 186 0 0,-5 12-266 0 0,1 0 0 0 0,-1 0 0 0 0,0 0 0 0 0,0 0 0 0 0,0-1 0 0 0,0 1 0 0 0,0 0 0 0 0,0 0 0 0 0,1 0 0 0 0,-1 0 0 0 0,0-1 0 0 0,0 1 0 0 0,0 0 0 0 0,0 0 0 0 0,0 0 0 0 0,0-1 0 0 0,0 1 0 0 0,0 0 0 0 0,0 0 0 0 0,0 0 0 0 0,0-1 1 0 0,0 1-1 0 0,0 0 0 0 0,0 0 0 0 0,0 0 0 0 0,0-1 0 0 0,0 1 0 0 0,0 0 0 0 0,0 0 0 0 0,-1 0 0 0 0,1-1 0 0 0,0 1 0 0 0,0 0 0 0 0,0 0 0 0 0,0 0 0 0 0,0 0 0 0 0,0 0 0 0 0,-1-1 0 0 0,1 1 0 0 0,0 0 0 0 0,0 0 0 0 0,0 0 0 0 0,0 0 0 0 0,-1 0 0 0 0,1 0 0 0 0,0-1 0 0 0,0 1 0 0 0,0 0 0 0 0,-1 0 0 0 0,1 0 0 0 0,0 0 0 0 0,0 0 1 0 0,0 0-1 0 0,-1 0 0 0 0,1 0 0 0 0,0 0 0 0 0,0 0 0 0 0,0 0 0 0 0,-1 0 0 0 0,1 0 0 0 0,0 0 0 0 0,0 0 0 0 0,-5 3-4 0 0,0-1 0 0 0,0 1 1 0 0,0 0-1 0 0,1 0 0 0 0,-1 0 0 0 0,1 0 1 0 0,0 1-1 0 0,0 0 0 0 0,0 0 0 0 0,0 0 1 0 0,1 0-1 0 0,0 1 0 0 0,0-1 0 0 0,0 1 1 0 0,0 0-1 0 0,1 0 0 0 0,-4 8 0 0 0,0 4 17 0 0,0 0-1 0 0,1 1 0 0 0,1 0 1 0 0,0 0-1 0 0,-1 21 0 0 0,5-30-13 0 0,0 0 0 0 0,0 0 0 0 0,0 0-1 0 0,1 0 1 0 0,0-1 0 0 0,1 1-1 0 0,0 0 1 0 0,0-1 0 0 0,1 1-1 0 0,0-1 1 0 0,1 0 0 0 0,7 13 0 0 0,-9-18-14 0 0,1 0 1 0 0,0 0 0 0 0,-1-1 0 0 0,1 0 0 0 0,0 1 0 0 0,0-1 0 0 0,1 0-1 0 0,-1-1 1 0 0,0 1 0 0 0,0 0 0 0 0,1-1 0 0 0,-1 0 0 0 0,1 0 0 0 0,0 0 0 0 0,-1 0-1 0 0,1 0 1 0 0,0-1 0 0 0,-1 0 0 0 0,1 0 0 0 0,0 0 0 0 0,4 0 0 0 0,-1-1 5 0 0,1 1 1 0 0,-1-1 0 0 0,1-1 0 0 0,-1 1 0 0 0,0-1 0 0 0,0-1 0 0 0,0 1 0 0 0,0-1 0 0 0,9-5 0 0 0,-13 6-1 0 0,0-1 0 0 0,-1 1 1 0 0,0-1-1 0 0,1 0 1 0 0,-1 1-1 0 0,0-1 1 0 0,-1 0-1 0 0,1 0 1 0 0,0-1-1 0 0,-1 1 1 0 0,0 0-1 0 0,0 0 1 0 0,0-1-1 0 0,0 1 1 0 0,0 0-1 0 0,0-1 1 0 0,-1 1-1 0 0,0-1 1 0 0,0 1-1 0 0,0-1 1 0 0,0 1-1 0 0,-1-5 1 0 0,-1-10 54 0 0,-1 1-1 0 0,-8-32 1 0 0,8 38 19 0 0,-17-48 247 0 0,19 57-342 0 0,-70 0-1490 0 0,27 3-945 0 0,23 2 1053 0 0</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2.925"/>
    </inkml:context>
    <inkml:brush xml:id="br0">
      <inkml:brushProperty name="width" value="0.2" units="cm"/>
      <inkml:brushProperty name="height" value="0.2" units="cm"/>
      <inkml:brushProperty name="color" value="#004F8B"/>
    </inkml:brush>
  </inkml:definitions>
  <inkml:trace contextRef="#ctx0" brushRef="#br0">81 147 124 0 0,'0'0'431'0'0,"15"-59"943"0"0,-12 45-1162 0 0,-2 11-137 0 0,1-1 1 0 0,-1 1-1 0 0,-1-1 1 0 0,1 1-1 0 0,-1-1 0 0 0,1 0 1 0 0,-1 0-1 0 0,0 1 1 0 0,-1-5-1 0 0,4-25 1776 0 0,-10 64-1796 0 0,-20 51 0 0 0,15-47 0 0 0,-14 60 0 0 0,-8 35-38 0 0,34-128 0 0 0,2 20 26 0 0,-3-21-40 0 0,1 0 0 0 0,0 1 1 0 0,0-1-1 0 0,0 1 1 0 0,0-1-1 0 0,0 0 0 0 0,0 1 1 0 0,0-1-1 0 0,0 1 0 0 0,1-1 1 0 0,-1 0-1 0 0,0 1 0 0 0,1-1 1 0 0,-1 0-1 0 0,1 1 0 0 0,0-1 1 0 0,0 2-1 0 0,0-2 13 0 0,13-3 35 0 0,0 0 0 0 0,-1-1 0 0 0,1-1 0 0 0,-1 0 0 0 0,0-1 1 0 0,15-7-1 0 0,15-5 53 0 0,15-1 84 0 0,-56 17-152 0 0,45-23 260 0 0,-37 4-190 0 0,6-19 66 0 0,-16 37-160 0 0,9-60 30 0 0,-8 59-43 0 0,0 1 3 0 0,-1 1 0 0 0,1-1 0 0 0,-1 0 0 0 0,0 0 0 0 0,0 0 0 0 0,0 1 0 0 0,0-1 0 0 0,0 0 0 0 0,0 0 0 0 0,0 0 0 0 0,-1 1 0 0 0,1-1-1 0 0,-1 0 1 0 0,1 1 0 0 0,-1-1 0 0 0,-1-3 0 0 0,1 3-18 0 0,2 9-135 0 0,1 59 130 0 0,-2-1 0 0 0,-3 1-1 0 0,-17 95 1 0 0,3-30-807 0 0,9-98-2066 0 0</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2.926"/>
    </inkml:context>
    <inkml:brush xml:id="br0">
      <inkml:brushProperty name="width" value="0.2" units="cm"/>
      <inkml:brushProperty name="height" value="0.2" units="cm"/>
      <inkml:brushProperty name="color" value="#004F8B"/>
    </inkml:brush>
  </inkml:definitions>
  <inkml:trace contextRef="#ctx0" brushRef="#br0">201 23 144 0 0,'0'0'307'0'0,"0"-2"-170"0"0,-1 0-1 0 0,1 1 1 0 0,-1-1-1 0 0,0 1 1 0 0,1-1 0 0 0,-1 0-1 0 0,0 1 1 0 0,0 0-1 0 0,0-1 1 0 0,0 1-1 0 0,0 0 1 0 0,-3-3-1 0 0,-2 5-97 0 0,0 1 0 0 0,0 0-1 0 0,1 0 1 0 0,-1 0 0 0 0,0 1 0 0 0,1-1-1 0 0,0 1 1 0 0,-1 1 0 0 0,1-1 0 0 0,0 1-1 0 0,1 0 1 0 0,-1 0 0 0 0,1 0 0 0 0,0 1-1 0 0,0-1 1 0 0,-7 11 0 0 0,-5 8 103 0 0,2 1-1 0 0,-16 34 1 0 0,26-51-108 0 0,-2 11 23 0 0,0 0-1 0 0,1 0 0 0 0,1 0 0 0 0,0 1 1 0 0,2-1-1 0 0,0 1 0 0 0,1 26 0 0 0,1-41-26 0 0,0 1-1 0 0,0-1 0 0 0,0 1 0 0 0,1-1 0 0 0,0 0 0 0 0,0 1 1 0 0,0-1-1 0 0,0 1 0 0 0,1-1 0 0 0,-1 0 0 0 0,1 0 0 0 0,0 0 1 0 0,1 0-1 0 0,-1 0 0 0 0,1-1 0 0 0,-1 1 0 0 0,1-1 0 0 0,6 6 1 0 0,-4-6 28 0 0,0 1 0 0 0,0-1 0 0 0,1 0 0 0 0,-1 0 0 0 0,1-1 0 0 0,0 1 0 0 0,0-2 0 0 0,0 1 0 0 0,0 0 1 0 0,0-1-1 0 0,0 0 0 0 0,12 0 0 0 0,-9-1-21 0 0,0 0 0 0 0,0-1 0 0 0,0 0 0 0 0,0 0 0 0 0,-1-1 1 0 0,1 0-1 0 0,0 0 0 0 0,-1-1 0 0 0,1 0 0 0 0,-1-1 0 0 0,0 0 0 0 0,0 0 1 0 0,-1-1-1 0 0,1 0 0 0 0,-1 0 0 0 0,0-1 0 0 0,0 0 0 0 0,-1 0 0 0 0,0 0 1 0 0,0-1-1 0 0,0 0 0 0 0,-1 0 0 0 0,0-1 0 0 0,0 1 0 0 0,-1-1 0 0 0,0 0 0 0 0,0 0 1 0 0,-1-1-1 0 0,3-8 0 0 0,-4 8-14 0 0,1 0-1 0 0,-2-1 1 0 0,1 1 0 0 0,-1 0 0 0 0,0-1-1 0 0,-1 1 1 0 0,0-1 0 0 0,-1 1-1 0 0,0 0 1 0 0,0-1 0 0 0,-1 1 0 0 0,0 0-1 0 0,-1 0 1 0 0,0 0 0 0 0,0 0 0 0 0,-1 0-1 0 0,0 1 1 0 0,0 0 0 0 0,-1 0-1 0 0,0 0 1 0 0,-8-9 0 0 0,11 14-69 0 0,0 1 1 0 0,0 0-1 0 0,0 0 0 0 0,0-1 1 0 0,0 1-1 0 0,0 0 0 0 0,-1 1 1 0 0,1-1-1 0 0,-1 0 1 0 0,1 1-1 0 0,-1-1 0 0 0,0 1 1 0 0,0 0-1 0 0,0 0 0 0 0,1 0 1 0 0,-1 0-1 0 0,0 1 0 0 0,0-1 1 0 0,0 1-1 0 0,0 0 0 0 0,-4 0 1 0 0,4 0-539 0 0,-2 1-389 0 0,-20 5-602 0 0,12 0 121 0 0</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5T11:41:52.927"/>
    </inkml:context>
    <inkml:brush xml:id="br0">
      <inkml:brushProperty name="width" value="0.2" units="cm"/>
      <inkml:brushProperty name="height" value="0.2" units="cm"/>
      <inkml:brushProperty name="color" value="#004F8B"/>
    </inkml:brush>
  </inkml:definitions>
  <inkml:trace contextRef="#ctx0" brushRef="#br0">60 54 112,'0'0'4186,"20"-41"-3310,-19 39-810,4-2 64,-5 4-126,1 0 0,-1-1 0,0 1 0,0-1 0,0 1 0,1 0 0,-1-1 0,0 1 0,1-1-1,-1 1 1,0 0 0,1 0 0,-1-1 0,0 1 0,1 0 0,-1 0 0,1-1 0,-1 1 0,1 0 0,-1 0 0,0 0-1,1 0 1,-1-1 0,1 1 0,-1 0 0,1 0 0,-1 0 0,1 0 0,-1 0 0,1 0 0,-1 0 0,1 0 0,-1 1 0,0-1-1,1 0 1,-1 0 0,1 1 0,2 8 3,-1 1 1,-1 0-1,0 0 0,0 0 0,-1 0 1,-2 19-1,-14 69 75,6-40-63,-16 94 45,-15 128 428,41-274-472,-1-2-14,1 0-1,-1 0 1,0 0-1,1 0 1,-2 0-1,1 0 1,0 0-1,-4 6 1,4-8-62</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2.928"/>
    </inkml:context>
    <inkml:brush xml:id="br0">
      <inkml:brushProperty name="width" value="0.2" units="cm"/>
      <inkml:brushProperty name="height" value="0.2" units="cm"/>
      <inkml:brushProperty name="color" value="#004F8B"/>
    </inkml:brush>
  </inkml:definitions>
  <inkml:trace contextRef="#ctx0" brushRef="#br0">90 217 60 0 0,'-4'-16'1113'0'0,"3"10"-980"0"0,0 1-1 0 0,0-1 0 0 0,1 0 1 0 0,-1 0-1 0 0,1 0 0 0 0,1 0 0 0 0,-1 1 1 0 0,1-1-1 0 0,0 0 0 0 0,0 0 0 0 0,1 1 1 0 0,0-1-1 0 0,0 1 0 0 0,0-1 1 0 0,0 1-1 0 0,1 0 0 0 0,0 0 0 0 0,0 0 1 0 0,0 0-1 0 0,7-7 0 0 0,-3 4-58 0 0,0 1 0 0 0,1 0 0 0 0,0 0 0 0 0,0 1 0 0 0,0-1-1 0 0,0 2 1 0 0,1-1 0 0 0,0 1 0 0 0,0 1 0 0 0,1 0 0 0 0,13-4 0 0 0,-22 7-69 0 0,1 0 0 0 0,0 1 0 0 0,-1 0 0 0 0,1-1 0 0 0,0 1 1 0 0,0 0-1 0 0,-1 0 0 0 0,1 0 0 0 0,0 0 0 0 0,0 0 0 0 0,0 0 1 0 0,-1 0-1 0 0,1 1 0 0 0,0-1 0 0 0,-1 0 0 0 0,1 1 0 0 0,0 0 0 0 0,-1-1 1 0 0,1 1-1 0 0,0 0 0 0 0,-1 0 0 0 0,1 0 0 0 0,-1 0 0 0 0,0 0 0 0 0,1 0 1 0 0,-1 0-1 0 0,0 1 0 0 0,1-1 0 0 0,-1 0 0 0 0,0 1 0 0 0,0-1 0 0 0,0 1 1 0 0,0-1-1 0 0,-1 1 0 0 0,1 0 0 0 0,0-1 0 0 0,-1 1 0 0 0,1 0 0 0 0,-1-1 1 0 0,1 1-1 0 0,-1 0 0 0 0,0 0 0 0 0,0 0 0 0 0,0 2 0 0 0,1 7 6 0 0,-1-1 0 0 0,0 1-1 0 0,-1-1 1 0 0,0 1 0 0 0,0-1 0 0 0,-4 13-1 0 0,-3 2-12 0 0,-1 0 0 0 0,-2-1-1 0 0,0 0 1 0 0,-1-1-1 0 0,-19 26 1 0 0,-85 109 61 0 0,89-124-22 0 0,-23 34-70 0 0,49-67 29 0 0,1 0-3 0 0,-3 5 7 0 0,2-4 3 0 0,4-2-21 0 0,0 0 18 0 0,0 0 1 0 0,1 0-1 0 0,-1 0 0 0 0,0 0 1 0 0,0-1-1 0 0,0 0 1 0 0,0 1-1 0 0,0-1 0 0 0,0 0 1 0 0,0-1-1 0 0,3-1 1 0 0,70-24 43 0 0,-58 20-40 0 0,242-74 126 0 0,-258 81-93 0 0,4-4 83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3:09.581"/>
    </inkml:context>
    <inkml:brush xml:id="br0">
      <inkml:brushProperty name="width" value="0.05" units="cm"/>
      <inkml:brushProperty name="height" value="0.05" units="cm"/>
      <inkml:brushProperty name="color" value="#E71224"/>
    </inkml:brush>
  </inkml:definitions>
  <inkml:trace contextRef="#ctx0" brushRef="#br0">19 173 436 0 0,'0'0'732'0'0,"-19"-4"2736"0"0,37-30-3152 0 0,-12 25-12 0 0,2-4-43 0 0,1 2-81 0 0,0-5-180 0 0,3-2-212 0 0,-1 0-245 0 0,2 2-383 0 0,-5-2-908 0 0,1 3 404 0 0</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2.929"/>
    </inkml:context>
    <inkml:brush xml:id="br0">
      <inkml:brushProperty name="width" value="0.2" units="cm"/>
      <inkml:brushProperty name="height" value="0.2" units="cm"/>
      <inkml:brushProperty name="color" value="#004F8B"/>
    </inkml:brush>
  </inkml:definitions>
  <inkml:trace contextRef="#ctx0" brushRef="#br0">209 189 56 0 0,'2'-10'359'0'0,"1"0"-1"0"0,0 1 1 0 0,1-1-1 0 0,7-12 1 0 0,-7 14-189 0 0,0 1 1 0 0,0-1 0 0 0,-1 0 0 0 0,0 0 0 0 0,-1-1 0 0 0,0 1 0 0 0,0-1-1 0 0,1-15 1 0 0,-3 23-150 0 0,0-1-1 0 0,0 0 1 0 0,0 0-1 0 0,0 1 1 0 0,-1-1-1 0 0,1 0 1 0 0,0 1-1 0 0,-1-1 1 0 0,0 1-1 0 0,1-1 0 0 0,-1 1 1 0 0,0-1-1 0 0,0 1 1 0 0,0-1-1 0 0,0 1 1 0 0,0 0-1 0 0,0-1 1 0 0,0 1-1 0 0,0 0 1 0 0,0 0-1 0 0,-1 0 1 0 0,1 0-1 0 0,0 0 1 0 0,-1 0-1 0 0,1 0 1 0 0,-3-1-1 0 0,2 1 69 0 0,-42 11 19 0 0,37-6-95 0 0,1 0 1 0 0,0 0 0 0 0,0 0-1 0 0,1 1 1 0 0,-1 0-1 0 0,1 1 1 0 0,0-1 0 0 0,1 1-1 0 0,-1 0 1 0 0,1 0 0 0 0,0 0-1 0 0,-5 12 1 0 0,4-9 10 0 0,-15 27 30 0 0,2 0 0 0 0,2 1 0 0 0,2 1 0 0 0,1 0 0 0 0,-14 71-1 0 0,26-100-56 0 0,0 0 0 0 0,0 0 0 0 0,1 0 0 0 0,0 1 0 0 0,1-1 0 0 0,0 0-1 0 0,4 18 1 0 0,-4-22 15 0 0,1-1 1 0 0,0 1-1 0 0,-1 0 0 0 0,2 0 0 0 0,-1-1 0 0 0,0 1 0 0 0,1-1 0 0 0,0 0 0 0 0,0 0 0 0 0,0 0 1 0 0,1 0-1 0 0,-1 0 0 0 0,1-1 0 0 0,0 1 0 0 0,5 3 0 0 0,-4-5 19 0 0,0 0 1 0 0,0-1-1 0 0,0 1 1 0 0,0-1-1 0 0,0 0 0 0 0,0 0 1 0 0,0-1-1 0 0,0 1 1 0 0,0-1-1 0 0,0 0 0 0 0,1-1 1 0 0,-1 1-1 0 0,0-1 0 0 0,6-2 1 0 0,6 0 46 0 0,-1-2 0 0 0,30-12 0 0 0,-39 13-66 0 0,0 0 0 0 0,0 0-1 0 0,0 0 1 0 0,-1-1 0 0 0,1 0 0 0 0,-1-1 0 0 0,0 1 0 0 0,-1-1 0 0 0,1-1 0 0 0,-1 1-1 0 0,0 0 1 0 0,-1-1 0 0 0,0 0 0 0 0,0 0 0 0 0,0-1 0 0 0,-1 1 0 0 0,5-16 0 0 0,-3 2 21 0 0,0 0 0 0 0,-2 0 0 0 0,0 0 1 0 0,-1 0-1 0 0,-2-35 0 0 0,0 50-95 0 0,-1 0-1 0 0,0 0 1 0 0,0 0-1 0 0,-1 1 1 0 0,0-1 0 0 0,0 1-1 0 0,0-1 1 0 0,-1 1-1 0 0,0 0 1 0 0,0 0-1 0 0,0 0 1 0 0,0 0-1 0 0,-1 1 1 0 0,0-1 0 0 0,0 1-1 0 0,0 0 1 0 0,0 0-1 0 0,-1 0 1 0 0,0 1-1 0 0,1-1 1 0 0,-7-2-1 0 0,5 3-62 0 0,0-1 0 0 0,-1 1 0 0 0,1 0 0 0 0,-1 1 0 0 0,0-1-1 0 0,0 1 1 0 0,1 1 0 0 0,-1-1 0 0 0,-1 1 0 0 0,1 1 0 0 0,0-1-1 0 0,0 1 1 0 0,0 0 0 0 0,0 1 0 0 0,0 0 0 0 0,-14 3 0 0 0,9 0-1253 0 0</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2.930"/>
    </inkml:context>
    <inkml:brush xml:id="br0">
      <inkml:brushProperty name="width" value="0.2" units="cm"/>
      <inkml:brushProperty name="height" value="0.2" units="cm"/>
      <inkml:brushProperty name="color" value="#004F8B"/>
    </inkml:brush>
  </inkml:definitions>
  <inkml:trace contextRef="#ctx0" brushRef="#br0">155 78 264 0 0,'9'-51'2038'0'0,"-9"49"-1832"0"0,0-14 256 0 0,0 8-124 0 0,-4 9 236 0 0,-8 19-531 0 0,2 0 0 0 0,0 1 0 0 0,1 1 0 0 0,1-1 0 0 0,-8 34 0 0 0,-18 126 188 0 0,26-134-172 0 0,5-29-36 0 0,-16 93 250 0 0,-9 195 1 0 0,26-283-248 0 0,1 6 31 0 0,4-11-2933 0 0</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2.931"/>
    </inkml:context>
    <inkml:brush xml:id="br0">
      <inkml:brushProperty name="width" value="0.2" units="cm"/>
      <inkml:brushProperty name="height" value="0.2" units="cm"/>
      <inkml:brushProperty name="color" value="#004F8B"/>
    </inkml:brush>
  </inkml:definitions>
  <inkml:trace contextRef="#ctx0" brushRef="#br0">2 0 32 0 0,'-1'4'290'0'0,"1"0"0"0"0,0 0 0 0 0,0 0 1 0 0,0-1-1 0 0,1 1 0 0 0,-1 0 0 0 0,1 0 0 0 0,0-1 0 0 0,3 9 1118 0 0,-1-18-1250 0 0,6-18-20 0 0,-6 19 327 0 0,10 27-3098 0 0</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2.932"/>
    </inkml:context>
    <inkml:brush xml:id="br0">
      <inkml:brushProperty name="width" value="0.2" units="cm"/>
      <inkml:brushProperty name="height" value="0.2" units="cm"/>
      <inkml:brushProperty name="color" value="#004F8B"/>
    </inkml:brush>
  </inkml:definitions>
  <inkml:trace contextRef="#ctx0" brushRef="#br0">19 4 132 0 0,'0'0'1398'0'0,"2"3"-1235"0"0,-2-3-130 0 0,0 0 1 0 0,0 1-1 0 0,0-1 1 0 0,0 1-1 0 0,0-1 1 0 0,0 0-1 0 0,0 1 1 0 0,1-1-1 0 0,-1 0 1 0 0,0 1-1 0 0,0-1 1 0 0,0 0-1 0 0,1 1 1 0 0,-1-1-1 0 0,0 0 1 0 0,0 1-1 0 0,1-1 1 0 0,-1 0-1 0 0,0 0 1 0 0,1 1-1 0 0,-1-1 1 0 0,0 0-1 0 0,1 0 1 0 0,-1 1 0 0 0,0-1-1 0 0,1 0 1 0 0,-1 0-1 0 0,1 0 1 0 0,-1 0-1 0 0,0 0 1 0 0,1 0-1 0 0,-1 0 1 0 0,0 0-1 0 0,1 0 1 0 0,-1 0-1 0 0,1 0 1 0 0,-1 0-1 0 0,0 0 1 0 0,1 0-1 0 0,-1 0 1 0 0,1 0-1 0 0,-1 0 1 0 0,0 0-1 0 0,1 0 1 0 0,-1-1-1 0 0,0 1 1 0 0,1 0-1 0 0,-1 0 1 0 0,0 0-1 0 0,1-1 1 0 0,-1 1-1 0 0,0 0 1 0 0,1-1-1 0 0,-1 1 1 0 0,0 0-1 0 0,0 0 1 0 0,1-1-1 0 0,-1 1 1 0 0,0-1-1 0 0,0 1 1 0 0,0 0-1 0 0,0-1 1 0 0,1 1-1 0 0,-1 0 1 0 0,0-1-1 0 0,5-6 482 0 0,-11 13-502 0 0,1 0-1 0 0,-1 1 0 0 0,2 0 1 0 0,-1 0-1 0 0,-4 9 1 0 0,8-13 26 0 0,-1-1-1 0 0,1 0 1 0 0,0 1 0 0 0,1-1-1 0 0,-1 1 1 0 0,0-1 0 0 0,1 1-1 0 0,-1-1 1 0 0,1 1 0 0 0,0-1 0 0 0,0 1-1 0 0,0 0 1 0 0,0-1 0 0 0,0 1-1 0 0,1-1 1 0 0,-1 1 0 0 0,1-1-1 0 0,-1 1 1 0 0,1-1 0 0 0,0 1-1 0 0,0-1 1 0 0,0 0 0 0 0,3 5-1 0 0,-3-6 125 0 0,19-3 445 0 0,-20 2-641 0 0,25-20 515 0 0,-24 20-500 0 0,0-1 0 0 0,0 0-1 0 0,0 1 1 0 0,0-1 0 0 0,0 1 0 0 0,0-1 0 0 0,-1 0 0 0 0,1 0 0 0 0,0 1 0 0 0,0-1 0 0 0,-1 0 0 0 0,1 0-1 0 0,-1 0 1 0 0,1 0 0 0 0,-1 0 0 0 0,1 0 0 0 0,-1 0 0 0 0,0 0 0 0 0,1 0 0 0 0,-1 0 0 0 0,0 0-1 0 0,0 0 1 0 0,0 0 0 0 0,1 0 0 0 0,-1 0 0 0 0,0 0 0 0 0,-1 0 0 0 0,1 0 0 0 0,0 0 0 0 0,0-2 0 0 0,-7 4-1101 0 0,-22 5-760 0 0,1 0 144 0 0</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2.933"/>
    </inkml:context>
    <inkml:brush xml:id="br0">
      <inkml:brushProperty name="width" value="0.2" units="cm"/>
      <inkml:brushProperty name="height" value="0.2" units="cm"/>
      <inkml:brushProperty name="color" value="#004F8B"/>
    </inkml:brush>
  </inkml:definitions>
  <inkml:trace contextRef="#ctx0" brushRef="#br0">137 24 20 0 0,'0'0'545'0'0,"23"-24"1977"0"0,-59 143-1409 0 0,27-91-1056 0 0,-1 9 76 0 0,-2-1 0 0 0,-1 0 1 0 0,-2 0-1 0 0,-34 56 309 0 0,49-93-431 0 0,0 1-1 0 0,0 0 0 0 0,0 0 1 0 0,-1 0-1 0 0,1 0 0 0 0,0 0 1 0 0,0 0-1 0 0,0 0 0 0 0,0 0 1 0 0,0 0-1 0 0,0 0 0 0 0,-1 0 1 0 0,1 0-1 0 0,0 0 0 0 0,0 0 1 0 0,0 1-1 0 0,0-1 0 0 0,0 0 1 0 0,0 0-1 0 0,-1 0 0 0 0,1 0 1 0 0,0 0-1 0 0,0 0 0 0 0,0 0 1 0 0,0 0-1 0 0,0 0 0 0 0,0 0 1 0 0,0 0-1 0 0,0 1 0 0 0,0-1 1 0 0,-1 0-1 0 0,1 0 0 0 0,0 0 0 0 0,0 0 1 0 0,0 0-1 0 0,0 0 0 0 0,0 0 1 0 0,0 1-1 0 0,0-1 0 0 0,0 0 1 0 0,0 0-1 0 0,0 0 0 0 0,0 0 1 0 0,0 0-1 0 0,0 0 0 0 0,0 1 1 0 0,0-1-1 0 0,0 0 0 0 0,0 0 1 0 0,0 0-1 0 0,0 0 0 0 0,0 0 1 0 0,0 0-1 0 0,0 1 0 0 0,0-1 1 0 0,0 0-1 0 0,0 0 0 0 0,1 0 1 0 0,-1 0-1 0 0,0 0 0 0 0,0 0 1 0 0,0 0-1 0 0,0 1 0 0 0,15-17 52 0 0,0 1-1 0 0,1 1 1 0 0,1 0-1 0 0,34-21 1 0 0,-43 30-55 0 0,1 0 0 0 0,0 1 0 0 0,1 0 0 0 0,-1 0 0 0 0,1 1 0 0 0,0 0 0 0 0,0 1 0 0 0,0 0 0 0 0,0 0 0 0 0,0 1 0 0 0,0 1 0 0 0,19 1 0 0 0,-26-1-9 0 0,1 0 1 0 0,0 1 0 0 0,-1-1-1 0 0,1 1 1 0 0,-1 0-1 0 0,0 0 1 0 0,1 0-1 0 0,-1 1 1 0 0,0-1 0 0 0,1 1-1 0 0,-1 0 1 0 0,0-1-1 0 0,0 2 1 0 0,-1-1-1 0 0,1 0 1 0 0,0 0 0 0 0,-1 1-1 0 0,1 0 1 0 0,-1-1-1 0 0,0 1 1 0 0,0 0-1 0 0,0 0 1 0 0,0 0 0 0 0,0 0-1 0 0,-1 1 1 0 0,0-1-1 0 0,1 0 1 0 0,-1 1-1 0 0,0-1 1 0 0,0 6 0 0 0,0-4 2 0 0,-1 1 1 0 0,0 0-1 0 0,-1 0 1 0 0,1 0 0 0 0,-1 0-1 0 0,0 0 1 0 0,-1 0 0 0 0,1 0-1 0 0,-1-1 1 0 0,0 1 0 0 0,-1-1-1 0 0,1 1 1 0 0,-1-1 0 0 0,0 0-1 0 0,-1 0 1 0 0,1 0 0 0 0,-7 7-1 0 0,-4 2 17 0 0,-1 0 1 0 0,-1 0-1 0 0,-21 13 0 0 0,-25 10 38 0 0,-78 30 95 0 0,111-60-56 0 0,39-21-76 0 0,-2 7-87 0 0,1 1-1 0 0,-1 0 1 0 0,1 0 0 0 0,13-6-1 0 0,61-9-3834 0 0,-71 18 2537 0 0</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5T11:41:52.934"/>
    </inkml:context>
    <inkml:brush xml:id="br0">
      <inkml:brushProperty name="width" value="0.2" units="cm"/>
      <inkml:brushProperty name="height" value="0.2" units="cm"/>
      <inkml:brushProperty name="color" value="#004F8B"/>
    </inkml:brush>
  </inkml:definitions>
  <inkml:trace contextRef="#ctx0" brushRef="#br0">56 56 188,'-55'9'3268,"58"-9"-3248,0 1 0,0-1 0,0 0 0,0 0-1,0 0 1,0 0 0,0-1 0,0 1 0,0-1 0,0 0-1,3-1 1,5-1 28,344-42 1657,-332 39-1423,1 0-352,-9 5-3065</inkml:trace>
</inkml:ink>
</file>

<file path=ppt/ink/ink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5T11:41:52.935"/>
    </inkml:context>
    <inkml:brush xml:id="br0">
      <inkml:brushProperty name="width" value="0.2" units="cm"/>
      <inkml:brushProperty name="height" value="0.2" units="cm"/>
      <inkml:brushProperty name="color" value="#004F8B"/>
    </inkml:brush>
  </inkml:definitions>
  <inkml:trace contextRef="#ctx0" brushRef="#br0">203 46 168,'1'-2'73,"0"1"0,-1-1 0,1 1 1,-1-1-1,0 1 0,0-1 0,1 1 0,-1-1 0,0 1 0,0-1 0,0 1 1,-1-1-1,1 1 0,0-1 0,-1 1 0,1-1 0,0 1 0,-1 0 0,0-1 1,1 1-1,-1 0 0,0-1 0,0 1 0,0 0 0,0 0 0,0-1 0,0 1 1,0 0-1,0 0 0,-2-1 0,1 1 24,-1 0-65,0 1 1,0 0-1,0 0 1,0 1-1,0-1 1,0 1-1,0 0 1,0-1-1,0 1 1,0 0-1,0 1 1,1-1-1,-6 3 1,-2 5 9,0 0 0,0 0 0,1 1 0,1 0-1,-1 1 1,2 0 0,-1 0 0,2 0 0,-1 1 0,-4 13 0,1 0 53,2 0 0,1 0 0,0 1 1,-2 30-1,8-48-65,0 0 1,1 0-1,0 0 1,0 0-1,1 0 1,0-1-1,0 1 1,1 0-1,0 0 1,0-1-1,1 1 1,4 7-1,-5-11 13,1 0 1,-1 1-1,1-1 0,0-1 0,1 1 1,-1 0-1,1-1 0,-1 0 0,1 1 1,0-1-1,0-1 0,1 1 0,-1-1 1,1 1-1,-1-1 0,1-1 0,-1 1 1,1-1-1,10 2 0,-6-1-4,-1-1 1,1-1-1,0 0 0,0 0 0,0 0 1,0-1-1,0-1 0,0 0 0,-1 0 0,1 0 1,-1-1-1,15-7 0,-19 7-26,1 1 0,-1-1-1,1-1 1,-1 1 0,0-1 0,0 0-1,0 0 1,-1 0 0,0 0 0,1 0-1,-1-1 1,-1 1 0,1-1 0,-1 0-1,0 0 1,0 0 0,0 0 0,-1 0 0,1-1-1,-1 1 1,-1 0 0,1-8 0,-1-4-1,0 0 0,-2 0 0,0 0 1,0 0-1,-2 0 0,0 0 1,-1 0-1,-1 1 0,-14-28 0,16 36-11,0 0-1,0 0 0,-1 1 0,0-1 0,-1 1 1,1 1-1,-1-1 0,-1 1 0,1 0 1,-1 0-1,0 1 0,0 0 0,-1 0 0,1 1 1,-1 0-1,0 0 0,0 0 0,-1 1 0,1 1 1,-14-3-1,18 4-19,-1 1 0,1 0 1,0 0-1,-1 0 0,1 0 0,0 1 0,-1-1 1,1 1-1,0 0 0,0 1 0,0-1 0,0 1 1,0 0-1,-6 3 0,6-2-294,1-1 1,1 1-1,-1 0 1,0-1-1,1 1 0,-1 1 1,1-1-1,0 0 1,0 0-1,-3 7 1,-2 6-1040</inkml:trace>
</inkml:ink>
</file>

<file path=ppt/ink/ink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5T11:41:52.936"/>
    </inkml:context>
    <inkml:brush xml:id="br0">
      <inkml:brushProperty name="width" value="0.2" units="cm"/>
      <inkml:brushProperty name="height" value="0.2" units="cm"/>
      <inkml:brushProperty name="color" value="#004F8B"/>
    </inkml:brush>
  </inkml:definitions>
  <inkml:trace contextRef="#ctx0" brushRef="#br0">177 79 188,'0'0'3490,"-4"-1"-3400,-10-5 11,10 4 103,-26-19 382,1-28 962,32 54-1552,1 6 5,-1 0-1,0 0 1,0 0-1,-1 1 1,-1-1-1,1 1 1,-2 13-1,-7 90 5,2-46-4,-24 211 13,6-73-11,8-69 34,15-135-31,0 12 132,-2-6-131,2-6-54,-27-23-3972,19 9 2695</inkml:trace>
</inkml:ink>
</file>

<file path=ppt/ink/ink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5T11:41:52.937"/>
    </inkml:context>
    <inkml:brush xml:id="br0">
      <inkml:brushProperty name="width" value="0.2" units="cm"/>
      <inkml:brushProperty name="height" value="0.2" units="cm"/>
      <inkml:brushProperty name="color" value="#004F8B"/>
    </inkml:brush>
  </inkml:definitions>
  <inkml:trace contextRef="#ctx0" brushRef="#br0">58 1 228,'0'0'2202,"-7"4"-2122,-21 14 6,26-16-63,0-1 0,1 0 1,-1 1-1,0 0 1,1-1-1,-1 1 1,1 0-1,0 0 0,0 0 1,0 0-1,0 0 1,0 0-1,0 0 0,0 1 1,1-1-1,-1 0 1,1 0-1,-1 0 1,1 1-1,0-1 0,0 0 1,0 1-1,0-1 1,0 0-1,1 0 1,-1 1-1,1-1 0,-1 0 1,1 0-1,1 3 1,-1-2 2,0 0 112,4 4 271,-4-6-379,-1-1-1,0 1 1,0 0-1,0-1 1,0 1-1,1-1 1,-1 1 0,0-1-1,1 1 1,-1 0-1,0-1 1,1 1-1,-1-1 1,0 0-1,1 1 1,-1-1-1,1 1 1,-1-1-1,1 0 1,-1 1-1,1-1 1,0 0-1,-1 1 1,1-1-1,-1 0 1,1 0-1,-1 0 1,1 1-1,0-1 1,-1 0-1,1 0 1,0 0-1,-1 0 1,1 0 0,-1 0-1,1 0 1,0-1-1,-1 1 1,1 0-1,-1 0 1,2-1-1,17-11 68,-14 9-13,-3 0-261,8-12 700,21 25-5125</inkml:trace>
</inkml:ink>
</file>

<file path=ppt/ink/ink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5T11:41:52.938"/>
    </inkml:context>
    <inkml:brush xml:id="br0">
      <inkml:brushProperty name="width" value="0.2" units="cm"/>
      <inkml:brushProperty name="height" value="0.2" units="cm"/>
      <inkml:brushProperty name="color" value="#004F8B"/>
    </inkml:brush>
  </inkml:definitions>
  <inkml:trace contextRef="#ctx0" brushRef="#br0">21 0 268,'0'0'3806,"2"7"-3738,-1-3-55,1 2 62,0 0 1,0 0-1,1 0 1,-1 0 0,1 0-1,5 6 1782,12-33-1603,-16 17-142,-4 4-140,1 0-1,-1 0 1,0 0 0,0-1-1,1 1 1,-1 0-1,0 0 1,0 0 0,1 0-1,-1-1 1,0 1-1,0 0 1,0 0-1,1-1 1,-1 1 0,0 0-1,0 0 1,0-1-1,0 1 1,0 0 0,1 0-1,-1-1 1,0 1-1,0 0 1,0-1-1,0 1 1,0 0 0,0-1-1,0 1 1,0 0-1,0 0 1,0-1-1,0 1 1,0 0 0,0-1-1,-1 1 1,1 0-1,0 0 1,0-1 0,0 1-1,0 0 1,0-1-1,-1 1 1,1 0-1,0 0 1,0 0 0,0-1-1,-1 1 1,1 0-1,0 0 1,0 0 0,-1-1-1,1 1 1,0 0-1,0 0 1,-1 0-1,1 0 1,0 0 0,-1 0-1,1 0 1,0 0-1,0 0 1,-1 0 0,1 0-1,0 0 1,-1 0-1,1 0 1,-1 0-1,-38 2-1815,12 3 142</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3:10.390"/>
    </inkml:context>
    <inkml:brush xml:id="br0">
      <inkml:brushProperty name="width" value="0.05" units="cm"/>
      <inkml:brushProperty name="height" value="0.05" units="cm"/>
      <inkml:brushProperty name="color" value="#E71224"/>
    </inkml:brush>
  </inkml:definitions>
  <inkml:trace contextRef="#ctx0" brushRef="#br0">72 246 76 0 0,'0'0'1622'0'0,"1"-6"-1314"0"0,2-16-30 0 0,-2 16-14 0 0,-2 2 8 0 0,1 2-220 0 0,-6-20 575 0 0,-1 0-1 0 0,-1 0 0 0 0,-13-25 0 0 0,-2-14 252 0 0,13 31-466 0 0,10 28-329 0 0,101 162 479 0 0,-81-129-432 0 0,2-1 0 0 0,0-1 0 0 0,2 0 0 0 0,37 32-1 0 0,-40-33 554 0 0,-16-22-5997 0 0</inkml:trace>
</inkml:ink>
</file>

<file path=ppt/ink/ink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5T11:41:52.939"/>
    </inkml:context>
    <inkml:brush xml:id="br0">
      <inkml:brushProperty name="width" value="0.2" units="cm"/>
      <inkml:brushProperty name="height" value="0.2" units="cm"/>
      <inkml:brushProperty name="color" value="#004F8B"/>
    </inkml:brush>
  </inkml:definitions>
  <inkml:trace contextRef="#ctx0" brushRef="#br0">20 139 284,'9'-13'742,"-4"5"-552,0-1 1,-1 0-1,0 0 0,0 0 1,-1 0-1,0-1 1,-1 1-1,0-1 0,-1 1 1,0-1-1,0-12 0,-1 20 3,-1 10-163,-23 145 116,-14 150 41,38-247-843</inkml:trace>
</inkml:ink>
</file>

<file path=ppt/ink/ink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5T11:41:52.940"/>
    </inkml:context>
    <inkml:brush xml:id="br0">
      <inkml:brushProperty name="width" value="0.2" units="cm"/>
      <inkml:brushProperty name="height" value="0.2" units="cm"/>
      <inkml:brushProperty name="color" value="#004F8B"/>
    </inkml:brush>
  </inkml:definitions>
  <inkml:trace contextRef="#ctx0" brushRef="#br0">130 0 180,'0'0'1922,"-4"6"-1800,-18 31 136,2 1 1,2 1-1,1 1 1,2 0-1,-15 69 1,29-108-229,0 0 0,1 1 0,0-1 0,-1 0-1,1 0 1,0 1 0,0-1 0,0 0 0,0 1 0,0-1 0,0 1 0,0-1-1,0 0 1,0 1 0,1-1 0,-1 0 0,0 0 0,1 1 0,-1-1 0,1 0-1,0 0 1,-1 0 0,1 1 0,0-1 0,0 0 0,1 1 0,-1-1 169,24-10-42,70-35 307,-89 41-456,-1 0 0,1 0 0,0 1-1,1 0 1,-1 0 0,0 0 0,1 1 0,-1 0 0,0 0 0,1 1 0,-1 0 0,1 0 0,8 1 0,-11 0-9,0 1 0,-1-1 1,0 1-1,1 0 1,-1 0-1,0 0 1,0 0-1,0 0 0,0 0 1,0 1-1,-1 0 1,1-1-1,-1 1 1,1 0-1,-1 0 1,0 1-1,0-1 0,-1 0 1,1 1-1,-1-1 1,1 1-1,-1-1 1,0 1-1,0 4 1,1 3 4,0-1 0,-1 1 0,0-1 0,-1 1 1,0 0-1,-1-1 0,0 1 0,0 0 1,-1-1-1,-1 0 0,0 1 0,0-1 0,-1 0 1,0 0-1,-1-1 0,0 1 0,-9 11 1,4-6 1,-1-1 0,-1-1 0,0 1 1,0-2-1,-2 0 0,1 0 0,-1-2 1,-1 0-1,-27 15 0,39-24 0,-1 0 0,1 0 0,0 0 0,-1 0 0,1 0 1,-1-1-1,1 0 0,-1 0 0,1 0 0,-1 0 0,1 0 0,-1-1 0,-3 0 0,5 0-6,0 1 0,0 0 0,1-1 0,-1 1 0,0-1 0,1 0 0,-1 0 0,0 1 0,1-1 0,-1 0 0,1 0 0,0-1 0,-1 1 0,1 0 0,0 0 0,0-1 0,0 1 0,-1 0 0,1-1 0,1 1 0,-1-1 0,0 0 0,0 1 0,1-1 0,-2-2 0,2 0-15,1 1 0,-1-1 0,1 1 1,0 0-1,0 0 0,0-1 0,0 1 0,1 0 0,-1 0 1,1 0-1,0 0 0,0 1 0,0-1 0,0 0 0,0 1 1,1-1-1,-1 1 0,1 0 0,-1 0 0,1 0 1,4-3-1,6-3-116,-1 0 0,1 1 0,20-8 0,-5 5-886,1 1 0,58-9 0</inkml:trace>
</inkml:ink>
</file>

<file path=ppt/ink/ink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5T11:41:52.941"/>
    </inkml:context>
    <inkml:brush xml:id="br0">
      <inkml:brushProperty name="width" value="0.2" units="cm"/>
      <inkml:brushProperty name="height" value="0.2" units="cm"/>
      <inkml:brushProperty name="color" value="#004F8B"/>
    </inkml:brush>
  </inkml:definitions>
  <inkml:trace contextRef="#ctx0" brushRef="#br0">0 73 180,'0'0'2580,"10"-1"-2380,118-28 596,56-9 204,-124 33-3906</inkml:trace>
</inkml:ink>
</file>

<file path=ppt/ink/ink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2.942"/>
    </inkml:context>
    <inkml:brush xml:id="br0">
      <inkml:brushProperty name="width" value="0.2" units="cm"/>
      <inkml:brushProperty name="height" value="0.2" units="cm"/>
      <inkml:brushProperty name="color" value="#004F8B"/>
    </inkml:brush>
  </inkml:definitions>
  <inkml:trace contextRef="#ctx0" brushRef="#br0">245 48 236 0 0,'0'0'1231'0'0,"-2"-4"-1062"0"0,2 3-200 0 0,0 0 49 0 0,0 1-1 0 0,0-1 1 0 0,0 0 0 0 0,0 0-1 0 0,0 0 1 0 0,0 1-1 0 0,0-1 1 0 0,0 0 0 0 0,-1 0-1 0 0,1 0 1 0 0,0 1 0 0 0,-1-1-1 0 0,1 0 1 0 0,0 0 0 0 0,-1 1-1 0 0,1-1 1 0 0,-1 0 0 0 0,1 1-1 0 0,-1-1 1 0 0,0 0-1 0 0,1 1 1 0 0,-1-1 0 0 0,1 1-1 0 0,-1-1 1 0 0,0 1 0 0 0,0 0-1 0 0,1-1 1 0 0,-1 1 0 0 0,0-1-1 0 0,0 1 1 0 0,1 0-1 0 0,-1 0 1 0 0,0 0 0 0 0,0-1-1 0 0,0 1 1 0 0,1 0 0 0 0,-1 0-1 0 0,0 0 1 0 0,0 0 0 0 0,0 0-1 0 0,0 0 1 0 0,1 1 0 0 0,-1-1-1 0 0,0 0 1 0 0,0 0-1 0 0,0 1 1 0 0,1-1 0 0 0,-1 0-1 0 0,0 1 1 0 0,0-1 0 0 0,1 0-1 0 0,-1 1 1 0 0,-1 0 0 0 0,-13 10 42 0 0,-1 1 0 0 0,2 1 1 0 0,0 0-1 0 0,0 1 0 0 0,1 0 1 0 0,1 1-1 0 0,0 0 0 0 0,1 1 1 0 0,-11 21-1 0 0,11-15-13 0 0,0 0 0 0 0,2 1 0 0 0,0 0 0 0 0,2 0 0 0 0,0 1 1 0 0,2 0-1 0 0,-3 26 0 0 0,8-41-27 0 0,0-1 0 0 0,0 0 0 0 0,1 1 1 0 0,1-1-1 0 0,-1 1 0 0 0,1-1 0 0 0,1 0 1 0 0,-1 0-1 0 0,8 13 0 0 0,-8-16 7 0 0,0-1 0 0 0,0 0 1 0 0,0 0-1 0 0,0 0 0 0 0,1 0 0 0 0,0 0 0 0 0,0-1 1 0 0,0 1-1 0 0,0-1 0 0 0,1 0 0 0 0,-1 0 1 0 0,1 0-1 0 0,0 0 0 0 0,0 0 0 0 0,0-1 0 0 0,0 0 1 0 0,0 0-1 0 0,6 2 0 0 0,-5-3-7 0 0,0-1-1 0 0,0 0 0 0 0,0-1 1 0 0,0 1-1 0 0,0-1 1 0 0,0 0-1 0 0,0 0 1 0 0,0 0-1 0 0,-1-1 1 0 0,1 1-1 0 0,5-4 1 0 0,51-28 123 0 0,-51 27-98 0 0,-3 1 2 0 0,0 0-1 0 0,0 0 1 0 0,-1-1 0 0 0,1 1-1 0 0,-1-2 1 0 0,0 1 0 0 0,-1-1-1 0 0,0 1 1 0 0,0-1 0 0 0,0-1-1 0 0,-1 1 1 0 0,0-1 0 0 0,5-14-1 0 0,-1-3 184 0 0,-1-1 0 0 0,-1 1 0 0 0,2-29 1 0 0,0-2 11 0 0,-6 49-177 0 0,-1-1 0 0 0,0 1-1 0 0,-1-1 1 0 0,0 1 0 0 0,0-1 0 0 0,0 0 0 0 0,-1 1 0 0 0,0 0 0 0 0,-1-1 0 0 0,0 1 0 0 0,-5-13 0 0 0,0 5 74 0 0,-1 1 0 0 0,0 0 0 0 0,-20-24 0 0 0,25 35-137 0 0,-1-1 7 0 0,0 1 1 0 0,0 0-1 0 0,-1 0 1 0 0,1 1-1 0 0,-1-1 0 0 0,0 1 1 0 0,0 0-1 0 0,0 0 1 0 0,0 0-1 0 0,0 1 0 0 0,-1 0 1 0 0,-8-1-1 0 0,10 2-103 0 0,0 0 0 0 0,-1 0 1 0 0,1 0-1 0 0,-1 1 0 0 0,1 0 0 0 0,0-1 0 0 0,-1 2 0 0 0,1-1 0 0 0,0 0 1 0 0,0 1-1 0 0,0 0 0 0 0,0 0 0 0 0,0 0 0 0 0,-4 3 0 0 0,-51 43-2490 0 0,38-30 1720 0 0,7-5-882 0 0</inkml:trace>
</inkml:ink>
</file>

<file path=ppt/ink/ink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2.943"/>
    </inkml:context>
    <inkml:brush xml:id="br0">
      <inkml:brushProperty name="width" value="0.2" units="cm"/>
      <inkml:brushProperty name="height" value="0.2" units="cm"/>
      <inkml:brushProperty name="color" value="#004F8B"/>
    </inkml:brush>
  </inkml:definitions>
  <inkml:trace contextRef="#ctx0" brushRef="#br0">363 72 148 0 0,'0'0'2524'0'0,"11"-31"-1651"0"0,-10 29-822 0 0,-1-1-1 0 0,1 1 1 0 0,-1-1-1 0 0,0 1 1 0 0,1 0-1 0 0,-1-1 1 0 0,0 1-1 0 0,-1-1 1 0 0,1 1-1 0 0,0 0 1 0 0,-1-1-1 0 0,1 1 1 0 0,-2-3-1 0 0,-9 0 126 0 0,-10 15-170 0 0,1 4 18 0 0,0 2-1 0 0,2 1 1 0 0,0 0-1 0 0,1 1 1 0 0,0 1-1 0 0,2 0 0 0 0,0 1 1 0 0,1 1-1 0 0,2 0 1 0 0,0 1-1 0 0,1 1 1 0 0,-15 44-1 0 0,-6 16 131 0 0,20-53-62 0 0,0 0 0 0 0,2 0 1 0 0,1 1-1 0 0,-5 37 0 0 0,13-63-64 0 0,1 0-1 0 0,-1-1 0 0 0,1 1 0 0 0,0 0 0 0 0,0 0 0 0 0,1-1 0 0 0,-1 1 0 0 0,1 0 0 0 0,0-1 0 0 0,0 1 0 0 0,1 0 0 0 0,-1-1 1 0 0,1 0-1 0 0,0 1 0 0 0,0-1 0 0 0,1 0 0 0 0,-1 0 0 0 0,1 0 0 0 0,0 0 0 0 0,0-1 0 0 0,0 1 0 0 0,1-1 0 0 0,-1 1 0 0 0,1-1 0 0 0,0 0 1 0 0,-1-1-1 0 0,1 1 0 0 0,1-1 0 0 0,-1 0 0 0 0,0 0 0 0 0,1 0 0 0 0,-1 0 0 0 0,1-1 0 0 0,-1 0 0 0 0,1 1 0 0 0,-1-2 0 0 0,1 1 1 0 0,9 0-1 0 0,-4-2 13 0 0,1 1 1 0 0,0-1-1 0 0,0-1 1 0 0,-1 0-1 0 0,1 0 1 0 0,-1-1 0 0 0,1-1-1 0 0,-1 1 1 0 0,0-2-1 0 0,0 1 1 0 0,-1-2-1 0 0,0 1 1 0 0,0-1-1 0 0,0 0 1 0 0,0-1 0 0 0,-1 0-1 0 0,13-14 1 0 0,-20 19-35 0 0,1 0 0 0 0,-1 0 1 0 0,1 0-1 0 0,-1 0 0 0 0,0-1 1 0 0,0 1-1 0 0,0 0 0 0 0,0 0 1 0 0,0-1-1 0 0,-1 1 0 0 0,1 0 1 0 0,-1-1-1 0 0,0 1 0 0 0,1-1 1 0 0,-1 1-1 0 0,0 0 0 0 0,0-1 1 0 0,-1 1-1 0 0,1-1 0 0 0,0 1 1 0 0,-1-1-1 0 0,1 1 0 0 0,-1 0 1 0 0,0 0-1 0 0,0-1 0 0 0,0 1 1 0 0,-2-4-1 0 0,0 3-5 0 0,0 0-1 0 0,1-1 1 0 0,-1 1 0 0 0,-1 0-1 0 0,1 1 1 0 0,0-1 0 0 0,-1 1-1 0 0,1-1 1 0 0,-1 1 0 0 0,0 0-1 0 0,0 0 1 0 0,0 1 0 0 0,0-1-1 0 0,0 1 1 0 0,0 0 0 0 0,-8-2-1 0 0,-7 1-7 0 0,-1 1 0 0 0,1 0 0 0 0,-1 2 0 0 0,1 0-1 0 0,-1 1 1 0 0,1 1 0 0 0,0 1 0 0 0,-29 9 0 0 0,43-11-14 0 0,1 0 0 0 0,0 0-1 0 0,0 0 1 0 0,1 0 0 0 0,-1 1 0 0 0,0-1 0 0 0,1 1 0 0 0,-1 0 0 0 0,1 1 0 0 0,0-1 0 0 0,0 0 0 0 0,0 1 0 0 0,1 0 0 0 0,-1-1-1 0 0,1 1 1 0 0,0 0 0 0 0,0 0 0 0 0,0 0 0 0 0,-1 6 0 0 0,2-6-343 0 0,0 1 0 0 0,-1 0 0 0 0,2-1 0 0 0,-1 1 0 0 0,1 0 0 0 0,-1 0 0 0 0,2 0 0 0 0,-1 0 1 0 0,0-1-1 0 0,2 8 0 0 0,4-2-1236 0 0</inkml:trace>
</inkml:ink>
</file>

<file path=ppt/ink/ink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2.944"/>
    </inkml:context>
    <inkml:brush xml:id="br0">
      <inkml:brushProperty name="width" value="0.2" units="cm"/>
      <inkml:brushProperty name="height" value="0.2" units="cm"/>
      <inkml:brushProperty name="color" value="#004F8B"/>
    </inkml:brush>
  </inkml:definitions>
  <inkml:trace contextRef="#ctx0" brushRef="#br0">358 144 44 0 0,'3'-35'1872'0'0,"-5"29"-1756"0"0,0-1 0 0 0,-1 1 0 0 0,0-1 0 0 0,0 1 0 0 0,0 0 0 0 0,0 0 1 0 0,-1 1-1 0 0,0-1 0 0 0,0 1 0 0 0,-1 0 0 0 0,1 0 0 0 0,-1 0 0 0 0,0 0 1 0 0,-1 1-1 0 0,1 0 0 0 0,-1 0 0 0 0,0 1 0 0 0,-11-6 0 0 0,15 8-83 0 0,1 1-28 0 0,1-1 1 0 0,-1 1-1 0 0,0-1 0 0 0,0 1 1 0 0,0 0-1 0 0,0 0 0 0 0,0-1 1 0 0,0 1-1 0 0,0 0 1 0 0,1 0-1 0 0,-1 0 0 0 0,0 0 1 0 0,0 0-1 0 0,0 0 0 0 0,0 0 1 0 0,0 0-1 0 0,0 0 0 0 0,0 0 1 0 0,0 1-1 0 0,0-1 0 0 0,0 0 1 0 0,-1 1-1 0 0,-28 10 62 0 0,12 1-18 0 0,1 1-1 0 0,1 1 0 0 0,0 0 1 0 0,1 1-1 0 0,1 1 1 0 0,0 0-1 0 0,1 1 1 0 0,1 1-1 0 0,0 0 1 0 0,1 0-1 0 0,2 1 1 0 0,0 0-1 0 0,0 1 1 0 0,2 0-1 0 0,-6 26 0 0 0,9-32-11 0 0,1 1-1 0 0,1 0 0 0 0,1 0 0 0 0,0-1 0 0 0,0 1 0 0 0,1 0 1 0 0,4 22-1 0 0,-3-32-13 0 0,-1-1 1 0 0,1 1 0 0 0,0 0-1 0 0,1 0 1 0 0,-1-1-1 0 0,1 1 1 0 0,0-1-1 0 0,0 1 1 0 0,1-1 0 0 0,-1 0-1 0 0,1 0 1 0 0,0 0-1 0 0,0 0 1 0 0,0 0 0 0 0,1-1-1 0 0,-1 0 1 0 0,1 1-1 0 0,0-1 1 0 0,-1 0 0 0 0,2-1-1 0 0,-1 1 1 0 0,0-1-1 0 0,0 0 1 0 0,1 0 0 0 0,8 3-1 0 0,-2-3 14 0 0,1 0-1 0 0,-1-1 1 0 0,0 0-1 0 0,1-1 1 0 0,-1 0-1 0 0,0-1 1 0 0,1 0-1 0 0,-1-1 1 0 0,0 0-1 0 0,0-1 1 0 0,0 0-1 0 0,0-1 1 0 0,13-6-1 0 0,-19 8-35 0 0,0 0 0 0 0,0-1 0 0 0,0 0 0 0 0,-1 0 0 0 0,1-1 0 0 0,-1 1 0 0 0,1-1 0 0 0,-1 0 0 0 0,0 0 0 0 0,-1 0 0 0 0,1-1 0 0 0,-1 1 0 0 0,0-1 0 0 0,0 0 0 0 0,0 0 0 0 0,-1 0 0 0 0,1 0 0 0 0,-1 0-1 0 0,-1-1 1 0 0,1 1 0 0 0,-1-1 0 0 0,0 1 0 0 0,0-1 0 0 0,0 0 0 0 0,-1 1 0 0 0,0-1 0 0 0,0 0 0 0 0,-1-7 0 0 0,-1 1-15 0 0,0 0 0 0 0,0 1 0 0 0,-1-1 0 0 0,-1 1 1 0 0,-5-15-1 0 0,6 22 4 0 0,1 0 1 0 0,0 0-1 0 0,-1 0 1 0 0,0 0 0 0 0,0 1-1 0 0,0-1 1 0 0,0 1-1 0 0,0-1 1 0 0,-1 1-1 0 0,0 0 1 0 0,1 1 0 0 0,-1-1-1 0 0,0 1 1 0 0,0-1-1 0 0,-1 1 1 0 0,-6-2 0 0 0,-8-5-137 0 0,-6 0-162 0 0,6 13-3127 0 0</inkml:trace>
</inkml:ink>
</file>

<file path=ppt/ink/ink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2.945"/>
    </inkml:context>
    <inkml:brush xml:id="br0">
      <inkml:brushProperty name="width" value="0.2" units="cm"/>
      <inkml:brushProperty name="height" value="0.2" units="cm"/>
      <inkml:brushProperty name="color" value="#004F8B"/>
    </inkml:brush>
  </inkml:definitions>
  <inkml:trace contextRef="#ctx0" brushRef="#br0">234 164 180 0 0,'-8'-35'1645'0'0,"5"22"-1064"0"0,0-1 1 0 0,-1 1-1 0 0,-1 0 0 0 0,-6-15 1 0 0,-8-19 1011 0 0,12 93-1525 0 0,3-27-48 0 0,-9 51-4 0 0,-51 253 90 0 0,-15 49 46 0 0,66-324-432 0 0</inkml:trace>
</inkml:ink>
</file>

<file path=ppt/ink/ink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2.946"/>
    </inkml:context>
    <inkml:brush xml:id="br0">
      <inkml:brushProperty name="width" value="0.2" units="cm"/>
      <inkml:brushProperty name="height" value="0.2" units="cm"/>
      <inkml:brushProperty name="color" value="#004F8B"/>
    </inkml:brush>
  </inkml:definitions>
  <inkml:trace contextRef="#ctx0" brushRef="#br0">1 1 100 0 0,'0'0'3616'0'0,"2"3"-3548"0"0,0 0-33 0 0,-1 1 1 0 0,1 0-1 0 0,-1 0 0 0 0,0 0 1 0 0,0 0-1 0 0,0 0 1 0 0,-1 0-1 0 0,1 0 1 0 0,-1 0-1 0 0,0 0 1 0 0,-1 6-1 0 0,1-8-18 0 0,0 0 42 0 0,0 13 6 0 0,0-14-35 0 0,0-1 1 0 0,0 0 0 0 0,0 0-1 0 0,-1 0 1 0 0,1 1-1 0 0,0-1 1 0 0,0 0-1 0 0,0 0 1 0 0,0 1 0 0 0,0-1-1 0 0,0 0 1 0 0,0 0-1 0 0,0 1 1 0 0,0-1-1 0 0,0 0 1 0 0,0 0 0 0 0,0 0-1 0 0,0 1 1 0 0,0-1-1 0 0,0 0 1 0 0,0 0-1 0 0,0 1 1 0 0,0-1 0 0 0,0 0-1 0 0,0 0 1 0 0,0 1-1 0 0,0-1 1 0 0,0 0-1 0 0,0 0 1 0 0,1 0 0 0 0,-1 1-1 0 0,0-1 1 0 0,0 0-1 0 0,0 0 1 0 0,0 0-1 0 0,1 1 1 0 0,-1-1 0 0 0,0 0-1 0 0,0 0 1 0 0,0 0-1 0 0,1 0 1 0 0,-1 0-1 0 0,0 1 1 0 0,0-1 0 0 0,0 0-1 0 0,1 0 1 0 0,-1 0-1 0 0,0 0 1 0 0,0 0-1 0 0,1 0 1 0 0,-1 0 0 0 0,0 0-1 0 0,0 0 1 0 0,1 0-1 0 0,-1 0 1 0 0,14-15-53 0 0,-10 11-109 0 0,13 10-3492 0 0,-11 1 2337 0 0</inkml:trace>
</inkml:ink>
</file>

<file path=ppt/ink/ink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2.947"/>
    </inkml:context>
    <inkml:brush xml:id="br0">
      <inkml:brushProperty name="width" value="0.2" units="cm"/>
      <inkml:brushProperty name="height" value="0.2" units="cm"/>
      <inkml:brushProperty name="color" value="#004F8B"/>
    </inkml:brush>
  </inkml:definitions>
  <inkml:trace contextRef="#ctx0" brushRef="#br0">37 17 112 0 0,'0'0'3132'0'0,"-5"3"-2976"0"0,-26 20 2781 0 0,33-28-2814 0 0,18-31 285 0 0,-19 34-369 0 0</inkml:trace>
</inkml:ink>
</file>

<file path=ppt/ink/ink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2.948"/>
    </inkml:context>
    <inkml:brush xml:id="br0">
      <inkml:brushProperty name="width" value="0.2" units="cm"/>
      <inkml:brushProperty name="height" value="0.2" units="cm"/>
      <inkml:brushProperty name="color" value="#004F8B"/>
    </inkml:brush>
  </inkml:definitions>
  <inkml:trace contextRef="#ctx0" brushRef="#br0">10 1 120 0 0,'0'0'2553'0'0,"-9"0"-545"0"0,8 0-1962 0 0,9 9-28 0 0,-1 0 0 0 0,0 1 0 0 0,-1 0 0 0 0,0 0 1 0 0,-1 1-1 0 0,0-1 0 0 0,-1 1 0 0 0,0 0 0 0 0,0 1 0 0 0,-1-1 0 0 0,2 15 0 0 0,-4-14-680 0 0,0 0-1 0 0,0 1 0 0 0,-2 19 1 0 0,-2-16-632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3:11.123"/>
    </inkml:context>
    <inkml:brush xml:id="br0">
      <inkml:brushProperty name="width" value="0.05" units="cm"/>
      <inkml:brushProperty name="height" value="0.05" units="cm"/>
      <inkml:brushProperty name="color" value="#E71224"/>
    </inkml:brush>
  </inkml:definitions>
  <inkml:trace contextRef="#ctx0" brushRef="#br0">18 294 460 0 0,'0'0'865'0'0,"-9"-15"713"0"0,6 4-1373 0 0,1 0 0 0 0,0 0 0 0 0,1 0 0 0 0,1-1 1 0 0,0 1-1 0 0,0 0 0 0 0,1-1 0 0 0,0 1 0 0 0,5-18 0 0 0,-1 12-88 0 0,0-1 0 0 0,2 1 0 0 0,0 0 0 0 0,0 0 0 0 0,14-20 1 0 0,-21 36-98 0 0,1-1 0 0 0,0 1 0 0 0,0-1 0 0 0,0 1 0 0 0,0-1 1 0 0,0 1-1 0 0,0 0 0 0 0,0-1 0 0 0,0 1 0 0 0,0 0 0 0 0,1 0 1 0 0,-1 0-1 0 0,1 0 0 0 0,-1 0 0 0 0,1 0 0 0 0,-1 0 0 0 0,1 0 1 0 0,-1 1-1 0 0,1-1 0 0 0,0 0 0 0 0,-1 1 0 0 0,1 0 0 0 0,0-1 1 0 0,-1 1-1 0 0,1 0 0 0 0,0 0 0 0 0,2 0 0 0 0,-1 1-2 0 0,-1 0 1 0 0,1 0-1 0 0,0 1 0 0 0,-1-1 0 0 0,1 1 0 0 0,-1-1 1 0 0,0 1-1 0 0,1 0 0 0 0,-1 0 0 0 0,0 0 0 0 0,0 0 1 0 0,0 0-1 0 0,0 1 0 0 0,2 3 0 0 0,2 4 13 0 0,0 0-1 0 0,-1 1 0 0 0,0-1 0 0 0,0 1 1 0 0,-1 0-1 0 0,-1 1 0 0 0,3 13 1 0 0,3 27 73 0 0,2 23 102 0 0,-24 2 4 0 0,5-55-126 0 0,8-20 20 0 0,5-4-98 0 0,0 1-1 0 0,0-1 0 0 0,-1-1 0 0 0,1 1 1 0 0,-1 0-1 0 0,1-1 0 0 0,-1 0 0 0 0,5-4 0 0 0,12-7 24 0 0,-12 9-21 0 0,1 1 0 0 0,-1 1-1 0 0,0 0 1 0 0,1 0-1 0 0,0 0 1 0 0,0 1 0 0 0,0 1-1 0 0,0 0 1 0 0,0 0-1 0 0,0 1 1 0 0,12 1 0 0 0,-18 0-2 0 0,0-1 1 0 0,0 1-1 0 0,-1 0 1 0 0,1 0-1 0 0,0 1 1 0 0,-1-1 0 0 0,1 1-1 0 0,-1-1 1 0 0,0 1-1 0 0,1 0 1 0 0,-1 0-1 0 0,0 1 1 0 0,0-1 0 0 0,0 1-1 0 0,-1-1 1 0 0,1 1-1 0 0,0 0 1 0 0,-1 0-1 0 0,0 0 1 0 0,0 1-1 0 0,0-1 1 0 0,0 0 0 0 0,0 1-1 0 0,-1-1 1 0 0,0 1-1 0 0,1 0 1 0 0,-1-1-1 0 0,0 1 1 0 0,-1 0 0 0 0,1 0-1 0 0,-1 5 1 0 0,1 0-28 0 0,-1-1 0 0 0,-1 1 0 0 0,0 0 0 0 0,0 0 0 0 0,0-1 1 0 0,-1 1-1 0 0,-1-1 0 0 0,1 1 0 0 0,-1-1 0 0 0,-1 0 0 0 0,1 0 1 0 0,-2 0-1 0 0,1 0 0 0 0,-1-1 0 0 0,0 0 0 0 0,-7 8 0 0 0,8-11-395 0 0,0 0 0 0 0,-1 0 1 0 0,1 0-1 0 0,-1 0 0 0 0,0-1 0 0 0,0 0 0 0 0,0 0 0 0 0,0 0 0 0 0,-7 2 0 0 0,-1-2-1445 0 0</inkml:trace>
</inkml:ink>
</file>

<file path=ppt/ink/ink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2.949"/>
    </inkml:context>
    <inkml:brush xml:id="br0">
      <inkml:brushProperty name="width" value="0.2" units="cm"/>
      <inkml:brushProperty name="height" value="0.2" units="cm"/>
      <inkml:brushProperty name="color" value="#004F8B"/>
    </inkml:brush>
  </inkml:definitions>
  <inkml:trace contextRef="#ctx0" brushRef="#br0">23 201 92 0 0,'0'0'493'0'0,"20"-40"4265"0"0,-15 27-4579 0 0,-1-1 0 0 0,-1 1 0 0 0,0-1 0 0 0,0 0 0 0 0,-1 0 1 0 0,-1-19-1 0 0,3-10 52 0 0,-4 41-197 0 0,-27 232-21 0 0,8-29-105 0 0,9-147 49 0 0,6-36-161 0 0,1-1-1 0 0,-2 31 1 0 0,5-46-151 0 0,3 14-2762 0 0</inkml:trace>
</inkml:ink>
</file>

<file path=ppt/ink/ink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2.950"/>
    </inkml:context>
    <inkml:brush xml:id="br0">
      <inkml:brushProperty name="width" value="0.2" units="cm"/>
      <inkml:brushProperty name="height" value="0.2" units="cm"/>
      <inkml:brushProperty name="color" value="#004F8B"/>
    </inkml:brush>
  </inkml:definitions>
  <inkml:trace contextRef="#ctx0" brushRef="#br0">346 249 44 0 0,'6'-6'205'0'0,"-2"-1"0"0"0,1 0 1 0 0,-1 0-1 0 0,0 0 0 0 0,0-1 0 0 0,-1 1 1 0 0,0-1-1 0 0,0 0 0 0 0,-1 0 0 0 0,0 0 1 0 0,0 0-1 0 0,-1 0 0 0 0,0-1 0 0 0,-1 1 0 0 0,0-14 1 0 0,-9-54 577 0 0,7 73-770 0 0,1 1 0 0 0,-1-1 0 0 0,0 1 0 0 0,0 0 0 0 0,0-1 0 0 0,0 1 0 0 0,-1 0-1 0 0,1 0 1 0 0,0 1 0 0 0,-1-1 0 0 0,0 0 0 0 0,1 1 0 0 0,-1-1 0 0 0,0 1 0 0 0,0 0 0 0 0,1 0 0 0 0,-1 0 0 0 0,-4 0 0 0 0,3-1 17 0 0,1 1 0 0 0,-3 2-22 0 0,-11-1 43 0 0,1 2 0 0 0,-1 0 0 0 0,0 1 0 0 0,0 0 0 0 0,1 2 0 0 0,0 0 0 0 0,0 0 0 0 0,0 2 0 0 0,-25 14-1 0 0,26-11-25 0 0,0 0-1 0 0,1 1 1 0 0,0 0-1 0 0,1 2 1 0 0,1-1-1 0 0,0 2 1 0 0,-14 18-1 0 0,25-31-15 0 0,0 0-1 0 0,0 0 0 0 0,1 0 0 0 0,-1 1 0 0 0,0-1 0 0 0,1 0 1 0 0,-1 0-1 0 0,1 0 0 0 0,-1 0 0 0 0,1 1 0 0 0,0-1 0 0 0,-1 0 1 0 0,1 1-1 0 0,0-1 0 0 0,0 0 0 0 0,0 0 0 0 0,0 1 0 0 0,0-1 1 0 0,0 0-1 0 0,0 1 0 0 0,0-1 0 0 0,1 0 0 0 0,-1 1 0 0 0,0-1 1 0 0,1 0-1 0 0,-1 0 0 0 0,1 0 0 0 0,0 2 0 0 0,1-2 6 0 0,0 1 1 0 0,-1-1-1 0 0,1 0 0 0 0,0 0 0 0 0,0 0 1 0 0,0 0-1 0 0,0 0 0 0 0,1 0 0 0 0,-1 0 0 0 0,0-1 1 0 0,0 1-1 0 0,0-1 0 0 0,1 0 0 0 0,2 1 0 0 0,11-1 49 0 0,-1 0-1 0 0,0-1 1 0 0,21-4 0 0 0,-20 3-30 0 0,-1-2 1 0 0,0 0-1 0 0,0 0 1 0 0,0-2-1 0 0,-1 1 1 0 0,1-2-1 0 0,-2 0 1 0 0,16-10 0 0 0,-19 10-50 0 0,1 0 1 0 0,-1-1-1 0 0,-1 0 1 0 0,0 0-1 0 0,0-1 1 0 0,0 0-1 0 0,-1-1 1 0 0,0 0-1 0 0,-1 0 1 0 0,0 0-1 0 0,-1-1 1 0 0,6-12-1 0 0,-11 20-30 0 0,-1 3 42 0 0,0 1 1 0 0,0-1 0 0 0,0 0 0 0 0,0 0 0 0 0,0 0-1 0 0,0 0 1 0 0,1 1 0 0 0,-1-1 0 0 0,0 0 0 0 0,0 0 0 0 0,0 0-1 0 0,1 0 1 0 0,-1 0 0 0 0,0 0 0 0 0,0 0 0 0 0,0 0-1 0 0,0 1 1 0 0,1-1 0 0 0,-1 0 0 0 0,0 0 0 0 0,0 0 0 0 0,1 0-1 0 0,-1 0 1 0 0,0 0 0 0 0,0 0 0 0 0,0 0 0 0 0,1 0-1 0 0,-1 0 1 0 0,0 0 0 0 0,0-1 0 0 0,0 1 0 0 0,1 0 0 0 0,-1 0-1 0 0,0 0 1 0 0,0 0 0 0 0,0 0 0 0 0,0 0 0 0 0,1 0-1 0 0,-1 0 1 0 0,0-1 0 0 0,0 1 0 0 0,0 0 0 0 0,0 0 0 0 0,1 0-1 0 0,-1 0 1 0 0,0-1 0 0 0,0 1 0 0 0,0 0 0 0 0,0 0-1 0 0,0 0 1 0 0,0 0 0 0 0,0-1 0 0 0,0 1 0 0 0,0 0 0 0 0,0 0-1 0 0,0 0 1 0 0,0-1 0 0 0,1 1 0 0 0,-1 0 0 0 0,0 0-1 0 0,-1-1 1 0 0,1 1 0 0 0,0 0 0 0 0,0 0 0 0 0,0 0 0 0 0,0-1-1 0 0,0 1 1 0 0,0 0 0 0 0,0 0 0 0 0,-1 48-18 0 0,-3 1 1 0 0,-16 86-1 0 0,12-103-541 0 0,0-1 0 0 0,-2 0 0 0 0,-1 0 0 0 0,-2-1 0 0 0,-22 40 0 0 0,22-49-694 0 0</inkml:trace>
</inkml:ink>
</file>

<file path=ppt/ink/ink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2.951"/>
    </inkml:context>
    <inkml:brush xml:id="br0">
      <inkml:brushProperty name="width" value="0.2" units="cm"/>
      <inkml:brushProperty name="height" value="0.2" units="cm"/>
      <inkml:brushProperty name="color" value="#004F8B"/>
    </inkml:brush>
  </inkml:definitions>
  <inkml:trace contextRef="#ctx0" brushRef="#br0">310 208 48 0 0,'8'-16'1214'0'0,"-5"8"-917"0"0,1 0 0 0 0,-1-1 0 0 0,-1 0 1 0 0,1 1-1 0 0,-2-1 0 0 0,1 0 0 0 0,0-11 0 0 0,-2 16-180 0 0,2-36 266 0 0,-13 2-32 0 0,9 35-335 0 0,0 1 0 0 0,0 0 0 0 0,0 0 0 0 0,0 0 0 0 0,0 0 1 0 0,0 0-1 0 0,0 1 0 0 0,-1-1 0 0 0,1 0 0 0 0,0 1 0 0 0,-1 0 0 0 0,0 0 0 0 0,1 0 1 0 0,-6-2-1 0 0,4 2-21 0 0,-1 1 11 0 0,1-1 0 0 0,0 1 0 0 0,-1 0 0 0 0,1 0 0 0 0,0 1 0 0 0,-1-1 0 0 0,-7 3 0 0 0,10-3-2 0 0,-10 3 16 0 0,-1 0-1 0 0,1 2 1 0 0,0-1 0 0 0,0 1-1 0 0,1 1 1 0 0,-1 0 0 0 0,1 1-1 0 0,0 0 1 0 0,1 0 0 0 0,-10 10-1 0 0,5-3 3 0 0,2 1 0 0 0,0 0 0 0 0,0 1 0 0 0,1 0 0 0 0,-12 24-1 0 0,22-36 2 0 0,-1 1-1 0 0,2-1 1 0 0,-1 1-1 0 0,0 0 1 0 0,1-1-1 0 0,0 1 1 0 0,0 0-1 0 0,0 0 0 0 0,1 0 1 0 0,0 0-1 0 0,0 0 1 0 0,0 0-1 0 0,0 0 1 0 0,1 0-1 0 0,0-1 0 0 0,0 1 1 0 0,0 0-1 0 0,0 0 1 0 0,1 0-1 0 0,3 6 1 0 0,-3-8-6 0 0,-1 0 1 0 0,1 0-1 0 0,0-1 1 0 0,0 1-1 0 0,0-1 1 0 0,1 1-1 0 0,-1-1 1 0 0,1 0-1 0 0,-1 0 1 0 0,1 0-1 0 0,0 0 1 0 0,-1 0-1 0 0,1-1 1 0 0,0 1-1 0 0,0-1 1 0 0,0 0-1 0 0,1 1 1 0 0,-1-2-1 0 0,0 1 1 0 0,0 0-1 0 0,1-1 1 0 0,-1 1-1 0 0,0-1 1 0 0,0 0-1 0 0,1 0 1 0 0,-1 0-1 0 0,0-1 1 0 0,1 1-1 0 0,-1-1 1 0 0,0 0-1 0 0,0 1 1 0 0,4-3-1 0 0,34-13 84 0 0,53-28-1 0 0,-84 39-103 0 0,12-9 58 0 0,-19 11-51 0 0,1 1 0 0 0,-1 0 0 0 0,0 0 0 0 0,1 0 0 0 0,-1 0 0 0 0,1 0 1 0 0,0 1-1 0 0,0-1 0 0 0,-1 1 0 0 0,7-1 0 0 0,27-46 106 0 0,-35 46-147 0 0,0 0 23 0 0,5-6 19 0 0,-3 4 1 0 0,1-3-9 0 0,-4 6-4 0 0,-4 11-97 0 0,-177 605-1246 0 0,162-556-1164 0 0,13-42 1069 0 0</inkml:trace>
</inkml:ink>
</file>

<file path=ppt/ink/ink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2.952"/>
    </inkml:context>
    <inkml:brush xml:id="br0">
      <inkml:brushProperty name="width" value="0.2" units="cm"/>
      <inkml:brushProperty name="height" value="0.2" units="cm"/>
      <inkml:brushProperty name="color" value="#004F8B"/>
    </inkml:brush>
  </inkml:definitions>
  <inkml:trace contextRef="#ctx0" brushRef="#br0">89 53 260 0 0,'0'0'1586'0'0,"0"-1"-1583"0"0,0 1 1 0 0,0 0 0 0 0,0-1-1 0 0,0 1 1 0 0,0 0 0 0 0,0-1 0 0 0,0 1-1 0 0,0 0 1 0 0,0-1 0 0 0,0 1-1 0 0,0 0 1 0 0,0-1 0 0 0,0 1 0 0 0,0 0-1 0 0,-1-1 1 0 0,1 1 0 0 0,0 0 0 0 0,0-1-1 0 0,0 1 1 0 0,0 0 0 0 0,-1-1-1 0 0,1 1 1 0 0,0 0 0 0 0,0 0 0 0 0,0-1-1 0 0,-1 1 1 0 0,1 0 0 0 0,0 0 0 0 0,-1 0-1 0 0,1-1 1 0 0,0 1 0 0 0,0 0-1 0 0,-1 0 1 0 0,1 0 0 0 0,0 0 0 0 0,-1 0-1 0 0,1 0 1 0 0,0-1 0 0 0,-1 1 0 0 0,1 0-1 0 0,0 0 1 0 0,-1 0 0 0 0,1 0-1 0 0,0 0 1 0 0,-1 0 0 0 0,-23 23 10 0 0,23-22-25 0 0,-24 23 10 0 0,-4 8 949 0 0,35-34-923 0 0,44-19 117 0 0,-48 20-106 0 0,61-39 94 0 0,-62 40-130 0 0,3-2 12 0 0,1 1 0 0 0,-1-1-1 0 0,0-1 1 0 0,0 1 0 0 0,0 0 0 0 0,0-1 0 0 0,0 0-1 0 0,-1 0 1 0 0,1 0 0 0 0,-1-1 0 0 0,5-5-1 0 0,-2 2-14 0 0,-4 5 1 0 0,6-9-2024 0 0</inkml:trace>
</inkml:ink>
</file>

<file path=ppt/ink/ink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2.953"/>
    </inkml:context>
    <inkml:brush xml:id="br0">
      <inkml:brushProperty name="width" value="0.2" units="cm"/>
      <inkml:brushProperty name="height" value="0.2" units="cm"/>
      <inkml:brushProperty name="color" value="#004F8B"/>
    </inkml:brush>
  </inkml:definitions>
  <inkml:trace contextRef="#ctx0" brushRef="#br0">155 0 104 0 0,'0'0'162'0'0,"-23"9"898"0"0,-1 0-571 0 0,16-6-388 0 0,0 0-1 0 0,-1 0 1 0 0,1-1 0 0 0,0 0-1 0 0,-16 1 1 0 0,-19 20 740 0 0,49-23-751 0 0,230-21 823 0 0,-147 11-759 0 0,-20 0 26 0 0,-56 8-48 0 0,-36 6-102 0 0,16-2-20 0 0,5-2-1 0 0,1 0-1 0 0,-1 1 1 0 0,0 0-1 0 0,0-1 1 0 0,0 1-1 0 0,0 0 1 0 0,1 0-1 0 0,-1 0 1 0 0,0 0-1 0 0,1 0 1 0 0,-1 0-1 0 0,1 0 1 0 0,-1 1-1 0 0,1-1 1 0 0,0 1-1 0 0,0-1 1 0 0,-1 1-1 0 0,1-1 1 0 0,0 1-1 0 0,0 0 1 0 0,0-1-1 0 0,1 1 1 0 0,-1 0-1 0 0,0 2 1 0 0,-18 55-52 0 0,14-40 58 0 0,-67 193 86 0 0,25-83 26 0 0,-6-10 124 0 0,50-108-255 0 0,-5 13-144 0 0</inkml:trace>
</inkml:ink>
</file>

<file path=ppt/ink/ink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2.954"/>
    </inkml:context>
    <inkml:brush xml:id="br0">
      <inkml:brushProperty name="width" value="0.2" units="cm"/>
      <inkml:brushProperty name="height" value="0.2" units="cm"/>
      <inkml:brushProperty name="color" value="#004F8B"/>
    </inkml:brush>
  </inkml:definitions>
  <inkml:trace contextRef="#ctx0" brushRef="#br0">10 74 24 0 0,'-9'8'3807'0'0,"35"-16"-3654"0"0,21-7-198 0 0,-9 7-17 0 0,146-37-2118 0 0,-163 39 1223 0 0</inkml:trace>
</inkml:ink>
</file>

<file path=ppt/ink/ink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2.955"/>
    </inkml:context>
    <inkml:brush xml:id="br0">
      <inkml:brushProperty name="width" value="0.2" units="cm"/>
      <inkml:brushProperty name="height" value="0.2" units="cm"/>
      <inkml:brushProperty name="color" value="#004F8B"/>
    </inkml:brush>
  </inkml:definitions>
  <inkml:trace contextRef="#ctx0" brushRef="#br0">288 67 276 0 0,'0'0'293'0'0,"-24"-37"1412"0"0,22 34-1629 0 0,-1 1 1 0 0,1 0 0 0 0,-1 0 0 0 0,0 0 0 0 0,0 0-1 0 0,0 0 1 0 0,0 0 0 0 0,0 1 0 0 0,-4-2 0 0 0,-4-2 71 0 0,9 5-108 0 0,1-1-32 0 0,0 1 0 0 0,0-1-1 0 0,0 1 1 0 0,0 0 0 0 0,0-1 0 0 0,0 1-1 0 0,0 0 1 0 0,0 0 0 0 0,0 0-1 0 0,-1 0 1 0 0,1 0 0 0 0,0 0 0 0 0,0 0-1 0 0,0 0 1 0 0,0 0 0 0 0,0 1-1 0 0,0-1 1 0 0,0 0 0 0 0,0 1 0 0 0,0-1-1 0 0,0 1 1 0 0,0-1 0 0 0,-1 1-1 0 0,-28 12 70 0 0,14 0-50 0 0,0 1 0 0 0,1 0 0 0 0,1 2 0 0 0,1 0 0 0 0,0 0 0 0 0,1 1 0 0 0,-13 22 0 0 0,19-26-9 0 0,0 0 0 0 0,1 0-1 0 0,0 0 1 0 0,1 1 0 0 0,0-1-1 0 0,1 1 1 0 0,1 0 0 0 0,0 0-1 0 0,1 0 1 0 0,0 0 0 0 0,3 24-1 0 0,0-18 5 0 0,-2-12-5 0 0,0-1 0 0 0,1 1 0 0 0,0 0 0 0 0,1-1-1 0 0,0 1 1 0 0,0-1 0 0 0,0 0 0 0 0,1 1-1 0 0,0-1 1 0 0,6 10 0 0 0,-2-7 4 0 0,-1 0 56 0 0,2 1 0 0 0,-1-1 1 0 0,16 15-1 0 0,-19-22-45 0 0,-1 0 1 0 0,1 0-1 0 0,0 0 1 0 0,0-1-1 0 0,0 0 0 0 0,1 0 1 0 0,-1 0-1 0 0,0 0 1 0 0,1 0-1 0 0,-1-1 0 0 0,1 0 1 0 0,0 0-1 0 0,7 0 0 0 0,3 1 15 0 0,0-2-1 0 0,0 1 1 0 0,0-2-1 0 0,0 0 0 0 0,-1-1 1 0 0,1-1-1 0 0,27-7 0 0 0,-35 7-32 0 0,0 0-1 0 0,0-1 0 0 0,-1 1 0 0 0,1-1 0 0 0,-1 0 0 0 0,0-1 0 0 0,0 0 0 0 0,-1 0 0 0 0,1 0 0 0 0,-1 0 0 0 0,0-1 0 0 0,0 0 0 0 0,-1 0 0 0 0,0 0 0 0 0,0-1 0 0 0,0 1 0 0 0,4-13 1 0 0,-4 10-12 0 0,0-1 1 0 0,-1 0-1 0 0,0 0 1 0 0,0 0-1 0 0,-1 0 1 0 0,-1 0 0 0 0,0-1-1 0 0,0-15 1 0 0,-1 21-1 0 0,-1 0 0 0 0,0 0 0 0 0,0 0 0 0 0,0 0 1 0 0,-1 1-1 0 0,0-1 0 0 0,0 0 0 0 0,0 1 0 0 0,0-1 0 0 0,-1 1 1 0 0,0 0-1 0 0,0 0 0 0 0,0 0 0 0 0,0 0 0 0 0,-1 0 1 0 0,1 1-1 0 0,-1 0 0 0 0,0-1 0 0 0,-5-2 0 0 0,-3-2-109 0 0,-1 0-1 0 0,0 1 1 0 0,0 1-1 0 0,-1 0 1 0 0,0 1-1 0 0,0 0 1 0 0,0 1-1 0 0,0 0 1 0 0,-1 2-1 0 0,0-1 1 0 0,1 2-1 0 0,-26 0 1 0 0,24 6-1966 0 0</inkml:trace>
</inkml:ink>
</file>

<file path=ppt/ink/ink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2.956"/>
    </inkml:context>
    <inkml:brush xml:id="br0">
      <inkml:brushProperty name="width" value="0.2" units="cm"/>
      <inkml:brushProperty name="height" value="0.2" units="cm"/>
      <inkml:brushProperty name="color" value="#004F8B"/>
    </inkml:brush>
  </inkml:definitions>
  <inkml:trace contextRef="#ctx0" brushRef="#br0">35 210 120 0 0,'0'0'1063'0'0,"4"-2"-783"0"0,-2 0-209 0 0,0 1 0 0 0,0-1 0 0 0,0 0 0 0 0,0 0 0 0 0,0 0 0 0 0,0 0 0 0 0,-1 0 0 0 0,1 0 0 0 0,-1-1 0 0 0,0 1 0 0 0,1 0 0 0 0,-1-1 0 0 0,0 1 0 0 0,0-1 0 0 0,-1 1 0 0 0,2-5 0 0 0,36-150 2444 0 0,-38 155-2466 0 0,2 1-24 0 0,4-4 4 0 0,-4 4-17 0 0,19 27-10 0 0,-18-2 0 0 0,-1-1 0 0 0,-2 0 0 0 0,0 1 0 0 0,-1-1 0 0 0,-1 0 0 0 0,-1 1 0 0 0,-12 40 0 0 0,5-17-3 0 0,-49 205 66 0 0,33-152-45 0 0,5-28-114 0 0,20-70-23 0 0,1 9-235 0 0</inkml:trace>
</inkml:ink>
</file>

<file path=ppt/ink/ink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2.957"/>
    </inkml:context>
    <inkml:brush xml:id="br0">
      <inkml:brushProperty name="width" value="0.2" units="cm"/>
      <inkml:brushProperty name="height" value="0.2" units="cm"/>
      <inkml:brushProperty name="color" value="#004F8B"/>
    </inkml:brush>
  </inkml:definitions>
  <inkml:trace contextRef="#ctx0" brushRef="#br0">65 0 12 0 0,'0'0'1972'0'0,"-5"3"-1884"0"0,-32 23 185 0 0,35-24-249 0 0,0 0 0 0 0,0 0-1 0 0,0 0 1 0 0,0 0-1 0 0,1 1 1 0 0,-1-1-1 0 0,1 0 1 0 0,-1 1 0 0 0,1-1-1 0 0,0 1 1 0 0,0-1-1 0 0,0 1 1 0 0,0 0 0 0 0,1-1-1 0 0,-1 1 1 0 0,0 4-1 0 0,1-5 37 0 0,9 25 875 0 0,-8-26-895 0 0,1 0 0 0 0,0-1 0 0 0,0 1-1 0 0,0-1 1 0 0,-1 1 0 0 0,1-1 0 0 0,0 0 0 0 0,0 0 0 0 0,0 0 0 0 0,0 0 0 0 0,0 0-1 0 0,0 0 1 0 0,0 0 0 0 0,-1-1 0 0 0,1 1 0 0 0,0-1 0 0 0,0 1 0 0 0,0-1 0 0 0,-1 0-1 0 0,1 0 1 0 0,0 0 0 0 0,-1 0 0 0 0,1 0 0 0 0,2-2 0 0 0,-3 2 110 0 0,-1-10-147 0 0</inkml:trace>
</inkml:ink>
</file>

<file path=ppt/ink/ink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2.958"/>
    </inkml:context>
    <inkml:brush xml:id="br0">
      <inkml:brushProperty name="width" value="0.2" units="cm"/>
      <inkml:brushProperty name="height" value="0.2" units="cm"/>
      <inkml:brushProperty name="color" value="#004F8B"/>
    </inkml:brush>
  </inkml:definitions>
  <inkml:trace contextRef="#ctx0" brushRef="#br0">67 7 56 0 0,'0'0'726'0'0,"0"0"-657"0"0,0-1-1 0 0,0 1 1 0 0,-1-1-1 0 0,1 1 1 0 0,-1 0-1 0 0,1-1 1 0 0,0 1 0 0 0,-1-1-1 0 0,1 1 1 0 0,-1 0-1 0 0,1-1 1 0 0,-1 1-1 0 0,1 0 1 0 0,-1 0-1 0 0,1-1 1 0 0,-1 1-1 0 0,1 0 1 0 0,-1 0 0 0 0,0 0-1 0 0,1-1 1 0 0,-1 1-1 0 0,1 0 1 0 0,-1 0-1 0 0,1 0 1 0 0,-1 0-1 0 0,0 0 1 0 0,0 1 0 0 0,-48 50 727 0 0,47-50-726 0 0,2 0-42 0 0,0-1 0 0 0,-1 0 0 0 0,1 0 1 0 0,0 1-1 0 0,0-1 0 0 0,0 0 1 0 0,0 1-1 0 0,0-1 0 0 0,-1 0 0 0 0,1 1 1 0 0,0-1-1 0 0,0 1 0 0 0,0-1 1 0 0,0 0-1 0 0,0 1 0 0 0,0-1 0 0 0,0 0 1 0 0,0 1-1 0 0,0-1 0 0 0,0 0 1 0 0,1 1-1 0 0,-1-1 0 0 0,0 0 0 0 0,0 1 1 0 0,0-1-1 0 0,0 0 0 0 0,0 1 0 0 0,1-1 1 0 0,-1 0-1 0 0,0 1 0 0 0,0-1 1 0 0,0 0-1 0 0,1 0 0 0 0,-1 1 0 0 0,0-1 1 0 0,1 0-1 0 0,-1 0 0 0 0,0 1 1 0 0,0-1-1 0 0,1 0 0 0 0,3 1 1 0 0,-1-1 1 0 0,1 0-1 0 0,-1 0 0 0 0,1 0 0 0 0,-1 0 1 0 0,1 0-1 0 0,-1-1 0 0 0,1 0 0 0 0,-1 1 1 0 0,1-1-1 0 0,-1-1 0 0 0,0 1 0 0 0,0 0 1 0 0,0-1-1 0 0,1 0 0 0 0,-1 1 0 0 0,-1-1 1 0 0,1 0-1 0 0,0-1 0 0 0,0 1 0 0 0,-1 0 1 0 0,3-4-1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3:11.511"/>
    </inkml:context>
    <inkml:brush xml:id="br0">
      <inkml:brushProperty name="width" value="0.05" units="cm"/>
      <inkml:brushProperty name="height" value="0.05" units="cm"/>
      <inkml:brushProperty name="color" value="#E71224"/>
    </inkml:brush>
  </inkml:definitions>
  <inkml:trace contextRef="#ctx0" brushRef="#br0">0 0 312 0 0,'0'0'3945'0'0,"4"5"-3732"0"0,313 404 2688 0 0,-257-328-1717 0 0,-58-80-1102 0 0,-8-4-2826 0 0,-21-13 513 0 0,9 5 169 0 0</inkml:trace>
</inkml:ink>
</file>

<file path=ppt/ink/ink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2.959"/>
    </inkml:context>
    <inkml:brush xml:id="br0">
      <inkml:brushProperty name="width" value="0.2" units="cm"/>
      <inkml:brushProperty name="height" value="0.2" units="cm"/>
      <inkml:brushProperty name="color" value="#004F8B"/>
    </inkml:brush>
  </inkml:definitions>
  <inkml:trace contextRef="#ctx0" brushRef="#br0">216 99 208 0 0,'-15'2'746'0'0,"-7"-1"1425"0"0,21-1-2146 0 0,1 0 1 0 0,0-1-1 0 0,-1 1 1 0 0,1 0-1 0 0,-1-1 0 0 0,1 1 1 0 0,-1 0-1 0 0,1-1 1 0 0,0 1-1 0 0,-1-1 1 0 0,1 1-1 0 0,0-1 0 0 0,-1 1 1 0 0,1-1-1 0 0,0 1 1 0 0,0-1-1 0 0,0 1 1 0 0,-1-1-1 0 0,1 1 0 0 0,0-1 1 0 0,0 1-1 0 0,0-1 1 0 0,0 1-1 0 0,0-1 0 0 0,0 0 1 0 0,0 1-1 0 0,0-1 1 0 0,0 1-1 0 0,0-1 1 0 0,1 0-1 0 0,1-3 36 0 0,1 0-1 0 0,0 1 1 0 0,0-1 0 0 0,0 1 0 0 0,1 0-1 0 0,-1 0 1 0 0,1 0 0 0 0,-1 0-1 0 0,1 1 1 0 0,8-5 0 0 0,-12 7-50 0 0,1 0-10 0 0,12-9 100 0 0,1 2-1 0 0,0-1 1 0 0,1 2-1 0 0,19-7 1 0 0,-31 12-88 0 0,1 0 1 0 0,-1 1-1 0 0,1-1 1 0 0,-1 0-1 0 0,0 1 1 0 0,1 0-1 0 0,-1 0 1 0 0,1 0-1 0 0,-1 0 1 0 0,1 1-1 0 0,-1-1 0 0 0,1 1 1 0 0,-1 0-1 0 0,0 0 1 0 0,1 0-1 0 0,-1 0 1 0 0,0 1-1 0 0,0-1 1 0 0,0 1-1 0 0,0 0 1 0 0,0 0-1 0 0,0 0 0 0 0,-1 0 1 0 0,1 1-1 0 0,3 3 1 0 0,-4-3-10 0 0,-1-1 0 0 0,0 1 0 0 0,0 0 0 0 0,0-1 0 0 0,0 1 0 0 0,0 0 0 0 0,0 0 0 0 0,-1 0 0 0 0,0 0 0 0 0,1 0 0 0 0,-1 0 0 0 0,0 0 0 0 0,0 0 0 0 0,-1 0 0 0 0,1 0 0 0 0,-1 0 0 0 0,1-1 0 0 0,-1 1 0 0 0,-1 3 0 0 0,-21 51 42 0 0,-9-4-25 0 0,-2 0 1 0 0,-2-2-1 0 0,-2-2 0 0 0,-3-1 1 0 0,-52 47-1 0 0,67-73 20 0 0,-49 32 0 0 0,73-53-32 0 0,25-13-35 0 0,-1-1-173 0 0,137-74 675 0 0,-137 78-1083 0 0,1 0 0 0 0,-1 1 1 0 0,1 2-1 0 0,0 0 0 0 0,35-4 0 0 0,-41 8-746 0 0</inkml:trace>
</inkml:ink>
</file>

<file path=ppt/ink/ink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2.960"/>
    </inkml:context>
    <inkml:brush xml:id="br0">
      <inkml:brushProperty name="width" value="0.2" units="cm"/>
      <inkml:brushProperty name="height" value="0.2" units="cm"/>
      <inkml:brushProperty name="color" value="#004F8B"/>
    </inkml:brush>
  </inkml:definitions>
  <inkml:trace contextRef="#ctx0" brushRef="#br0">160 0 4 0 0,'0'0'1801'0'0,"-4"7"-1575"0"0,-36 57 814 0 0,-42 94 0 0 0,82-158-1021 0 0,-1 1 1 0 0,1-1-1 0 0,-1 1 1 0 0,1-1-1 0 0,-1 1 1 0 0,1 0-1 0 0,0-1 1 0 0,0 1-1 0 0,-1 0 0 0 0,1-1 1 0 0,0 1-1 0 0,0 0 1 0 0,0 0-1 0 0,-1-1 1 0 0,1 1-1 0 0,0 0 0 0 0,0-1 1 0 0,0 1-1 0 0,0 0 1 0 0,1 0-1 0 0,-1-1 1 0 0,0 1-1 0 0,0 0 1 0 0,0 0-1 0 0,0-1 0 0 0,1 1 1 0 0,-1 0-1 0 0,0-1 1 0 0,1 1-1 0 0,-1-1 1 0 0,1 1-1 0 0,-1 0 0 0 0,0-1 1 0 0,1 1-1 0 0,-1-1 1 0 0,1 1-1 0 0,0-1 1 0 0,-1 1-1 0 0,1-1 1 0 0,-1 1-1 0 0,1-1 0 0 0,0 0 1 0 0,-1 1-1 0 0,1-1 1 0 0,0 0-1 0 0,-1 0 1 0 0,1 1-1 0 0,0-1 0 0 0,0 0 1 0 0,-1 0-1 0 0,1 0 1 0 0,0 0-1 0 0,-1 0 1 0 0,1 0-1 0 0,0 0 1 0 0,0 0-1 0 0,-1 0 0 0 0,2-1 1 0 0,1 1 57 0 0,21-7 75 0 0,11-3 78 0 0,-25 6-205 0 0,1 1 0 0 0,-1-1 0 0 0,1 2 0 0 0,-1 0 0 0 0,1 0 0 0 0,0 1 0 0 0,0 0 0 0 0,-1 1 0 0 0,1 0 0 0 0,12 2 1 0 0,-18-1-24 0 0,0 1 1 0 0,0-1-1 0 0,-1 1 1 0 0,1 0 0 0 0,-1 0-1 0 0,1 1 1 0 0,-1-1 0 0 0,0 1-1 0 0,0 0 1 0 0,0 0 0 0 0,-1 0-1 0 0,1 1 1 0 0,-1-1 0 0 0,1 1-1 0 0,-1 0 1 0 0,0 0 0 0 0,-1 0-1 0 0,1 0 1 0 0,-1 0 0 0 0,3 7-1 0 0,-3-5 7 0 0,0 1-1 0 0,-1-1 1 0 0,0 1 0 0 0,0-1-1 0 0,0 1 1 0 0,-1-1-1 0 0,0 1 1 0 0,-1-1 0 0 0,1 1-1 0 0,-1-1 1 0 0,0 1-1 0 0,-1-1 1 0 0,0 0 0 0 0,0 1-1 0 0,-3 5 1 0 0,-7 13 4 0 0,-1 0-1 0 0,-2-1 1 0 0,0 0 0 0 0,-1-1-1 0 0,-2-1 1 0 0,0-1 0 0 0,-2 0 0 0 0,0-2-1 0 0,-1 0 1 0 0,-1-1 0 0 0,0-1 0 0 0,-27 14-1 0 0,47-29-10 0 0,-1 0-1 0 0,1-1 1 0 0,-1 0 0 0 0,0 0-1 0 0,0 0 1 0 0,1 0-1 0 0,-1 0 1 0 0,0 0 0 0 0,0-1-1 0 0,-4 1 1 0 0,6-1-6 0 0,0 0 1 0 0,0 0 0 0 0,0 0-1 0 0,0 0 1 0 0,0-1 0 0 0,0 1-1 0 0,1 0 1 0 0,-1-1 0 0 0,0 1-1 0 0,0-1 1 0 0,0 1 0 0 0,0-1-1 0 0,1 1 1 0 0,-1-1 0 0 0,0 1-1 0 0,0-1 1 0 0,1 0 0 0 0,-1 1-1 0 0,0-1 1 0 0,1 0 0 0 0,-1 0-1 0 0,1 0 1 0 0,-1 1 0 0 0,1-1-1 0 0,0 0 1 0 0,-1 0 0 0 0,1 0-1 0 0,0 0 1 0 0,-1 0 0 0 0,1 0-1 0 0,0-1 1 0 0,-1 0-51 0 0,2-3-10 0 0,2-6-40 0 0,1 0 0 0 0,0 0 0 0 0,1 0 0 0 0,0 0 0 0 0,0 0 0 0 0,1 1 0 0 0,0 0 0 0 0,1 0 0 0 0,0 1 0 0 0,1 0 0 0 0,0 0 0 0 0,12-10 0 0 0,-6 8-128 0 0,0 1 0 0 0,0 0 1 0 0,1 1-1 0 0,0 1 1 0 0,1 0-1 0 0,-1 1 0 0 0,1 1 1 0 0,19-5-1 0 0,-19 7-794 0 0,0-3 77 0 0</inkml:trace>
</inkml:ink>
</file>

<file path=ppt/ink/ink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2.961"/>
    </inkml:context>
    <inkml:brush xml:id="br0">
      <inkml:brushProperty name="width" value="0.2" units="cm"/>
      <inkml:brushProperty name="height" value="0.2" units="cm"/>
      <inkml:brushProperty name="color" value="#004F8B"/>
    </inkml:brush>
  </inkml:definitions>
  <inkml:trace contextRef="#ctx0" brushRef="#br0">0 119 348 0 0,'0'0'2403'0'0,"8"-5"-2148"0"0,7-5-77 0 0,2 1-1 0 0,-1 1 1 0 0,1 1 0 0 0,32-10 0 0 0,81-15 494 0 0,-109 28-579 0 0,-6 0-328 0 0,1 0 0 0 0,-1-2 0 0 0,15-6 0 0 0</inkml:trace>
</inkml:ink>
</file>

<file path=ppt/ink/ink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2.962"/>
    </inkml:context>
    <inkml:brush xml:id="br0">
      <inkml:brushProperty name="width" value="0.2" units="cm"/>
      <inkml:brushProperty name="height" value="0.2" units="cm"/>
      <inkml:brushProperty name="color" value="#004F8B"/>
    </inkml:brush>
  </inkml:definitions>
  <inkml:trace contextRef="#ctx0" brushRef="#br0">201 22 312 0 0,'0'0'1971'0'0,"-7"2"-1864"0"0,-1 3-58 0 0,0-1 0 0 0,0 1 1 0 0,0 1-1 0 0,1-1 0 0 0,0 1 1 0 0,0 0-1 0 0,0 1 0 0 0,1 0 1 0 0,-1 0-1 0 0,-6 11 0 0 0,2-2 0 0 0,0 2-1 0 0,2-1 0 0 0,-1 1 1 0 0,2 1-1 0 0,1 0 0 0 0,0 0 1 0 0,1 0-1 0 0,1 1 0 0 0,1-1 1 0 0,1 1-1 0 0,1 1 0 0 0,0-1 1 0 0,2 0-1 0 0,0 0 0 0 0,4 26 1 0 0,-3-38-13 0 0,0 0-1 0 0,1 0 1 0 0,0 0 0 0 0,1 0 0 0 0,-1 0 0 0 0,1-1 0 0 0,1 1 0 0 0,0-1 0 0 0,0 0 0 0 0,0 0-1 0 0,8 10 1 0 0,-9-16-3 0 0,0 1 0 0 0,1-1 0 0 0,-1 0 0 0 0,0 1-1 0 0,1-2 1 0 0,-1 1 0 0 0,0 0 0 0 0,1-1 0 0 0,-1 1-1 0 0,1-1 1 0 0,-1 0 0 0 0,1 0 0 0 0,-1 0 0 0 0,1-1-1 0 0,-1 1 1 0 0,1-1 0 0 0,-1 0 0 0 0,0 0 0 0 0,1 0 0 0 0,-1 0-1 0 0,0-1 1 0 0,0 1 0 0 0,6-5 0 0 0,1 1 25 0 0,-1-1-1 0 0,0 0 1 0 0,0-1 0 0 0,0 0 0 0 0,-1 0 0 0 0,9-10-1 0 0,-9 8-30 0 0,8-8 35 0 0,-1-1 0 0 0,-1-1-1 0 0,0 0 1 0 0,-1-1 0 0 0,-1 0 0 0 0,15-38-1 0 0,-23 44-25 0 0,-1 1 0 0 0,-1-1 0 0 0,0 0 0 0 0,-1 0 0 0 0,0 0 0 0 0,-1-1-1 0 0,-1 1 1 0 0,-3-16 0 0 0,2 3 91 0 0,1 21-63 0 0,1-1 0 0 0,-1 1 0 0 0,-1-1 0 0 0,1 1 0 0 0,-1 0 0 0 0,0 0 0 0 0,-1 0 0 0 0,1 0 0 0 0,-1 0 0 0 0,-7-10 0 0 0,8 14 16 0 0,-43-31 268 0 0,27 29-332 0 0,0 2 0 0 0,0 0-1 0 0,0 1 1 0 0,0 0-1 0 0,0 2 1 0 0,0 0 0 0 0,0 1-1 0 0,0 1 1 0 0,-26 8-1 0 0,37-10-154 0 0,1 0-1 0 0,0 1 0 0 0,0 0 1 0 0,0 0-1 0 0,0 1 0 0 0,-9 5 1 0 0,-3 7-3367 0 0</inkml:trace>
</inkml:ink>
</file>

<file path=ppt/ink/ink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2.963"/>
    </inkml:context>
    <inkml:brush xml:id="br0">
      <inkml:brushProperty name="width" value="0.2" units="cm"/>
      <inkml:brushProperty name="height" value="0.2" units="cm"/>
      <inkml:brushProperty name="color" value="#004F8B"/>
    </inkml:brush>
  </inkml:definitions>
  <inkml:trace contextRef="#ctx0" brushRef="#br0">184 84 4 0 0,'0'0'532'0'0,"-3"-4"-301"0"0,-6-13-45 0 0,7 13 368 0 0,28-32 493 0 0,-24 34-941 0 0,-1-5 16 0 0,-1 7-117 0 0,0 0-1 0 0,0-1 1 0 0,0 1-1 0 0,1-1 1 0 0,-1 1-1 0 0,0 0 1 0 0,0-1-1 0 0,0 1 1 0 0,0-1 0 0 0,0 1-1 0 0,0 0 1 0 0,0-1-1 0 0,0 1 1 0 0,0-1-1 0 0,0 1 1 0 0,-1 0-1 0 0,1-1 1 0 0,0 1-1 0 0,0-1 1 0 0,0 1 0 0 0,0 0-1 0 0,-1-1 1 0 0,1 1-1 0 0,0 0 1 0 0,0-1-1 0 0,-1 1 1 0 0,1 0-1 0 0,0-1 1 0 0,0 1-1 0 0,-1 0 1 0 0,1-1-1 0 0,0 1 1 0 0,-1 0 0 0 0,1 0-1 0 0,-1 0 1 0 0,1-1-1 0 0,0 1 1 0 0,-1 0-1 0 0,1 0 1 0 0,-1 0-1 0 0,1 0 1 0 0,0 0-1 0 0,-1 0 1 0 0,1 0 0 0 0,-1 0-1 0 0,1 0 1 0 0,0 0-1 0 0,-1 0 1 0 0,1 0-1 0 0,-1 0 1 0 0,1 0-1 0 0,0 0 1 0 0,-1 0-1 0 0,1 0 1 0 0,-1 0 0 0 0,1 1-1 0 0,-1-1 3 0 0,-19 3 22 0 0,11 2-15 0 0,7-4-15 0 0,-1 1 1 0 0,1 0-1 0 0,-1-1 1 0 0,1 1-1 0 0,0 0 0 0 0,0 0 1 0 0,0 0-1 0 0,0 0 1 0 0,-3 5-1 0 0,4-6 9 0 0,-1 0-2 0 0,-1 1 0 0 0,1-1 0 0 0,0 1 1 0 0,0-1-1 0 0,1 1 0 0 0,-1-1 0 0 0,0 1 0 0 0,0 0 1 0 0,1 0-1 0 0,-1 0 0 0 0,1 0 0 0 0,-2 3 0 0 0,-16 18 69 0 0,2-8-15 0 0,8-2-31 0 0,4-3 5 0 0,-1 7 40 0 0,2-2 9 0 0,3-6-31 0 0,0-8-34 0 0,-5 45 152 0 0,6-44-146 0 0,1 0 0 0 0,-1-1 0 0 0,1 1 0 0 0,-1 0-1 0 0,1 0 1 0 0,-1-1 0 0 0,1 1 0 0 0,0-1 0 0 0,0 1-1 0 0,0-1 1 0 0,0 1 0 0 0,0-1 0 0 0,0 1 0 0 0,0-1-1 0 0,1 0 1 0 0,-1 0 0 0 0,0 1 0 0 0,1-1 0 0 0,-1 0-1 0 0,1 0 1 0 0,-1-1 0 0 0,4 3 0 0 0,40 4 431 0 0,-13-3-226 0 0,-31-3-193 0 0,44-5 153 0 0,-40 4-164 0 0,15 5 9 0 0,-18-4-19 0 0,16 1 62 0 0,-15-1-76 0 0,0 0 1 0 0,0-1 0 0 0,-1 1-1 0 0,1 0 1 0 0,-1 0-1 0 0,1 0 1 0 0,0 0-1 0 0,-1 1 1 0 0,0-1 0 0 0,1 1-1 0 0,-1 0 1 0 0,0-1-1 0 0,0 1 1 0 0,0 0 0 0 0,0 0-1 0 0,0 0 1 0 0,0 1-1 0 0,1 1 1 0 0,-2-2-8 0 0,0-2 7 0 0,1 1 0 0 0,-1 0 0 0 0,0-1 0 0 0,0 1 0 0 0,1 0 0 0 0,-1-1 0 0 0,0 1 0 0 0,0 0 0 0 0,0 0 0 0 0,0 0 0 0 0,0 0-1 0 0,0 0 1 0 0,0 0 0 0 0,0 0 0 0 0,-1 1 0 0 0,1-1 0 0 0,0 0 0 0 0,-1 0 0 0 0,1 1 0 0 0,-1-1 0 0 0,1 0 0 0 0,-1 1 0 0 0,1-1 0 0 0,-1 0 0 0 0,0 1 0 0 0,0 1 0 0 0,6 42 4 0 0,-6-43-4 0 0,0 2 0 0 0,-1 0 0 0 0,1 1 0 0 0,-1-1 0 0 0,1 0 0 0 0,-1 0 0 0 0,0 0 1 0 0,0-1-1 0 0,-1 1 0 0 0,1 0 0 0 0,-1 0 0 0 0,-3 5 0 0 0,-1 1 5 0 0,0 0-1 0 0,-1-1 1 0 0,0 0 0 0 0,-13 14-1 0 0,19-22 9 0 0,-1 2-14 0 0,0 0 0 0 0,0 0 0 0 0,0 0 0 0 0,0 0-1 0 0,0-1 1 0 0,-1 1 0 0 0,1-1 0 0 0,-1 1 0 0 0,0-1 0 0 0,1 0 0 0 0,-1 0 0 0 0,0 0-1 0 0,-1 0 1 0 0,1-1 0 0 0,-4 2 0 0 0,2 0 18 0 0,-71 45-31 0 0,74-47 3 0 0,0 0 23 0 0,-15 7-13 0 0,15-7 12 0 0,-13 7 36 0 0,9-4-37 0 0,5-3 1 0 0,-19 0 1 0 0,-11-1 23 0 0,30 0-34 0 0,-1 0 1 0 0,1-1 0 0 0,0 1-1 0 0,0-1 1 0 0,0 0-1 0 0,0 1 1 0 0,0-1 0 0 0,0 0-1 0 0,0 1 1 0 0,0-1 0 0 0,0 0-1 0 0,0 0 1 0 0,0 0 0 0 0,1 0-1 0 0,-1 0 1 0 0,0 0-1 0 0,1 0 1 0 0,-1 0 0 0 0,1 0-1 0 0,-1 0 1 0 0,1-1 0 0 0,-1 1-1 0 0,0-2 1 0 0,1 1 11 0 0,13-67-3 0 0,-8 54 2 0 0,0 1 0 0 0,0 0 0 0 0,2 0-1 0 0,0 0 1 0 0,0 1 0 0 0,10-13 0 0 0,63-78 64 0 0,-43 59-25 0 0,12-19-132 0 0,-48 63 27 0 0,0 0-53 0 0,1 0 0 0 0,-1 0 0 0 0,1 1 0 0 0,-1-1 0 0 0,1 1 1 0 0,-1-1-1 0 0,1 1 0 0 0,0-1 0 0 0,-1 1 0 0 0,1 0 1 0 0,0 0-1 0 0,-1 0 0 0 0,1 0 0 0 0,0 0 0 0 0,2 0 0 0 0,20-2-3035 0 0</inkml:trace>
</inkml:ink>
</file>

<file path=ppt/ink/ink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5T11:41:52.964"/>
    </inkml:context>
    <inkml:brush xml:id="br0">
      <inkml:brushProperty name="width" value="0.2" units="cm"/>
      <inkml:brushProperty name="height" value="0.2" units="cm"/>
      <inkml:brushProperty name="color" value="#004F8B"/>
    </inkml:brush>
  </inkml:definitions>
  <inkml:trace contextRef="#ctx0" brushRef="#br0">185 21 104,'0'0'230,"8"-9"486,-8 9-690,0 0 0,0 0 0,1 0 0,-1 0 0,0-1 0,0 1 0,0 0 0,0 0 0,1 0 1,-1 0-1,0-1 0,0 1 0,0 0 0,0 0 0,0 0 0,1 0 0,-1-1 0,0 1 0,0 0 0,0 0 1,0 0-1,0-1 0,0 1 0,0 0 0,0 0 0,0-1 0,0 1 0,0 0 0,0 0 0,0 0 1,0-1-1,0 1 0,0 0 0,0 0 0,0 0 0,0-1 0,0 1 0,0 0 0,0 0 0,-1 0 1,1-1-1,0 1 0,0 0 0,0 0 0,0 0 0,0-1 0,-1 1 0,1 0 0,0 0 0,0 0 1,0 0-1,-1 0 0,1 0 0,0-1 0,-21 0-6,16 1 16,2 2-6,-5 1-4,1 0 1,0 1-1,0 0 1,1 0-1,-1 1 1,1-1-1,0 1 1,0 1-1,1-1 1,-1 1-1,1 0 1,1 1-1,-1-1 1,1 1-1,0 0 1,0 0-1,1 0 1,0 0-1,0 0 0,-1 10 1,-16 50 192,14-52-172,1 1 0,0 1 0,-2 16 0,2-7-32,3-15 9,1 0 0,-1-1 0,2 1 0,0 14-1,0-20-11,-1 1-1,1-1 0,1 0 0,-1 1 0,1-1 0,0 0 1,0 1-1,0-1 0,1 0 0,0 0 0,0 0 1,3 5-1,-4-8-7,32 11 238,-27-12-221,1-1 0,0 0 0,-1 0 0,1 0 0,-1-1 0,1 0 0,0 0 0,-1 0 0,0-1-1,1 0 1,-1 0 0,0-1 0,0 0 0,0 0 0,9-7 0,1-2 12,0 0 0,-2-1 0,26-28-1,-17-13 22,1-50-59,-23 101 6,0-1 0,-1 0 0,1 1 0,-1-1 0,0 1 0,0-1 0,-1 0 0,1 1 0,-1-1 0,1 1 0,-1-1 0,0 1 0,0-1 0,-1 1 0,1 0 0,-1-1 0,0 1 0,0 0 0,0 0 0,0 0 0,0 1 0,-1-1 0,-2-2 0,-4-2-26,-1 0 1,0 1-1,0 0 0,-1 1 1,0 0-1,-17-5 0,25 9-195,-1 0-1,0 0 0,1 0 0,-1 1 0,0 0 1,0 0-1,0 0 0,0 0 0,1 0 0,-1 1 1,-7 1-1,-4 1-780</inkml:trace>
</inkml:ink>
</file>

<file path=ppt/ink/ink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5T11:41:52.965"/>
    </inkml:context>
    <inkml:brush xml:id="br0">
      <inkml:brushProperty name="width" value="0.2" units="cm"/>
      <inkml:brushProperty name="height" value="0.2" units="cm"/>
      <inkml:brushProperty name="color" value="#004F8B"/>
    </inkml:brush>
  </inkml:definitions>
  <inkml:trace contextRef="#ctx0" brushRef="#br0">153 136 176,'0'0'619,"5"-36"925,-4 22-1119,1 1 0,0 0-1,7-24 1,-8 35-350,-1-7 152,1-2-64,-1 11-160,0 0-1,-1 0 1,1 0-1,0 0 1,0 0-1,0 0 1,0 0-1,0 0 0,0 0 1,0 0-1,0 0 1,0 0-1,0 0 1,0 0-1,0 0 1,0 0-1,0 0 0,0 0 1,-1 0-1,1 0 1,0 0-1,0 0 1,0 0-1,0 0 0,0 0 1,0 0-1,0 0 1,0 0-1,0 0 1,0 0-1,0 0 1,0 0-1,0 0 0,0 0 1,0 0-1,0 0 1,0 0-1,-1 0 1,1 0-1,0 0 1,0 0-1,0 0 0,0 0 1,0-1-1,0 1 1,-14 33 2,1 0 1,2 1 0,1 0 0,1 0-1,-4 42 1,-10 38 2,16-87-8,-8 31 7,2 1-1,2 1 1,-3 85-1,14-142-171,0 0 0,0 0 0,0-1 0,-1 1 0,1 0 0,-1-1 0,1 1 0,-1 0 0,0-1 0,0 1 0,0-1 0,-1 1 0,1-1 0,0 0 0,-1 1 0,-3 3 0</inkml:trace>
</inkml:ink>
</file>

<file path=ppt/ink/ink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5T11:41:52.966"/>
    </inkml:context>
    <inkml:brush xml:id="br0">
      <inkml:brushProperty name="width" value="0.2" units="cm"/>
      <inkml:brushProperty name="height" value="0.2" units="cm"/>
      <inkml:brushProperty name="color" value="#004F8B"/>
    </inkml:brush>
  </inkml:definitions>
  <inkml:trace contextRef="#ctx0" brushRef="#br0">6 1 156,'0'0'3751,"-5"18"-4217,8 13-1232,-1-22 715</inkml:trace>
</inkml:ink>
</file>

<file path=ppt/ink/ink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5T11:41:52.967"/>
    </inkml:context>
    <inkml:brush xml:id="br0">
      <inkml:brushProperty name="width" value="0.2" units="cm"/>
      <inkml:brushProperty name="height" value="0.2" units="cm"/>
      <inkml:brushProperty name="color" value="#004F8B"/>
    </inkml:brush>
  </inkml:definitions>
  <inkml:trace contextRef="#ctx0" brushRef="#br0">52 1 28,'0'0'2412,"-3"2"-2335,-8 8 1,8-7-3,-32 6-422</inkml:trace>
</inkml:ink>
</file>

<file path=ppt/ink/ink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5T11:41:52.968"/>
    </inkml:context>
    <inkml:brush xml:id="br0">
      <inkml:brushProperty name="width" value="0.2" units="cm"/>
      <inkml:brushProperty name="height" value="0.2" units="cm"/>
      <inkml:brushProperty name="color" value="#004F8B"/>
    </inkml:brush>
  </inkml:definitions>
  <inkml:trace contextRef="#ctx0" brushRef="#br0">0 27 112,'0'0'915,"16"-16"-307,-8 14-581,-2 0-62,-1 0-1,1 1 1,0 0 0,0 0 0,0 0 0,0 1 0,0 0-1,0 0 1,0 0 0,0 1 0,0-1 0,0 2 0,0-1-1,0 1 1,-1 0 0,1 0 0,6 3 0,-6 0-546</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3:12.073"/>
    </inkml:context>
    <inkml:brush xml:id="br0">
      <inkml:brushProperty name="width" value="0.05" units="cm"/>
      <inkml:brushProperty name="height" value="0.05" units="cm"/>
      <inkml:brushProperty name="color" value="#E71224"/>
    </inkml:brush>
  </inkml:definitions>
  <inkml:trace contextRef="#ctx0" brushRef="#br0">81 21 128 0 0,'13'-4'336'0'0,"0"-1"0"0"0,1 2 1 0 0,-1 0-1 0 0,1 1 0 0 0,0 0 0 0 0,22 0 1 0 0,-33 2-298 0 0,-1 1 0 0 0,1-1 0 0 0,0 0 0 0 0,-1 1 0 0 0,1 0 0 0 0,-1-1 0 0 0,0 1 1 0 0,1 0-1 0 0,-1 0 0 0 0,0 0 0 0 0,1 1 0 0 0,-1-1 0 0 0,0 0 0 0 0,0 1 0 0 0,0 0 1 0 0,0-1-1 0 0,2 4 0 0 0,-2-2-1 0 0,-1-1-1 0 0,1 1 1 0 0,-1 0 0 0 0,0 0 0 0 0,0 0 0 0 0,-1 0-1 0 0,1 0 1 0 0,-1 0 0 0 0,1 0 0 0 0,-1 0-1 0 0,0 0 1 0 0,0 0 0 0 0,0 0 0 0 0,-1 0 0 0 0,1 0-1 0 0,-1 1 1 0 0,1-1 0 0 0,-3 4 0 0 0,-3 12 20 0 0,0-1 0 0 0,-2 0 0 0 0,0 0 0 0 0,-1 0 0 0 0,-1-1 0 0 0,0 0 0 0 0,-2-1 0 0 0,-22 26 0 0 0,16-23-658 0 0,-1 0 0 0 0,-1-1 0 0 0,-29 19 0 0 0,12-9-542 0 0</inkml:trace>
</inkml:ink>
</file>

<file path=ppt/ink/ink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2.969"/>
    </inkml:context>
    <inkml:brush xml:id="br0">
      <inkml:brushProperty name="width" value="0.2" units="cm"/>
      <inkml:brushProperty name="height" value="0.2" units="cm"/>
      <inkml:brushProperty name="color" value="#004F8B"/>
    </inkml:brush>
  </inkml:definitions>
  <inkml:trace contextRef="#ctx0" brushRef="#br0">68 83 4 0 0,'0'0'268'0'0,"-40"12"2644"0"0,40-12-2890 0 0,0 0 0 0 0,0 0-1 0 0,0 0 1 0 0,0 0 0 0 0,-1 0-1 0 0,1 0 1 0 0,0 0 0 0 0,0 0-1 0 0,0 0 1 0 0,0 0 0 0 0,-1 0 0 0 0,1 0-1 0 0,0 0 1 0 0,0 0 0 0 0,0 0-1 0 0,0 0 1 0 0,-1 0 0 0 0,1 0-1 0 0,0-1 1 0 0,0 1 0 0 0,0 0-1 0 0,0 0 1 0 0,0 0 0 0 0,0 0-1 0 0,-1 0 1 0 0,1 0 0 0 0,0-1-1 0 0,0 1 1 0 0,0 0 0 0 0,0 0 0 0 0,0 0-1 0 0,0 0 1 0 0,0 0 0 0 0,0-1-1 0 0,0 1 1 0 0,0 0 0 0 0,0 0-1 0 0,-1 0 1 0 0,1 0 0 0 0,0-1-1 0 0,0 1 1 0 0,0 0 0 0 0,0 0-1 0 0,0 0 1 0 0,0 0 0 0 0,1-1 0 0 0,-1 1-1 0 0,0 0 1 0 0,0 0 0 0 0,0 0-1 0 0,0 0 1 0 0,0-1 0 0 0,0 1-1 0 0,0 0 1 0 0,0 0 0 0 0,0 0-1 0 0,0 0 1 0 0,0 0 0 0 0,1-1-1 0 0,-1 1 1 0 0,0 0 0 0 0,0 0 0 0 0,0 0-1 0 0,16-17 252 0 0,32-17-207 0 0,-48 34-66 0 0,10-6 16 0 0,1 0 0 0 0,0 1 0 0 0,0 1 1 0 0,0 0-1 0 0,18-4 0 0 0,15 5-12 0 0,-42 3-12 0 0,19 18 26 0 0,-21-11-14 0 0,0-1-1 0 0,0 0 1 0 0,0 1-1 0 0,0-1 1 0 0,-1 0-1 0 0,0 0 0 0 0,-1 1 1 0 0,1-1-1 0 0,-1 0 1 0 0,0 0-1 0 0,-1 0 1 0 0,-4 8-1 0 0,-3 6 6 0 0,-2-1 0 0 0,-14 19 0 0 0,2-5-12 0 0,-1 2 11 0 0,-46 50 1 0 0,32-46 43 0 0,37-38-39 0 0,-3 4-23 0 0,4-3 81 0 0,3-6 376 0 0,7-5-428 0 0,0 0-1 0 0,1 0 0 0 0,0 1 1 0 0,0 0-1 0 0,1 1 1 0 0,0 0-1 0 0,0 0 0 0 0,0 2 1 0 0,16-7-1 0 0,-21 10-19 0 0,-1-1 0 0 0,0 1 0 0 0,1 1 0 0 0,-1-1-1 0 0,1 1 1 0 0,-1 0 0 0 0,1 0 0 0 0,0 1 0 0 0,0-1 0 0 0,-1 1 0 0 0,1 1-1 0 0,0-1 1 0 0,-1 1 0 0 0,1 0 0 0 0,0 0 0 0 0,-1 1 0 0 0,1-1 0 0 0,-1 1-1 0 0,0 0 1 0 0,1 1 0 0 0,-1-1 0 0 0,0 1 0 0 0,-1 0 0 0 0,7 5 0 0 0,-9-5 1 0 0,1 0 0 0 0,-1 0 1 0 0,0 1-1 0 0,0-1 1 0 0,0 1-1 0 0,0-1 1 0 0,-1 1-1 0 0,1 0 1 0 0,-1-1-1 0 0,0 1 1 0 0,0 0-1 0 0,0 0 1 0 0,-1 0-1 0 0,1 0 1 0 0,-1 0-1 0 0,0 0 0 0 0,0 0 1 0 0,0 0-1 0 0,-1 0 1 0 0,0 0-1 0 0,1 0 1 0 0,-3 3-1 0 0,0 6 7 0 0,-1-1 1 0 0,-1 0-1 0 0,0 0 0 0 0,0 0 0 0 0,-11 16 1 0 0,7-15 1 0 0,-1 0 0 0 0,0-1 0 0 0,-1 0 0 0 0,0-1 1 0 0,-26 20-1 0 0,30-25-26 0 0,0-1 1 0 0,0 0-1 0 0,-1 0 0 0 0,0-1 1 0 0,0 0-1 0 0,0-1 1 0 0,-1 1-1 0 0,1-1 0 0 0,-1-1 1 0 0,0 0-1 0 0,-16 2 1 0 0,22-4-88 0 0,1 0 1 0 0,0-1 0 0 0,0 1 0 0 0,0-1 0 0 0,0 1 0 0 0,0-1 0 0 0,0 0 0 0 0,0 0 0 0 0,0 0 0 0 0,0 0-1 0 0,0 0 1 0 0,0-1 0 0 0,1 1 0 0 0,-1 0 0 0 0,0-1 0 0 0,1 1 0 0 0,-1-1 0 0 0,1 0 0 0 0,0 1 0 0 0,-1-1 0 0 0,1 0-1 0 0,0 0 1 0 0,0 0 0 0 0,0 0 0 0 0,0 0 0 0 0,1 0 0 0 0,-1 0 0 0 0,1 0 0 0 0,-1 0 0 0 0,1-1 0 0 0,-1 1-1 0 0,1 0 1 0 0,0 0 0 0 0,0-3 0 0 0</inkml:trace>
</inkml:ink>
</file>

<file path=ppt/ink/ink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2.970"/>
    </inkml:context>
    <inkml:brush xml:id="br0">
      <inkml:brushProperty name="width" value="0.2" units="cm"/>
      <inkml:brushProperty name="height" value="0.2" units="cm"/>
      <inkml:brushProperty name="color" value="#004F8B"/>
    </inkml:brush>
  </inkml:definitions>
  <inkml:trace contextRef="#ctx0" brushRef="#br0">207 0 284 0 0,'0'0'1381'0'0,"-7"5"-1241"0"0,-9 5-27 0 0,1 1 1 0 0,0 1 0 0 0,1 0-1 0 0,0 1 1 0 0,1 1-1 0 0,1 0 1 0 0,-17 24 0 0 0,8-4 48 0 0,-16 30 101 0 0,35-60-228 0 0,-1 1 1 0 0,1 0-1 0 0,1 1 1 0 0,-1-1-1 0 0,1 0 1 0 0,0 0-1 0 0,0 1 1 0 0,1-1-1 0 0,-1 0 0 0 0,2 10 1 0 0,-1-14-30 0 0,1 0 0 0 0,0 0 0 0 0,0 0 0 0 0,0 0 0 0 0,0 0 0 0 0,0 0 0 0 0,0 0 0 0 0,0-1 0 0 0,0 1 1 0 0,0 0-1 0 0,0 0 0 0 0,1-1 0 0 0,-1 1 0 0 0,0-1 0 0 0,0 1 0 0 0,1-1 0 0 0,-1 0 0 0 0,0 1 0 0 0,1-1 0 0 0,-1 0 0 0 0,0 0 0 0 0,1 0 0 0 0,2 0 0 0 0,31 1 29 0 0,-18-2-48 0 0,-1-1 0 0 0,1-1 0 0 0,-1 0 0 0 0,0-1 0 0 0,17-7 0 0 0,-25 8-181 0 0,0 0 0 0 0,-1 0-1 0 0,1-1 1 0 0,-1-1 0 0 0,0 1-1 0 0,0-1 1 0 0,0 0 0 0 0,0 0-1 0 0,-1-1 1 0 0,0 0 0 0 0,9-12-1 0 0,-8 9-536 0 0</inkml:trace>
</inkml:ink>
</file>

<file path=ppt/ink/ink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2.971"/>
    </inkml:context>
    <inkml:brush xml:id="br0">
      <inkml:brushProperty name="width" value="0.2" units="cm"/>
      <inkml:brushProperty name="height" value="0.2" units="cm"/>
      <inkml:brushProperty name="color" value="#004F8B"/>
    </inkml:brush>
  </inkml:definitions>
  <inkml:trace contextRef="#ctx0" brushRef="#br0">65 172 12 0 0,'-33'-11'561'0'0,"30"10"-407"0"0,-15-3 254 0 0,7 0-81 0 0,12 0 174 0 0,27-6-422 0 0,1 2 1 0 0,55-9-1 0 0,29-8 38 0 0,-97 21-98 0 0,0 0 58 0 0,0-1 0 0 0,-1-1-1 0 0,1 0 1 0 0,-1 0 0 0 0,-1-2 0 0 0,17-10 0 0 0,-18 0 229 0 0,-10 8-117 0 0,-7 8 81 0 0,-3 5-264 0 0,0 1-1 0 0,1 1 1 0 0,-1-1 0 0 0,1 1-1 0 0,0 0 1 0 0,0 0-1 0 0,0 1 1 0 0,1 0-1 0 0,-1 0 1 0 0,1 0-1 0 0,1 0 1 0 0,-1 1 0 0 0,1 0-1 0 0,-3 8 1 0 0,-2 7 9 0 0,0 0 0 0 0,2 1 0 0 0,0 0 0 0 0,2 1 0 0 0,0 0 0 0 0,2-1 0 0 0,1 1 1 0 0,0 25-1 0 0,2-47 4 0 0,0 0 1 0 0,0 0 0 0 0,0 1-1 0 0,1-1 1 0 0,-1 0 0 0 0,1 0 0 0 0,-1 0-1 0 0,1 1 1 0 0,0-1 0 0 0,0 0-1 0 0,0 0 1 0 0,0 0 0 0 0,0 0-1 0 0,0 0 1 0 0,0-1 0 0 0,1 1-1 0 0,-1 0 1 0 0,1-1 0 0 0,-1 1 0 0 0,1 0-1 0 0,0-1 1 0 0,0 0 0 0 0,-1 1-1 0 0,1-1 1 0 0,0 0 0 0 0,0 0-1 0 0,0 0 1 0 0,0 0 0 0 0,1-1-1 0 0,-1 1 1 0 0,0 0 0 0 0,0-1 0 0 0,0 0-1 0 0,0 1 1 0 0,1-1 0 0 0,-1 0-1 0 0,0 0 1 0 0,4-1 0 0 0,7 1 1 0 0,0-1 1 0 0,0-1 0 0 0,0 0 0 0 0,0-1 0 0 0,13-5-1 0 0,-19 6-10 0 0,1-1-1 0 0,-1 0 1 0 0,0 0-1 0 0,0 0 1 0 0,0-1-1 0 0,0-1 0 0 0,0 1 1 0 0,-1-1-1 0 0,0 0 1 0 0,0 0-1 0 0,10-11 0 0 0,-14 12-2 0 0,1 0-1 0 0,-1 0 0 0 0,1-1 1 0 0,-1 1-1 0 0,0 0 0 0 0,-1-1 1 0 0,1 1-1 0 0,-1-1 0 0 0,0 1 1 0 0,0-1-1 0 0,0 0 0 0 0,-1 0 1 0 0,1 1-1 0 0,-1-1 0 0 0,0 0 1 0 0,-1 0-1 0 0,1 1 0 0 0,-1-1 1 0 0,0 0-1 0 0,0 0 0 0 0,0 1 0 0 0,-3-5 1 0 0,1 0-5 0 0,0 1 0 0 0,0 0 0 0 0,-1 0 0 0 0,0 1 0 0 0,0-1 0 0 0,-1 1 0 0 0,0 0 0 0 0,-1 0 0 0 0,1 0 0 0 0,-1 1 0 0 0,-1 0 0 0 0,1 0 0 0 0,-1 1 0 0 0,0-1 0 0 0,0 1 0 0 0,0 1 0 0 0,-1 0 0 0 0,0 0 0 0 0,0 0 0 0 0,0 1 0 0 0,-15-4 0 0 0,19 6-117 0 0,-1 3-104 0 0,-48 19-2344 0 0,39-14 1310 0 0</inkml:trace>
</inkml:ink>
</file>

<file path=ppt/ink/ink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5T11:41:52.972"/>
    </inkml:context>
    <inkml:brush xml:id="br0">
      <inkml:brushProperty name="width" value="0.2" units="cm"/>
      <inkml:brushProperty name="height" value="0.2" units="cm"/>
      <inkml:brushProperty name="color" value="#004F8B"/>
    </inkml:brush>
  </inkml:definitions>
  <inkml:trace contextRef="#ctx0" brushRef="#br0">377 73 88,'0'0'1433,"25"-20"74,-24 19-1495,0 1-1,-1-1 0,1 1 1,0-1-1,0 0 1,-1 1-1,1-1 0,0 0 1,-1 1-1,1-1 0,0 0 1,-1 0-1,1 1 1,-1-1-1,0 0 0,1 0 1,-1 0-1,0 0 1,1 0-1,-1 0 0,0 0 1,0 0-1,0 1 0,0-1 1,0 0-1,0 0 1,0 0-1,0 0 0,0 0 1,0 0-1,0 0 1,-1 0-1,1 0 0,0 0 1,-1 0-1,1 1 0,-1-1 1,1 0-1,-1 0 1,1 0-1,-1 1 0,1-1 1,-1 0-1,0 1 1,0-1-1,1 0 0,-1 1 1,0-1-1,0 1 0,1-1 1,-1 1-1,0 0 1,-2-1-1,-2-1-9,0 0 1,-1 0-1,1 0 0,-1 1 1,0 0-1,1 0 0,-1 1 1,0 0-1,0-1 0,1 2 1,-1-1-1,0 1 0,0 0 1,1 0-1,-1 1 0,1-1 1,-8 4-1,-14 6 16,-50 26 0,67-32 1,-3 2-21,0 0-1,0 0 0,1 1 1,0 1-1,0 0 0,1 1 1,0 0-1,1 1 0,0 0 1,1 0-1,0 1 0,1 1 1,0-1-1,1 1 0,-7 17 1,14-28 31,-1 0 1,0-1 0,1 1 0,-1 0 0,1 0-1,-1 0 1,1 0 0,0 0 0,0 0 0,0 0-1,0 0 1,0 0 0,1 0 0,-1-1 0,1 1-1,-1 0 1,1 0 0,-1 0 0,1 0 0,0-1-1,0 1 1,0 0 0,2 2 0,0-1 22,0-1 1,-1 1 0,2-1 0,-1 0-1,0 0 1,0 0 0,1 0-1,-1 0 1,1-1 0,-1 0 0,7 2-1,0-1 17,-1 0-1,1-1 1,0 0 0,-1 0-1,1-1 1,0-1-1,-1 1 1,1-2 0,17-3-1,8-8 87,65-34 0,-88 40-136,1 0-1,-2-1 1,1 0 0,-1-1-1,0 0 1,-1-1 0,0 0 0,11-15-1,-15 19 3,4-20 13,-8 21-24,0-1-1,-1 4-6,-1-1 0,1 1 0,-1-1-1,1 1 1,-1-1 0,0 1 0,0-1 0,0 0 0,-1 1 0,1-1 0,-2-4 0,2 5-4,0-5 0,-1-1 0,0 1-1,-1 0 1,1 0 0,-6-12 0,6 17-11,-11 164-196,7-128 197,-33 181-14,32-192 24,-2 0 0,0-1 1,-1 0-1,-1 0 0,-1-1 0,0 0 0,-17 21 0,-23 14-1464</inkml:trace>
</inkml:ink>
</file>

<file path=ppt/ink/ink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5T11:41:52.973"/>
    </inkml:context>
    <inkml:brush xml:id="br0">
      <inkml:brushProperty name="width" value="0.2" units="cm"/>
      <inkml:brushProperty name="height" value="0.2" units="cm"/>
      <inkml:brushProperty name="color" value="#004F8B"/>
    </inkml:brush>
  </inkml:definitions>
  <inkml:trace contextRef="#ctx0" brushRef="#br0">236 139 144,'5'-25'1125,"-5"25"-1143,1-4 121,-1 0 1,0 0-1,0 1 0,0-1 0,-1 0 0,1 0 0,-1 0 0,0 1 0,-2-7 76,-22-19 224,20 28-387,0 0-1,0 1 1,0-1 0,0 1-1,0 1 1,-1-1-1,1 1 1,0 0 0,0 0-1,0 0 1,0 0 0,1 1-1,-1 0 1,0 0 0,1 1-1,-1-1 1,1 1 0,0 0-1,-1 0 1,1 0-1,-4 6 1,-3 1-9,1 1 0,0 1 0,1-1-1,1 1 1,0 1 0,-11 22 0,14-22 9,0 0-1,1 1 1,1-1 0,0 1 0,0 0-1,1 0 1,1 0 0,1 0-1,1 19 1,-1-23 24,1-1-1,1 0 1,-1 0-1,1 0 1,1 0-1,0 0 1,0-1-1,0 1 1,1-1-1,1 0 1,-1 0-1,1 0 1,1 0-1,-1-1 1,10 9-1,-9-12 14,0 0-1,0 0 0,0-1 1,1 0-1,0 0 0,0-1 1,-1 1-1,1-2 0,1 1 1,-1-1-1,12 1 0,2 0 83,0-2 0,35-3 0,-50 2-105,-1 0 0,1-1 0,-1 1-1,0-1 1,0 0 0,0-1 0,0 1 0,0-1-1,-1 0 1,1 0 0,-1 0 0,0-1 0,0 1-1,0-1 1,0 0 0,0 0 0,-1-1 0,3-4-1,5-9 38,-1 0-1,-1 0 0,10-26 1,-17 38-37,3-10 51,-1 1-1,-1-1 0,4-32 1,1-10 3,-7 55-82,-1-50 32,-3 31-13,3 17-16,-1 1-1,0-1 1,0 1 0,0-1 0,0 1 0,-1-1-1,0 1 1,0 0 0,0 0 0,0 0 0,-1 0-1,1 0 1,-1 0 0,0 1 0,0-1-1,-6-4 1,5 4-8,1 1 0,-1-1-1,0 1 1,1 0-1,-2 0 1,1 0 0,0 0-1,-1 1 1,1-1 0,-1 1-1,1 0 1,-1 1 0,0-1-1,0 1 1,0 0 0,0 0-1,0 1 1,0-1-1,0 1 1,0 0 0,0 1-1,-6 0 1,0 2-249,0 0-1,0 0 1,0 2 0,0-1-1,1 1 1,0 1 0,0-1-1,-17 15 1,11-8-1277,0 1 117</inkml:trace>
</inkml:ink>
</file>

<file path=ppt/ink/ink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2.974"/>
    </inkml:context>
    <inkml:brush xml:id="br0">
      <inkml:brushProperty name="width" value="0.2" units="cm"/>
      <inkml:brushProperty name="height" value="0.2" units="cm"/>
      <inkml:brushProperty name="color" value="#004F8B"/>
    </inkml:brush>
  </inkml:definitions>
  <inkml:trace contextRef="#ctx0" brushRef="#br0">409 168 240 0 0,'0'0'269'0'0,"13"-48"1420"0"0,21-63-273 0 0,-33 109-1360 0 0,1-5 11 0 0,-3 7-64 0 0,1 0 1 0 0,0 0 0 0 0,0 0-1 0 0,0 0 1 0 0,0 0 0 0 0,0 1-1 0 0,0-1 1 0 0,0 0 0 0 0,0 0-1 0 0,0 0 1 0 0,0 0 0 0 0,0 0-1 0 0,-1 0 1 0 0,1 0 0 0 0,0 0-1 0 0,0 0 1 0 0,0 0 0 0 0,0 0-1 0 0,0 0 1 0 0,0 0 0 0 0,0 0-1 0 0,0 0 1 0 0,0 0 0 0 0,0 0-1 0 0,0 0 1 0 0,-1 0 0 0 0,1-1-1 0 0,0 1 1 0 0,0 0 0 0 0,0 0-1 0 0,-40 80 18 0 0,-68 207-1 0 0,85-214-10 0 0,14-46-5 0 0,-36 109 43 0 0,-25 68-29 0 0,22-68-31 0 0,17-45-2 0 0,-3 6-5 0 0,11-32 7 0 0,16-46 4 0 0,-10 39-151 0 0,17-55-14 0 0,1 12-1743 0 0</inkml:trace>
</inkml:ink>
</file>

<file path=ppt/ink/ink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5T11:41:52.975"/>
    </inkml:context>
    <inkml:brush xml:id="br0">
      <inkml:brushProperty name="width" value="0.2" units="cm"/>
      <inkml:brushProperty name="height" value="0.2" units="cm"/>
      <inkml:brushProperty name="color" value="#004F8B"/>
    </inkml:brush>
  </inkml:definitions>
  <inkml:trace contextRef="#ctx0" brushRef="#br0">84 19 64,'0'0'259,"5"-11"338,-5 11-572,0 0 0,0 0 1,0 0-1,0 0 0,1 0 1,-1 0-1,0 0 0,0-1 1,0 1-1,0 0 0,0 0 1,0 0-1,0 0 0,1 0 1,-1-1-1,0 1 0,0 0 1,0 0-1,0 0 0,0 0 1,0-1-1,0 1 0,0 0 1,0 0-1,0 0 0,0 0 1,0-1-1,0 1 0,0 0 1,0 0-1,0 0 0,0 0 1,0-1-1,0 1 0,0 0 1,0 0-1,0 0 0,-1 0 1,1 0-1,0-1 0,0 1 1,0 0-1,0 0 0,0 0 1,0 0-1,0 0 0,-1 0 1,1-1-1,0 1 0,0 0 1,0 0-1,0 0 0,0 0 1,-1 0-1,1 0 0,0 0 1,0 0-1,0 0 0,0 0 1,-1 0-1,1 0 0,0 0 1,0 0-1,0 0 0,0 0 1,-1 0-1,1 0 0,0 0 1,-7 5-18,0 0 0,1 1 1,-1 0-1,1 0 1,1 0-1,-1 1 0,1-1 1,0 2-1,1-1 1,0 0-1,0 1 0,0 0 1,1-1-1,0 2 1,1-1-1,0 0 0,0 0 1,1 1-1,-1 9 1,2-16-6,0-1 0,0 0 0,0 1 1,0-1-1,0 1 0,0-1 1,1 0-1,-1 1 0,1-1 0,-1 1 1,1-1-1,-1 0 0,1 0 1,0 1-1,0-1 0,-1 0 0,1 0 1,0 0-1,0 0 0,0 0 1,0 0-1,0 0 0,1 0 0,-1 0 1,0 0-1,0-1 0,1 1 0,-1 0 1,0-1-1,1 1 0,-1-1 1,0 0-1,1 1 0,-1-1 0,1 0 1,-1 0-1,0 0 0,3 0 1,24-1 28,-25 1-10,26-23 76,-28 22-111,-1-1-1,0 1 1,0-1 0,0 1 0,0-1 0,0 1 0,0 0 0,0-1 0,0 1-1,0-1 1,-1 1 0,1 0 0,-1-1 0,1 1 0,-1-1 0,1 1 0,-1 0-1,0 0 1,0 0 0,1-1 0,-1 1 0,0 0 0,0 0 0,0 0 0,0 0 0,-1 0-1,1 0 1,0 1 0,0-1 0,-1 0 0,1 1 0,0-1 0,0 0 0,-1 1-1,1 0 1,-3-1 0,2 1-477,-2 2-323,-15 9 62</inkml:trace>
</inkml:ink>
</file>

<file path=ppt/ink/ink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5T11:41:52.976"/>
    </inkml:context>
    <inkml:brush xml:id="br0">
      <inkml:brushProperty name="width" value="0.2" units="cm"/>
      <inkml:brushProperty name="height" value="0.2" units="cm"/>
      <inkml:brushProperty name="color" value="#004F8B"/>
    </inkml:brush>
  </inkml:definitions>
  <inkml:trace contextRef="#ctx0" brushRef="#br0">32 0 88,'0'0'290,"-3"4"-171,0-1-87,0 0 0,1 1 0,-1-1-1,1 1 1,0 0 0,0 0 0,0 0-1,0 0 1,1 0 0,-2 7 0,2-9-11,1 0 1,0 0 0,-1 0-1,1 0 1,0 0 0,0 0-1,0 0 1,0 0 0,1 1-1,-1-1 1,1 0 0,-1 0-1,1 0 1,0 0 0,-1 0-1,1 0 1,0-1 0,0 1-1,1 0 1,-1 0-1,0-1 1,0 1 0,1-1-1,2 4 1,-3-5-2,1 1 0,-1 0 0,0 0 0,0 0 0,0-1-1,1 1 1,-1 0 0,0-1 0,1 1 0,-1-1 0,0 0 0,1 1 0,-1-1-1,1 0 1,-1 0 0,1 0 0,-1 0 0,0 0 0,1 0 0,-1 0 0,1-1 0,-1 1-1,0 0 1,1-1 0,-1 1 0,0-1 0,1 0 0,-1 1 0,0-1 0,0 0-1,0 0 1,1 1 0,-1-1 0,0 0 0,0 0 0,0 0 0,-1-1 0,2 0 0,-1 1 16,2-15 184,-5 10-214,2 5-2,-1 0 0,1 0 0,0 0 1,-1 0-1,1 0 0,-1 0 0,1 0 0,-1 0 1,1 0-1,-1 0 0,0 0 0,1 0 0,-1 1 0,0-1 1,0 0-1,1 0 0,-1 1 0,0-1 0,0 1 1,0-1-1,-2 0 0,1 1-3,-1 1 0,0-1 0,0 1 0,0 0 0,0 0 0,0 0-1,1 1 1,-1-1 0,0 0 0,1 1 0,-1 0 0,1 0 0,0 0 0,0 0 0,-4 4 0,5-6 1,0 1 0,1-1 0,-1 1 0,0-1 0,0 1 0,1 0 1,-1 0-1,1-1 0,-1 1 0,0 0 0,1 0 0,-1 0 0,1-1 0,0 1 0,-1 0 0,1 0 0,0 0 1,0 0-1,-1 0 0,1 0 0,0 0 0,0 0 0,0 0 0,0 0 0,0 0 0,0 0 0,0 0 0,1 0 1,-1 0-1,0-1 0,0 1 0,1 0 0,-1 0 0,1 0 0,0 1 0,0-1 8,0 1 1,1-1-1,-1 1 0,1-1 0,-1 0 1,1 0-1,-1 0 0,1 0 0,0 0 1,-1 0-1,1 0 0,0-1 0,0 1 1,0 0-1,3 0 0,-3-1 86,26-9-13,-27 9-90,-1-1 0,1 1 0,0 0 1,0-1-1,-1 1 0,1-1 0,0 1 0,-1-1 0,1 1 1,0-1-1,-1 0 0,1 1 0,-1-1 0,1 0 0,-1 1 1,1-1-1,-1 0 0,0 0 0,1 0 0,-1 1 0,0-1 1,1 0-1,-1 0 0,0 0 0,0 0 0,0 1 0,0-2 1,-20-5-1365,16 6 586</inkml:trace>
</inkml:ink>
</file>

<file path=ppt/ink/ink1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5T11:41:52.977"/>
    </inkml:context>
    <inkml:brush xml:id="br0">
      <inkml:brushProperty name="width" value="0.2" units="cm"/>
      <inkml:brushProperty name="height" value="0.2" units="cm"/>
      <inkml:brushProperty name="color" value="#004F8B"/>
    </inkml:brush>
  </inkml:definitions>
  <inkml:trace contextRef="#ctx0" brushRef="#br0">93 41 132,'0'0'804,"-35"29"-15,-8 3-88,41-31-648,-11 4 1482,25-15-1460,1 1 0,0 0 1,1 1-1,0 0 0,23-8 1,88-27 190,-123 42-277,0 1 7,7-3-5,-7 2 7,20 13-12,-21-9 14,1 0 0,-1 0-1,0 0 1,0 0 0,-1 0 0,1 0 0,-1 0 0,0 1 0,1-1 0,-1 0-1,-1 0 1,1 0 0,0 1 0,-1-1 0,1 0 0,-3 6 0,-23 59 62,14-40-28,-8 19 15,-36 59 0,38-73-19,17-32-51,-2 11 593,13-27-324,2 6-230,0 0 1,1 0 0,-1 1 0,2 0-1,-1 1 1,1 1 0,0 0 0,1 1 0,-1 1-1,18-4 1,-28 7-18,1 0 1,-1 1-1,1-1 0,-1 1 0,1 0 1,-1 0-1,1 0 0,0 1 0,-1-1 0,1 1 1,-1 0-1,1 1 0,-1-1 0,0 1 0,1 0 1,-1 0-1,0 0 0,0 0 0,5 5 1,-6-4 0,0-1 0,-1 1 1,0-1-1,0 1 1,1 0-1,-2 0 1,1 0-1,0 0 1,-1 0-1,1 1 1,-1-1-1,0 0 0,0 1 1,0-1-1,0 1 1,-1-1-1,0 1 1,1-1-1,-1 1 1,-1-1-1,1 1 1,0-1-1,-1 1 1,0-1-1,0 1 0,-1 4 1,-6 10 9,0 0 1,-1 0-1,0-1 1,-2 0-1,0 0 1,-1-1-1,-27 28 1,11-17-5,0-1 0,-2-1 0,-39 24 0,60-42 3,-1-2 1,0 0-1,0 0 0,0 0 1,0-1-1,0-1 0,-16 4 1,25-7-10,0 0 0,0 0 0,0-1 0,0 1 0,0 0 0,0 0 0,0 0 0,1 0 0,-1-1 0,0 1 1,0 0-1,0-1 0,1 1 0,-1-1 0,0 1 0,0-1 0,1 1 0,-1-1 0,0 0 0,1 1 1,-1-1-1,1 0 0,-1 1 0,1-1 0,-1 0 0,1 0 0,-1 1 0,1-1 0,0 0 0,-1 0 0,1 0 1,0 0-1,0 1 0,0-1 0,0 0 0,-1 0 0,1 0 0,0 0 0,1 0 0,-1 0 0,0-1 0,6-35-21,-3 30 5,1 1-1,-1 0 1,1 0-1,0 0 1,0 0-1,1 0 1,0 1-1,0 0 1,0 0 0,1 0-1,0 1 1,0-1-1,0 2 1,0-1-1,0 1 1,10-4-1,7-1-950,0 1 0,1 1-1,36-5 1,-39 8-273</inkml:trace>
</inkml:ink>
</file>

<file path=ppt/ink/ink1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2.978"/>
    </inkml:context>
    <inkml:brush xml:id="br0">
      <inkml:brushProperty name="width" value="0.2" units="cm"/>
      <inkml:brushProperty name="height" value="0.2" units="cm"/>
      <inkml:brushProperty name="color" value="#004F8B"/>
    </inkml:brush>
  </inkml:definitions>
  <inkml:trace contextRef="#ctx0" brushRef="#br0">164 151 16 0 0,'3'-19'1286'0'0,"-5"-113"2801"0"0,-6 145-3262 0 0,-7 29-875 0 0,-3 21 108 0 0,-14 30-21 0 0,-8 30-33 0 0,40-121 4 0 0,-12 42 2 0 0,9-15 333 0 0,8-31-314 0 0,6-3-19 0 0,64-30 127 0 0,-54 26-84 0 0,-8 3-46 0 0,0 1 0 0 0,1 1 1 0 0,0 0-1 0 0,-1 1 0 0 0,26-2 1 0 0,-33 5-16 0 0,0 1 0 0 0,0-1 1 0 0,0 1-1 0 0,-1 1 0 0 0,1-1 0 0 0,0 1 1 0 0,-1 0-1 0 0,1 0 0 0 0,-1 1 1 0 0,9 4-1 0 0,-12-5 7 0 0,0-1 0 0 0,0 1 0 0 0,0-1-1 0 0,0 1 1 0 0,0 0 0 0 0,0 0 0 0 0,-1 0 0 0 0,1 0 0 0 0,-1 0 0 0 0,1 0 0 0 0,-1 0 0 0 0,0 0 0 0 0,0 1-1 0 0,0-1 1 0 0,0 0 0 0 0,0 1 0 0 0,0-1 0 0 0,-1 1 0 0 0,1-1 0 0 0,-1 1 0 0 0,0-1 0 0 0,0 1 0 0 0,0-1-1 0 0,0 1 1 0 0,0-1 0 0 0,0 1 0 0 0,-1-1 0 0 0,1 1 0 0 0,-1-1 0 0 0,1 1 0 0 0,-2 2 0 0 0,-8 20 1 0 0,0-1 0 0 0,-2 0 0 0 0,0-1 0 0 0,-27 36-1 0 0,30-46 10 0 0,-2 0 0 0 0,1-1 0 0 0,-2 0 0 0 0,0-1 0 0 0,0-1-1 0 0,-1 1 1 0 0,0-2 0 0 0,-1 0 0 0 0,-15 8 0 0 0,23-15-3 0 0,0 0 0 0 0,1 0 0 0 0,-1 0 1 0 0,0 0-1 0 0,0-1 0 0 0,0 0 1 0 0,0 0-1 0 0,0-1 0 0 0,-8 0 0 0 0,12 0 13 0 0,-17-5-53 0 0,-6-8 7 0 0,23 12 4 0 0,1 1 1 0 0,0-1 0 0 0,0 1 0 0 0,0-1 0 0 0,0 0 0 0 0,0 0 0 0 0,0 1 0 0 0,0-1-1 0 0,0 0 1 0 0,1 0 0 0 0,-1 0 0 0 0,0 0 0 0 0,0 0 0 0 0,1 0 0 0 0,-1 0-1 0 0,0 0 1 0 0,1 0 0 0 0,-1 0 0 0 0,1 0 0 0 0,0-1 0 0 0,-1 1 0 0 0,1-2-1 0 0,9-28-870 0 0,-8 29 868 0 0,5-41-98 0 0,-1 36 150 0 0,1 0-1 0 0,0 0 0 0 0,0 1 1 0 0,0 0-1 0 0,1 0 1 0 0,0 1-1 0 0,14-9 0 0 0,60-28 72 0 0,-53 32-336 0 0,1 1 0 0 0,1 1 0 0 0,-1 2 0 0 0,1 1 0 0 0,0 2 0 0 0,53-1 0 0 0,-47 3-1458 0 0,-17-1 411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3:15.069"/>
    </inkml:context>
    <inkml:brush xml:id="br0">
      <inkml:brushProperty name="width" value="0.05" units="cm"/>
      <inkml:brushProperty name="height" value="0.05" units="cm"/>
      <inkml:brushProperty name="color" value="#E71224"/>
    </inkml:brush>
  </inkml:definitions>
  <inkml:trace contextRef="#ctx0" brushRef="#br0">1 55 148 0 0,'0'0'3960'0'0,"-1"-17"-2487"0"0,5-21 295 0 0,33 123-1715 0 0,-3 0 1 0 0,32 127 0 0 0,-58-168-5 0 0,-8-43-35 0 0,0 15-1525 0 0,-13-5-1481 0 0,3-6 1262 0 0</inkml:trace>
</inkml:ink>
</file>

<file path=ppt/ink/ink1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5T11:41:52.979"/>
    </inkml:context>
    <inkml:brush xml:id="br0">
      <inkml:brushProperty name="width" value="0.2" units="cm"/>
      <inkml:brushProperty name="height" value="0.2" units="cm"/>
      <inkml:brushProperty name="color" value="#004F8B"/>
    </inkml:brush>
  </inkml:definitions>
  <inkml:trace contextRef="#ctx0" brushRef="#br0">1 89 188,'0'0'614,"3"-2"-333,6-4-117,0 0-1,0 1 0,1 0 0,0 1 0,0 0 0,0 1 0,15-4 0,84-11 345,-64 11-390,133-9-293,-114 12-1263,-36 3 649</inkml:trace>
</inkml:ink>
</file>

<file path=ppt/ink/ink1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2.980"/>
    </inkml:context>
    <inkml:brush xml:id="br0">
      <inkml:brushProperty name="width" value="0.2" units="cm"/>
      <inkml:brushProperty name="height" value="0.2" units="cm"/>
      <inkml:brushProperty name="color" value="#004F8B"/>
    </inkml:brush>
  </inkml:definitions>
  <inkml:trace contextRef="#ctx0" brushRef="#br0">178 35 96 0 0,'0'0'389'0'0,"-18"-26"452"0"0,16 25-807 0 0,0 0 1 0 0,-1-1-1 0 0,1 2 0 0 0,0-1 0 0 0,0 0 1 0 0,-1 0-1 0 0,1 1 0 0 0,0-1 0 0 0,-1 1 0 0 0,1 0 1 0 0,0 0-1 0 0,-1 0 0 0 0,1 0 0 0 0,-1 0 1 0 0,1 0-1 0 0,0 1 0 0 0,-1-1 0 0 0,1 1 1 0 0,0 0-1 0 0,-1-1 0 0 0,1 1 0 0 0,0 0 1 0 0,-4 3-1 0 0,1 0-3 0 0,0 0 0 0 0,0 1 1 0 0,1 0-1 0 0,-1 0 0 0 0,1 1 1 0 0,0-1-1 0 0,-6 12 0 0 0,-19 42 211 0 0,16-21-118 0 0,0 22 44 0 0,12-47-129 0 0,-1 0 1 0 0,2 0-1 0 0,0 0 1 0 0,0 0-1 0 0,1-1 1 0 0,1 1-1 0 0,0 0 1 0 0,1 0-1 0 0,0-1 1 0 0,10 24-1 0 0,-10-30-25 0 0,1 1 0 0 0,0-1 0 0 0,1 0 0 0 0,-1 0 0 0 0,1 0 0 0 0,1 0 0 0 0,-1-1 0 0 0,1 0 0 0 0,0 0 0 0 0,0-1 0 0 0,0 0 0 0 0,1 0 0 0 0,-1 0-1 0 0,1-1 1 0 0,0 0 0 0 0,0 0 0 0 0,0 0 0 0 0,15 2 0 0 0,-13-3 19 0 0,0 0 0 0 0,0-1 0 0 0,0 0 0 0 0,0-1 0 0 0,0 0 0 0 0,1 0 0 0 0,-1-1 0 0 0,0 0 0 0 0,0-1 0 0 0,0 0 0 0 0,0 0 0 0 0,-1-1 0 0 0,1 0 0 0 0,-1-1 0 0 0,13-6 0 0 0,-15 6 7 0 0,1-1 1 0 0,-1 0-1 0 0,0 0 0 0 0,-1-1 0 0 0,1 0 1 0 0,-1 0-1 0 0,0 0 0 0 0,-1 0 0 0 0,1-1 1 0 0,-1 0-1 0 0,0 0 0 0 0,-1 0 1 0 0,0 0-1 0 0,0-1 0 0 0,-1 1 0 0 0,1-1 1 0 0,-2 1-1 0 0,1-1 0 0 0,-1 0 0 0 0,0 0 1 0 0,-1 0-1 0 0,0 0 0 0 0,-1-9 0 0 0,0 3 20 0 0,-1 1-1 0 0,0 0 1 0 0,-1-1-1 0 0,-1 1 1 0 0,0 0-1 0 0,-1 0 0 0 0,0 1 1 0 0,-1 0-1 0 0,0 0 1 0 0,-1 0-1 0 0,0 0 0 0 0,-1 1 1 0 0,-9-10-1 0 0,9 13-5 0 0,0 1 0 0 0,0 0 0 0 0,-1 0 0 0 0,0 1 0 0 0,0 1 0 0 0,0-1 0 0 0,-1 1-1 0 0,1 1 1 0 0,-1 0 0 0 0,0 0 0 0 0,-1 1 0 0 0,-12-3 0 0 0,18 7-197 0 0,0 1 0 0 0,0-1 0 0 0,0 1 0 0 0,1 0 0 0 0,-1 1 0 0 0,0-1-1 0 0,1 1 1 0 0,0-1 0 0 0,-1 2 0 0 0,1-1 0 0 0,0 0 0 0 0,-4 5 0 0 0,3-3-363 0 0,-12 10-1119 0 0,-3 5 122 0 0</inkml:trace>
</inkml:ink>
</file>

<file path=ppt/ink/ink1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5T11:41:52.981"/>
    </inkml:context>
    <inkml:brush xml:id="br0">
      <inkml:brushProperty name="width" value="0.2" units="cm"/>
      <inkml:brushProperty name="height" value="0.2" units="cm"/>
      <inkml:brushProperty name="color" value="#004F8B"/>
    </inkml:brush>
  </inkml:definitions>
  <inkml:trace contextRef="#ctx0" brushRef="#br0">201 217 408,'0'0'3255,"1"-3"-3078,34-109 1007,-5 19-588,-27 84-407,-5 15-85,-11 35-65,-19 65-53,-98 328 158,46-173 175,76-235-282</inkml:trace>
</inkml:ink>
</file>

<file path=ppt/ink/ink1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2.982"/>
    </inkml:context>
    <inkml:brush xml:id="br0">
      <inkml:brushProperty name="width" value="0.2" units="cm"/>
      <inkml:brushProperty name="height" value="0.2" units="cm"/>
      <inkml:brushProperty name="color" value="#004F8B"/>
    </inkml:brush>
  </inkml:definitions>
  <inkml:trace contextRef="#ctx0" brushRef="#br0">180 23 200 0 0,'-39'-4'1087'0'0,"-6"8"-316"0"0,42-4-683 0 0,-48 4 1073 0 0,10 2 708 0 0,48-8-1762 0 0,37-6 175 0 0,0 2-1 0 0,60 0 1 0 0,34-4 325 0 0,-129 10-628 0 0,-1 0 1 0 0,0 0 0 0 0,0 1-1 0 0,0 0 1 0 0,15 4 0 0 0,-21-4-149 0 0</inkml:trace>
</inkml:ink>
</file>

<file path=ppt/ink/ink1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2.983"/>
    </inkml:context>
    <inkml:brush xml:id="br0">
      <inkml:brushProperty name="width" value="0.2" units="cm"/>
      <inkml:brushProperty name="height" value="0.2" units="cm"/>
      <inkml:brushProperty name="color" value="#004F8B"/>
    </inkml:brush>
  </inkml:definitions>
  <inkml:trace contextRef="#ctx0" brushRef="#br0">6 26 276 0 0,'0'0'1472'0'0,"0"0"-1432"0"0,0 0-1 0 0,-1 0 0 0 0,1 0 1 0 0,0 0-1 0 0,0 0 1 0 0,-1 0-1 0 0,1 0 0 0 0,0 0 1 0 0,0 1-1 0 0,-1-1 1 0 0,1 0-1 0 0,0 0 0 0 0,0 0 1 0 0,0 0-1 0 0,-1 1 119 0 0,1-1-119 0 0,0 0 1 0 0,-1 0-1 0 0,1 1 1 0 0,0-1-1 0 0,0 0 0 0 0,0 0 1 0 0,0 0-1 0 0,0 1 1 0 0,0-1-1 0 0,0 0 0 0 0,0 0 1 0 0,-1 1-1 0 0,1-1 1 0 0,0 0-1 0 0,0 0 0 0 0,0 1 1 0 0,0-1-1 0 0,0 0 1 0 0,0 0-1 0 0,0 1 0 0 0,1-1 1 0 0,-1 0-1 0 0,0 0 1 0 0,0 1-1 0 0,0-1 1 0 0,0 0-1 0 0,0 1 0 0 0,22 0 164 0 0,0 0 0 0 0,1-2 0 0 0,-1 0 0 0 0,0-1 0 0 0,0-2 0 0 0,25-6-1 0 0,-21 4-408 0 0,0 1 0 0 0,1 1 0 0 0,0 2 0 0 0,26 0 0 0 0,-41 5-1766 0 0</inkml:trace>
</inkml:ink>
</file>

<file path=ppt/ink/ink1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2.984"/>
    </inkml:context>
    <inkml:brush xml:id="br0">
      <inkml:brushProperty name="width" value="0.2" units="cm"/>
      <inkml:brushProperty name="height" value="0.2" units="cm"/>
      <inkml:brushProperty name="color" value="#004F8B"/>
    </inkml:brush>
  </inkml:definitions>
  <inkml:trace contextRef="#ctx0" brushRef="#br0">140 0 248 0 0,'0'0'2220'0'0,"-3"8"-2001"0"0,-70 174 1082 0 0,16-45-1638 0 0,51-128-1473 0 0</inkml:trace>
</inkml:ink>
</file>

<file path=ppt/ink/ink1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2.985"/>
    </inkml:context>
    <inkml:brush xml:id="br0">
      <inkml:brushProperty name="width" value="0.2" units="cm"/>
      <inkml:brushProperty name="height" value="0.2" units="cm"/>
      <inkml:brushProperty name="color" value="#004F8B"/>
    </inkml:brush>
  </inkml:definitions>
  <inkml:trace contextRef="#ctx0" brushRef="#br0">115 25 88 0 0,'0'0'1245'0'0,"2"4"-1034"0"0,0 1-147 0 0,0-1-1 0 0,0 1 1 0 0,-1 0-1 0 0,0 0 1 0 0,0-1-1 0 0,-1 1 1 0 0,1 0-1 0 0,-1 0 1 0 0,0 0-1 0 0,0 0 1 0 0,0 0-1 0 0,-1 0 1 0 0,0 0-1 0 0,0 0 1 0 0,0-1-1 0 0,-1 1 1 0 0,1 0-1 0 0,-1-1 1 0 0,-3 6-1 0 0,-8 18 345 0 0,-31 49-1 0 0,36-63-286 0 0,-39 47 1342 0 0,48-67-1366 0 0,5-10-49 0 0,1 0 0 0 0,1 0 0 0 0,0 0 0 0 0,1 1 0 0 0,0 0 0 0 0,1 0 0 0 0,21-22 0 0 0,5-1 34 0 0,56-48 1 0 0,-87 83-85 0 0,0-1 0 0 0,0 0 0 0 0,0 1 0 0 0,0 0 0 0 0,0 0 0 0 0,0 1 0 0 0,1 0 0 0 0,-1-1 0 0 0,1 2 0 0 0,0-1 0 0 0,0 1 0 0 0,-1 0 0 0 0,1 0 0 0 0,0 0 0 0 0,0 1 0 0 0,11 1 0 0 0,-16-1 2 0 0,1 1 0 0 0,-1 0 0 0 0,1 0 1 0 0,-1 0-1 0 0,0 0 0 0 0,1 0 0 0 0,-1 0 0 0 0,0 0 0 0 0,0 0 0 0 0,0 1 0 0 0,0-1 0 0 0,0 0 0 0 0,0 1 0 0 0,0-1 1 0 0,0 1-1 0 0,0-1 0 0 0,-1 1 0 0 0,2 1 0 0 0,10 33-14 0 0,-10-31 16 0 0,2 12-11 0 0,0 0 0 0 0,2 29 0 0 0,4 18-3297 0 0,-6-53 1908 0 0</inkml:trace>
</inkml:ink>
</file>

<file path=ppt/ink/ink1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2.986"/>
    </inkml:context>
    <inkml:brush xml:id="br0">
      <inkml:brushProperty name="width" value="0.2" units="cm"/>
      <inkml:brushProperty name="height" value="0.2" units="cm"/>
      <inkml:brushProperty name="color" value="#004F8B"/>
    </inkml:brush>
  </inkml:definitions>
  <inkml:trace contextRef="#ctx0" brushRef="#br0">478 490 236 0 0,'-1'-6'95'0'0,"0"0"-1"0"0,-1 0 1 0 0,1 0 0 0 0,-1 1 0 0 0,-1-1-1 0 0,1 1 1 0 0,-1-1 0 0 0,0 1 0 0 0,0 0-1 0 0,0 0 1 0 0,-1 0 0 0 0,0 1 0 0 0,0-1-1 0 0,0 1 1 0 0,0 0 0 0 0,-1 0 0 0 0,0 0-1 0 0,0 1 1 0 0,0 0 0 0 0,0 0-1 0 0,0 0 1 0 0,-1 0 0 0 0,1 1 0 0 0,-1 0-1 0 0,1 0 1 0 0,-1 0 0 0 0,0 1 0 0 0,0 0-1 0 0,0 0 1 0 0,0 0 0 0 0,0 1 0 0 0,-9 0-1 0 0,7 1-68 0 0,-1 0 0 0 0,1 1 1 0 0,0-1-1 0 0,-1 2 0 0 0,1-1 0 0 0,0 1 0 0 0,0 0 0 0 0,0 1 0 0 0,1 0 0 0 0,-1 0 0 0 0,1 0 0 0 0,-9 8 0 0 0,-3 4 19 0 0,0 0-1 0 0,-28 33 1 0 0,31-29-17 0 0,1 0 1 0 0,1 2-1 0 0,0 0 0 0 0,2 0 0 0 0,1 1 1 0 0,0 1-1 0 0,2 0 0 0 0,1 0 1 0 0,1 1-1 0 0,1-1 0 0 0,-4 39 0 0 0,9-59 7 0 0,1 1-1 0 0,0-1 0 0 0,1 0 0 0 0,-1 0 0 0 0,1 0 0 0 0,0 0 0 0 0,0 0 1 0 0,2 5-1 0 0,-3-8-17 0 0,0 0 0 0 0,1 0 0 0 0,-1 0 1 0 0,1 0-1 0 0,-1 0 0 0 0,1 0 1 0 0,-1 0-1 0 0,1 0 0 0 0,-1-1 0 0 0,1 1 1 0 0,0 0-1 0 0,0 0 0 0 0,-1-1 0 0 0,1 1 1 0 0,0 0-1 0 0,0-1 0 0 0,0 1 0 0 0,0-1 1 0 0,0 1-1 0 0,0-1 0 0 0,-1 0 0 0 0,1 1 1 0 0,0-1-1 0 0,0 0 0 0 0,0 0 0 0 0,0 1 1 0 0,0-1-1 0 0,0 0 0 0 0,1 0 0 0 0,-1 0 1 0 0,0 0-1 0 0,0 0 0 0 0,0-1 0 0 0,0 1 1 0 0,0 0-1 0 0,0 0 0 0 0,0-1 0 0 0,0 1 1 0 0,-1-1-1 0 0,1 1 0 0 0,2-1 0 0 0,17-11 119 0 0,0 0 0 0 0,-1-2 0 0 0,0 0 0 0 0,-1-1 0 0 0,20-21 0 0 0,81-97 244 0 0,-108 120-343 0 0,27-35 29 0 0,-1-2 1 0 0,-3-2 0 0 0,-2 0-1 0 0,-2-3 1 0 0,-2 0 0 0 0,-3-1-1 0 0,33-114 1 0 0,-36 93 58 0 0,-22 75-96 0 0,-4 9-60 0 0,-6 10 24 0 0,1 1-1 0 0,0 1 0 0 0,1 0 0 0 0,-6 24 0 0 0,-20 94-7 0 0,16-63 23 0 0,3-17 13 0 0,2 1 0 0 0,2 0 1 0 0,3 0-1 0 0,0 116 0 0 0,8-164-61 0 0,1 0 0 0 0,0 0-1 0 0,1-1 1 0 0,0 1-1 0 0,6 17 1 0 0,-7-25-112 0 0,0 1 1 0 0,0-1-1 0 0,1 1 1 0 0,-1-1-1 0 0,1 0 0 0 0,-1 0 1 0 0,1 1-1 0 0,0-1 1 0 0,0-1-1 0 0,0 1 0 0 0,0 0 1 0 0,0 0-1 0 0,0-1 0 0 0,0 1 1 0 0,1-1-1 0 0,-1 1 1 0 0,0-1-1 0 0,1 0 0 0 0,-1 0 1 0 0,1 0-1 0 0,0-1 0 0 0,-1 1 1 0 0,1-1-1 0 0,0 1 1 0 0,3-1-1 0 0,16 1-1523 0 0</inkml:trace>
</inkml:ink>
</file>

<file path=ppt/ink/ink1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2.987"/>
    </inkml:context>
    <inkml:brush xml:id="br0">
      <inkml:brushProperty name="width" value="0.2" units="cm"/>
      <inkml:brushProperty name="height" value="0.2" units="cm"/>
      <inkml:brushProperty name="color" value="#004F8B"/>
    </inkml:brush>
  </inkml:definitions>
  <inkml:trace contextRef="#ctx0" brushRef="#br0">194 248 56 0 0,'0'0'4556'0'0,"0"-5"-4428"0"0,6-13-29 0 0,0 0 0 0 0,1 1 0 0 0,1 0 0 0 0,0 0 0 0 0,2 0 0 0 0,13-18 0 0 0,-1 0-1 0 0,8-18 431 0 0,-29 51-472 0 0,4-7 38 0 0,-1 4-67 0 0,-5 7 21 0 0,-122 238-53 0 0,47-83 26 0 0,3-8 243 0 0,23-47-2862 0 0,58-139-298 0 0</inkml:trace>
</inkml:ink>
</file>

<file path=ppt/ink/ink1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2.988"/>
    </inkml:context>
    <inkml:brush xml:id="br0">
      <inkml:brushProperty name="width" value="0.2" units="cm"/>
      <inkml:brushProperty name="height" value="0.2" units="cm"/>
      <inkml:brushProperty name="color" value="#004F8B"/>
    </inkml:brush>
  </inkml:definitions>
  <inkml:trace contextRef="#ctx0" brushRef="#br0">21 103 252 0 0,'-21'-3'2543'0'0,"29"0"-1924"0"0,25-5-242 0 0,46-6-229 0 0,493-52 1245 0 0,-505 63-1148 0 0,7-1-3631 0 0,-61 3 2151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3:15.455"/>
    </inkml:context>
    <inkml:brush xml:id="br0">
      <inkml:brushProperty name="width" value="0.05" units="cm"/>
      <inkml:brushProperty name="height" value="0.05" units="cm"/>
      <inkml:brushProperty name="color" value="#E71224"/>
    </inkml:brush>
  </inkml:definitions>
  <inkml:trace contextRef="#ctx0" brushRef="#br0">1 244 384 0 0,'0'-6'225'0'0,"-1"0"0"0"0,2-1 0 0 0,-1 1 0 0 0,0 0 0 0 0,1-1 0 0 0,0 1 0 0 0,1 0-1 0 0,0 0 1 0 0,-1 0 0 0 0,2 0 0 0 0,-1 0 0 0 0,1 0 0 0 0,0 0 0 0 0,0 1 0 0 0,0-1 0 0 0,1 1 0 0 0,5-5 0 0 0,5-8 91 0 0,1 1 1 0 0,1 0 0 0 0,26-21 0 0 0,-31 29-192 0 0,0 1 1 0 0,0 0-1 0 0,16-8 1 0 0,-25 15-117 0 0,28 17-1416 0 0,-28-4-967 0 0,-3 0 1004 0 0</inkml:trace>
</inkml:ink>
</file>

<file path=ppt/ink/ink1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2.989"/>
    </inkml:context>
    <inkml:brush xml:id="br0">
      <inkml:brushProperty name="width" value="0.2" units="cm"/>
      <inkml:brushProperty name="height" value="0.2" units="cm"/>
      <inkml:brushProperty name="color" value="#004F8B"/>
    </inkml:brush>
  </inkml:definitions>
  <inkml:trace contextRef="#ctx0" brushRef="#br0">260 128 168 0 0,'0'0'318'0'0,"9"-20"813"0"0,-5 11 956 0 0,-93 191-1939 0 0,-59 111-8 0 0,120-242-66 0 0,28-49-46 0 0,0-2-25 0 0,0 0 0 0 0,0 0-1 0 0,0 0 1 0 0,0 0 0 0 0,0 1 0 0 0,0-1 0 0 0,0 0 0 0 0,0 0 0 0 0,0 0 0 0 0,0 0 0 0 0,0 1-1 0 0,0-1 1 0 0,0 0 0 0 0,0 0 0 0 0,0 0 0 0 0,0 0 0 0 0,0 1 0 0 0,0-1 0 0 0,0 0 0 0 0,0 0 0 0 0,0 0-1 0 0,0 0 1 0 0,0 1 0 0 0,-1-1 0 0 0,1 0 0 0 0,0 0 0 0 0,0 0 0 0 0,0 0 0 0 0,0 0 0 0 0,0 0 0 0 0,0 1-1 0 0,-1-1 1 0 0,1 0 0 0 0,0 0 0 0 0,0 0 0 0 0,0 0 0 0 0,0 0 0 0 0,0 0 0 0 0,-1 0 0 0 0,1 0 0 0 0,0 0-1 0 0,0 0 1 0 0,0 0 0 0 0,0 0 0 0 0,-1 0 0 0 0,1 0 0 0 0,0 0 0 0 0,0 0 0 0 0,0 0 0 0 0,0 0 0 0 0,-1 0-1 0 0,1 0 1 0 0,0 0 0 0 0,0 0 0 0 0,0 0 0 0 0,0 0 0 0 0,-1 0 0 0 0,1 0 0 0 0,0 0 0 0 0,0 0 0 0 0,0 0-1 0 0,0-1 1 0 0,0 1 0 0 0,0 0 0 0 0,-1 0 0 0 0,1 0 0 0 0,0 0 0 0 0,0 0 0 0 0,1-15 10 0 0,0 0 0 0 0,1 0 0 0 0,1 1 0 0 0,0 0 0 0 0,1-1 0 0 0,1 1 0 0 0,10-21-1 0 0,58-98-80 0 0,-41 78 65 0 0,-9 15 23 0 0,2 1 0 0 0,2 2 0 0 0,1 0 0 0 0,58-56 0 0 0,-78 86-29 0 0,-1 1-1 0 0,1 0 0 0 0,0 0 0 0 0,0 0 0 0 0,1 1 0 0 0,-1 1 1 0 0,1-1-1 0 0,1 1 0 0 0,-1 1 0 0 0,15-4 0 0 0,-22 7 2 0 0,0-1 9 0 0,0 1 1 0 0,1 0-1 0 0,-1 0 1 0 0,0 1-1 0 0,1-1 1 0 0,-1 0-1 0 0,0 1 1 0 0,1-1 0 0 0,-1 1-1 0 0,0 0 1 0 0,0 0-1 0 0,4 2 1 0 0,-5-1 1 0 0,0 0-1 0 0,1 0 1 0 0,-1 1 0 0 0,0-1 0 0 0,0 1 0 0 0,-1-1 0 0 0,1 1 0 0 0,0-1-1 0 0,-1 1 1 0 0,0-1 0 0 0,1 1 0 0 0,-1-1 0 0 0,0 1 0 0 0,0 0 0 0 0,-1-1-1 0 0,0 5 1 0 0,0 0 2 0 0,-1 0 1 0 0,0 1-1 0 0,-1-1 0 0 0,0 0 0 0 0,-6 11 0 0 0,-1-2 9 0 0,0-1-1 0 0,-1 1 0 0 0,-1-2 0 0 0,-14 14 1 0 0,-117 99 306 0 0,125-110-307 0 0,14-14-1 0 0,1 1 0 0 0,-1-1-1 0 0,0 1 1 0 0,0-1 0 0 0,0 0 0 0 0,0 0-1 0 0,0-1 1 0 0,-1 1 0 0 0,1-1-1 0 0,-1 0 1 0 0,0 0 0 0 0,1-1-1 0 0,-7 2 1 0 0,-1 11 878 0 0,16-18-884 0 0,0 0-1 0 0,1 0 1 0 0,-1 0-1 0 0,1 1 1 0 0,0 0-1 0 0,0 0 1 0 0,0 0 0 0 0,0 1-1 0 0,0-1 1 0 0,1 1-1 0 0,-1 0 1 0 0,1 1-1 0 0,-1 0 1 0 0,1-1-1 0 0,0 2 1 0 0,-1-1-1 0 0,1 1 1 0 0,0 0-1 0 0,0 0 1 0 0,-1 0 0 0 0,1 1-1 0 0,0 0 1 0 0,-1 0-1 0 0,1 0 1 0 0,-1 1-1 0 0,1 0 1 0 0,-1 0-1 0 0,9 5 1 0 0,-8-3-3 0 0,0 1 1 0 0,-1 0-1 0 0,0 0 0 0 0,0 0 1 0 0,0 1-1 0 0,0 0 0 0 0,-1 0 0 0 0,0 0 1 0 0,-1 0-1 0 0,1 0 0 0 0,-1 1 1 0 0,0 0-1 0 0,-1-1 0 0 0,0 1 1 0 0,0 0-1 0 0,0 1 0 0 0,-1-1 1 0 0,0 0-1 0 0,0 0 0 0 0,-1 0 1 0 0,0 1-1 0 0,-1 12 0 0 0,0-11 8 0 0,0 0 0 0 0,0-1-1 0 0,-1 1 1 0 0,0 0 0 0 0,0-1 0 0 0,-1 1-1 0 0,0-1 1 0 0,-1 0 0 0 0,0 0-1 0 0,0 0 1 0 0,0-1 0 0 0,-1 1 0 0 0,0-1-1 0 0,-1 0 1 0 0,0 0 0 0 0,0-1-1 0 0,0 0 1 0 0,-11 8 0 0 0,6-7 17 0 0,0-1 1 0 0,-1 0-1 0 0,0 0 1 0 0,0-1 0 0 0,0-1-1 0 0,-1 0 1 0 0,-17 3-1 0 0,25-6-239 0 0,0 0 0 0 0,-1-1 0 0 0,1 1 0 0 0,0-1 0 0 0,-1-1 0 0 0,1 1-1 0 0,0 0 1 0 0,-1-1 0 0 0,1 0 0 0 0,0-1 0 0 0,0 1 0 0 0,0-1 0 0 0,0 0 0 0 0,0 0 0 0 0,0 0 0 0 0,1-1 0 0 0,-1 0-1 0 0,1 0 1 0 0,-8-6 0 0 0</inkml:trace>
</inkml:ink>
</file>

<file path=ppt/ink/ink1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2.990"/>
    </inkml:context>
    <inkml:brush xml:id="br0">
      <inkml:brushProperty name="width" value="0.2" units="cm"/>
      <inkml:brushProperty name="height" value="0.2" units="cm"/>
      <inkml:brushProperty name="color" value="#004F8B"/>
    </inkml:brush>
  </inkml:definitions>
  <inkml:trace contextRef="#ctx0" brushRef="#br0">155 119 292 0 0,'19'-111'3586'0'0,"-17"104"-3382"0"0,4 14-3 0 0,3 12-86 0 0,-9 6-86 0 0,0 0 0 0 0,-1 1 0 0 0,-2-1 0 0 0,0 0 0 0 0,-2-1 1 0 0,-8 29-1 0 0,-11 43 64 0 0,-49 165 114 0 0,58-212-157 0 0,11-34-29 0 0,0 0 1 0 0,-1-1-1 0 0,0 0 0 0 0,-1 0 0 0 0,-12 20 0 0 0,6-14-148 0 0</inkml:trace>
</inkml:ink>
</file>

<file path=ppt/ink/ink1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2.991"/>
    </inkml:context>
    <inkml:brush xml:id="br0">
      <inkml:brushProperty name="width" value="0.2" units="cm"/>
      <inkml:brushProperty name="height" value="0.2" units="cm"/>
      <inkml:brushProperty name="color" value="#004F8B"/>
    </inkml:brush>
  </inkml:definitions>
  <inkml:trace contextRef="#ctx0" brushRef="#br0">4 84 88 0 0,'0'0'335'0'0,"-4"-16"1092"0"0,7 11-1360 0 0,-1 1 0 0 0,1-1 0 0 0,0 1 0 0 0,1 0 0 0 0,-1 0 0 0 0,1 0 0 0 0,0 1 0 0 0,-1-1 0 0 0,2 1 0 0 0,-1 0 0 0 0,0 0 0 0 0,1 0 0 0 0,-1 0 0 0 0,1 1 0 0 0,0 0 0 0 0,0 0 0 0 0,0 0 0 0 0,0 1 0 0 0,0 0 0 0 0,0-1 0 0 0,0 2 0 0 0,0-1 0 0 0,8 1 0 0 0,5-2 56 0 0,1 1-1 0 0,-1 1 0 0 0,1 1 1 0 0,-1 1-1 0 0,29 6 0 0 0,-37-6-38 0 0,0 1-1 0 0,0 0 1 0 0,-1 1-1 0 0,1 0 1 0 0,-1 0-1 0 0,0 1 1 0 0,0 0-1 0 0,16 13 1 0 0,-23-16-64 0 0,1 0-1 0 0,-1 0 1 0 0,0 1 0 0 0,0-1-1 0 0,0 0 1 0 0,-1 1 0 0 0,1 0-1 0 0,0-1 1 0 0,-1 1 0 0 0,0 0-1 0 0,0 0 1 0 0,0 0 0 0 0,0 0-1 0 0,0 0 1 0 0,-1 0 0 0 0,1 0-1 0 0,-1 0 1 0 0,1 0 0 0 0,-1 0-1 0 0,0 0 1 0 0,-1 0 0 0 0,1 0-1 0 0,0 0 1 0 0,-1 0 0 0 0,0 0-1 0 0,0 0 1 0 0,0 0 0 0 0,0 0-1 0 0,0 0 1 0 0,0 0 0 0 0,-1-1-1 0 0,1 1 1 0 0,-1 0 0 0 0,-3 2 0 0 0,-6 11 31 0 0,-1-1 1 0 0,-1-1 0 0 0,-1 0 0 0 0,0-1 0 0 0,-30 22 0 0 0,2-7-148 0 0,-50 26-1 0 0,82-49-452 0 0,0 0 0 0 0,0-1 0 0 0,0 0 0 0 0,-1 0 0 0 0,-13 2 1 0 0,10-4-838 0 0</inkml:trace>
</inkml:ink>
</file>

<file path=ppt/ink/ink1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2.992"/>
    </inkml:context>
    <inkml:brush xml:id="br0">
      <inkml:brushProperty name="width" value="0.2" units="cm"/>
      <inkml:brushProperty name="height" value="0.2" units="cm"/>
      <inkml:brushProperty name="color" value="#004F8B"/>
    </inkml:brush>
  </inkml:definitions>
  <inkml:trace contextRef="#ctx0" brushRef="#br0">336 373 228 0 0,'0'0'235'0'0,"-38"-17"1578"0"0,30 18-1797 0 0,1-1 0 0 0,-1 1 0 0 0,1 0 1 0 0,-1 1-1 0 0,1 0 0 0 0,-1 0 0 0 0,1 0 1 0 0,0 1-1 0 0,0 0 0 0 0,0 1 0 0 0,1 0 1 0 0,-1 0-1 0 0,1 0 0 0 0,-11 10 0 0 0,-6 5-14 0 0,1 1-1 0 0,-29 34 0 0 0,39-40 0 0 0,1 0 0 0 0,0 1 0 0 0,1 1 0 0 0,-12 25 0 0 0,18-34 0 0 0,1 0 1 0 0,1 0 0 0 0,0 0-1 0 0,0 0 1 0 0,0 1 0 0 0,1-1 0 0 0,0 1-1 0 0,0-1 1 0 0,1 1 0 0 0,0-1-1 0 0,0 1 1 0 0,0 0 0 0 0,4 13 0 0 0,-3-19 20 0 0,0-1 1 0 0,-1 1-1 0 0,1 0 1 0 0,0 0 0 0 0,0-1-1 0 0,0 1 1 0 0,1 0-1 0 0,-1-1 1 0 0,0 1 0 0 0,1-1-1 0 0,-1 0 1 0 0,1 1-1 0 0,-1-1 1 0 0,1 0-1 0 0,-1 0 1 0 0,1 0 0 0 0,0 0-1 0 0,0 0 1 0 0,0-1-1 0 0,-1 1 1 0 0,1 0 0 0 0,0-1-1 0 0,0 1 1 0 0,0-1-1 0 0,0 0 1 0 0,2 1 0 0 0,-1-1 83 0 0,18-6 98 0 0,-8-2-143 0 0,0 0 0 0 0,0 0 1 0 0,-1-2-1 0 0,0 1 0 0 0,0-2 0 0 0,-1 1 1 0 0,-1-2-1 0 0,19-24 0 0 0,15-15 93 0 0,-21 26-97 0 0,-2-1 1 0 0,-1-2-1 0 0,20-34 0 0 0,-4 5 30 0 0,-30 48-73 0 0,-1 0-1 0 0,1 0 0 0 0,-2-1 1 0 0,1 0-1 0 0,-1 0 1 0 0,-1 0-1 0 0,0-1 1 0 0,0 1-1 0 0,-1-1 1 0 0,1-13-1 0 0,2 0-6 0 0,-3 17-5 0 0,0 1-1 0 0,0-1 0 0 0,0 0 1 0 0,-1 0-1 0 0,-1 0 0 0 0,1 0 1 0 0,-1-14-1 0 0,-1 19 2 0 0,1 0 0 0 0,0 0-1 0 0,-1 1 1 0 0,1-1 0 0 0,-1 0 0 0 0,0 0-1 0 0,1 1 1 0 0,-1-1 0 0 0,0 1 0 0 0,0-1-1 0 0,0 0 1 0 0,0 1 0 0 0,-2-3 0 0 0,2 4-5 0 0,1 0 1 0 0,-1 0 0 0 0,1 0 0 0 0,0 0-1 0 0,-1 0 1 0 0,1 1 0 0 0,-1-1 0 0 0,1 0-1 0 0,-1 0 1 0 0,1 0 0 0 0,0 0 0 0 0,-1 0 0 0 0,1 1-1 0 0,0-1 1 0 0,-1 0 0 0 0,1 0 0 0 0,-1 1-1 0 0,1-1 1 0 0,0 0 0 0 0,0 1 0 0 0,-1-1-1 0 0,1 0 1 0 0,0 1 0 0 0,-1-1 0 0 0,1 0-1 0 0,0 1 1 0 0,0-1 0 0 0,0 1 0 0 0,-1-1-1 0 0,1 0 1 0 0,0 1 0 0 0,0-1 0 0 0,0 1-1 0 0,-17 58-97 0 0,15-50 105 0 0,-8 28-11 0 0,-2-1 0 0 0,-26 56 0 0 0,21-57 28 0 0,3 1 0 0 0,-17 60 0 0 0,24-67-16 0 0,1 1 0 0 0,2 1 0 0 0,0-1 0 0 0,3 1 0 0 0,3 59 0 0 0,-2-87-6 0 0,0 0 0 0 0,0 0 0 0 0,0 0 0 0 0,1 0-1 0 0,0 0 1 0 0,-1-1 0 0 0,1 1 0 0 0,0 0 0 0 0,0 0-1 0 0,1 0 1 0 0,-1-1 0 0 0,0 1 0 0 0,1-1 0 0 0,0 1-1 0 0,-1-1 1 0 0,1 1 0 0 0,0-1 0 0 0,0 0-1 0 0,1 0 1 0 0,-1 0 0 0 0,0 0 0 0 0,1 0 0 0 0,-1-1-1 0 0,1 1 1 0 0,-1-1 0 0 0,1 0 0 0 0,0 1 0 0 0,0-1-1 0 0,0 0 1 0 0,0-1 0 0 0,3 2 0 0 0,7 1 8 0 0,-1-1 1 0 0,1 0 0 0 0,-1-1-1 0 0,1 0 1 0 0,0-1 0 0 0,0 0-1 0 0,-1-1 1 0 0,1 0 0 0 0,0-1-1 0 0,-1-1 1 0 0,1 0 0 0 0,-1 0-1 0 0,0-2 1 0 0,0 1 0 0 0,21-12-1 0 0,-20 9-5 0 0,1-1-1 0 0,-1 1 0 0 0,-1-2 0 0 0,1 0 0 0 0,-1 0 0 0 0,-1-1 1 0 0,0-1-1 0 0,-1 0 0 0 0,1 0 0 0 0,-2-1 0 0 0,0-1 0 0 0,-1 1 0 0 0,0-1 1 0 0,11-24-1 0 0,-15 26 5 0 0,2 1-6 0 0,-2-1 0 0 0,1 1 0 0 0,-2-1 0 0 0,1 0 0 0 0,-1 0 0 0 0,-1 0 0 0 0,0-1 0 0 0,-1 1 0 0 0,0-1 0 0 0,-1 1 0 0 0,0-1 0 0 0,-2-15 0 0 0,1 20-2 0 0,-1 1 0 0 0,1-1 0 0 0,-2 0 0 0 0,1 0 0 0 0,0 1 0 0 0,-1-1 0 0 0,-1 1 0 0 0,1 0 0 0 0,-1 0 0 0 0,0 0 0 0 0,-8-9 0 0 0,10 14 4 0 0,-23-8 0 0 0,23 8-4 0 0,1 1 0 0 0,-1 0-1 0 0,0 0 1 0 0,0 0 0 0 0,0 0 0 0 0,0 0 0 0 0,0 0 0 0 0,1 1 0 0 0,-1-1-1 0 0,0 1 1 0 0,0-1 0 0 0,0 1 0 0 0,1 0 0 0 0,-1-1 0 0 0,0 1 0 0 0,1 0 0 0 0,-1 0-1 0 0,1 0 1 0 0,-2 2 0 0 0,-26 26-6 0 0,18-15 50 0 0,3-4-48 0 0,0 0-1 0 0,1 0 1 0 0,1 1-1 0 0,0 0 1 0 0,0 0-1 0 0,1 0 1 0 0,0 1-1 0 0,1 0 1 0 0,1 0-1 0 0,0 0 1 0 0,0 1-1 0 0,1-1 1 0 0,1 0-1 0 0,0 17 1 0 0,1-26 29 0 0,0 1 1 0 0,0-1-1 0 0,0 0 1 0 0,0 0-1 0 0,1 1 1 0 0,-1-1-1 0 0,1 0 1 0 0,0 0-1 0 0,0 0 0 0 0,0 0 1 0 0,1 0-1 0 0,-1 0 1 0 0,1 0-1 0 0,-1 0 1 0 0,1-1-1 0 0,0 1 1 0 0,0 0-1 0 0,0-1 1 0 0,0 0-1 0 0,1 1 1 0 0,-1-1-1 0 0,1 0 1 0 0,-1 0-1 0 0,1 0 1 0 0,0-1-1 0 0,0 1 0 0 0,0-1 1 0 0,0 1-1 0 0,3 0 1 0 0,-1-2-4 0 0,-1 0-1 0 0,0 0 1 0 0,1 0 0 0 0,-1-1 0 0 0,1 0-1 0 0,-1 0 1 0 0,0 0 0 0 0,0 0-1 0 0,0-1 1 0 0,0 1 0 0 0,0-1 0 0 0,0 0-1 0 0,0-1 1 0 0,5-3 0 0 0,0 1 5 0 0,0-1-1 0 0,-1 0 1 0 0,1-1 0 0 0,-1 0-1 0 0,-1-1 1 0 0,0 1 0 0 0,0-1 0 0 0,9-13-1 0 0,-1-5 41 0 0,23-51-1 0 0,-24 45-40 0 0,9-47 22 0 0,-23 77-46 0 0,-1 10-163 0 0,0-5 160 0 0,-7 40-10 0 0,-4 83-1 0 0,11-114 11 0 0,2 1 0 0 0,-1-1 0 0 0,1 1 0 0 0,1-1-1 0 0,0 0 1 0 0,1 1 0 0 0,0-1 0 0 0,1-1 0 0 0,1 1 0 0 0,-1 0 0 0 0,2-1-1 0 0,6 11 1 0 0,-7-18 6 0 0,-1-1-1 0 0,1 0 1 0 0,0-1-1 0 0,0 1 1 0 0,0-1 0 0 0,0 0-1 0 0,1 0 1 0 0,-1 0-1 0 0,0-1 1 0 0,8 1-1 0 0,-5 0 1 0 0,0-1 0 0 0,0-1-1 0 0,0 0 1 0 0,1 0 0 0 0,-1 0-1 0 0,0-1 1 0 0,0 0 0 0 0,0-1 0 0 0,0 1-1 0 0,0-2 1 0 0,0 1 0 0 0,0-1-1 0 0,-1 0 1 0 0,1-1 0 0 0,-1 0-1 0 0,0 0 1 0 0,0-1 0 0 0,0 1 0 0 0,-1-1-1 0 0,0-1 1 0 0,0 1 0 0 0,10-13-1 0 0,5-9 5 0 0,-1-1-1 0 0,-1-1 0 0 0,-2 0 0 0 0,16-38 0 0 0,-12 25-17 0 0,12-26 1 0 0,-4-2 0 0 0,-3-2 1 0 0,26-108-1 0 0,-37 112 15 0 0,-14 66-3 0 0,0-5-39 0 0,-1 5 12 0 0,-2 6 13 0 0,-6 15 0 0 0,-32 68-14 0 0,5 2 0 0 0,3 1 1 0 0,-24 112-1 0 0,54-190 35 0 0,0 0 0 0 0,0 0 1 0 0,1 0-1 0 0,1 1 0 0 0,0-1 0 0 0,1 0 1 0 0,0 0-1 0 0,1 1 0 0 0,0-1 0 0 0,1 0 1 0 0,0-1-1 0 0,1 1 0 0 0,11 21 0 0 0,-11-28 17 0 0,0-1 0 0 0,1 1 0 0 0,-1-1-1 0 0,1-1 1 0 0,0 1 0 0 0,0-1 0 0 0,1 1-1 0 0,-1-1 1 0 0,1-1 0 0 0,-1 1 0 0 0,12 2 0 0 0,-10-3-12 0 0,1-1 0 0 0,-1 0 1 0 0,0 0-1 0 0,1-1 1 0 0,-1 0-1 0 0,1 0 1 0 0,-1 0-1 0 0,1-1 0 0 0,-1-1 1 0 0,0 1-1 0 0,0-1 1 0 0,0 0-1 0 0,1-1 0 0 0,-2 0 1 0 0,1 0-1 0 0,0 0 1 0 0,8-6-1 0 0,-3 0 12 0 0,0-1 0 0 0,-1 0 0 0 0,0 0 0 0 0,-1-1 0 0 0,-1-1 0 0 0,1 1-1 0 0,12-23 1 0 0,18-20 182 0 0,-31 43-179 0 0,0-1 1 0 0,0 0-1 0 0,9-18 1 0 0,-17 29-20 0 0,5-16 2 0 0,-2 8-9 0 0,-1 0-1 0 0,0 1 0 0 0,-1-1 0 0 0,0 0 0 0 0,0 0 1 0 0,0-17-1 0 0,-1 22 3 0 0,0 3-8 0 0,-1 1 0 0 0,0-1 0 0 0,1 1 0 0 0,-1-1 1 0 0,0 1-1 0 0,1-1 0 0 0,-1 1 0 0 0,0-1 0 0 0,0 0 0 0 0,0 1 0 0 0,0-1 0 0 0,0 1 0 0 0,1-1 0 0 0,-1 0 0 0 0,0 1 0 0 0,0-1 1 0 0,0 0-1 0 0,-1 1 0 0 0,1-1 0 0 0,0 1 0 0 0,0-1 0 0 0,0 0 0 0 0,0 1 0 0 0,-1-1 0 0 0,1 1 0 0 0,0-1 0 0 0,0 1 1 0 0,-1-1-1 0 0,1 1 0 0 0,0-1 0 0 0,-1 1 0 0 0,1-1 0 0 0,-1 1 0 0 0,1-1 0 0 0,-1 1 0 0 0,1 0 0 0 0,-1-1 0 0 0,1 1 0 0 0,-1-1 1 0 0,1 1-1 0 0,-1 0 0 0 0,1 0 0 0 0,-1-1 0 0 0,0 1 0 0 0,1 0 0 0 0,-1 0 0 0 0,1 0 0 0 0,-1 0 0 0 0,0 0 0 0 0,1 0 1 0 0,-1 0-1 0 0,1 0 0 0 0,-1 0 0 0 0,0 0 0 0 0,1 0 0 0 0,-2 0 0 0 0,-1 0-14 0 0,-33 35-48 0 0,22-21 52 0 0,1 1 1 0 0,0 0-1 0 0,1 1 0 0 0,1 0 1 0 0,0 1-1 0 0,1 0 0 0 0,1 1 1 0 0,1 0-1 0 0,0 0 0 0 0,-8 31 1 0 0,15-16-4 0 0,2-9 150 0 0,2-23-107 0 0,0-1 1 0 0,-1 0-1 0 0,1 0 1 0 0,-1 0 0 0 0,1-1-1 0 0,0 1 1 0 0,-1-1-1 0 0,1 1 1 0 0,-1-1-1 0 0,1 0 1 0 0,-1 0 0 0 0,0 0-1 0 0,3-2 1 0 0,20-17 54 0 0,0-2 1 0 0,-2-1-1 0 0,0 0 1 0 0,-2-2-1 0 0,31-45 0 0 0,-51 67-86 0 0,1 0-1 0 0,-1 1 0 0 0,1-1 1 0 0,0 0-1 0 0,0 1 0 0 0,0 0 1 0 0,0 0-1 0 0,0-1 0 0 0,0 1 1 0 0,1 0-1 0 0,-1 1 0 0 0,1-1 1 0 0,2-1-1 0 0,-4 4-1 0 0,0 0 1 0 0,0 1-1 0 0,0-1 0 0 0,-1 1 1 0 0,1-1-1 0 0,-1 1 1 0 0,1 0-1 0 0,-1-1 0 0 0,0 1 1 0 0,1 0-1 0 0,-1-1 0 0 0,0 1 1 0 0,0 0-1 0 0,0-1 0 0 0,0 1 1 0 0,0 0-1 0 0,-1-1 0 0 0,1 1 1 0 0,-1-1-1 0 0,0 4 0 0 0,1 6 21 0 0,0 1 0 0 0,1 0-1 0 0,0-1 1 0 0,1 1 0 0 0,0-1-1 0 0,1 0 1 0 0,0 1 0 0 0,1-1 0 0 0,0 0-1 0 0,0-1 1 0 0,9 15 0 0 0,-8-18-134 0 0,0 1 0 0 0,0-1 1 0 0,0 0-1 0 0,1 0 1 0 0,0-1-1 0 0,0 1 1 0 0,8 5-1 0 0,-10-9-211 0 0,1 0 1 0 0,-1-1-1 0 0,0 1 1 0 0,1-1-1 0 0,-1 0 0 0 0,1 0 1 0 0,0 0-1 0 0,0-1 0 0 0,0 0 1 0 0,0 1-1 0 0,0-2 0 0 0,10 2 1 0 0</inkml:trace>
</inkml:ink>
</file>

<file path=ppt/ink/ink1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2.993"/>
    </inkml:context>
    <inkml:brush xml:id="br0">
      <inkml:brushProperty name="width" value="0.2" units="cm"/>
      <inkml:brushProperty name="height" value="0.2" units="cm"/>
      <inkml:brushProperty name="color" value="#004F8B"/>
    </inkml:brush>
  </inkml:definitions>
  <inkml:trace contextRef="#ctx0" brushRef="#br0">48 1 244 0 0,'-48'19'2905'0'0,"49"-18"-2836"0"0,-1-1 0 0 0,1 1 0 0 0,-1 0 0 0 0,0-1 0 0 0,1 1 0 0 0,-1-1 0 0 0,1 1-1 0 0,-1 0 1 0 0,1-1 0 0 0,0 1 0 0 0,-1-1 0 0 0,1 1 0 0 0,0-1 0 0 0,-1 0 0 0 0,1 1 0 0 0,0-1 0 0 0,-1 0 0 0 0,1 1 0 0 0,0-1 0 0 0,0 0 0 0 0,-1 0 0 0 0,1 0 0 0 0,0 0 0 0 0,1 1 0 0 0,37 4 409 0 0,46-3-309 0 0,-85-2-164 0 0,331-22-3114 0 0,-273 16 1749 0 0</inkml:trace>
</inkml:ink>
</file>

<file path=ppt/ink/ink1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2.994"/>
    </inkml:context>
    <inkml:brush xml:id="br0">
      <inkml:brushProperty name="width" value="0.2" units="cm"/>
      <inkml:brushProperty name="height" value="0.2" units="cm"/>
      <inkml:brushProperty name="color" value="#004F8B"/>
    </inkml:brush>
  </inkml:definitions>
  <inkml:trace contextRef="#ctx0" brushRef="#br0">431 207 56 0 0,'8'-8'240'0'0,"-1"-1"0"0"0,1 0 0 0 0,-2 0 0 0 0,1 0 0 0 0,-1-1 0 0 0,0 0 1 0 0,-1 0-1 0 0,-1 0 0 0 0,1-1 0 0 0,-2 1 0 0 0,1-1 0 0 0,2-15 0 0 0,-6 23-167 0 0,-1-1 7 0 0,0-1-32 0 0,0-1 0 0 0,0 1 0 0 0,-1 0 1 0 0,0 0-1 0 0,0 0 0 0 0,-1 0 0 0 0,-5-9 1 0 0,7 12-13 0 0,-1 1-25 0 0,1 0 0 0 0,-1 1 0 0 0,1-1 0 0 0,-1 1-1 0 0,0-1 1 0 0,1 1 0 0 0,-1-1 0 0 0,0 1 0 0 0,0 0-1 0 0,1 0 1 0 0,-1-1 0 0 0,0 1 0 0 0,-2 1 0 0 0,-2 4-8 0 0,0 0-1 0 0,1 0 1 0 0,-1 1 0 0 0,1 0 0 0 0,0 0 0 0 0,0 0 0 0 0,1 1 0 0 0,0-1-1 0 0,0 1 1 0 0,-5 13 0 0 0,-27 86 49 0 0,23-62 0 0 0,-29 85 73 0 0,-76 204 253 0 0,61-213-21 0 0,-74 115 1 0 0,129-233-534 0 0</inkml:trace>
</inkml:ink>
</file>

<file path=ppt/ink/ink1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2.995"/>
    </inkml:context>
    <inkml:brush xml:id="br0">
      <inkml:brushProperty name="width" value="0.2" units="cm"/>
      <inkml:brushProperty name="height" value="0.2" units="cm"/>
      <inkml:brushProperty name="color" value="#004F8B"/>
    </inkml:brush>
  </inkml:definitions>
  <inkml:trace contextRef="#ctx0" brushRef="#br0">0 54 112 0 0,'49'-10'769'0'0,"0"2"0"0"0,52-1-1 0 0,-47 4-456 0 0,78-2 375 0 0,50-4-2551 0 0,-156 7 987 0 0</inkml:trace>
</inkml:ink>
</file>

<file path=ppt/ink/ink1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2.996"/>
    </inkml:context>
    <inkml:brush xml:id="br0">
      <inkml:brushProperty name="width" value="0.2" units="cm"/>
      <inkml:brushProperty name="height" value="0.2" units="cm"/>
      <inkml:brushProperty name="color" value="#004F8B"/>
    </inkml:brush>
  </inkml:definitions>
  <inkml:trace contextRef="#ctx0" brushRef="#br0">207 52 72 0 0,'-5'3'317'0'0,"-7"4"-180"0"0,1 1-1 0 0,0 0 0 0 0,1 1 0 0 0,0 0 0 0 0,0 0 0 0 0,0 1 0 0 0,1 0 1 0 0,1 1-1 0 0,0 0 0 0 0,1 0 0 0 0,0 1 0 0 0,0 0 0 0 0,1 0 0 0 0,1 0 1 0 0,0 1-1 0 0,1 0 0 0 0,0 0 0 0 0,1 0 0 0 0,0 1 0 0 0,1-1 0 0 0,1 0 1 0 0,0 1-1 0 0,1 0 0 0 0,1 16 0 0 0,-1-28-115 0 0,1 0 1 0 0,-1 0-1 0 0,1 0 0 0 0,-1 0 0 0 0,1 0 1 0 0,-1 0-1 0 0,1 0 0 0 0,0 0 1 0 0,0 0-1 0 0,0 0 0 0 0,0 0 0 0 0,0-1 1 0 0,1 1-1 0 0,-1 0 0 0 0,0-1 0 0 0,1 1 1 0 0,-1-1-1 0 0,1 1 0 0 0,0-1 1 0 0,0 0-1 0 0,-1 0 0 0 0,1 0 0 0 0,0 0 1 0 0,0 0-1 0 0,0 0 0 0 0,0 0 1 0 0,0 0-1 0 0,0-1 0 0 0,0 1 0 0 0,0-1 1 0 0,0 0-1 0 0,0 0 0 0 0,0 1 0 0 0,1-1 1 0 0,-1 0-1 0 0,0-1 0 0 0,0 1 1 0 0,3-1-1 0 0,5-1 23 0 0,-1 0 0 0 0,0-1 1 0 0,0 0-1 0 0,0 0 0 0 0,0-1 1 0 0,0 0-1 0 0,12-9 0 0 0,-12 6-22 0 0,0 0 0 0 0,0-1 0 0 0,0 0-1 0 0,-1 0 1 0 0,-1-1 0 0 0,1 0 0 0 0,-1-1 0 0 0,-1 1-1 0 0,0-2 1 0 0,0 1 0 0 0,-1 0 0 0 0,0-1 0 0 0,-1 0 0 0 0,0 0-1 0 0,-1 0 1 0 0,3-22 0 0 0,-4 26-18 0 0,-2 1 1 0 0,1 0-1 0 0,-1-1 0 0 0,0 1 1 0 0,0-1-1 0 0,0 1 0 0 0,-1-1 1 0 0,0 1-1 0 0,-1-1 0 0 0,1 1 1 0 0,-1 0-1 0 0,0 0 0 0 0,-1 0 1 0 0,0 0-1 0 0,1 0 0 0 0,-2 0 1 0 0,1 1-1 0 0,-1-1 0 0 0,0 1 1 0 0,0 0-1 0 0,0 0 0 0 0,-1 1 1 0 0,0-1-1 0 0,0 1 0 0 0,0 0 1 0 0,0 0-1 0 0,-1 1 0 0 0,1-1 1 0 0,-1 1-1 0 0,0 0 0 0 0,-9-2 1 0 0,5 2-27 0 0,1 0 0 0 0,-1 2 0 0 0,0-1 0 0 0,0 1 1 0 0,1 0-1 0 0,-1 1 0 0 0,0 0 0 0 0,0 1 1 0 0,0 0-1 0 0,-16 4 0 0 0,20-4-245 0 0,0 1 0 0 0,0 0 0 0 0,0 0 0 0 0,0 1 0 0 0,0 0 0 0 0,0 0 0 0 0,1 0 0 0 0,-1 1 0 0 0,1 0 0 0 0,-7 6 0 0 0,1 4-1035 0 0</inkml:trace>
</inkml:ink>
</file>

<file path=ppt/ink/ink1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2.997"/>
    </inkml:context>
    <inkml:brush xml:id="br0">
      <inkml:brushProperty name="width" value="0.2" units="cm"/>
      <inkml:brushProperty name="height" value="0.2" units="cm"/>
      <inkml:brushProperty name="color" value="#004F8B"/>
    </inkml:brush>
  </inkml:definitions>
  <inkml:trace contextRef="#ctx0" brushRef="#br0">1 127 8 0 0,'0'0'978'0'0,"1"-3"-683"0"0,1-2-188 0 0,1 0 0 0 0,0 0-1 0 0,0 0 1 0 0,0 1 0 0 0,0-1 0 0 0,1 1-1 0 0,0 0 1 0 0,0 0 0 0 0,0 0-1 0 0,0 0 1 0 0,0 1 0 0 0,1 0-1 0 0,0 0 1 0 0,-1 0 0 0 0,1 0-1 0 0,0 1 1 0 0,1 0 0 0 0,-1 0-1 0 0,6-1 1 0 0,-7 2-87 0 0,-1 0 0 0 0,1 0 0 0 0,-1 0 0 0 0,1 1 0 0 0,-1 0-1 0 0,1 0 1 0 0,-1 0 0 0 0,1 0 0 0 0,-1 0 0 0 0,1 1 0 0 0,-1-1 0 0 0,1 1 0 0 0,-1 0 0 0 0,1 0 0 0 0,-1 0-1 0 0,0 1 1 0 0,0-1 0 0 0,1 1 0 0 0,-1 0 0 0 0,0 0 0 0 0,-1 0 0 0 0,1 0 0 0 0,0 0 0 0 0,0 1 0 0 0,-1-1-1 0 0,0 1 1 0 0,1 0 0 0 0,-1-1 0 0 0,0 1 0 0 0,0 0 0 0 0,-1 0 0 0 0,3 6 0 0 0,1 5 37 0 0,-1 0 0 0 0,0 0 0 0 0,-2 0 0 0 0,1 1 0 0 0,-2-1 0 0 0,0 1 0 0 0,-1-1 0 0 0,0 1 0 0 0,-1-1 0 0 0,-1 1 0 0 0,0-1 0 0 0,-1 1 0 0 0,0-1 0 0 0,-2 0-1 0 0,1 0 1 0 0,-10 17 0 0 0,14-31-45 0 0,0 1-1 0 0,0 0 0 0 0,-1-1 0 0 0,1 1 0 0 0,0 0 0 0 0,-1-1 0 0 0,1 1 0 0 0,-1-1 0 0 0,1 1 0 0 0,-1-1 0 0 0,1 1 0 0 0,-1-1 0 0 0,1 1 1 0 0,-1-1-1 0 0,1 0 0 0 0,-1 1 0 0 0,1-1 0 0 0,-1 0 0 0 0,0 1 0 0 0,1-1 0 0 0,-1 0 0 0 0,0 0 0 0 0,1 0 0 0 0,-1 0 0 0 0,0 1 1 0 0,1-1-1 0 0,-1 0 0 0 0,0 0 0 0 0,1 0 0 0 0,-1 0 0 0 0,0 0 0 0 0,1-1 0 0 0,-1 1 0 0 0,0 0 0 0 0,1 0 0 0 0,-1 0 0 0 0,0-1 0 0 0,1 1 1 0 0,-1 0-1 0 0,1 0 0 0 0,-1-1 0 0 0,0 1 0 0 0,1-1 0 0 0,-1 1 0 0 0,1 0 0 0 0,-1-1 0 0 0,1 1 0 0 0,-1-1 0 0 0,1 1 0 0 0,0-1 0 0 0,-1 0 1 0 0,1 1-1 0 0,0-1 0 0 0,-1 1 0 0 0,1-1 0 0 0,0 0 0 0 0,0 1 0 0 0,-1-1 0 0 0,1-1 0 0 0,1-15-88 0 0,1 0 1 0 0,1 0-1 0 0,1 0 0 0 0,0 0 0 0 0,1 1 0 0 0,1-1 0 0 0,0 1 0 0 0,13-21 1 0 0,-4 10-662 0 0,1 0 1 0 0,1 0 0 0 0,40-45-1 0 0,-24 41-426 0 0</inkml:trace>
</inkml:ink>
</file>

<file path=ppt/ink/ink1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2.998"/>
    </inkml:context>
    <inkml:brush xml:id="br0">
      <inkml:brushProperty name="width" value="0.2" units="cm"/>
      <inkml:brushProperty name="height" value="0.2" units="cm"/>
      <inkml:brushProperty name="color" value="#004F8B"/>
    </inkml:brush>
  </inkml:definitions>
  <inkml:trace contextRef="#ctx0" brushRef="#br0">205 266 168 0 0,'13'-12'899'0'0,"-8"7"-726"0"0,1-1-1 0 0,-1 0 1 0 0,0 0-1 0 0,0-1 1 0 0,-1 1-1 0 0,0-1 1 0 0,0 0-1 0 0,5-13 1 0 0,-2 3 66 0 0,-1 0 0 0 0,7-32 1 0 0,-13 46-221 0 0,1-1 0 0 0,-1 1 0 0 0,0 0 1 0 0,1-1-1 0 0,-1 1 0 0 0,-1-1 0 0 0,1 1 1 0 0,0 0-1 0 0,-1-1 0 0 0,0 1 0 0 0,0 0 0 0 0,0 0 1 0 0,0-1-1 0 0,0 1 0 0 0,-1 0 0 0 0,1 0 1 0 0,-1 0-1 0 0,0 0 0 0 0,0 1 0 0 0,0-1 1 0 0,0 0-1 0 0,0 1 0 0 0,-1 0 0 0 0,1-1 1 0 0,-1 1-1 0 0,1 0 0 0 0,-1 0 0 0 0,0 0 0 0 0,0 1 1 0 0,0-1-1 0 0,0 1 0 0 0,-5-2 0 0 0,2 1-9 0 0,1 0 0 0 0,-1 1-1 0 0,1 0 1 0 0,-1 0-1 0 0,1 0 1 0 0,-1 1-1 0 0,1 0 1 0 0,-1 0-1 0 0,1 0 1 0 0,-1 1 0 0 0,0-1-1 0 0,1 1 1 0 0,-1 1-1 0 0,1-1 1 0 0,0 1-1 0 0,0 0 1 0 0,-1 0 0 0 0,1 1-1 0 0,-5 2 1 0 0,0 3-2 0 0,0 1 0 0 0,0 0 0 0 0,1 1 1 0 0,0-1-1 0 0,0 2 0 0 0,1-1 0 0 0,1 1 0 0 0,-1 0 1 0 0,2 1-1 0 0,0 0 0 0 0,0 0 0 0 0,1 0 0 0 0,1 1 1 0 0,0-1-1 0 0,0 1 0 0 0,2 0 0 0 0,-1 0 0 0 0,0 25 1 0 0,2-29-3 0 0,1 1-1 0 0,1-1 1 0 0,-1 1 0 0 0,1-1 0 0 0,1 0 0 0 0,0 1-1 0 0,0-1 1 0 0,1 0 0 0 0,0 0 0 0 0,1 0 0 0 0,-1 0-1 0 0,2-1 1 0 0,-1 0 0 0 0,1 0 0 0 0,1 0 0 0 0,-1 0-1 0 0,1-1 1 0 0,1 0 0 0 0,-1 0 0 0 0,1 0 0 0 0,0-1-1 0 0,1 0 1 0 0,-1-1 0 0 0,1 1 0 0 0,1-2 0 0 0,14 8-1 0 0,-12-8 11 0 0,-1-1 0 0 0,1 0 0 0 0,0-1 0 0 0,0 0-1 0 0,0-1 1 0 0,1 0 0 0 0,-1-1 0 0 0,0 0 0 0 0,17-3 0 0 0,0-1 25 0 0,-1-2 0 0 0,43-13 0 0 0,-61 15-35 0 0,1 0 0 0 0,-1-1 0 0 0,1 0 0 0 0,-1 0 0 0 0,-1 0 0 0 0,1-1 0 0 0,-1-1 1 0 0,0 0-1 0 0,-1 0 0 0 0,1 0 0 0 0,-1-1 0 0 0,-1 0 0 0 0,7-10 0 0 0,-3 3-12 0 0,-2 0 0 0 0,0-1 0 0 0,0 0 0 0 0,-2 0 0 0 0,0-1 0 0 0,7-31 0 0 0,-12 42 14 0 0,0 0-1 0 0,0-1 1 0 0,0 1-1 0 0,-1-1 0 0 0,0 1 1 0 0,0-1-1 0 0,0 1 1 0 0,-1 0-1 0 0,-2-10 1 0 0,3 15-10 0 0,-1 0 1 0 0,1 1-1 0 0,-1-1 0 0 0,1 0 1 0 0,0 0-1 0 0,-1 1 1 0 0,1-1-1 0 0,-1 0 1 0 0,0 1-1 0 0,1-1 0 0 0,-1 1 1 0 0,1-1-1 0 0,-1 1 1 0 0,0-1-1 0 0,0 1 0 0 0,1-1 1 0 0,-1 1-1 0 0,0 0 1 0 0,0-1-1 0 0,1 1 1 0 0,-1 0-1 0 0,0 0 0 0 0,0 0 1 0 0,0-1-1 0 0,1 1 1 0 0,-1 0-1 0 0,0 0 1 0 0,0 0-1 0 0,-1 0 0 0 0,-20 3 13 0 0,20-2-12 0 0,-6 1-4 0 0,-1 1 0 0 0,1 0 0 0 0,0 0-1 0 0,0 1 1 0 0,0 0 0 0 0,0 0 0 0 0,1 1 0 0 0,0 0 0 0 0,0 0 0 0 0,-7 8 0 0 0,1-1 5 0 0,0 1 0 0 0,1 1 0 0 0,-17 25 0 0 0,23-30 17 0 0,0 1 0 0 0,1-1 0 0 0,0 1 0 0 0,0 0 0 0 0,1 0 0 0 0,0 1 0 0 0,1-1 0 0 0,0 1 0 0 0,1 0 0 0 0,0 0 0 0 0,0 0 0 0 0,1 0 0 0 0,1 17 0 0 0,1-27-5 0 0,-1 0-1 0 0,1 0 0 0 0,0-1 1 0 0,0 1-1 0 0,-1 0 0 0 0,1-1 1 0 0,0 1-1 0 0,0 0 0 0 0,0-1 1 0 0,0 1-1 0 0,0-1 0 0 0,0 1 1 0 0,0-1-1 0 0,0 1 0 0 0,0-1 1 0 0,0 0-1 0 0,0 0 0 0 0,0 1 1 0 0,0-1-1 0 0,0 0 0 0 0,0 0 1 0 0,0 0-1 0 0,0 0 0 0 0,0 0 1 0 0,0 0-1 0 0,0-1 0 0 0,0 1 1 0 0,0 0-1 0 0,0 0 0 0 0,0-1 1 0 0,0 1-1 0 0,0-1 0 0 0,2 0 1 0 0,13-4 9 0 0,0-1 1 0 0,0-1 0 0 0,-1-1 0 0 0,0 0-1 0 0,0 0 1 0 0,-1-2 0 0 0,0 0-1 0 0,-1 0 1 0 0,0-2 0 0 0,0 1-1 0 0,-1-1 1 0 0,-1-1 0 0 0,0 0-1 0 0,-1-1 1 0 0,0 0 0 0 0,-1-1-1 0 0,-1 0 1 0 0,0 0 0 0 0,6-18-1 0 0,-14 33-23 0 0,0-1-1 0 0,0 1 1 0 0,0 0 0 0 0,0 0-1 0 0,0 0 1 0 0,0 0 0 0 0,0-1-1 0 0,0 1 1 0 0,0 0 0 0 0,0 0-1 0 0,0 0 1 0 0,0 0 0 0 0,0 0-1 0 0,0-1 1 0 0,0 1-1 0 0,0 0 1 0 0,0 0 0 0 0,0 0-1 0 0,1 0 1 0 0,-1 0 0 0 0,0-1-1 0 0,0 1 1 0 0,0 0 0 0 0,0 0-1 0 0,0 0 1 0 0,0 0 0 0 0,0 0-1 0 0,1 0 1 0 0,-1 0-1 0 0,0 0 1 0 0,0-1 0 0 0,0 1-1 0 0,0 0 1 0 0,0 0 0 0 0,1 0-1 0 0,-1 0 1 0 0,0 0 0 0 0,0 0-1 0 0,0 0 1 0 0,0 0 0 0 0,1 0-1 0 0,-1 0 1 0 0,0 0-1 0 0,0 0 1 0 0,0 0 0 0 0,0 0-1 0 0,1 0 1 0 0,-1 0 0 0 0,0 0-1 0 0,0 0 1 0 0,0 0 0 0 0,0 1-1 0 0,0-1 1 0 0,1 0 0 0 0,-1 0-1 0 0,0 0 1 0 0,0 0-1 0 0,6 14-57 0 0,3 26 14 0 0,-8-36 33 0 0,0 4-143 0 0,1 0-1 0 0,0-1 1 0 0,0 1 0 0 0,1-1-1 0 0,0 1 1 0 0,0-1-1 0 0,1 0 1 0 0,0 0 0 0 0,0 0-1 0 0,0-1 1 0 0,1 0-1 0 0,0 1 1 0 0,1-2-1 0 0,-1 1 1 0 0,1 0 0 0 0,0-1-1 0 0,0 0 1 0 0,1-1-1 0 0,0 0 1 0 0,-1 0 0 0 0,12 5-1 0 0,1-3-1049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24T07:41:40.218"/>
    </inkml:context>
    <inkml:brush xml:id="br0">
      <inkml:brushProperty name="width" value="0.1" units="cm"/>
      <inkml:brushProperty name="height" value="0.1" units="cm"/>
      <inkml:brushProperty name="color" value="#E71224"/>
    </inkml:brush>
  </inkml:definitions>
  <inkml:trace contextRef="#ctx0" brushRef="#br0">0 1 24575,'0'0'-8191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3:15.996"/>
    </inkml:context>
    <inkml:brush xml:id="br0">
      <inkml:brushProperty name="width" value="0.05" units="cm"/>
      <inkml:brushProperty name="height" value="0.05" units="cm"/>
      <inkml:brushProperty name="color" value="#E71224"/>
    </inkml:brush>
  </inkml:definitions>
  <inkml:trace contextRef="#ctx0" brushRef="#br0">0 84 324 0 0,'0'0'5435'0'0,"3"-3"-5405"0"0,39-26 142 0 0,-34 25-150 0 0,0-1-1 0 0,0 0 1 0 0,-1-1-1 0 0,12-10 1 0 0,-18 15 27 0 0,9-2 49 0 0,-2-8-5190 0 0</inkml:trace>
</inkml:ink>
</file>

<file path=ppt/ink/ink2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2.999"/>
    </inkml:context>
    <inkml:brush xml:id="br0">
      <inkml:brushProperty name="width" value="0.2" units="cm"/>
      <inkml:brushProperty name="height" value="0.2" units="cm"/>
      <inkml:brushProperty name="color" value="#004F8B"/>
    </inkml:brush>
  </inkml:definitions>
  <inkml:trace contextRef="#ctx0" brushRef="#br0">247 187 168 0 0,'-21'3'959'0'0,"7"7"-832"0"0,-1-1 0 0 0,1 2 1 0 0,1 0-1 0 0,0 1 1 0 0,1 0-1 0 0,0 1 0 0 0,1 0 1 0 0,0 0-1 0 0,-8 17 0 0 0,4-7-26 0 0,1 0-1 0 0,2 1 0 0 0,0 1 0 0 0,2 0 0 0 0,-9 31 1 0 0,17-47-49 0 0,0-1 1 0 0,0 0-1 0 0,1 1 1 0 0,0-1-1 0 0,0 1 0 0 0,1-1 1 0 0,0 1-1 0 0,0-1 1 0 0,3 11-1 0 0,-2-16-22 0 0,-1-1-1 0 0,1 0 0 0 0,0 1 0 0 0,1-1 1 0 0,-1 0-1 0 0,0 0 0 0 0,0 0 0 0 0,1 0 0 0 0,0 0 1 0 0,-1 0-1 0 0,1 0 0 0 0,0-1 0 0 0,0 1 0 0 0,0 0 1 0 0,0-1-1 0 0,0 0 0 0 0,0 1 0 0 0,0-1 1 0 0,0 0-1 0 0,1 0 0 0 0,-1 0 0 0 0,0 0 0 0 0,1-1 1 0 0,-1 1-1 0 0,1-1 0 0 0,-1 1 0 0 0,1-1 1 0 0,-1 0-1 0 0,1 0 0 0 0,-1 0 0 0 0,1 0 0 0 0,-1 0 1 0 0,1-1-1 0 0,3 0 0 0 0,10-2 22 0 0,0-1 0 0 0,0-1 0 0 0,-1 0 0 0 0,1-1 0 0 0,-1-1 0 0 0,-1 0 0 0 0,1-1 0 0 0,-1 0 0 0 0,-1-1-1 0 0,1-1 1 0 0,-2 0 0 0 0,1-1 0 0 0,16-18 0 0 0,-2-1-4 0 0,-1-1-1 0 0,-2-2 1 0 0,-1 0 0 0 0,24-47-1 0 0,-23 33 23 0 0,-2 0 0 0 0,29-96-1 0 0,-29 76-39 0 0,-21 65-38 0 0,-4 7-51 0 0,-20 39 32 0 0,1 0 0 0 0,3 2-1 0 0,-14 51 1 0 0,-4 8 26 0 0,21-62-3 0 0,-5 14 28 0 0,-35 65-1 0 0,47-88 864 0 0,27-63-812 0 0,2 0 0 0 0,34-39 0 0 0,-41 54-60 0 0,-1 1 0 0 0,2 1 0 0 0,0 0 1 0 0,0 1-1 0 0,1 0 0 0 0,30-15 0 0 0,-44 25-13 0 0,0 1 0 0 0,0-1-1 0 0,1 1 1 0 0,-1 0 0 0 0,0 0 0 0 0,1-1-1 0 0,-1 1 1 0 0,0 0 0 0 0,1 0 0 0 0,-1 0-1 0 0,0 1 1 0 0,0-1 0 0 0,1 0-1 0 0,-1 0 1 0 0,0 1 0 0 0,1-1 0 0 0,-1 1-1 0 0,0-1 1 0 0,0 1 0 0 0,0-1-1 0 0,0 1 1 0 0,1 0 0 0 0,-1 0 0 0 0,0-1-1 0 0,0 1 1 0 0,0 0 0 0 0,0 0 0 0 0,-1 0-1 0 0,1 0 1 0 0,0 0 0 0 0,0 0-1 0 0,-1 1 1 0 0,1-1 0 0 0,0 0 0 0 0,-1 0-1 0 0,1 0 1 0 0,-1 1 0 0 0,0-1 0 0 0,1 0-1 0 0,-1 0 1 0 0,0 3 0 0 0,11 57-221 0 0,-10-60 200 0 0,2 20-325 0 0,-2-17 60 0 0,0 0-1 0 0,0 1 1 0 0,-1-1-1 0 0,1 1 0 0 0,-1-1 1 0 0,0 1-1 0 0,0 0 1 0 0,0-1-1 0 0,-1 1 0 0 0,0-1 1 0 0,-1 6-1 0 0,-7 13-1298 0 0</inkml:trace>
</inkml:ink>
</file>

<file path=ppt/ink/ink2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3"/>
    </inkml:context>
    <inkml:brush xml:id="br0">
      <inkml:brushProperty name="width" value="0.2" units="cm"/>
      <inkml:brushProperty name="height" value="0.2" units="cm"/>
      <inkml:brushProperty name="color" value="#004F8B"/>
    </inkml:brush>
  </inkml:definitions>
  <inkml:trace contextRef="#ctx0" brushRef="#br0">0 29 180 0 0,'0'0'456'0'0,"24"-4"143"0"0,29 1 443 0 0,-49 2-1127 0 0,0 1 0 0 0,-1-1 0 0 0,1 0 0 0 0,0 1 0 0 0,-1-2 0 0 0,1 1 0 0 0,-1 0 0 0 0,0-1 0 0 0,1 0-1 0 0,-1 1 1 0 0,0-1 0 0 0,0 0 0 0 0,4-4 0 0 0</inkml:trace>
</inkml:ink>
</file>

<file path=ppt/ink/ink2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3.001"/>
    </inkml:context>
    <inkml:brush xml:id="br0">
      <inkml:brushProperty name="width" value="0.2" units="cm"/>
      <inkml:brushProperty name="height" value="0.2" units="cm"/>
      <inkml:brushProperty name="color" value="#004F8B"/>
    </inkml:brush>
  </inkml:definitions>
  <inkml:trace contextRef="#ctx0" brushRef="#br0">398 40 136 0 0,'9'-26'1741'0'0,"-6"12"313"0"0,-19 27-1787 0 0,12-9-268 0 0,-1 1 0 0 0,1 0-1 0 0,1 0 1 0 0,-1 0-1 0 0,1 0 1 0 0,-5 10-1 0 0,-7 10 14 0 0,-99 152-3 0 0,22-32 42 0 0,-23 14 36 0 0,89-128-47 0 0,25-29-52 0 0,21-34-3923 0 0</inkml:trace>
</inkml:ink>
</file>

<file path=ppt/ink/ink2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3.002"/>
    </inkml:context>
    <inkml:brush xml:id="br0">
      <inkml:brushProperty name="width" value="0.2" units="cm"/>
      <inkml:brushProperty name="height" value="0.2" units="cm"/>
      <inkml:brushProperty name="color" value="#004F8B"/>
    </inkml:brush>
  </inkml:definitions>
  <inkml:trace contextRef="#ctx0" brushRef="#br0">1 491 64 0 0,'21'-30'470'0'0,"0"-1"1"0"0,-2 0-1 0 0,-1-2 1 0 0,19-51-1 0 0,36-142 1540 0 0,-51 172-1334 0 0,-22 52-473 0 0,4 7-161 0 0,1 1-19 0 0,0 1 0 0 0,-1 0 1 0 0,0 1-1 0 0,0-1 0 0 0,0 1 0 0 0,-1 0 0 0 0,0 0 0 0 0,2 14 1 0 0,13 79 219 0 0,-10-44-109 0 0,1-11-48 0 0,-1 1-1 0 0,-3 0 1 0 0,-2 0-1 0 0,-2 0 1 0 0,-10 86 0 0 0,2-95-3886 0 0</inkml:trace>
</inkml:ink>
</file>

<file path=ppt/ink/ink2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3.003"/>
    </inkml:context>
    <inkml:brush xml:id="br0">
      <inkml:brushProperty name="width" value="0.2" units="cm"/>
      <inkml:brushProperty name="height" value="0.2" units="cm"/>
      <inkml:brushProperty name="color" value="#004F8B"/>
    </inkml:brush>
  </inkml:definitions>
  <inkml:trace contextRef="#ctx0" brushRef="#br0">0 40 80 0 0,'0'0'460'0'0,"31"-4"-84"0"0,-9 2-8 0 0,7 1-64 0 0,7-4-56 0 0,8 1-92 0 0,6-2-152 0 0,1 2-128 0 0,-15 2-188 0 0,14-3-340 0 0,-1-1 148 0 0</inkml:trace>
</inkml:ink>
</file>

<file path=ppt/ink/ink2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3.004"/>
    </inkml:context>
    <inkml:brush xml:id="br0">
      <inkml:brushProperty name="width" value="0.2" units="cm"/>
      <inkml:brushProperty name="height" value="0.2" units="cm"/>
      <inkml:brushProperty name="color" value="#004F8B"/>
    </inkml:brush>
  </inkml:definitions>
  <inkml:trace contextRef="#ctx0" brushRef="#br0">262 1 380 0 0,'0'0'343'0'0,"-24"0"590"0"0,17 1-819 0 0,1 0 0 0 0,-1 0-1 0 0,1 0 1 0 0,-1 1 0 0 0,1 0-1 0 0,0 1 1 0 0,0-1 0 0 0,0 1-1 0 0,0 0 1 0 0,1 1 0 0 0,-1-1-1 0 0,-5 6 1 0 0,8-7-80 0 0,0 1 0 0 0,0 0 0 0 0,1 1 0 0 0,-1-1 0 0 0,1 0 0 0 0,-1 1 0 0 0,1 0 0 0 0,0-1 0 0 0,1 1 0 0 0,-1 0-1 0 0,1 0 1 0 0,-1 0 0 0 0,1 0 0 0 0,0 0 0 0 0,0 0 0 0 0,1 0 0 0 0,0 1 0 0 0,-1-1 0 0 0,1 0 0 0 0,1 8 0 0 0,2 1 71 0 0,0 0 0 0 0,1 0-1 0 0,0 0 1 0 0,1-1 0 0 0,0 1 0 0 0,1-1 0 0 0,9 13 0 0 0,-6-9 172 0 0,-1 1 0 0 0,12 30 0 0 0,-20-44-245 0 0,1 0 0 0 0,-1 0 0 0 0,0 1 0 0 0,0-1 0 0 0,0 0 0 0 0,-1 0 0 0 0,1 0 0 0 0,-1 0 0 0 0,0 0 0 0 0,1 0 0 0 0,-1 0 0 0 0,-1 0 0 0 0,1 0 0 0 0,0 0 0 0 0,-1 0 0 0 0,1 0 0 0 0,-1-1 0 0 0,0 1 0 0 0,0-1 0 0 0,0 1 0 0 0,0-1 0 0 0,0 0 0 0 0,-1 0 0 0 0,1 0 0 0 0,-1 0 0 0 0,1 0 0 0 0,-1 0 0 0 0,0-1 0 0 0,0 1 0 0 0,-4 0 0 0 0,1 2-58 0 0,-1-1 1 0 0,1 0-1 0 0,-1 0 1 0 0,0-1-1 0 0,0 0 1 0 0,0 0 0 0 0,0-1-1 0 0,0 0 1 0 0,0 0-1 0 0,0-1 1 0 0,-1 1-1 0 0,-9-2 1 0 0,13 0-276 0 0,1 0 0 0 0,-1 0 0 0 0,0 0 1 0 0,0-1-1 0 0,0 1 0 0 0,1-1 0 0 0,-1 0 0 0 0,1 0 1 0 0,-1-1-1 0 0,-3-2 0 0 0,-4-3-1316 0 0</inkml:trace>
</inkml:ink>
</file>

<file path=ppt/ink/ink2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3.005"/>
    </inkml:context>
    <inkml:brush xml:id="br0">
      <inkml:brushProperty name="width" value="0.2" units="cm"/>
      <inkml:brushProperty name="height" value="0.2" units="cm"/>
      <inkml:brushProperty name="color" value="#004F8B"/>
    </inkml:brush>
  </inkml:definitions>
  <inkml:trace contextRef="#ctx0" brushRef="#br0">0 89 152 0 0,'0'0'1442'0'0,"16"-17"-418"0"0,7 9-580 0 0,0 1-1 0 0,43-8 0 0 0,-4 1-157 0 0,95-13-526 0 0,-156 27 61 0 0</inkml:trace>
</inkml:ink>
</file>

<file path=ppt/ink/ink2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3.006"/>
    </inkml:context>
    <inkml:brush xml:id="br0">
      <inkml:brushProperty name="width" value="0.2" units="cm"/>
      <inkml:brushProperty name="height" value="0.2" units="cm"/>
      <inkml:brushProperty name="color" value="#004F8B"/>
    </inkml:brush>
  </inkml:definitions>
  <inkml:trace contextRef="#ctx0" brushRef="#br0">118 23 20 0 0,'11'-22'3404'0'0,"-9"33"-3348"0"0,1 0 0 0 0,-1 0-1 0 0,-1 0 1 0 0,0 1 0 0 0,0-1 0 0 0,-2 0 0 0 0,1 1 0 0 0,-1-1 0 0 0,-1 0 0 0 0,0 1 0 0 0,-5 15 0 0 0,-9 27 80 0 0,-25 55 0 0 0,18-51-28 0 0,17-42-152 0 0,-6 15-416 0 0,1 1-1 0 0,-6 34 1 0 0,19-50-1762 0 0</inkml:trace>
</inkml:ink>
</file>

<file path=ppt/ink/ink2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3.007"/>
    </inkml:context>
    <inkml:brush xml:id="br0">
      <inkml:brushProperty name="width" value="0.2" units="cm"/>
      <inkml:brushProperty name="height" value="0.2" units="cm"/>
      <inkml:brushProperty name="color" value="#004F8B"/>
    </inkml:brush>
  </inkml:definitions>
  <inkml:trace contextRef="#ctx0" brushRef="#br0">211 117 4 0 0,'0'0'3001'0'0,"-3"4"-2931"0"0,-29 44 278 0 0,-51 97 0 0 0,64-108-261 0 0,-53 112 791 0 0,71-147-696 0 0,21-36 523 0 0,18-44-1 0 0,-26 54-602 0 0,78-173-30 0 0,-90 196-73 0 0,0 0 0 0 0,0 0 1 0 0,1 1-1 0 0,-1-1 1 0 0,0 0-1 0 0,1 0 0 0 0,-1 1 1 0 0,0-1-1 0 0,1 0 1 0 0,-1 0-1 0 0,1 1 0 0 0,0-1 1 0 0,-1 1-1 0 0,1-1 1 0 0,-1 0-1 0 0,1 1 0 0 0,0-1 1 0 0,-1 1-1 0 0,1-1 1 0 0,0 1-1 0 0,0 0 0 0 0,0-1 1 0 0,10 11-30 0 0,-1 27 7 0 0,-10 121-2 0 0,0-158 38 0 0,3 15 73 0 0,-2-14-82 0 0,0-1 1 0 0,0 1 0 0 0,0-1 0 0 0,0 1 0 0 0,0-1 0 0 0,-1 1 0 0 0,1-1 0 0 0,0 1 0 0 0,0-1 0 0 0,0 0 0 0 0,0 0-1 0 0,0 1 1 0 0,0-1 0 0 0,1 0 0 0 0,-1 0 0 0 0,0 0 0 0 0,0 0 0 0 0,0 0 0 0 0,0 0 0 0 0,0-1 0 0 0,0 1 0 0 0,0 0-1 0 0,0 0 1 0 0,0-1 0 0 0,0 1 0 0 0,0-1 0 0 0,0 1 0 0 0,1-1 0 0 0,13-6 6 0 0,-1-1 1 0 0,1 0-1 0 0,-1-1 1 0 0,-1 0-1 0 0,1-1 1 0 0,-2-1-1 0 0,17-16 1 0 0,75-92-131 0 0,22-42-116 0 0,-125 160 225 0 0,3-1-12 0 0,-3 2 21 0 0,-1 0 1 0 0,1-1-1 0 0,-1 1 1 0 0,1 0-1 0 0,-1-1 1 0 0,1 1-1 0 0,-1 0 1 0 0,1-1-1 0 0,-1 1 1 0 0,1 0-1 0 0,-1 0 0 0 0,1 0 1 0 0,-1-1-1 0 0,1 1 1 0 0,0 0-1 0 0,-1 0 1 0 0,1 0-1 0 0,-1 0 1 0 0,1 0-1 0 0,-1 0 1 0 0,1 0-1 0 0,0 0 0 0 0,-1 0 1 0 0,1 1-1 0 0,-1-1 1 0 0,1 0-1 0 0,-1 0 1 0 0,1 0-1 0 0,-1 1 1 0 0,1-1-1 0 0,-1 0 1 0 0,1 1-1 0 0,-1-1 1 0 0,1 0-1 0 0,-1 1 0 0 0,1-1 1 0 0,-1 0-1 0 0,0 1 1 0 0,1-1-1 0 0,-1 1 1 0 0,0-1-1 0 0,1 1 1 0 0,-1-1-1 0 0,0 1 1 0 0,0-1-1 0 0,1 1 0 0 0,-1-1 1 0 0,0 1-1 0 0,0-1 1 0 0,0 1-1 0 0,0 0 1 0 0,0-1-1 0 0,0 1 1 0 0,0-1-1 0 0,0 1 1 0 0,0 0-1 0 0,0-1 0 0 0,0 2 1 0 0,0 25 35 0 0,-1 0-1 0 0,-1 1 1 0 0,-2-1-1 0 0,-10 38 1 0 0,8-36-55 0 0,0 0 0 0 0,2 0 0 0 0,1 0 0 0 0,1 32 0 0 0,2-52-431 0 0,1 1 1 0 0,0-1-1 0 0,1 0 0 0 0,-1 0 0 0 0,2 0 1 0 0,-1 0-1 0 0,8 15 0 0 0,0-8-1124 0 0</inkml:trace>
</inkml:ink>
</file>

<file path=ppt/ink/ink2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3.008"/>
    </inkml:context>
    <inkml:brush xml:id="br0">
      <inkml:brushProperty name="width" value="0.2" units="cm"/>
      <inkml:brushProperty name="height" value="0.2" units="cm"/>
      <inkml:brushProperty name="color" value="#004F8B"/>
    </inkml:brush>
  </inkml:definitions>
  <inkml:trace contextRef="#ctx0" brushRef="#br0">142 157 156 0 0,'0'0'2238'0'0,"5"-3"-1914"0"0,2-2-174 0 0,1-1 1 0 0,-1-1 0 0 0,0 0 0 0 0,0 0 0 0 0,-1 0-1 0 0,0-1 1 0 0,0 0 0 0 0,-1 0 0 0 0,0 0 0 0 0,-1-1-1 0 0,1 0 1 0 0,-1 1 0 0 0,-1-2 0 0 0,0 1 0 0 0,2-11-1 0 0,-1 10-17 0 0,-1 3-76 0 0,-5 8 184 0 0,-56 97-200 0 0,3 2 1 0 0,-47 126 0 0 0,83-163-269 0 0,14-36-2897 0 0,4-17 1809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3:16.818"/>
    </inkml:context>
    <inkml:brush xml:id="br0">
      <inkml:brushProperty name="width" value="0.05" units="cm"/>
      <inkml:brushProperty name="height" value="0.05" units="cm"/>
      <inkml:brushProperty name="color" value="#E71224"/>
    </inkml:brush>
  </inkml:definitions>
  <inkml:trace contextRef="#ctx0" brushRef="#br0">58 172 424 0 0,'0'0'515'0'0,"0"0"-452"0"0,0-1 0 0 0,0 1 0 0 0,-1 0 0 0 0,1-1 0 0 0,0 1 0 0 0,0 0 0 0 0,-1 0 0 0 0,1-1 0 0 0,0 1 0 0 0,-1 0 0 0 0,1 0 0 0 0,0 0 0 0 0,-1 0 0 0 0,1-1 0 0 0,0 1 0 0 0,-1 0 0 0 0,1 0 0 0 0,0 0 0 0 0,-1 0 0 0 0,1 0 0 0 0,0 0 0 0 0,-1 0 0 0 0,1 0-1 0 0,0 0 1 0 0,-1 0 0 0 0,1 0 0 0 0,0 0 0 0 0,-1 0 0 0 0,1 0 0 0 0,0 0 0 0 0,-1 1 0 0 0,1-1 0 0 0,0 0 0 0 0,-1 0 0 0 0,1 0 0 0 0,-1 1 0 0 0,-4 5 7 0 0,0 0 1 0 0,1 0-1 0 0,0 1 1 0 0,0 0-1 0 0,0 0 1 0 0,0 0-1 0 0,1 0 1 0 0,1 0-1 0 0,-1 1 1 0 0,1-1-1 0 0,0 1 1 0 0,1 0-1 0 0,0-1 1 0 0,0 1-1 0 0,1 0 1 0 0,-1 0-1 0 0,2 0 1 0 0,0 8-1 0 0,2 15 11 0 0,1-1 0 0 0,1 1 0 0 0,13 40 0 0 0,-14-56-44 0 0,0 0 1 0 0,2 0-1 0 0,0-1 1 0 0,0 1-1 0 0,2-1 1 0 0,-1-1-1 0 0,18 23 1 0 0,-24-35-33 0 0,0 0 0 0 0,-1-1-1 0 0,1 1 1 0 0,0 0 0 0 0,0-1 0 0 0,0 1 0 0 0,0 0 0 0 0,0-1-1 0 0,-1 1 1 0 0,1-1 0 0 0,0 0 0 0 0,0 1 0 0 0,0-1 0 0 0,0 0 0 0 0,0 1-1 0 0,0-1 1 0 0,0 0 0 0 0,0 0 0 0 0,1 0 0 0 0,-1 0 0 0 0,0 0 0 0 0,0 0-1 0 0,0 0 1 0 0,0-1 0 0 0,0 1 0 0 0,0 0 0 0 0,0 0 0 0 0,0-1 0 0 0,0 1-1 0 0,0-1 1 0 0,0 1 0 0 0,-1-1 0 0 0,1 1 0 0 0,0-1 0 0 0,0 1-1 0 0,0-1 1 0 0,0 0 0 0 0,-1 0 0 0 0,1 1 0 0 0,0-1 0 0 0,-1 0 0 0 0,1 0-1 0 0,-1 0 1 0 0,1 0 0 0 0,0-1 0 0 0,23-45 68 0 0,-23 45-67 0 0,3-11 8 0 0,0 0 1 0 0,0 0-1 0 0,-2-1 0 0 0,1 1 1 0 0,-2-1-1 0 0,0 0 1 0 0,0 1-1 0 0,-3-26 0 0 0,-2 12 39 0 0,0 0 0 0 0,-2 1-1 0 0,-13-37 1 0 0,18 61-52 0 0,1 1 0 0 0,-1-1-1 0 0,1 1 1 0 0,-1-1 0 0 0,0 1 0 0 0,0-1 0 0 0,1 1 0 0 0,-1-1 0 0 0,0 1 0 0 0,0-1-1 0 0,-1 1 1 0 0,1 0 0 0 0,0 0 0 0 0,0 0 0 0 0,-1 0 0 0 0,1 0 0 0 0,0 0 0 0 0,-1 0-1 0 0,1 0 1 0 0,-1 0 0 0 0,0 1 0 0 0,1-1 0 0 0,-1 0 0 0 0,1 1 0 0 0,-1 0 0 0 0,0-1-1 0 0,-2 1 1 0 0,-1 0-22 0 0,0 0-1 0 0,0 1 1 0 0,0 0-1 0 0,0 0 1 0 0,0 0-1 0 0,0 0 0 0 0,-6 4 1 0 0,9-5-11 0 0,-19 12-99 0 0,20-11 185 0 0,6-6-44 0 0,-2 1-9 0 0,3-2 6 0 0,-1 1 1 0 0,1-1-1 0 0,0 1 1 0 0,0 0-1 0 0,0 0 1 0 0,1 1-1 0 0,0 0 1 0 0,0 0-1 0 0,13-5 1 0 0,-12 8-10 0 0,1 0 1 0 0,0 1 0 0 0,0 0 0 0 0,0 0 0 0 0,0 1 0 0 0,0 0 0 0 0,0 0 0 0 0,-1 1 0 0 0,1 0 0 0 0,-1 1 0 0 0,1 0 0 0 0,-1 0 0 0 0,0 1 0 0 0,0 0 0 0 0,0 1-1 0 0,-1-1 1 0 0,1 1 0 0 0,-1 1 0 0 0,0 0 0 0 0,-1 0 0 0 0,1 0 0 0 0,-1 0 0 0 0,0 1 0 0 0,-1 0 0 0 0,0 0 0 0 0,0 1 0 0 0,0 0 0 0 0,-1 0 0 0 0,4 10 0 0 0,-2 17 949 0 0,-13-44-914 0 0,0-1 0 0 0,0 0 1 0 0,2 0-1 0 0,-1 0 0 0 0,1-1 0 0 0,1 1 1 0 0,0-1-1 0 0,0 0 0 0 0,1-1 1 0 0,0 1-1 0 0,0-13 0 0 0,0 3-5 0 0,0 0-1 0 0,2 0 1 0 0,1 0 0 0 0,1-1-1 0 0,4-31 1 0 0,16-13-702 0 0,-20 64 425 0 0</inkml:trace>
</inkml:ink>
</file>

<file path=ppt/ink/ink2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3.009"/>
    </inkml:context>
    <inkml:brush xml:id="br0">
      <inkml:brushProperty name="width" value="0.2" units="cm"/>
      <inkml:brushProperty name="height" value="0.2" units="cm"/>
      <inkml:brushProperty name="color" value="#004F8B"/>
    </inkml:brush>
  </inkml:definitions>
  <inkml:trace contextRef="#ctx0" brushRef="#br0">0 31 120 0 0,'0'0'992'0'0,"40"2"-760"0"0,-18-4-12 0 0,2 2 8 0 0,7 0-40 0 0,1-2-8 0 0,18-1-60 0 0,-6 0-108 0 0,6-1-44 0 0,2-2-40 0 0,0 4-296 0 0,-8-2-396 0 0,2-2 180 0 0</inkml:trace>
</inkml:ink>
</file>

<file path=ppt/ink/ink2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3.010"/>
    </inkml:context>
    <inkml:brush xml:id="br0">
      <inkml:brushProperty name="width" value="0.2" units="cm"/>
      <inkml:brushProperty name="height" value="0.2" units="cm"/>
      <inkml:brushProperty name="color" value="#004F8B"/>
    </inkml:brush>
  </inkml:definitions>
  <inkml:trace contextRef="#ctx0" brushRef="#br0">264 198 192 0 0,'2'-3'72'0'0,"1"0"0"0"0,-1 0-1 0 0,0 0 1 0 0,0-1 0 0 0,0 1 0 0 0,0-1 0 0 0,-1 1-1 0 0,1-1 1 0 0,-1 0 0 0 0,0 0 0 0 0,0 1 0 0 0,0-1 0 0 0,-1 0-1 0 0,1 0 1 0 0,-1 0 0 0 0,0 0 0 0 0,0 0 0 0 0,0 0-1 0 0,-1 0 1 0 0,1 0 0 0 0,-1 0 0 0 0,-2-6 0 0 0,0 2-7 0 0,0 1 1 0 0,0 0 0 0 0,0 0 0 0 0,-1 0-1 0 0,0 0 1 0 0,0 1 0 0 0,-1 0 0 0 0,0 0 0 0 0,0 0-1 0 0,0 0 1 0 0,-9-6 0 0 0,10 9-27 0 0,0 1 1 0 0,0-1-1 0 0,-1 1 1 0 0,1 0 0 0 0,-1 0-1 0 0,1 0 1 0 0,-1 1-1 0 0,0 0 1 0 0,0 0-1 0 0,0 0 1 0 0,1 0-1 0 0,-1 1 1 0 0,-6 0-1 0 0,6 0-7 0 0,-19 9 60 0 0,11 5-37 0 0,0 1 1 0 0,1 0 0 0 0,1 1-1 0 0,1 0 1 0 0,0 0 0 0 0,1 1-1 0 0,1 0 1 0 0,0 1 0 0 0,2 0 0 0 0,0 0-1 0 0,1 0 1 0 0,0 1 0 0 0,2 0-1 0 0,-2 31 1 0 0,5-47-43 0 0,0 1 1 0 0,0-1-1 0 0,0 1 0 0 0,1-1 1 0 0,0 0-1 0 0,-1 1 0 0 0,1-1 1 0 0,1 0-1 0 0,-1 0 0 0 0,0 1 0 0 0,1-1 1 0 0,-1 0-1 0 0,1 0 0 0 0,0-1 1 0 0,0 1-1 0 0,0 0 0 0 0,0 0 1 0 0,5 3-1 0 0,-2-3-5 0 0,0 1 1 0 0,-1-1-1 0 0,1-1 0 0 0,0 1 0 0 0,0-1 1 0 0,1 0-1 0 0,-1 0 0 0 0,0-1 1 0 0,1 1-1 0 0,9 0 0 0 0,-5-1-147 0 0,1 0 0 0 0,0-1 0 0 0,-1 0-1 0 0,1-1 1 0 0,-1 0 0 0 0,1 0 0 0 0,-1-1-1 0 0,0-1 1 0 0,1 0 0 0 0,-1 0 0 0 0,14-8-1 0 0,-8 1-930 0 0,-1-3 86 0 0</inkml:trace>
</inkml:ink>
</file>

<file path=ppt/ink/ink2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3.011"/>
    </inkml:context>
    <inkml:brush xml:id="br0">
      <inkml:brushProperty name="width" value="0.2" units="cm"/>
      <inkml:brushProperty name="height" value="0.2" units="cm"/>
      <inkml:brushProperty name="color" value="#004F8B"/>
    </inkml:brush>
  </inkml:definitions>
  <inkml:trace contextRef="#ctx0" brushRef="#br0">0 278 96 0 0,'25'-15'1101'0'0,"17"10"-518"0"0,-40 5-497 0 0,21 7 124 0 0,-20-6-185 0 0,0 0 0 0 0,0 1-1 0 0,-1-1 1 0 0,1 1 0 0 0,0-1-1 0 0,0 1 1 0 0,-1 0 0 0 0,1 0-1 0 0,-1 0 1 0 0,1 1 0 0 0,-1-1-1 0 0,0 0 1 0 0,0 1 0 0 0,0 0-1 0 0,-1-1 1 0 0,1 1 0 0 0,0 0 0 0 0,0 3-1 0 0,0 0 12 0 0,0-1-1 0 0,0 1 1 0 0,-1 0-1 0 0,0 0 0 0 0,-1 0 1 0 0,1 0-1 0 0,-1 0 1 0 0,0 0-1 0 0,-1 7 1 0 0,-1 0 25 0 0,0-1 0 0 0,-1 0 0 0 0,0 0 0 0 0,-1 0 0 0 0,-1 0 0 0 0,1-1 0 0 0,-2 1 0 0 0,-11 17 0 0 0,13-23 28 0 0,-1 0 0 0 0,0 0 0 0 0,0-1 0 0 0,0 1 0 0 0,0-1 0 0 0,-1-1 0 0 0,0 1 0 0 0,0-1 0 0 0,0 0 0 0 0,0 0 0 0 0,-1-1 0 0 0,-11 4 0 0 0,16-6 78 0 0,-3-7-100 0 0,4 5-65 0 0,1 1 0 0 0,-1 0 1 0 0,1 0-1 0 0,0 0 0 0 0,-1 0 1 0 0,1-1-1 0 0,0 1 0 0 0,-1 0 1 0 0,1 0-1 0 0,0-1 0 0 0,-1 1 1 0 0,1 0-1 0 0,0-1 0 0 0,-1 1 1 0 0,1 0-1 0 0,0-1 0 0 0,0 1 1 0 0,0 0-1 0 0,-1-1 0 0 0,1 1 1 0 0,0-1-1 0 0,0 1 0 0 0,0 0 1 0 0,0-1-1 0 0,0 1 0 0 0,0-1 1 0 0,0 1-1 0 0,0 0 0 0 0,0-1 1 0 0,0 1-1 0 0,0-1 0 0 0,0 1 0 0 0,0-1 1 0 0,0 1-1 0 0,0 0 0 0 0,0-1 1 0 0,0 1-1 0 0,0-1 0 0 0,8-19 16 0 0,0 1 0 0 0,0 0 0 0 0,2 0 0 0 0,0 1 0 0 0,2 1 0 0 0,0-1 0 0 0,0 2 0 0 0,2 0 0 0 0,0 0 0 0 0,1 1-1 0 0,0 1 1 0 0,1 1 0 0 0,1 0 0 0 0,18-10 0 0 0,-26 17-17 0 0,-6 4 1 0 0,0 0 1 0 0,0 1-1 0 0,1 0 0 0 0,-1-1 1 0 0,0 1-1 0 0,1 0 0 0 0,-1 1 1 0 0,1-1-1 0 0,0 1 0 0 0,4-1 1 0 0,-6 1-7 0 0,0-1 1 0 0,0 1-1 0 0,-1-1 1 0 0,1 1-1 0 0,0 0 1 0 0,0 0-1 0 0,0 0 1 0 0,0 0-1 0 0,0 0 1 0 0,0 0-1 0 0,0 0 1 0 0,-1 1-1 0 0,1-1 1 0 0,0 1-1 0 0,0 0 1 0 0,0-1-1 0 0,-1 1 1 0 0,1 0-1 0 0,0 0 0 0 0,-1 0 1 0 0,1 0-1 0 0,-1 0 1 0 0,1 0-1 0 0,-1 1 1 0 0,1-1-1 0 0,1 3 1 0 0,-2-1 1 0 0,1 0 0 0 0,-1 0 0 0 0,0 1 0 0 0,0-1 0 0 0,-1 0 0 0 0,1 1 0 0 0,-1-1 1 0 0,0 1-1 0 0,0-1 0 0 0,0 1 0 0 0,0-1 0 0 0,0 0 0 0 0,-2 6 0 0 0,-3 11-6 0 0,-1 0 0 0 0,0-1 0 0 0,-16 32 0 0 0,-10 17 168 0 0,32-66-124 0 0,2-12-73 0 0,1 0 1 0 0,0 1-1 0 0,0-1 0 0 0,1 1 1 0 0,0-1-1 0 0,1 1 0 0 0,0 0 1 0 0,0 1-1 0 0,1-1 1 0 0,0 1-1 0 0,1 1 0 0 0,11-12 1 0 0,115-111-327 0 0,-109 108 347 0 0,-18 16-2 0 0,0 1 0 0 0,0 0 0 0 0,0 0 0 0 0,1 0 0 0 0,0 1-1 0 0,0 0 1 0 0,0 0 0 0 0,0 1 0 0 0,0 0 0 0 0,1 0 0 0 0,12-2 0 0 0,-18 5 17 0 0,0 0 0 0 0,-1 1 0 0 0,1-1 0 0 0,0 1 0 0 0,0-1 0 0 0,-1 1 0 0 0,1-1 0 0 0,0 1 0 0 0,-1 0 0 0 0,1 0 0 0 0,-1 0 0 0 0,1 0 0 0 0,-1 0 0 0 0,1 0 0 0 0,-1 0 0 0 0,0 1 0 0 0,0-1 0 0 0,1 0 0 0 0,-1 1 0 0 0,0-1 0 0 0,0 1 0 0 0,0-1 0 0 0,-1 1 0 0 0,1 0 0 0 0,0-1 0 0 0,0 1 0 0 0,-1 0 0 0 0,1-1 0 0 0,-1 1 0 0 0,1 2 1 0 0,10 56-45 0 0,-11-56 38 0 0,1 11-1 0 0,0 1 22 0 0,1-1 0 0 0,0 0 0 0 0,1 1 0 0 0,0-1-1 0 0,1 0 1 0 0,1 0 0 0 0,11 23 0 0 0,-15-37-12 0 0,0 1 0 0 0,0-1 0 0 0,1 0 0 0 0,-1 0-1 0 0,0 0 1 0 0,1 0 0 0 0,-1-1 0 0 0,1 1 0 0 0,-1 0 0 0 0,1 0 0 0 0,-1-1-1 0 0,1 1 1 0 0,-1-1 0 0 0,1 0 0 0 0,0 1 0 0 0,-1-1 0 0 0,1 0 0 0 0,-1 0 0 0 0,1 0-1 0 0,0 0 1 0 0,-1 0 0 0 0,1 0 0 0 0,0 0 0 0 0,-1-1 0 0 0,1 1 0 0 0,-1-1-1 0 0,3 0 1 0 0,39-16 50 0 0,-33 10-38 0 0,0 0-1 0 0,0-1 1 0 0,0 0 0 0 0,-1-1-1 0 0,-1 1 1 0 0,1-2-1 0 0,-1 1 1 0 0,-1-1 0 0 0,0 0-1 0 0,0-1 1 0 0,-1 0 0 0 0,8-19-1 0 0,-1-3 30 0 0,-2-1 0 0 0,-2 0 0 0 0,7-43 0 0 0,-13 7 179 0 0,-2 17 4 0 0,-1 51-189 0 0,-3 8-40 0 0,-15 38 25 0 0,1 2 0 0 0,-17 74-1 0 0,-6 23 110 0 0,-129 358 436 0 0,149-431-575 0 0,19-68-110 0 0</inkml:trace>
</inkml:ink>
</file>

<file path=ppt/ink/ink2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3.012"/>
    </inkml:context>
    <inkml:brush xml:id="br0">
      <inkml:brushProperty name="width" value="0.2" units="cm"/>
      <inkml:brushProperty name="height" value="0.2" units="cm"/>
      <inkml:brushProperty name="color" value="#004F8B"/>
    </inkml:brush>
  </inkml:definitions>
  <inkml:trace contextRef="#ctx0" brushRef="#br0">192 1 68 0 0,'6'17'484'0'0,"2"1"-68"0"0,-4 2 12 0 0,-2 0-8 0 0,-7 0-40 0 0,2-3-20 0 0,-9 7-44 0 0,2-7-12 0 0,-4-2-44 0 0,-1-2-8 0 0,5 0-24 0 0,-9-4-32 0 0,0-3-12 0 0,0 1-144 0 0,2-9-212 0 0,-2-5-524 0 0,-8-4-752 0 0,5-7 336 0 0</inkml:trace>
</inkml:ink>
</file>

<file path=ppt/ink/ink2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3.013"/>
    </inkml:context>
    <inkml:brush xml:id="br0">
      <inkml:brushProperty name="width" value="0.2" units="cm"/>
      <inkml:brushProperty name="height" value="0.2" units="cm"/>
      <inkml:brushProperty name="color" value="#004F8B"/>
    </inkml:brush>
  </inkml:definitions>
  <inkml:trace contextRef="#ctx0" brushRef="#br0">31 0 188 0 0,'0'0'1199'0'0,"6"22"-540"0"0,-6 0-603 0 0,-1 0 1 0 0,-1-1-1 0 0,-1 1 0 0 0,-1-1 0 0 0,-10 31 1 0 0,8-41-961 0 0,-1-1 72 0 0</inkml:trace>
</inkml:ink>
</file>

<file path=ppt/ink/ink2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3.014"/>
    </inkml:context>
    <inkml:brush xml:id="br0">
      <inkml:brushProperty name="width" value="0.2" units="cm"/>
      <inkml:brushProperty name="height" value="0.2" units="cm"/>
      <inkml:brushProperty name="color" value="#004F8B"/>
    </inkml:brush>
  </inkml:definitions>
  <inkml:trace contextRef="#ctx0" brushRef="#br0">465 79 96 0 0,'0'-3'36'0'0,"0"0"1"0"0,0-1-1 0 0,-1 1 1 0 0,1 0-1 0 0,-1 0 1 0 0,1 0-1 0 0,-1-1 1 0 0,0 1-1 0 0,0 0 0 0 0,-1 0 1 0 0,1 1-1 0 0,-1-1 1 0 0,1 0-1 0 0,-1 0 1 0 0,0 1-1 0 0,0-1 1 0 0,0 1-1 0 0,0-1 0 0 0,-1 1 1 0 0,1 0-1 0 0,0 0 1 0 0,-1 0-1 0 0,0 0 1 0 0,1 0-1 0 0,-1 1 0 0 0,0-1 1 0 0,0 1-1 0 0,0 0 1 0 0,0 0-1 0 0,0 0 1 0 0,0 0-1 0 0,0 0 1 0 0,-1 1-1 0 0,1-1 0 0 0,0 1 1 0 0,0 0-1 0 0,-7 0 1 0 0,-2 0 11 0 0,-1 1 0 0 0,0 0 0 0 0,0 0 0 0 0,0 1 0 0 0,1 1 1 0 0,-1 0-1 0 0,1 1 0 0 0,0 0 0 0 0,0 1 0 0 0,0 0 0 0 0,1 1 0 0 0,-1 0 0 0 0,1 1 1 0 0,-13 11-1 0 0,12-8 27 0 0,0 0 0 0 0,0 1 1 0 0,2 1-1 0 0,-1 0 0 0 0,1 0 1 0 0,1 1-1 0 0,0 0 1 0 0,1 1-1 0 0,1 0 0 0 0,0 0 1 0 0,-6 18-1 0 0,12-29-37 0 0,0 1 0 0 0,0-1-1 0 0,0 1 1 0 0,1 0 0 0 0,-1-1 0 0 0,1 1 0 0 0,0 0 0 0 0,0-1-1 0 0,0 1 1 0 0,1 0 0 0 0,-1-1 0 0 0,1 1 0 0 0,0 0-1 0 0,0-1 1 0 0,0 1 0 0 0,1-1 0 0 0,2 5 0 0 0,-3-6-18 0 0,0 0-1 0 0,1-1 1 0 0,-1 1 0 0 0,1 0 0 0 0,-1-1 0 0 0,1 0 0 0 0,0 1 0 0 0,0-1 0 0 0,0 0 0 0 0,-1 0-1 0 0,1 0 1 0 0,0 0 0 0 0,0-1 0 0 0,0 1 0 0 0,0 0 0 0 0,1-1 0 0 0,-1 1 0 0 0,0-1 0 0 0,0 0-1 0 0,0 0 1 0 0,0 0 0 0 0,0 0 0 0 0,1 0 0 0 0,-1 0 0 0 0,0 0 0 0 0,0-1 0 0 0,0 1-1 0 0,0-1 1 0 0,0 0 0 0 0,0 1 0 0 0,0-1 0 0 0,0 0 0 0 0,3-2 0 0 0,5-1 3 0 0,0-1 1 0 0,-1-1-1 0 0,1 1 1 0 0,-1-1-1 0 0,0-1 1 0 0,-1 0-1 0 0,1 0 1 0 0,9-11-1 0 0,3-9-12 0 0,31-53 0 0 0,-23 34-2 0 0,-28 44-27 0 0,-1 2-10 0 0,0 0 27 0 0,0 0 1 0 0,0-1-1 0 0,0 1 0 0 0,0 0 0 0 0,0 0 0 0 0,0 0 0 0 0,0 0 1 0 0,0-1-1 0 0,0 1 0 0 0,1 0 0 0 0,-1 0 0 0 0,0 0 0 0 0,0 0 1 0 0,0-1-1 0 0,0 1 0 0 0,0 0 0 0 0,0 0 0 0 0,0 0 0 0 0,0 0 0 0 0,0 0 1 0 0,1 0-1 0 0,-1 0 0 0 0,0-1 0 0 0,0 1 0 0 0,0 0 0 0 0,0 0 1 0 0,0 0-1 0 0,1 0 0 0 0,-1 0 0 0 0,0 0 0 0 0,0 0 0 0 0,0 0 1 0 0,0 0-1 0 0,1 0 0 0 0,-1 0 0 0 0,0 0 0 0 0,0 0 0 0 0,0 0 1 0 0,0 0-1 0 0,1 0 0 0 0,-1 0 0 0 0,0 0 0 0 0,0 0 0 0 0,0 0 1 0 0,0 0-1 0 0,0 0 0 0 0,1 0 0 0 0,-1 0 0 0 0,0 0 0 0 0,0 0 0 0 0,0 0 1 0 0,0 0-1 0 0,0 1 0 0 0,1-1 0 0 0,-1 0 0 0 0,0 0 0 0 0,0 0 1 0 0,0 0-1 0 0,0 0 0 0 0,0 1 0 0 0,1 33 70 0 0,-2 0-1 0 0,-1-1 0 0 0,-12 55 1 0 0,-32 108 348 0 0,32-144-322 0 0,10-35-64 0 0,-41 135 264 0 0,38-133-245 0 0,-1-1 0 0 0,0 0 0 0 0,-2 0-1 0 0,0-1 1 0 0,-1-1 0 0 0,-13 17-1 0 0,21-30-46 0 0,1-1-1 0 0,0 1 1 0 0,-1-1 0 0 0,1 0-1 0 0,-1 0 1 0 0,0 0-1 0 0,0 0 1 0 0,0 0-1 0 0,0-1 1 0 0,0 1 0 0 0,0-1-1 0 0,0 0 1 0 0,-1 0-1 0 0,1 0 1 0 0,0 0 0 0 0,-1-1-1 0 0,1 1 1 0 0,0-1-1 0 0,-1 0 1 0 0,1 0-1 0 0,-1 0 1 0 0,1 0 0 0 0,0-1-1 0 0,-1 1 1 0 0,1-1-1 0 0,0 0 1 0 0,-1 0-1 0 0,1 0 1 0 0,0 0 0 0 0,0-1-1 0 0,0 1 1 0 0,0-1-1 0 0,0 0 1 0 0,0 0 0 0 0,0 0-1 0 0,1 0 1 0 0,-1 0-1 0 0,1-1 1 0 0,0 1-1 0 0,-1-1 1 0 0,1 0 0 0 0,0 0-1 0 0,1 1 1 0 0,-1-1-1 0 0,0 0 1 0 0,1 0 0 0 0,0-1-1 0 0,-1 1 1 0 0,1 0-1 0 0,0 0 1 0 0,1-1-1 0 0,-1 1 1 0 0,0-5 0 0 0,2-6-63 0 0,0 0 0 0 0,1 1 0 0 0,0-1 0 0 0,1 0 0 0 0,1 1 0 0 0,0 0 0 0 0,1 0 0 0 0,0 0 0 0 0,1 0 0 0 0,0 1 0 0 0,1 0 0 0 0,0 0 0 0 0,13-14 0 0 0,11-12-138 0 0,2 1 1 0 0,50-45-1 0 0,-46 53 94 0 0,1 1 0 0 0,2 2 0 0 0,0 2 0 0 0,49-22-1 0 0,-66 35 46 0 0,88-37-2432 0 0,-94 40 1530 0 0</inkml:trace>
</inkml:ink>
</file>

<file path=ppt/ink/ink2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3.015"/>
    </inkml:context>
    <inkml:brush xml:id="br0">
      <inkml:brushProperty name="width" value="0.2" units="cm"/>
      <inkml:brushProperty name="height" value="0.2" units="cm"/>
      <inkml:brushProperty name="color" value="#004F8B"/>
    </inkml:brush>
  </inkml:definitions>
  <inkml:trace contextRef="#ctx0" brushRef="#br0">173 0 96 0 0,'0'0'1410'0'0,"-3"8"-1085"0"0,-154 355 2650 0 0,154-356-3040 0 0,-7 17-2472 0 0</inkml:trace>
</inkml:ink>
</file>

<file path=ppt/ink/ink2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3.016"/>
    </inkml:context>
    <inkml:brush xml:id="br0">
      <inkml:brushProperty name="width" value="0.2" units="cm"/>
      <inkml:brushProperty name="height" value="0.2" units="cm"/>
      <inkml:brushProperty name="color" value="#004F8B"/>
    </inkml:brush>
  </inkml:definitions>
  <inkml:trace contextRef="#ctx0" brushRef="#br0">1 0 304 0 0,'0'0'1412'0'0,"22"9"-1512"0"0,-7 12-1164 0 0</inkml:trace>
</inkml:ink>
</file>

<file path=ppt/ink/ink2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3.017"/>
    </inkml:context>
    <inkml:brush xml:id="br0">
      <inkml:brushProperty name="width" value="0.2" units="cm"/>
      <inkml:brushProperty name="height" value="0.2" units="cm"/>
      <inkml:brushProperty name="color" value="#004F8B"/>
    </inkml:brush>
  </inkml:definitions>
  <inkml:trace contextRef="#ctx0" brushRef="#br0">26 139 108 0 0,'-25'249'3186'0'0,"25"-230"-1940"0"0,11-29-799 0 0,20-42-440 0 0,-24 38 193 0 0,50-93-38 0 0,-39 71-224 0 0,0 1 1 0 0,3 1 0 0 0,35-48-1 0 0,-51 77-383 0 0,1 0 0 0 0,-1 0 0 0 0,1 1-1 0 0,0-1 1 0 0,0 1 0 0 0,9-4 0 0 0</inkml:trace>
</inkml:ink>
</file>

<file path=ppt/ink/ink2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3.018"/>
    </inkml:context>
    <inkml:brush xml:id="br0">
      <inkml:brushProperty name="width" value="0.2" units="cm"/>
      <inkml:brushProperty name="height" value="0.2" units="cm"/>
      <inkml:brushProperty name="color" value="#004F8B"/>
    </inkml:brush>
  </inkml:definitions>
  <inkml:trace contextRef="#ctx0" brushRef="#br0">146 272 336 0 0,'6'-1'101'0'0,"0"-1"1"0"0,0 1-1 0 0,-1-1 1 0 0,1 0-1 0 0,0 0 1 0 0,-1 0-1 0 0,0-1 1 0 0,1 0-1 0 0,-1 0 1 0 0,0 0-1 0 0,-1-1 0 0 0,1 1 1 0 0,-1-1-1 0 0,1 0 1 0 0,-1-1-1 0 0,0 1 1 0 0,-1-1-1 0 0,5-6 1 0 0,-4 5-73 0 0,-1-1 1 0 0,0 0 0 0 0,-1 0 0 0 0,1 0 0 0 0,-1 0 0 0 0,-1 0-1 0 0,1-1 1 0 0,-1 1 0 0 0,-1 0 0 0 0,1-1 0 0 0,-1 1-1 0 0,-1 0 1 0 0,1-1 0 0 0,-3-8 0 0 0,3 11-14 0 0,-1 1 0 0 0,1-1 0 0 0,-1 1 1 0 0,-1-1-1 0 0,1 1 0 0 0,-1-1 0 0 0,1 1 0 0 0,-1 0 0 0 0,0-1 0 0 0,-1 1 1 0 0,1 1-1 0 0,-1-1 0 0 0,0 0 0 0 0,0 0 0 0 0,0 1 0 0 0,0 0 0 0 0,-1-1 1 0 0,1 1-1 0 0,-1 1 0 0 0,0-1 0 0 0,1 0 0 0 0,-9-3 0 0 0,10 6-5 0 0,0 0-1 0 0,0 0 1 0 0,-1 0-1 0 0,1 0 1 0 0,0 0 0 0 0,0 0-1 0 0,0 0 1 0 0,-1 1-1 0 0,1-1 1 0 0,0 1-1 0 0,0 0 1 0 0,0 0-1 0 0,0 0 1 0 0,0 0-1 0 0,0 0 1 0 0,0 0 0 0 0,0 0-1 0 0,1 0 1 0 0,-1 1-1 0 0,0-1 1 0 0,-2 3-1 0 0,-11 12 66 0 0,0 1-1 0 0,0 1 0 0 0,2 0 0 0 0,0 0 0 0 0,2 2 0 0 0,0-1 1 0 0,1 1-1 0 0,0 1 0 0 0,2 0 0 0 0,1 0 0 0 0,0 1 1 0 0,2-1-1 0 0,-6 40 0 0 0,11-57-58 0 0,-1 0 0 0 0,1-1 0 0 0,0 1 0 0 0,0 0 0 0 0,0 0 0 0 0,0-1 0 0 0,1 1 0 0 0,-1 0 0 0 0,1 0 0 0 0,0-1 0 0 0,0 1 0 0 0,0 0 0 0 0,1-1 1 0 0,-1 0-1 0 0,1 1 0 0 0,0-1 0 0 0,0 0 0 0 0,0 0 0 0 0,0 0 0 0 0,1 0 0 0 0,-1 0 0 0 0,1 0 0 0 0,0 0 0 0 0,0-1 0 0 0,3 3 0 0 0,-1-3-1 0 0,0 0 1 0 0,0 0-1 0 0,0-1 0 0 0,1 0 1 0 0,-1 1-1 0 0,0-2 0 0 0,1 1 1 0 0,-1-1-1 0 0,1 1 0 0 0,-1-1 1 0 0,1-1-1 0 0,-1 1 0 0 0,1-1 1 0 0,-1 0-1 0 0,0-1 0 0 0,11-3 1 0 0,-2 0 2 0 0,0 0 0 0 0,-1-2 0 0 0,1 1 0 0 0,-1-2 0 0 0,0 0 0 0 0,-1 0 0 0 0,0-1 0 0 0,-1-1 0 0 0,18-18-1 0 0,0-5 8 0 0,47-73 0 0 0,-65 89-10 0 0,-5 8-18 0 0,0 0 0 0 0,0 0 0 0 0,1 0 0 0 0,0 1 0 0 0,0 0 0 0 0,1 0 0 0 0,0 1 0 0 0,0 0 0 0 0,12-7-1 0 0,-18 13-31 0 0,3 7-21 0 0,0-1 52 0 0,-4 16-4 0 0,-8 6 8 0 0,-1-2 1 0 0,-1 1-1 0 0,-1-1 0 0 0,-2 0 0 0 0,0-1 1 0 0,-31 44-1 0 0,23-36 10 0 0,6-11 131 0 0,-28 36 0 0 0,40-56 184 0 0,35-40-245 0 0,12-12-148 0 0,-33 41 36 0 0,9-8-42 0 0,1 0 0 0 0,0 2 1 0 0,39-22-1 0 0,-55 35 60 0 0,1 0-1 0 0,0 0 1 0 0,1 1 0 0 0,-1-1 0 0 0,0 2 0 0 0,0-1 0 0 0,15 0-1 0 0,-17 1 13 0 0,-1 2 0 0 0,0-1-1 0 0,0 0 1 0 0,0 1 0 0 0,0 0 0 0 0,0 0-1 0 0,0 0 1 0 0,0 1 0 0 0,0-1-1 0 0,-1 1 1 0 0,1 0 0 0 0,0 0-1 0 0,-1 0 1 0 0,1 0 0 0 0,3 5-1 0 0,-4-4 4 0 0,0-1 0 0 0,0 1 0 0 0,-1 1 0 0 0,0-1-1 0 0,1 0 1 0 0,-1 1 0 0 0,-1-1 0 0 0,1 1-1 0 0,0-1 1 0 0,-1 1 0 0 0,0 0 0 0 0,0 0 0 0 0,0-1-1 0 0,0 1 1 0 0,0 0 0 0 0,-1 0 0 0 0,0 8-1 0 0,-1 5 9 0 0,0-1 0 0 0,-2 1-1 0 0,-4 17 1 0 0,-1 9-95 0 0,-12 54-2903 0 0,17-81 1626 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3:36.661"/>
    </inkml:context>
    <inkml:brush xml:id="br0">
      <inkml:brushProperty name="width" value="0.05" units="cm"/>
      <inkml:brushProperty name="height" value="0.05" units="cm"/>
      <inkml:brushProperty name="color" value="#E71224"/>
    </inkml:brush>
  </inkml:definitions>
  <inkml:trace contextRef="#ctx0" brushRef="#br0">5 36 100 0 0,'0'0'6225'0'0,"-4"-35"-5102"0"0,20 215-515 0 0,4 49-589 0 0,-19-213-18 0 0,1-1 1 0 0,0 1-1 0 0,4 15 1 0 0,-6-29-12 0 0,1 0 21 0 0,0 7-6 0 0,-1-7 19 0 0,0 9 74 0 0</inkml:trace>
</inkml:ink>
</file>

<file path=ppt/ink/ink2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05:44:15.468"/>
    </inkml:context>
    <inkml:brush xml:id="br0">
      <inkml:brushProperty name="width" value="0.05" units="cm"/>
      <inkml:brushProperty name="height" value="0.05" units="cm"/>
      <inkml:brushProperty name="color" value="#00A0D7"/>
    </inkml:brush>
  </inkml:definitions>
  <inkml:trace contextRef="#ctx0" brushRef="#br0">81 32 328 0 0,'-20'0'961'0'0,"-27"-3"1022"0"0,45 3-1799 0 0,-5-1 82 0 0,4 1-392 0 0,2 0-99 0 0,22 0-180 0 0,0-1-1 0 0,-1-1 1 0 0,1-1-1 0 0,37-9 1 0 0,-28 2-355 0 0</inkml:trace>
</inkml:ink>
</file>

<file path=ppt/ink/ink2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05:46:03.062"/>
    </inkml:context>
    <inkml:brush xml:id="br0">
      <inkml:brushProperty name="width" value="0.05" units="cm"/>
      <inkml:brushProperty name="height" value="0.05" units="cm"/>
      <inkml:brushProperty name="color" value="#00A0D7"/>
    </inkml:brush>
  </inkml:definitions>
  <inkml:trace contextRef="#ctx0" brushRef="#br0">1 63 812 0 0,'0'0'823'0'0,"19"4"1386"0"0,231-49 1778 0 0,-78 25-8505 0 0,-159 19 2653 0 0</inkml:trace>
</inkml:ink>
</file>

<file path=ppt/ink/ink2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05:46:03.626"/>
    </inkml:context>
    <inkml:brush xml:id="br0">
      <inkml:brushProperty name="width" value="0.05" units="cm"/>
      <inkml:brushProperty name="height" value="0.05" units="cm"/>
      <inkml:brushProperty name="color" value="#00A0D7"/>
    </inkml:brush>
  </inkml:definitions>
  <inkml:trace contextRef="#ctx0" brushRef="#br0">6 21 100 0 0,'0'0'4302'0'0,"-6"-3"-3478"0"0,6 3-759 0 0,0 0 1 0 0,1 0-1 0 0,-1 0 0 0 0,0 0 1 0 0,0 0-1 0 0,0 0 0 0 0,0 0 1 0 0,0 0-1 0 0,0 0 1 0 0,0 0-1 0 0,0 0 0 0 0,1 0 1 0 0,-1 0-1 0 0,0 0 1 0 0,0 0-1 0 0,0 0 0 0 0,0 0 1 0 0,0 0-1 0 0,0 0 0 0 0,0 0 1 0 0,1 0-1 0 0,-1 0 1 0 0,0 0-1 0 0,0-1 0 0 0,0 1 1 0 0,0 0-1 0 0,0 0 0 0 0,0 0 1 0 0,0 0-1 0 0,0 0 1 0 0,0 0-1 0 0,0 0 0 0 0,0 0 1 0 0,1 0-1 0 0,-1 0 0 0 0,0-1 1 0 0,0 1-1 0 0,0 0 1 0 0,0 0-1 0 0,0 0 0 0 0,0 0 1 0 0,0 0-1 0 0,0 0 0 0 0,0 0 1 0 0,0 0-1 0 0,0-1 1 0 0,0 1-1 0 0,0 0 0 0 0,0 0 1 0 0,0 0-1 0 0,0 0 0 0 0,104-7 1063 0 0,-80 4-1368 0 0,-1 0 0 0 0,1 2 0 0 0,0 0 0 0 0,-1 2 0 0 0,41 6 0 0 0,-49-1-3860 0 0</inkml:trace>
</inkml:ink>
</file>

<file path=ppt/ink/ink2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05:46:04.337"/>
    </inkml:context>
    <inkml:brush xml:id="br0">
      <inkml:brushProperty name="width" value="0.05" units="cm"/>
      <inkml:brushProperty name="height" value="0.05" units="cm"/>
      <inkml:brushProperty name="color" value="#00A0D7"/>
    </inkml:brush>
  </inkml:definitions>
  <inkml:trace contextRef="#ctx0" brushRef="#br0">6 32 720 0 0,'-5'3'8087'0'0,"40"-4"-7654"0"0,0-2 1 0 0,53-10 0 0 0,-48 6-2378 0 0,73-3 0 0 0,-110 10-412 0 0,6 1 184 0 0</inkml:trace>
</inkml:ink>
</file>

<file path=ppt/ink/ink2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05:46:05.254"/>
    </inkml:context>
    <inkml:brush xml:id="br0">
      <inkml:brushProperty name="width" value="0.05" units="cm"/>
      <inkml:brushProperty name="height" value="0.05" units="cm"/>
      <inkml:brushProperty name="color" value="#00A0D7"/>
    </inkml:brush>
  </inkml:definitions>
  <inkml:trace contextRef="#ctx0" brushRef="#br0">0 59 112 0 0,'0'0'9818'0'0,"5"-1"-9653"0"0,178-56 596 0 0,-181 57-1097 0 0,5-1-378 0 0</inkml:trace>
</inkml:ink>
</file>

<file path=ppt/ink/ink2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05:46:50.011"/>
    </inkml:context>
    <inkml:brush xml:id="br0">
      <inkml:brushProperty name="width" value="0.05" units="cm"/>
      <inkml:brushProperty name="height" value="0.05" units="cm"/>
      <inkml:brushProperty name="color" value="#00A0D7"/>
    </inkml:brush>
  </inkml:definitions>
  <inkml:trace contextRef="#ctx0" brushRef="#br0">0 0 40 0 0,'0'0'9845'0'0</inkml:trace>
</inkml:ink>
</file>

<file path=ppt/ink/ink2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05T10:46:10.649"/>
    </inkml:context>
    <inkml:brush xml:id="br0">
      <inkml:brushProperty name="width" value="0.1" units="cm"/>
      <inkml:brushProperty name="height" value="0.1" units="cm"/>
      <inkml:brushProperty name="color" value="#E71224"/>
      <inkml:brushProperty name="ignorePressure" value="1"/>
    </inkml:brush>
  </inkml:definitions>
  <inkml:trace contextRef="#ctx0" brushRef="#br0">0 0,'4261'0,"-4227"0</inkml:trace>
</inkml:ink>
</file>

<file path=ppt/ink/ink2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05T10:46:13.841"/>
    </inkml:context>
    <inkml:brush xml:id="br0">
      <inkml:brushProperty name="width" value="0.1" units="cm"/>
      <inkml:brushProperty name="height" value="0.1" units="cm"/>
      <inkml:brushProperty name="color" value="#E71224"/>
      <inkml:brushProperty name="ignorePressure" value="1"/>
    </inkml:brush>
  </inkml:definitions>
  <inkml:trace contextRef="#ctx0" brushRef="#br0">1 0,'1474'0,"-1422"0</inkml:trace>
</inkml:ink>
</file>

<file path=ppt/ink/ink2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05T10:46:16.908"/>
    </inkml:context>
    <inkml:brush xml:id="br0">
      <inkml:brushProperty name="width" value="0.1" units="cm"/>
      <inkml:brushProperty name="height" value="0.1" units="cm"/>
      <inkml:brushProperty name="color" value="#E71224"/>
      <inkml:brushProperty name="ignorePressure" value="1"/>
    </inkml:brush>
  </inkml:definitions>
  <inkml:trace contextRef="#ctx0" brushRef="#br0">973 0,'-939'0,"906"0</inkml:trace>
</inkml:ink>
</file>

<file path=ppt/ink/ink2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46:32.030"/>
    </inkml:context>
    <inkml:brush xml:id="br0">
      <inkml:brushProperty name="width" value="0.1" units="cm"/>
      <inkml:brushProperty name="height" value="0.1" units="cm"/>
      <inkml:brushProperty name="color" value="#E71224"/>
    </inkml:brush>
  </inkml:definitions>
  <inkml:trace contextRef="#ctx0" brushRef="#br0">60 39 292 0 0,'0'0'3803'0'0,"23"-21"-3242"0"0,9 5-220 0 0,-31 15-336 0 0,0 1 0 0 0,0 0 0 0 0,0-1 1 0 0,0 1-1 0 0,0 0 0 0 0,0 0 0 0 0,0 0 0 0 0,0 0 0 0 0,0 0 0 0 0,0 0 0 0 0,0 0 0 0 0,0 1 0 0 0,0-1 0 0 0,0 0 0 0 0,0 0 0 0 0,0 1 0 0 0,-1-1 0 0 0,1 1 0 0 0,0-1 0 0 0,0 1 0 0 0,0-1 0 0 0,0 1 0 0 0,-1-1 0 0 0,1 1 0 0 0,0 0 0 0 0,0-1 1 0 0,-1 1-1 0 0,1 0 0 0 0,-1-1 0 0 0,1 1 0 0 0,-1 0 0 0 0,2 2 0 0 0,-1-2-1 0 0,0 4-3 0 0,1 0 0 0 0,-1 0 0 0 0,0 0 0 0 0,-1 0 0 0 0,1 0 0 0 0,-1 0 0 0 0,0 0 0 0 0,-1 10 0 0 0,-33 119 50 0 0,0-47 29 0 0,-20 25 4 0 0,53-110-86 0 0,0 0 4 0 0,-2 8-6 0 0,-4 12-59 0 0,7-19 73 0 0,-1 0-1 0 0,0-1 0 0 0,1 1 1 0 0,-1-1-1 0 0,0 1 1 0 0,-1-1-1 0 0,1 0 0 0 0,0 1 1 0 0,-1-1-1 0 0,-2 3 0 0 0,3-3 156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3:38.106"/>
    </inkml:context>
    <inkml:brush xml:id="br0">
      <inkml:brushProperty name="width" value="0.05" units="cm"/>
      <inkml:brushProperty name="height" value="0.05" units="cm"/>
      <inkml:brushProperty name="color" value="#E71224"/>
    </inkml:brush>
  </inkml:definitions>
  <inkml:trace contextRef="#ctx0" brushRef="#br0">8 42 20 0 0,'-7'-41'7927'0'0,"10"46"-7917"0"0,16 21-8 0 0,90 141 56 0 0,-101-153-49 0 0,0-2 14 0 0,-1 0 0 0 0,-1 0 0 0 0,6 16 0 0 0,-11-27-2 0 0,5 14-61 0 0,-6-14 74 0 0,0-1-1 0 0,1 0 0 0 0,-1 1 1 0 0,0-1-1 0 0,0 1 1 0 0,0-1-1 0 0,0 0 0 0 0,0 1 1 0 0,0-1-1 0 0,0 0 1 0 0,1 1-1 0 0,-1-1 1 0 0,0 0-1 0 0,0 1 0 0 0,0-1 1 0 0,1 0-1 0 0,-1 1 1 0 0,0-1-1 0 0,1 0 0 0 0,-1 0 1 0 0,0 1-1 0 0,1-1 1 0 0,-1 0-1 0 0,0 0 0 0 0,1 0 1 0 0,-1 1-1 0 0,0-1 1 0 0,1 0-1 0 0,-1 0 0 0 0,0 0 1 0 0,1 0-1 0 0,-1 0 1 0 0,1 0-1 0 0,-1 0 0 0 0,0 0 1 0 0,1 0-1 0 0,-1 0 1 0 0,0 0-1 0 0,1 0 0 0 0,0 0 1 0 0,34-52 257 0 0,78-89 0 0 0,-83 106-256 0 0,4-5 24 0 0,-32 39-42 0 0,-1-1-20 0 0,3-3 6 0 0,-3 4 8 0 0,7-10-16 0 0,-4 6-37 0 0,-3 8-148 0 0,-8 63 128 0 0,2 0 0 0 0,4 82 0 0 0,1-77 8 0 0,-1-9 26 0 0,1-60-12 0 0,-2 7-21 0 0</inkml:trace>
</inkml:ink>
</file>

<file path=ppt/ink/ink2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45:12.834"/>
    </inkml:context>
    <inkml:brush xml:id="br0">
      <inkml:brushProperty name="width" value="0.2" units="cm"/>
      <inkml:brushProperty name="height" value="0.2" units="cm"/>
      <inkml:brushProperty name="color" value="#E71224"/>
    </inkml:brush>
  </inkml:definitions>
  <inkml:trace contextRef="#ctx0" brushRef="#br0">253 52 84 0 0,'0'0'5669'0'0,"5"-2"-5551"0"0,14-2 8 0 0,-14 3 450 0 0,10-44 809 0 0,-17 74-1434 0 0,-10 54 65 0 0,3-24 4 0 0,-15 75 91 0 0,-58 189-1 0 0,30-138-23 0 0,25-55 12 0 0,20-86-25 0 0,-3 0 0 0 0,-1-1-1 0 0,-23 58 1 0 0,13-41 324 0 0,21-58-265 0 0,-4 7-49 0 0,3-4-523 0 0</inkml:trace>
</inkml:ink>
</file>

<file path=ppt/ink/ink2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45:14.568"/>
    </inkml:context>
    <inkml:brush xml:id="br0">
      <inkml:brushProperty name="width" value="0.2" units="cm"/>
      <inkml:brushProperty name="height" value="0.2" units="cm"/>
      <inkml:brushProperty name="color" value="#E71224"/>
    </inkml:brush>
  </inkml:definitions>
  <inkml:trace contextRef="#ctx0" brushRef="#br0">129 161 316 0 0,'0'0'817'0'0,"-27"-38"2772"0"0,27 35-3547 0 0,0 1 0 0 0,0-1 0 0 0,0 1 0 0 0,1-1 0 0 0,-1 1 0 0 0,1 0 0 0 0,-1-1 0 0 0,1 1 0 0 0,0 0 0 0 0,0-1 0 0 0,0 1 0 0 0,0 0 0 0 0,1 0 0 0 0,-1 0 0 0 0,0 0 0 0 0,1 0 0 0 0,0 0 0 0 0,-1 0 0 0 0,1 0 0 0 0,0 1 0 0 0,0-1 0 0 0,0 1 0 0 0,0-1 0 0 0,0 1 0 0 0,0 0 0 0 0,0 0 0 0 0,4-1 0 0 0,69-33 87 0 0,-69 32-78 0 0,20-4-11 0 0,0 0 0 0 0,1 2 0 0 0,0 1 0 0 0,0 1 1 0 0,0 1-1 0 0,0 2 0 0 0,0 0 0 0 0,49 9 0 0 0,-66-8-15 0 0,73 13 132 0 0,-75-12-145 0 0,0 0-1 0 0,-1 0 0 0 0,0 1 1 0 0,0 0-1 0 0,0 1 0 0 0,0-1 1 0 0,0 1-1 0 0,9 8 0 0 0,-8-3 17 0 0,-1 0 1 0 0,0 1-1 0 0,0 0 0 0 0,9 19 0 0 0,-10-16-5 0 0,1 0-1 0 0,-2 0 1 0 0,0 1 0 0 0,-1 0 0 0 0,0 0-1 0 0,-1 0 1 0 0,0 0 0 0 0,-1 1 0 0 0,0 14-1 0 0,-3-13-4 0 0,1-1 0 0 0,-2 1-1 0 0,0 0 1 0 0,-1-1-1 0 0,0 1 1 0 0,-1-1 0 0 0,-1 0-1 0 0,0 0 1 0 0,-8 14-1 0 0,5-14 3 0 0,-1 0 0 0 0,0 0-1 0 0,-1-1 1 0 0,-1 0-1 0 0,-16 17 1 0 0,-76 59 120 0 0,88-78-136 0 0,3-4 6 0 0,-1-1 0 0 0,0 1 0 0 0,0-2 0 0 0,-1 0 0 0 0,1-1 0 0 0,-18 5-1 0 0,-16 6 5 0 0,34-11-14 0 0,-1-1-1 0 0,-1-1 1 0 0,-17 3-1 0 0,-26 6 30 0 0,-90 31-58 0 0,66-21 69 0 0,79-22-38 0 0,-4 1 370 0 0,1-1-1398 0 0</inkml:trace>
</inkml:ink>
</file>

<file path=ppt/ink/ink2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45:16.289"/>
    </inkml:context>
    <inkml:brush xml:id="br0">
      <inkml:brushProperty name="width" value="0.2" units="cm"/>
      <inkml:brushProperty name="height" value="0.2" units="cm"/>
      <inkml:brushProperty name="color" value="#E71224"/>
    </inkml:brush>
  </inkml:definitions>
  <inkml:trace contextRef="#ctx0" brushRef="#br0">110 70 224 0 0,'0'0'2436'0'0,"5"-3"-2272"0"0,0-2 0 0 0,-1 1 0 0 0,1-1 0 0 0,-1 0 0 0 0,0-1 0 0 0,0 1 0 0 0,5-11 0 0 0,-8 15-93 0 0,2-13 160 0 0,-2 8 9 0 0,-3 10 56 0 0,-31 118-15 0 0,-19 139 1 0 0,15-67 170 0 0,35-187-433 0 0,1 1 44 0 0,-1 1-1 0 0,0 0 0 0 0,0-1 1 0 0,-1 1-1 0 0,0-1 1 0 0,-1 0-1 0 0,-4 8 0 0 0,7-14-41 0 0,-2 7 88 0 0</inkml:trace>
</inkml:ink>
</file>

<file path=ppt/ink/ink2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45:17.313"/>
    </inkml:context>
    <inkml:brush xml:id="br0">
      <inkml:brushProperty name="width" value="0.2" units="cm"/>
      <inkml:brushProperty name="height" value="0.2" units="cm"/>
      <inkml:brushProperty name="color" value="#E71224"/>
    </inkml:brush>
  </inkml:definitions>
  <inkml:trace contextRef="#ctx0" brushRef="#br0">91 340 400 0 0,'5'-38'2136'0'0,"14"4"-1647"0"0,1 1-1 0 0,1 1 1 0 0,2 1 0 0 0,1 1-1 0 0,40-40 1 0 0,-57 63-433 0 0,0-1 1 0 0,1 1-1 0 0,0 1 1 0 0,0-1 0 0 0,0 1-1 0 0,1 1 1 0 0,0 0-1 0 0,0 0 1 0 0,13-5-1 0 0,-20 9-52 0 0,1 0 0 0 0,-1 0-1 0 0,0 1 1 0 0,0-1 0 0 0,0 1-1 0 0,0-1 1 0 0,0 1 0 0 0,1 0-1 0 0,-1 0 1 0 0,0 0 0 0 0,0 0-1 0 0,0 0 1 0 0,1 0 0 0 0,-1 1-1 0 0,0-1 1 0 0,0 1 0 0 0,0-1-1 0 0,0 1 1 0 0,0 0 0 0 0,0 0-1 0 0,0 0 1 0 0,0 0 0 0 0,0 0 0 0 0,0 1-1 0 0,0-1 1 0 0,-1 0 0 0 0,4 3-1 0 0,-2 2 0 0 0,1-1-1 0 0,-1 0 1 0 0,1 1 0 0 0,-2-1-1 0 0,1 1 1 0 0,3 11 0 0 0,-2-8 5 0 0,-1 1-3 0 0,1 0 0 0 0,-2 0 0 0 0,1 0 1 0 0,-1 1-1 0 0,-1-1 0 0 0,0 1 0 0 0,0 0 1 0 0,-1-1-1 0 0,0 1 0 0 0,-1-1 1 0 0,-1 1-1 0 0,-3 18 0 0 0,0-14 4 0 0,-1 0 0 0 0,0 0 0 0 0,0-1 0 0 0,-2 0 0 0 0,1 0 0 0 0,-2 0 0 0 0,-18 22 0 0 0,5-13 5 0 0,0 0-1 0 0,-1-1 1 0 0,-1-2 0 0 0,-1-1-1 0 0,-1 0 1 0 0,0-2 0 0 0,-1-1-1 0 0,-32 14 1 0 0,-57 8-7 0 0,113-37-16 0 0,1-1 0 0 0,-7 1-9 0 0,6 0 4 0 0,4-8-194 0 0,2-12 181 0 0,4 11 23 0 0,0 2 0 0 0,0-1 0 0 0,1 1 0 0 0,0 0 0 0 0,0 1 0 0 0,0 0 0 0 0,1 0-1 0 0,-1 1 1 0 0,1 0 0 0 0,0 0 0 0 0,19-4 0 0 0,-14 6 32 0 0,-1 0 0 0 0,1 1 0 0 0,0 1 0 0 0,-1 0 0 0 0,1 1 0 0 0,-1 0 0 0 0,1 1-1 0 0,-1 1 1 0 0,1 0 0 0 0,-1 1 0 0 0,0 0 0 0 0,-1 1 0 0 0,24 13 0 0 0,-13-8 35 0 0,-9-4 12 0 0,0 1 0 0 0,0 0 0 0 0,22 17 0 0 0,-34-23-60 0 0,0 0 1 0 0,0 1 0 0 0,0-1-1 0 0,0 1 1 0 0,-1 0 0 0 0,1-1-1 0 0,-1 1 1 0 0,1 0 0 0 0,-1 0-1 0 0,0 0 1 0 0,1 0 0 0 0,-1 0 0 0 0,0 0-1 0 0,0 0 1 0 0,-1 0 0 0 0,1 0-1 0 0,0 1 1 0 0,-1-1 0 0 0,1 0-1 0 0,-1 5 1 0 0,0-5 10 0 0,0-1-136 0 0,0 0 0 0 0,-1 0-1 0 0,1 1 1 0 0,0-1 0 0 0,-1 0 0 0 0,1 0 0 0 0,0 0-1 0 0,0 1 1 0 0,0-1 0 0 0,0 0 0 0 0,0 0 0 0 0,0 1-1 0 0,1-1 1 0 0,-1 0 0 0 0,0 0 0 0 0,0 0 0 0 0,1 1-1 0 0,-1-1 1 0 0,1 0 0 0 0,-1 0 0 0 0,1 0 0 0 0,0 0-1 0 0,-1 0 1 0 0,2 1 0 0 0</inkml:trace>
</inkml:ink>
</file>

<file path=ppt/ink/ink2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45:18.216"/>
    </inkml:context>
    <inkml:brush xml:id="br0">
      <inkml:brushProperty name="width" value="0.2" units="cm"/>
      <inkml:brushProperty name="height" value="0.2" units="cm"/>
      <inkml:brushProperty name="color" value="#E71224"/>
    </inkml:brush>
  </inkml:definitions>
  <inkml:trace contextRef="#ctx0" brushRef="#br0">360 72 28 0 0,'0'0'365'0'0,"-3"-18"1235"0"0,-2-6-631 0 0,5 23-738 0 0,-31-24 1166 0 0,5 22-1214 0 0,24 2-116 0 0,-2 2 1 0 0,-10 2-37 0 0,2 0-1 0 0,-1 0 1 0 0,0 1 0 0 0,1 1 0 0 0,-1 0 0 0 0,2 1-1 0 0,-1 0 1 0 0,0 1 0 0 0,1 0 0 0 0,0 1 0 0 0,1 0-1 0 0,0 1 1 0 0,0 0 0 0 0,1 0 0 0 0,-14 19-1 0 0,11-8 56 0 0,1 0-1 0 0,0 1 0 0 0,2 0 0 0 0,1 1 0 0 0,0-1 0 0 0,-7 43 1 0 0,12-55-62 0 0,-1 7 64 0 0,0 0 0 0 0,1 1 0 0 0,1 0 0 0 0,0 25 0 0 0,2-37-56 0 0,0 0-1 0 0,1 1 1 0 0,0-1-1 0 0,0 0 1 0 0,1 0-1 0 0,-1 0 1 0 0,1 0-1 0 0,0 0 1 0 0,1 0-1 0 0,-1-1 1 0 0,1 1-1 0 0,0-1 1 0 0,0 1-1 0 0,0-1 1 0 0,0 0-1 0 0,1 0 1 0 0,0-1-1 0 0,7 7 1 0 0,-3-5 25 0 0,0 0 1 0 0,0 0-1 0 0,0 0 1 0 0,0-1-1 0 0,1 0 1 0 0,0-1-1 0 0,-1 0 1 0 0,1 0-1 0 0,1-1 1 0 0,-1 0-1 0 0,0 0 1 0 0,0-1-1 0 0,1-1 1 0 0,-1 0-1 0 0,1 0 1 0 0,-1 0-1 0 0,10-3 1 0 0,-7 1-25 0 0,0-1 1 0 0,-1 0 0 0 0,0-1-1 0 0,1 0 1 0 0,-2-1 0 0 0,1 0-1 0 0,0-1 1 0 0,-1 0 0 0 0,0-1-1 0 0,11-9 1 0 0,-6 3-19 0 0,-1 0 0 0 0,-1 0 1 0 0,0-1-1 0 0,0-1 0 0 0,14-24 0 0 0,-18 26-3 0 0,-2-1 0 0 0,1 0 0 0 0,-2 0 1 0 0,0-1-1 0 0,-1 1 0 0 0,0-1 0 0 0,-1 0 0 0 0,-1-1 0 0 0,3-30 0 0 0,-6 41-26 0 0,0-1 0 0 0,0 0 0 0 0,-1 1 0 0 0,1-1 0 0 0,-1 1 0 0 0,-1-1 0 0 0,1 1 0 0 0,-1 0 0 0 0,0-1 0 0 0,0 1-1 0 0,0 0 1 0 0,-1 0 0 0 0,0 0 0 0 0,0 0 0 0 0,0 1 0 0 0,0-1 0 0 0,-1 1 0 0 0,0 0 0 0 0,0 0 0 0 0,0 0 0 0 0,0 1 0 0 0,-1-1-1 0 0,1 1 1 0 0,-1 0 0 0 0,0 0 0 0 0,0 1 0 0 0,0-1 0 0 0,0 1 0 0 0,0 0 0 0 0,-10-2 0 0 0,-60-14-1114 0 0,27 9-2857 0 0</inkml:trace>
</inkml:ink>
</file>

<file path=ppt/ink/ink2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45:19.419"/>
    </inkml:context>
    <inkml:brush xml:id="br0">
      <inkml:brushProperty name="width" value="0.2" units="cm"/>
      <inkml:brushProperty name="height" value="0.2" units="cm"/>
      <inkml:brushProperty name="color" value="#E71224"/>
    </inkml:brush>
  </inkml:definitions>
  <inkml:trace contextRef="#ctx0" brushRef="#br0">289 114 28 0 0,'5'-16'4469'0'0,"1"-57"-3532"0"0,-6 70-843 0 0,1-11 132 0 0,-2 6-17 0 0,-2 9 16 0 0,-8 22-209 0 0,2 0-1 0 0,0 0 1 0 0,2 1 0 0 0,0 0-1 0 0,2 1 1 0 0,-4 31 0 0 0,-6 26 54 0 0,-61 191-13 0 0,11-49-16 0 0,50-165 37 0 0,15-57-62 0 0,-3 6 22 0 0,2-5-27 0 0,1-7 47 0 0,7-34-119 0 0,1 1-1 0 0,18-51 0 0 0,-20 71 99 0 0,1 1-1 0 0,1 0 1 0 0,0 0-1 0 0,1 0 1 0 0,1 1-1 0 0,0 1 1 0 0,18-21-1 0 0,-16 22 2 0 0,0 2 1 0 0,1 0-1 0 0,0 0 1 0 0,1 1-1 0 0,0 1 1 0 0,0 0-1 0 0,1 1 1 0 0,0 0-1 0 0,1 2 1 0 0,0-1-1 0 0,31-6 1 0 0,-41 12-28 0 0,-4 1-11 0 0,6-1-5 0 0,0 1 0 0 0,0 0 0 0 0,1 0 0 0 0,-1 1 0 0 0,0-1 0 0 0,0 2 0 0 0,0-1 0 0 0,0 1 0 0 0,8 4 0 0 0,-10-1 2 0 0,-1 0 1 0 0,1 1 0 0 0,-1-1 0 0 0,0 2 0 0 0,-1-1 0 0 0,0 0-1 0 0,0 1 1 0 0,0 0 0 0 0,0 0 0 0 0,3 11 0 0 0,-4-10 5 0 0,-1 0 0 0 0,0 1 0 0 0,0 0 0 0 0,-1-1 0 0 0,0 1 0 0 0,0 0 0 0 0,-1 0 0 0 0,-1 0 1 0 0,1-1-1 0 0,-1 1 0 0 0,0 0 0 0 0,-1-1 0 0 0,0 1 0 0 0,-1-1 0 0 0,0 1 0 0 0,0-1 0 0 0,0 0 1 0 0,-1 0-1 0 0,-1 0 0 0 0,-7 10 0 0 0,1-2 25 0 0,-1-2 0 0 0,0 0 1 0 0,-1 0-1 0 0,-1-1 0 0 0,0-1 0 0 0,0 0 1 0 0,-1-1-1 0 0,-27 15 0 0 0,7-7 34 0 0,-1-1 0 0 0,0-2 1 0 0,-1-2-1 0 0,-1-1 0 0 0,0-2 0 0 0,-69 10 0 0 0,106-21-157 0 0,-1 1 0 0 0,1-1 0 0 0,-1 0 0 0 0,1 0 0 0 0,-1 0 0 0 0,1 0 0 0 0,-1 0 0 0 0,1-1 0 0 0,-1 1 0 0 0,1 0 0 0 0,-1-1-1 0 0,1 1 1 0 0,0-1 0 0 0,-1 1 0 0 0,1-1 0 0 0,-1 0 0 0 0,1 0 0 0 0,0 1 0 0 0,0-1 0 0 0,0 0 0 0 0,-1 0 0 0 0,1 0 0 0 0,0 0-1 0 0,0 0 1 0 0,0-1 0 0 0,0 1 0 0 0,1 0 0 0 0,-1 0 0 0 0,0-1 0 0 0,0 1 0 0 0,1 0 0 0 0,-1-1 0 0 0,1 1 0 0 0,-1-1 0 0 0,1 1-1 0 0,0-1 1 0 0,0 1 0 0 0,-1-1 0 0 0,1 1 0 0 0,0-1 0 0 0,0 1 0 0 0,0-1 0 0 0,1 1 0 0 0,-1-1 0 0 0,0 1 0 0 0,0-1 0 0 0,1 1 0 0 0,-1 0-1 0 0,1-1 1 0 0,0-1 0 0 0,5-14-1639 0 0</inkml:trace>
</inkml:ink>
</file>

<file path=ppt/ink/ink2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45:20.353"/>
    </inkml:context>
    <inkml:brush xml:id="br0">
      <inkml:brushProperty name="width" value="0.2" units="cm"/>
      <inkml:brushProperty name="height" value="0.2" units="cm"/>
      <inkml:brushProperty name="color" value="#E71224"/>
    </inkml:brush>
  </inkml:definitions>
  <inkml:trace contextRef="#ctx0" brushRef="#br0">153 222 184 0 0,'0'0'4009'0'0,"1"1"-3983"0"0,-1-1 1 0 0,1 0-1 0 0,-1 1 1 0 0,0-1-1 0 0,1 0 0 0 0,-1 0 1 0 0,1 0-1 0 0,-1 1 1 0 0,1-1-1 0 0,-1 0 0 0 0,0 0 1 0 0,1 0-1 0 0,-1 0 1 0 0,1 0-1 0 0,-1 0 0 0 0,1 0 1 0 0,-1 0-1 0 0,1 0 1 0 0,-1 0-1 0 0,1 0 1 0 0,-1 0-1 0 0,1 0 0 0 0,-1 0 1 0 0,1 0-1 0 0,-1 0 1 0 0,0-1-1 0 0,1 1 0 0 0,-1 0 1 0 0,1-1-1 0 0,16-21 298 0 0,-1 0 0 0 0,-1-2 0 0 0,-1 1-1 0 0,-2-2 1 0 0,19-48 0 0 0,-20 40 117 0 0,-9 44-298 0 0,-12 72-215 0 0,6-49 128 0 0,-26 172 41 0 0,23-172-81 0 0,-2-1 0 0 0,-1 1 0 0 0,-1-1 0 0 0,-17 31 0 0 0,-100 245 95 0 0,86-199-67 0 0,37-90-679 0 0,12-9-1584 0 0</inkml:trace>
</inkml:ink>
</file>

<file path=ppt/ink/ink2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45:21.224"/>
    </inkml:context>
    <inkml:brush xml:id="br0">
      <inkml:brushProperty name="width" value="0.2" units="cm"/>
      <inkml:brushProperty name="height" value="0.2" units="cm"/>
      <inkml:brushProperty name="color" value="#E71224"/>
    </inkml:brush>
  </inkml:definitions>
  <inkml:trace contextRef="#ctx0" brushRef="#br0">67 271 520 0 0,'0'0'495'0'0,"48"11"2623"0"0,-42-11-2968 0 0,1 0 1 0 0,-1-1-1 0 0,0 0 0 0 0,1 0 0 0 0,-1 0 0 0 0,0-1 1 0 0,0 0-1 0 0,0 0 0 0 0,0-1 0 0 0,0 1 1 0 0,0-1-1 0 0,-1-1 0 0 0,1 1 0 0 0,-1-1 0 0 0,6-5 1 0 0,-1-1-140 0 0,-1 0 0 0 0,0-1 0 0 0,0 0 0 0 0,-1 0 0 0 0,-1-1 0 0 0,8-15 1 0 0,-10 19-23 0 0,-1 0 0 0 0,0 0 0 0 0,0 0 0 0 0,-1-1 0 0 0,0 1 0 0 0,-1-1 0 0 0,0 0 1 0 0,0 0-1 0 0,0 0 0 0 0,-1 0 0 0 0,-1 0 0 0 0,0-17 0 0 0,-1 24-7 0 0,0 0 14 0 0,-1 0 0 0 0,0 0 0 0 0,0 1-1 0 0,-1-1 1 0 0,1 1 0 0 0,0-1 0 0 0,-1 1 0 0 0,1 0-1 0 0,0 0 1 0 0,-1 0 0 0 0,0 0 0 0 0,1 0-1 0 0,-1 0 1 0 0,1 1 0 0 0,-1-1 0 0 0,0 1 0 0 0,0 0-1 0 0,1 0 1 0 0,-1 0 0 0 0,-3 1 0 0 0,0 0 1 0 0,1 0 0 0 0,-1 1 0 0 0,1 0 0 0 0,0 0 0 0 0,0 0 0 0 0,0 1 0 0 0,0 0-1 0 0,0 0 1 0 0,-6 5 0 0 0,-6 7 22 0 0,1 1-1 0 0,0 0 1 0 0,-23 32-1 0 0,23-27 32 0 0,1 1 0 0 0,2 1-1 0 0,0 0 1 0 0,1 1 0 0 0,-10 30 0 0 0,17-41-3 0 0,1 0 1 0 0,0 1-1 0 0,1-1 1 0 0,1 1-1 0 0,0 0 1 0 0,1 0-1 0 0,0 0 1 0 0,1 0-1 0 0,0 0 1 0 0,2 0-1 0 0,3 21 1 0 0,-3-30-39 0 0,0 0 1 0 0,1 0 0 0 0,-1-1-1 0 0,1 1 1 0 0,0-1-1 0 0,0 0 1 0 0,1 0 0 0 0,-1 0-1 0 0,1 0 1 0 0,0 0-1 0 0,0-1 1 0 0,0 1 0 0 0,0-1-1 0 0,1 0 1 0 0,-1-1-1 0 0,1 1 1 0 0,0-1 0 0 0,0 0-1 0 0,-1 0 1 0 0,2 0 0 0 0,-1-1-1 0 0,0 0 1 0 0,0 0-1 0 0,10 1 1 0 0,4 0-169 0 0,0 0 0 0 0,0-2 0 0 0,0 0 0 0 0,0-1 0 0 0,31-6 0 0 0,-34 4-583 0 0,-1-1 1 0 0,1-1-1 0 0,-1-1 0 0 0,25-12 1 0 0,-18 6-868 0 0</inkml:trace>
</inkml:ink>
</file>

<file path=ppt/ink/ink2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46:40.466"/>
    </inkml:context>
    <inkml:brush xml:id="br0">
      <inkml:brushProperty name="width" value="0.2" units="cm"/>
      <inkml:brushProperty name="height" value="0.2" units="cm"/>
      <inkml:brushProperty name="color" value="#E71224"/>
    </inkml:brush>
  </inkml:definitions>
  <inkml:trace contextRef="#ctx0" brushRef="#br0">54 154 100 0 0,'0'0'2595'0'0,"3"-2"-2520"0"0,1 0 0 0 0,-1 0 0 0 0,0 0 0 0 0,1 1 0 0 0,0-1 0 0 0,-1 1 0 0 0,1 0 0 0 0,5-1 0 0 0,-2 13-79 0 0,-5-8 82 0 0,-13 47 171 0 0,10-49-221 0 0,-16 51 96 0 0,9-10-114 0 0,-2 17 49 0 0,10-57-62 0 0,-3 4 12 0 0,1 0 0 0 0,0 1 0 0 0,1-1 0 0 0,-1 1 0 0 0,1-1 0 0 0,1 1-1 0 0,-1 9 1 0 0,1-13-5 0 0,0 0-7 0 0,-1 0-1 0 0,1 0 0 0 0,0 0 1 0 0,0 0-1 0 0,0 0 1 0 0,0 0-1 0 0,1 0 0 0 0,-1 0 1 0 0,1 0-1 0 0,1 3 0 0 0,-1 0 0 0 0,2 9 44 0 0,-2-12-34 0 0,0-1-1 0 0,-1 0 1 0 0,1 1-1 0 0,-1-1 1 0 0,0 1 0 0 0,1-1-1 0 0,-1 1 1 0 0,0-1-1 0 0,-1 1 1 0 0,1 0 0 0 0,0-1-1 0 0,-1 0 1 0 0,-1 5-1 0 0,2-4-2 0 0,-7 23-108 0 0,-4 3 155 0 0,11-28-50 0 0,-2 3 72 0 0,0-1 9 0 0,0 0-1 0 0,0 0 0 0 0,0 0 0 0 0,-1-1 0 0 0,1 1 0 0 0,-1 0 0 0 0,0-1 0 0 0,-4 3 0 0 0,6-11-72 0 0,1-1 0 0 0,-1 0 0 0 0,1 0 0 0 0,1 0 0 0 0,-1 0-1 0 0,1 0 1 0 0,1 1 0 0 0,-1-1 0 0 0,1 0 0 0 0,0 1 0 0 0,0-1 0 0 0,6-9 0 0 0,-7 14 56 0 0,0-3-46 0 0,0-1 0 0 0,0 1 1 0 0,1 0-1 0 0,0 0 1 0 0,0 0-1 0 0,0 0 0 0 0,0 0 1 0 0,1 0-1 0 0,3-4 0 0 0,12-25 59 0 0,-13 24-91 0 0,1-1 0 0 0,0 2 0 0 0,1-1 0 0 0,13-15 0 0 0,-19 24 32 0 0,-1-1-16 0 0,1 0 0 0 0,0-1 0 0 0,0 1 0 0 0,0 0 0 0 0,0 0 0 0 0,1 0 0 0 0,-1 0 0 0 0,1 0-1 0 0,-1 0 1 0 0,1 0 0 0 0,2-2 0 0 0,9-12-27 0 0,-4 4 15 0 0,-1 1 0 0 0,2 1 1 0 0,-1-1-1 0 0,14-9 0 0 0,0 2-27 0 0,-21 17 44 0 0,30-38 155 0 0,-23 32-191 0 0,-5 5 23 0 0,-1-1 0 0 0,1 1 0 0 0,-1-1 0 0 0,0 0 0 0 0,0 0 1 0 0,0-1-1 0 0,0 1 0 0 0,2-5 0 0 0,-4 7 1 0 0,2-4-2 0 0,1 1 1 0 0,-1 0-1 0 0,1 0 0 0 0,0 1 1 0 0,1-1-1 0 0,5-3 1 0 0,-5 3-3 0 0,-4 3 4 0 0,0 1 0 0 0,-1-1 1 0 0,1 1-1 0 0,-1-1 0 0 0,1 1 1 0 0,-1 0-1 0 0,1-1 0 0 0,-1 1 1 0 0,1 0-1 0 0,0 0 0 0 0,-1-1 1 0 0,1 1-1 0 0,0 0 1 0 0,-1 0-1 0 0,1 0 0 0 0,0 0 1 0 0,-1 0-1 0 0,1 0 0 0 0,0 0 1 0 0,-1 0-1 0 0,2 0 0 0 0,16 16-10 0 0,-17-15 56 0 0,2 55-80 0 0,-39 116 71 0 0,33-151 12 0 0,-1 24-6 0 0,5-42-41 0 0,-1 54 97 0 0,-1-50-95 0 0,-1 1 0 0 0,0 0 0 0 0,0-1 0 0 0,0 0 0 0 0,-1 1 0 0 0,0-1 0 0 0,-4 8 0 0 0,6-14 18 0 0,-3 10-61 0 0,2-6 93 0 0,3-7 220 0 0,10-35-201 0 0,-11 35-54 0 0,20-42 254 0 0,-9 12-110 0 0,1 0 0 0 0,17-31 1 0 0,-2 4-6 0 0,-27 57-138 0 0,26-55 240 0 0,7-25-226 0 0,-3 41-23 0 0,-22 30-10 0 0,0 0 1 0 0,0 1-1 0 0,1 0 0 0 0,0 0 0 0 0,11-9 0 0 0,24-13-39 0 0,-43 31 30 0 0,16-5-13 0 0,-10 5-8 0 0,-3 0 31 0 0,0 1 0 0 0,0-1 0 0 0,-1 1 0 0 0,1 0 0 0 0,0 0 0 0 0,0 1 0 0 0,-1-1 0 0 0,1 1 0 0 0,0 0 0 0 0,-1 0 0 0 0,1 0 0 0 0,0 0 0 0 0,-1 0 0 0 0,1 1 0 0 0,4 3 0 0 0,-6-4-9 0 0,-1 0 12 0 0,-1-1 0 0 0,1 1 0 0 0,0-1 0 0 0,-1 1 0 0 0,1-1 0 0 0,0 1 0 0 0,-1 0 0 0 0,1-1 0 0 0,-1 1 1 0 0,1 0-1 0 0,-1-1 0 0 0,1 1 0 0 0,-1 0 0 0 0,1 0 0 0 0,-1 0 0 0 0,0 0 0 0 0,1-1 0 0 0,-1 1 0 0 0,0 0 0 0 0,0 0 0 0 0,0 0 0 0 0,0 0 0 0 0,0 0 0 0 0,0 1 0 0 0,7 17-1 0 0,-4-11 4 0 0,-1 1-1 0 0,0-1 1 0 0,0 1-1 0 0,-1-1 1 0 0,0 1-1 0 0,0-1 1 0 0,-1 1-1 0 0,-1 9 1 0 0,1-1 28 0 0,-1 5-10 0 0,-1 0 0 0 0,-1 0 0 0 0,-8 31 0 0 0,5-23-22 0 0,-2 7 32 0 0,-16 45-1 0 0,12-49 23 0 0,2 2-1 0 0,-6 40 1 0 0,5 17 11 0 0,6-56-48 0 0,4-34-9 0 0,2-1-13 0 0,-1 1 5 0 0,1-1-1 0 0,-1 1 0 0 0,1-1 1 0 0,0 0-1 0 0,-1 1 1 0 0,1-1-1 0 0,0 0 0 0 0,0 0 1 0 0,0 1-1 0 0,0-1 1 0 0,0 0-1 0 0,2 2 0 0 0,24-6 11 0 0,-1-2 0 0 0,0 0 0 0 0,0-1 0 0 0,0-2 0 0 0,-1 0 0 0 0,28-15 0 0 0,1 2-86 0 0,-31 12-24 0 0,-1 1 176 0 0</inkml:trace>
</inkml:ink>
</file>

<file path=ppt/ink/ink2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47:37.243"/>
    </inkml:context>
    <inkml:brush xml:id="br0">
      <inkml:brushProperty name="width" value="0.1" units="cm"/>
      <inkml:brushProperty name="height" value="0.1" units="cm"/>
      <inkml:brushProperty name="color" value="#008C3A"/>
    </inkml:brush>
  </inkml:definitions>
  <inkml:trace contextRef="#ctx0" brushRef="#br0">484 0 8 0 0,'0'0'6467'0'0,"-6"3"-6393"0"0,-46 20 136 0 0,25-12-150 0 0,0 1 0 0 0,1 1 0 0 0,-34 24 0 0 0,34-18-8 0 0,2 2 1 0 0,1 0-1 0 0,0 2 1 0 0,2 0-1 0 0,0 2 1 0 0,2 0-1 0 0,1 1 1 0 0,0 1-1 0 0,3 1 1 0 0,0 0-1 0 0,-15 42 1 0 0,24-55-31 0 0,0-1 0 0 0,2 1-1 0 0,0 0 1 0 0,0 0 0 0 0,2 1 0 0 0,0-1 0 0 0,0 1 0 0 0,2 28 0 0 0,1-7 20 0 0,-4 52-1 0 0,3-82-33 0 0,-1 0-1 0 0,2 0 1 0 0,-1 0-1 0 0,1 0 0 0 0,0 0 1 0 0,0 0-1 0 0,1 0 0 0 0,0 0 1 0 0,0-1-1 0 0,0 1 1 0 0,1-1-1 0 0,0 0 0 0 0,4 7 1 0 0,-4-6 2 0 0,-2-6-9 0 0,-1 0 0 0 0,1 0-1 0 0,-1 0 1 0 0,1 0 0 0 0,-1 0 0 0 0,1 0 0 0 0,0-1 0 0 0,-1 1 0 0 0,1 0 0 0 0,0 0-1 0 0,0 0 1 0 0,0-1 0 0 0,-1 1 0 0 0,1 0 0 0 0,0-1 0 0 0,0 1 0 0 0,0-1 0 0 0,0 1-1 0 0,0-1 1 0 0,0 1 0 0 0,0-1 0 0 0,0 0 0 0 0,1 0 0 0 0,0 1 0 0 0,11 3-32 0 0,0 0 1 0 0,0-1-1 0 0,1 0 1 0 0,-1-1-1 0 0,1-1 1 0 0,0 0-1 0 0,25-2 1 0 0,-20 1-100 0 0,-13-1 32 0 0,0-1-1 0 0,-1 1 1 0 0,1-1-1 0 0,-1-1 1 0 0,0 1-1 0 0,1-1 0 0 0,-1 0 1 0 0,-1 0-1 0 0,1 0 1 0 0,7-7-1 0 0,-9 5 0 0 0,-1 1 0 0 0,1-1 0 0 0,-1 0 0 0 0,0 0-1 0 0,0-1 1 0 0,-1 1 0 0 0,0 0 0 0 0,1 0 0 0 0,-2-1 0 0 0,1 1-1 0 0,-1-1 1 0 0,0 1 0 0 0,0-1 0 0 0,0 1 0 0 0,-1 0 0 0 0,1-1-1 0 0,-1 1 1 0 0,-2-6 0 0 0,0-10-54 0 0,-14-18-129 0 0,3 12 236 0 0,12 22 70 0 0,0 0 0 0 0,0 0 0 0 0,-1 1 0 0 0,1-1 1 0 0,-1 1-1 0 0,-5-6 0 0 0,8 9-17 0 0,-1 0 0 0 0,0 0 0 0 0,0 0 0 0 0,0 0 0 0 0,0 0 0 0 0,0 1 0 0 0,0-1 0 0 0,-1 0 0 0 0,1 1 0 0 0,0-1 0 0 0,0 1 0 0 0,0-1 0 0 0,-1 1 1 0 0,1 0-1 0 0,0-1 0 0 0,0 1 0 0 0,-1 0 0 0 0,1 0 0 0 0,0 0 0 0 0,-1 0 0 0 0,1 0 0 0 0,0 0 0 0 0,0 0 0 0 0,-1 1 0 0 0,1-1 0 0 0,0 0 0 0 0,-1 1 1 0 0,1-1-1 0 0,0 1 0 0 0,-2 0 0 0 0,0 1 12 0 0,3-2-38 0 0,0 0 27 0 0,-1 0-1 0 0,1 0 0 0 0,0 0 1 0 0,0 1-1 0 0,0-1 1 0 0,-1 0-1 0 0,1 0 0 0 0,0 0 1 0 0,0 1-1 0 0,-1-1 0 0 0,1 0 1 0 0,0 0-1 0 0,0 0 0 0 0,0 1 1 0 0,0-1-1 0 0,-1 0 0 0 0,1 0 1 0 0,0 1-1 0 0,0-1 0 0 0,0 0 1 0 0,0 1-1 0 0,0-1 0 0 0,0 0 1 0 0,0 0-1 0 0,0 1 0 0 0,0-1 1 0 0,0 0-1 0 0,0 1 0 0 0,0-1 1 0 0,0 0-1 0 0,0 0 1 0 0,0 1-1 0 0,0-1 0 0 0,0 0 1 0 0,0 1-1 0 0,0-1 0 0 0,0 0 1 0 0,1 0-1 0 0,-1 1 0 0 0,0-1 1 0 0,0 0-1 0 0,0 0 0 0 0,0 1 1 0 0,1-1-1 0 0,-1 0 0 0 0,0 0 1 0 0,0 0-1 0 0,0 1 0 0 0,1-1 1 0 0,20 2 120 0 0,0-1 1 0 0,37-2-1 0 0,-47 1-80 0 0,1-1-1 0 0,0-1 1 0 0,0 0 0 0 0,-1 0-1 0 0,1-1 1 0 0,20-9 0 0 0,-31 12 54 0 0,1 0-80 0 0,0 0 0 0 0,-1 0 1 0 0,1 0-1 0 0,-1 0 0 0 0,1 0 1 0 0,0 0-1 0 0,-1-1 1 0 0,1 1-1 0 0,-1 0 0 0 0,1-1 1 0 0,-1 1-1 0 0,1-1 1 0 0,-1 0-1 0 0,1 1 0 0 0,-1-1 1 0 0,0 0-1 0 0,1 0 0 0 0,-1 0 1 0 0,0 0-1 0 0,0 0 1 0 0,0 0-1 0 0,1 0 0 0 0,-1-1 1 0 0,0 1-1 0 0,0 0 0 0 0,-1 0 1 0 0,2-3-1 0 0,-2 3 16 0 0,1-25 120 0 0,-2 23-142 0 0,1 1-4 0 0,0-9 3 0 0,8-24 352 0 0,-6 86-353 0 0,-1 1 1 0 0,-3-1 0 0 0,-2 0-1 0 0,-14 65 1 0 0,-7 102 492 0 0,19-131-29 0 0,6-85-480 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3:38.741"/>
    </inkml:context>
    <inkml:brush xml:id="br0">
      <inkml:brushProperty name="width" value="0.05" units="cm"/>
      <inkml:brushProperty name="height" value="0.05" units="cm"/>
      <inkml:brushProperty name="color" value="#E71224"/>
    </inkml:brush>
  </inkml:definitions>
  <inkml:trace contextRef="#ctx0" brushRef="#br0">48 112 236 0 0,'0'0'3286'0'0,"-1"9"-3116"0"0,0 4-114 0 0,-4 46 428 0 0,-2-1 0 0 0,-16 65 0 0 0,12-77 1777 0 0,14-91-2076 0 0,2 0 1 0 0,1 1 0 0 0,2 0-1 0 0,18-54 1 0 0,-25 96-178 0 0,3-12 18 0 0,1 0-1 0 0,1 0 1 0 0,0 1 0 0 0,1 0 0 0 0,0 1-1 0 0,1-1 1 0 0,13-15 0 0 0,-20 27-28 0 0,0-1 0 0 0,0 1 0 0 0,1-1 0 0 0,-1 1 1 0 0,0-1-1 0 0,1 1 0 0 0,-1 0 0 0 0,1 0 0 0 0,0 0 0 0 0,-1 0 0 0 0,1 0 1 0 0,0 0-1 0 0,0 0 0 0 0,0 0 0 0 0,-1 1 0 0 0,1-1 0 0 0,0 1 0 0 0,0 0 1 0 0,0-1-1 0 0,0 1 0 0 0,0 0 0 0 0,0 0 0 0 0,0 0 0 0 0,0 0 1 0 0,0 0-1 0 0,0 1 0 0 0,0-1 0 0 0,0 1 0 0 0,-1-1 0 0 0,1 1 0 0 0,0 0 1 0 0,0-1-1 0 0,0 1 0 0 0,-1 0 0 0 0,1 0 0 0 0,0 0 0 0 0,-1 1 1 0 0,1-1-1 0 0,-1 0 0 0 0,1 1 0 0 0,-1-1 0 0 0,2 3 0 0 0,3 5-10 0 0,0 1 0 0 0,-1 0 0 0 0,0 0 0 0 0,0 0 0 0 0,5 19 0 0 0,-6-17 8 0 0,9 30 0 0 0,-2 0 0 0 0,12 85-1 0 0,-20-112-95 0 0,1 12-403 0 0,-5-14-4372 0 0</inkml:trace>
</inkml:ink>
</file>

<file path=ppt/ink/ink2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47:37.960"/>
    </inkml:context>
    <inkml:brush xml:id="br0">
      <inkml:brushProperty name="width" value="0.1" units="cm"/>
      <inkml:brushProperty name="height" value="0.1" units="cm"/>
      <inkml:brushProperty name="color" value="#008C3A"/>
    </inkml:brush>
  </inkml:definitions>
  <inkml:trace contextRef="#ctx0" brushRef="#br0">26 46 328 0 0,'0'0'1785'0'0,"-21"-44"2741"0"0,19 43-3934 0 0,2 7-599 0 0,-3 247 47 0 0,9-111 165 0 0,-6-140-219 0 0,-1 14 334 0 0,1 3-977 0 0</inkml:trace>
</inkml:ink>
</file>

<file path=ppt/ink/ink2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47:38.377"/>
    </inkml:context>
    <inkml:brush xml:id="br0">
      <inkml:brushProperty name="width" value="0.1" units="cm"/>
      <inkml:brushProperty name="height" value="0.1" units="cm"/>
      <inkml:brushProperty name="color" value="#008C3A"/>
    </inkml:brush>
  </inkml:definitions>
  <inkml:trace contextRef="#ctx0" brushRef="#br0">0 0 420 0 0,'0'0'5317'0'0,"2"31"-9946"0"0</inkml:trace>
</inkml:ink>
</file>

<file path=ppt/ink/ink2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47:39.210"/>
    </inkml:context>
    <inkml:brush xml:id="br0">
      <inkml:brushProperty name="width" value="0.1" units="cm"/>
      <inkml:brushProperty name="height" value="0.1" units="cm"/>
      <inkml:brushProperty name="color" value="#008C3A"/>
    </inkml:brush>
  </inkml:definitions>
  <inkml:trace contextRef="#ctx0" brushRef="#br0">1 106 564 0 0,'0'-1'263'0'0,"0"-1"-1"0"0,0 1 1 0 0,0-1-1 0 0,0 1 1 0 0,0-1-1 0 0,0 1 1 0 0,1 0-1 0 0,-1-1 1 0 0,1 1 0 0 0,-1-1-1 0 0,1 1 1 0 0,-1 0-1 0 0,1 0 1 0 0,0-1-1 0 0,-1 1 1 0 0,1 0-1 0 0,0 0 1 0 0,2-2-1 0 0,-3 3-197 0 0,1 1 0 0 0,0-1-1 0 0,0 0 1 0 0,-1 1-1 0 0,1-1 1 0 0,0 1-1 0 0,-1 0 1 0 0,1-1-1 0 0,-1 1 1 0 0,1 0 0 0 0,-1-1-1 0 0,1 1 1 0 0,-1 0-1 0 0,1-1 1 0 0,-1 1-1 0 0,1 0 1 0 0,-1 0-1 0 0,0-1 1 0 0,0 1 0 0 0,1 0-1 0 0,-1 1 1 0 0,3 8-54 0 0,0 0 0 0 0,0 0-1 0 0,-1 0 1 0 0,1 13 0 0 0,1 343 483 0 0,1-289 678 0 0,-4-81-1134 0 0,0 0 0 0 0,0 1 0 0 0,0-1-1 0 0,1 1 1 0 0,0-1 0 0 0,-1 1 0 0 0,1 0 0 0 0,0 0 0 0 0,3-3 0 0 0,9-20 92 0 0,-1-10 4 0 0,3 1-1 0 0,22-39 1 0 0,6-13 37 0 0,34-47 399 0 0,-9 5 200 0 0,-45 89-2541 0 0,-23 39 1289 0 0</inkml:trace>
</inkml:ink>
</file>

<file path=ppt/ink/ink2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47:39.764"/>
    </inkml:context>
    <inkml:brush xml:id="br0">
      <inkml:brushProperty name="width" value="0.1" units="cm"/>
      <inkml:brushProperty name="height" value="0.1" units="cm"/>
      <inkml:brushProperty name="color" value="#008C3A"/>
    </inkml:brush>
  </inkml:definitions>
  <inkml:trace contextRef="#ctx0" brushRef="#br0">159 198 236 0 0,'30'-7'1450'0'0,"-27"6"-1035"0"0,24-26 1604 0 0,-18 16-1749 0 0,-1-1 1 0 0,0-1-1 0 0,-1 1 0 0 0,0-1 1 0 0,-1 0-1 0 0,-1-1 1 0 0,5-16-1 0 0,-9 28-197 0 0,-3-30 349 0 0,0 31-410 0 0,-1-1 1 0 0,1 1-1 0 0,-1 0 0 0 0,1 0 1 0 0,-1 0-1 0 0,1 0 0 0 0,-1 0 1 0 0,1 0-1 0 0,-1 1 1 0 0,0 0-1 0 0,0-1 0 0 0,-2 1 1 0 0,2 0-2 0 0,-4 1-7 0 0,1 0 0 0 0,0 0 1 0 0,0 1-1 0 0,0 0 0 0 0,0 0 0 0 0,-6 4 0 0 0,-2 1 28 0 0,1 1 0 0 0,0 1 0 0 0,0 0 0 0 0,1 1 0 0 0,0 0 0 0 0,1 1 0 0 0,0 1 0 0 0,1-1 0 0 0,0 1 0 0 0,1 1 0 0 0,1 0 0 0 0,0 0 0 0 0,-12 26 0 0 0,15-27 1 0 0,1-1 1 0 0,0 1-1 0 0,1 0 1 0 0,0-1-1 0 0,0 1 1 0 0,1 1-1 0 0,1-1 0 0 0,0 0 1 0 0,1 0-1 0 0,0 1 1 0 0,1-1-1 0 0,1 0 1 0 0,-1 0-1 0 0,2 0 0 0 0,0 0 1 0 0,0 0-1 0 0,10 20 1 0 0,-11-27-51 0 0,1-1 0 0 0,-1 0 1 0 0,1 0-1 0 0,0-1 0 0 0,0 1 0 0 0,1-1 1 0 0,-1 1-1 0 0,1-1 0 0 0,-1 0 0 0 0,1 0 1 0 0,0-1-1 0 0,0 1 0 0 0,1-1 1 0 0,-1 0-1 0 0,0 0 0 0 0,1 0 0 0 0,-1 0 1 0 0,1-1-1 0 0,8 2 0 0 0,-6-2-461 0 0,0-1 1 0 0,0 1-1 0 0,0-1 0 0 0,0 0 0 0 0,0-1 1 0 0,0 0-1 0 0,0 0 0 0 0,9-2 0 0 0,10-6-1432 0 0</inkml:trace>
</inkml:ink>
</file>

<file path=ppt/ink/ink2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47:40.258"/>
    </inkml:context>
    <inkml:brush xml:id="br0">
      <inkml:brushProperty name="width" value="0.1" units="cm"/>
      <inkml:brushProperty name="height" value="0.1" units="cm"/>
      <inkml:brushProperty name="color" value="#008C3A"/>
    </inkml:brush>
  </inkml:definitions>
  <inkml:trace contextRef="#ctx0" brushRef="#br0">65 39 156 0 0,'4'-22'1597'0'0,"-3"21"-1457"0"0,-1 0 1 0 0,0 0 0 0 0,0 1-1 0 0,1-1 1 0 0,-1 0 0 0 0,0 0-1 0 0,1 0 1 0 0,-1 1-1 0 0,1-1 1 0 0,-1 0 0 0 0,1 0-1 0 0,-1 1 1 0 0,1-1 0 0 0,0 1-1 0 0,-1-1 1 0 0,1 0-1 0 0,0 1 1 0 0,0-1 0 0 0,-1 1-1 0 0,1-1 1 0 0,0 1 0 0 0,0 0-1 0 0,0-1 1 0 0,-1 1 0 0 0,3 0-1 0 0,-2 0-115 0 0,0 1 0 0 0,0-1 0 0 0,1 1 0 0 0,-1-1 0 0 0,0 1 0 0 0,0 0 0 0 0,0 0-1 0 0,0 0 1 0 0,0 0 0 0 0,0 0 0 0 0,0 0 0 0 0,0 0 0 0 0,-1 0 0 0 0,1 0 0 0 0,0 0 0 0 0,-1 0 0 0 0,1 0 0 0 0,0 1-1 0 0,-1-1 1 0 0,0 0 0 0 0,1 0 0 0 0,-1 1 0 0 0,0-1 0 0 0,1 0 0 0 0,-1 1 0 0 0,0-1 0 0 0,0 0 0 0 0,0 2 0 0 0,1 42 394 0 0,-11 8-232 0 0,-2-2 1 0 0,-2 1-1 0 0,-2-2 0 0 0,-24 53 0 0 0,26-74 142 0 0,14-42-327 0 0,0 0 0 0 0,1-1 0 0 0,1 1 0 0 0,0 0 0 0 0,1 0-1 0 0,0 0 1 0 0,1 1 0 0 0,1-1 0 0 0,0 1 0 0 0,1 0 0 0 0,0 0 0 0 0,0 0 0 0 0,1 1 0 0 0,10-12-1 0 0,-8 12 18 0 0,-1 0 0 0 0,2 0 0 0 0,-1 1-1 0 0,1 1 1 0 0,1-1 0 0 0,0 2 0 0 0,0-1-1 0 0,1 2 1 0 0,0-1 0 0 0,0 2 0 0 0,0-1-1 0 0,1 2 1 0 0,24-8 0 0 0,-34 12-13 0 0,0 0 1 0 0,-1 1 0 0 0,1-1-1 0 0,0 1 1 0 0,-1-1 0 0 0,1 1-1 0 0,0 0 1 0 0,-1 0 0 0 0,1 0-1 0 0,0 0 1 0 0,-1 1-1 0 0,1-1 1 0 0,0 1 0 0 0,-1 0-1 0 0,1 0 1 0 0,0 0 0 0 0,-1 0-1 0 0,0 0 1 0 0,1 0 0 0 0,-1 1-1 0 0,0-1 1 0 0,1 1 0 0 0,-1-1-1 0 0,0 1 1 0 0,2 3 0 0 0,-1-1 12 0 0,0 1 0 0 0,-1-1 0 0 0,0 1 1 0 0,0 0-1 0 0,-1 0 0 0 0,1 0 0 0 0,-1 0 1 0 0,0 0-1 0 0,0 0 0 0 0,-1 0 1 0 0,1 0-1 0 0,-2 9 0 0 0,-1 14 74 0 0,-2 0 1 0 0,-1 0-1 0 0,-1-1 0 0 0,-1 0 0 0 0,-15 36 0 0 0,14-38-23 0 0,7-23-87 0 0,0 0-1 0 0,1 0 1 0 0,-1 0 0 0 0,1 0-1 0 0,0 0 1 0 0,-1 0 0 0 0,1 0-1 0 0,0 0 1 0 0,0 0 0 0 0,0 0-1 0 0,1 0 1 0 0,-1 2 0 0 0,1-3-172 0 0,-1 0-1 0 0,1 0 1 0 0,-1 0 0 0 0,1 0 0 0 0,0 0 0 0 0,-1 0-1 0 0,1 0 1 0 0,0 0 0 0 0,0 0 0 0 0,0-1 0 0 0,0 1-1 0 0,0 0 1 0 0,0 0 0 0 0,0-1 0 0 0,0 1 0 0 0,0-1 0 0 0,0 1-1 0 0,0-1 1 0 0,0 1 0 0 0,0-1 0 0 0,0 0 0 0 0,0 1-1 0 0,0-1 1 0 0,1 0 0 0 0,-1 0 0 0 0,2 0 0 0 0</inkml:trace>
</inkml:ink>
</file>

<file path=ppt/ink/ink2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47:48.758"/>
    </inkml:context>
    <inkml:brush xml:id="br0">
      <inkml:brushProperty name="width" value="0.1" units="cm"/>
      <inkml:brushProperty name="height" value="0.1" units="cm"/>
      <inkml:brushProperty name="color" value="#008C3A"/>
    </inkml:brush>
  </inkml:definitions>
  <inkml:trace contextRef="#ctx0" brushRef="#br0">8 137 20 0 0,'21'-45'4704'0'0,"-4"10"-3214"0"0,2-20 151 0 0,-18 54-1321 0 0,0 6-311 0 0,0 13-1 0 0,0 1-1 0 0,-2-1 1 0 0,-3 32 0 0 0,-1 10 14 0 0,-3 35 505 0 0,-36 164 0 0 0,40-245-332 0 0,2-3-415 0 0</inkml:trace>
</inkml:ink>
</file>

<file path=ppt/ink/ink2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47:49.421"/>
    </inkml:context>
    <inkml:brush xml:id="br0">
      <inkml:brushProperty name="width" value="0.1" units="cm"/>
      <inkml:brushProperty name="height" value="0.1" units="cm"/>
      <inkml:brushProperty name="color" value="#008C3A"/>
    </inkml:brush>
  </inkml:definitions>
  <inkml:trace contextRef="#ctx0" brushRef="#br0">136 24 424 0 0,'0'0'453'0'0,"-34"-21"2386"0"0,19 20-2161 0 0,12 0-607 0 0,0 1 1 0 0,1 0-1 0 0,-1 0 0 0 0,0 0 1 0 0,0 0-1 0 0,1 0 0 0 0,-1 0 1 0 0,0 1-1 0 0,1 0 1 0 0,-1-1-1 0 0,0 1 0 0 0,1 0 1 0 0,-3 1-1 0 0,3-1 181 0 0,-2 8 2 0 0,1 5 240 0 0,3-12-318 0 0,19 20 405 0 0,9-11-189 0 0,1 0 0 0 0,48 9 0 0 0,-45-13-251 0 0,-1 2 1 0 0,35 15-1 0 0,-55-20-106 0 0,-1 1-1 0 0,0 1 0 0 0,0 0 1 0 0,-1 0-1 0 0,1 1 1 0 0,-2 0-1 0 0,1 1 0 0 0,-1 0 1 0 0,0 0-1 0 0,12 16 1 0 0,-18-20-28 0 0,1 1 1 0 0,0-1 0 0 0,-1 1 0 0 0,0 0 0 0 0,0-1-1 0 0,0 1 1 0 0,-1 0 0 0 0,0 0 0 0 0,0 0 0 0 0,0 1-1 0 0,0-1 1 0 0,-1 0 0 0 0,0 0 0 0 0,0 0 0 0 0,0 0-1 0 0,-1 1 1 0 0,0-1 0 0 0,0 0 0 0 0,0 0 0 0 0,0 0 0 0 0,-1 0-1 0 0,0 0 1 0 0,0-1 0 0 0,0 1 0 0 0,-5 6 0 0 0,-13 20 18 0 0,-2-1 1 0 0,-1 0 0 0 0,-1-2 0 0 0,-1-1 0 0 0,-2-1 0 0 0,0-1 0 0 0,-2-1 0 0 0,-1-2 0 0 0,-1-1 0 0 0,0-1 0 0 0,-2-2-1 0 0,0-1 1 0 0,-38 13 0 0 0,71-30-34 0 0,0 0 1 0 0,0 0-1 0 0,0 1 0 0 0,0-1 0 0 0,0 0 0 0 0,0 0 1 0 0,0 0-1 0 0,-1 0 0 0 0,1 0 0 0 0,0 0 0 0 0,0 1 1 0 0,0-1-1 0 0,0 0 0 0 0,0 0 0 0 0,0 0 0 0 0,-1 0 1 0 0,1 0-1 0 0,0 0 0 0 0,0 0 0 0 0,0 0 0 0 0,0 0 1 0 0,-1 0-1 0 0,1 0 0 0 0,0 0 0 0 0,0 0 0 0 0,0 0 1 0 0,-1 0-1 0 0,1 0 0 0 0,0 0 0 0 0,0 0 0 0 0,0 0 1 0 0,0 0-1 0 0,-1 0 0 0 0,1 0 0 0 0,0 0 0 0 0,0 0 1 0 0,0 0-1 0 0,0 0 0 0 0,0 0 0 0 0,-1 0 0 0 0,1-1 1 0 0,0 1-1 0 0,0 0 0 0 0,0 0 0 0 0,0 0 0 0 0,0 0 1 0 0,0 0-1 0 0,-1 0 0 0 0,1-1 0 0 0,0 1 0 0 0,0 0 1 0 0,0 0-1 0 0,0 0 0 0 0,0 0 0 0 0,0-1 0 0 0,0 1 1 0 0,7-12-353 0 0,16-12-602 0 0,22-4-3406 0 0,-29 21 2321 0 0</inkml:trace>
</inkml:ink>
</file>

<file path=ppt/ink/ink2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47:50.462"/>
    </inkml:context>
    <inkml:brush xml:id="br0">
      <inkml:brushProperty name="width" value="0.1" units="cm"/>
      <inkml:brushProperty name="height" value="0.1" units="cm"/>
      <inkml:brushProperty name="color" value="#008C3A"/>
    </inkml:brush>
  </inkml:definitions>
  <inkml:trace contextRef="#ctx0" brushRef="#br0">334 79 212 0 0,'-10'-33'2052'0'0,"10"30"-1941"0"0,-2 1 1 0 0,1-1 0 0 0,0 1 0 0 0,0-1-1 0 0,-1 1 1 0 0,0-1 0 0 0,1 1 0 0 0,-1 0-1 0 0,0-1 1 0 0,0 1 0 0 0,0 0 0 0 0,0 0-1 0 0,0 1 1 0 0,-1-1 0 0 0,1 0 0 0 0,-1 1-1 0 0,1-1 1 0 0,-1 1 0 0 0,1 0 0 0 0,-1 0-1 0 0,0 0 1 0 0,0 0 0 0 0,1 1 0 0 0,-1-1-1 0 0,0 1 1 0 0,0-1 0 0 0,0 1 0 0 0,-4 0-1 0 0,-2 1-30 0 0,0 0 0 0 0,0 0-1 0 0,0 1 1 0 0,0 0 0 0 0,0 1 0 0 0,0 0-1 0 0,1 0 1 0 0,-12 7 0 0 0,7-3 3 0 0,-2 0 86 0 0,0 0-1 0 0,1 2 1 0 0,0 0-1 0 0,0 0 1 0 0,-17 17-1 0 0,26-21-98 0 0,0 0 0 0 0,0 1 0 0 0,1 0 0 0 0,-1 0 1 0 0,1 0-1 0 0,0 1 0 0 0,1-1 0 0 0,0 1 0 0 0,0 0 0 0 0,-4 13 0 0 0,7-17-52 0 0,-1 0-1 0 0,1 0 0 0 0,0 0 1 0 0,-1 0-1 0 0,1 0 0 0 0,0 0 1 0 0,1 0-1 0 0,-1 0 0 0 0,1 0 1 0 0,-1 0-1 0 0,1 0 0 0 0,0-1 0 0 0,0 1 1 0 0,0 0-1 0 0,0 0 0 0 0,1 0 1 0 0,-1-1-1 0 0,1 1 0 0 0,-1-1 1 0 0,1 1-1 0 0,0-1 0 0 0,0 0 1 0 0,0 0-1 0 0,1 1 0 0 0,-1-1 1 0 0,0-1-1 0 0,1 1 0 0 0,3 2 0 0 0,36 21 138 0 0,0-3 0 0 0,78 30 1 0 0,-112-47-153 0 0,1-1 0 0 0,-1 1 0 0 0,0 0 0 0 0,0 1 0 0 0,0-1 0 0 0,-1 2 0 0 0,0-1 0 0 0,0 1 0 0 0,-1 0 0 0 0,0 0 0 0 0,0 1 0 0 0,-1 0 0 0 0,1 0-1 0 0,-2 0 1 0 0,6 13 1 0 0,-9-17-3 0 0,0 0 1 0 0,0 0 0 0 0,-1 0 0 0 0,1 0-1 0 0,-1 0 1 0 0,0 0 0 0 0,-1 0 0 0 0,1 0-1 0 0,0 0 1 0 0,-1 0 0 0 0,0 0 0 0 0,0 0-1 0 0,0-1 1 0 0,-1 1 0 0 0,-2 5 0 0 0,1-2-9 0 0,0 0 12 0 0,-1 0 0 0 0,1-1 0 0 0,-1 0 0 0 0,-1 0 0 0 0,1 0 0 0 0,-1-1-1 0 0,0 1 1 0 0,0-1 0 0 0,-1 0 0 0 0,1-1 0 0 0,-1 1 0 0 0,0-1 0 0 0,0 0 0 0 0,-13 5-1 0 0,3-1 8 0 0,0-2 0 0 0,-1 1-1 0 0,0-2 1 0 0,-33 6 0 0 0,45-10-10 0 0,0 0 0 0 0,0-1 1 0 0,-1 0-1 0 0,1 0 1 0 0,0 0-1 0 0,0-1 0 0 0,-1 1 1 0 0,1-1-1 0 0,0 0 1 0 0,0-1-1 0 0,-5-2 0 0 0,7 3-4 0 0,1 0-1 0 0,-1-1 0 0 0,1 1 0 0 0,0-1 0 0 0,-1 1 0 0 0,1-1 1 0 0,0 0-1 0 0,0 0 0 0 0,1 0 0 0 0,-1 0 0 0 0,0 0 1 0 0,1-1-1 0 0,-1 1 0 0 0,1 0 0 0 0,-1-1 0 0 0,1 1 1 0 0,0-1-1 0 0,0 0 0 0 0,1 1 0 0 0,-1-1 0 0 0,0 0 0 0 0,1 1 1 0 0,-1-4-1 0 0,1-6 0 0 0,0-1 1 0 0,1 1 0 0 0,1-1-1 0 0,0 1 1 0 0,0-1-1 0 0,1 1 1 0 0,1 0-1 0 0,0 0 1 0 0,1 1 0 0 0,0-1-1 0 0,0 1 1 0 0,10-13-1 0 0,3-4-10 0 0,1 1 1 0 0,1 0-1 0 0,38-37 0 0 0,-18 27 40 0 0,2 1 0 0 0,83-54 1 0 0,-109 79-74 0 0,-10 6-13 0 0,1 0-1 0 0,0 0 1 0 0,0 1 0 0 0,0 0-1 0 0,1 0 1 0 0,-1 1 0 0 0,1 0-1 0 0,10-3 1 0 0,-16 6-262 0 0</inkml:trace>
</inkml:ink>
</file>

<file path=ppt/ink/ink2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47:51.195"/>
    </inkml:context>
    <inkml:brush xml:id="br0">
      <inkml:brushProperty name="width" value="0.1" units="cm"/>
      <inkml:brushProperty name="height" value="0.1" units="cm"/>
      <inkml:brushProperty name="color" value="#008C3A"/>
    </inkml:brush>
  </inkml:definitions>
  <inkml:trace contextRef="#ctx0" brushRef="#br0">466 73 368 0 0,'-2'-16'1694'0'0,"0"13"-1545"0"0,1 0 0 0 0,-1 0 1 0 0,0-1-1 0 0,0 2 0 0 0,0-1 0 0 0,0 0 0 0 0,-1 0 0 0 0,1 1 0 0 0,-1-1 1 0 0,1 1-1 0 0,-1 0 0 0 0,0 0 0 0 0,0 0 0 0 0,0 0 0 0 0,0 0 0 0 0,0 1 0 0 0,0-1 1 0 0,-1 1-1 0 0,1 0 0 0 0,0 0 0 0 0,-1 0 0 0 0,-4 0 0 0 0,-1-2-4 0 0,-1 2-1 0 0,1-1 1 0 0,-1 1-1 0 0,1 0 1 0 0,-1 1-1 0 0,1 1 0 0 0,-19 2 1 0 0,18-1-88 0 0,1 2-1 0 0,0-1 1 0 0,0 2 0 0 0,0-1 0 0 0,1 1-1 0 0,0 0 1 0 0,0 1 0 0 0,0 0 0 0 0,0 0-1 0 0,1 0 1 0 0,0 1 0 0 0,1 0-1 0 0,-1 1 1 0 0,-6 10 0 0 0,-7 12 134 0 0,1 2 0 0 0,-22 48-1 0 0,32-59-147 0 0,0 0 0 0 0,2 1 0 0 0,0 0 0 0 0,2 1 0 0 0,0-1 0 0 0,2 1 0 0 0,0 0 0 0 0,1 0 0 0 0,2 0 0 0 0,0 0 0 0 0,2 0 0 0 0,0 0 0 0 0,1 0 0 0 0,2 0 0 0 0,10 33 0 0 0,-11-47-14 0 0,1-1 1 0 0,-1 0-1 0 0,2 1 0 0 0,-1-2 0 0 0,1 1 0 0 0,0-1 0 0 0,1 0 0 0 0,-1 0 0 0 0,1 0 0 0 0,1-1 0 0 0,-1 0 0 0 0,1-1 0 0 0,0 0 0 0 0,1 0 0 0 0,-1-1 0 0 0,1 1 0 0 0,0-2 0 0 0,12 4 0 0 0,-13-4-17 0 0,0-1 0 0 0,0-1 0 0 0,-1 1 0 0 0,1-1 0 0 0,0-1 0 0 0,0 0 0 0 0,0 0 0 0 0,0 0 0 0 0,0-1 0 0 0,0 0 0 0 0,0-1 0 0 0,0 1 0 0 0,-1-1 0 0 0,1-1-1 0 0,-1 0 1 0 0,1 0 0 0 0,-1 0 0 0 0,0-1 0 0 0,0 0 0 0 0,0-1 0 0 0,-1 1 0 0 0,9-9 0 0 0,-12 10-7 0 0,0 0-1 0 0,0 0 0 0 0,0-1 0 0 0,0 1 1 0 0,-1-1-1 0 0,0 0 0 0 0,0 1 1 0 0,0-1-1 0 0,0 0 0 0 0,0-1 1 0 0,-1 1-1 0 0,0 0 0 0 0,0 0 1 0 0,0 0-1 0 0,0-1 0 0 0,-1 1 0 0 0,0 0 1 0 0,1-1-1 0 0,-2 1 0 0 0,1-1 1 0 0,0 1-1 0 0,-1 0 0 0 0,0-1 1 0 0,0 1-1 0 0,0 0 0 0 0,-2-5 0 0 0,0 4 3 0 0,1 0-1 0 0,-1 1 1 0 0,1-1-1 0 0,-1 0 0 0 0,-1 1 1 0 0,1 0-1 0 0,-1 0 0 0 0,1 0 1 0 0,-1 0-1 0 0,0 0 1 0 0,-1 1-1 0 0,1 0 0 0 0,0 0 1 0 0,-1 0-1 0 0,0 0 0 0 0,0 1 1 0 0,0-1-1 0 0,0 1 0 0 0,0 1 1 0 0,-8-3-1 0 0,-3 2-11 0 0,1 0-1 0 0,-1 0 0 0 0,1 1 1 0 0,-1 1-1 0 0,0 1 1 0 0,1 0-1 0 0,-1 1 0 0 0,1 1 1 0 0,-1 1-1 0 0,1 0 1 0 0,0 0-1 0 0,0 2 0 0 0,-26 13 1 0 0,29-13-566 0 0,1 2 0 0 0,0 0 0 0 0,0 0-1 0 0,0 1 1 0 0,-16 18 0 0 0,20-18-1826 0 0,5 0 183 0 0</inkml:trace>
</inkml:ink>
</file>

<file path=ppt/ink/ink2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47:53.999"/>
    </inkml:context>
    <inkml:brush xml:id="br0">
      <inkml:brushProperty name="width" value="0.1" units="cm"/>
      <inkml:brushProperty name="height" value="0.1" units="cm"/>
      <inkml:brushProperty name="color" value="#008C3A"/>
    </inkml:brush>
  </inkml:definitions>
  <inkml:trace contextRef="#ctx0" brushRef="#br0">523 628 112 0 0,'-1'-6'354'0'0,"-1"0"0"0"0,-1 0-1 0 0,1 1 1 0 0,-1-1 0 0 0,0 1 0 0 0,-1-1-1 0 0,1 1 1 0 0,-1 0 0 0 0,0 0 0 0 0,0 1-1 0 0,0-1 1 0 0,-1 1 0 0 0,0 0 0 0 0,-8-7-1 0 0,8 10-274 0 0,0 0-1 0 0,0 0 1 0 0,1 1-1 0 0,-1-1 1 0 0,0 1-1 0 0,0 0 1 0 0,0 0-1 0 0,-6 2 0 0 0,0-2 1 0 0,-2 2-18 0 0,0 1 1 0 0,-1-1-1 0 0,1 2 1 0 0,0 0-1 0 0,0 1 1 0 0,1 0-1 0 0,-1 1 1 0 0,1 0-1 0 0,0 1 1 0 0,1 0 0 0 0,0 1-1 0 0,0 0 1 0 0,-18 19-1 0 0,0 3 12 0 0,0 1 1 0 0,3 1-1 0 0,-26 41 0 0 0,40-55-46 0 0,2 0 0 0 0,0 0 0 0 0,1 1-1 0 0,-10 29 1 0 0,15-36-13 0 0,1-1 0 0 0,0 0-1 0 0,1 1 1 0 0,1-1 0 0 0,-1 1-1 0 0,2 0 1 0 0,0-1 0 0 0,0 1-1 0 0,3 15 1 0 0,-3-25-7 0 0,1 0-1 0 0,-1 0 0 0 0,1 0 1 0 0,0 0-1 0 0,-1 0 1 0 0,1 0-1 0 0,0 0 1 0 0,0 0-1 0 0,0-1 1 0 0,0 1-1 0 0,0 0 1 0 0,1-1-1 0 0,-1 1 1 0 0,0-1-1 0 0,1 1 1 0 0,-1-1-1 0 0,1 0 1 0 0,0 0-1 0 0,-1 1 1 0 0,1-1-1 0 0,0 0 1 0 0,3 1-1 0 0,0-1 8 0 0,-1 0 1 0 0,1 0-1 0 0,-1 0 0 0 0,1-1 0 0 0,-1 1 0 0 0,1-1 1 0 0,0 0-1 0 0,-1-1 0 0 0,9-1 0 0 0,6-2 40 0 0,0-2-1 0 0,-1 0 1 0 0,29-13-1 0 0,-21 6-44 0 0,0-1 0 0 0,-1 0 0 0 0,-1-2 0 0 0,0-1 0 0 0,-1-1 0 0 0,-1-1 0 0 0,-1-1 0 0 0,-1 0 0 0 0,-1-2 0 0 0,22-31 0 0 0,-22 24-22 0 0,-1-1 0 0 0,-2-1 1 0 0,-1-1-1 0 0,-1 0 0 0 0,-2 0 0 0 0,-2-1 0 0 0,0-1 0 0 0,5-43 0 0 0,-9 41 201 0 0,-1 0 0 0 0,-2-1 1 0 0,-1 1-1 0 0,-2-1 0 0 0,-2 1 0 0 0,-1-1 0 0 0,-15-65 1 0 0,18 102-185 0 0,0 0 0 0 0,1 0 1 0 0,-1-1-1 0 0,0 1 0 0 0,0 0 1 0 0,0 0-1 0 0,0 0 1 0 0,-1-1-1 0 0,1 1 0 0 0,0 0 1 0 0,0 0-1 0 0,0 0 1 0 0,0-1-1 0 0,0 1 0 0 0,0 0 1 0 0,0 0-1 0 0,0 0 0 0 0,0 0 1 0 0,0-1-1 0 0,0 1 1 0 0,-1 0-1 0 0,1 0 0 0 0,0 0 1 0 0,0 0-1 0 0,0 0 1 0 0,0-1-1 0 0,0 1 0 0 0,-1 0 1 0 0,1 0-1 0 0,0 0 0 0 0,0 0 1 0 0,0 0-1 0 0,-1 0 1 0 0,1 0-1 0 0,0 0 0 0 0,0 0 1 0 0,0 0-1 0 0,0 0 1 0 0,-1 0-1 0 0,1 0 0 0 0,0 0 1 0 0,0 0-1 0 0,0 0 0 0 0,-1 0 1 0 0,1 0-1 0 0,0 0 1 0 0,0 0-1 0 0,0 0 0 0 0,-1 0 1 0 0,1 0-1 0 0,0 0 1 0 0,0 0-1 0 0,0 0 0 0 0,0 0 1 0 0,-1 0-1 0 0,1 1 0 0 0,0-1 1 0 0,0 0-1 0 0,0 0 1 0 0,0 0-1 0 0,0 0 0 0 0,-1 0 1 0 0,1 1-1 0 0,0-1 1 0 0,0 0-1 0 0,0 0 0 0 0,0 1 1 0 0,-11 21 47 0 0,-6 33-68 0 0,16-55 20 0 0,-18 88 39 0 0,-15 151 0 0 0,22-137-19 0 0,12-99-24 0 0,-12 133 21 0 0,12-121-18 0 0,0 0 0 0 0,1 0 0 0 0,0-1 0 0 0,1 1 0 0 0,1 0 0 0 0,9 28 0 0 0,-10-39 2 0 0,0 0-1 0 0,0 0 1 0 0,0 0 0 0 0,0 0-1 0 0,1 0 1 0 0,0 0-1 0 0,0-1 1 0 0,0 1-1 0 0,0-1 1 0 0,0 0 0 0 0,1 0-1 0 0,0 0 1 0 0,-1 0-1 0 0,1-1 1 0 0,0 1 0 0 0,6 1-1 0 0,-3-1 3 0 0,1 0-1 0 0,-1-1 0 0 0,1 0 1 0 0,0-1-1 0 0,0 0 1 0 0,-1 0-1 0 0,1-1 0 0 0,15 0 1 0 0,2-3-7 0 0,1-2 1 0 0,-1 0-1 0 0,0-1 1 0 0,42-18-1 0 0,-43 12 12 0 0,0-1 1 0 0,0-1-1 0 0,-2-1 0 0 0,24-19 0 0 0,-35 26 11 0 0,-1 0 0 0 0,0-1-1 0 0,0 1 1 0 0,-1-2 0 0 0,0 0 0 0 0,-1 0 0 0 0,9-13 0 0 0,0-3 27 0 0,-13 20-41 0 0,0 0-1 0 0,0 1 1 0 0,-1-1 0 0 0,0 0 0 0 0,0-1 0 0 0,-1 1-1 0 0,0 0 1 0 0,0-1 0 0 0,0 0 0 0 0,1-11-1 0 0,0 5-17 0 0,-2 9 7 0 0,0-1 0 0 0,0 1 0 0 0,-1-1 0 0 0,0 1 0 0 0,0-1-1 0 0,0 1 1 0 0,0-1 0 0 0,-1 0 0 0 0,-2-8 0 0 0,2 3-3 0 0,-1 1-1 0 0,0-1 1 0 0,0 1 0 0 0,-5-11 0 0 0,5 17 2 0 0,1 0-1 0 0,0 0 0 0 0,-1 0 1 0 0,1 0-1 0 0,-1 0 0 0 0,0 0 1 0 0,0 1-1 0 0,0-1 0 0 0,0 1 1 0 0,-1-1-1 0 0,1 1 1 0 0,-1 0-1 0 0,1 0 0 0 0,-1 0 1 0 0,0 0-1 0 0,-4-2 0 0 0,5 3-10 0 0,-3 2-4 0 0,-6 4 11 0 0,0 0 0 0 0,0 1 1 0 0,0 0-1 0 0,0 1 1 0 0,1 0-1 0 0,0 0 1 0 0,1 1-1 0 0,0 0 0 0 0,0 1 1 0 0,0 0-1 0 0,1 1 1 0 0,1-1-1 0 0,-8 13 0 0 0,-10 18 12 0 0,1 0 0 0 0,-21 51 0 0 0,41-82-4 0 0,-1 1-1 0 0,2 0 1 0 0,-1 0-1 0 0,1 1 1 0 0,1-1-1 0 0,0 1 1 0 0,0 0-1 0 0,1-1 1 0 0,0 1-1 0 0,1 0 1 0 0,2 19-1 0 0,-1-29 1 0 0,-1 0 0 0 0,0-1 0 0 0,1 1 0 0 0,-1 0 1 0 0,1-1-1 0 0,-1 1 0 0 0,1 0 0 0 0,-1-1 0 0 0,1 1 0 0 0,-1-1 0 0 0,1 1 0 0 0,-1-1 0 0 0,1 1 0 0 0,0-1 0 0 0,-1 0 0 0 0,1 1 0 0 0,0-1 0 0 0,0 0 0 0 0,-1 1 0 0 0,1-1 0 0 0,0 0 0 0 0,-1 0 0 0 0,1 0 0 0 0,0 1 0 0 0,0-1 0 0 0,0 0 0 0 0,-1 0 1 0 0,1 0-1 0 0,0 0 0 0 0,0-1 0 0 0,-1 1 0 0 0,1 0 0 0 0,0 0 0 0 0,0-1 0 0 0,26-6 4 0 0,-11-1 2 0 0,-2 0 0 0 0,1 0 0 0 0,-1-2-1 0 0,0 0 1 0 0,-1 0 0 0 0,0-1 0 0 0,-1-1-1 0 0,0 0 1 0 0,17-24 0 0 0,3-9-22 0 0,40-79 0 0 0,-62 105-1 0 0,-9 18-14 0 0,2 28-78 0 0,11 48 72 0 0,-12-68 27 0 0,-1-1 12 0 0,0 1-1 0 0,0-1 1 0 0,1 0-1 0 0,-1-1 1 0 0,1 1 0 0 0,1 0-1 0 0,-1 0 1 0 0,1-1-1 0 0,0 1 1 0 0,1-1-1 0 0,-1 0 1 0 0,1 0 0 0 0,0 0-1 0 0,0-1 1 0 0,0 0-1 0 0,1 1 1 0 0,8 5 0 0 0,-9-9 3 0 0,0-1 1 0 0,1 1-1 0 0,-1-1 1 0 0,1 0-1 0 0,-1 0 1 0 0,1 0-1 0 0,-1-1 1 0 0,0 1-1 0 0,1-1 1 0 0,-1 0-1 0 0,0-1 1 0 0,1 1-1 0 0,-1-1 1 0 0,0 0-1 0 0,6-3 1 0 0,5-4-8 0 0,-2-1 0 0 0,1 0 0 0 0,-2-1 0 0 0,1 0 0 0 0,-1-1 0 0 0,-1-1 1 0 0,0 1-1 0 0,14-24 0 0 0,-1-3-6 0 0,35-79 1 0 0,-49 93 26 0 0,0 0 1 0 0,-1 0-1 0 0,-2-1 1 0 0,6-30-1 0 0,-13 54 14 0 0,0-2-19 0 0,0 0 0 0 0,0 0 0 0 0,-1 0 0 0 0,1 0 1 0 0,-1 1-1 0 0,0-1 0 0 0,0 0 0 0 0,0 0 0 0 0,-1 1 0 0 0,1-1 0 0 0,-1 0 0 0 0,-3-4 1 0 0,0-2 0 0 0,-1-5 45 0 0,0 0-1 0 0,1 0 1 0 0,1-1-1 0 0,0 0 1 0 0,1 1-1 0 0,-2-24 1 0 0,-3-58 219 0 0,3 32-104 0 0,4 63-152 0 0,0-3-4 0 0,2 5-21 0 0,-1 0 0 0 0,0-1-1 0 0,0 1 1 0 0,0-1 0 0 0,1 0-1 0 0,-1 1 1 0 0,0-1 0 0 0,0 1-1 0 0,0-1 1 0 0,0 1 0 0 0,0-1-1 0 0,0 1 1 0 0,0-1-1 0 0,0 1 1 0 0,0-1 0 0 0,0 1-1 0 0,0-1 1 0 0,-1 1 0 0 0,1-1-1 0 0,0 0 1 0 0,0 1 0 0 0,0 0-1 0 0,-1-1 1 0 0,1 1 0 0 0,0-1-1 0 0,-1 1 1 0 0,1-1 0 0 0,0 1-1 0 0,-1-1 1 0 0,1 1-1 0 0,0 0 1 0 0,-1-1 0 0 0,0 1-1 0 0,-2 5-9 0 0,-19 71-3 0 0,-22 149 1 0 0,12 90-55 0 0,30-280-26 0 0,1 1-1 0 0,2-1 0 0 0,2 0 0 0 0,1 0 0 0 0,1 0 0 0 0,15 49 0 0 0,-19-82 82 0 0,0 1 0 0 0,0-1 0 0 0,0 1 0 0 0,0-1 0 0 0,1 0 0 0 0,-1 1 0 0 0,1-1-1 0 0,-1 0 1 0 0,1 0 0 0 0,0 0 0 0 0,0 0 0 0 0,0 0 0 0 0,0 0 0 0 0,0-1 0 0 0,0 1 0 0 0,1-1-1 0 0,-1 1 1 0 0,4 1 0 0 0,-1-1 0 0 0,1-1-1 0 0,-1 0 1 0 0,0 1 0 0 0,1-2-1 0 0,-1 1 1 0 0,0 0 0 0 0,1-1-1 0 0,-1 0 1 0 0,6-1-1 0 0,0 0 2 0 0,0-1 0 0 0,0 0 0 0 0,0-1 0 0 0,-1 0 0 0 0,1-1 0 0 0,-1 0 0 0 0,0-1 0 0 0,16-9 0 0 0,-1-6 2 0 0,0-2 0 0 0,-1-1 1 0 0,30-37-1 0 0,-36 38 8 0 0,-7 9 37 0 0,-1 0 0 0 0,0-1 0 0 0,-2-1 0 0 0,1 1 0 0 0,-2-1 0 0 0,0-1 0 0 0,-1 1 0 0 0,0-1 0 0 0,-1-1 0 0 0,-1 1 0 0 0,-1 0 0 0 0,3-28 0 0 0,-6 38-17 0 0,0 0 1 0 0,0-1-1 0 0,-1 1 0 0 0,0 0 0 0 0,0 0 1 0 0,0 0-1 0 0,0 0 0 0 0,-4-7 1 0 0,3 6-22 0 0,2 6 2 0 0,-11-3-38 0 0,10 4 38 0 0,0-1 1 0 0,0 1-1 0 0,0-1 0 0 0,0 1 0 0 0,0-1 1 0 0,0 1-1 0 0,0 0 0 0 0,0 0 0 0 0,0-1 1 0 0,0 1-1 0 0,0 0 0 0 0,0 0 1 0 0,0 0-1 0 0,0 0 0 0 0,0 0 0 0 0,0 0 1 0 0,0 1-1 0 0,0-1 0 0 0,0 0 1 0 0,0 0-1 0 0,0 1 0 0 0,0-1 0 0 0,0 1 1 0 0,-1 0-1 0 0,-9 5 2 0 0,1 0-1 0 0,0 1 1 0 0,1 0 0 0 0,-1 1 0 0 0,1 0-1 0 0,1 1 1 0 0,0-1 0 0 0,0 2 0 0 0,-11 15-1 0 0,5-4 9 0 0,1 1 0 0 0,1 1 0 0 0,-15 36 0 0 0,26-56 1 0 0,0-2-8 0 0,1 0 1 0 0,-1 0-1 0 0,1 0 1 0 0,-1 0 0 0 0,1-1-1 0 0,0 1 1 0 0,-1 0-1 0 0,1 0 1 0 0,0 0-1 0 0,0 0 1 0 0,0 0-1 0 0,-1 0 1 0 0,1 0-1 0 0,0 0 1 0 0,0 0-1 0 0,1 0 1 0 0,-1 0 0 0 0,0 0-1 0 0,0 0 1 0 0,0 0-1 0 0,1-1 1 0 0,-1 1-1 0 0,0 0 1 0 0,1 0-1 0 0,-1 0 1 0 0,1 0-1 0 0,-1 0 1 0 0,1-1 0 0 0,-1 1-1 0 0,1 0 1 0 0,-1 0-1 0 0,2 0 1 0 0,0-1-5 0 0,0 0 0 0 0,0 0 0 0 0,0-1-1 0 0,0 1 1 0 0,0-1 0 0 0,0 1 0 0 0,-1-1 0 0 0,1 0 0 0 0,0 1 0 0 0,0-1 0 0 0,-1 0 0 0 0,4-3 0 0 0,7-3-72 0 0,0-1-1 0 0,-1 0 1 0 0,0-1 0 0 0,14-14 0 0 0,-18 16 25 0 0,-1 0 1 0 0,1 1-1 0 0,0 0 1 0 0,1 1-1 0 0,-1-1 1 0 0,1 1-1 0 0,0 1 1 0 0,0-1-1 0 0,16-4 1 0 0,-23 8 20 0 0,2 2-23 0 0,-1 0 42 0 0,1-1 1 0 0,-1 1 0 0 0,1 0 0 0 0,-1 1 0 0 0,1-1 0 0 0,-1 0 0 0 0,0 1 0 0 0,1-1 0 0 0,-1 1 0 0 0,0 0 0 0 0,0-1 0 0 0,0 1 0 0 0,0 0 0 0 0,-1 0 0 0 0,1 1 0 0 0,0-1 0 0 0,-1 0 0 0 0,0 1 0 0 0,1-1 0 0 0,-1 0 0 0 0,1 4 0 0 0,22 61-46 0 0,-23-64 51 0 0,2 5 4 0 0,-1 0 0 0 0,1-1 1 0 0,0 0-1 0 0,1 1 0 0 0,0-1 0 0 0,0-1 1 0 0,1 1-1 0 0,-1 0 0 0 0,1-1 1 0 0,1 0-1 0 0,-1 0 0 0 0,12 8 1 0 0,-12-10-177 0 0,-1-1 1 0 0,1 0-1 0 0,0-1 1 0 0,0 1-1 0 0,0-1 1 0 0,1 0-1 0 0,-1 0 1 0 0,1-1-1 0 0,-1 1 1 0 0,1-1-1 0 0,-1-1 1 0 0,1 1 0 0 0,0-1-1 0 0,-1 0 1 0 0,1 0-1 0 0,-1 0 1 0 0,1-1-1 0 0,0 0 1 0 0,5-1-1 0 0,15-6-2243 0 0,-2-2 187 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3:39.210"/>
    </inkml:context>
    <inkml:brush xml:id="br0">
      <inkml:brushProperty name="width" value="0.05" units="cm"/>
      <inkml:brushProperty name="height" value="0.05" units="cm"/>
      <inkml:brushProperty name="color" value="#E71224"/>
    </inkml:brush>
  </inkml:definitions>
  <inkml:trace contextRef="#ctx0" brushRef="#br0">1 40 48 0 0,'0'0'5418'0'0,"8"0"-5397"0"0,53-12-218 0 0,-15-7-2758 0 0,-31 10 1640 0 0</inkml:trace>
</inkml:ink>
</file>

<file path=ppt/ink/ink2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47:54.547"/>
    </inkml:context>
    <inkml:brush xml:id="br0">
      <inkml:brushProperty name="width" value="0.1" units="cm"/>
      <inkml:brushProperty name="height" value="0.1" units="cm"/>
      <inkml:brushProperty name="color" value="#008C3A"/>
    </inkml:brush>
  </inkml:definitions>
  <inkml:trace contextRef="#ctx0" brushRef="#br0">1 0 228 0 0,'0'0'4930'0'0,"7"1"-4573"0"0,48 5 271 0 0,0-3 1 0 0,71-5-1 0 0,37 2 133 0 0,37 8-713 0 0,-192-8-1019 0 0,7-3-2395 0 0,0-2 1186 0 0</inkml:trace>
</inkml:ink>
</file>

<file path=ppt/ink/ink2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47:41.785"/>
    </inkml:context>
    <inkml:brush xml:id="br0">
      <inkml:brushProperty name="width" value="0.1" units="cm"/>
      <inkml:brushProperty name="height" value="0.1" units="cm"/>
      <inkml:brushProperty name="color" value="#008C3A"/>
    </inkml:brush>
  </inkml:definitions>
  <inkml:trace contextRef="#ctx0" brushRef="#br0">358 16 380 0 0,'2'-1'2374'0'0,"-2"6"-1003"0"0,-5 17-660 0 0,-13 29-689 0 0,-45 97 765 0 0,19-42-231 0 0,-81 142 0 0 0,24-80 181 0 0,100-166-663 0 0,-2 4-8 0 0,4-7 490 0 0,55-97-240 0 0,100-188-38 0 0,-12 15 96 0 0,-123 233-22 0 0,27-34-1 0 0,-48 71-351 0 0,0 1-1 0 0,0 0 1 0 0,1 0 0 0 0,-1-1 0 0 0,0 1 0 0 0,0 0-1 0 0,0 0 1 0 0,0 0 0 0 0,1-1 0 0 0,-1 1 0 0 0,0 0-1 0 0,0 0 1 0 0,0 0 0 0 0,1-1 0 0 0,-1 1 0 0 0,0 0-1 0 0,0 0 1 0 0,1 0 0 0 0,-1 0 0 0 0,0 0 0 0 0,0 0-1 0 0,1 0 1 0 0,-1 0 0 0 0,0 0 0 0 0,1 0-1 0 0,-1 0 1 0 0,0 0 0 0 0,0 0 0 0 0,1 0 0 0 0,-1 0-1 0 0,0 0 1 0 0,1 0 0 0 0,-1 0 0 0 0,0 0 0 0 0,0 0-1 0 0,1 0 1 0 0,-1 0 0 0 0,0 0 0 0 0,0 0 0 0 0,1 1-1 0 0,-1-1 1 0 0,0 0 0 0 0,0 0 0 0 0,0 0-1 0 0,1 1 1 0 0,-1-1 0 0 0,0 0 0 0 0,0 0 0 0 0,0 0-1 0 0,0 1 1 0 0,1-1 0 0 0,-1 0 0 0 0,0 0 0 0 0,0 1-1 0 0,0-1 1 0 0,0 0 0 0 0,0 1 0 0 0,10 29 5 0 0,1 45 17 0 0,-10-67-21 0 0,47 396 126 0 0,-38-364 106 0 0,0 0-920 0 0,-7-7-5459 0 0</inkml:trace>
</inkml:ink>
</file>

<file path=ppt/ink/ink2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47:42.117"/>
    </inkml:context>
    <inkml:brush xml:id="br0">
      <inkml:brushProperty name="width" value="0.1" units="cm"/>
      <inkml:brushProperty name="height" value="0.1" units="cm"/>
      <inkml:brushProperty name="color" value="#008C3A"/>
    </inkml:brush>
  </inkml:definitions>
  <inkml:trace contextRef="#ctx0" brushRef="#br0">0 94 492 0 0,'0'0'2422'0'0,"7"2"-1868"0"0,21 0-162 0 0,1 0 0 0 0,0-2 0 0 0,0-1 1 0 0,0-2-1 0 0,37-7 0 0 0,-11 3-193 0 0,211-31-261 0 0,-85 6-3182 0 0,-131 23 1718 0 0</inkml:trace>
</inkml:ink>
</file>

<file path=ppt/ink/ink2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47:42.771"/>
    </inkml:context>
    <inkml:brush xml:id="br0">
      <inkml:brushProperty name="width" value="0.1" units="cm"/>
      <inkml:brushProperty name="height" value="0.1" units="cm"/>
      <inkml:brushProperty name="color" value="#008C3A"/>
    </inkml:brush>
  </inkml:definitions>
  <inkml:trace contextRef="#ctx0" brushRef="#br0">316 85 356 0 0,'-3'-48'3337'0'0,"2"46"-3229"0"0,0 0 0 0 0,0 0 1 0 0,0 0-1 0 0,0 0 0 0 0,0-1 0 0 0,0 2 0 0 0,-1-1 1 0 0,1 0-1 0 0,-1 0 0 0 0,0 0 0 0 0,1 1 1 0 0,-1-1-1 0 0,0 0 0 0 0,0 1 0 0 0,0 0 0 0 0,0 0 1 0 0,0-1-1 0 0,0 1 0 0 0,0 0 0 0 0,0 0 0 0 0,-4 0 1 0 0,2 0-60 0 0,0 1 0 0 0,-1 0 1 0 0,1 0-1 0 0,0 0 0 0 0,0 1 1 0 0,-1-1-1 0 0,1 1 1 0 0,0 0-1 0 0,0 1 0 0 0,0-1 1 0 0,-8 4-1 0 0,-5 3 60 0 0,0 1 0 0 0,0 1-1 0 0,1 0 1 0 0,0 1 0 0 0,1 1 0 0 0,0 0-1 0 0,1 1 1 0 0,0 1 0 0 0,1 0 0 0 0,1 1 0 0 0,0 0-1 0 0,-17 32 1 0 0,27-45-94 0 0,1 0 0 0 0,0 1 0 0 0,0-1 0 0 0,0 1 0 0 0,1-1 0 0 0,-1 1 0 0 0,0-1 0 0 0,1 1 0 0 0,0 0 0 0 0,0-1 0 0 0,0 1 0 0 0,0 0 0 0 0,0-1 0 0 0,0 1 0 0 0,0-1 0 0 0,1 1 0 0 0,0 0 0 0 0,-1-1 0 0 0,1 1 0 0 0,0-1 0 0 0,0 1 0 0 0,0-1 0 0 0,1 0 0 0 0,-1 0 0 0 0,1 1 0 0 0,-1-1 0 0 0,1 0 0 0 0,0 0 0 0 0,-1 0 0 0 0,4 1 1 0 0,5 6 28 0 0,1-1 1 0 0,0 0 0 0 0,1-1 0 0 0,22 10 0 0 0,6 4-15 0 0,-31-15-21 0 0,0 1 1 0 0,0 0-1 0 0,0 0 0 0 0,-1 1 0 0 0,0 0 1 0 0,-1 0-1 0 0,11 15 0 0 0,-17-20-4 0 0,1 0 0 0 0,0 0-1 0 0,-1 0 1 0 0,0 0 0 0 0,0 0-1 0 0,0 0 1 0 0,0 0 0 0 0,0 1-1 0 0,-1-1 1 0 0,1 0 0 0 0,-1 0 0 0 0,0 1-1 0 0,0-1 1 0 0,0 0 0 0 0,0 0-1 0 0,-1 1 1 0 0,1-1 0 0 0,-1 0 0 0 0,0 0-1 0 0,0 0 1 0 0,0 0 0 0 0,0 0-1 0 0,-1 0 1 0 0,1 0 0 0 0,-1 0 0 0 0,0 0-1 0 0,0 0 1 0 0,0-1 0 0 0,0 1-1 0 0,-3 2 1 0 0,-4 4 10 0 0,-1 0-1 0 0,0-1 0 0 0,0-1 1 0 0,-1 1-1 0 0,1-2 1 0 0,-2 1-1 0 0,1-1 0 0 0,-1-1 1 0 0,0 0-1 0 0,0-1 1 0 0,0 0-1 0 0,-23 3 1 0 0,34-7-64 0 0,0 1 0 0 0,0-1 0 0 0,0 0 1 0 0,0 0-1 0 0,0 0 0 0 0,0 0 1 0 0,0 0-1 0 0,-1 0 0 0 0,1 0 0 0 0,0 0 1 0 0,0-1-1 0 0,0 1 0 0 0,0 0 1 0 0,0-1-1 0 0,0 1 0 0 0,0-1 1 0 0,0 1-1 0 0,0-1 0 0 0,1 1 0 0 0,-1-1 1 0 0,0 1-1 0 0,0-1 0 0 0,0 0 1 0 0,0 0-1 0 0,1 1 0 0 0,-1-1 1 0 0,0 0-1 0 0,0-1 0 0 0,1 1-159 0 0,-1-1 0 0 0,1 1 0 0 0,0 0 0 0 0,-1 0 0 0 0,1 0-1 0 0,0 0 1 0 0,0 0 0 0 0,0 0 0 0 0,0-1 0 0 0,0 1 0 0 0,1 0 0 0 0,-1 0 0 0 0,0 0 0 0 0,0 0 0 0 0,1 0-1 0 0,-1 0 1 0 0,1 0 0 0 0,-1 0 0 0 0,1-2 0 0 0,9-15-1837 0 0</inkml:trace>
</inkml:ink>
</file>

<file path=ppt/ink/ink2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47:43.573"/>
    </inkml:context>
    <inkml:brush xml:id="br0">
      <inkml:brushProperty name="width" value="0.1" units="cm"/>
      <inkml:brushProperty name="height" value="0.1" units="cm"/>
      <inkml:brushProperty name="color" value="#008C3A"/>
    </inkml:brush>
  </inkml:definitions>
  <inkml:trace contextRef="#ctx0" brushRef="#br0">6 199 188 0 0,'0'0'1189'0'0,"-1"0"-1145"0"0,1 0 0 0 0,0 0 0 0 0,0 0 0 0 0,0 0 0 0 0,0 0 0 0 0,-1 0 0 0 0,1 0 0 0 0,0 0 0 0 0,0 0 1 0 0,0 0-1 0 0,-1 0 0 0 0,1-1 0 0 0,0 1 0 0 0,0 0 0 0 0,0 0 0 0 0,-1 0 0 0 0,1 0 0 0 0,0 0 0 0 0,0 0 0 0 0,0 0 0 0 0,0 0 1 0 0,0-1-1 0 0,-1 1 0 0 0,1 0 0 0 0,0 0 0 0 0,0 0 0 0 0,0 0 0 0 0,0 0 0 0 0,0-1 0 0 0,0 1 0 0 0,0 0 0 0 0,-1 0 0 0 0,1 0 0 0 0,0 0 1 0 0,0-1-1 0 0,0 1 0 0 0,0 0 0 0 0,0 0 0 0 0,0 0 0 0 0,0-1 0 0 0,0 1 0 0 0,0 0 0 0 0,0 0 0 0 0,0 0 0 0 0,0-1 0 0 0,0 1 0 0 0,0 0 1 0 0,0 0-1 0 0,0 0 0 0 0,1-1 0 0 0,-1 1 0 0 0,0 0 0 0 0,0 0 0 0 0,0 0 0 0 0,0 0 0 0 0,0-1 0 0 0,0 1 0 0 0,0 0 0 0 0,1 0 0 0 0,-1 0 1 0 0,0 0-1 0 0,0 0 0 0 0,190-25 1557 0 0,-110 17-1344 0 0,40-11-18 0 0,-119 19-251 0 0,0 0 0 0 0,0 0 0 0 0,0-1 0 0 0,0 1 0 0 0,0 0 0 0 0,0 0 0 0 0,0-1 0 0 0,-1 1 0 0 0,1 0 0 0 0,0-1 0 0 0,0 1 0 0 0,0-1 0 0 0,-1 1 0 0 0,1-1 0 0 0,0 1 0 0 0,0-1 0 0 0,-1 0 0 0 0,1 1 0 0 0,0-1 0 0 0,-1 0 0 0 0,1 1 0 0 0,-1-1 1 0 0,1-1-1 0 0,-1 1-5 0 0,0 0 1 0 0,0 0 0 0 0,0 0 0 0 0,0 0 0 0 0,0 1-1 0 0,0-1 1 0 0,-1 0 0 0 0,1 0 0 0 0,0 0 0 0 0,-1 1-1 0 0,1-1 1 0 0,-1 0 0 0 0,1 0 0 0 0,-1 1 0 0 0,1-1-1 0 0,-1 0 1 0 0,1 1 0 0 0,-1-1 0 0 0,0 1 0 0 0,0-2-1 0 0,-3-1-43 0 0,0 0-1 0 0,0 1 1 0 0,0-1-1 0 0,0 1 1 0 0,-1-1-1 0 0,1 1 1 0 0,-1 1-1 0 0,0-1 1 0 0,-5-1-1 0 0,-46-3-203 0 0,54 6 238 0 0,0 0 79 0 0,1 0 30 0 0,0 0 0 0 0,-1 0 0 0 0,1 0 0 0 0,0-1 0 0 0,-1 1 1 0 0,1 0-1 0 0,0 0 0 0 0,0-1 0 0 0,-1 1 0 0 0,1-1 0 0 0,0 1 0 0 0,0-1 0 0 0,0 0 0 0 0,-1 1 0 0 0,1-1 1 0 0,0 0-1 0 0,0 0 0 0 0,-1-1 0 0 0,38-55 1314 0 0,-35 56-1287 0 0,0 0-89 0 0,-1 0 0 0 0,1 0 0 0 0,-1 1 0 0 0,1-1 0 0 0,0 0 0 0 0,-1 0 0 0 0,1 1 0 0 0,0-1 0 0 0,0 0 0 0 0,-1 1 0 0 0,1-1 0 0 0,0 1 0 0 0,0-1 0 0 0,0 1 0 0 0,0 0 0 0 0,0-1 0 0 0,0 1 0 0 0,0 0 0 0 0,0 0 0 0 0,0-1 0 0 0,0 1-1 0 0,1 0 1 0 0,3 17 15 0 0,0-1 0 0 0,-2 1 0 0 0,1 1 0 0 0,-2-1-1 0 0,0 0 1 0 0,-2 1 0 0 0,1-1 0 0 0,-4 21 0 0 0,-3 21 56 0 0,-14 61 1 0 0,-37 99 21 0 0,57-208 37 0 0,0-8-987 0 0</inkml:trace>
</inkml:ink>
</file>

<file path=ppt/ink/ink2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47:44.106"/>
    </inkml:context>
    <inkml:brush xml:id="br0">
      <inkml:brushProperty name="width" value="0.1" units="cm"/>
      <inkml:brushProperty name="height" value="0.1" units="cm"/>
      <inkml:brushProperty name="color" value="#008C3A"/>
    </inkml:brush>
  </inkml:definitions>
  <inkml:trace contextRef="#ctx0" brushRef="#br0">0 49 348 0 0,'0'0'3558'0'0,"8"1"-3270"0"0,43-1 99 0 0,1-2 0 0 0,-1-2-1 0 0,66-14 1 0 0,52-5 287 0 0,-156 22-862 0 0,23-1 1163 0 0,-19 10-4983 0 0</inkml:trace>
</inkml:ink>
</file>

<file path=ppt/ink/ink2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47:45.849"/>
    </inkml:context>
    <inkml:brush xml:id="br0">
      <inkml:brushProperty name="width" value="0.1" units="cm"/>
      <inkml:brushProperty name="height" value="0.1" units="cm"/>
      <inkml:brushProperty name="color" value="#008C3A"/>
    </inkml:brush>
  </inkml:definitions>
  <inkml:trace contextRef="#ctx0" brushRef="#br0">136 61 284 0 0,'0'0'601'0'0,"-40"19"1375"0"0,38-18-1739 0 0,0 1-87 0 0,-1 1 1 0 0,1 0-1 0 0,-1 0 1 0 0,0-1 0 0 0,0 1-1 0 0,0-1 1 0 0,0 0-1 0 0,-6 3 1 0 0,9-5-154 0 0,-2 1 223 0 0,-28 19 380 0 0,0 3 383 0 0,339-107 74 0 0,-222 65-833 0 0,149-14 1 0 0,-122 20 35 0 0,-97 18-258 0 0</inkml:trace>
</inkml:ink>
</file>

<file path=ppt/ink/ink2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47:47.184"/>
    </inkml:context>
    <inkml:brush xml:id="br0">
      <inkml:brushProperty name="width" value="0.1" units="cm"/>
      <inkml:brushProperty name="height" value="0.1" units="cm"/>
      <inkml:brushProperty name="color" value="#008C3A"/>
    </inkml:brush>
  </inkml:definitions>
  <inkml:trace contextRef="#ctx0" brushRef="#br0">96 167 288 0 0,'0'0'523'0'0,"18"-40"5733"0"0,-18 47-6204 0 0,1 56 111 0 0,-2-1 0 0 0,-4 1 0 0 0,-2-1 0 0 0,-2 0 0 0 0,-21 67 0 0 0,25-110 112 0 0,-1 0 0 0 0,-13 29-1 0 0,18-47-122 0 0,1 0-133 0 0,0-1-1 0 0,0 0 1 0 0,0 1 0 0 0,0-1 0 0 0,0 0-1 0 0,0 1 1 0 0,0-1 0 0 0,0 0 0 0 0,0 0-1 0 0,-1 1 1 0 0,1-1 0 0 0,0 0 0 0 0,0 0-1 0 0,0 1 1 0 0,0-1 0 0 0,-1 0-1 0 0,1 0 1 0 0,0 1 0 0 0,0-1 0 0 0,-1 0-1 0 0,1 0 1 0 0,0 0 0 0 0,0 0 0 0 0,-1 1-1 0 0,1-1 1 0 0,0 0 0 0 0,0 0 0 0 0,-1 0-1 0 0,1 0 1 0 0,0 0 0 0 0,-1 0 0 0 0,1 0-1 0 0,0 0 1 0 0,0 0 0 0 0,-1 0 0 0 0,1 0-1 0 0,0 0 1 0 0,-1 0 0 0 0,1 0 0 0 0,0 0-1 0 0,-1 0 1 0 0,1 0 0 0 0,0 0 0 0 0,0 0-1 0 0,-1 0 1 0 0,1 0 0 0 0,0-1 0 0 0,-1 1-1 0 0,1 0 1 0 0,0 0 0 0 0,0 0 0 0 0,0 0-1 0 0,-1-1 1 0 0,0 1 0 0 0,0-1 1 0 0,0 1-1 0 0,0-1 0 0 0,0 0 0 0 0,0 1 1 0 0,0-1-1 0 0,0 0 0 0 0,0 1 1 0 0,0-1-1 0 0,0 0 0 0 0,0 0 1 0 0,0 0-1 0 0,1 0 0 0 0,-1 0 0 0 0,0 0 1 0 0,0-1-1 0 0,-1-11-21 0 0,1 1-1 0 0,0-1 1 0 0,1 1 0 0 0,0-1 0 0 0,1 1-1 0 0,1-1 1 0 0,0 1 0 0 0,0-1 0 0 0,1 1-1 0 0,7-17 1 0 0,9-53-35 0 0,-12 48 55 0 0,2 0-1 0 0,1 1 1 0 0,1 1-1 0 0,25-49 1 0 0,-8 17 39 0 0,-27 63-59 0 0,-1 0 1 0 0,1-1-1 0 0,0 1 0 0 0,-1 0 1 0 0,1-1-1 0 0,0 1 1 0 0,0 0-1 0 0,0 0 1 0 0,0 0-1 0 0,0 0 1 0 0,0 0-1 0 0,0 0 0 0 0,1 0 1 0 0,-1 0-1 0 0,0 0 1 0 0,0 1-1 0 0,1-1 1 0 0,-1 0-1 0 0,0 1 1 0 0,1-1-1 0 0,-1 1 1 0 0,1 0-1 0 0,-1-1 0 0 0,1 1 1 0 0,-1 0-1 0 0,1 0 1 0 0,-1 0-1 0 0,0 0 1 0 0,1 0-1 0 0,-1 0 1 0 0,1 0-1 0 0,-1 1 1 0 0,1-1-1 0 0,-1 0 0 0 0,1 1 1 0 0,-1-1-1 0 0,0 1 1 0 0,1 0-1 0 0,-1-1 1 0 0,0 1-1 0 0,0 0 1 0 0,1 0-1 0 0,-1 0 0 0 0,0 0 1 0 0,0 0-1 0 0,0 0 1 0 0,1 1-1 0 0,0-1 1 0 0,5 6 0 0 0,1-1-1 0 0,-1 1 1 0 0,0 0-1 0 0,-1 1 0 0 0,0-1 1 0 0,0 1-1 0 0,-1 1 1 0 0,9 15-1 0 0,28 82 18 0 0,-16-40-6 0 0,-18-42-5 0 0,-7-19 9 0 0,0 0 1 0 0,0-1-1 0 0,1 1 0 0 0,0-1 0 0 0,0 0 0 0 0,0 0 0 0 0,0 1 1 0 0,0-1-1 0 0,1 0 0 0 0,3 3 0 0 0,-5-6 70 0 0,8-25-66 0 0,4-13-22 0 0,3 0-1 0 0,38-65 1 0 0,-33 69-20 0 0,34-38 0 0 0,56-64 38 0 0,-90 113-13 0 0,-20 21-14 0 0,2 4-129 0 0,0 2 139 0 0,0 0 1 0 0,0 0 0 0 0,0 0 0 0 0,0 0 0 0 0,-1 1 0 0 0,0-1 0 0 0,0 1-1 0 0,0 0 1 0 0,-1 0 0 0 0,0 0 0 0 0,0 0 0 0 0,0 11 0 0 0,-3 85 44 0 0,1-81-34 0 0,-14 142 104 0 0,-1 65 72 0 0,15-207-359 0 0,1 15-3032 0 0</inkml:trace>
</inkml:ink>
</file>

<file path=ppt/ink/ink2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05T10:50:21.597"/>
    </inkml:context>
    <inkml:brush xml:id="br0">
      <inkml:brushProperty name="width" value="0.1" units="cm"/>
      <inkml:brushProperty name="height" value="0.1" units="cm"/>
      <inkml:brushProperty name="color" value="#E71224"/>
      <inkml:brushProperty name="ignorePressure" value="1"/>
    </inkml:brush>
  </inkml:definitions>
  <inkml:trace contextRef="#ctx0" brushRef="#br0">1 0,'0'8132,"0"-8095</inkml:trace>
</inkml:ink>
</file>

<file path=ppt/ink/ink2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05T10:50:34.672"/>
    </inkml:context>
    <inkml:brush xml:id="br0">
      <inkml:brushProperty name="width" value="0.1" units="cm"/>
      <inkml:brushProperty name="height" value="0.1" units="cm"/>
      <inkml:brushProperty name="color" value="#E71224"/>
      <inkml:brushProperty name="ignorePressure" value="1"/>
    </inkml:brush>
  </inkml:definitions>
  <inkml:trace contextRef="#ctx0" brushRef="#br0">0 176,'9970'-174,"-9883"172</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3:39.882"/>
    </inkml:context>
    <inkml:brush xml:id="br0">
      <inkml:brushProperty name="width" value="0.05" units="cm"/>
      <inkml:brushProperty name="height" value="0.05" units="cm"/>
      <inkml:brushProperty name="color" value="#E71224"/>
    </inkml:brush>
  </inkml:definitions>
  <inkml:trace contextRef="#ctx0" brushRef="#br0">31 26 136 0 0,'0'0'1910'0'0,"0"-17"-701"0"0,-1 9 132 0 0,1 12 538 0 0,-8 367-1393 0 0,8-370-526 0 0,1 1 0 0 0,-1-1 0 0 0,0 1 0 0 0,0 0 0 0 0,0-1 0 0 0,0 1 0 0 0,0 0 0 0 0,0-1 1 0 0,0 1-1 0 0,-1 0 0 0 0,1-1 0 0 0,-1 1 0 0 0,1-1 0 0 0,-1 1 0 0 0,0 0 0 0 0,1-1 0 0 0,-2 2 1 0 0,1-3-172 0 0,0-1 1 0 0,0 0 0 0 0,0 0 0 0 0,0 1-1 0 0,0-1 1 0 0,0 0 0 0 0,0 0 0 0 0,0 0-1 0 0,1 0 1 0 0,-1 0 0 0 0,0 0 0 0 0,1 0-1 0 0,-1 0 1 0 0,0 0 0 0 0,1 0 0 0 0,-1-2-1 0 0,-2-2-1293 0 0</inkml:trace>
</inkml:ink>
</file>

<file path=ppt/ink/ink2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05T10:50:37.249"/>
    </inkml:context>
    <inkml:brush xml:id="br0">
      <inkml:brushProperty name="width" value="0.1" units="cm"/>
      <inkml:brushProperty name="height" value="0.1" units="cm"/>
      <inkml:brushProperty name="color" value="#E71224"/>
      <inkml:brushProperty name="ignorePressure" value="1"/>
    </inkml:brush>
  </inkml:definitions>
  <inkml:trace contextRef="#ctx0" brushRef="#br0">1 0</inkml:trace>
</inkml:ink>
</file>

<file path=ppt/ink/ink2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1:01.556"/>
    </inkml:context>
    <inkml:brush xml:id="br0">
      <inkml:brushProperty name="width" value="0.1" units="cm"/>
      <inkml:brushProperty name="height" value="0.1" units="cm"/>
      <inkml:brushProperty name="color" value="#E71224"/>
    </inkml:brush>
  </inkml:definitions>
  <inkml:trace contextRef="#ctx0" brushRef="#br0">30 195 8 0 0,'0'0'3579'0'0,"0"-6"-3480"0"0,-2-17 7 0 0,1 17 97 0 0,0 4-132 0 0,-1-1 0 0 0,1 1 0 0 0,0-1-1 0 0,0 0 1 0 0,0 1 0 0 0,1-1 0 0 0,-1 0 0 0 0,1 0 0 0 0,-1-4-1 0 0,-1-2 86 0 0,1 3-51 0 0,-4-15 481 0 0,1 0 0 0 0,-1-23 0 0 0,5 41-383 0 0,-1-13 104 0 0,2 8-43 0 0,0 9-43 0 0,41 193-114 0 0,28 117 25 0 0,-58-254-377 0 0,-10-48-828 0 0,-6-30-206 0 0,4 13-750 0 0,6-3 155 0 0</inkml:trace>
</inkml:ink>
</file>

<file path=ppt/ink/ink2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1:02.596"/>
    </inkml:context>
    <inkml:brush xml:id="br0">
      <inkml:brushProperty name="width" value="0.1" units="cm"/>
      <inkml:brushProperty name="height" value="0.1" units="cm"/>
      <inkml:brushProperty name="color" value="#E71224"/>
    </inkml:brush>
  </inkml:definitions>
  <inkml:trace contextRef="#ctx0" brushRef="#br0">282 0 236 0 0,'0'0'5531'0'0,"-1"5"-5480"0"0,-6 20-28 0 0,-1 0 1 0 0,-1-1 0 0 0,-1 1-1 0 0,-27 44 1 0 0,3-6-6 0 0,-130 254 530 0 0,152-288-279 0 0,29-48-5804 0 0</inkml:trace>
</inkml:ink>
</file>

<file path=ppt/ink/ink2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1:03.363"/>
    </inkml:context>
    <inkml:brush xml:id="br0">
      <inkml:brushProperty name="width" value="0.1" units="cm"/>
      <inkml:brushProperty name="height" value="0.1" units="cm"/>
      <inkml:brushProperty name="color" value="#E71224"/>
    </inkml:brush>
  </inkml:definitions>
  <inkml:trace contextRef="#ctx0" brushRef="#br0">223 120 244 0 0,'0'0'866'0'0,"-1"-4"-509"0"0,-5-10-47 0 0,5 11 252 0 0,11-32 1875 0 0,-10 32-2197 0 0,0 0-184 0 0,0 0 0 0 0,0 0 0 0 0,-1-1 0 0 0,1 1-1 0 0,-1 0 1 0 0,0 0 0 0 0,0 0 0 0 0,-3-6-1 0 0,2 5-13 0 0,2 2 35 0 0,-32-19 417 0 0,28 21-481 0 0,0 0 0 0 0,-1 0 0 0 0,1 1 0 0 0,-1 0 0 0 0,1-1 0 0 0,-1 1 0 0 0,1 1 0 0 0,0-1 0 0 0,0 1 0 0 0,0-1 0 0 0,0 1 0 0 0,0 0 0 0 0,0 1-1 0 0,0-1 1 0 0,0 1 0 0 0,1 0 0 0 0,-7 6 0 0 0,-5 6 15 0 0,1 0 0 0 0,-19 28 0 0 0,24-30 11 0 0,5-8-31 0 0,0 0-1 0 0,1 0 1 0 0,0 1-1 0 0,0-1 1 0 0,1 1-1 0 0,-1-1 1 0 0,1 1 0 0 0,0 0-1 0 0,1 0 1 0 0,-1 0-1 0 0,1 0 1 0 0,0 0-1 0 0,1 0 1 0 0,0 8-1 0 0,0-11 12 0 0,0 0-1 0 0,1 0 0 0 0,-1 0 1 0 0,1 0-1 0 0,0 0 1 0 0,0-1-1 0 0,0 1 0 0 0,0 0 1 0 0,1 0-1 0 0,-1-1 1 0 0,1 1-1 0 0,0-1 0 0 0,-1 0 1 0 0,1 1-1 0 0,0-1 1 0 0,0 0-1 0 0,0 0 0 0 0,1 0 1 0 0,-1 0-1 0 0,1 0 1 0 0,-1-1-1 0 0,1 1 0 0 0,-1-1 1 0 0,1 0-1 0 0,0 0 1 0 0,-1 0-1 0 0,4 1 0 0 0,7 1 38 0 0,-1 0 0 0 0,1-1-1 0 0,0-1 1 0 0,0 0 0 0 0,0 0-1 0 0,-1-2 1 0 0,1 1 0 0 0,0-2-1 0 0,0 0 1 0 0,-1 0 0 0 0,22-7-1 0 0,-31 7-43 0 0,0 1-1 0 0,0 0 1 0 0,0-1-1 0 0,-1 0 0 0 0,1 1 1 0 0,0-1-1 0 0,-1 0 1 0 0,1 0-1 0 0,-1-1 0 0 0,0 1 1 0 0,0 0-1 0 0,0-1 1 0 0,0 0-1 0 0,0 1 0 0 0,0-1 1 0 0,-1 0-1 0 0,1 0 1 0 0,-1 0-1 0 0,0 0 0 0 0,0 0 1 0 0,0 0-1 0 0,0 0 1 0 0,0 0-1 0 0,-1 0 0 0 0,1-1 1 0 0,-1 1-1 0 0,0 0 1 0 0,-1-6-1 0 0,0 3-6 0 0,0 0-1 0 0,0 0 1 0 0,-1 1-1 0 0,1-1 1 0 0,-1 0-1 0 0,-1 1 1 0 0,1 0-1 0 0,-1-1 1 0 0,0 1-1 0 0,0 0 1 0 0,-1 1-1 0 0,1-1 1 0 0,-1 0 0 0 0,-8-6-1 0 0,8 7-70 0 0,-1 0 1 0 0,0 0-1 0 0,0 1 1 0 0,0 0-1 0 0,-1 0 0 0 0,1 0 1 0 0,-1 0-1 0 0,1 1 1 0 0,-1 0-1 0 0,0 0 0 0 0,0 1 1 0 0,0 0-1 0 0,0 0 1 0 0,-7 0-1 0 0,10 1-320 0 0,-9 1-224 0 0</inkml:trace>
</inkml:ink>
</file>

<file path=ppt/ink/ink2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1:03.962"/>
    </inkml:context>
    <inkml:brush xml:id="br0">
      <inkml:brushProperty name="width" value="0.1" units="cm"/>
      <inkml:brushProperty name="height" value="0.1" units="cm"/>
      <inkml:brushProperty name="color" value="#E71224"/>
    </inkml:brush>
  </inkml:definitions>
  <inkml:trace contextRef="#ctx0" brushRef="#br0">107 99 68 0 0,'-8'-25'3602'0'0,"-1"-4"-2145"0"0,12-14-1031 0 0,-3 41-157 0 0,-1 26-148 0 0,-42 508 591 0 0,29-420-632 0 0,0-46 138 0 0,9-51-122 0 0,2-1-1 0 0,0 1 0 0 0,-1 25 0 0 0,1-26 408 0 0,1-7-1563 0 0</inkml:trace>
</inkml:ink>
</file>

<file path=ppt/ink/ink2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1:06.405"/>
    </inkml:context>
    <inkml:brush xml:id="br0">
      <inkml:brushProperty name="width" value="0.1" units="cm"/>
      <inkml:brushProperty name="height" value="0.1" units="cm"/>
      <inkml:brushProperty name="color" value="#E71224"/>
    </inkml:brush>
  </inkml:definitions>
  <inkml:trace contextRef="#ctx0" brushRef="#br0">255 89 124 0 0,'0'0'1731'0'0,"0"-5"-1477"0"0,-1-79 2862 0 0,-1 96-3099 0 0,0-1-1 0 0,-1 0 1 0 0,0 0-1 0 0,0 0 0 0 0,-6 11 1 0 0,-3 12 29 0 0,-133 460 607 0 0,124-425-477 0 0,4 0-1 0 0,-13 102 1 0 0,27-158-39 0 0,0 0-435 0 0,3-5-3192 0 0</inkml:trace>
</inkml:ink>
</file>

<file path=ppt/ink/ink2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1:07.222"/>
    </inkml:context>
    <inkml:brush xml:id="br0">
      <inkml:brushProperty name="width" value="0.1" units="cm"/>
      <inkml:brushProperty name="height" value="0.1" units="cm"/>
      <inkml:brushProperty name="color" value="#E71224"/>
    </inkml:brush>
  </inkml:definitions>
  <inkml:trace contextRef="#ctx0" brushRef="#br0">167 7 112 0 0,'3'7'3982'0'0,"-22"-4"-3926"0"0,14-3-16 0 0,-19 15 110 0 0,-22 23 138 0 0,43-35-270 0 0,0 4 18 0 0,2-5-4 0 0,-4 2 309 0 0,5-4-320 0 0,0 1 1 0 0,0-1 0 0 0,0 0-1 0 0,0 0 1 0 0,0 0-1 0 0,3-2-6 0 0,0 1-1 0 0,-1-1 1 0 0,1 0-1 0 0,-1 0 1 0 0,0 0-1 0 0,1 0 1 0 0,-1 0-1 0 0,0 0 0 0 0,0 0 1 0 0,0-1-1 0 0,-1 1 1 0 0,1-1-1 0 0,-1 0 1 0 0,1 1-1 0 0,-1-1 0 0 0,0 0 1 0 0,0 0-1 0 0,0 0 1 0 0,0 0-1 0 0,-1 0 1 0 0,1 0-1 0 0,-1 0 1 0 0,1 0-1 0 0,-1 0 0 0 0,-1-4 1 0 0,0 4 26 0 0,1 2-37 0 0,0 1 0 0 0,0-1 0 0 0,0 0 0 0 0,-1 1 0 0 0,1-1 1 0 0,0 0-1 0 0,0 1 0 0 0,-1-1 0 0 0,1 1 0 0 0,-1-1 0 0 0,1 0 1 0 0,0 1-1 0 0,-1-1 0 0 0,1 1 0 0 0,-1 0 0 0 0,0-1 0 0 0,1 1 1 0 0,-1-1-1 0 0,1 1 0 0 0,-1 0 0 0 0,1-1 0 0 0,-1 1 0 0 0,0 0 1 0 0,1 0-1 0 0,-1-1 0 0 0,0 1 0 0 0,1 0 0 0 0,-1 0 1 0 0,-1 0-1 0 0,-17-2 46 0 0,19 2-50 0 0,-3 0 51 0 0,0 1-41 0 0,2-1-8 0 0,-32 10-2 0 0,32-9-1 0 0,-1-1 1 0 0,1 1-1 0 0,-1-1 0 0 0,1 1 0 0 0,-1-1 1 0 0,1 1-1 0 0,0 0 0 0 0,-1 0 0 0 0,1 0 1 0 0,0 0-1 0 0,0 0 0 0 0,0 0 0 0 0,0 0 1 0 0,0 0-1 0 0,0 0 0 0 0,0 0 0 0 0,0 1 1 0 0,0-1-1 0 0,0 0 0 0 0,1 1 0 0 0,-1-1 1 0 0,0 3-1 0 0,1-2 4 0 0,0 0 0 0 0,0 0 0 0 0,1 0 0 0 0,-1 1 0 0 0,1-1 0 0 0,0 0 0 0 0,-1 0 0 0 0,1 0 0 0 0,0 0 0 0 0,0 0 0 0 0,0 0 0 0 0,1-1 1 0 0,-1 1-1 0 0,0 0 0 0 0,1 0 0 0 0,-1-1 0 0 0,1 1 0 0 0,-1-1 0 0 0,1 1 0 0 0,0-1 0 0 0,0 0 0 0 0,-1 0 0 0 0,4 2 0 0 0,-2-2 6 0 0,0 0 0 0 0,0-1 1 0 0,-1 1-1 0 0,1 0 0 0 0,0-1 0 0 0,0 0 0 0 0,0 1 0 0 0,0-1 0 0 0,0-1 1 0 0,0 1-1 0 0,0 0 0 0 0,-1-1 0 0 0,1 1 0 0 0,0-1 0 0 0,0 0 0 0 0,0 0 1 0 0,-1 0-1 0 0,1 0 0 0 0,0 0 0 0 0,-1-1 0 0 0,1 1 0 0 0,-1-1 0 0 0,4-3 1 0 0,-5 5 8 0 0,-1-1 1 0 0,1 1-1 0 0,-1-1 1 0 0,1 0-1 0 0,-1 1 1 0 0,1-1-1 0 0,-1 1 1 0 0,1-1 0 0 0,-1 0-1 0 0,1 0 1 0 0,-1 1-1 0 0,0-1 1 0 0,1 0-1 0 0,-1 0 1 0 0,0 0-1 0 0,0 1 1 0 0,0-1-1 0 0,1 0 1 0 0,-1 0 0 0 0,0-1-1 0 0</inkml:trace>
</inkml:ink>
</file>

<file path=ppt/ink/ink2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1:07.708"/>
    </inkml:context>
    <inkml:brush xml:id="br0">
      <inkml:brushProperty name="width" value="0.1" units="cm"/>
      <inkml:brushProperty name="height" value="0.1" units="cm"/>
      <inkml:brushProperty name="color" value="#E71224"/>
    </inkml:brush>
  </inkml:definitions>
  <inkml:trace contextRef="#ctx0" brushRef="#br0">1 40 28 0 0,'0'0'1331'0'0,"4"-4"-933"0"0,13-17 2787 0 0,-24 45-3045 0 0,6-22-124 0 0,0 0 1 0 0,0 0 0 0 0,0 1 0 0 0,0-1 0 0 0,1 0 0 0 0,-1 1 0 0 0,0-1 0 0 0,1 1 0 0 0,0-1-1 0 0,0 1 1 0 0,-1-1 0 0 0,2 1 0 0 0,-1 0 0 0 0,0-1 0 0 0,1 5 0 0 0,-1-6 27 0 0,1 1 0 0 0,-1-1 0 0 0,1 1-1 0 0,-1-1 1 0 0,1 1 0 0 0,-1-1 0 0 0,1 0 0 0 0,0 1 0 0 0,0-1 0 0 0,0 0 0 0 0,0 1 0 0 0,-1-1 0 0 0,2 0 0 0 0,-1 0-1 0 0,0 0 1 0 0,0 0 0 0 0,0 0 0 0 0,0 0 0 0 0,1 0 0 0 0,-1 0 0 0 0,0-1 0 0 0,1 1 0 0 0,-1 0 0 0 0,1-1-1 0 0,-1 1 1 0 0,2 0 0 0 0,0-1 86 0 0,0-2 6 0 0,2 0-87 0 0,0 0 0 0 0,-1 0 0 0 0,1-1-1 0 0,-1 1 1 0 0,1-1 0 0 0,-1 0-1 0 0,0 0 1 0 0,0-1 0 0 0,-1 1 0 0 0,1-1-1 0 0,-1 0 1 0 0,1 0 0 0 0,-1 0 0 0 0,0 0-1 0 0,-1-1 1 0 0,1 1 0 0 0,-1-1 0 0 0,0 1-1 0 0,2-6 1 0 0,-4 8-16 0 0,1 1-44 0 0,-1 1-1 0 0,0 0 1 0 0,0 0 0 0 0,0 0 0 0 0,1 0 0 0 0,-1-1 0 0 0,0 1 0 0 0,0 0-1 0 0,0 0 1 0 0,0 0 0 0 0,0-1 0 0 0,0 1 0 0 0,1 0 0 0 0,-1 0 0 0 0,0 0-1 0 0,0-1 1 0 0,0 1 0 0 0,0 0 0 0 0,0 0 0 0 0,0-1 0 0 0,0 1 0 0 0,0 0 0 0 0,0 0-1 0 0,0-1 1 0 0,0 1 0 0 0,0 0 0 0 0,0 0 0 0 0,0 0 0 0 0,0-1 0 0 0,0 1-1 0 0,0 0 1 0 0,0 0 0 0 0,-1-1 0 0 0,1 1 0 0 0,0 0 0 0 0,0 0 0 0 0,0 0-1 0 0,0-1 1 0 0,0 1 0 0 0,-1 0 0 0 0,1 0 0 0 0,0 0 0 0 0,0 0 0 0 0,0-1-1 0 0,0 1 1 0 0,-1 0 0 0 0,1 0 0 0 0,0 0 0 0 0,0 0 0 0 0,-1 0 0 0 0,1 0 0 0 0,-13-14-934 0 0,12 12 895 0 0,-18-3-3038 0 0,-6 4 1315 0 0</inkml:trace>
</inkml:ink>
</file>

<file path=ppt/ink/ink2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1:09.427"/>
    </inkml:context>
    <inkml:brush xml:id="br0">
      <inkml:brushProperty name="width" value="0.1" units="cm"/>
      <inkml:brushProperty name="height" value="0.1" units="cm"/>
      <inkml:brushProperty name="color" value="#E71224"/>
    </inkml:brush>
  </inkml:definitions>
  <inkml:trace contextRef="#ctx0" brushRef="#br0">188 107 60 0 0,'0'0'2043'0'0,"1"-6"-1832"0"0,15-73 1370 0 0,-15 77-1470 0 0,2-11 294 0 0,-2 7-191 0 0,-2 10 53 0 0,-33 105 21 0 0,-65 144 1 0 0,43-136 142 0 0,44-111-522 0 0,4-2-3256 0 0</inkml:trace>
</inkml:ink>
</file>

<file path=ppt/ink/ink2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1:09.944"/>
    </inkml:context>
    <inkml:brush xml:id="br0">
      <inkml:brushProperty name="width" value="0.1" units="cm"/>
      <inkml:brushProperty name="height" value="0.1" units="cm"/>
      <inkml:brushProperty name="color" value="#E71224"/>
    </inkml:brush>
  </inkml:definitions>
  <inkml:trace contextRef="#ctx0" brushRef="#br0">1 63 244 0 0,'0'0'1792'0'0,"6"1"-1452"0"0,43 0 131 0 0,-1-1 0 0 0,1-3 0 0 0,51-9-1 0 0,-34 4-254 0 0,48-6 102 0 0,-26 2-66 0 0,89 0-1 0 0,-161 11-70 0 0,-3-1-3566 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3:40.642"/>
    </inkml:context>
    <inkml:brush xml:id="br0">
      <inkml:brushProperty name="width" value="0.05" units="cm"/>
      <inkml:brushProperty name="height" value="0.05" units="cm"/>
      <inkml:brushProperty name="color" value="#E71224"/>
    </inkml:brush>
  </inkml:definitions>
  <inkml:trace contextRef="#ctx0" brushRef="#br0">0 99 316 0 0,'0'0'580'0'0,"11"-25"466"0"0,1 15-863 0 0,0 0 0 0 0,0 2 0 0 0,1 0 0 0 0,0 0 0 0 0,1 1 0 0 0,0 0 0 0 0,28-8 0 0 0,-39 14-154 0 0,37 16 168 0 0,-38-13-180 0 0,0 1-1 0 0,0-1 1 0 0,0 1 0 0 0,-1 0 0 0 0,1-1 0 0 0,-1 1 0 0 0,1 0-1 0 0,-1 0 1 0 0,0 0 0 0 0,0 0 0 0 0,0 0 0 0 0,0 0 0 0 0,-1 0-1 0 0,1 0 1 0 0,-1 0 0 0 0,0 0 0 0 0,0 0 0 0 0,0 0 0 0 0,0 1-1 0 0,-1 2 1 0 0,-2 4 20 0 0,0 0-1 0 0,-1 0 0 0 0,0 0 1 0 0,-9 16-1 0 0,10-19-23 0 0,-15 25 238 0 0,-1 0 0 0 0,-2-2 0 0 0,-35 42 0 0 0,55-71 20 0 0,4-3-203 0 0,0 1-1 0 0,1-1 0 0 0,-1 1 1 0 0,0-1-1 0 0,1 1 1 0 0,-1 0-1 0 0,0 1 1 0 0,1-1-1 0 0,-1 0 0 0 0,1 1 1 0 0,0 0-1 0 0,-1 0 1 0 0,1 0-1 0 0,-1 0 0 0 0,1 1 1 0 0,-1-1-1 0 0,1 1 1 0 0,-1 0-1 0 0,1 0 1 0 0,-1 0-1 0 0,0 0 0 0 0,0 1 1 0 0,1 0-1 0 0,3 2 1 0 0,-2 1-67 0 0,0 0 0 0 0,0 0 0 0 0,0 0 1 0 0,-1 1-1 0 0,0-1 0 0 0,0 1 0 0 0,0 0 0 0 0,-1 1 1 0 0,0-1-1 0 0,0 0 0 0 0,0 1 0 0 0,-1 0 1 0 0,0 0-1 0 0,-1-1 0 0 0,1 1 0 0 0,0 12 0 0 0,-2-13-5 0 0,-1 0-1 0 0,1 0 1 0 0,-1 0-1 0 0,-1 0 1 0 0,1 1-1 0 0,-1-1 0 0 0,0-1 1 0 0,0 1-1 0 0,-1 0 1 0 0,1 0-1 0 0,-1-1 1 0 0,-1 0-1 0 0,1 1 0 0 0,-1-1 1 0 0,0-1-1 0 0,0 1 1 0 0,0 0-1 0 0,-8 5 1 0 0,10-9-27 0 0,1 0 0 0 0,0 0 0 0 0,-1 0 0 0 0,1 0 1 0 0,-1 0-1 0 0,1 0 0 0 0,-1-1 0 0 0,1 1 0 0 0,-1-1 1 0 0,0 1-1 0 0,1-1 0 0 0,-1 1 0 0 0,0-1 0 0 0,0 0 1 0 0,1 0-1 0 0,-1 0 0 0 0,0 0 0 0 0,1 0 0 0 0,-1 0 0 0 0,0-1 1 0 0,1 1-1 0 0,-1 0 0 0 0,0-1 0 0 0,1 0 0 0 0,-1 1 1 0 0,0-1-1 0 0,1 0 0 0 0,-1 0 0 0 0,1 0 0 0 0,0 1 1 0 0,-1-2-1 0 0,1 1 0 0 0,-3-2 0 0 0,0-1-321 0 0,0 0 0 0 0,1 0 0 0 0,-1 0 0 0 0,1-1 0 0 0,0 1 0 0 0,0-1 0 0 0,0 0 0 0 0,1 0 1 0 0,-3-5-1 0 0,1-6-1060 0 0</inkml:trace>
</inkml:ink>
</file>

<file path=ppt/ink/ink2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1:10.676"/>
    </inkml:context>
    <inkml:brush xml:id="br0">
      <inkml:brushProperty name="width" value="0.1" units="cm"/>
      <inkml:brushProperty name="height" value="0.1" units="cm"/>
      <inkml:brushProperty name="color" value="#E71224"/>
    </inkml:brush>
  </inkml:definitions>
  <inkml:trace contextRef="#ctx0" brushRef="#br0">124 162 148 0 0,'0'0'469'0'0,"33"-20"2377"0"0,-27 13-2658 0 0,-1 0-1 0 0,0 0 1 0 0,0 0 0 0 0,0 0-1 0 0,-1-1 1 0 0,0 1 0 0 0,-1-1-1 0 0,0 0 1 0 0,0 0 0 0 0,-1-1-1 0 0,0 1 1 0 0,2-13 0 0 0,-4 19-84 0 0,-1-15 358 0 0,0 16-456 0 0,1 0 0 0 0,0 0 0 0 0,-1 1 0 0 0,0-1 0 0 0,1 0 0 0 0,-1 1 0 0 0,1-1 0 0 0,-1 1 0 0 0,0-1 1 0 0,1 1-1 0 0,-1-1 0 0 0,0 1 0 0 0,0-1 0 0 0,1 1 0 0 0,-1 0 0 0 0,0-1 0 0 0,0 1 0 0 0,0 0 0 0 0,1 0 0 0 0,-1-1 1 0 0,0 1-1 0 0,0 0 0 0 0,0 0 0 0 0,0 0 0 0 0,0 0 0 0 0,1 0 0 0 0,-1 0 0 0 0,-1 1 0 0 0,-1-1 10 0 0,-1 0-2 0 0,-4 2-6 0 0,0 0 0 0 0,1 0-1 0 0,-1 1 1 0 0,0 0 0 0 0,1 0 0 0 0,0 0 0 0 0,0 1 0 0 0,0 0 0 0 0,0 1 0 0 0,0 0 0 0 0,1 0 0 0 0,0 0 0 0 0,0 1 0 0 0,-7 9 0 0 0,5-7 3 0 0,1 1 0 0 0,0 0 0 0 0,1 1 0 0 0,0 0 0 0 0,0 0 0 0 0,1 0 1 0 0,0 0-1 0 0,1 1 0 0 0,0 0 0 0 0,-2 12 0 0 0,5-18 3 0 0,1-1 1 0 0,0 1-1 0 0,0 0 0 0 0,0-1 0 0 0,0 1 1 0 0,1-1-1 0 0,0 1 0 0 0,0-1 1 0 0,0 1-1 0 0,0-1 0 0 0,1 1 1 0 0,-1-1-1 0 0,1 0 0 0 0,0 0 0 0 0,1 0 1 0 0,-1 0-1 0 0,1 0 0 0 0,0 0 1 0 0,0-1-1 0 0,0 1 0 0 0,0-1 0 0 0,0 0 1 0 0,1 0-1 0 0,0 0 0 0 0,-1 0 1 0 0,1-1-1 0 0,0 1 0 0 0,0-1 1 0 0,1 0-1 0 0,-1 0 0 0 0,0-1 0 0 0,6 2 1 0 0,-1 0-191 0 0,0 0 0 0 0,1 0 0 0 0,0-1 0 0 0,0 0 1 0 0,0-1-1 0 0,0 0 0 0 0,0-1 0 0 0,-1 0 0 0 0,1 0 1 0 0,0-1-1 0 0,0-1 0 0 0,0 1 0 0 0,0-1 0 0 0,10-4 0 0 0,-9-1-1623 0 0,-1-4 136 0 0</inkml:trace>
</inkml:ink>
</file>

<file path=ppt/ink/ink2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1:11.715"/>
    </inkml:context>
    <inkml:brush xml:id="br0">
      <inkml:brushProperty name="width" value="0.1" units="cm"/>
      <inkml:brushProperty name="height" value="0.1" units="cm"/>
      <inkml:brushProperty name="color" value="#E71224"/>
    </inkml:brush>
  </inkml:definitions>
  <inkml:trace contextRef="#ctx0" brushRef="#br0">1 283 140 0 0,'0'0'550'0'0,"25"-31"2098"0"0,-23 29-2599 0 0,0 1-1 0 0,0 0 1 0 0,0-1-1 0 0,0 1 1 0 0,1 0-1 0 0,-1 0 1 0 0,0 1 0 0 0,0-1-1 0 0,1 0 1 0 0,-1 1-1 0 0,0-1 1 0 0,1 1-1 0 0,-1 0 1 0 0,0 0-1 0 0,1 0 1 0 0,-1 0-1 0 0,0 0 1 0 0,1 0-1 0 0,-1 1 1 0 0,0-1-1 0 0,1 1 1 0 0,-1-1-1 0 0,0 1 1 0 0,0 0 0 0 0,1 0-1 0 0,1 2 1 0 0,-1-2-22 0 0,0 1 1 0 0,0 0 0 0 0,-1 0-1 0 0,1 0 1 0 0,0 0-1 0 0,-1 0 1 0 0,0 0 0 0 0,1 1-1 0 0,-1-1 1 0 0,0 1 0 0 0,0-1-1 0 0,-1 1 1 0 0,1 0 0 0 0,-1 0-1 0 0,1 0 1 0 0,-1 0 0 0 0,0 0-1 0 0,1 5 1 0 0,-1-3-8 0 0,-1 0 1 0 0,0 1 0 0 0,0-1-1 0 0,0 0 1 0 0,-1 1 0 0 0,0-1-1 0 0,0 0 1 0 0,0 0 0 0 0,0 0-1 0 0,-1 1 1 0 0,-4 7 0 0 0,-31 48 107 0 0,33-56-121 0 0,1-2 19 0 0,-1 1 0 0 0,0-1 0 0 0,1 1 0 0 0,-1-1 0 0 0,-1-1 0 0 0,1 1 0 0 0,0 0 0 0 0,-1-1 0 0 0,1 0 0 0 0,-8 2 0 0 0,10-3 99 0 0,-1-3-100 0 0,2 1-14 0 0,-1 0-1 0 0,1 0 0 0 0,0 0 1 0 0,0 0-1 0 0,0 0 1 0 0,0-1-1 0 0,0 1 0 0 0,0 0 1 0 0,0-1-1 0 0,0 1 1 0 0,1 0-1 0 0,-1-1 0 0 0,1 1 1 0 0,-1-1-1 0 0,1 1 0 0 0,-1-1 1 0 0,1 1-1 0 0,0-1 1 0 0,-1 1-1 0 0,1-1 0 0 0,0 1 1 0 0,0-1-1 0 0,0 0 1 0 0,1-2-1 0 0,0-1 12 0 0,1 0 1 0 0,-1 0-1 0 0,1 0 0 0 0,0 0 1 0 0,1 0-1 0 0,-1 0 0 0 0,6-7 0 0 0,4-4 20 0 0,1 0-1 0 0,1 2 0 0 0,20-19 0 0 0,-13 17 1 0 0,-15 12-22 0 0,-1-1 1 0 0,1 1-1 0 0,-1-1 1 0 0,0 0-1 0 0,9-11 1 0 0,-11 14-23 0 0,1-1 0 0 0,0 1 0 0 0,0 0 0 0 0,0 0 0 0 0,0 0 0 0 0,0 1 0 0 0,1-1 0 0 0,6 0 0 0 0,-9 1 4 0 0,-1 1-3 0 0,0 0 0 0 0,0 0 0 0 0,0 0 0 0 0,0 0 0 0 0,0 0 0 0 0,0 0 0 0 0,1 0 1 0 0,-1 0-1 0 0,0 0 0 0 0,0 0 0 0 0,0 1 0 0 0,0-1 0 0 0,0 0 0 0 0,0 1 0 0 0,0-1 0 0 0,0 1 0 0 0,0-1 0 0 0,0 1 0 0 0,0-1 0 0 0,0 1 0 0 0,-1 0 0 0 0,1 0 0 0 0,0-1 0 0 0,0 1 1 0 0,-1 0-1 0 0,1 0 0 0 0,0 0 0 0 0,-1 0 0 0 0,1 0 0 0 0,-1 0 0 0 0,1 0 0 0 0,-1 0 0 0 0,1 0 0 0 0,-1 0 0 0 0,0 0 0 0 0,1 0 0 0 0,-1 1 0 0 0,2 4-2 0 0,0 0-1 0 0,0-1 1 0 0,-1 1-1 0 0,1 0 1 0 0,-1 0 0 0 0,-1 0-1 0 0,1 0 1 0 0,-1 0-1 0 0,0 0 1 0 0,-1 0-1 0 0,1 0 1 0 0,-3 11-1 0 0,-2 1 0 0 0,-1-1 1 0 0,-14 29-1 0 0,18-41 7 0 0,-4 7 121 0 0,13-30-113 0 0,18-40-53 0 0,-12 34 25 0 0,1 1 0 0 0,1 1 1 0 0,28-34-1 0 0,-35 47 5 0 0,2 0-1 0 0,-1 0 1 0 0,1 0-1 0 0,1 1 1 0 0,-1 1-1 0 0,1 0 1 0 0,1 0-1 0 0,-1 1 1 0 0,15-5-1 0 0,-24 11 12 0 0,0-1-1 0 0,0 1 1 0 0,0 0-1 0 0,0 0 0 0 0,0 0 1 0 0,0 1-1 0 0,-1-1 1 0 0,1 0-1 0 0,0 1 1 0 0,0-1-1 0 0,0 1 1 0 0,-1 0-1 0 0,1-1 0 0 0,0 1 1 0 0,-1 0-1 0 0,1 0 1 0 0,-1 0-1 0 0,1 0 1 0 0,-1 1-1 0 0,1-1 0 0 0,-1 0 1 0 0,0 0-1 0 0,1 1 1 0 0,-1-1-1 0 0,0 1 1 0 0,1 2-1 0 0,3 2-1 0 0,-1 0 0 0 0,0 1 1 0 0,0-1-1 0 0,-1 1 0 0 0,4 10 0 0 0,-6-14 7 0 0,0 1 0 0 0,1-1 0 0 0,-1 0 0 0 0,0 0 1 0 0,1 0-1 0 0,0 0 0 0 0,0 0 0 0 0,0 0 0 0 0,0 0 0 0 0,3 3 0 0 0,-4-6 2 0 0,0 1-1 0 0,0 0 1 0 0,0-1-1 0 0,1 1 1 0 0,-1-1-1 0 0,0 1 1 0 0,0-1-1 0 0,0 1 1 0 0,1-1-1 0 0,-1 0 1 0 0,0 0-1 0 0,0 0 1 0 0,1 0-1 0 0,-1 0 0 0 0,0 0 1 0 0,1 0-1 0 0,-1 0 1 0 0,0 0-1 0 0,0 0 1 0 0,1-1-1 0 0,-1 1 1 0 0,0-1-1 0 0,0 1 1 0 0,0-1-1 0 0,0 1 1 0 0,1-1-1 0 0,-1 1 1 0 0,0-1-1 0 0,0 0 1 0 0,1-1-1 0 0,14-9 27 0 0,-1-2 0 0 0,0 0-1 0 0,0-1 1 0 0,-2 0 0 0 0,16-19 0 0 0,-22 23-25 0 0,0 0 1 0 0,0-1 0 0 0,0 1 0 0 0,-2-1 0 0 0,1-1 0 0 0,-1 1-1 0 0,-1-1 1 0 0,0 0 0 0 0,3-15 0 0 0,0-10 57 0 0,-16 48-71 0 0,1-1-1 0 0,1 1 0 0 0,-1 1 0 0 0,2-1 1 0 0,0 1-1 0 0,0 1 0 0 0,1-1 0 0 0,1 1 1 0 0,-5 19-1 0 0,-20 136 12 0 0,18-92 14 0 0,1-7 11 0 0,3-21-23 0 0,-1 0 0 0 0,-17 52 0 0 0,17-68-645 0 0</inkml:trace>
</inkml:ink>
</file>

<file path=ppt/ink/ink2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1:12.093"/>
    </inkml:context>
    <inkml:brush xml:id="br0">
      <inkml:brushProperty name="width" value="0.1" units="cm"/>
      <inkml:brushProperty name="height" value="0.1" units="cm"/>
      <inkml:brushProperty name="color" value="#E71224"/>
    </inkml:brush>
  </inkml:definitions>
  <inkml:trace contextRef="#ctx0" brushRef="#br0">1 87 16 0 0,'1'-6'222'0'0,"2"1"1"0"0,-1 0-1 0 0,0 0 0 0 0,1 0 0 0 0,0 1 1 0 0,0-1-1 0 0,0 0 0 0 0,1 1 0 0 0,0 0 1 0 0,0 0-1 0 0,0 0 0 0 0,0 1 0 0 0,0-1 1 0 0,1 1-1 0 0,-1 0 0 0 0,1 0 0 0 0,0 0 1 0 0,0 1-1 0 0,0 0 0 0 0,0 0 0 0 0,1 0 1 0 0,9-2-1 0 0,-12 4-193 0 0,0 0-1 0 0,0 1 1 0 0,0-1 0 0 0,-1 0 0 0 0,1 1 0 0 0,0 0-1 0 0,0 0 1 0 0,-1 0 0 0 0,1 0 0 0 0,-1 0 0 0 0,1 0-1 0 0,-1 1 1 0 0,1-1 0 0 0,-1 1 0 0 0,0 0 0 0 0,0 0-1 0 0,0-1 1 0 0,0 1 0 0 0,0 1 0 0 0,0-1 0 0 0,0 0-1 0 0,1 4 1 0 0,2 0 23 0 0,-1 1 0 0 0,0 0-1 0 0,-1 0 1 0 0,1 1 0 0 0,-1-1-1 0 0,2 10 1 0 0,-4-11-51 0 0,0-1 0 0 0,-1 0 1 0 0,1 0-1 0 0,-1 1 0 0 0,0-1 1 0 0,-1 0-1 0 0,1 0 0 0 0,-1 1 0 0 0,0-1 1 0 0,0 0-1 0 0,-1 0 0 0 0,0 0 0 0 0,0 0 1 0 0,0 0-1 0 0,0-1 0 0 0,-1 1 0 0 0,1-1 1 0 0,-1 1-1 0 0,0-1 0 0 0,-1 0 1 0 0,1 0-1 0 0,-1 0 0 0 0,0-1 0 0 0,0 1 1 0 0,0-1-1 0 0,0 0 0 0 0,0 0 0 0 0,-1 0 1 0 0,1-1-1 0 0,-1 1 0 0 0,0-1 1 0 0,0 0-1 0 0,0-1 0 0 0,0 1 0 0 0,0-1 1 0 0,0 0-1 0 0,0 0 0 0 0,-1-1 0 0 0,1 1 1 0 0,0-1-1 0 0,-9-1 0 0 0,11 0-255 0 0,0 1 0 0 0,1-1-1 0 0,-1-1 1 0 0,0 1 0 0 0,1 0-1 0 0,-1 0 1 0 0,0-1 0 0 0,1 0-1 0 0,0 1 1 0 0,-1-1 0 0 0,1 0-1 0 0,-2-3 1 0 0,-4-5-1377 0 0</inkml:trace>
</inkml:ink>
</file>

<file path=ppt/ink/ink2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1:21.669"/>
    </inkml:context>
    <inkml:brush xml:id="br0">
      <inkml:brushProperty name="width" value="0.1" units="cm"/>
      <inkml:brushProperty name="height" value="0.1" units="cm"/>
      <inkml:brushProperty name="color" value="#E71224"/>
    </inkml:brush>
  </inkml:definitions>
  <inkml:trace contextRef="#ctx0" brushRef="#br0">185 0 168 0 0,'0'0'2790'0'0,"1"1"-2716"0"0,1 0-1 0 0,-1 1 1 0 0,0-1 0 0 0,0 0 0 0 0,0 1 0 0 0,0-1 0 0 0,0 1 0 0 0,0-1 0 0 0,0 1 0 0 0,0-1 0 0 0,0 1-1 0 0,0 1 1 0 0,-3 3-54 0 0,1 1 0 0 0,-1-1 0 0 0,-1-1 0 0 0,1 1 0 0 0,-1 0 0 0 0,0 0 0 0 0,-1-1-1 0 0,1 0 1 0 0,-1 0 0 0 0,0 0 0 0 0,0 0 0 0 0,-1 0 0 0 0,1-1 0 0 0,-10 7 0 0 0,-1 0-477 0 0,0-1 1 0 0,0-1 0 0 0,-1 0 0 0 0,-23 9 0 0 0,-1-2-636 0 0</inkml:trace>
</inkml:ink>
</file>

<file path=ppt/ink/ink2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1:22.902"/>
    </inkml:context>
    <inkml:brush xml:id="br0">
      <inkml:brushProperty name="width" value="0.1" units="cm"/>
      <inkml:brushProperty name="height" value="0.1" units="cm"/>
      <inkml:brushProperty name="color" value="#E71224"/>
    </inkml:brush>
  </inkml:definitions>
  <inkml:trace contextRef="#ctx0" brushRef="#br0">209 0 292 0 0,'0'0'2738'0'0,"-1"7"-2531"0"0,-6 58 426 0 0,-4-1 0 0 0,-31 108 1 0 0,40-165-604 0 0,-16 57 307 0 0,-3-2-1 0 0,-2 0 0 0 0,-32 58 1 0 0,29-63 678 0 0,23-45 254 0 0,16-32-885 0 0,17-25-275 0 0,2 1 0 0 0,2 2-1 0 0,45-45 1 0 0,-10 11-77 0 0,62-61-24 0 0,-38 56-6 0 0,-75 69-24 0 0,-14 12-28 0 0,-18 26-53 0 0,4-12 92 0 0,-9 15 17 0 0,-2-1 0 0 0,-1-1 0 0 0,-1-1 0 0 0,-1-1 0 0 0,-1-1 0 0 0,-1-1 0 0 0,-40 26 0 0 0,53-41 3 0 0,-50 27 48 0 0,61-34-44 0 0,-4 3-2 0 0,6-4-14 0 0,-1 0 0 0 0,1 0 0 0 0,-1 0 0 0 0,0 1 0 0 0,1-1 0 0 0,-1 0 0 0 0,1 0 0 0 0,-1 1 0 0 0,1-1 0 0 0,-1 0 0 0 0,1 1 0 0 0,0-1 0 0 0,-1 1 0 0 0,1-1 0 0 0,-1 0 0 0 0,1 1 0 0 0,0-1 0 0 0,-1 1 0 0 0,1-1 0 0 0,0 1 0 0 0,0-1 0 0 0,-1 1 0 0 0,1-1 0 0 0,0 1 0 0 0,0 0 0 0 0,0-1 0 0 0,0 1 0 0 0,-1-1 0 0 0,1 2 0 0 0,10 13-1 0 0,1-1 0 0 0,0-1-1 0 0,1 1 1 0 0,0-2-1 0 0,1 0 1 0 0,17 13 0 0 0,5 6 8 0 0,-5-2 18 0 0,-2-2-6 0 0,33 24 0 0 0,-25-26 505 0 0,-34-24-106 0 0,1 16-1784 0 0</inkml:trace>
</inkml:ink>
</file>

<file path=ppt/ink/ink2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1:28.014"/>
    </inkml:context>
    <inkml:brush xml:id="br0">
      <inkml:brushProperty name="width" value="0.1" units="cm"/>
      <inkml:brushProperty name="height" value="0.1" units="cm"/>
      <inkml:brushProperty name="color" value="#E71224"/>
    </inkml:brush>
  </inkml:definitions>
  <inkml:trace contextRef="#ctx0" brushRef="#br0">116 79 128 0 0,'0'0'1509'0'0,"3"11"-488"0"0,-3-10-971 0 0,0-1 0 0 0,-1 0 0 0 0,1 0 0 0 0,0 1 0 0 0,0-1 0 0 0,0 0 0 0 0,0 0 0 0 0,0 1 0 0 0,1-1 0 0 0,-1 0 0 0 0,0 0 0 0 0,0 0 0 0 0,0 1 1 0 0,0-1-1 0 0,0 0 0 0 0,0 0 0 0 0,0 0 0 0 0,0 1 0 0 0,0-1 0 0 0,1 0 0 0 0,-1 0 0 0 0,0 0 0 0 0,0 1 0 0 0,0-1 0 0 0,0 0 0 0 0,1 0 0 0 0,-1 0 0 0 0,0 0 1 0 0,0 0-1 0 0,0 1 0 0 0,1-1 0 0 0,-1 0 0 0 0,0 0 0 0 0,0 0 0 0 0,0 0 0 0 0,1 0 0 0 0,-1 0 0 0 0,0 0 0 0 0,0 0 0 0 0,1 0 0 0 0,-1 0 0 0 0,0 0 0 0 0,0 0 1 0 0,0 0-1 0 0,1 0 0 0 0,-1 0 0 0 0,0 0 0 0 0,0 0 0 0 0,1 0 0 0 0,-1 0 0 0 0,0 0 0 0 0,0 0 0 0 0,1-1 0 0 0,17-25 326 0 0,21-42 0 0 0,-38 66-225 0 0,-46 154 60 0 0,-58 184 61 0 0,67-202 49 0 0,36-132-293 0 0,3 7 98 0 0,-4-8-116 0 0,1 0 1 0 0,1 0-1 0 0,-1 0 0 0 0,0 1 0 0 0,0-1 0 0 0,0 0 1 0 0,1 0-1 0 0,-1 0 0 0 0,0 1 0 0 0,1-1 0 0 0,-1 0 0 0 0,1 0 1 0 0,0 0-1 0 0,-1 0 0 0 0,1 0 0 0 0,0 0 0 0 0,-1 0 1 0 0,1 0-1 0 0,0 0 0 0 0,0-1 0 0 0,0 1 0 0 0,1 1 1 0 0,1-3-244 0 0,-1 1 0 0 0,0-1 0 0 0,1 1 0 0 0,-1-1 0 0 0,0 0 0 0 0,0 0 0 0 0,1 0 1 0 0,-1 0-1 0 0,0-1 0 0 0,0 1 0 0 0,0-1 0 0 0,0 1 0 0 0,-1-1 0 0 0,1 1 0 0 0,0-1 0 0 0,-1 0 1 0 0,1 0-1 0 0,-1 0 0 0 0,2-3 0 0 0</inkml:trace>
</inkml:ink>
</file>

<file path=ppt/ink/ink2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1:29.386"/>
    </inkml:context>
    <inkml:brush xml:id="br0">
      <inkml:brushProperty name="width" value="0.1" units="cm"/>
      <inkml:brushProperty name="height" value="0.1" units="cm"/>
      <inkml:brushProperty name="color" value="#E71224"/>
    </inkml:brush>
  </inkml:definitions>
  <inkml:trace contextRef="#ctx0" brushRef="#br0">195 150 88 0 0,'0'0'362'0'0,"29"-34"2139"0"0,-27 31-2415 0 0,0-1 0 0 0,0 0 0 0 0,-1 1 0 0 0,1-1 0 0 0,-1 0 0 0 0,0 0 1 0 0,1 0-1 0 0,-2 0 0 0 0,1 0 0 0 0,0-8 0 0 0,1-4 162 0 0,-2 15-169 0 0,0-3 41 0 0,0 2-104 0 0,0 0 0 0 0,0 0-1 0 0,0 1 1 0 0,-1-1 0 0 0,1 0-1 0 0,0 0 1 0 0,-1 1-1 0 0,1-1 1 0 0,-1 0 0 0 0,1 0-1 0 0,-1 1 1 0 0,0-1 0 0 0,0 1-1 0 0,0-1 1 0 0,0 1 0 0 0,0-1-1 0 0,0 1 1 0 0,0-1-1 0 0,-1 1 1 0 0,1 0 0 0 0,0 0-1 0 0,-1 0 1 0 0,1 0 0 0 0,-1 0-1 0 0,1 0 1 0 0,-1 0 0 0 0,1 0-1 0 0,-1 0 1 0 0,0 1 0 0 0,1-1-1 0 0,-3 0 1 0 0,1 1 13 0 0,-3 1 6 0 0,-1 0 0 0 0,1 0 0 0 0,-1 0-1 0 0,1 1 1 0 0,-1 0 0 0 0,1 1 0 0 0,0-1 0 0 0,0 1-1 0 0,0 0 1 0 0,0 1 0 0 0,1-1 0 0 0,-1 1 0 0 0,1 0-1 0 0,0 1 1 0 0,0-1 0 0 0,0 1 0 0 0,1 0-1 0 0,0 0 1 0 0,-5 8 0 0 0,-1 1 26 0 0,1 1 0 0 0,0 0 0 0 0,1 0 0 0 0,1 1-1 0 0,0 0 1 0 0,-6 23 0 0 0,6-11 8 0 0,1-1 0 0 0,2 1-1 0 0,-3 51 1 0 0,7-71-63 0 0,0-1 0 0 0,0 1 0 0 0,0 0 0 0 0,1 0 0 0 0,0-1 1 0 0,0 1-1 0 0,1 0 0 0 0,0-1 0 0 0,0 1 0 0 0,1-1 0 0 0,0 0 0 0 0,0 0 0 0 0,1 0 1 0 0,0 0-1 0 0,0-1 0 0 0,7 9 0 0 0,-6-12 11 0 0,-1 0 0 0 0,0 0 0 0 0,1-1-1 0 0,-1 0 1 0 0,1 0 0 0 0,0 0 0 0 0,0 0 0 0 0,0-1 0 0 0,0 1 0 0 0,0-1-1 0 0,0-1 1 0 0,0 1 0 0 0,9-1 0 0 0,70-5 131 0 0,-71 3-117 0 0,12-5 63 0 0,2-5-60 0 0,-17 8-18 0 0,-1-1 0 0 0,0 0 1 0 0,0-1-1 0 0,0 0 1 0 0,12-11-1 0 0,-1 2 44 0 0,-14 9 4 0 0,1 0 0 0 0,-1 0-1 0 0,0-1 1 0 0,0 0 0 0 0,-1 0 0 0 0,0 0 0 0 0,0-1 0 0 0,5-11 0 0 0,-3 1 121 0 0,-1-1 1 0 0,-1 1-1 0 0,0-1 0 0 0,-2 0 0 0 0,2-20 0 0 0,-5 37-122 0 0,-4-57 461 0 0,3 57-488 0 0,1-2-18 0 0,-1 0 1 0 0,1 0 0 0 0,-1 0 0 0 0,0 0-1 0 0,-1 0 1 0 0,1 0 0 0 0,-3-5 0 0 0,-30-20 77 0 0,33 28-74 0 0,-23-33 22 0 0,-6 0 42 0 0,29 33-56 0 0,1 1-26 0 0,-2-2 1 0 0,1 0-1 0 0,-1 0 1 0 0,0 0 0 0 0,1 1-1 0 0,-1-1 1 0 0,0 0 0 0 0,0 1-1 0 0,0 0 1 0 0,0-1 0 0 0,0 1 0 0 0,-1 0-1 0 0,-2-1 1 0 0,2 1-4 0 0,-1 1 1 0 0,0 0-1 0 0,0 0 1 0 0,0 0-1 0 0,0 1 1 0 0,0-1-1 0 0,1 1 1 0 0,-1 0-1 0 0,-4 1 1 0 0,-13 2-4 0 0,-29 8-849 0 0,49-11 326 0 0</inkml:trace>
</inkml:ink>
</file>

<file path=ppt/ink/ink2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1:48.046"/>
    </inkml:context>
    <inkml:brush xml:id="br0">
      <inkml:brushProperty name="width" value="0.1" units="cm"/>
      <inkml:brushProperty name="height" value="0.1" units="cm"/>
      <inkml:brushProperty name="color" value="#E71224"/>
    </inkml:brush>
  </inkml:definitions>
  <inkml:trace contextRef="#ctx0" brushRef="#br0">244 63 164 0 0,'0'0'894'0'0,"-3"1"-628"0"0,-20 3-130 0 0,11 0 4035 0 0,12-5-4176 0 0,2-1 16 0 0,-1 0 1 0 0,1 0-1 0 0,0 0 0 0 0,-1 0 0 0 0,1 1 0 0 0,0-1 0 0 0,0 0 0 0 0,0 1 0 0 0,0 0 0 0 0,1-1 0 0 0,-1 1 0 0 0,4-1 1 0 0,-4 1 10 0 0,34-18 150 0 0,-3 8-145 0 0,-24 7-25 0 0,1 1 1 0 0,0 0 0 0 0,-1 1 0 0 0,1 0 0 0 0,0 0-1 0 0,0 1 1 0 0,1 1 0 0 0,-1-1 0 0 0,0 2 0 0 0,0-1 0 0 0,0 1-1 0 0,0 1 1 0 0,0 0 0 0 0,0 0 0 0 0,10 5 0 0 0,-18-5-1 0 0,26-1-8 0 0,-26-1 6 0 0,1 1 0 0 0,-1-1 0 0 0,0 1 1 0 0,1-1-1 0 0,-1 1 0 0 0,1 0 1 0 0,-1 0-1 0 0,0 0 0 0 0,0 0 1 0 0,0 1-1 0 0,0-1 0 0 0,0 1 1 0 0,0-1-1 0 0,4 4 0 0 0,-5-4 6 0 0,-2 16 96 0 0,0-10-58 0 0,0 1 0 0 0,0-1 0 0 0,-1 1 0 0 0,-1-1 0 0 0,1 1 0 0 0,-1-1 0 0 0,0 0 0 0 0,-1 0 0 0 0,0 0 0 0 0,0-1 0 0 0,-8 10 0 0 0,2-4 12 0 0,0-1 0 0 0,-1 0-1 0 0,0 0 1 0 0,-1-1 0 0 0,-14 9-1 0 0,-136 103 98 0 0,83-70-97 0 0,78-51-43 0 0,-21 8 61 0 0,21-9-4 0 0,0 1-61 0 0,1-1 1 0 0,0 0 0 0 0,0 0 0 0 0,0 0-1 0 0,-1 0 1 0 0,1 0 0 0 0,0 0 0 0 0,0 1 0 0 0,0-1-1 0 0,-1 0 1 0 0,1 0 0 0 0,0 0 0 0 0,0 0-1 0 0,-1 0 1 0 0,1 0 0 0 0,0 0 0 0 0,0 0-1 0 0,-1 0 1 0 0,1 0 0 0 0,0 0 0 0 0,0 0-1 0 0,-1 0 1 0 0,1 0 0 0 0,0 0 0 0 0,0 0 0 0 0,-1 0-1 0 0,1-1 1 0 0,0 1 0 0 0,0 0 0 0 0,0 0-1 0 0,-1 0 1 0 0,1 0 0 0 0,0 0 0 0 0,0-1-1 0 0,0 1 1 0 0,-1 0 0 0 0,1 0 0 0 0,0 0-1 0 0,0 0 1 0 0,0-1 0 0 0,-1 1 0 0 0,12-8-3 0 0,1 0 0 0 0,-1 1 0 0 0,1 0-1 0 0,0 1 1 0 0,1 0 0 0 0,-1 1 0 0 0,22-5 0 0 0,1 1-35 0 0,60-8 1 0 0,-42 18-15 0 0,-22 1 27 0 0,-25-1 11 0 0,0 0 1 0 0,0 0-1 0 0,0 1 0 0 0,0 0 1 0 0,0 0-1 0 0,0 0 0 0 0,-1 1 1 0 0,1 0-1 0 0,-1 0 0 0 0,1 0 1 0 0,-1 1-1 0 0,0-1 0 0 0,0 1 0 0 0,-1 1 1 0 0,1-1-1 0 0,-1 1 0 0 0,0-1 1 0 0,6 11-1 0 0,-7-12 1 0 0,0 2 2 0 0,-6 18 9 0 0,2-17-4 0 0,-1 0 0 0 0,0 0 0 0 0,-1 0 0 0 0,0 0 0 0 0,1 0 0 0 0,-2-1 0 0 0,1 0 0 0 0,-1 1 0 0 0,1-1 0 0 0,-1 0 0 0 0,-1-1 0 0 0,1 1 0 0 0,-8 5 0 0 0,-9 7 16 0 0,-44 25 0 0 0,29-19 28 0 0,20-12-27 0 0,-1-1-1 0 0,-1-1 1 0 0,0 0 0 0 0,0-1 0 0 0,0-1-1 0 0,-1-1 1 0 0,0 0 0 0 0,0-2 0 0 0,0 0-1 0 0,-1-1 1 0 0,-27 0 0 0 0,-101 6 105 0 0,146-9-119 0 0,-7 0 136 0 0,9 0-168 0 0,0 0 0 0 0,-1 0 0 0 0,1 0 1 0 0,0 0-1 0 0,0 0 0 0 0,0 0 0 0 0,0 0 0 0 0,-1 0 0 0 0,1 0 0 0 0,0 0 0 0 0,0 0 0 0 0,0 0 0 0 0,0 0 0 0 0,0 0 1 0 0,-1 0-1 0 0,1 0 0 0 0,0 0 0 0 0,0 0 0 0 0,0 0 0 0 0,0 0 0 0 0,0 0 0 0 0,-1-1 0 0 0,1 1 0 0 0,0 0 0 0 0,0 0 0 0 0,0 0 1 0 0,0 0-1 0 0,0 0 0 0 0,0 0 0 0 0,0 0 0 0 0,-1-1 0 0 0,1 1 0 0 0,0 0 0 0 0,0 0 0 0 0,0 0 0 0 0,0 0 0 0 0,0 0 1 0 0,0-1-1 0 0,0 1 0 0 0,0 0 0 0 0,0 0 0 0 0,0 0 0 0 0,0 0 0 0 0,0-1 0 0 0,0 1 0 0 0,0 0 0 0 0,0 0 0 0 0,0 0 1 0 0,0 0-1 0 0,0 0 0 0 0,0-1 0 0 0,0 1 0 0 0,0 0 0 0 0,0 0 0 0 0,0 0 0 0 0,0 0 0 0 0,1 0 0 0 0,-1-1 0 0 0,0 1 1 0 0,0 0-1 0 0,0 0 0 0 0,0 0 0 0 0,0 0 0 0 0,0 0 0 0 0,0 0 0 0 0,1 0 0 0 0,-1-1 0 0 0,0 1 8 0 0,4-4-493 0 0,0-1-1 0 0,1 1 0 0 0,-1 0 0 0 0,1 1 0 0 0,0-1 1 0 0,10-5-1 0 0,0 2-1200 0 0</inkml:trace>
</inkml:ink>
</file>

<file path=ppt/ink/ink2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1:49.551"/>
    </inkml:context>
    <inkml:brush xml:id="br0">
      <inkml:brushProperty name="width" value="0.1" units="cm"/>
      <inkml:brushProperty name="height" value="0.1" units="cm"/>
      <inkml:brushProperty name="color" value="#E71224"/>
    </inkml:brush>
  </inkml:definitions>
  <inkml:trace contextRef="#ctx0" brushRef="#br0">240 249 352 0 0,'1'-1'185'0'0,"0"-1"0"0"0,-1 1 0 0 0,0-1 0 0 0,1 0 0 0 0,-1 1 1 0 0,0-1-1 0 0,0 0 0 0 0,0 0 0 0 0,0 1 0 0 0,0-1 0 0 0,0 0 0 0 0,-1 1 0 0 0,1-1 0 0 0,-1 0 0 0 0,1 1 0 0 0,-1-1 0 0 0,1 1 1 0 0,-1-1-1 0 0,0 1 0 0 0,-1-2 0 0 0,0-3-560 0 0,1 3 553 0 0,-2-10 452 0 0,2 6-514 0 0,0 0 0 0 0,0 0 0 0 0,-1 1 0 0 0,0-1 0 0 0,0 1 0 0 0,-1-1 0 0 0,0 1 0 0 0,0 0 0 0 0,0 0 0 0 0,-1 0-1 0 0,0 1 1 0 0,-4-6 0 0 0,7 10-50 0 0,-29-33 492 0 0,29 32-477 0 0,14-22-1 0 0,-4 8-67 0 0,4-2-30 0 0,-13 12-3 0 0,-20 19-64 0 0,8 0 86 0 0,-1-1 1 0 0,2 2-1 0 0,0 0 0 0 0,0 0 1 0 0,2 1-1 0 0,0 0 0 0 0,0 1 1 0 0,-9 25-1 0 0,-12 20 32 0 0,23-47-20 0 0,0 1 0 0 0,1-1 0 0 0,1 2 0 0 0,0-1 0 0 0,2 0 0 0 0,-1 1 0 0 0,2 0 0 0 0,0 0 0 0 0,1 23 0 0 0,1-36-7 0 0,0 1 0 0 0,0-1-1 0 0,1 1 1 0 0,0 0-1 0 0,-1-1 1 0 0,2 1 0 0 0,-1-1-1 0 0,0 0 1 0 0,0 1-1 0 0,1-1 1 0 0,0 0 0 0 0,0 0-1 0 0,0 0 1 0 0,0 0 0 0 0,0 0-1 0 0,0 0 1 0 0,5 3-1 0 0,-1-1 25 0 0,1-1-1 0 0,0 0 1 0 0,0 0-1 0 0,1-1 0 0 0,13 5 1 0 0,8 4 21 0 0,-20-11-33 0 0,0-1-1 0 0,0 0 1 0 0,0-1-1 0 0,14-2 0 0 0,-10-1 21 0 0,1 0-1 0 0,-1-1 0 0 0,1 0 1 0 0,-2-1-1 0 0,1 0 0 0 0,-1-1 0 0 0,0-1 1 0 0,11-8-1 0 0,-10 6 61 0 0,-1-1 0 0 0,0 0 0 0 0,-1 0 0 0 0,0-1 0 0 0,-1 0 0 0 0,0-1 0 0 0,-1-1-1 0 0,-1 1 1 0 0,0-1 0 0 0,-1-1 0 0 0,0 1 0 0 0,-1-1 0 0 0,-1 0 0 0 0,0-1 0 0 0,4-28 0 0 0,-9 43-91 0 0,2-12 115 0 0,-1 1 0 0 0,-1-1 0 0 0,0 0 0 0 0,-3-24 0 0 0,1 32-97 0 0,0 0 0 0 0,0-1 0 0 0,0 1 1 0 0,0 0-1 0 0,-1 0 0 0 0,0 0 0 0 0,0 0 0 0 0,0 1 0 0 0,-1-1 0 0 0,1 1 0 0 0,-1 0 0 0 0,0 0 0 0 0,0 0 0 0 0,-6-4 0 0 0,3 3 0 0 0,-1 0-1 0 0,0 0 1 0 0,-1 1 0 0 0,1 0-1 0 0,-1 0 1 0 0,1 1 0 0 0,-1 0-1 0 0,0 0 1 0 0,0 1 0 0 0,-1 0 0 0 0,1 1-1 0 0,0 0 1 0 0,-18 1 0 0 0,-50 7-1345 0 0,3 9-4001 0 0,56-12 2980 0 0</inkml:trace>
</inkml:ink>
</file>

<file path=ppt/ink/ink2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2:03.557"/>
    </inkml:context>
    <inkml:brush xml:id="br0">
      <inkml:brushProperty name="width" value="0.1" units="cm"/>
      <inkml:brushProperty name="height" value="0.1" units="cm"/>
      <inkml:brushProperty name="color" value="#E71224"/>
    </inkml:brush>
  </inkml:definitions>
  <inkml:trace contextRef="#ctx0" brushRef="#br0">289 86 168 0 0,'0'0'916'0'0,"5"-13"536"0"0,12-7-395 0 0,10-10 260 0 0,-21 20-648 0 0,-5 10-651 0 0,-1-1 0 0 0,0 1 0 0 0,0-1 0 0 0,0 1 0 0 0,0-1 0 0 0,0 0 1 0 0,1 1-1 0 0,-1-1 0 0 0,0 1 0 0 0,0-1 0 0 0,1 1 0 0 0,-1-1 0 0 0,0 1 0 0 0,1-1 0 0 0,-1 1 1 0 0,1 0-1 0 0,-1-1 0 0 0,0 1 0 0 0,1-1 0 0 0,-1 1 0 0 0,1 0 0 0 0,-1-1 0 0 0,1 1 1 0 0,-1 0-1 0 0,1 0 0 0 0,0-1 0 0 0,-1 1 0 0 0,1 0 0 0 0,-1 0 0 0 0,1 0 0 0 0,-1 0 1 0 0,1 0-1 0 0,0 0 0 0 0,-1 0 0 0 0,1 0 0 0 0,-1 0 0 0 0,2 0 0 0 0,-5 6 31 0 0,-34 74 177 0 0,-37 92 39 0 0,68-152-242 0 0,0 0 1 0 0,0 0 1 0 0,-2-1-1 0 0,0 0 1 0 0,-1 0-1 0 0,-1-1 0 0 0,-17 25 1 0 0,13-15 306 0 0,27-49-321 0 0,13-12 27 0 0,23-14 27 0 0,-12 23-46 0 0,-25 18-22 0 0,0 0 1 0 0,0 1 0 0 0,1 1 0 0 0,0 0-1 0 0,-1 1 1 0 0,2 0 0 0 0,20-1 0 0 0,-28 3 2 0 0,-1 1 0 0 0,0 0 0 0 0,0 0 0 0 0,1 0 0 0 0,-1 0 0 0 0,0 1 0 0 0,0 0 0 0 0,0 0 0 0 0,0 1 0 0 0,0-1 0 0 0,0 1 0 0 0,0 0 1 0 0,0 1-1 0 0,0-1 0 0 0,-1 1 0 0 0,0 0 0 0 0,1 0 0 0 0,-1 0 0 0 0,0 0 0 0 0,0 1 0 0 0,-1 0 0 0 0,7 7 0 0 0,-8-7 1 0 0,0-1 0 0 0,0-1 1 0 0,-1 0-1 0 0,1 1 0 0 0,-1 0 0 0 0,0-1 1 0 0,0 1-1 0 0,0 0 0 0 0,0-1 0 0 0,-1 1 0 0 0,1 0 1 0 0,-1 0-1 0 0,1 0 0 0 0,-1 0 0 0 0,0 0 0 0 0,0-1 1 0 0,0 1-1 0 0,-1 0 0 0 0,0 3 0 0 0,-1 6 13 0 0,-1-1 0 0 0,-1 0 0 0 0,0 0-1 0 0,0 0 1 0 0,-1 0 0 0 0,0 0 0 0 0,-1-1-1 0 0,-1 0 1 0 0,1-1 0 0 0,-1 1 0 0 0,-1-1-1 0 0,0 0 1 0 0,-16 13 0 0 0,-3 2 50 0 0,-39 27 1 0 0,3-9-5 0 0,54-36-52 0 0,-27 16 26 0 0,9-5-8 0 0,-1-2 0 0 0,-38 16 0 0 0,34-21 18 0 0,27-8-35 0 0,-1 0 1 0 0,0-1-1 0 0,0 1 0 0 0,0-2 1 0 0,0 1-1 0 0,-9-1 0 0 0,13 0-13 0 0,1 0-1 0 0,-1 0 0 0 0,1-1 0 0 0,-1 1 1 0 0,1 0-1 0 0,0-1 0 0 0,-1 1 0 0 0,1-1 1 0 0,0 0-1 0 0,-1 1 0 0 0,1-1 0 0 0,0 0 0 0 0,0 0 1 0 0,0 0-1 0 0,0 0 0 0 0,0 0 0 0 0,0 0 1 0 0,0 0-1 0 0,0 0 0 0 0,0 0 0 0 0,0 0 1 0 0,1-1-1 0 0,-1 1 0 0 0,0 0 0 0 0,1-1 0 0 0,-1 1 1 0 0,1 0-1 0 0,-1-1 0 0 0,1-1 0 0 0,-1 1-20 0 0,3-2-10 0 0,2-3 5 0 0,0 0 0 0 0,1 0-1 0 0,0 0 1 0 0,0 1 0 0 0,0 0-1 0 0,1 0 1 0 0,0 0-1 0 0,0 1 1 0 0,1-1 0 0 0,0 2-1 0 0,12-8 1 0 0,-1 1-31 0 0,1 2-1 0 0,0 0 1 0 0,33-11-1 0 0,-46 18 9 0 0,0 1-1 0 0,-1-1 1 0 0,1 1-1 0 0,0 0 0 0 0,0 0 1 0 0,0 1-1 0 0,0 0 1 0 0,0 0-1 0 0,0 0 0 0 0,0 1 1 0 0,0 0-1 0 0,-1 0 1 0 0,1 0-1 0 0,0 1 0 0 0,0 0 1 0 0,-1 0-1 0 0,1 0 1 0 0,-1 1-1 0 0,0 0 0 0 0,0 0 1 0 0,0 0-1 0 0,0 1 1 0 0,0-1-1 0 0,-1 1 0 0 0,1 0 1 0 0,-1 1-1 0 0,5 6 1 0 0,-7 0-537 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3:41.045"/>
    </inkml:context>
    <inkml:brush xml:id="br0">
      <inkml:brushProperty name="width" value="0.05" units="cm"/>
      <inkml:brushProperty name="height" value="0.05" units="cm"/>
      <inkml:brushProperty name="color" value="#E71224"/>
    </inkml:brush>
  </inkml:definitions>
  <inkml:trace contextRef="#ctx0" brushRef="#br0">36 33 104 0 0,'35'-31'3876'0'0,"-34"30"-3446"0"0,-2 123 184 0 0,-27 202 0 0 0,26-306-568 0 0,2-12-15 0 0,-1-1 1 0 0,0 0-1 0 0,0 0 0 0 0,0 0 1 0 0,0 0-1 0 0,-1 0 0 0 0,1 0 1 0 0,-5 6-1 0 0,5-10-78 0 0,-20-16-3442 0 0,17 12 2119 0 0</inkml:trace>
</inkml:ink>
</file>

<file path=ppt/ink/ink2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5T10:52:05.176"/>
    </inkml:context>
    <inkml:brush xml:id="br0">
      <inkml:brushProperty name="width" value="0.1" units="cm"/>
      <inkml:brushProperty name="height" value="0.1" units="cm"/>
      <inkml:brushProperty name="color" value="#E71224"/>
    </inkml:brush>
  </inkml:definitions>
  <inkml:trace contextRef="#ctx0" brushRef="#br0">4 6 60,'-4'6'3836,"4"-6"-3755,100-5 679,-9-1-353,45 6 256,-109 0-859,-10 0-3220,-2 0 2177</inkml:trace>
</inkml:ink>
</file>

<file path=ppt/ink/ink2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2:05.863"/>
    </inkml:context>
    <inkml:brush xml:id="br0">
      <inkml:brushProperty name="width" value="0.1" units="cm"/>
      <inkml:brushProperty name="height" value="0.1" units="cm"/>
      <inkml:brushProperty name="color" value="#E71224"/>
    </inkml:brush>
  </inkml:definitions>
  <inkml:trace contextRef="#ctx0" brushRef="#br0">317 123 196 0 0,'3'-2'564'0'0,"4"-6"-67"0"0,-5 5-375 0 0,0 1 0 0 0,-1-1 0 0 0,1 0 1 0 0,-1 0-1 0 0,0 1 0 0 0,0-1 0 0 0,0 0 0 0 0,0 0 1 0 0,0 0-1 0 0,-1 0 0 0 0,1 0 0 0 0,-1 0 0 0 0,0 0 1 0 0,0 0-1 0 0,0 0 0 0 0,0-1 0 0 0,-1 1 0 0 0,1 0 1 0 0,-1 0-1 0 0,0 0 0 0 0,0 1 0 0 0,0-1 0 0 0,0 0 0 0 0,0 0 1 0 0,0 0-1 0 0,-1 1 0 0 0,-2-5 0 0 0,-3-9 136 0 0,6 15-180 0 0,-10-4 167 0 0,10 5-235 0 0,0-1 0 0 0,1 1 0 0 0,-1-1 0 0 0,0 0 0 0 0,0 1 0 0 0,0 0 0 0 0,1-1 0 0 0,-1 1 0 0 0,0 0 0 0 0,0-1 0 0 0,0 1 0 0 0,0 0 0 0 0,0 0 0 0 0,0 0 0 0 0,0-1 0 0 0,0 1 0 0 0,0 0 0 0 0,0 0 0 0 0,0 1 0 0 0,-1-1-1 0 0,-7 2 13 0 0,0 1 0 0 0,0 0-1 0 0,0 0 1 0 0,0 1-1 0 0,0 1 1 0 0,1-1-1 0 0,0 1 1 0 0,0 0-1 0 0,0 1 1 0 0,1 0-1 0 0,0 0 1 0 0,0 1-1 0 0,0 0 1 0 0,1 0-1 0 0,0 0 1 0 0,-8 13-1 0 0,-7 15 81 0 0,1 1 0 0 0,-24 61 0 0 0,24-53-1 0 0,12-27-42 0 0,1 0 1 0 0,1 1 0 0 0,0-1 0 0 0,1 1 0 0 0,-4 34 0 0 0,8-48-37 0 0,1 0 1 0 0,0 1 0 0 0,0-1-1 0 0,0 0 1 0 0,0 1-1 0 0,1-1 1 0 0,-1 0 0 0 0,1 0-1 0 0,0 1 1 0 0,1-1-1 0 0,-1 0 1 0 0,1 0 0 0 0,0 0-1 0 0,-1-1 1 0 0,2 1-1 0 0,-1 0 1 0 0,0-1 0 0 0,1 1-1 0 0,0-1 1 0 0,0 0-1 0 0,0 0 1 0 0,0 0 0 0 0,0 0-1 0 0,0 0 1 0 0,1-1-1 0 0,-1 1 1 0 0,1-1 0 0 0,0 0-1 0 0,0 0 1 0 0,6 2-1 0 0,5 0 25 0 0,0 0 0 0 0,1 0 0 0 0,0-2 0 0 0,-1 0 0 0 0,1-1 0 0 0,0 0 0 0 0,0-1 1 0 0,0-1-1 0 0,0 0 0 0 0,20-5 0 0 0,-17 1-29 0 0,1 0 1 0 0,-1-1 0 0 0,1-1-1 0 0,-2-1 1 0 0,1 0-1 0 0,-1-1 1 0 0,28-20 0 0 0,-40 24-17 0 0,-1 1-1 0 0,0-1 1 0 0,0 0 0 0 0,0-1 0 0 0,0 1 0 0 0,-1-1 0 0 0,0 0-1 0 0,0 0 1 0 0,-1 0 0 0 0,0-1 0 0 0,0 1 0 0 0,0-1 0 0 0,-1 0-1 0 0,0 1 1 0 0,0-1 0 0 0,0 0 0 0 0,0-13 0 0 0,-1 11 17 0 0,-1 0 1 0 0,0 0 0 0 0,-1 0-1 0 0,0-1 1 0 0,0 1-1 0 0,-1 0 1 0 0,0 0 0 0 0,-1 1-1 0 0,0-1 1 0 0,0 0-1 0 0,-1 1 1 0 0,0 0 0 0 0,-7-11-1 0 0,6 11 14 0 0,0 1 0 0 0,-1-1 1 0 0,0 1-1 0 0,0 1 0 0 0,-1-1 0 0 0,0 1 0 0 0,0 0 0 0 0,0 1 0 0 0,-1-1 1 0 0,0 2-1 0 0,0-1 0 0 0,0 1 0 0 0,0 0 0 0 0,-13-3 0 0 0,12 4-180 0 0,0 1 1 0 0,-1 1-1 0 0,1-1 0 0 0,-1 2 0 0 0,-13 0 0 0 0,8 1-944 0 0,1 0 0 0 0,0 2 1 0 0,-21 5-1 0 0,17-3-956 0 0</inkml:trace>
</inkml:ink>
</file>

<file path=ppt/ink/ink2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2:18.932"/>
    </inkml:context>
    <inkml:brush xml:id="br0">
      <inkml:brushProperty name="width" value="0.1" units="cm"/>
      <inkml:brushProperty name="height" value="0.1" units="cm"/>
      <inkml:brushProperty name="color" value="#E71224"/>
    </inkml:brush>
  </inkml:definitions>
  <inkml:trace contextRef="#ctx0" brushRef="#br0">155 126 104 0 0,'-33'-17'1641'0'0,"-73"9"916"0"0,103 8-1731 0 0,-6 1-836 0 0,5-1 194 0 0,7-1 968 0 0,304-27-544 0 0,-161 16-553 0 0,-125 12-26 0 0,-15 1-43 0 0,0-1 0 0 0,0 0 0 0 0,1-1 0 0 0,-1 1 0 0 0,0-1 0 0 0,0-1 0 0 0,7-1 0 0 0,-14 3 14 0 0,0 0 0 0 0,1 0 0 0 0,-1-1-1 0 0,1 1 1 0 0,-1 0 0 0 0,0 0 0 0 0,1-1 0 0 0,-1 1 0 0 0,1 0 0 0 0,-1-1-1 0 0,0 1 1 0 0,1 0 0 0 0,-1-1 0 0 0,1 1 0 0 0,-1-1 0 0 0,1 1 0 0 0,0-1-1 0 0,-1 1 1 0 0,1-1 0 0 0,-1 1 0 0 0,1-1 0 0 0,0 1 0 0 0,-1-2-1 0 0,-11-9 2 0 0,12 11 16 0 0,-1 0 0 0 0,0 0 0 0 0,0-1 0 0 0,1 1 0 0 0,-1 0 1 0 0,0 0-1 0 0,0-1 0 0 0,1 1 0 0 0,-1 0 0 0 0,0-1 0 0 0,1 1 0 0 0,-1-1 0 0 0,0 1 0 0 0,1-1 0 0 0,-1 1 0 0 0,1-1 0 0 0,-1 1 0 0 0,1-1 0 0 0,-1 1 0 0 0,1-1 0 0 0,-1 0 0 0 0,1 1 0 0 0,0-1 0 0 0,-1 0 0 0 0,1 1 0 0 0,0-1 0 0 0,0 0 0 0 0,-1 0 0 0 0,1 1 0 0 0,0-1 0 0 0,0 0 0 0 0,0 0 0 0 0,0 0 0 0 0,0 1 1 0 0,0-1-1 0 0,0 0 0 0 0,0 0 0 0 0,0 1 0 0 0,0-1 0 0 0,1 0 0 0 0,-1 0 0 0 0,0 1 0 0 0,0-1 0 0 0,1 0 0 0 0,-1 0 0 0 0,1 1 0 0 0,-1-1 0 0 0,0 1 0 0 0,1-1 0 0 0,0 0 0 0 0,1-3-3 0 0,-2 35-159 0 0,-6-6 137 0 0,-1 1-1 0 0,-1-1 0 0 0,-18 37 1 0 0,0 2 0 0 0,-81 218 49 0 0,90-254-27 0 0,14-24-11 0 0,0 0 0 0 0,1 0 0 0 0,-1 0 0 0 0,1 0 0 0 0,0 0 0 0 0,0 1 0 0 0,0-1 0 0 0,0 0 0 0 0,1 1 0 0 0,-2 7 0 0 0,3-10-7 0 0,0 1 7 0 0,0 7 3 0 0,0-8-37 0 0,0 0 1 0 0,1 0-1 0 0,-1 0 0 0 0,0 0 0 0 0,-1 0 0 0 0,1 0 1 0 0,0 0-1 0 0,0 0 0 0 0,-1 0 0 0 0,1 0 1 0 0,-1 0-1 0 0,0 0 0 0 0,0 0 0 0 0,1-1 0 0 0,-1 1 1 0 0,0 0-1 0 0,-1 0 0 0 0,-1 2 0 0 0,-11 7-4316 0 0,13-10 3937 0 0</inkml:trace>
</inkml:ink>
</file>

<file path=ppt/ink/ink2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2:19.565"/>
    </inkml:context>
    <inkml:brush xml:id="br0">
      <inkml:brushProperty name="width" value="0.1" units="cm"/>
      <inkml:brushProperty name="height" value="0.1" units="cm"/>
      <inkml:brushProperty name="color" value="#E71224"/>
    </inkml:brush>
  </inkml:definitions>
  <inkml:trace contextRef="#ctx0" brushRef="#br0">1 52 44 0 0,'-1'-8'5513'0'0,"45"0"-4960"0"0,63-1 1 0 0,-64 6-1826 0 0,1-1 0 0 0,45-11 0 0 0,-68 11-332 0 0</inkml:trace>
</inkml:ink>
</file>

<file path=ppt/ink/ink2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2:20.551"/>
    </inkml:context>
    <inkml:brush xml:id="br0">
      <inkml:brushProperty name="width" value="0.1" units="cm"/>
      <inkml:brushProperty name="height" value="0.1" units="cm"/>
      <inkml:brushProperty name="color" value="#E71224"/>
    </inkml:brush>
  </inkml:definitions>
  <inkml:trace contextRef="#ctx0" brushRef="#br0">306 64 68 0 0,'0'0'441'0'0,"-28"-36"2106"0"0,26 34-2345 0 0,-8-9 480 0 0,-13 0-372 0 0,21 11-219 0 0,-32-3 350 0 0,24 4-401 0 0,-1 0-1 0 0,1 2 0 0 0,0-1 1 0 0,0 1-1 0 0,1 0 0 0 0,-1 1 1 0 0,0 0-1 0 0,1 1 0 0 0,0 0 1 0 0,0 1-1 0 0,1-1 0 0 0,-1 2 1 0 0,1-1-1 0 0,1 1 0 0 0,-1 0 1 0 0,1 1-1 0 0,0 0 1 0 0,1 0-1 0 0,0 0 0 0 0,0 1 1 0 0,1 0-1 0 0,-6 12 0 0 0,9-14-12 0 0,-1 0-1 0 0,2-1 1 0 0,-1 1-1 0 0,1 0 1 0 0,0 0 0 0 0,0 0-1 0 0,1 0 1 0 0,0 0-1 0 0,0 0 1 0 0,1 0-1 0 0,0 0 1 0 0,0 0 0 0 0,0 0-1 0 0,1 0 1 0 0,0-1-1 0 0,0 1 1 0 0,1-1-1 0 0,0 1 1 0 0,0-1 0 0 0,1 0-1 0 0,-1 0 1 0 0,1 0-1 0 0,1-1 1 0 0,-1 1-1 0 0,1-1 1 0 0,0 0-1 0 0,9 7 1 0 0,-3-3 9 0 0,0-1 0 0 0,1-1 0 0 0,0 0 0 0 0,1-1 0 0 0,-1 0 0 0 0,1 0 0 0 0,0-2 0 0 0,1 0 0 0 0,-1 0 0 0 0,1-1 0 0 0,-1-1 0 0 0,1 0 0 0 0,21 0 0 0 0,84-7 55 0 0,-104 3-77 0 0,0 0 0 0 0,-1-1 0 0 0,1 0-1 0 0,-1-2 1 0 0,0 0 0 0 0,19-9 0 0 0,-25 10 21 0 0,0-1 1 0 0,-1 0 0 0 0,0-1 0 0 0,0 0-1 0 0,0 0 1 0 0,0 0 0 0 0,-1-1 0 0 0,0 0 0 0 0,-1 0-1 0 0,1 0 1 0 0,-2-1 0 0 0,1 0 0 0 0,-1 0-1 0 0,0 0 1 0 0,0-1 0 0 0,-1 1 0 0 0,-1-1 0 0 0,1 0-1 0 0,1-14 1 0 0,-4 18 5 0 0,0 0 1 0 0,0 0-1 0 0,0 0 0 0 0,-1 0 0 0 0,0 0 0 0 0,0 1 1 0 0,0-1-1 0 0,-1 0 0 0 0,0 1 0 0 0,0-1 1 0 0,0 1-1 0 0,0-1 0 0 0,0 1 0 0 0,-1 0 1 0 0,0 0-1 0 0,0 0 0 0 0,0 0 0 0 0,-1 1 0 0 0,1-1 1 0 0,-7-4-1 0 0,-1-2-1 0 0,-2 1 0 0 0,1 0-1 0 0,-1 1 1 0 0,0 0 0 0 0,-16-6 0 0 0,19 10-33 0 0,0 0 1 0 0,0 1-1 0 0,0 0 1 0 0,-1 1-1 0 0,1 0 0 0 0,-1 0 1 0 0,0 1-1 0 0,1 1 1 0 0,-1 0-1 0 0,-20 2 1 0 0,11 2-1104 0 0,0 1 0 0 0,0 0 1 0 0,0 2-1 0 0,-32 14 0 0 0,35-13-902 0 0</inkml:trace>
</inkml:ink>
</file>

<file path=ppt/ink/ink2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2:41.199"/>
    </inkml:context>
    <inkml:brush xml:id="br0">
      <inkml:brushProperty name="width" value="0.1" units="cm"/>
      <inkml:brushProperty name="height" value="0.1" units="cm"/>
      <inkml:brushProperty name="color" value="#E71224"/>
    </inkml:brush>
  </inkml:definitions>
  <inkml:trace contextRef="#ctx0" brushRef="#br0">571 108 348 0 0,'1'-2'132'0'0,"-1"0"-1"0"0,1 0 1 0 0,-1 0-1 0 0,1 0 1 0 0,-1-1-1 0 0,0 1 1 0 0,0 0 0 0 0,0 0-1 0 0,0 0 1 0 0,0 0-1 0 0,0-1 1 0 0,0 1-1 0 0,-1 0 1 0 0,1 0-1 0 0,-1 0 1 0 0,0 0 0 0 0,0 0-1 0 0,1 0 1 0 0,-1 0-1 0 0,-2-3 1 0 0,0 2-27 0 0,0 0-1 0 0,1 0 1 0 0,-1 0 0 0 0,-1 0-1 0 0,1 1 1 0 0,0-1 0 0 0,-1 1 0 0 0,1 0-1 0 0,-1 0 1 0 0,-4-2 0 0 0,-7-2 21 0 0,0 1 1 0 0,0 1 0 0 0,-1 0-1 0 0,-20-2 1 0 0,23 3-81 0 0,0 2 1 0 0,-1 0-1 0 0,1 0 0 0 0,0 2 1 0 0,-1-1-1 0 0,1 2 0 0 0,0 0 1 0 0,-1 0-1 0 0,1 1 0 0 0,0 1 1 0 0,1 0-1 0 0,-1 1 1 0 0,1 0-1 0 0,0 1 0 0 0,0 0 1 0 0,0 1-1 0 0,1 0 0 0 0,0 1 1 0 0,1 0-1 0 0,0 1 0 0 0,0 0 1 0 0,1 1-1 0 0,-11 12 1 0 0,9-5-41 0 0,-15 19 109 0 0,-28 53 1 0 0,48-78-95 0 0,0 1 0 0 0,1 1 0 0 0,1-1 0 0 0,0 1 0 0 0,0-1 0 0 0,1 1 0 0 0,1 0 0 0 0,-1 26 0 0 0,3-34-22 0 0,0 0 0 0 0,1 0 0 0 0,0 0 0 0 0,0 0-1 0 0,1 0 1 0 0,-1-1 0 0 0,1 1 0 0 0,0 0 0 0 0,0-1 0 0 0,1 1 0 0 0,-1-1-1 0 0,1 0 1 0 0,0 0 0 0 0,0 0 0 0 0,0 0 0 0 0,1-1 0 0 0,-1 1-1 0 0,1-1 1 0 0,0 0 0 0 0,0 0 0 0 0,0 0 0 0 0,9 5 0 0 0,-2-3-11 0 0,0 0 1 0 0,0 0 0 0 0,1-1-1 0 0,-1 0 1 0 0,1-1 0 0 0,0 0-1 0 0,23 1 1 0 0,-22-3-229 0 0,-1-1 0 0 0,1 0 0 0 0,24-5 0 0 0,-32 5-27 0 0,0-1 0 0 0,0-1 0 0 0,0 1 0 0 0,-1-1 0 0 0,1 0 0 0 0,-1 0 0 0 0,1 0-1 0 0,-1-1 1 0 0,0 1 0 0 0,0-1 0 0 0,0 0 0 0 0,6-6 0 0 0</inkml:trace>
</inkml:ink>
</file>

<file path=ppt/ink/ink2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2:41.723"/>
    </inkml:context>
    <inkml:brush xml:id="br0">
      <inkml:brushProperty name="width" value="0.1" units="cm"/>
      <inkml:brushProperty name="height" value="0.1" units="cm"/>
      <inkml:brushProperty name="color" value="#E71224"/>
    </inkml:brush>
  </inkml:definitions>
  <inkml:trace contextRef="#ctx0" brushRef="#br0">456 67 112 0 0,'1'-3'159'0'0,"-1"1"0"0"0,1 0 1 0 0,0 0-1 0 0,-1 0 0 0 0,1 0 0 0 0,-1-1 1 0 0,0 1-1 0 0,0 0 0 0 0,0 0 0 0 0,0 0 1 0 0,0-1-1 0 0,0 1 0 0 0,-1 0 0 0 0,1 0 1 0 0,-1-1-1 0 0,1 1 0 0 0,-1 0 0 0 0,0 0 1 0 0,0 0-1 0 0,0 0 0 0 0,0 0 0 0 0,0 0 1 0 0,0 0-1 0 0,-1 1 0 0 0,1-1 0 0 0,-1 0 1 0 0,1 1-1 0 0,-1-1 0 0 0,0 1 0 0 0,-4-4 801 0 0,12 7-920 0 0,-2 0-31 0 0,0 0 0 0 0,0 1 1 0 0,0 0-1 0 0,-1-1 1 0 0,1 1-1 0 0,-1 0 1 0 0,1 1-1 0 0,-1-1 1 0 0,0 1-1 0 0,0-1 0 0 0,-1 1 1 0 0,1 0-1 0 0,-1 0 1 0 0,1 0-1 0 0,-1 0 1 0 0,-1 1-1 0 0,1-1 1 0 0,0 0-1 0 0,-1 1 1 0 0,0-1-1 0 0,0 1 0 0 0,0 6 1 0 0,-1 26 56 0 0,-1 0 1 0 0,-2 0-1 0 0,-1 0 0 0 0,-2-1 1 0 0,-20 65-1 0 0,21-85-23 0 0,0-1 0 0 0,-1 1 0 0 0,-1-1 0 0 0,-1 0-1 0 0,0-1 1 0 0,-1 0 0 0 0,-1 0 0 0 0,0-1 0 0 0,-20 21 0 0 0,6-12 77 0 0,-1-2-1 0 0,-1 0 1 0 0,-56 33-1 0 0,-84 33 416 0 0,156-81-466 0 0,8-4-90 0 0,-1 0 0 0 0,1 0 0 0 0,0-1 0 0 0,0 2 0 0 0,0-1 0 0 0,0 0 0 0 0,1 0 0 0 0,-1 1 0 0 0,0-1 0 0 0,0 0 0 0 0,1 1 0 0 0,-1 0 0 0 0,-1 2 0 0 0,2-3-289 0 0,43-23-5705 0 0</inkml:trace>
</inkml:ink>
</file>

<file path=ppt/ink/ink2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2:42.287"/>
    </inkml:context>
    <inkml:brush xml:id="br0">
      <inkml:brushProperty name="width" value="0.1" units="cm"/>
      <inkml:brushProperty name="height" value="0.1" units="cm"/>
      <inkml:brushProperty name="color" value="#E71224"/>
    </inkml:brush>
  </inkml:definitions>
  <inkml:trace contextRef="#ctx0" brushRef="#br0">0 32 56 0 0,'0'0'840'0'0,"7"0"-453"0"0,7 0-92 0 0,259-23 985 0 0,-255 19-2363 0 0,0-1 84 0 0</inkml:trace>
</inkml:ink>
</file>

<file path=ppt/ink/ink2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2:43.127"/>
    </inkml:context>
    <inkml:brush xml:id="br0">
      <inkml:brushProperty name="width" value="0.1" units="cm"/>
      <inkml:brushProperty name="height" value="0.1" units="cm"/>
      <inkml:brushProperty name="color" value="#E71224"/>
    </inkml:brush>
  </inkml:definitions>
  <inkml:trace contextRef="#ctx0" brushRef="#br0">403 168 172 0 0,'2'-12'446'0'0,"-1"0"0"0"0,-1 1 0 0 0,0-1 0 0 0,0 0 0 0 0,-3-17-1 0 0,2 25-366 0 0,0-1-1 0 0,-1 1 0 0 0,1 0 0 0 0,-1 0 0 0 0,0-1 0 0 0,0 1 1 0 0,0 0-1 0 0,0 0 0 0 0,-1 1 0 0 0,1-1 0 0 0,-1 1 0 0 0,0-1 0 0 0,0 1 1 0 0,-1 0-1 0 0,1 0 0 0 0,0 0 0 0 0,-1 0 0 0 0,-5-3 0 0 0,3 5-50 0 0,1-1-1 0 0,0 1 1 0 0,0 0-1 0 0,-1 0 1 0 0,1 1-1 0 0,-1-1 0 0 0,1 1 1 0 0,0 0-1 0 0,-1 1 1 0 0,1 0-1 0 0,-1-1 1 0 0,1 1-1 0 0,0 1 1 0 0,0-1-1 0 0,0 1 0 0 0,0 0 1 0 0,0 0-1 0 0,0 1 1 0 0,0-1-1 0 0,-6 6 1 0 0,-7 3 29 0 0,1 0 1 0 0,0 2 0 0 0,1-1 0 0 0,-18 20 0 0 0,20-17-18 0 0,1 1 0 0 0,0 1 0 0 0,1 0 0 0 0,1 0 0 0 0,0 1 0 0 0,2 1 0 0 0,0 0 0 0 0,1 0 0 0 0,1 0 0 0 0,1 1 0 0 0,-5 26 1 0 0,8-32-23 0 0,1 0 0 0 0,0 0 0 0 0,1 1 0 0 0,1-1 0 0 0,0 0 0 0 0,1 0 0 0 0,0 0 0 0 0,1 0 0 0 0,6 19 0 0 0,-7-26-8 0 0,1-2 1 0 0,0 1 0 0 0,0 0-1 0 0,1 0 1 0 0,0-1 0 0 0,0 1-1 0 0,0-1 1 0 0,0 0 0 0 0,1 0-1 0 0,0 0 1 0 0,0 0 0 0 0,0-1 0 0 0,1 1-1 0 0,0-1 1 0 0,0-1 0 0 0,0 1-1 0 0,0 0 1 0 0,0-1 0 0 0,1 0-1 0 0,-1-1 1 0 0,12 5 0 0 0,-6-4 20 0 0,-1 0 1 0 0,1-1-1 0 0,0 0 1 0 0,0-1 0 0 0,0-1-1 0 0,0 1 1 0 0,-1-1-1 0 0,1-1 1 0 0,0 0-1 0 0,0-1 1 0 0,17-4 0 0 0,-16 2-10 0 0,-1 0 1 0 0,1 0 0 0 0,-1-1 0 0 0,1 0 0 0 0,-2-1 0 0 0,1-1-1 0 0,-1 1 1 0 0,0-2 0 0 0,0 1 0 0 0,-1-1 0 0 0,0-1-1 0 0,16-18 1 0 0,-11 7 5 0 0,-1-1-1 0 0,-1 0 0 0 0,-1-1 1 0 0,-1 0-1 0 0,12-36 0 0 0,-19 48-11 0 0,0 0 0 0 0,0 0 0 0 0,-1 0 0 0 0,0-1 0 0 0,-1 1 0 0 0,0-1 0 0 0,-1 0 0 0 0,0 1 0 0 0,-1-1 0 0 0,0 1 0 0 0,-3-16 0 0 0,2 21-12 0 0,1 0 1 0 0,-1 0-1 0 0,0 0 0 0 0,0 0 1 0 0,-1 0-1 0 0,0 0 1 0 0,0 1-1 0 0,0-1 0 0 0,0 1 1 0 0,0 0-1 0 0,-1 0 1 0 0,0 0-1 0 0,0 0 0 0 0,0 1 1 0 0,0 0-1 0 0,-1-1 0 0 0,1 2 1 0 0,-1-1-1 0 0,0 0 1 0 0,0 1-1 0 0,0 0 0 0 0,0 0 1 0 0,0 1-1 0 0,-8-2 1 0 0,-14-2-82 0 0,0 1 1 0 0,-1 1-1 0 0,-51 2 0 0 0,-30 10-3973 0 0,94-7 2432 0 0</inkml:trace>
</inkml:ink>
</file>

<file path=ppt/ink/ink2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2:43.745"/>
    </inkml:context>
    <inkml:brush xml:id="br0">
      <inkml:brushProperty name="width" value="0.1" units="cm"/>
      <inkml:brushProperty name="height" value="0.1" units="cm"/>
      <inkml:brushProperty name="color" value="#E71224"/>
    </inkml:brush>
  </inkml:definitions>
  <inkml:trace contextRef="#ctx0" brushRef="#br0">0 15 180 0 0,'0'0'3320'0'0,"27"-14"-2264"0"0,-23 14-1006 0 0,0-1-1 0 0,0 1 1 0 0,0 0 0 0 0,0 1 0 0 0,0-1-1 0 0,0 0 1 0 0,0 1 0 0 0,-1 0 0 0 0,1 0 0 0 0,0 0-1 0 0,0 1 1 0 0,-1-1 0 0 0,1 1 0 0 0,-1 0-1 0 0,1 0 1 0 0,-1 0 0 0 0,0 0 0 0 0,1 1 0 0 0,-1-1-1 0 0,-1 1 1 0 0,1 0 0 0 0,0 0 0 0 0,2 3-1 0 0,1 2-426 0 0,-1 0-1 0 0,-1 0 0 0 0,1 1 1 0 0,-1-1-1 0 0,0 1 1 0 0,-1 0-1 0 0,0 0 0 0 0,2 16 1 0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3:41.527"/>
    </inkml:context>
    <inkml:brush xml:id="br0">
      <inkml:brushProperty name="width" value="0.05" units="cm"/>
      <inkml:brushProperty name="height" value="0.05" units="cm"/>
      <inkml:brushProperty name="color" value="#E71224"/>
    </inkml:brush>
  </inkml:definitions>
  <inkml:trace contextRef="#ctx0" brushRef="#br0">104 125 196 0 0,'0'0'713'0'0,"32"-44"1406"0"0,-19 33-1872 0 0,1 1-1 0 0,0 1 1 0 0,0 0-1 0 0,1 1 1 0 0,1 0-1 0 0,21-7 1 0 0,-31 13-205 0 0,0 0 1 0 0,0 0-1 0 0,0 1 0 0 0,0 0 1 0 0,0 0-1 0 0,1 0 0 0 0,-1 1 1 0 0,0 0-1 0 0,0 0 0 0 0,1 0 1 0 0,-1 1-1 0 0,0 0 0 0 0,0 0 1 0 0,0 1-1 0 0,0 0 0 0 0,0 0 1 0 0,0 0-1 0 0,0 1 1 0 0,-1-1-1 0 0,7 5 0 0 0,-9-4-26 0 0,1 0 1 0 0,-1 0-1 0 0,0 1 0 0 0,-1-1 0 0 0,1 1 0 0 0,-1-1 1 0 0,1 1-1 0 0,-1 0 0 0 0,0 0 0 0 0,0 0 0 0 0,-1 0 1 0 0,1 0-1 0 0,-1 0 0 0 0,0 0 0 0 0,0 1 0 0 0,0-1 1 0 0,-1 0-1 0 0,0 1 0 0 0,1-1 0 0 0,-1 1 0 0 0,-1-1 1 0 0,1 0-1 0 0,-1 1 0 0 0,0-1 0 0 0,0 0 0 0 0,0 0 1 0 0,0 1-1 0 0,-1-1 0 0 0,-2 5 0 0 0,1-1 20 0 0,-1 0 0 0 0,0 0 0 0 0,0-1 0 0 0,0 0 0 0 0,-1 0 0 0 0,0 0 0 0 0,-1 0 0 0 0,1-1 0 0 0,-1 0 0 0 0,-1 0 0 0 0,1-1 0 0 0,-1 1 0 0 0,0-1 0 0 0,-8 4 0 0 0,2-4 34 0 0,-1-1 0 0 0,1-1 0 0 0,-1 0 0 0 0,0 0 0 0 0,1-2 0 0 0,-1 0 1 0 0,0 0-1 0 0,0-1 0 0 0,0-1 0 0 0,-23-4 0 0 0,16 2-493 0 0,-1 1-1 0 0,1 2 0 0 0,-34 2 1 0 0,39 1-2425 0 0,-4-1 1218 0 0</inkml:trace>
</inkml:ink>
</file>

<file path=ppt/ink/ink2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5T10:51:36.402"/>
    </inkml:context>
    <inkml:brush xml:id="br0">
      <inkml:brushProperty name="width" value="0.1" units="cm"/>
      <inkml:brushProperty name="height" value="0.1" units="cm"/>
      <inkml:brushProperty name="color" value="#E71224"/>
    </inkml:brush>
  </inkml:definitions>
  <inkml:trace contextRef="#ctx0" brushRef="#br0">41 73 252,'0'0'5114,"29"-19"-4601,23 0-292,-41 14-174,1 0-1,1 1 1,19-5 0,1 4 15,53-1-1,-83 6-40,0 0-22,26 0 4,-10 1 0,-7 1 1,-6-2-5,0 1-1,1 0 1,-1 1 0,0-1 0,0 1-1,0 0 1,0 1 0,9 5 0,-13-7-6,29 25 103,-30-24-105,0 17 19,0-17-9,-1 0 0,0 0 1,0 0-1,0 0 0,0 0 0,0 0 1,0 0-1,0 0 0,-1-1 0,1 1 0,-1 0 1,1 0-1,-1 0 0,0 0 0,0-1 1,0 1-1,0 0 0,0-1 0,0 1 0,-1 1 1,-11 14 17,0 0 1,-1 0 0,-1-1 0,0-1 0,-1-1 0,-22 16 0,1-5 41,0-2 1,-57 25 0,34-22-11,58-25-49,-12 3 24,7-2-9,9-4-11,8-2-6,1-1 0,-1 1 0,1 1 0,0 0 0,-1 1 0,1 0 0,13-1 0,-24 3-4,72-2 17,-40 0-37,0 1 0,42 5 1,-65-3 13,0 1 1,0 0-1,0 1 1,-1 0-1,1 0 1,-1 1-1,0 0 1,0 1-1,0-1 1,-1 1-1,8 7 1,-9-9 46,11 23-59,-17-26 22,2 3 1,-1-1-1,0 0 1,0 1 0,0-1 0,0 0-1,-1 1 1,1-1 0,-1 1 0,1-1-1,-1 1 1,0-1 0,0 1 0,0-1-1,0 1 1,0 0 0,-1-1 0,1 1-1,-1-1 1,-1 5 0,-1-2 3,1 0 1,-1-1-1,0 1 0,0-1 1,-1 1-1,1-1 1,-1 0-1,-8 6 0,-3 2 7,-1-1 0,0-1-1,0-1 1,-24 10-1,-3-2 33,-1-3 0,0-1 0,-1-2 0,-80 9 0,51-19 716,70-1-642,4-1-94,-1 1 0,0 0 0,0-1 0,0 1 0,0 0 0,1-1 0,-1 1 0,0-1-1,0 1 1,1-1 0,-1 1 0,0-1 0,1 0 0,-1 1 0,1-1 0,-1 0 0,1 0 0,-1 1 0,1-1 0,0 0 0,-1 0 0,1 0 0,0 0 0,-1-1-1,5-2-40,0-1-1,1 1 0,0 0 0,-1 0 0,1 1 0,1 0 1,-1-1-1,0 1 0,1 1 0,-1-1 0,8-1 0,77-19-1183,-23 7-815,-39 7 74,1 1 146</inkml:trace>
</inkml:ink>
</file>

<file path=ppt/ink/ink2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5T10:51:37.072"/>
    </inkml:context>
    <inkml:brush xml:id="br0">
      <inkml:brushProperty name="width" value="0.1" units="cm"/>
      <inkml:brushProperty name="height" value="0.1" units="cm"/>
      <inkml:brushProperty name="color" value="#E71224"/>
    </inkml:brush>
  </inkml:definitions>
  <inkml:trace contextRef="#ctx0" brushRef="#br0">156 140 156,'0'0'479,"4"-15"862,-3 11-963,0 0 1,0 0 0,-1 0 0,1 0 0,-1 0 0,0-1 0,0 1 0,0 0-1,0 0 1,-2-7 0,1 8 269,-4 6-616,-6 3-9,1 1 0,1 0 1,-1 0-1,1 1 0,1 1 0,-1-1 0,1 1 0,1 1 0,0-1 0,-8 14 0,8-11 15,0 0 0,0 0 0,2 1-1,-1 0 1,1 1 0,1-1 0,1 1 0,-4 26-1,6-36-19,1-1-1,0 0 0,0 0 1,0 1-1,0-1 0,0 0 0,1 0 1,0 0-1,0 1 0,0-1 1,0 0-1,0 0 0,0 0 0,1-1 1,-1 1-1,1 0 0,0 0 1,0-1-1,0 1 0,4 3 1,-2-3 3,1 0 1,0-1 0,0 0 0,0 0 0,0 0-1,0 0 1,0-1 0,0 0 0,1 0-1,-1 0 1,11 0 0,-5-1-5,-1 0 1,1-1-1,-1 0 1,1-1-1,-1 0 0,1 0 1,-1-1-1,0-1 1,0 0-1,0 0 0,14-9 1,-17 9-32,0-1 0,0 0 0,0 0 0,-1-1 0,0 1 0,0-1 0,-1-1 0,1 1 1,-1-1-1,-1 0 0,1 0 0,-1 0 0,0-1 0,-1 1 0,3-11 0,-2 6-12,0 0 0,-1 0 0,-1-1 0,0 1 0,-1-1-1,0 0 1,-1 1 0,-1-1 0,0 1 0,0-1 0,-1 1 0,-4-15 0,4 23 20,-1 0 0,1 0-1,-1 0 1,1 1 0,-1-1 0,0 1 0,-1-1 0,1 1 0,0 0 0,-1 0 0,0 1 0,0-1 0,0 1 0,0 0 0,0 0 0,0 0 0,0 0-1,-1 1 1,-4-2 0,-13-3-7,-1 1 0,-30-2-1,48 6 14,-15-2 8,15 2-307,-1 0 0,0 0-1,1 0 1,-1 1 0,0 0 0,0 0-1,1 0 1,-1 1 0,-10 2-1</inkml:trace>
</inkml:ink>
</file>

<file path=ppt/ink/ink2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1:37.751"/>
    </inkml:context>
    <inkml:brush xml:id="br0">
      <inkml:brushProperty name="width" value="0.1" units="cm"/>
      <inkml:brushProperty name="height" value="0.1" units="cm"/>
      <inkml:brushProperty name="color" value="#E71224"/>
    </inkml:brush>
  </inkml:definitions>
  <inkml:trace contextRef="#ctx0" brushRef="#br0">177 103 188 0 0,'5'-2'309'0'0,"0"1"-1"0"0,1-1 1 0 0,-1 0-1 0 0,0 0 1 0 0,0-1 0 0 0,0 1-1 0 0,0-1 1 0 0,-1 0-1 0 0,1-1 1 0 0,-1 1-1 0 0,7-8 667 0 0,-12-23 221 0 0,-1 31-1159 0 0,1 1 1 0 0,-1 0 0 0 0,0 0 0 0 0,0-1 0 0 0,0 1 0 0 0,0 0 0 0 0,0 1 0 0 0,-1-1 0 0 0,1 0 0 0 0,-5-2 0 0 0,4 3 3 0 0,2 0-35 0 0,0 1-1 0 0,0-1 1 0 0,0 1 0 0 0,0-1-1 0 0,-1 1 1 0 0,1 0-1 0 0,0-1 1 0 0,0 1-1 0 0,-1 0 1 0 0,1 0 0 0 0,0 0-1 0 0,0 0 1 0 0,-1 0-1 0 0,1 0 1 0 0,0 0 0 0 0,0 0-1 0 0,-1 0 1 0 0,1 1-1 0 0,0-1 1 0 0,-2 1-1 0 0,-25 4 35 0 0,22-2-29 0 0,0-1 1 0 0,0 1-1 0 0,0 0 1 0 0,0 0-1 0 0,1 1 1 0 0,-1 0-1 0 0,1 0 1 0 0,0 0-1 0 0,0 1 1 0 0,0-1-1 0 0,1 1 1 0 0,0 0-1 0 0,0 1 1 0 0,-4 5-1 0 0,-6 12 18 0 0,1 1-1 0 0,-10 26 1 0 0,14-31-27 0 0,6-12 13 0 0,0 0 0 0 0,1 1 0 0 0,0-1 0 0 0,0 0-1 0 0,1 1 1 0 0,0 0 0 0 0,0-1 0 0 0,0 1 0 0 0,1 0 0 0 0,1-1 0 0 0,-1 1 0 0 0,1 0 0 0 0,0-1-1 0 0,5 15 1 0 0,12 7 86 0 0,-15-25-86 0 0,1 0 0 0 0,0-1 0 0 0,1 1 0 0 0,-1-1 0 0 0,0 0 0 0 0,1 0 0 0 0,5 2 0 0 0,22 8 47 0 0,22-5 9 0 0,-38-8-57 0 0,0 0 1 0 0,1-1 0 0 0,-1-1-1 0 0,0 0 1 0 0,0-1-1 0 0,0-1 1 0 0,0-1-1 0 0,27-11 1 0 0,1-11 27 0 0,-29 14 4 0 0,-7 4 11 0 0,-3 0-17 0 0,-2 6-5 0 0,-1 0 1 0 0,0-1-1 0 0,1 1 0 0 0,-1-1 0 0 0,0 1 1 0 0,-1-1-1 0 0,1 0 0 0 0,-1 0 0 0 0,0 0 1 0 0,0 0-1 0 0,0 0 0 0 0,0 0 0 0 0,-1 0 0 0 0,1 0 1 0 0,-1 0-1 0 0,0-1 0 0 0,-1-5 0 0 0,-2-4 58 0 0,0 0 0 0 0,-2 0 0 0 0,1 1 0 0 0,-1 0 0 0 0,-1 0 0 0 0,0 0 0 0 0,-1 1 0 0 0,-1 0 0 0 0,-10-14 0 0 0,13 19-127 0 0,0 1 1 0 0,-1 0 0 0 0,1 1-1 0 0,-1 0 1 0 0,0 0 0 0 0,-1 0-1 0 0,1 0 1 0 0,-1 1 0 0 0,0 0-1 0 0,0 0 1 0 0,0 1 0 0 0,0 0-1 0 0,-1 0 1 0 0,1 1 0 0 0,-1 0-1 0 0,1 0 1 0 0,-14 0 0 0 0,-64-2-4502 0 0,53 4 2313 0 0</inkml:trace>
</inkml:ink>
</file>

<file path=ppt/ink/ink2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1:53.191"/>
    </inkml:context>
    <inkml:brush xml:id="br0">
      <inkml:brushProperty name="width" value="0.1" units="cm"/>
      <inkml:brushProperty name="height" value="0.1" units="cm"/>
      <inkml:brushProperty name="color" value="#E71224"/>
    </inkml:brush>
  </inkml:definitions>
  <inkml:trace contextRef="#ctx0" brushRef="#br0">61 85 24 0 0,'0'0'4764'0'0,"5"-3"-4669"0"0,102-48 846 0 0,-94 46-786 0 0,0-1-1 0 0,0 1 1 0 0,0 1 0 0 0,1 1-1 0 0,23-4 1 0 0,-34 7-146 0 0,44 2 85 0 0,-35-1-85 0 0,20 8 35 0 0,-30-8-48 0 0,25 23 12 0 0,-27-21-4 0 0,1-1-1 0 0,0 1 1 0 0,-1-1 0 0 0,1 1 0 0 0,-1-1-1 0 0,0 1 1 0 0,0-1 0 0 0,0 1 0 0 0,0 0 0 0 0,0-1-1 0 0,0 1 1 0 0,-1-1 0 0 0,1 1 0 0 0,-1-1-1 0 0,0 1 1 0 0,0-1 0 0 0,0 0 0 0 0,0 1-1 0 0,0-1 1 0 0,0 0 0 0 0,-1 0 0 0 0,1 0-1 0 0,-1 0 1 0 0,1 0 0 0 0,-4 3 0 0 0,-5 7 7 0 0,-1-1 1 0 0,0 0-1 0 0,-14 11 1 0 0,-179 124 113 0 0,196-141-132 0 0,2-1 12 0 0,0 0 1 0 0,0 0 0 0 0,-1 0 0 0 0,0-1-1 0 0,1 0 1 0 0,-9 2 13 0 0,4 2-24 0 0,6-3 66 0 0,7-5 197 0 0,17-9-242 0 0,-1 2 1 0 0,1 1-1 0 0,29-9 1 0 0,-26 11-33 0 0,0 1-1 0 0,1 1 1 0 0,23 0 0 0 0,-41 2 13 0 0,0 1 0 0 0,1 0 0 0 0,-1 0 0 0 0,0 1 0 0 0,0-1 0 0 0,0 1 0 0 0,0 1 0 0 0,0-1 0 0 0,0 0-1 0 0,0 1 1 0 0,0 0 0 0 0,0 1 0 0 0,-1-1 0 0 0,1 1 0 0 0,-1-1 0 0 0,1 1 0 0 0,-1 1 0 0 0,6 5 0 0 0,-8-6 2 0 0,0-1 0 0 0,0 1 0 0 0,-1-1 1 0 0,1 1-1 0 0,-1 0 0 0 0,0-1 0 0 0,0 1 0 0 0,0 0 0 0 0,0 0 0 0 0,0 0 1 0 0,-1 0-1 0 0,1 0 0 0 0,-1 0 0 0 0,0 0 0 0 0,0 0 0 0 0,0 0 0 0 0,0 0 1 0 0,-1 4-1 0 0,-1-1 2 0 0,0-1 1 0 0,1 1-1 0 0,-2-1 1 0 0,1 0-1 0 0,-1 0 1 0 0,0 0-1 0 0,0 0 1 0 0,0 0-1 0 0,-5 4 1 0 0,-5 5-1 0 0,-1 0 1 0 0,0-1 0 0 0,-1-1-1 0 0,-26 17 1 0 0,19-17 20 0 0,0-1 0 0 0,0-1-1 0 0,-1-1 1 0 0,0-1 0 0 0,-1 0 0 0 0,0-2 0 0 0,-30 3 0 0 0,53-8-16 0 0,-1-1 1 0 0,1 0-1 0 0,-1 0 0 0 0,1 1 0 0 0,-1-1 1 0 0,1 0-1 0 0,-1 0 0 0 0,1-1 1 0 0,-1 1-1 0 0,1 0 0 0 0,-1 0 1 0 0,1-1-1 0 0,-1 1 0 0 0,1-1 0 0 0,-1 1 1 0 0,1-1-1 0 0,0 0 0 0 0,-1 0 1 0 0,1 1-1 0 0,0-1 0 0 0,0 0 0 0 0,-2-2 1 0 0,1 1-12 0 0,20-18-57 0 0,-10 14-99 0 0,0 0 0 0 0,0 1 0 0 0,1 0 0 0 0,-1 0 0 0 0,1 0 0 0 0,0 1 0 0 0,1 1 0 0 0,10-4-1 0 0,12-5-1396 0 0,-7 2-235 0 0,0 0 138 0 0</inkml:trace>
</inkml:ink>
</file>

<file path=ppt/ink/ink2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1:54.395"/>
    </inkml:context>
    <inkml:brush xml:id="br0">
      <inkml:brushProperty name="width" value="0.1" units="cm"/>
      <inkml:brushProperty name="height" value="0.1" units="cm"/>
      <inkml:brushProperty name="color" value="#E71224"/>
    </inkml:brush>
  </inkml:definitions>
  <inkml:trace contextRef="#ctx0" brushRef="#br0">204 159 76 0 0,'0'0'4291'0'0,"-5"-14"-4014"0"0,18-9 233 0 0,-2 0 1 0 0,0-1 0 0 0,12-41 0 0 0,-22 63-186 0 0,-2-6-121 0 0,-3 13-116 0 0,-6 24-100 0 0,1-2 13 0 0,-96 197 77 0 0,81-199 1072 0 0,66-59-1019 0 0,-32 25-120 0 0,0 0-1 0 0,1 0 1 0 0,0 1-1 0 0,1 0 1 0 0,-1 1 0 0 0,2 0-1 0 0,-1 1 1 0 0,23-8-1 0 0,-29 14-14 0 0,0-1 1 0 0,0 1-1 0 0,0 0 0 0 0,0 0 0 0 0,-1 0 0 0 0,1 1 0 0 0,0 0 0 0 0,0 0 0 0 0,0 1 0 0 0,-1 0 0 0 0,1 0 0 0 0,-1 0 0 0 0,1 0 0 0 0,-1 1 0 0 0,0 0 0 0 0,0 0 0 0 0,0 1 0 0 0,0-1 0 0 0,-1 1 0 0 0,1 0 0 0 0,-1 0 0 0 0,0 1 0 0 0,0-1 0 0 0,-1 1 0 0 0,1 0 0 0 0,-1 0 0 0 0,0 0 0 0 0,4 10 0 0 0,-5-12 7 0 0,-1 0 0 0 0,0 1-1 0 0,0-1 1 0 0,0 1 0 0 0,0-1 0 0 0,0 1-1 0 0,-1-1 1 0 0,0 1 0 0 0,1-1-1 0 0,-2 1 1 0 0,1 0 0 0 0,0-1 0 0 0,-1 1-1 0 0,1-1 1 0 0,-1 1 0 0 0,-2 4 0 0 0,1-1 3 0 0,-1-1 0 0 0,-1 1 0 0 0,1-1 1 0 0,-1 0-1 0 0,0 0 0 0 0,-1-1 1 0 0,-8 10-1 0 0,-7 2 13 0 0,1 0 1 0 0,-2-2-1 0 0,-34 20 1 0 0,32-20-5 0 0,-1-2 0 0 0,-1 0 0 0 0,0-2 0 0 0,-50 17-1 0 0,41-15 3 0 0,26-9 3 0 0,0 0 1 0 0,0-1 0 0 0,0 0-1 0 0,0 0 1 0 0,-9 1-1 0 0,15-4 1 0 0,1-11-55 0 0,0 9 23 0 0,1 1 0 0 0,-1-1 1 0 0,1 1-1 0 0,0 0 0 0 0,-1-1 0 0 0,1 1 1 0 0,0-1-1 0 0,0 1 0 0 0,0-1 1 0 0,0 1-1 0 0,0-1 0 0 0,1 1 0 0 0,-1-1 1 0 0,0 1-1 0 0,1-1 0 0 0,0-2 0 0 0,2-1-67 0 0,1 0 0 0 0,-1 0-1 0 0,1 1 1 0 0,0-1 0 0 0,0 1-1 0 0,0 0 1 0 0,1 0 0 0 0,-1 1-1 0 0,1-1 1 0 0,7-3 0 0 0,61-30-1730 0 0,-31 17-1443 0 0,-27 12 1614 0 0</inkml:trace>
</inkml:ink>
</file>

<file path=ppt/ink/ink2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1:54.976"/>
    </inkml:context>
    <inkml:brush xml:id="br0">
      <inkml:brushProperty name="width" value="0.1" units="cm"/>
      <inkml:brushProperty name="height" value="0.1" units="cm"/>
      <inkml:brushProperty name="color" value="#E71224"/>
    </inkml:brush>
  </inkml:definitions>
  <inkml:trace contextRef="#ctx0" brushRef="#br0">1 33 16 0 0,'0'0'4488'0'0,"7"-1"-4308"0"0,343-23 2046 0 0,-327 23-2047 0 0,28-5-27 0 0,-49 6-314 0 0,10 1-1039 0 0</inkml:trace>
</inkml:ink>
</file>

<file path=ppt/ink/ink2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1:55.907"/>
    </inkml:context>
    <inkml:brush xml:id="br0">
      <inkml:brushProperty name="width" value="0.1" units="cm"/>
      <inkml:brushProperty name="height" value="0.1" units="cm"/>
      <inkml:brushProperty name="color" value="#E71224"/>
    </inkml:brush>
  </inkml:definitions>
  <inkml:trace contextRef="#ctx0" brushRef="#br0">341 83 380 0 0,'0'0'403'0'0,"4"-14"2047"0"0,-15-11-1934 0 0,9 22-381 0 0,-21-28 829 0 0,17 29-942 0 0,0 0 1 0 0,0 1-1 0 0,0-1 0 0 0,0 1 1 0 0,0 0-1 0 0,-1 1 0 0 0,1 0 1 0 0,0 0-1 0 0,0 0 1 0 0,-1 0-1 0 0,1 1 0 0 0,0 0 1 0 0,0 1-1 0 0,0-1 1 0 0,0 1-1 0 0,-10 5 0 0 0,1-1-30 0 0,1 0 0 0 0,0 2-1 0 0,1 0 1 0 0,-1 0 0 0 0,-19 18-1 0 0,25-17 18 0 0,0 0 0 0 0,1 0-1 0 0,0 1 1 0 0,1 0-1 0 0,0 0 1 0 0,1 0 0 0 0,0 1-1 0 0,1 0 1 0 0,0 0-1 0 0,0 0 1 0 0,1 1-1 0 0,1-1 1 0 0,-2 15 0 0 0,-2 4-18 0 0,1-12 28 0 0,2 0-1 0 0,1 1 1 0 0,0-1-1 0 0,1 32 1 0 0,1-45-10 0 0,0 1 1 0 0,1 0-1 0 0,0 0 1 0 0,0-1-1 0 0,0 1 1 0 0,1-1-1 0 0,0 1 0 0 0,0-1 1 0 0,0 1-1 0 0,1-1 1 0 0,0 0-1 0 0,0 0 1 0 0,0 0-1 0 0,0-1 1 0 0,1 1-1 0 0,0-1 1 0 0,0 0-1 0 0,8 7 1 0 0,-6-7-5 0 0,1-1 0 0 0,-1 0 0 0 0,1 0 0 0 0,0-1 0 0 0,-1 1 0 0 0,1-2 0 0 0,1 1 0 0 0,-1-1 0 0 0,0 0 0 0 0,9 0 0 0 0,66-5 68 0 0,-70 2-41 0 0,-1 0 0 0 0,1-1 1 0 0,-1 0-1 0 0,0-1 0 0 0,0-1 1 0 0,0 1-1 0 0,-1-2 0 0 0,1 0 1 0 0,-1 0-1 0 0,-1 0 0 0 0,1-1 1 0 0,-1-1-1 0 0,15-15 0 0 0,-14 11 147 0 0,-1 0-1 0 0,16-26 0 0 0,-9 12-42 0 0,-13 21-88 0 0,-1-1 0 0 0,0 0 1 0 0,0 0-1 0 0,0 0 0 0 0,-1 0 0 0 0,0 0 1 0 0,0 0-1 0 0,0-9 0 0 0,5-23 238 0 0,-4 30-213 0 0,0 0-1 0 0,-1 0 1 0 0,0 0 0 0 0,0 1 0 0 0,-1-1-1 0 0,0 0 1 0 0,-2-11 0 0 0,2 0-28 0 0,0 15-15 0 0,0-1 0 0 0,-1 0 0 0 0,1 0 0 0 0,-1 1-1 0 0,0-1 1 0 0,0 1 0 0 0,-1-1 0 0 0,1 1 0 0 0,-1-1 0 0 0,0 1 0 0 0,0 0 0 0 0,0 0 0 0 0,-1 0 0 0 0,1 0 0 0 0,-1 0 0 0 0,-5-5 0 0 0,2 4-6 0 0,1 1 1 0 0,-1-1 0 0 0,0 1-1 0 0,0 1 1 0 0,0-1 0 0 0,-1 1-1 0 0,0 0 1 0 0,1 0 0 0 0,-14-3-1 0 0,-3 2-25 0 0,-1 0 0 0 0,0 1-1 0 0,0 2 1 0 0,0 0 0 0 0,-33 4 0 0 0,6 1-404 0 0,-36 2-4359 0 0,71-5 2660 0 0</inkml:trace>
</inkml:ink>
</file>

<file path=ppt/ink/ink2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2:12.298"/>
    </inkml:context>
    <inkml:brush xml:id="br0">
      <inkml:brushProperty name="width" value="0.1" units="cm"/>
      <inkml:brushProperty name="height" value="0.1" units="cm"/>
      <inkml:brushProperty name="color" value="#E71224"/>
    </inkml:brush>
  </inkml:definitions>
  <inkml:trace contextRef="#ctx0" brushRef="#br0">0 60 144 0 0,'0'0'6379'0'0,"15"-7"-6154"0"0,12-3-129 0 0,1 2 1 0 0,-1 1-1 0 0,1 1 0 0 0,49-5 0 0 0,-4 1 5 0 0,-71 10-103 0 0,0 0-1 0 0,1-1 1 0 0,-1 1-1 0 0,0 0 1 0 0,1 0-1 0 0,-1 1 1 0 0,0-1-1 0 0,0 0 1 0 0,1 1-1 0 0,-1-1 1 0 0,0 1-1 0 0,0 0 1 0 0,1 0-1 0 0,-1 0 1 0 0,0 0-1 0 0,0 0 1 0 0,0 0 0 0 0,0 0-1 0 0,0 1 1 0 0,-1-1-1 0 0,1 1 1 0 0,0-1-1 0 0,-1 1 1 0 0,1 0-1 0 0,-1 0 1 0 0,1-1-1 0 0,-1 1 1 0 0,0 0-1 0 0,0 0 1 0 0,0 1-1 0 0,0-1 1 0 0,0 0-1 0 0,0 0 1 0 0,-1 0-1 0 0,1 1 1 0 0,-1-1 0 0 0,0 0-1 0 0,1 0 1 0 0,-1 1-1 0 0,0 2 1 0 0,-2 2 3 0 0,1 0 0 0 0,-1 0 0 0 0,0 0 0 0 0,-1-1 0 0 0,0 1 0 0 0,0-1 0 0 0,0 1 0 0 0,-1-1 0 0 0,0 0 0 0 0,0-1 0 0 0,-1 1 0 0 0,1-1 0 0 0,-1 0 0 0 0,-9 8 0 0 0,-4 7 6 0 0,2-4 7 0 0,0-1 0 0 0,-1-1 0 0 0,-1 0 0 0 0,-37 21 0 0 0,33-21-22 0 0,2-1 16 0 0,0-1 0 0 0,-1-1 1 0 0,-26 10-1 0 0,45-20 202 0 0,9-3-196 0 0,15-2-2 0 0,112-13 47 0 0,-123 16-63 0 0,1 1-1 0 0,-1 0 1 0 0,0 0 0 0 0,0 2-1 0 0,1-1 1 0 0,-1 1 0 0 0,0 1 0 0 0,0 0-1 0 0,19 8 1 0 0,-27-9 5 0 0,0-1 1 0 0,0 1-1 0 0,0-1 0 0 0,0 1 1 0 0,0 0-1 0 0,0 0 0 0 0,-1 1 1 0 0,1-1-1 0 0,-1 1 0 0 0,1-1 1 0 0,-1 1-1 0 0,0 0 0 0 0,0-1 1 0 0,0 1-1 0 0,0 0 0 0 0,-1 1 1 0 0,1-1-1 0 0,-1 0 0 0 0,0 0 1 0 0,0 1-1 0 0,1 4 0 0 0,-2-7 0 0 0,1 1-1 0 0,-1-1 0 0 0,0 0 1 0 0,1 0-1 0 0,-1 1 0 0 0,0-1 0 0 0,0 0 1 0 0,0 1-1 0 0,0-1 0 0 0,-1 0 1 0 0,1 0-1 0 0,0 1 0 0 0,0-1 1 0 0,-1 0-1 0 0,1 0 0 0 0,-1 1 0 0 0,1-1 1 0 0,-1 0-1 0 0,1 0 0 0 0,-1 0 1 0 0,0 0-1 0 0,0 0 0 0 0,1 0 1 0 0,-2 2-1 0 0,-1-1 6 0 0,-2 7 1 0 0,-1-1 1 0 0,0-1-1 0 0,0 1 1 0 0,0-1-1 0 0,-1 0 1 0 0,0-1-1 0 0,-1 0 1 0 0,1 0-1 0 0,-1 0 1 0 0,0-1-1 0 0,-1 0 1 0 0,1-1-1 0 0,-1 0 1 0 0,-15 5-1 0 0,22-8-121 0 0,0 0 0 0 0,0 0 0 0 0,1 0-1 0 0,-1-1 1 0 0,0 1 0 0 0,0-1 0 0 0,0 0 0 0 0,0 1-1 0 0,1-1 1 0 0,-1 0 0 0 0,0 0 0 0 0,0 0-1 0 0,0 0 1 0 0,0-1 0 0 0,0 1 0 0 0,0 0-1 0 0,1-1 1 0 0,-1 1 0 0 0,0-1 0 0 0,0 0-1 0 0,0 0 1 0 0,1 1 0 0 0,-1-1 0 0 0,1 0 0 0 0,-1-1-1 0 0,0 1 1 0 0,1 0 0 0 0,0 0 0 0 0,-1 0-1 0 0,1-1 1 0 0,0 1 0 0 0,0-1 0 0 0,0 1-1 0 0,-1-1 1 0 0,2 0 0 0 0,-1 1 0 0 0,0-1 0 0 0,0 0-1 0 0,0 0 1 0 0,1 1 0 0 0,-1-4 0 0 0</inkml:trace>
</inkml:ink>
</file>

<file path=ppt/ink/ink2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5T10:52:13.233"/>
    </inkml:context>
    <inkml:brush xml:id="br0">
      <inkml:brushProperty name="width" value="0.1" units="cm"/>
      <inkml:brushProperty name="height" value="0.1" units="cm"/>
      <inkml:brushProperty name="color" value="#E71224"/>
    </inkml:brush>
  </inkml:definitions>
  <inkml:trace contextRef="#ctx0" brushRef="#br0">408 164 216,'24'-35'2792,"-21"31"-2577,0-1-1,-1 1 1,1-1-1,-1 0 1,0 0-1,0 0 1,-1 0-1,2-8 0,-3 11-87,-1-4 18,-2 0 0,1 0-1,-1 0 1,0 0 0,-6-8-1,6 9-60,0 2-55,0 0-1,0 1 0,-1-1 0,1 1 1,-1 0-1,0 0 0,0 0 1,0 1-1,0-1 0,0 1 1,0 0-1,0 0 0,0 0 1,0 1-1,0-1 0,-1 1 0,-4 0 1,-8 1 18,0 1 0,-30 6 1,27-4-25,0 2 1,1 0-1,-1 1 1,1 2 0,1-1-1,-1 2 1,1 1-1,1 0 1,0 1 0,1 0-1,0 2 1,-20 21-1,31-31-17,4-2-2,0-1 0,0 0 0,0 1 0,0-1 0,0 1 0,0-1 0,0 1-1,1-1 1,-1 1 0,0 0 0,1-1 0,0 1 0,-1 0 0,1-1 0,0 1-1,0 2 1,-1-2 10,1-1-1,-1 1 1,1 0-1,0-1 1,-1 1 0,1 0-1,0 0 1,0-1-1,0 1 1,1 0-1,-1 0 1,0-1-1,1 1 1,-1 0-1,1-1 1,-1 1 0,1 0-1,0-1 1,0 1-1,0-1 1,-1 1-1,2-1 1,-1 0-1,2 3 1,0-1 12,1-1-1,-1 0 1,1 0-1,-1 0 1,1-1 0,-1 1-1,1-1 1,0 0-1,0 0 1,7 1 0,4 0 40,1-1 1,-1-1-1,1 0 1,27-5-1,-17 1-12,-1-1-1,0-2 0,0 0 1,42-20-1,-55 21-46,-2 0 1,1 0-1,-1-2 0,18-14 0,19-26-52,-46 47 20,-3 6-134,-240 430 127,183-355 111,24-36-71,34-43-92,40-17-6513</inkml:trace>
</inkml:ink>
</file>

<file path=ppt/ink/ink2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2:14.474"/>
    </inkml:context>
    <inkml:brush xml:id="br0">
      <inkml:brushProperty name="width" value="0.1" units="cm"/>
      <inkml:brushProperty name="height" value="0.1" units="cm"/>
      <inkml:brushProperty name="color" value="#E71224"/>
    </inkml:brush>
  </inkml:definitions>
  <inkml:trace contextRef="#ctx0" brushRef="#br0">386 182 232 0 0,'2'-3'310'0'0,"7"-6"331"0"0,12-14 736 0 0,-21 22-1333 0 0,16-27 1208 0 0,-15 28-1235 0 0,-1 0-1 0 0,1-1 0 0 0,-1 1 0 0 0,0-1 1 0 0,1 1-1 0 0,-1-1 0 0 0,0 1 1 0 0,1-1-1 0 0,-1 1 0 0 0,0-1 1 0 0,0 1-1 0 0,0-1 0 0 0,1 1 1 0 0,-1-1-1 0 0,0 0 0 0 0,0 1 1 0 0,0-1-1 0 0,0 1 0 0 0,0-1 1 0 0,0 0-1 0 0,0 1 0 0 0,0-1 1 0 0,0 1-1 0 0,0-1 0 0 0,-1 1 1 0 0,1-1-1 0 0,0 0 0 0 0,0 1 1 0 0,0-1-1 0 0,-1 1 0 0 0,1-1 1 0 0,0 1-1 0 0,-1-1 0 0 0,1 1 1 0 0,0-1-1 0 0,-1 1 0 0 0,1 0 1 0 0,-1-1-1 0 0,1 1 0 0 0,0-1 1 0 0,-1 1-1 0 0,1 0 0 0 0,-1-1 0 0 0,1 1 1 0 0,-1 0-1 0 0,0 0 0 0 0,1-1 1 0 0,-1 1-1 0 0,1 0 0 0 0,-1 0 1 0 0,0 0-1 0 0,-2-4 250 0 0,3 2-236 0 0,-1 1 0 0 0,1 0 0 0 0,-1 0 0 0 0,0 0 0 0 0,1-1 0 0 0,-1 1 0 0 0,0 0 0 0 0,0 0 0 0 0,0 0 0 0 0,0 0 0 0 0,0 0 0 0 0,0 0 0 0 0,0 1 0 0 0,0-1 0 0 0,0 0 0 0 0,0 0 0 0 0,0 1 0 0 0,0-1 0 0 0,-1 1 0 0 0,1-1 0 0 0,-3 0 0 0 0,-12 2 18 0 0,-1 1 1 0 0,1 1-1 0 0,0 0 0 0 0,0 1 0 0 0,0 0 0 0 0,0 2 1 0 0,1-1-1 0 0,0 2 0 0 0,0 0 0 0 0,1 1 0 0 0,-18 13 1 0 0,13-8-9 0 0,1 1 0 0 0,1 0 1 0 0,0 1-1 0 0,1 1 0 0 0,1 1 1 0 0,0 0-1 0 0,-22 36 1 0 0,31-44-28 0 0,1-1 0 0 0,0 1 1 0 0,1-1-1 0 0,0 1 0 0 0,0 0 1 0 0,1 1-1 0 0,0-1 0 0 0,1 1 1 0 0,0-1-1 0 0,0 1 0 0 0,1 0 1 0 0,0 0-1 0 0,1 0 0 0 0,0-1 1 0 0,0 1-1 0 0,1 0 0 0 0,1 0 1 0 0,0-1-1 0 0,0 1 0 0 0,1 0 1 0 0,0-1-1 0 0,7 15 0 0 0,23 27 37 0 0,-21-35-37 0 0,-10-14-5 0 0,1 0-1 0 0,0 0 1 0 0,1-1-1 0 0,-1 1 1 0 0,0-1-1 0 0,0 1 1 0 0,7 1 0 0 0,66 0 60 0 0,-64-4-72 0 0,-2 1-8 0 0,0-1 1 0 0,0 0 0 0 0,0-1 0 0 0,-1 0 0 0 0,1 0 0 0 0,0-1 0 0 0,-1-1 0 0 0,17-7 0 0 0,38-20 25 0 0,-48 24-20 0 0,0 0 0 0 0,-1-1 0 0 0,1-1 0 0 0,15-13 0 0 0,-18 10 201 0 0,0-2 1 0 0,-1 0-1 0 0,0 0 1 0 0,-1-1-1 0 0,-1 0 1 0 0,15-31-1 0 0,14-18 317 0 0,-30 49-313 0 0,-1-1 0 0 0,0-1-1 0 0,10-31 1 0 0,-17 47-144 0 0,7-38 250 0 0,-10 26-238 0 0,0 1 0 0 0,-1 0 0 0 0,-1 0 0 0 0,0 0 0 0 0,0 0 0 0 0,-1 1 0 0 0,-1 0 0 0 0,0 0-1 0 0,0 0 1 0 0,-14-17 0 0 0,17 25-94 0 0,0 0-1 0 0,0 1 1 0 0,0-1-1 0 0,0 1 1 0 0,-1 0-1 0 0,1 0 1 0 0,-1 0-1 0 0,0 0 1 0 0,1 0-1 0 0,-1 1 1 0 0,0-1-1 0 0,0 1 1 0 0,0 0-1 0 0,0 1 1 0 0,0-1-1 0 0,0 1 1 0 0,0-1-1 0 0,-7 2 1 0 0,-7 0-487 0 0,0 1 1 0 0,-34 7-1 0 0,34-5 145 0 0,-83 19-3717 0 0,50-10 1742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7-28T11:38:19.423"/>
    </inkml:context>
    <inkml:brush xml:id="br0">
      <inkml:brushProperty name="width" value="0.025" units="cm"/>
      <inkml:brushProperty name="height" value="0.025" units="cm"/>
      <inkml:brushProperty name="color" value="#66CC00"/>
      <inkml:brushProperty name="ignorePressure" value="1"/>
    </inkml:brush>
  </inkml:definitions>
  <inkml:trace contextRef="#ctx0" brushRef="#br0">1 0,'7'0,"2"0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3:48.353"/>
    </inkml:context>
    <inkml:brush xml:id="br0">
      <inkml:brushProperty name="width" value="0.05" units="cm"/>
      <inkml:brushProperty name="height" value="0.05" units="cm"/>
      <inkml:brushProperty name="color" value="#E71224"/>
    </inkml:brush>
  </inkml:definitions>
  <inkml:trace contextRef="#ctx0" brushRef="#br0">0 101 268 0 0,'15'-36'4694'0'0,"-7"-2"-3366"0"0,-3 12 242 0 0,-5 50-1304 0 0,-1 133-320 0 0,2-51 47 0 0,-2-96 60 0 0,1 1 0 0 0,-2-1 0 0 0,0 1 0 0 0,-5 15 1 0 0,5-16-1110 0 0,-1-1 1 0 0,1 1-1 0 0,1 0 1 0 0,-1 11 0 0 0</inkml:trace>
</inkml:ink>
</file>

<file path=ppt/ink/ink3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2:27.623"/>
    </inkml:context>
    <inkml:brush xml:id="br0">
      <inkml:brushProperty name="width" value="0.1" units="cm"/>
      <inkml:brushProperty name="height" value="0.1" units="cm"/>
      <inkml:brushProperty name="color" value="#E71224"/>
    </inkml:brush>
  </inkml:definitions>
  <inkml:trace contextRef="#ctx0" brushRef="#br0">207 53 80 0 0,'0'0'411'0'0,"-1"-16"2949"0"0,-3-9-1919 0 0,4 23-1010 0 0,3-6-297 0 0,-2 6-39 0 0,-2 7 491 0 0,-22 66-532 0 0,-3-1-1 0 0,-61 117 1 0 0,24-47 10 0 0,62-139-62 0 0,1 0 0 0 0,-1 1 0 0 0,0-1 0 0 0,1 1 0 0 0,-1-1 0 0 0,1 1 0 0 0,0-1 0 0 0,-1 1 0 0 0,1 0 0 0 0,0-1 0 0 0,0 1 1 0 0,0-1-1 0 0,0 1 0 0 0,0 0 0 0 0,0-1 0 0 0,1 1 0 0 0,0 2 0 0 0,-1-4-1 0 0,0 1 0 0 0,1 0 1 0 0,-1-1-1 0 0,1 1 0 0 0,-1-1 1 0 0,0 1-1 0 0,1-1 0 0 0,-1 1 1 0 0,1-1-1 0 0,0 1 0 0 0,-1-1 0 0 0,1 1 1 0 0,-1-1-1 0 0,1 0 0 0 0,0 1 1 0 0,-1-1-1 0 0,1 0 0 0 0,0 1 1 0 0,0-1-1 0 0,-1 0 0 0 0,1 0 1 0 0,0 0-1 0 0,-1 0 0 0 0,1 0 1 0 0,1 0-1 0 0,0 0 6 0 0,20-1 47 0 0,171-33 80 0 0,-130 22-156 0 0,-10 0 54 0 0,-52 11-56 0 0,4 0 33 0 0,-1 0 0 0 0,1-1 0 0 0,-1 1 1 0 0,0-1-1 0 0,0 0 0 0 0,0 0 1 0 0,0 0-1 0 0,0-1 0 0 0,0 0 0 0 0,3-3 1 0 0,-5 4-10 0 0,0 0 0 0 0,-1-1 0 0 0,0 1 0 0 0,1-1 0 0 0,-1 1 0 0 0,0-1 0 0 0,0 0 0 0 0,-1 1 0 0 0,1-1 0 0 0,0 0 0 0 0,-1 0 0 0 0,0 1 0 0 0,0-1 0 0 0,1 0 0 0 0,-2 0 0 0 0,1 0 0 0 0,0 1 0 0 0,-1-1 0 0 0,1 0 0 0 0,-1 0 0 0 0,-1-2 0 0 0,2 2 10 0 0,-28-24 38 0 0,26 26-24 0 0,1 0-2 0 0,1 1-22 0 0,0-1 0 0 0,0 1-1 0 0,0 0 1 0 0,0 0 0 0 0,0 0-1 0 0,-1-1 1 0 0,1 1 0 0 0,0 0-1 0 0,0 0 1 0 0,0 0 0 0 0,0 0-1 0 0,0 0 1 0 0,-1-1-1 0 0,1 1 1 0 0,0 0 0 0 0,0 0-1 0 0,0 0 1 0 0,-1 0 0 0 0,1 0-1 0 0,0 0 1 0 0,0 0 0 0 0,0 0-1 0 0,-1 0 1 0 0,1 0 0 0 0,0 0-1 0 0,0-1 1 0 0,0 1 0 0 0,-1 0-1 0 0,1 0 1 0 0,0 1 0 0 0,0-1-1 0 0,0 0 1 0 0,-1 0 0 0 0,1 0-1 0 0,0 0 1 0 0,0 0 0 0 0,0 0-1 0 0,-1 0 1 0 0,1 0 0 0 0,0 0-1 0 0,0 0 1 0 0,0 0 0 0 0,0 1-1 0 0,-1-1 1 0 0,1 0 0 0 0,0 0-1 0 0,0 0 1 0 0,0 1 0 0 0,-6 7 0 0 0,0 0 1 0 0,1 1 0 0 0,0-1-1 0 0,0 1 1 0 0,1 1-1 0 0,0-1 1 0 0,-4 18 0 0 0,-16 84 42 0 0,12-49-19 0 0,-10 31-104 0 0,-4 13-709 0 0,11-36-2577 0 0,13-56 1656 0 0</inkml:trace>
</inkml:ink>
</file>

<file path=ppt/ink/ink3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5T10:52:28.587"/>
    </inkml:context>
    <inkml:brush xml:id="br0">
      <inkml:brushProperty name="width" value="0.1" units="cm"/>
      <inkml:brushProperty name="height" value="0.1" units="cm"/>
      <inkml:brushProperty name="color" value="#E71224"/>
    </inkml:brush>
  </inkml:definitions>
  <inkml:trace contextRef="#ctx0" brushRef="#br0">252 92 236,'27'-79'4291,"-27"77"-3760,0 1-236,-1-8-342,1 9 75,0 0 0,0 0 0,0 0 0,0 0 0,0 0 0,0 0 0,0 0 0,0 0-1,0 0 1,0 0 0,0 1 0,0-1 0,0 0 0,-1 0 0,1 0 0,0 0 0,0 0 0,0 0 0,0 0 0,0 0-1,0 0 1,0 0 0,0 0 0,0 0 0,-1 0 0,1 0 0,0 0 0,0 0 0,0 0 0,0 0 0,0 0 0,0 0-1,0 0 1,0 0 0,0 0 0,0 0 0,-1 0 0,1 0 0,0 0 0,0-1 0,0 1 0,0 0 0,0 0-1,0 0 1,0 0 0,0 0 0,0 0 0,0 0 0,0 0 0,0 0 0,0 0 0,0 0 0,0-1 0,-1 1 0,1 0-1,0 0 1,0 0 0,-105 219 308,86-143-258,18-74-73,1-1-3,0 0 1,0 0-1,0 1 0,1-1 1,-1 0-1,0 0 0,1 0 0,-1 0 1,0 0-1,1 0 0,0 0 1,-1 0-1,1 0 0,-1 0 1,1 0-1,0 0 0,0 0 0,0 0 1,-1 0-1,1-1 0,0 1 1,0 0-1,0-1 0,0 1 1,0-1-1,0 1 0,1-1 0,-1 1 1,0-1-1,1 1 0,69-8 76,-63 7-84,-1 0 1,1 0 0,-1 0 0,0 1-1,1 0 1,-1 1 0,0-1-1,1 2 1,-1-1 0,0 1 0,-1 0-1,1 0 1,0 0 0,6 6 0,-10-7 4,-1 0 0,0 1 0,0-1 0,0 0 0,-1 1 0,1-1 0,-1 1 1,1-1-1,-1 1 0,0 0 0,0-1 0,0 1 0,0 0 0,0 0 0,-1 0 0,1 0 1,-1 0-1,0 0 0,0-1 0,0 1 0,0 0 0,0 0 0,-1 0 0,0 0 1,1 0-1,-1 0 0,0 0 0,0-1 0,0 1 0,-1 0 0,1-1 0,-1 1 0,1-1 1,-5 5-1,-6 10 18,-1 0 0,-1-1 1,-1 0-1,0-1 1,0-1-1,-2-1 0,0 0 1,0-1-1,-1 0 0,-1-2 1,0 0-1,0-2 1,-1 0-1,0 0 0,0-2 1,-39 7-1,59-13-17,-1 0 1,0 0-1,0 0 0,0 1 0,0-1 1,0 0-1,0 0 0,0 0 0,0 0 1,1 0-1,-1-1 0,0 1 0,0 0 1,0 0-1,0-1 0,0 1 0,0 0 1,1-1-1,-1 1 0,-1-2 0,1 1-1,-1 0 0,1 0-1,0 0 1,0 0-1,1 0 1,-1 0-1,0 0 1,0-1 0,0 1-1,1 0 1,-1-1-1,1 1 1,-1 0-1,1-1 1,-1 1 0,1-1-1,0 1 1,0-1-1,0 1 1,0-1-1,0 1 1,0 0 0,0-1-1,0 1 1,1-1-1,-1 1 1,0-1-1,1 1 1,-1 0 0,1-1-1,0 1 1,-1 0-1,1-1 1,0 1-1,0 0 1,0 0 0,2-2-1,-2 1 6,4-5-12,2-1 1,-1 1 0,1 0-1,0 1 1,1 0 0,-1 0 0,1 0-1,0 1 1,1 0 0,-1 1-1,1-1 1,0 2 0,0-1-1,0 1 1,13-2 0,9 0-629,0 2 0,0 1-1,42 2 1,-29 1-1627</inkml:trace>
</inkml:ink>
</file>

<file path=ppt/ink/ink3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2:29.227"/>
    </inkml:context>
    <inkml:brush xml:id="br0">
      <inkml:brushProperty name="width" value="0.1" units="cm"/>
      <inkml:brushProperty name="height" value="0.1" units="cm"/>
      <inkml:brushProperty name="color" value="#E71224"/>
    </inkml:brush>
  </inkml:definitions>
  <inkml:trace contextRef="#ctx0" brushRef="#br0">8 23 104 0 0,'-7'-1'4579'0'0,"139"4"-3632"0"0,210-23 0 0 0,-328 18-820 0 0,10 0 435 0 0,-23 2-683 0 0,-1 0-1 0 0,1 0 1 0 0,-1 0-1 0 0,0 0 1 0 0,1 0-1 0 0,-1 0 1 0 0,1 0-1 0 0,-1 0 0 0 0,1 0 1 0 0,-1 1-1 0 0,1-1 1 0 0,-1 0-1 0 0,0 0 1 0 0,1 1-1 0 0,-1-1 1 0 0,0 0-1 0 0,1 0 1 0 0,-1 1-1 0 0,1-1 1 0 0,-1 0-1 0 0,0 1 1 0 0,0-1-1 0 0,1 1 0 0 0,-1-1 1 0 0,0 0-1 0 0,0 1 1 0 0,0-1-1 0 0,1 1 1 0 0,-1-1-1 0 0,0 0 1 0 0,0 1-1 0 0,0-1 1 0 0,0 1-1 0 0,0-1 1 0 0,0 1-1 0 0,0 0 1 0 0</inkml:trace>
</inkml:ink>
</file>

<file path=ppt/ink/ink3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2:30.076"/>
    </inkml:context>
    <inkml:brush xml:id="br0">
      <inkml:brushProperty name="width" value="0.1" units="cm"/>
      <inkml:brushProperty name="height" value="0.1" units="cm"/>
      <inkml:brushProperty name="color" value="#E71224"/>
    </inkml:brush>
  </inkml:definitions>
  <inkml:trace contextRef="#ctx0" brushRef="#br0">447 118 328 0 0,'0'-5'134'0'0,"-1"0"-1"0"0,1 0 1 0 0,0 1 0 0 0,-1-1-1 0 0,0 0 1 0 0,0 1-1 0 0,-1-1 1 0 0,1 0 0 0 0,-1 1-1 0 0,0 0 1 0 0,0-1 0 0 0,-1 1-1 0 0,1 0 1 0 0,-1 0-1 0 0,0 0 1 0 0,0 1 0 0 0,0-1-1 0 0,0 1 1 0 0,-1-1 0 0 0,1 1-1 0 0,-1 0 1 0 0,0 0-1 0 0,0 1 1 0 0,0-1 0 0 0,-1 1-1 0 0,1 0 1 0 0,0 0 0 0 0,-1 0-1 0 0,1 1 1 0 0,-1 0 0 0 0,0-1-1 0 0,-8 0 1 0 0,11 2-76 0 0,0-1-45 0 0,-1 1 0 0 0,1-1 1 0 0,0 1-1 0 0,-1-1 0 0 0,1 1 1 0 0,0 0-1 0 0,-1 0 0 0 0,1 0 1 0 0,-1 0-1 0 0,1 1 0 0 0,0-1 1 0 0,-1 0-1 0 0,1 1 0 0 0,-4 1 1 0 0,-32 10 106 0 0,29-6-96 0 0,2-1 1 0 0,-1 1-1 0 0,1 0 1 0 0,0 0-1 0 0,0 1 1 0 0,0 0-1 0 0,1 1 1 0 0,0-1-1 0 0,1 1 1 0 0,-9 16-1 0 0,-2 8 19 0 0,-20 51 0 0 0,29-64-29 0 0,0-1-1 0 0,1 1 1 0 0,1 1-1 0 0,1-1 1 0 0,-2 24-1 0 0,6-38-4 0 0,0 0 0 0 0,0 0 1 0 0,0 0-1 0 0,0 1 0 0 0,1-1 0 0 0,0 0 0 0 0,0 0 0 0 0,0 0 1 0 0,1 0-1 0 0,0-1 0 0 0,0 1 0 0 0,0 0 0 0 0,0-1 0 0 0,1 1 1 0 0,0-1-1 0 0,0 0 0 0 0,0 0 0 0 0,0 0 0 0 0,1 0 0 0 0,-1 0 1 0 0,1-1-1 0 0,0 0 0 0 0,0 1 0 0 0,0-1 0 0 0,5 2 1 0 0,-2-2 7 0 0,0 0 1 0 0,0 0-1 0 0,1 0 1 0 0,-1-1-1 0 0,0-1 1 0 0,1 1-1 0 0,-1-1 1 0 0,1 0-1 0 0,0-1 1 0 0,12 0-1 0 0,7-2 31 0 0,43-10-1 0 0,-60 10-42 0 0,6-2 36 0 0,1 0 0 0 0,-1-1-1 0 0,0-1 1 0 0,0 0 0 0 0,-1-1 0 0 0,0-1-1 0 0,0 0 1 0 0,-1-1 0 0 0,0 0-1 0 0,0-2 1 0 0,-1 1 0 0 0,0-2 0 0 0,16-18-1 0 0,-21 21 60 0 0,-1-1-1 0 0,0 1 1 0 0,0-1 0 0 0,-1 0-1 0 0,0-1 1 0 0,-1 1-1 0 0,0-1 1 0 0,4-12-1 0 0,-5 4 189 0 0,-3 17-260 0 0,0 0 1 0 0,0-1-1 0 0,0 1 0 0 0,0-1 0 0 0,0 0 1 0 0,-1 1-1 0 0,1-1 0 0 0,-1 1 1 0 0,0-1-1 0 0,0 0 0 0 0,0 1 0 0 0,0-1 1 0 0,0 0-1 0 0,0 1 0 0 0,-1-1 1 0 0,0 1-1 0 0,1-1 0 0 0,-1 0 0 0 0,0 1 1 0 0,0 0-1 0 0,0-1 0 0 0,0 1 1 0 0,-1 0-1 0 0,1-1 0 0 0,-1 1 1 0 0,1 0-1 0 0,-1 0 0 0 0,0 0 0 0 0,0 0 1 0 0,0 0-1 0 0,0 1 0 0 0,0-1 1 0 0,-4-2-1 0 0,-9-6 80 0 0,-16-11 188 0 0,-56-30 0 0 0,74 45-308 0 0,1 1 0 0 0,-1 0 0 0 0,-1 1 0 0 0,1 0 0 0 0,-1 1 0 0 0,1 1 0 0 0,-1 0 0 0 0,-19 0 0 0 0,-143 12-1620 0 0,58 6-2268 0 0,63-6 1725 0 0</inkml:trace>
</inkml:ink>
</file>

<file path=ppt/ink/ink3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3:21.123"/>
    </inkml:context>
    <inkml:brush xml:id="br0">
      <inkml:brushProperty name="width" value="0.1" units="cm"/>
      <inkml:brushProperty name="height" value="0.1" units="cm"/>
      <inkml:brushProperty name="color" value="#E71224"/>
    </inkml:brush>
  </inkml:definitions>
  <inkml:trace contextRef="#ctx0" brushRef="#br0">164 85 60 0 0,'12'-43'4959'0'0,"-11"41"-4772"0"0,19-36 2545 0 0,-19 36-2167 0 0,-7 40 55 0 0,-24 59-535 0 0,-43 96-1 0 0,29-82-62 0 0,3-7 16 0 0,40-102-42 0 0,1-2 4 0 0,-1 1 1 0 0,1-1-1 0 0,0 1 1 0 0,0-1 0 0 0,-1 1-1 0 0,1 0 1 0 0,0-1 0 0 0,0 1-1 0 0,0-1 1 0 0,0 1 0 0 0,-1-1-1 0 0,1 1 1 0 0,0 0-1 0 0,0-1 1 0 0,0 1 0 0 0,0-1-1 0 0,1 1 1 0 0,-1-1 0 0 0,0 1-1 0 0,0 0 1 0 0,0-1 0 0 0,1 2-1 0 0,10-3 0 0 0,1 0-1 0 0,0 0 1 0 0,0-1 0 0 0,-1 0-1 0 0,1-1 1 0 0,-1 0-1 0 0,0-1 1 0 0,12-6 0 0 0,17-3-6 0 0,136-51 37 0 0,-174 63-21 0 0,0 0-24 0 0,0-1 0 0 0,0 0 0 0 0,0 0 0 0 0,0 0 0 0 0,-1-1 0 0 0,1 1 0 0 0,-1 0 0 0 0,0-1 0 0 0,1 1 0 0 0,-1 0 0 0 0,0-1 0 0 0,0 0 0 0 0,-1 1 0 0 0,1-1 0 0 0,0 1 0 0 0,-1-1-1 0 0,0 0 1 0 0,0-3 1 0 0,-1-5-24 0 0,0 1 1 0 0,-1 0 0 0 0,-1 0 0 0 0,1-1 0 0 0,-2 2 0 0 0,0-1-1 0 0,0 0 1 0 0,-7-12 0 0 0,10 21 33 0 0,0-4-9 0 0,1 5 9 0 0,0 0 1 0 0,0 0-1 0 0,0 0 1 0 0,0-1 0 0 0,0 1-1 0 0,0 0 1 0 0,0 0-1 0 0,0-1 1 0 0,0 1-1 0 0,0 0 1 0 0,0 0-1 0 0,0-1 1 0 0,0 1-1 0 0,0 0 1 0 0,0 0-1 0 0,0 0 1 0 0,0-1 0 0 0,0 1-1 0 0,0 0 1 0 0,0 0-1 0 0,0-1 1 0 0,-1 1-1 0 0,1 0 1 0 0,0 0-1 0 0,0 0 1 0 0,0-1-1 0 0,0 1 1 0 0,0 0 0 0 0,-1 0-1 0 0,1 0 1 0 0,0 0-1 0 0,0-1 1 0 0,0 1-1 0 0,-1 0 1 0 0,1 0-1 0 0,0 0 1 0 0,0 0-1 0 0,0 0 1 0 0,-1 0-1 0 0,1 0 1 0 0,0 0 0 0 0,0 0-1 0 0,-1 0 1 0 0,1 0-1 0 0,0 0 1 0 0,0 0-1 0 0,-1 0 1 0 0,-6 10-4 0 0,1 1 1 0 0,0 0-1 0 0,1 0 1 0 0,0 1-1 0 0,1 0 1 0 0,0 0-1 0 0,1 0 1 0 0,-3 20-1 0 0,-8 24 3 0 0,-14 33-151 0 0,-47 138-523 0 0,15-81-3700 0 0,45-116 2457 0 0</inkml:trace>
</inkml:ink>
</file>

<file path=ppt/ink/ink3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3:22.158"/>
    </inkml:context>
    <inkml:brush xml:id="br0">
      <inkml:brushProperty name="width" value="0.1" units="cm"/>
      <inkml:brushProperty name="height" value="0.1" units="cm"/>
      <inkml:brushProperty name="color" value="#E71224"/>
    </inkml:brush>
  </inkml:definitions>
  <inkml:trace contextRef="#ctx0" brushRef="#br0">436 142 220 0 0,'0'0'347'0'0,"5"-13"1350"0"0,-7 5-1510 0 0,1 0 0 0 0,-1 1 0 0 0,-1-1 0 0 0,1 1 0 0 0,-1 0 0 0 0,-1-1 0 0 0,1 1 0 0 0,-1 1 0 0 0,0-1 0 0 0,-1 1 0 0 0,1-1-1 0 0,-10-8 1 0 0,10 12-149 0 0,1 0 0 0 0,-1 1 0 0 0,1-1 1 0 0,-1 1-1 0 0,0 0 0 0 0,0 0 0 0 0,0 0 0 0 0,0 0 0 0 0,0 1 0 0 0,-1 0 0 0 0,1-1 0 0 0,0 2 0 0 0,-1-1 0 0 0,1 0 0 0 0,0 1 0 0 0,-1 0 0 0 0,1 0 0 0 0,-1 0 0 0 0,1 1 0 0 0,-1-1 0 0 0,1 1 0 0 0,0 0 0 0 0,-1 0 0 0 0,1 1 0 0 0,0-1 0 0 0,-6 4 0 0 0,-10 5 13 0 0,1 1 0 0 0,1 1 0 0 0,0 0-1 0 0,-18 17 1 0 0,16-14-1 0 0,6-3-5 0 0,1 0-1 0 0,0 0 0 0 0,1 1 1 0 0,1 1-1 0 0,0 0 0 0 0,0 1 1 0 0,2 0-1 0 0,0 0 0 0 0,0 1 1 0 0,2 0-1 0 0,-9 24 0 0 0,15-38-27 0 0,0 1 0 0 0,0 0-1 0 0,0-1 1 0 0,1 1 0 0 0,-1 0-1 0 0,1-1 1 0 0,0 1 0 0 0,-1 0-1 0 0,1 0 1 0 0,0 0 0 0 0,0-1-1 0 0,1 1 1 0 0,-1 0 0 0 0,1 0-1 0 0,-1-1 1 0 0,1 1 0 0 0,0 0-1 0 0,0-1 1 0 0,0 1 0 0 0,0-1-1 0 0,1 1 1 0 0,-1-1 0 0 0,1 1-1 0 0,-1-1 1 0 0,1 0 0 0 0,0 0-1 0 0,0 0 1 0 0,0 0 0 0 0,0 0-1 0 0,0 0 1 0 0,0-1 0 0 0,1 1-1 0 0,-1-1 1 0 0,1 1 0 0 0,-1-1-1 0 0,1 0 1 0 0,-1 0 0 0 0,1 0-1 0 0,0 0 1 0 0,-1 0 0 0 0,1-1-1 0 0,0 1 1 0 0,0-1 0 0 0,4 0-1 0 0,1 1 9 0 0,1-1 0 0 0,-1-1 0 0 0,0 1 0 0 0,1-1 0 0 0,-1-1 0 0 0,0 0-1 0 0,0 0 1 0 0,0 0 0 0 0,0-1 0 0 0,0 0 0 0 0,-1-1 0 0 0,13-7 0 0 0,-2-1 12 0 0,-2 0-1 0 0,1-1 1 0 0,24-27 0 0 0,-36 34-29 0 0,0 0 0 0 0,-1-1-1 0 0,0 1 1 0 0,0-1 0 0 0,0 0 0 0 0,4-14 0 0 0,13-23-27 0 0,4 3 6 0 0,-24 39 9 0 0,3-10-22 0 0,-1 7 1 0 0,-1 8-22 0 0,-3 49 50 0 0,-1-1-1 0 0,-3 1 1 0 0,-1-1-1 0 0,-3 0 1 0 0,-3-1-1 0 0,-18 52 1 0 0,3-28-117 0 0,-4-1 0 0 0,-2-1 0 0 0,-58 90 0 0 0,64-109-2288 0 0</inkml:trace>
</inkml:ink>
</file>

<file path=ppt/ink/ink3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3:23.099"/>
    </inkml:context>
    <inkml:brush xml:id="br0">
      <inkml:brushProperty name="width" value="0.1" units="cm"/>
      <inkml:brushProperty name="height" value="0.1" units="cm"/>
      <inkml:brushProperty name="color" value="#E71224"/>
    </inkml:brush>
  </inkml:definitions>
  <inkml:trace contextRef="#ctx0" brushRef="#br0">260 80 360 0 0,'1'-42'2974'0'0,"0"41"-2917"0"0,-1 0 1 0 0,0 0 0 0 0,0 0 0 0 0,0 0-1 0 0,0 0 1 0 0,0 0 0 0 0,0 1-1 0 0,0-1 1 0 0,0 0 0 0 0,0 0 0 0 0,-1 0-1 0 0,1 0 1 0 0,0 0 0 0 0,-1 0 0 0 0,1 0-1 0 0,0 0 1 0 0,-1 0 0 0 0,1 0 0 0 0,-1 0-1 0 0,0 1 1 0 0,1-1 0 0 0,-1 0-1 0 0,0 0 1 0 0,1 1 0 0 0,-1-1 0 0 0,0 0-1 0 0,0 1 1 0 0,0-1 0 0 0,1 1 0 0 0,-1-1-1 0 0,0 1 1 0 0,0 0 0 0 0,-1-1 0 0 0,-2 1-6 0 0,1 0 0 0 0,0 0 0 0 0,0 1 0 0 0,0-1 0 0 0,0 1 0 0 0,0 0 0 0 0,0 0 0 0 0,0 0 0 0 0,0 0 0 0 0,1 1 0 0 0,-6 3 0 0 0,-6 3-1 0 0,1 0 0 0 0,1 1 0 0 0,-1 1 0 0 0,2 0 0 0 0,-1 1 1 0 0,1 0-1 0 0,1 1 0 0 0,0 0 0 0 0,1 0 0 0 0,0 1 0 0 0,-10 21 0 0 0,8-12-17 0 0,2 1 1 0 0,0 0 0 0 0,2 0-1 0 0,1 1 1 0 0,0 0-1 0 0,-3 40 1 0 0,8-57-25 0 0,-1 8 13 0 0,1 1-1 0 0,1 0 0 0 0,1 18 1 0 0,0-29-10 0 0,-1 0 0 0 0,1 0 0 0 0,1-1 0 0 0,-1 1 0 0 0,0-1 0 0 0,1 1 1 0 0,0-1-1 0 0,0 0 0 0 0,1 0 0 0 0,-1 0 0 0 0,1 0 0 0 0,0 0 1 0 0,0 0-1 0 0,0-1 0 0 0,4 5 0 0 0,-1-3 14 0 0,1-1-1 0 0,0 1 1 0 0,0-1 0 0 0,0 0-1 0 0,0 0 1 0 0,0-1 0 0 0,1 0-1 0 0,0 0 1 0 0,-1-1 0 0 0,1 0 0 0 0,0 0-1 0 0,0-1 1 0 0,0 0 0 0 0,1 0-1 0 0,-1-1 1 0 0,0 0 0 0 0,0-1-1 0 0,0 0 1 0 0,0 0 0 0 0,0-1-1 0 0,0 1 1 0 0,0-2 0 0 0,8-2-1 0 0,-4 0 5 0 0,0 0-1 0 0,0-1 0 0 0,-1 0 0 0 0,1-1 0 0 0,-1 0 0 0 0,-1-1 1 0 0,0 0-1 0 0,0-1 0 0 0,0 0 0 0 0,-1 0 0 0 0,0-1 0 0 0,-1 0 1 0 0,11-19-1 0 0,-3 4 168 0 0,-2-2 0 0 0,0 1 0 0 0,-2-2 0 0 0,-2 1 0 0 0,13-46 0 0 0,-13 31-3 0 0,-7 30-73 0 0,1 0 1 0 0,-1 0-1 0 0,-1 0 1 0 0,0 0-1 0 0,-1 0 1 0 0,0 0 0 0 0,-1 0-1 0 0,-1-1 1 0 0,1 1-1 0 0,-4-13 1 0 0,3 22-105 0 0,0 1 0 0 0,-1-1 0 0 0,1 1 0 0 0,-1-1 0 0 0,1 1 0 0 0,-1-1 0 0 0,0 1 0 0 0,0 0 0 0 0,0 0 0 0 0,0 0 0 0 0,-1 0 0 0 0,1 0 0 0 0,0 1 0 0 0,-1-1 0 0 0,1 0 0 0 0,-1 1 0 0 0,0 0 0 0 0,1 0 0 0 0,-1 0 0 0 0,0 0 0 0 0,0 0 1 0 0,0 0-1 0 0,1 1 0 0 0,-1 0 0 0 0,-5-1 0 0 0,-9 0-1 0 0,1 0 0 0 0,-1 2 0 0 0,-20 2 0 0 0,26-2-3 0 0,-83 15-129 0 0,32-4-1362 0 0,1-6-3816 0 0,44-6 2735 0 0</inkml:trace>
</inkml:ink>
</file>

<file path=ppt/ink/ink3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24T07:35:57.737"/>
    </inkml:context>
    <inkml:brush xml:id="br0">
      <inkml:brushProperty name="width" value="0.05" units="cm"/>
      <inkml:brushProperty name="height" value="0.05" units="cm"/>
      <inkml:brushProperty name="color" value="#E71224"/>
    </inkml:brush>
  </inkml:definitions>
  <inkml:trace contextRef="#ctx0" brushRef="#br0">1 1 24575</inkml:trace>
</inkml:ink>
</file>

<file path=ppt/ink/ink3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24T07:36:07.431"/>
    </inkml:context>
    <inkml:brush xml:id="br0">
      <inkml:brushProperty name="width" value="0.05" units="cm"/>
      <inkml:brushProperty name="height" value="0.05" units="cm"/>
      <inkml:brushProperty name="color" value="#E71224"/>
    </inkml:brush>
  </inkml:definitions>
  <inkml:trace contextRef="#ctx0" brushRef="#br0">600 219 164 0 0,'0'0'2272'0'0,"18"-34"4003"0"0,7-6-6188 0 0,-5 6-25 0 0,42-54-1 0 0,-50 67-53 0 0,-11 19-18 0 0,-5 11-181 0 0,-24 38 144 0 0,-1-2 1 0 0,-53 63-1 0 0,17-24 8 0 0,20-22 28 0 0,-308 379-4 0 0,346-433 26 0 0,3-3 17 0 0,-1 1-1 0 0,0 0 1 0 0,0-1-1 0 0,-1 0 1 0 0,0-1-1 0 0,1 1 1 0 0,-2-1-1 0 0,1 0 0 0 0,-8 4 1 0 0,7-4-609 0 0,6-4 475 0 0,0 1 1 0 0,1-1-1 0 0,-1 1 0 0 0,0-1 1 0 0,1 1-1 0 0,-1-1 0 0 0,0 1 1 0 0,0-1-1 0 0,1 0 1 0 0,-1 1-1 0 0,0-1 0 0 0,0 0 1 0 0,1 0-1 0 0,-1 0 0 0 0,0 1 1 0 0,0-1-1 0 0,0 0 1 0 0,0 0-1 0 0,1 0 0 0 0,-1 0 1 0 0,0-1-1 0 0,0 1 1 0 0,0 0-1 0 0,0 0 0 0 0,1 0 1 0 0,-1-1-1 0 0,-1 0 0 0 0,-18-5-1891 0 0,8 1 156 0 0</inkml:trace>
</inkml:ink>
</file>

<file path=ppt/ink/ink3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24T07:36:08.332"/>
    </inkml:context>
    <inkml:brush xml:id="br0">
      <inkml:brushProperty name="width" value="0.05" units="cm"/>
      <inkml:brushProperty name="height" value="0.05" units="cm"/>
      <inkml:brushProperty name="color" value="#E71224"/>
    </inkml:brush>
  </inkml:definitions>
  <inkml:trace contextRef="#ctx0" brushRef="#br0">200 292 104 0 0,'0'0'2727'0'0,"6"-13"-1817"0"0,152-171 2732 0 0,-83 91-2192 0 0,-74 92-1300 0 0,0 5-127 0 0,-1 0-1 0 0,0 0 1 0 0,0 0-1 0 0,-1 0 0 0 0,1 0 1 0 0,-1 0-1 0 0,0 0 0 0 0,0 0 1 0 0,0 0-1 0 0,-4 6 0 0 0,-20 70-39 0 0,-31 59 21 0 0,-7-2-1 0 0,-102 165 1 0 0,102-189-3 0 0,58-105-10 0 0,-3 4-98 0 0,1 0-1 0 0,0 0 0 0 0,1 1 1 0 0,1 0-1 0 0,0 0 1 0 0,1 0-1 0 0,0 1 0 0 0,-3 23 1 0 0,28-21-4766 0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3:48.952"/>
    </inkml:context>
    <inkml:brush xml:id="br0">
      <inkml:brushProperty name="width" value="0.05" units="cm"/>
      <inkml:brushProperty name="height" value="0.05" units="cm"/>
      <inkml:brushProperty name="color" value="#E71224"/>
    </inkml:brush>
  </inkml:definitions>
  <inkml:trace contextRef="#ctx0" brushRef="#br0">0 169 296 0 0,'0'0'5543'0'0,"1"-4"-5317"0"0,3-4-164 0 0,0-1 0 0 0,0 1 0 0 0,1 0 0 0 0,0 0 0 0 0,0 0 0 0 0,1 1 0 0 0,0 0 0 0 0,0 0 0 0 0,0 0-1 0 0,1 1 1 0 0,0 0 0 0 0,1 0 0 0 0,-1 1 0 0 0,17-9 0 0 0,-8 6 41 0 0,0 0-1 0 0,0 1 1 0 0,0 1-1 0 0,1 0 1 0 0,0 1-1 0 0,0 1 1 0 0,19-2-1 0 0,-33 6-104 0 0,-2 0-30 0 0,0 0 1 0 0,0 0-1 0 0,0 0 0 0 0,0 0 0 0 0,1 1 0 0 0,-1-1 1 0 0,0 0-1 0 0,0 1 0 0 0,0-1 0 0 0,0 1 1 0 0,0-1-1 0 0,0 1 0 0 0,0-1 0 0 0,0 1 0 0 0,0 0 1 0 0,0 0-1 0 0,0-1 0 0 0,0 1 0 0 0,-1 0 1 0 0,1 0-1 0 0,0 0 0 0 0,1 2 0 0 0,-2-1-163 0 0,0 0-1 0 0,0 0 0 0 0,0 0 0 0 0,0 0 0 0 0,-1 0 1 0 0,1 0-1 0 0,0 0 0 0 0,-1 0 0 0 0,1 0 1 0 0,-1-1-1 0 0,0 1 0 0 0,0 0 0 0 0,0 0 0 0 0,0 0 1 0 0,0-1-1 0 0,0 1 0 0 0,0 0 0 0 0,0-1 1 0 0,-1 1-1 0 0,1-1 0 0 0,-3 3 0 0 0,-9 11-1366 0 0</inkml:trace>
</inkml:ink>
</file>

<file path=ppt/ink/ink3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24T07:36:08.860"/>
    </inkml:context>
    <inkml:brush xml:id="br0">
      <inkml:brushProperty name="width" value="0.05" units="cm"/>
      <inkml:brushProperty name="height" value="0.05" units="cm"/>
      <inkml:brushProperty name="color" value="#E71224"/>
    </inkml:brush>
  </inkml:definitions>
  <inkml:trace contextRef="#ctx0" brushRef="#br0">0 70 144 0 0,'0'0'7852'0'0,"3"-3"-7725"0"0,7 0-73 0 0,0-1 0 0 0,0 1-1 0 0,0 1 1 0 0,0-1 0 0 0,0 2 0 0 0,0 0 0 0 0,0 0 0 0 0,1 0 0 0 0,14 3 0 0 0,17-4 11 0 0,7-1-162 0 0,175-14-124 0 0,-73-1-4267 0 0,-96 9 2279 0 0</inkml:trace>
</inkml:ink>
</file>

<file path=ppt/ink/ink3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24T07:36:10.241"/>
    </inkml:context>
    <inkml:brush xml:id="br0">
      <inkml:brushProperty name="width" value="0.05" units="cm"/>
      <inkml:brushProperty name="height" value="0.05" units="cm"/>
      <inkml:brushProperty name="color" value="#E71224"/>
    </inkml:brush>
  </inkml:definitions>
  <inkml:trace contextRef="#ctx0" brushRef="#br0">191 176 168 0 0,'0'0'5890'0'0,"13"-9"-5519"0"0,35-100 465 0 0,-22 54-614 0 0,-26 53-106 0 0,-2 9-256 0 0,-34 152 75 0 0,-31 113 6 0 0,61-254 50 0 0,-18 59-25 0 0,-37 86-1 0 0,54-147-151 0 0,-15 29 438 0 0,21-43-464 0 0,0 0 0 0 0,0 0 0 0 0,-1-1 0 0 0,1 1 0 0 0,-1-1 0 0 0,1 1 0 0 0,-1-1 1 0 0,1 0-1 0 0,-1 1 0 0 0,0-1 0 0 0,0 0 0 0 0,0 0 0 0 0,1 0 0 0 0,-1-1 0 0 0,0 1 0 0 0,0 0 1 0 0,0-1-1 0 0,0 1 0 0 0,-1-1 0 0 0,-3 1 0 0 0,-7-1-1405 0 0</inkml:trace>
</inkml:ink>
</file>

<file path=ppt/ink/ink3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24T07:36:11.096"/>
    </inkml:context>
    <inkml:brush xml:id="br0">
      <inkml:brushProperty name="width" value="0.05" units="cm"/>
      <inkml:brushProperty name="height" value="0.05" units="cm"/>
      <inkml:brushProperty name="color" value="#E71224"/>
    </inkml:brush>
  </inkml:definitions>
  <inkml:trace contextRef="#ctx0" brushRef="#br0">1 292 472 0 0,'0'0'1347'0'0,"27"-29"770"0"0,-14 21-1878 0 0,0 1-1 0 0,1 0 1 0 0,0 1 0 0 0,0 0-1 0 0,0 1 1 0 0,1 1-1 0 0,24-5 1 0 0,-32 7-210 0 0,-1 1 1 0 0,0 0-1 0 0,1 1 1 0 0,-1-1-1 0 0,1 1 1 0 0,-1 0-1 0 0,0 1 1 0 0,1-1-1 0 0,-1 2 1 0 0,1-1-1 0 0,-1 0 1 0 0,0 1-1 0 0,0 0 0 0 0,0 1 1 0 0,0-1-1 0 0,0 1 1 0 0,-1 0-1 0 0,1 1 1 0 0,-1-1-1 0 0,0 1 1 0 0,6 5-1 0 0,-8-5-12 0 0,0 0 0 0 0,0 0-1 0 0,-1 0 1 0 0,1 0 0 0 0,-1 1-1 0 0,0-1 1 0 0,0 0 0 0 0,-1 1-1 0 0,1 0 1 0 0,-1-1 0 0 0,0 1-1 0 0,0 0 1 0 0,-1 0 0 0 0,1-1-1 0 0,-1 10 1 0 0,-1-6 19 0 0,0 0 1 0 0,-1 0-1 0 0,0 0 1 0 0,0 0-1 0 0,0 0 1 0 0,-1-1-1 0 0,0 1 0 0 0,-8 13 1 0 0,6-13 2 0 0,0 1-1 0 0,-1-2 1 0 0,0 1-1 0 0,0 0 1 0 0,0-1 0 0 0,-1 0-1 0 0,0-1 1 0 0,0 0 0 0 0,-1 0-1 0 0,0 0 1 0 0,0-1 0 0 0,0 0-1 0 0,-1-1 1 0 0,1 1-1 0 0,-1-2 1 0 0,-10 4 0 0 0,16-7-52 0 0,-1 0 1 0 0,1 1 0 0 0,0-2-1 0 0,-1 1 1 0 0,1 0 0 0 0,0-1 0 0 0,-1 1-1 0 0,1-1 1 0 0,0 0 0 0 0,0 0-1 0 0,0 0 1 0 0,0-1 0 0 0,0 1-1 0 0,0-1 1 0 0,0 1 0 0 0,0-1-1 0 0,0 0 1 0 0,1 0 0 0 0,-1-1-1 0 0,1 1 1 0 0,-1 0 0 0 0,1-1 0 0 0,-4-5-1 0 0,-2-3-290 0 0,0-1 1 0 0,1-1-1 0 0,-10-24 0 0 0,15 33 186 0 0,0 0 0 0 0,0 0-1 0 0,1 0 1 0 0,0 0 0 0 0,0-1 0 0 0,0 1 0 0 0,0 0-1 0 0,1-1 1 0 0,-1 1 0 0 0,1-6 0 0 0,1 8 87 0 0,-1 0-1 0 0,1 1 1 0 0,-1-1 0 0 0,1 1 0 0 0,0-1-1 0 0,0 1 1 0 0,0-1 0 0 0,0 1-1 0 0,0 0 1 0 0,0-1 0 0 0,0 1 0 0 0,0 0-1 0 0,0 0 1 0 0,1 0 0 0 0,-1-1-1 0 0,0 2 1 0 0,1-1 0 0 0,-1 0 0 0 0,1 0-1 0 0,-1 0 1 0 0,1 1 0 0 0,0-1-1 0 0,-1 0 1 0 0,1 1 0 0 0,0 0 0 0 0,-1-1-1 0 0,1 1 1 0 0,0 0 0 0 0,-1 0 0 0 0,1 0-1 0 0,0 0 1 0 0,1 0 0 0 0,85-4-202 0 0,-8 1 7 0 0,104-18 1 0 0,-160 17 209 0 0,0-2 1 0 0,0 0-1 0 0,0-2 1 0 0,-1-1-1 0 0,0 0 1 0 0,0-2-1 0 0,-1-1 1 0 0,33-23-1 0 0,-47 29 52 0 0,0-1-1 0 0,0 1 1 0 0,-1-2-1 0 0,0 1 1 0 0,0-1-1 0 0,-1 0 0 0 0,0 0 1 0 0,-1 0-1 0 0,0-1 1 0 0,0 0-1 0 0,-1 0 1 0 0,0 0-1 0 0,0-1 1 0 0,-1 1-1 0 0,0-1 0 0 0,-1 0 1 0 0,1-12-1 0 0,-3 20 61 0 0,-2-3 17 0 0,-8-16 162 0 0,10 20-270 0 0,0 1-1 0 0,0 0 1 0 0,0-1-1 0 0,-1 1 0 0 0,1-1 1 0 0,0 1-1 0 0,-1-1 1 0 0,1 1-1 0 0,0 0 1 0 0,-1-1-1 0 0,1 1 0 0 0,0 0 1 0 0,-1-1-1 0 0,1 1 1 0 0,-1 0-1 0 0,1-1 0 0 0,-1 1 1 0 0,1 0-1 0 0,-1 0 1 0 0,1 0-1 0 0,-1-1 0 0 0,1 1 1 0 0,-1 0-1 0 0,1 0 1 0 0,-1 0-1 0 0,1 0 1 0 0,-1 0-1 0 0,1 0 0 0 0,-1 0 1 0 0,1 0-1 0 0,-1 0 1 0 0,1 0-1 0 0,-1 0 0 0 0,1 1 1 0 0,-1-1-1 0 0,1 0 1 0 0,-2 1-1 0 0,-7 5 14 0 0,0 2-1 0 0,1-1 1 0 0,0 1-1 0 0,0 1 1 0 0,1-1-1 0 0,-1 1 1 0 0,2 1 0 0 0,0-1-1 0 0,-9 17 1 0 0,-42 109 285 0 0,33-73-149 0 0,-140 372 1034 0 0,154-410-1110 0 0,6-11-10 0 0,-1-1-1 0 0,-1 1 1 0 0,0-1-1 0 0,-12 18 1 0 0,16-29-153 0 0</inkml:trace>
</inkml:ink>
</file>

<file path=ppt/ink/ink3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24T07:36:12.504"/>
    </inkml:context>
    <inkml:brush xml:id="br0">
      <inkml:brushProperty name="width" value="0.05" units="cm"/>
      <inkml:brushProperty name="height" value="0.05" units="cm"/>
      <inkml:brushProperty name="color" value="#E71224"/>
    </inkml:brush>
  </inkml:definitions>
  <inkml:trace contextRef="#ctx0" brushRef="#br0">19 455 100 0 0,'20'-4'530'0'0,"0"1"1"0"0,-1 2-1 0 0,2 0 1 0 0,27 2-1 0 0,-45-1-476 0 0,1 0 0 0 0,0 0 0 0 0,0 1-1 0 0,-1 0 1 0 0,1-1 0 0 0,0 1 0 0 0,-1 0 0 0 0,1 1 0 0 0,-1-1 0 0 0,0 1-1 0 0,1-1 1 0 0,-1 1 0 0 0,0 0 0 0 0,0 0 0 0 0,0 0 0 0 0,0 1-1 0 0,0-1 1 0 0,-1 1 0 0 0,1 0 0 0 0,-1 0 0 0 0,1-1 0 0 0,-1 2-1 0 0,0-1 1 0 0,0 0 0 0 0,0 0 0 0 0,-1 1 0 0 0,1-1 0 0 0,-1 0 0 0 0,0 1-1 0 0,0 0 1 0 0,1 3 0 0 0,-3-3-14 0 0,1 0 1 0 0,0 0-1 0 0,-1 0 0 0 0,1 0 1 0 0,-1 0-1 0 0,0 0 0 0 0,-1 0 0 0 0,1 0 1 0 0,-1-1-1 0 0,1 1 0 0 0,-1 0 1 0 0,0-1-1 0 0,0 1 0 0 0,-1-1 1 0 0,1 0-1 0 0,-1 0 0 0 0,0 0 0 0 0,-4 4 1 0 0,-5 4 104 0 0,-1 0 0 0 0,-25 16 0 0 0,30-21-85 0 0,-1-2 0 0 0,1 1-1 0 0,-1-1 1 0 0,0 0 0 0 0,-12 2 0 0 0,18-5-39 0 0,1 0 0 0 0,-1 0 1 0 0,0-1-1 0 0,1 1 0 0 0,-1-1 0 0 0,0 1 1 0 0,0-1-1 0 0,0 0 0 0 0,1-1 0 0 0,-1 1 0 0 0,0 0 1 0 0,0-1-1 0 0,1 1 0 0 0,-1-1 0 0 0,0 0 1 0 0,1 0-1 0 0,-1 0 0 0 0,0 0 0 0 0,1 0 1 0 0,0-1-1 0 0,-1 1 0 0 0,-2-4 0 0 0,3 4-11 0 0,1-1 0 0 0,0 0 0 0 0,0 0-1 0 0,1 0 1 0 0,-1 0 0 0 0,0 0 0 0 0,1 0 0 0 0,-1 0-1 0 0,1 0 1 0 0,0 0 0 0 0,-1 0 0 0 0,1 0 0 0 0,0 0-1 0 0,0 0 1 0 0,0 0 0 0 0,1-1 0 0 0,-1 1 0 0 0,0 0-1 0 0,1 0 1 0 0,0 0 0 0 0,-1 0 0 0 0,1 0 0 0 0,0 0-1 0 0,0 1 1 0 0,0-1 0 0 0,0 0 0 0 0,0 0 0 0 0,0 1-1 0 0,1-1 1 0 0,2-2 0 0 0,-1-1 2 0 0,1 1-1 0 0,-1 0 1 0 0,1 0 0 0 0,0 0-1 0 0,1 0 1 0 0,-1 0 0 0 0,1 1-1 0 0,0 0 1 0 0,-1 0 0 0 0,8-3-1 0 0,75-15 30 0 0,-67 17-32 0 0,0 0-1 0 0,0-1 1 0 0,0-2-1 0 0,36-16 1 0 0,-9-3-63 0 0,-1-3 1 0 0,-1-2-1 0 0,-2-2 1 0 0,-1-2-1 0 0,-2-1 1 0 0,-2-2-1 0 0,-1-2 1 0 0,-2-1 0 0 0,-2-2-1 0 0,38-63 1 0 0,-54 77 209 0 0,-16 28-133 0 0,-6 2-45 0 0,1 0 26 0 0,-1 1 0 0 0,1-1-1 0 0,-1 1 1 0 0,1 1 0 0 0,0-1 0 0 0,0 0-1 0 0,0 1 1 0 0,0 0 0 0 0,0 0-1 0 0,-4 5 1 0 0,-4 2 0 0 0,1-1 3 0 0,1 1 0 0 0,0 0 1 0 0,0 1-1 0 0,1 0 1 0 0,0 1-1 0 0,1 0 0 0 0,-8 15 1 0 0,-40 97 48 0 0,20-38-47 0 0,5-20 30 0 0,3 0-1 0 0,-29 104 1 0 0,56-148 34 0 0,1-22-66 0 0,1 1 0 0 0,-1-1 0 0 0,0 0 0 0 0,0 0 0 0 0,0 1 0 0 0,1-1 0 0 0,-1 0 0 0 0,0 0 0 0 0,0 1 0 0 0,1-1 0 0 0,-1 0 0 0 0,0 0 0 0 0,0 0 0 0 0,1 0 1 0 0,-1 0-1 0 0,0 1 0 0 0,1-1 0 0 0,-1 0 0 0 0,0 0 0 0 0,0 0 0 0 0,1 0 0 0 0,-1 0 0 0 0,0 0 0 0 0,1 0 0 0 0,-1 0 0 0 0,0 0 0 0 0,1 0 0 0 0,-1 0 0 0 0,0 0 0 0 0,1 0 0 0 0,-1 0 0 0 0,0-1 0 0 0,1 1 0 0 0,26-19 213 0 0,3-9-114 0 0,121-103 150 0 0,-150 131-258 0 0,-1 0 1 0 0,0 0-1 0 0,0 0 1 0 0,0 0-1 0 0,0-1 0 0 0,0 1 1 0 0,1 0-1 0 0,-1 0 1 0 0,0 0-1 0 0,0 0 1 0 0,0 0-1 0 0,1 0 1 0 0,-1 0-1 0 0,0-1 1 0 0,0 1-1 0 0,0 0 1 0 0,1 0-1 0 0,-1 0 1 0 0,0 0-1 0 0,0 0 0 0 0,1 0 1 0 0,-1 0-1 0 0,0 0 1 0 0,0 0-1 0 0,0 0 1 0 0,1 0-1 0 0,-1 0 1 0 0,0 0-1 0 0,0 0 1 0 0,0 1-1 0 0,1-1 1 0 0,-1 0-1 0 0,0 0 0 0 0,0 0 1 0 0,0 0-1 0 0,1 0 1 0 0,-1 0-1 0 0,0 0 1 0 0,0 1-1 0 0,0-1 1 0 0,0 0-1 0 0,1 0 1 0 0,-1 0-1 0 0,0 0 1 0 0,0 1-1 0 0,0-1 0 0 0,0 0 1 0 0,0 0-1 0 0,0 0 1 0 0,0 1-1 0 0,1-1 1 0 0,-1 19-7 0 0,-7 22 36 0 0,-1-14 15 0 0,1 0 0 0 0,1 0 0 0 0,2 0 0 0 0,-2 38-1 0 0,6-63 4 0 0,0 3 50 0 0,0-4-88 0 0,0-1 0 0 0,0 0-1 0 0,0 1 1 0 0,0-1 0 0 0,0 0 0 0 0,-1 0 0 0 0,1 1-1 0 0,0-1 1 0 0,0 0 0 0 0,0 1 0 0 0,0-1-1 0 0,0 0 1 0 0,0 1 0 0 0,0-1 0 0 0,0 0 0 0 0,0 0-1 0 0,0 1 1 0 0,0-1 0 0 0,1 0 0 0 0,-1 1 0 0 0,0-1-1 0 0,0 0 1 0 0,0 0 0 0 0,0 1 0 0 0,0-1 0 0 0,0 0-1 0 0,1 1 1 0 0,-1-1 0 0 0,0 0 0 0 0,0 0-1 0 0,1 0 1 0 0,-1 1 0 0 0,0-1 0 0 0,0 0 0 0 0,0 0-1 0 0,1 0 1 0 0,-1 0 0 0 0,1 1 0 0 0,9-5 44 0 0,-1 1 0 0 0,1-2 0 0 0,0 1 0 0 0,-1-1 0 0 0,0-1 0 0 0,0 1 0 0 0,-1-2 0 0 0,0 1 0 0 0,0-1 0 0 0,9-9 1 0 0,27-21 121 0 0,4 0-150 0 0,-47 36-24 0 0,45-10 10 0 0,-32 6 6 0 0,-1 0 1 0 0,0 0 0 0 0,0-1 0 0 0,16-11 0 0 0,-27 16 5 0 0,3-3 0 0 0,1-1 46 0 0,-4 7-143 0 0,-64 140 87 0 0,-6-3 1 0 0,-5-3-1 0 0,-7-4 1 0 0,-97 123 0 0 0,151-220 47 0 0,-2 0 0 0 0,-2-2 0 0 0,-1-2 1 0 0,-1 0-1 0 0,-1-2 0 0 0,-41 26 1 0 0,72-53-31 0 0,-1 0 0 0 0,0 0 1 0 0,0 0-1 0 0,0-1 0 0 0,0 1 1 0 0,0-1-1 0 0,0 0 0 0 0,0 0 1 0 0,0 0-1 0 0,0 0 0 0 0,-1-1 1 0 0,1 1-1 0 0,0-1 0 0 0,-1 0 1 0 0,1 1-1 0 0,0-2 0 0 0,-1 1 1 0 0,1 0-1 0 0,0-1 1 0 0,-1 1-1 0 0,1-1 0 0 0,0 0 1 0 0,0 0-1 0 0,0-1 0 0 0,-4-1 1 0 0,4 1-10 0 0,0-1-1 0 0,0 0 1 0 0,0 0 0 0 0,0-1 0 0 0,0 1 0 0 0,1 0 0 0 0,-1-1 0 0 0,1 0 0 0 0,0 0 0 0 0,0 0 0 0 0,1 1 0 0 0,-1-2 0 0 0,1 1-1 0 0,0 0 1 0 0,0 0 0 0 0,0 0 0 0 0,0-1 0 0 0,1 1 0 0 0,-1-4 0 0 0,1-10-16 0 0,1 1-1 0 0,1-1 1 0 0,0 1-1 0 0,1 0 1 0 0,1 0-1 0 0,0 0 1 0 0,1 0-1 0 0,1 1 1 0 0,1 0 0 0 0,0 0-1 0 0,1 0 1 0 0,1 1-1 0 0,0 1 1 0 0,19-23-1 0 0,-1 4-134 0 0,1 2-1 0 0,2 1 0 0 0,1 2 0 0 0,1 1 1 0 0,36-24-1 0 0,-15 16-542 0 0,71-34 0 0 0,1 16-3946 0 0,-75 37 2199 0 0</inkml:trace>
</inkml:ink>
</file>

<file path=ppt/ink/ink3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24T07:36:27.145"/>
    </inkml:context>
    <inkml:brush xml:id="br0">
      <inkml:brushProperty name="width" value="0.05" units="cm"/>
      <inkml:brushProperty name="height" value="0.05" units="cm"/>
      <inkml:brushProperty name="color" value="#E71224"/>
    </inkml:brush>
  </inkml:definitions>
  <inkml:trace contextRef="#ctx0" brushRef="#br0">161 248 156 0 0,'0'0'1271'0'0,"24"-26"3231"0"0,31-55-3538 0 0,-21 26-500 0 0,17-18 114 0 0,-50 71-552 0 0,0 0-4 0 0,3-5-9 0 0,-3 5-20 0 0,-3 13-7 0 0,1 0 10 0 0,-2 0 1 0 0,1 0-1 0 0,-2-1 0 0 0,-7 21 0 0 0,-8 25-6 0 0,-44 151 32 0 0,22-80-4 0 0,28-83 101 0 0,-1-1 0 0 0,-3 0-1 0 0,-1-2 1 0 0,-40 67 0 0 0,19-43 539 0 0,38-64-508 0 0,-4 7-119 0 0,0-10-3647 0 0,-7-12 1418 0 0,9 11 169 0 0</inkml:trace>
</inkml:ink>
</file>

<file path=ppt/ink/ink3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24T07:36:28.219"/>
    </inkml:context>
    <inkml:brush xml:id="br0">
      <inkml:brushProperty name="width" value="0.05" units="cm"/>
      <inkml:brushProperty name="height" value="0.05" units="cm"/>
      <inkml:brushProperty name="color" value="#E71224"/>
    </inkml:brush>
  </inkml:definitions>
  <inkml:trace contextRef="#ctx0" brushRef="#br0">277 163 368 0 0,'0'0'1711'0'0,"3"-18"260"0"0,-9-62 289 0 0,6 77-2092 0 0,-4-14 457 0 0,3 10-291 0 0,0-19 1218 0 0,2 25-1542 0 0,-1 0 0 0 0,0 1 0 0 0,1-1 0 0 0,-1 0 0 0 0,1 0 0 0 0,-1 1 1 0 0,1-1-1 0 0,0 1 0 0 0,-1-1 0 0 0,1 0 0 0 0,0 1 0 0 0,-1-1 0 0 0,1 1 0 0 0,0 0 0 0 0,0-1 0 0 0,-1 1 0 0 0,1-1 0 0 0,0 1 0 0 0,0 0 0 0 0,0 0 0 0 0,-1 0 0 0 0,1-1 0 0 0,0 1 0 0 0,0 0 0 0 0,0 0 1 0 0,0 0-1 0 0,0 0 0 0 0,-1 0 0 0 0,1 0 0 0 0,0 1 0 0 0,1-1 0 0 0,41 3 24 0 0,2 0-12 0 0,65 11 0 0 0,-98-11-24 0 0,0-1-1 0 0,-1 2 0 0 0,1-1 1 0 0,-1 2-1 0 0,0-1 0 0 0,0 2 1 0 0,-1-1-1 0 0,0 1 0 0 0,0 1 1 0 0,17 14-1 0 0,-16-8-7 0 0,0 0 0 0 0,-1 1 0 0 0,-1 0 0 0 0,0 1 0 0 0,-1 0 0 0 0,0 1 0 0 0,-1-1 0 0 0,-1 1 0 0 0,-1 1 0 0 0,6 24 0 0 0,-8-25 8 0 0,-1 0-1 0 0,0 0 0 0 0,-1 0 1 0 0,-1 0-1 0 0,0 0 1 0 0,-1 0-1 0 0,-1 0 0 0 0,0-1 1 0 0,-1 1-1 0 0,-1 0 1 0 0,-1-1-1 0 0,0 0 1 0 0,0 0-1 0 0,-2 0 0 0 0,0-1 1 0 0,-10 16-1 0 0,9-21 38 0 0,1 0 0 0 0,-1 0 0 0 0,-1-1 0 0 0,0 0 0 0 0,0-1 0 0 0,-1 0-1 0 0,1 0 1 0 0,-2-1 0 0 0,1 0 0 0 0,0-1 0 0 0,-1 0 0 0 0,0-1 0 0 0,-1 0 0 0 0,-12 2 0 0 0,-21 4 39 0 0,-1-2 0 0 0,-59 3 0 0 0,55-7-44 0 0,49-4-28 0 0,-191 13 411 0 0,189-13-356 0 0,0 0 6 0 0,-6-2 364 0 0,-27-2-1995 0 0,13 2-4298 0 0</inkml:trace>
</inkml:ink>
</file>

<file path=ppt/ink/ink3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24T07:36:30.376"/>
    </inkml:context>
    <inkml:brush xml:id="br0">
      <inkml:brushProperty name="width" value="0.05" units="cm"/>
      <inkml:brushProperty name="height" value="0.05" units="cm"/>
      <inkml:brushProperty name="color" value="#E71224"/>
    </inkml:brush>
  </inkml:definitions>
  <inkml:trace contextRef="#ctx0" brushRef="#br0">190 324 352 0 0,'0'0'2281'0'0,"19"-36"1016"0"0,13-34-1735 0 0,-14 27-866 0 0,-18 41-621 0 0,5-42 1384 0 0,-14 20-1099 0 0,8 21-292 0 0,-10-25 264 0 0,-5 26-404 0 0,-15 18-1 0 0,-42 35 15 0 0,71-50 51 0 0,-50 44-12 0 0,44-34 19 0 0,1-1 0 0 0,0 2 1 0 0,0-1-1 0 0,1 0 0 0 0,1 1 0 0 0,0 0 0 0 0,0 1 1 0 0,-4 21-1 0 0,3-13 2 0 0,4-19-4 0 0,1 19 5 0 0,1-19 35 0 0,1 0-24 0 0,0 0 1 0 0,0-1-1 0 0,0 1 1 0 0,0 0 0 0 0,0-1-1 0 0,0 1 1 0 0,1-1 0 0 0,-1 0-1 0 0,1 1 1 0 0,-1-1-1 0 0,3 2 1 0 0,14-8 13 0 0,-1 0 1 0 0,0-1-1 0 0,0 0 0 0 0,0-2 1 0 0,-1 0-1 0 0,0-1 1 0 0,0 0-1 0 0,21-18 0 0 0,14-7 22 0 0,-36 24-5 0 0,0-1-1 0 0,-1-1 0 0 0,24-27 1 0 0,5-3 57 0 0,-41 40-92 0 0,15-16 3 0 0,-10 11-164 0 0,-4 8 60 0 0,-9 20 30 0 0,-18 35 34 0 0,-51 112-54 0 0,74-166 95 0 0,5 7 6 0 0,-5-8-18 0 0,1 0 0 0 0,0-1 0 0 0,0 1 1 0 0,0-1-1 0 0,1 1 0 0 0,-1 0 0 0 0,0-1 1 0 0,0 1-1 0 0,0-1 0 0 0,0 1 1 0 0,1 0-1 0 0,-1-1 0 0 0,0 1 0 0 0,0-1 1 0 0,1 1-1 0 0,-1-1 0 0 0,0 1 0 0 0,1-1 1 0 0,-1 1-1 0 0,1-1 0 0 0,-1 0 1 0 0,0 1-1 0 0,1-1 0 0 0,-1 1 0 0 0,1-1 1 0 0,-1 0-1 0 0,1 1 0 0 0,0-1 0 0 0,-1 0 1 0 0,1 0-1 0 0,-1 0 0 0 0,1 1 1 0 0,-1-1-1 0 0,1 0 0 0 0,0 0 0 0 0,0 0 1 0 0,9-1 13 0 0,1-1 1 0 0,-1 0 0 0 0,0-1 0 0 0,0 0-1 0 0,0-1 1 0 0,-1 0 0 0 0,1 0 0 0 0,12-9-1 0 0,2 0 2 0 0,-2-2-1 0 0,26-21 0 0 0,-20 13-7 0 0,80-73 30 0 0,-107 94-53 0 0,-2 8-190 0 0,-8 57 143 0 0,-5 39-24 0 0,13-93 84 0 0,1-8 6 0 0,-1 0-1 0 0,1 0 1 0 0,0 0-1 0 0,-1-1 1 0 0,1 1-1 0 0,0 0 1 0 0,0 0-1 0 0,0 0 1 0 0,0 0-1 0 0,0 0 1 0 0,0-1-1 0 0,0 1 1 0 0,0 0-1 0 0,0 0 1 0 0,0 0-1 0 0,1 0 1 0 0,-1 0-1 0 0,0-1 1 0 0,0 1-1 0 0,1 0 1 0 0,-1 0-1 0 0,1-1 1 0 0,-1 1-1 0 0,0 0 1 0 0,1 0-1 0 0,0-1 1 0 0,-1 1-1 0 0,1 0 1 0 0,-1-1-1 0 0,1 1 1 0 0,0-1-1 0 0,-1 1 1 0 0,2 0-1 0 0,1-1 1 0 0,-1 0 0 0 0,0 0 0 0 0,0 0 0 0 0,0 0 0 0 0,0-1 0 0 0,0 1 1 0 0,0-1-1 0 0,0 1 0 0 0,0-1 0 0 0,0 0 0 0 0,0 0 0 0 0,0 0 0 0 0,2-1 0 0 0,54-40 67 0 0,-20 8-29 0 0,1 1-11 0 0,-1-2 1 0 0,41-50-1 0 0,-3-12 6 0 0,-55 55 337 0 0,-20 41-64 0 0,-5 6-528 0 0,-6 8 202 0 0,1 1 0 0 0,1 1 0 0 0,0-1-1 0 0,0 1 1 0 0,-8 29 0 0 0,-20 87-2 0 0,35-126 17 0 0,-1 5 3 0 0,0 0 0 0 0,1 1 1 0 0,0-1-1 0 0,1 1 0 0 0,0-1 1 0 0,0 1-1 0 0,4 17 0 0 0,-3-24 36 0 0,1 0 0 0 0,-1 0 0 0 0,1 0 0 0 0,-1 0 0 0 0,1 0 0 0 0,0 0 0 0 0,1-1 0 0 0,-1 1 0 0 0,1-1 0 0 0,0 1 0 0 0,4 3 0 0 0,23 14-1095 0 0,-10-18-2629 0 0,-20-7 898 0 0,2-17 215 0 0</inkml:trace>
</inkml:ink>
</file>

<file path=ppt/ink/ink3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24T07:36:31.383"/>
    </inkml:context>
    <inkml:brush xml:id="br0">
      <inkml:brushProperty name="width" value="0.05" units="cm"/>
      <inkml:brushProperty name="height" value="0.05" units="cm"/>
      <inkml:brushProperty name="color" value="#E71224"/>
    </inkml:brush>
  </inkml:definitions>
  <inkml:trace contextRef="#ctx0" brushRef="#br0">427 303 240 0 0,'6'-28'1897'0'0,"17"-46"-1"0"0,-16 57-1234 0 0,-1 0-1 0 0,-1 0 1 0 0,-1 0 0 0 0,-1-1-1 0 0,3-30 1 0 0,-4 7 176 0 0,-1 15 267 0 0,-2 27-1097 0 0,0-1 0 0 0,0 0 0 0 0,0 1 0 0 0,0 0 0 0 0,1-1 0 0 0,-1 1 0 0 0,0-1 0 0 0,0 1 0 0 0,1 0 0 0 0,-1 0 0 0 0,0-1 0 0 0,1 1 0 0 0,-1 0 0 0 0,0 0 0 0 0,1 0 0 0 0,-1 0 0 0 0,1 0 0 0 0,0 0 0 0 0,-1-1 0 0 0,1 1 0 0 0,0 0 0 0 0,-1 0 0 0 0,1 2 0 0 0,-29 59-20 0 0,-28 85 1 0 0,19-44 22 0 0,-145 307 89 0 0,141-321 114 0 0,41-88-176 0 0,1-1-1 0 0,0 1 1 0 0,0 0 0 0 0,0 0-1 0 0,-1 0 1 0 0,1 0-1 0 0,-1-1 1 0 0,1 1-1 0 0,0 0 1 0 0,-1 0 0 0 0,1-1-1 0 0,-1 1 1 0 0,0 0-1 0 0,1-1 1 0 0,-1 1-1 0 0,0-1 1 0 0,1 1 0 0 0,-1-1-1 0 0,0 1 1 0 0,1-1-1 0 0,-1 1 1 0 0,0-1-1 0 0,0 0 1 0 0,0 1 0 0 0,1-1-1 0 0,-2 0 1 0 0,-14-17 817 0 0,9 7-1012 0 0,5 3 192 0 0,-1 1 0 0 0,1 0 1 0 0,0 0-1 0 0,0-1 0 0 0,0 1 0 0 0,1-1 0 0 0,0 0 1 0 0,0-9-1 0 0,1 7 10 0 0,0 4-35 0 0,0 1-1 0 0,1-1 1 0 0,0 0 0 0 0,0 0-1 0 0,0 1 1 0 0,0-1 0 0 0,1 0-1 0 0,-1 1 1 0 0,1-1 0 0 0,1 1-1 0 0,-1 0 1 0 0,0-1 0 0 0,1 1-1 0 0,0 1 1 0 0,0-1 0 0 0,0 0-1 0 0,1 1 1 0 0,-1-1-1 0 0,1 1 1 0 0,0 0 0 0 0,0 0-1 0 0,0 1 1 0 0,0-1 0 0 0,7-2-1 0 0,1-2-13 0 0,0 1-1 0 0,1 0 0 0 0,0 1 0 0 0,0 1 0 0 0,0 0 0 0 0,0 1 1 0 0,21-3-1 0 0,-23 6-2 0 0,0 0 0 0 0,0 1 0 0 0,-1 0 1 0 0,1 1-1 0 0,0 0 0 0 0,-1 0 0 0 0,1 2 1 0 0,-1-1-1 0 0,0 1 0 0 0,0 0 0 0 0,0 1 0 0 0,-1 0 1 0 0,1 1-1 0 0,-1 0 0 0 0,0 0 0 0 0,-1 1 1 0 0,0 0-1 0 0,11 12 0 0 0,-15-14 2 0 0,1 0 0 0 0,-1 0 0 0 0,-1 0 0 0 0,1 1 0 0 0,-1-1 0 0 0,0 1 0 0 0,0 0 0 0 0,-1 0 0 0 0,0 0 1 0 0,0 0-1 0 0,0 0 0 0 0,-1 0 0 0 0,1 0 0 0 0,-2 1 0 0 0,1-1 0 0 0,-1 1 0 0 0,0-1 0 0 0,0 0 0 0 0,0 1 0 0 0,-1-1 0 0 0,0 0 0 0 0,-1 1 0 0 0,1-1 0 0 0,-1 0 0 0 0,0 0 0 0 0,-1 0 0 0 0,1 0 1 0 0,-1-1-1 0 0,0 1 0 0 0,-1-1 0 0 0,0 1 0 0 0,-6 6 0 0 0,1-2 6 0 0,-1 0 0 0 0,0-1 0 0 0,-1 0-1 0 0,0 0 1 0 0,-1-2 0 0 0,0 1 0 0 0,0-1 0 0 0,0-1 0 0 0,-1 0 0 0 0,0-1 0 0 0,0 0 0 0 0,0-1 0 0 0,-1-1-1 0 0,1 0 1 0 0,-23 2 0 0 0,22-4-10 0 0,1 0-1 0 0,-1 0 1 0 0,1-2-1 0 0,-1 1 1 0 0,1-2-1 0 0,0 0 1 0 0,0 0-1 0 0,-1-1 1 0 0,1-1-1 0 0,1 0 1 0 0,-1-1-1 0 0,1 0 1 0 0,0-1-1 0 0,0-1 0 0 0,0 1 1 0 0,-12-11-1 0 0,23 16-66 0 0,0 0-1 0 0,-1 0 1 0 0,1 0-1 0 0,0-1 1 0 0,0 1-1 0 0,0 0 1 0 0,0-1-1 0 0,0 1 1 0 0,0-1-1 0 0,0 1 1 0 0,0-1-1 0 0,0 1 1 0 0,1-1-1 0 0,-1 0 1 0 0,1 1-1 0 0,-1-1 0 0 0,1 0 1 0 0,-1 1-1 0 0,1-1 1 0 0,0 0-1 0 0,0 0 1 0 0,0 1-1 0 0,0-1 1 0 0,0 0-1 0 0,1-1 1 0 0,0 0-353 0 0,0 0 1 0 0,0 0-1 0 0,1 0 1 0 0,-1 1 0 0 0,1-1-1 0 0,-1 1 1 0 0,1-1-1 0 0,0 1 1 0 0,0 0-1 0 0,0 0 1 0 0,1 0 0 0 0,3-4-1 0 0,6-1-2226 0 0</inkml:trace>
</inkml:ink>
</file>

<file path=ppt/ink/ink3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24T07:36:32.172"/>
    </inkml:context>
    <inkml:brush xml:id="br0">
      <inkml:brushProperty name="width" value="0.05" units="cm"/>
      <inkml:brushProperty name="height" value="0.05" units="cm"/>
      <inkml:brushProperty name="color" value="#E71224"/>
    </inkml:brush>
  </inkml:definitions>
  <inkml:trace contextRef="#ctx0" brushRef="#br0">1 249 288 0 0,'9'12'1426'0'0,"-1"-5"-1173"0"0,0 0 0 0 0,0 0-1 0 0,1-1 1 0 0,0 0 0 0 0,1-1 0 0 0,-1 0-1 0 0,1 0 1 0 0,0-1 0 0 0,0 0 0 0 0,0-1-1 0 0,1 0 1 0 0,-1-1 0 0 0,1 0-1 0 0,0 0 1 0 0,-1-1 0 0 0,1-1 0 0 0,0 0-1 0 0,0 0 1 0 0,0-1 0 0 0,-1-1 0 0 0,16-3-1 0 0,-14 3-145 0 0,1-2 0 0 0,0 1-1 0 0,-1-2 1 0 0,0 0-1 0 0,0 0 1 0 0,-1-1 0 0 0,1 0-1 0 0,-1-1 1 0 0,0-1 0 0 0,-1 1-1 0 0,0-2 1 0 0,0 1-1 0 0,-1-2 1 0 0,0 1 0 0 0,-1-1-1 0 0,0 0 1 0 0,12-21 0 0 0,2-30 404 0 0,-22 60-452 0 0,0-7 4 0 0,0 8-60 0 0,0 0 0 0 0,0-1 0 0 0,1 1-1 0 0,-1-1 1 0 0,0 1 0 0 0,0-1 0 0 0,0 1 0 0 0,0 0-1 0 0,0-1 1 0 0,0 1 0 0 0,0-1 0 0 0,0 1 0 0 0,0-1-1 0 0,0 1 1 0 0,0 0 0 0 0,0-1 0 0 0,0 1-1 0 0,0-1 1 0 0,0 1 0 0 0,0-1 0 0 0,0 1 0 0 0,-1 0-1 0 0,1-1 1 0 0,0 1 0 0 0,0-1 0 0 0,-1 1 0 0 0,1 0-1 0 0,0-1 1 0 0,-1 1 0 0 0,0-3 1 0 0,-2 0-3 0 0,-17-1 28 0 0,17 4-25 0 0,-1 0-1 0 0,1 1 1 0 0,0 0 0 0 0,-1 0-1 0 0,1 0 1 0 0,0 0 0 0 0,0 0-1 0 0,0 1 1 0 0,0-1 0 0 0,0 1-1 0 0,0 0 1 0 0,0 0 0 0 0,1 0-1 0 0,-1 0 1 0 0,-4 5 0 0 0,-32 37 82 0 0,36-41-74 0 0,0 1-1 0 0,1 0 1 0 0,-1 0-1 0 0,1 0 1 0 0,0 1-1 0 0,1-1 1 0 0,-1 1 0 0 0,1-1-1 0 0,-1 1 1 0 0,1-1-1 0 0,0 1 1 0 0,1 0-1 0 0,0-1 1 0 0,-1 1-1 0 0,1 0 1 0 0,1 0-1 0 0,-1-1 1 0 0,1 1-1 0 0,1 6 1 0 0,-1-8-1 0 0,0 0-1 0 0,0-1 1 0 0,1 1-1 0 0,-1 0 1 0 0,1-1 0 0 0,0 1-1 0 0,-1-1 1 0 0,1 1-1 0 0,0-1 1 0 0,0 0-1 0 0,1 0 1 0 0,-1 0 0 0 0,0 0-1 0 0,1 0 1 0 0,-1 0-1 0 0,1-1 1 0 0,0 1-1 0 0,0-1 1 0 0,-1 0 0 0 0,1 0-1 0 0,0 0 1 0 0,0 0-1 0 0,0 0 1 0 0,0 0 0 0 0,0-1-1 0 0,0 0 1 0 0,0 0-1 0 0,0 1 1 0 0,0-2-1 0 0,4 1 1 0 0,12-2 15 0 0,0-1 1 0 0,-1 0-1 0 0,1-2 1 0 0,-1 0-1 0 0,0-1 1 0 0,-1 0-1 0 0,1-2 0 0 0,-1 0 1 0 0,-1-1-1 0 0,0-1 1 0 0,17-12-1 0 0,11-13 5 0 0,-2-2-1 0 0,53-57 1 0 0,-49 51-12 0 0,-45 42-13 0 0,3 1-10 0 0,1 1 0 0 0,-1 0 1 0 0,0 0-1 0 0,0 1 0 0 0,0-1 1 0 0,0 1-1 0 0,-1 0 1 0 0,1 0-1 0 0,0 0 0 0 0,-1 0 1 0 0,6 5-1 0 0,-7-4 2 0 0,-1 0 0 0 0,0-1-1 0 0,1 1 1 0 0,-1 0 0 0 0,0-1-1 0 0,-1 1 1 0 0,1 0 0 0 0,0 0-1 0 0,-1 0 1 0 0,1 0 0 0 0,-1 0-1 0 0,0 0 1 0 0,0 0 0 0 0,0 0-1 0 0,-1 0 1 0 0,1-1 0 0 0,-1 1-1 0 0,0 4 1 0 0,-4 11 14 0 0,0 0-1 0 0,0-1 1 0 0,-2 1-1 0 0,0-1 1 0 0,-1-1-1 0 0,-20 31 1 0 0,-74 91 179 0 0,81-112-131 0 0,18-22-44 0 0,0-1 1 0 0,1 1-1 0 0,0-1 0 0 0,0 1 1 0 0,0 0-1 0 0,0 0 0 0 0,0 0 1 0 0,0 4-1 0 0,1-7-12 0 0,1 0 0 0 0,0 0 0 0 0,0 0-1 0 0,0 0 1 0 0,0 0 0 0 0,0 0 0 0 0,0-1-1 0 0,0 1 1 0 0,0 0 0 0 0,0 0 0 0 0,1 0 0 0 0,-1 0-1 0 0,0 0 1 0 0,0 0 0 0 0,1 0 0 0 0,-1 0-1 0 0,1-1 1 0 0,-1 1 0 0 0,1 0 0 0 0,-1 0 0 0 0,1-1-1 0 0,0 1 1 0 0,-1 0 0 0 0,1 0 0 0 0,0-1-1 0 0,-1 1 1 0 0,1-1 0 0 0,0 1 0 0 0,0-1 0 0 0,-1 1-1 0 0,1-1 1 0 0,0 1 0 0 0,0-1 0 0 0,0 0-1 0 0,0 0 1 0 0,0 1 0 0 0,0-1 0 0 0,0 0 0 0 0,-1 0-1 0 0,3 0 1 0 0,17 3-386 0 0,1-2 0 0 0,-1 0 1 0 0,41-4-1 0 0,59-15-4945 0 0,-75 7 2640 0 0</inkml:trace>
</inkml:ink>
</file>

<file path=ppt/ink/ink3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24T07:36:33.054"/>
    </inkml:context>
    <inkml:brush xml:id="br0">
      <inkml:brushProperty name="width" value="0.05" units="cm"/>
      <inkml:brushProperty name="height" value="0.05" units="cm"/>
      <inkml:brushProperty name="color" value="#E71224"/>
    </inkml:brush>
  </inkml:definitions>
  <inkml:trace contextRef="#ctx0" brushRef="#br0">205 388 48 0 0,'0'0'555'0'0,"-5"6"-182"0"0,3-5 445 0 0,3-7 4261 0 0,18-63-3995 0 0,-5 16 11 0 0,30-79 1 0 0,6 8 681 0 0,-50 122-1602 0 0,3-4-76 0 0,-2 3-82 0 0,-5 7 83 0 0,-36 57-96 0 0,2 1 0 0 0,3 3 0 0 0,-42 108-1 0 0,26-57 0 0 0,3 15 9 0 0,31-80-4 0 0,0 12 14 0 0,16-59-25 0 0,0 0 0 0 0,1 0 0 0 0,0 0 0 0 0,-1 1 0 0 0,2-1 0 0 0,-1 0 0 0 0,0 0 0 0 0,1 0 0 0 0,0 0 0 0 0,0 0 0 0 0,0 0 0 0 0,0 0 0 0 0,3 4 0 0 0,-4-7-59 0 0,2 1-1 0 0,-1-1 1 0 0,0 1-1 0 0,0-1 1 0 0,0 0-1 0 0,1 1 1 0 0,-1-1-1 0 0,1 0 1 0 0,-1 0-1 0 0,1 0 0 0 0,-1 0 1 0 0,1 0-1 0 0,0 0 1 0 0,-1-1-1 0 0,1 1 1 0 0,0 0-1 0 0,0-1 1 0 0,-1 0-1 0 0,1 1 1 0 0,0-1-1 0 0,0 0 0 0 0,0 0 1 0 0,0 0-1 0 0,-1 0 1 0 0,1 0-1 0 0,0 0 1 0 0,3-1-1 0 0,1-1-790 0 0,0 1-1 0 0,0-1 0 0 0,-1 0 1 0 0,1-1-1 0 0,0 1 0 0 0,8-7 1 0 0,-2 0-1739 0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3:49.371"/>
    </inkml:context>
    <inkml:brush xml:id="br0">
      <inkml:brushProperty name="width" value="0.05" units="cm"/>
      <inkml:brushProperty name="height" value="0.05" units="cm"/>
      <inkml:brushProperty name="color" value="#E71224"/>
    </inkml:brush>
  </inkml:definitions>
  <inkml:trace contextRef="#ctx0" brushRef="#br0">1 137 460 0 0,'0'0'6735'0'0,"4"-4"-6579"0"0,18-12 9 0 0,1 1 1 0 0,0 0 0 0 0,1 2 0 0 0,0 1-1 0 0,1 1 1 0 0,26-8 0 0 0,31-8 68 0 0,-81 26-210 0 0,0 1-45 0 0,-1-1 0 0 0,1 1 0 0 0,-1 0 1 0 0,1-1-1 0 0,-1 1 0 0 0,1 0 0 0 0,-1 0 1 0 0,1-1-1 0 0,0 1 0 0 0,-1 0 0 0 0,1 0 0 0 0,-1 0 1 0 0,1-1-1 0 0,-1 1 0 0 0,1 0 0 0 0,0 0 0 0 0,-1 0 1 0 0,1 0-1 0 0,0 0 0 0 0,-1 0 0 0 0,1 0 1 0 0,0 1-1 0 0,0 0-54 0 0,-1 0 1 0 0,0 0 0 0 0,1 0 0 0 0,-1 0-1 0 0,0 1 1 0 0,1-1 0 0 0,-1 0 0 0 0,0 0-1 0 0,0 0 1 0 0,0 1 0 0 0,0-1-1 0 0,0 0 1 0 0,0 0 0 0 0,0 1 0 0 0,-1-1-1 0 0,1 0 1 0 0,0 0 0 0 0,-1 0 0 0 0,1 0-1 0 0,-1 0 1 0 0,1 1 0 0 0,-1-1-1 0 0,1 0 1 0 0,-1 0 0 0 0,0 0 0 0 0,0 0-1 0 0,1 0 1 0 0,-1-1 0 0 0,0 1 0 0 0,0 0-1 0 0,0 0 1 0 0,0 0 0 0 0,0-1-1 0 0,-2 2 1 0 0,-7 9-2395 0 0,3-1 655 0 0</inkml:trace>
</inkml:ink>
</file>

<file path=ppt/ink/ink3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24T07:36:33.410"/>
    </inkml:context>
    <inkml:brush xml:id="br0">
      <inkml:brushProperty name="width" value="0.05" units="cm"/>
      <inkml:brushProperty name="height" value="0.05" units="cm"/>
      <inkml:brushProperty name="color" value="#E71224"/>
    </inkml:brush>
  </inkml:definitions>
  <inkml:trace contextRef="#ctx0" brushRef="#br0">1 27 16 0 0,'0'0'4976'0'0,"48"-10"-4520"0"0,-33 8-75 0 0,1 2-133 0 0,3 0-164 0 0,5-2-208 0 0,6-2-180 0 0,-5 4-657 0 0,5-7-1031 0 0,5 5 460 0 0</inkml:trace>
</inkml:ink>
</file>

<file path=ppt/ink/ink3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24T07:36:33.753"/>
    </inkml:context>
    <inkml:brush xml:id="br0">
      <inkml:brushProperty name="width" value="0.05" units="cm"/>
      <inkml:brushProperty name="height" value="0.05" units="cm"/>
      <inkml:brushProperty name="color" value="#E71224"/>
    </inkml:brush>
  </inkml:definitions>
  <inkml:trace contextRef="#ctx0" brushRef="#br0">142 1 120 0 0,'5'0'643'0'0,"-3"0"-522"0"0,0-1 1 0 0,0 1-1 0 0,0 0 1 0 0,0 0-1 0 0,0 1 1 0 0,0-1-1 0 0,0 0 1 0 0,0 1-1 0 0,0-1 1 0 0,0 1-1 0 0,0 0 1 0 0,-1-1-1 0 0,1 1 1 0 0,0 0 0 0 0,0 0-1 0 0,-1 0 1 0 0,1 0-1 0 0,0 1 1 0 0,-1-1-1 0 0,1 0 1 0 0,-1 1-1 0 0,1-1 1 0 0,-1 1-1 0 0,2 2 1 0 0,-1 0 24 0 0,0 0 0 0 0,0 1 0 0 0,-1-1 1 0 0,1 1-1 0 0,-1-1 0 0 0,0 1 0 0 0,0 0 1 0 0,0-1-1 0 0,-1 1 0 0 0,0 6 0 0 0,0 3 46 0 0,-1-1 0 0 0,-1 1 0 0 0,0 0-1 0 0,0-1 1 0 0,-2 0 0 0 0,1 0 0 0 0,-7 13-1 0 0,5-16-125 0 0,0 0 0 0 0,0-1-1 0 0,-1 0 1 0 0,0 0-1 0 0,-1 0 1 0 0,0-1 0 0 0,0 0-1 0 0,-1-1 1 0 0,0 1-1 0 0,0-2 1 0 0,-1 1 0 0 0,0-1-1 0 0,-14 8 1 0 0,16-11-776 0 0,-1 1 1 0 0,-1-1-1 0 0,1-1 1 0 0,0 0-1 0 0,-18 3 1 0 0,23-5-1320 0 0</inkml:trace>
</inkml:ink>
</file>

<file path=ppt/ink/ink3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24T07:36:34.160"/>
    </inkml:context>
    <inkml:brush xml:id="br0">
      <inkml:brushProperty name="width" value="0.05" units="cm"/>
      <inkml:brushProperty name="height" value="0.05" units="cm"/>
      <inkml:brushProperty name="color" value="#E71224"/>
    </inkml:brush>
  </inkml:definitions>
  <inkml:trace contextRef="#ctx0" brushRef="#br0">1 506 208 0 0,'0'0'701'0'0,"13"3"1908"0"0,14-9-1844 0 0,0-1 0 0 0,0-2 0 0 0,-1 0-1 0 0,33-18 1 0 0,105-63 580 0 0,-96 51-739 0 0,-18 7-94 0 0,0-2-1 0 0,87-81 1 0 0,-120 97-308 0 0,-1 0 0 0 0,-1-1 0 0 0,23-41 0 0 0,-26 40 19 0 0,-12 15-96 0 0,-18 20-112 0 0,17-14-17 0 0,-1 1 0 0 0,1 0 0 0 0,0 0 0 0 0,0 0 0 0 0,0 0 0 0 0,0 0 0 0 0,0 0 0 0 0,0 0 0 0 0,0 0 0 0 0,1 1 0 0 0,-1-1 0 0 0,1 0 0 0 0,0 0 0 0 0,-1 1 0 0 0,1 3 0 0 0,0 4-3 0 0,0 3 8 0 0,1-1 1 0 0,0 1-1 0 0,1-1 0 0 0,1 1 1 0 0,0-1-1 0 0,1 0 1 0 0,0 0-1 0 0,0 0 0 0 0,13 22 1 0 0,4 14 1 0 0,-10-26-8 0 0,-9-17 4 0 0,1 1 0 0 0,0-1 0 0 0,-1 1 0 0 0,0-1 0 0 0,0 1 0 0 0,-1 0 0 0 0,1-1 0 0 0,-1 1 0 0 0,0 0 0 0 0,-1 0 0 0 0,0 7 0 0 0,0-10 2 0 0,-1 0 0 0 0,1 0 0 0 0,-1 0 0 0 0,0-1 0 0 0,0 1-1 0 0,0 0 1 0 0,-1-1 0 0 0,1 1 0 0 0,0-1 0 0 0,-1 0 0 0 0,0 1-1 0 0,1-1 1 0 0,-1 0 0 0 0,0 0 0 0 0,0 0 0 0 0,-1 0-1 0 0,1 0 1 0 0,0 0 0 0 0,0-1 0 0 0,-1 1 0 0 0,1-1 0 0 0,-1 0-1 0 0,0 0 1 0 0,1 1 0 0 0,-1-2 0 0 0,0 1 0 0 0,1 0 0 0 0,-1-1-1 0 0,-5 1 1 0 0,-12 3-1 0 0,1-1-1 0 0,-1-1 1 0 0,-20-1-1 0 0,36-1-9 0 0,-28 1-180 0 0,0-2 0 0 0,-39-6 0 0 0,62 6-321 0 0,-1-1 0 0 0,1 0 0 0 0,0 0 0 0 0,0-1-1 0 0,0-1 1 0 0,0 1 0 0 0,1-1 0 0 0,0-1 0 0 0,-1 0-1 0 0,1 0 1 0 0,1 0 0 0 0,-8-7 0 0 0,-1-7-2259 0 0</inkml:trace>
</inkml:ink>
</file>

<file path=ppt/ink/ink3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24T07:36:35.882"/>
    </inkml:context>
    <inkml:brush xml:id="br0">
      <inkml:brushProperty name="width" value="0.05" units="cm"/>
      <inkml:brushProperty name="height" value="0.05" units="cm"/>
      <inkml:brushProperty name="color" value="#E71224"/>
    </inkml:brush>
  </inkml:definitions>
  <inkml:trace contextRef="#ctx0" brushRef="#br0">58 145 32 0 0,'0'0'2726'0'0,"6"-5"-2204"0"0,18-15 137 0 0,1 0 0 0 0,0 2 0 0 0,2 1 0 0 0,0 1 0 0 0,1 1 0 0 0,30-11 0 0 0,-56 25-629 0 0,0 0-1 0 0,0 0 1 0 0,0 0-1 0 0,0 0 1 0 0,0 1 0 0 0,0-1-1 0 0,0 1 1 0 0,0-1-1 0 0,0 1 1 0 0,0 0-1 0 0,0 0 1 0 0,0 0-1 0 0,0 0 1 0 0,0 0-1 0 0,0 0 1 0 0,0 1-1 0 0,0-1 1 0 0,0 1-1 0 0,0-1 1 0 0,4 3-1 0 0,-5-2-22 0 0,0 1-1 0 0,0 0 0 0 0,-1 0 1 0 0,1 0-1 0 0,0 0 0 0 0,-1-1 1 0 0,1 1-1 0 0,-1 0 0 0 0,1 0 1 0 0,-1 0-1 0 0,0 0 0 0 0,0 0 1 0 0,0 1-1 0 0,0-1 0 0 0,0 0 1 0 0,-1 0-1 0 0,1 0 0 0 0,0 0 1 0 0,-1 0-1 0 0,0-1 0 0 0,0 4 1 0 0,-10 26 20 0 0,0-1 1 0 0,-2-1 0 0 0,-1 0-1 0 0,-1 0 1 0 0,-2-1 0 0 0,-1-1-1 0 0,-1-1 1 0 0,-1-1 0 0 0,-1 0-1 0 0,-1-2 1 0 0,-1 0 0 0 0,-1-2-1 0 0,-41 28 1 0 0,65-49-9 0 0,-3 2 131 0 0,1 0 0 0 0,0 0 0 0 0,-1-1 0 0 0,0 1 0 0 0,1-1 0 0 0,-1 0 0 0 0,0 0 0 0 0,1 0 1 0 0,-1 0-1 0 0,-5 1 0 0 0,10-11-117 0 0,0-1 0 0 0,0 1 0 0 0,0 0 0 0 0,2 0 0 0 0,-1 0 0 0 0,1 1 1 0 0,0-1-1 0 0,1 1 0 0 0,0 0 0 0 0,0 0 0 0 0,0 0 0 0 0,1 1 0 0 0,10-10 0 0 0,15-16 50 0 0,50-40 0 0 0,-61 56-64 0 0,1 1 1 0 0,1 1-1 0 0,0 1 0 0 0,1 1 1 0 0,0 1-1 0 0,49-18 0 0 0,-62 26-4 0 0,26-6-92 0 0,-35 10 74 0 0,0 0 1 0 0,-1 0-1 0 0,1 1 0 0 0,0-1 0 0 0,0 0 0 0 0,0 1 1 0 0,0-1-1 0 0,-1 1 0 0 0,1-1 0 0 0,0 0 0 0 0,0 1 1 0 0,-1 0-1 0 0,1-1 0 0 0,0 1 0 0 0,-1-1 0 0 0,1 1 1 0 0,-1 0-1 0 0,1 0 0 0 0,-1-1 0 0 0,1 1 0 0 0,-1 0 1 0 0,1 0-1 0 0,-1-1 0 0 0,0 1 0 0 0,1 0 0 0 0,-1 0 1 0 0,0 0-1 0 0,0 0 0 0 0,0 0 0 0 0,1-1 0 0 0,-1 1 1 0 0,0 0-1 0 0,0 0 0 0 0,0 0 0 0 0,-1 0 0 0 0,1 0 1 0 0,0 0-1 0 0,0 0 0 0 0,0-1 0 0 0,-1 1 0 0 0,1 0 0 0 0,-1 1 1 0 0,-1 13-9 0 0,-2 0 0 0 0,0 0 1 0 0,0 0-1 0 0,-1 0 0 0 0,-1-1 0 0 0,-1 0 1 0 0,-13 23-1 0 0,-1-6-14 0 0,-1-1 0 0 0,-28 29-1 0 0,31-40 55 0 0,26-35 35 0 0,32-36 31 0 0,-1 17-102 0 0,1 1 1 0 0,2 2-1 0 0,2 2 1 0 0,74-40-1 0 0,-60 44-34 0 0,-56 25 22 0 0,0 1-5 0 0,-1-1 21 0 0,1 1 0 0 0,-1 0 0 0 0,1-1 0 0 0,-1 1 0 0 0,1 0 0 0 0,0-1 0 0 0,-1 1 0 0 0,1 0 0 0 0,-1 0 0 0 0,1 0 0 0 0,0 0 0 0 0,-1-1 0 0 0,1 1 0 0 0,-1 0 0 0 0,1 0 0 0 0,0 0 0 0 0,-1 0 0 0 0,1 0 0 0 0,-1 0 0 0 0,1 1 0 0 0,0-1 0 0 0,-1 0 0 0 0,1 0 0 0 0,-1 0 0 0 0,1 1 0 0 0,0-1 0 0 0,-1 0 0 0 0,1 0 0 0 0,-1 1 0 0 0,2 0 0 0 0,-5 33-106 0 0,-2 0 0 0 0,0 0 0 0 0,-3 0 0 0 0,-19 56 1 0 0,7-26-1270 0 0,20-62 1062 0 0,-1-1 0 0 0,1 1-1 0 0,-1 0 1 0 0,1 0 0 0 0,0-1 0 0 0,-1 1-1 0 0,1 0 1 0 0,0 0 0 0 0,0-1 0 0 0,1 1-1 0 0,-1 0 1 0 0,0 0 0 0 0,0-1-1 0 0,1 1 1 0 0,-1 0 0 0 0,2 2 0 0 0,4 5-1830 0 0</inkml:trace>
</inkml:ink>
</file>

<file path=ppt/ink/ink3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24T07:36:36.531"/>
    </inkml:context>
    <inkml:brush xml:id="br0">
      <inkml:brushProperty name="width" value="0.05" units="cm"/>
      <inkml:brushProperty name="height" value="0.05" units="cm"/>
      <inkml:brushProperty name="color" value="#E71224"/>
    </inkml:brush>
  </inkml:definitions>
  <inkml:trace contextRef="#ctx0" brushRef="#br0">0 436 348 0 0,'0'0'596'0'0,"18"8"1174"0"0,2-10-1324 0 0,0-2-1 0 0,0 0 0 0 0,0-1 1 0 0,-1-1-1 0 0,0-1 0 0 0,0-1 0 0 0,-1-1 1 0 0,31-19-1 0 0,-37 21-333 0 0,0-2 0 0 0,-1 0-1 0 0,0 0 1 0 0,0-1 0 0 0,-1-1 0 0 0,0 0-1 0 0,-1 0 1 0 0,0 0 0 0 0,-1-1 0 0 0,-1-1-1 0 0,0 1 1 0 0,0-1 0 0 0,6-17 0 0 0,-13 28-97 0 0,1 0 0 0 0,0 0 0 0 0,0 0 1 0 0,-1 0-1 0 0,1 0 0 0 0,-1 0 0 0 0,0 0 1 0 0,0 0-1 0 0,1 0 0 0 0,-1 0 0 0 0,0 0 0 0 0,-1 0 1 0 0,1 0-1 0 0,0 0 0 0 0,-1 0 0 0 0,1 0 1 0 0,-2-3-1 0 0,1 2 4 0 0,-3 3-2 0 0,-5 2-12 0 0,0 1 0 0 0,0-1-1 0 0,0 1 1 0 0,1 1 0 0 0,-1 0-1 0 0,1 0 1 0 0,0 1 0 0 0,0 0-1 0 0,0 0 1 0 0,-13 12 0 0 0,-71 72 25 0 0,82-79-24 0 0,-8 10 7 0 0,0 1 1 0 0,-29 44-1 0 0,40-53-6 0 0,1-1-1 0 0,0 1 1 0 0,1 0 0 0 0,0 0 0 0 0,1 0 0 0 0,0 0 0 0 0,1 1-1 0 0,-2 15 1 0 0,5-25 0 0 0,-1-1-1 0 0,1 1 1 0 0,0-1-1 0 0,0 1 0 0 0,0-1 1 0 0,1 1-1 0 0,-1-1 1 0 0,1 1-1 0 0,-1-1 1 0 0,1 1-1 0 0,0-1 1 0 0,0 1-1 0 0,0-1 1 0 0,0 0-1 0 0,0 0 0 0 0,1 0 1 0 0,-1 1-1 0 0,1-1 1 0 0,-1 0-1 0 0,4 3 1 0 0,-1-3 1 0 0,-1 1 1 0 0,1-1 0 0 0,0 0-1 0 0,0 0 1 0 0,0 0-1 0 0,0 0 1 0 0,0-1 0 0 0,1 0-1 0 0,-1 0 1 0 0,0 0 0 0 0,5 1-1 0 0,12-1 19 0 0,0-1 0 0 0,0 0 0 0 0,40-7 0 0 0,-59 7-26 0 0,34-6 18 0 0,0-2 0 0 0,-1-1 0 0 0,-1-1 0 0 0,1-2 1 0 0,-2-2-1 0 0,0-1 0 0 0,0-2 0 0 0,-2 0 1 0 0,0-3-1 0 0,-1 0 0 0 0,28-26 0 0 0,-12 4-3 0 0,-1-2-1 0 0,-2-3 0 0 0,-3-1 1 0 0,-1-1-1 0 0,49-86 0 0 0,-60 84-47 0 0,-27 50 5 0 0,-6 7-79 0 0,-45 66 62 0 0,-41 80 0 0 0,-16 26-9 0 0,62-111 44 0 0,-62 88-763 0 0,107-151-1416 0 0,10-9 1589 0 0,20-16-1831 0 0,-13 8 654 0 0</inkml:trace>
</inkml:ink>
</file>

<file path=ppt/ink/ink3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24T07:36:36.980"/>
    </inkml:context>
    <inkml:brush xml:id="br0">
      <inkml:brushProperty name="width" value="0.05" units="cm"/>
      <inkml:brushProperty name="height" value="0.05" units="cm"/>
      <inkml:brushProperty name="color" value="#E71224"/>
    </inkml:brush>
  </inkml:definitions>
  <inkml:trace contextRef="#ctx0" brushRef="#br0">393 13 476 0 0,'15'-12'2526'0'0,"-14"12"-2471"0"0,-1 0 0 0 0,0 0 0 0 0,0 0 0 0 0,1 0 0 0 0,-1 0 0 0 0,0 0 0 0 0,0 0 0 0 0,1 0 0 0 0,-1 0 0 0 0,0 0 0 0 0,0 0 0 0 0,1 0 0 0 0,-1 0 0 0 0,0 1 0 0 0,0-1 0 0 0,1 0 0 0 0,-1 0 0 0 0,0 0 0 0 0,0 0 0 0 0,0 0 0 0 0,1 1 0 0 0,-1-1 0 0 0,0 0 0 0 0,0 0 0 0 0,0 0 0 0 0,0 1 0 0 0,0-1 0 0 0,1 0 0 0 0,-1 0 0 0 0,0 0 0 0 0,0 1 0 0 0,0-1 0 0 0,0 0 0 0 0,0 0 0 0 0,0 1 0 0 0,0-1 0 0 0,0 0 0 0 0,0 1 0 0 0,0 2 49 0 0,0 1 0 0 0,0 0 0 0 0,0 0 0 0 0,-1-1 0 0 0,1 1 0 0 0,-1 0 0 0 0,0-1 0 0 0,0 1 0 0 0,-2 3 0 0 0,-26 59 261 0 0,-3-2-1 0 0,-3-1 0 0 0,-2-2 1 0 0,-3-1-1 0 0,-3-2 0 0 0,-77 81 0 0 0,50-76 476 0 0,68-61 117 0 0,7-10-822 0 0,12-18-41 0 0,1 1 1 0 0,0 1-1 0 0,2 1 0 0 0,43-39 0 0 0,110-80 70 0 0,-164 136-159 0 0,10-9-4 0 0,-11 7-1 0 0,0 1 1 0 0,1 1-1 0 0,0 0 1 0 0,0 0 0 0 0,0 0-1 0 0,1 1 1 0 0,0 1-1 0 0,0 0 1 0 0,0 0-1 0 0,1 1 1 0 0,11-3-1 0 0,-20 6-2 0 0,-1 1 0 0 0,0-1-1 0 0,0 0 1 0 0,1 1 0 0 0,-1-1-1 0 0,0 0 1 0 0,0 1 0 0 0,0 0-1 0 0,0-1 1 0 0,0 1 0 0 0,0 0-1 0 0,0-1 1 0 0,0 1-1 0 0,0 0 1 0 0,0 0 0 0 0,0 0-1 0 0,0 0 1 0 0,0 0 0 0 0,-1 0-1 0 0,1 0 1 0 0,0 0 0 0 0,-1 0-1 0 0,1 0 1 0 0,-1 1 0 0 0,1-1-1 0 0,-1 0 1 0 0,1 0 0 0 0,-1 3-1 0 0,9 33-26 0 0,8 291-298 0 0,-17-325 71 0 0,0-3 217 0 0,0 0 0 0 0,0 0 0 0 0,0 0 0 0 0,0 0 0 0 0,0-1 0 0 0,0 1 0 0 0,0 0 0 0 0,1 0 0 0 0,-1 0 0 0 0,0 0 0 0 0,0 0 0 0 0,0 0 0 0 0,0 0 0 0 0,0 0 0 0 0,0 0 0 0 0,0-1 0 0 0,1 1 0 0 0,-1 0 0 0 0,0 0 0 0 0,0 0 0 0 0,0 0 0 0 0,0 0 0 0 0,0 0 0 0 0,1 0 0 0 0,-1 0 0 0 0,0 0 0 0 0,0 0 1 0 0,0 0-1 0 0,0 0 0 0 0,0 0 0 0 0,1 0 0 0 0,-1 0 0 0 0,0 0 0 0 0,0 0 0 0 0,0 0 0 0 0,0 1 0 0 0,0-1 0 0 0,0 0 0 0 0,1 0 0 0 0,-1 0 0 0 0,0 0 0 0 0,0 0 0 0 0,0 0 0 0 0,0 0 0 0 0,0 0 0 0 0,0 0 0 0 0,0 1 0 0 0,1-1 0 0 0,-1 0 0 0 0,0 0 0 0 0,0 0 0 0 0,0 0 0 0 0,0 0 0 0 0,0 0 0 0 0,0 1 0 0 0,0-1 0 0 0,0 0 0 0 0,0 0 0 0 0,0 0 0 0 0,0 0 0 0 0,0 0 0 0 0,0 1 0 0 0,0-1 0 0 0,20-40-3988 0 0,-12 20 1713 0 0</inkml:trace>
</inkml:ink>
</file>

<file path=ppt/ink/ink3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24T07:36:37.321"/>
    </inkml:context>
    <inkml:brush xml:id="br0">
      <inkml:brushProperty name="width" value="0.05" units="cm"/>
      <inkml:brushProperty name="height" value="0.05" units="cm"/>
      <inkml:brushProperty name="color" value="#E71224"/>
    </inkml:brush>
  </inkml:definitions>
  <inkml:trace contextRef="#ctx0" brushRef="#br0">7 28 92 0 0,'0'0'3264'0'0,"-6"-3"1062"0"0,6 2-4233 0 0,28-6 159 0 0,2 1-1 0 0,-1 1 0 0 0,0 2 0 0 0,1 1 0 0 0,40 2 1 0 0,155 21 48 0 0,-192-16-612 0 0,9 2-1527 0 0,1-2-1 0 0,49-1 0 0 0,-62-6-272 0 0</inkml:trace>
</inkml:ink>
</file>

<file path=ppt/ink/ink3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24T07:36:37.709"/>
    </inkml:context>
    <inkml:brush xml:id="br0">
      <inkml:brushProperty name="width" value="0.05" units="cm"/>
      <inkml:brushProperty name="height" value="0.05" units="cm"/>
      <inkml:brushProperty name="color" value="#E71224"/>
    </inkml:brush>
  </inkml:definitions>
  <inkml:trace contextRef="#ctx0" brushRef="#br0">338 163 208 0 0,'20'-1'2614'0'0,"-17"1"-2360"0"0,1-1 1 0 0,-1 1-1 0 0,1-1 1 0 0,-1-1-1 0 0,0 1 1 0 0,1 0-1 0 0,-1-1 1 0 0,0 1-1 0 0,0-1 1 0 0,0 0-1 0 0,0 0 1 0 0,0 0-1 0 0,-1-1 1 0 0,1 1-1 0 0,-1-1 1 0 0,1 1-1 0 0,-1-1 1 0 0,0 0-1 0 0,0 0 1 0 0,3-5-1 0 0,-4 6 336 0 0,-3-5-229 0 0,2 6-340 0 0,0 0-1 0 0,0 0 1 0 0,0 1-1 0 0,0-1 0 0 0,0 0 1 0 0,0 1-1 0 0,0-1 1 0 0,0 0-1 0 0,-1 0 0 0 0,1 1 1 0 0,0-1-1 0 0,0 0 1 0 0,-1 1-1 0 0,1-1 1 0 0,0 1-1 0 0,-1-1 0 0 0,1 0 1 0 0,0 1-1 0 0,-1-1 1 0 0,1 1-1 0 0,-1-1 0 0 0,0 0 1 0 0,-4 0 25 0 0,1-1 0 0 0,-1 1 0 0 0,0 0 0 0 0,0 1 0 0 0,0-1 0 0 0,0 1 0 0 0,0 0 0 0 0,0 0 0 0 0,0 0 0 0 0,0 1 1 0 0,-5 1-1 0 0,-60 16 159 0 0,49-10-168 0 0,0 0 0 0 0,0 2 1 0 0,0 0-1 0 0,2 1 0 0 0,-1 1 0 0 0,1 1 0 0 0,1 1 1 0 0,0 0-1 0 0,1 2 0 0 0,1 0 0 0 0,1 0 0 0 0,0 2 0 0 0,-14 20 1 0 0,28-37-33 0 0,0 0 1 0 0,0 0-1 0 0,0 0 1 0 0,1 0-1 0 0,-1 0 1 0 0,0 0 0 0 0,1 0-1 0 0,-1 0 1 0 0,1 0-1 0 0,-1 0 1 0 0,1 1-1 0 0,-1-1 1 0 0,1 0-1 0 0,0 0 1 0 0,-1 0 0 0 0,1 1-1 0 0,0-1 1 0 0,0 0-1 0 0,0 0 1 0 0,0 1-1 0 0,0-1 1 0 0,0 0-1 0 0,1 0 1 0 0,-1 0 0 0 0,0 1-1 0 0,1-1 1 0 0,-1 0-1 0 0,0 0 1 0 0,1 0-1 0 0,0 0 1 0 0,-1 0-1 0 0,1 1 1 0 0,0-1 0 0 0,-1 0-1 0 0,1-1 1 0 0,0 1-1 0 0,0 0 1 0 0,0 0-1 0 0,0 0 1 0 0,0 0 0 0 0,0-1-1 0 0,0 1 1 0 0,0 0-1 0 0,0-1 1 0 0,0 1-1 0 0,0-1 1 0 0,0 1-1 0 0,0-1 1 0 0,1 0 0 0 0,-1 1-1 0 0,0-1 1 0 0,0 0-1 0 0,1 0 1 0 0,-1 0-1 0 0,0 0 1 0 0,0 0-1 0 0,2 0 1 0 0,11 1 21 0 0,0-1 0 0 0,0 0 0 0 0,24-4 1 0 0,-38 3-27 0 0,34-4 35 0 0,-2-1 1 0 0,1-2 0 0 0,-1-1 0 0 0,0-2-1 0 0,43-20 1 0 0,-61 24-25 0 0,0 0 0 0 0,0-1 0 0 0,-1-1 0 0 0,0-1 0 0 0,-1 1 0 0 0,1-2 0 0 0,-2 0 0 0 0,0 0 0 0 0,0-1 0 0 0,-1 0 0 0 0,-1-1 0 0 0,0 0 0 0 0,11-22 0 0 0,-18 31-68 0 0,0 0 0 0 0,0-1 1 0 0,0 1-1 0 0,-1-1 1 0 0,0 1-1 0 0,0-1 0 0 0,0 0 1 0 0,0 0-1 0 0,-1 1 0 0 0,0-1 1 0 0,0 0-1 0 0,0 0 0 0 0,-1 0 1 0 0,1 1-1 0 0,-1-1 0 0 0,0 0 1 0 0,-1 1-1 0 0,1-1 1 0 0,-1 1-1 0 0,0-1 0 0 0,-4-7 1 0 0,-26 2-6461 0 0</inkml:trace>
</inkml:ink>
</file>

<file path=ppt/ink/ink3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24T07:36:38.204"/>
    </inkml:context>
    <inkml:brush xml:id="br0">
      <inkml:brushProperty name="width" value="0.05" units="cm"/>
      <inkml:brushProperty name="height" value="0.05" units="cm"/>
      <inkml:brushProperty name="color" value="#E71224"/>
    </inkml:brush>
  </inkml:definitions>
  <inkml:trace contextRef="#ctx0" brushRef="#br0">189 710 236 0 0,'7'-3'478'0'0,"-1"0"-1"0"0,-1-1 1 0 0,1 0-1 0 0,0 0 1 0 0,-1-1-1 0 0,0 0 1 0 0,0 0-1 0 0,0 0 1 0 0,7-10-1 0 0,29-54 2648 0 0,-41 68-3086 0 0,1 1 0 0 0,-1-1 0 0 0,1 0 0 0 0,-1 1 0 0 0,0-1 0 0 0,1 0 0 0 0,-1 1 0 0 0,0-1 0 0 0,0 0 0 0 0,1 0 0 0 0,-1 1 0 0 0,0-1 0 0 0,0 0 0 0 0,0 0 0 0 0,0 1 0 0 0,0-1 0 0 0,0 0 0 0 0,0 0 0 0 0,0 1 0 0 0,0-1 0 0 0,-1 0 0 0 0,1 0 0 0 0,0 1 0 0 0,0-1 0 0 0,-1 0 0 0 0,1 0 0 0 0,0 1 0 0 0,-1-1 0 0 0,1 0 0 0 0,-1 1 0 0 0,1-1 0 0 0,-1 1 0 0 0,1-1 0 0 0,-1 1 0 0 0,1-1 0 0 0,-1 1 1 0 0,1-1-1 0 0,-1 1 0 0 0,0-1 0 0 0,1 1 0 0 0,-2-1 0 0 0,-1 0-28 0 0,1 1 1 0 0,0-1 0 0 0,-1 1 0 0 0,1-1-1 0 0,-1 1 1 0 0,1 0 0 0 0,-1 0 0 0 0,1 0-1 0 0,-1 1 1 0 0,1-1 0 0 0,0 0 0 0 0,-4 2 0 0 0,-12 4 26 0 0,1 1 0 0 0,0 1 0 0 0,0 0 1 0 0,1 1-1 0 0,1 1 0 0 0,-1 1 0 0 0,-18 16 1 0 0,24-18-2 0 0,0 0 1 0 0,0 1-1 0 0,1 0 1 0 0,1 1-1 0 0,-1 0 1 0 0,2 0-1 0 0,-1 1 1 0 0,2 0 0 0 0,0 0-1 0 0,0 1 1 0 0,-4 13-1 0 0,10-24 95 0 0,11-2 66 0 0,-10 0-190 0 0,0 1 0 0 0,0-1 0 0 0,0 0 0 0 0,0 1 0 0 0,0-1 0 0 0,0 0 0 0 0,0 0 0 0 0,0 1 0 0 0,0-1 0 0 0,0 0 0 0 0,0 0 0 0 0,0 0 0 0 0,0 0 0 0 0,0-1 1 0 0,0 1-1 0 0,0 0 0 0 0,0 0 0 0 0,0 0 0 0 0,0-1 0 0 0,0 1 0 0 0,1-1 0 0 0,40-15 74 0 0,0-1-1 0 0,-2-2 1 0 0,0-2 0 0 0,-1-2 0 0 0,-1-2-1 0 0,-1-1 1 0 0,-2-1 0 0 0,35-36-1 0 0,-13 6-22 0 0,-2-2-1 0 0,-3-3 0 0 0,75-116 0 0 0,-113 152-48 0 0,-1 0 1 0 0,-1 0-1 0 0,14-46 0 0 0,-13 36-40 0 0,-13 34-14 0 0,0 1 41 0 0,0 1 0 0 0,0-1 0 0 0,0 1-1 0 0,0-1 1 0 0,0 1 0 0 0,0-1 0 0 0,-1 1-1 0 0,1-1 1 0 0,0 1 0 0 0,0-1 0 0 0,-1 1-1 0 0,1-1 1 0 0,0 1 0 0 0,-1-1 0 0 0,1 1-1 0 0,0-1 1 0 0,-1 1 0 0 0,1 0 0 0 0,-1-1-1 0 0,1 1 1 0 0,0-1 0 0 0,-1 1 0 0 0,1 0-1 0 0,-1 0 1 0 0,1-1 0 0 0,-1 1 0 0 0,1 0-1 0 0,-1 0 1 0 0,1 0 0 0 0,-1-1 0 0 0,0 1-1 0 0,1 0 1 0 0,-1 0 0 0 0,1 0 0 0 0,-1 0-1 0 0,1 0 1 0 0,-1 0 0 0 0,0 0 0 0 0,0 0-1 0 0,-13 8 0 0 0,0-1-1 0 0,0 2 1 0 0,0-1-1 0 0,1 2 1 0 0,0 0-1 0 0,1 1 1 0 0,0 0-1 0 0,1 0 0 0 0,-11 15 1 0 0,-85 123-8 0 0,79-106 15 0 0,3 1 1 0 0,-22 52-1 0 0,38-74-9 0 0,0 1 0 0 0,2 0-1 0 0,0 0 1 0 0,2 1 0 0 0,1-1 0 0 0,-3 36 0 0 0,7-54-34 0 0,0 0-1 0 0,0 0 1 0 0,1 0 0 0 0,-1 0 0 0 0,1 0-1 0 0,0 0 1 0 0,0 0 0 0 0,1 0 0 0 0,-1 0-1 0 0,1-1 1 0 0,0 1 0 0 0,0-1 0 0 0,1 1 0 0 0,-1-1-1 0 0,1 0 1 0 0,0 0 0 0 0,0 0 0 0 0,1 0-1 0 0,-1 0 1 0 0,1-1 0 0 0,0 1 0 0 0,0-1 0 0 0,0 0-1 0 0,0 0 1 0 0,0-1 0 0 0,6 3 0 0 0,2 0-526 0 0,0-1 0 0 0,0 0 1 0 0,1-1-1 0 0,-1 0 0 0 0,1-1 1 0 0,-1-1-1 0 0,1 0 0 0 0,0 0 1 0 0,15-2-1 0 0,34-4-2337 0 0</inkml:trace>
</inkml:ink>
</file>

<file path=ppt/ink/ink3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24T07:36:39.727"/>
    </inkml:context>
    <inkml:brush xml:id="br0">
      <inkml:brushProperty name="width" value="0.05" units="cm"/>
      <inkml:brushProperty name="height" value="0.05" units="cm"/>
      <inkml:brushProperty name="color" value="#E71224"/>
    </inkml:brush>
  </inkml:definitions>
  <inkml:trace contextRef="#ctx0" brushRef="#br0">263 142 56 0 0,'0'0'5340'0'0,"4"-4"-4942"0"0,21-17 665 0 0,0-1-1 0 0,-1-2 1 0 0,34-45 0 0 0,-57 68-641 0 0,-6 8-367 0 0,-96 137 88 0 0,-91 143 36 0 0,91-110-47 0 0,100-176-140 0 0,6 4-378 0 0,-4-5 356 0 0,-1 1 0 0 0,0-1 0 0 0,0 0-1 0 0,0 1 1 0 0,0-1 0 0 0,1 0 0 0 0,-1 1 0 0 0,0-1 0 0 0,0 0 0 0 0,1 0 0 0 0,-1 1 0 0 0,0-1 0 0 0,1 0 0 0 0,-1 0 0 0 0,0 1-1 0 0,1-1 1 0 0,-1 0 0 0 0,0 0 0 0 0,1 0 0 0 0,-1 0 0 0 0,0 1 0 0 0,1-1 0 0 0,-1 0 0 0 0,1 0 0 0 0,-1 0 0 0 0,0 0 0 0 0,1 0 0 0 0,-1 0-1 0 0,1 0 1 0 0,-1 0 0 0 0,0 0 0 0 0,1 0 0 0 0,-1 0 0 0 0,0 0 0 0 0,1-1 0 0 0,-1 1 0 0 0,1 0 0 0 0,-1 0 0 0 0,0 0 0 0 0,1 0-1 0 0,-1-1 1 0 0,0 1 0 0 0,1 0 0 0 0,3-3-119 0 0,4-2-821 0 0,-1 0 0 0 0,1 0 0 0 0,-1-1 0 0 0,13-13 0 0 0,-7 1-1425 0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3:50.009"/>
    </inkml:context>
    <inkml:brush xml:id="br0">
      <inkml:brushProperty name="width" value="0.05" units="cm"/>
      <inkml:brushProperty name="height" value="0.05" units="cm"/>
      <inkml:brushProperty name="color" value="#E71224"/>
    </inkml:brush>
  </inkml:definitions>
  <inkml:trace contextRef="#ctx0" brushRef="#br0">121 132 36 0 0,'-10'-31'3191'0'0,"9"30"-3115"0"0,0 0 0 0 0,0 1 1 0 0,0-1-1 0 0,0 0 0 0 0,0 1 0 0 0,-1-1 0 0 0,1 1 0 0 0,0 0 1 0 0,0-1-1 0 0,-1 1 0 0 0,1 0 0 0 0,0 0 0 0 0,0-1 1 0 0,-1 1-1 0 0,1 0 0 0 0,0 0 0 0 0,-1 1 0 0 0,1-1 1 0 0,0 0-1 0 0,0 0 0 0 0,-1 1 0 0 0,1-1 0 0 0,0 0 0 0 0,0 1 1 0 0,0 0-1 0 0,-1-1 0 0 0,0 1 0 0 0,-1 2-9 0 0,-1 0 0 0 0,1 0-1 0 0,0 0 1 0 0,0 0 0 0 0,1 0 0 0 0,-1 0-1 0 0,0 1 1 0 0,-2 5 0 0 0,-3 6-11 0 0,1 1 1 0 0,0 0 0 0 0,-6 23-1 0 0,10-28-19 0 0,0-1 0 0 0,1 1 0 0 0,0 1-1 0 0,1-1 1 0 0,0 0 0 0 0,1 0 0 0 0,0 0 0 0 0,1 1-1 0 0,0-1 1 0 0,3 11 0 0 0,-4-21-25 0 0,0-1 1 0 0,0 1-1 0 0,0 0 1 0 0,0-1-1 0 0,0 1 1 0 0,0-1 0 0 0,0 1-1 0 0,0-1 1 0 0,0 1-1 0 0,0-1 1 0 0,1 1-1 0 0,-1-1 1 0 0,0 1-1 0 0,0-1 1 0 0,0 1-1 0 0,1-1 1 0 0,-1 1-1 0 0,0-1 1 0 0,1 1-1 0 0,-1-1 1 0 0,0 1-1 0 0,1-1 1 0 0,-1 0-1 0 0,1 1 1 0 0,-1-1-1 0 0,0 0 1 0 0,1 1-1 0 0,-1-1 1 0 0,1 0-1 0 0,-1 0 1 0 0,1 1-1 0 0,-1-1 1 0 0,1 0-1 0 0,-1 0 1 0 0,1 0-1 0 0,0 0 1 0 0,-1 0-1 0 0,1 0 1 0 0,-1 0-1 0 0,1 0 1 0 0,0 0-1 0 0,14-17 438 0 0,-5 3-480 0 0,-7 10 56 0 0,-1-1-1 0 0,1 0 0 0 0,-1 1 1 0 0,0-1-1 0 0,0 0 0 0 0,0-1 1 0 0,-1 1-1 0 0,0 0 0 0 0,0 0 1 0 0,0-1-1 0 0,0-5 0 0 0,3-17 47 0 0,5-18-14 0 0,-7 37-42 0 0,-1-1-1 0 0,1 0 1 0 0,0 1-1 0 0,1-1 1 0 0,0 1-1 0 0,0 0 1 0 0,1 0-1 0 0,1 0 1 0 0,5-8-1 0 0,20-17-22 0 0,-26 32 5 0 0,-1 1 0 0 0,0-1-1 0 0,1 1 1 0 0,-1-1-1 0 0,1 1 1 0 0,-1 0 0 0 0,1 1-1 0 0,0-1 1 0 0,-1 0-1 0 0,1 1 1 0 0,0 0 0 0 0,-1 0-1 0 0,1 0 1 0 0,0 1-1 0 0,-1-1 1 0 0,1 1 0 0 0,0-1-1 0 0,-1 1 1 0 0,1 1-1 0 0,-1-1 1 0 0,1 0 0 0 0,-1 1-1 0 0,0 0 1 0 0,1-1-1 0 0,-1 1 1 0 0,0 1 0 0 0,0-1-1 0 0,-1 0 1 0 0,1 1-1 0 0,0-1 1 0 0,-1 1 0 0 0,5 6-1 0 0,-4-4 1 0 0,1 1 0 0 0,-1-1 0 0 0,0 1 0 0 0,0 0 0 0 0,-1 0 0 0 0,0 0 0 0 0,0 0-1 0 0,-1 1 1 0 0,1-1 0 0 0,-1 0 0 0 0,0 1 0 0 0,-1-1 0 0 0,0 1 0 0 0,0-1 0 0 0,0 1 0 0 0,-1-1 0 0 0,0 1-1 0 0,0-1 1 0 0,-1 1 0 0 0,0-1 0 0 0,-3 8 0 0 0,-2-4 909 0 0,7-28-724 0 0,1 9-166 0 0,1 0 0 0 0,0 0 1 0 0,0 0-1 0 0,7-16 0 0 0,-1 10-61 0 0,1-1 0 0 0,1 1 0 0 0,0 1 0 0 0,1-1 1 0 0,14-13-1 0 0,-16 20-814 0 0,-1 0 0 0 0,2 1 1 0 0,-1 0-1 0 0,1 0 1 0 0,13-6-1 0 0,-7 5-1259 0 0</inkml:trace>
</inkml:ink>
</file>

<file path=ppt/ink/ink3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24T07:36:40.270"/>
    </inkml:context>
    <inkml:brush xml:id="br0">
      <inkml:brushProperty name="width" value="0.05" units="cm"/>
      <inkml:brushProperty name="height" value="0.05" units="cm"/>
      <inkml:brushProperty name="color" value="#E71224"/>
    </inkml:brush>
  </inkml:definitions>
  <inkml:trace contextRef="#ctx0" brushRef="#br0">0 12 352 0 0,'33'-2'6099'0'0,"151"-8"-5650"0"0,255 13 546 0 0,-371 0-596 0 0,-65-3-312 0 0,12 2 180 0 0,14 1-432 0 0,-22-4-148 0 0,-1-1 0 0 0,0 1-1 0 0,1 1 1 0 0,0-1 0 0 0,-1 1-1 0 0,1 0 1 0 0,6 1 0 0 0,17 0-3214 0 0,-18-1 2149 0 0</inkml:trace>
</inkml:ink>
</file>

<file path=ppt/ink/ink3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24T07:36:40.826"/>
    </inkml:context>
    <inkml:brush xml:id="br0">
      <inkml:brushProperty name="width" value="0.05" units="cm"/>
      <inkml:brushProperty name="height" value="0.05" units="cm"/>
      <inkml:brushProperty name="color" value="#E71224"/>
    </inkml:brush>
  </inkml:definitions>
  <inkml:trace contextRef="#ctx0" brushRef="#br0">160 142 1844 0 0,'0'0'801'0'0,"24"-15"1470"0"0,10-31 412 0 0,-32 45-2514 0 0,31-41 2011 0 0,-33 43-2205 0 0,6-24 386 0 0,-5 10-128 0 0,-1 13-235 0 0,0 0 1 0 0,0 0 0 0 0,0 0 0 0 0,0 0-1 0 0,0-1 1 0 0,-1 1 0 0 0,1 0 0 0 0,0 0-1 0 0,0 0 1 0 0,0 0 0 0 0,0-1 0 0 0,0 1-1 0 0,0 0 1 0 0,-1 0 0 0 0,1 0 0 0 0,0 0-1 0 0,0 0 1 0 0,0 0 0 0 0,0 0-1 0 0,-1 0 1 0 0,1-1 0 0 0,0 1 0 0 0,0 0-1 0 0,0 0 1 0 0,0 0 0 0 0,-1 0 0 0 0,1 0-1 0 0,0 0 1 0 0,0 0 0 0 0,0 0 0 0 0,0 0-1 0 0,-1 0 1 0 0,1 0 0 0 0,0 0 0 0 0,0 0-1 0 0,0 0 1 0 0,-1 0 0 0 0,1 0 0 0 0,0 1-1 0 0,0-1 1 0 0,0 0 0 0 0,0 0 0 0 0,-1 0-1 0 0,1 0 1 0 0,0 0 0 0 0,0 0-1 0 0,0 0 1 0 0,0 1 0 0 0,-24 12-7 0 0,0 1 1 0 0,2 1-1 0 0,0 1 0 0 0,0 1 0 0 0,2 1 1 0 0,-32 34-1 0 0,37-34 7 0 0,10-12 1 0 0,0 0 0 0 0,-1 0 0 0 0,2 1-1 0 0,-1-1 1 0 0,1 1 0 0 0,0 0-1 0 0,0 0 1 0 0,1 1 0 0 0,0-1 0 0 0,0 1-1 0 0,-2 13 1 0 0,5-19 5 0 0,0 0 1 0 0,-1 1-1 0 0,2-1 1 0 0,-1 1-1 0 0,0-1 1 0 0,0 1-1 0 0,1-1 1 0 0,-1 0-1 0 0,1 1 0 0 0,0-1 1 0 0,0 0-1 0 0,0 1 1 0 0,0-1-1 0 0,0 0 1 0 0,0 0-1 0 0,1 0 1 0 0,-1 0-1 0 0,1 0 1 0 0,-1 0-1 0 0,1 0 0 0 0,0-1 1 0 0,0 1-1 0 0,0-1 1 0 0,0 1-1 0 0,0-1 1 0 0,0 0-1 0 0,0 1 1 0 0,0-1-1 0 0,0 0 0 0 0,1 0 1 0 0,-1-1-1 0 0,0 1 1 0 0,5 0-1 0 0,7 2 35 0 0,0 0 0 0 0,-1-1 0 0 0,1-1 0 0 0,19-1 0 0 0,-28 0-26 0 0,5-1 50 0 0,0 0 1 0 0,1 0 0 0 0,-1-1-1 0 0,0-1 1 0 0,0 0 0 0 0,-1 0-1 0 0,1-1 1 0 0,-1 0-1 0 0,0-1 1 0 0,16-10 0 0 0,-21 13-50 0 0,-1 0 1 0 0,1 0-1 0 0,-1-1 0 0 0,0 1 1 0 0,0-1-1 0 0,0 0 0 0 0,0 0 1 0 0,0 0-1 0 0,-1 0 0 0 0,1 0 1 0 0,-1-1-1 0 0,0 1 1 0 0,0-1-1 0 0,0 1 0 0 0,-1-1 1 0 0,1 0-1 0 0,-1 1 0 0 0,0-1 1 0 0,0 0-1 0 0,0 0 0 0 0,-1 0 1 0 0,1 0-1 0 0,-1 0 1 0 0,0 0-1 0 0,0 0 0 0 0,0 0 1 0 0,-1 0-1 0 0,1 0 0 0 0,-3-8 1 0 0,1 8-82 0 0,-1 0 1 0 0,1 0-1 0 0,-1 0 0 0 0,0 0 1 0 0,0 1-1 0 0,-1-1 1 0 0,1 1-1 0 0,-1 0 0 0 0,0 0 1 0 0,1 0-1 0 0,-1 0 1 0 0,0 0-1 0 0,-1 1 0 0 0,1 0 1 0 0,0 0-1 0 0,-10-3 1 0 0,-8-2-835 0 0,-2 0 0 0 0,-23-3 0 0 0,36 8 362 0 0,-38-7-2346 0 0,0-2 221 0 0</inkml:trace>
</inkml:ink>
</file>

<file path=ppt/ink/ink3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24T07:36:43.294"/>
    </inkml:context>
    <inkml:brush xml:id="br0">
      <inkml:brushProperty name="width" value="0.05" units="cm"/>
      <inkml:brushProperty name="height" value="0.05" units="cm"/>
      <inkml:brushProperty name="color" value="#E71224"/>
    </inkml:brush>
  </inkml:definitions>
  <inkml:trace contextRef="#ctx0" brushRef="#br0">352 308 100 0 0,'59'-51'4872'0'0,"-58"50"-4811"0"0,0 0 1 0 0,0-1-1 0 0,-1 1 1 0 0,1-1-1 0 0,0 0 1 0 0,-1 1-1 0 0,1-1 1 0 0,-1 1-1 0 0,1-1 1 0 0,-1 0-1 0 0,0 1 1 0 0,1-1-1 0 0,-1 0 1 0 0,0 1-1 0 0,0-1 1 0 0,0 0-1 0 0,-1 0 1 0 0,1 1-1 0 0,0-1 1 0 0,-1 0-1 0 0,1 1 1 0 0,-1-1-1 0 0,1 1 1 0 0,-1-1-1 0 0,0 0 0 0 0,1 1 1 0 0,-1 0-1 0 0,0-1 1 0 0,0 1-1 0 0,0-1 1 0 0,-1 1-1 0 0,1 0 1 0 0,0 0-1 0 0,0 0 1 0 0,-1 0-1 0 0,1 0 1 0 0,0 0-1 0 0,-1 0 1 0 0,-1-1-1 0 0,0 1-33 0 0,0 0 0 0 0,0 0 0 0 0,0 0-1 0 0,0 1 1 0 0,0 0 0 0 0,0-1 0 0 0,0 1-1 0 0,0 0 1 0 0,0 0 0 0 0,0 0 0 0 0,0 1-1 0 0,0-1 1 0 0,-4 2 0 0 0,-41 12 137 0 0,42-12-129 0 0,-16 6 24 0 0,0 1 1 0 0,1 1 0 0 0,0 1-1 0 0,0 1 1 0 0,1 1 0 0 0,-26 21-1 0 0,34-24-33 0 0,0 1 0 0 0,1 0 0 0 0,0 1-1 0 0,0 0 1 0 0,2 1 0 0 0,-1 0 0 0 0,2 1-1 0 0,0-1 1 0 0,0 2 0 0 0,-7 18-1 0 0,14-29-17 0 0,0-1 0 0 0,-1 0 0 0 0,1 1 0 0 0,1-1 0 0 0,-1 1 0 0 0,0-1 0 0 0,1 1 0 0 0,0-1 0 0 0,-1 1 0 0 0,2-1 0 0 0,-1 1 0 0 0,0-1 1 0 0,1 1-1 0 0,-1-1 0 0 0,1 1 0 0 0,0-1 0 0 0,0 0 0 0 0,0 1 0 0 0,3 3 0 0 0,-2-5-1 0 0,0 1 0 0 0,0-1 0 0 0,1 1 1 0 0,-1-1-1 0 0,1 0 0 0 0,-1 0 1 0 0,1 0-1 0 0,0-1 0 0 0,0 1 0 0 0,0 0 1 0 0,0-1-1 0 0,0 0 0 0 0,0 0 1 0 0,0 0-1 0 0,1 0 0 0 0,4 0 0 0 0,5 1 8 0 0,0-1 0 0 0,0-1 0 0 0,0-1 0 0 0,0 1 0 0 0,0-2 0 0 0,0 0 0 0 0,-1 0 0 0 0,1-2 0 0 0,12-4 0 0 0,-9 2 0 0 0,-1 0 0 0 0,0-1 0 0 0,-1-1 0 0 0,0-1 1 0 0,0 0-1 0 0,13-11 0 0 0,-20 14-15 0 0,-1 0 0 0 0,0-1 0 0 0,0 0 0 0 0,0 1 0 0 0,-1-2 0 0 0,0 1 0 0 0,0-1 0 0 0,-1 0 0 0 0,0 0 0 0 0,0 0 0 0 0,-1 0 0 0 0,4-16 0 0 0,-6 24-7 0 0,0-3-19 0 0,-1 1-1 0 0,1-1 1 0 0,0 0 0 0 0,-1 1 0 0 0,1-1-1 0 0,-1 1 1 0 0,0-1 0 0 0,0 0 0 0 0,0 1-1 0 0,0-1 1 0 0,0 0 0 0 0,-1 1 0 0 0,1-1-1 0 0,-1 1 1 0 0,0-1 0 0 0,1 0-1 0 0,-1 1 1 0 0,0 0 0 0 0,-1-1 0 0 0,1 1-1 0 0,-2-3 1 0 0,2 4-110 0 0,-2 1-16 0 0,0 0 122 0 0,0 0-1 0 0,0 1 1 0 0,1 0-1 0 0,-1-1 1 0 0,0 1-1 0 0,0 0 1 0 0,1 0 0 0 0,-1 1-1 0 0,0-1 1 0 0,1 1-1 0 0,-1-1 1 0 0,1 1-1 0 0,0 0 1 0 0,0 0 0 0 0,-1 0-1 0 0,1 0 1 0 0,0 0-1 0 0,-2 3 1 0 0,0 1 2 0 0,1 0 1 0 0,-1 0-1 0 0,1 0 1 0 0,0 0-1 0 0,0 1 0 0 0,1-1 1 0 0,0 1-1 0 0,-2 10 1 0 0,3-9 18 0 0,-1 0 0 0 0,2 0 0 0 0,-1 1 1 0 0,1-1-1 0 0,1 0 0 0 0,-1 0 1 0 0,3 10-1 0 0,-2-14 4 0 0,0 0 1 0 0,0 0-1 0 0,0-1 1 0 0,1 1-1 0 0,-1-1 1 0 0,1 1-1 0 0,0-1 1 0 0,0 0-1 0 0,0 1 1 0 0,0-1-1 0 0,0 0 0 0 0,1-1 1 0 0,-1 1-1 0 0,1 0 1 0 0,3 2-1 0 0,0-2 5 0 0,0 0 0 0 0,1-1 0 0 0,-1 0-1 0 0,1 0 1 0 0,-1 0 0 0 0,1-1 0 0 0,-1 0 0 0 0,1 0-1 0 0,0-1 1 0 0,-1 0 0 0 0,1 0 0 0 0,0 0-1 0 0,0-1 1 0 0,-1 0 0 0 0,1 0 0 0 0,8-4 0 0 0,9-1 10 0 0,0-2 1 0 0,-1-1 0 0 0,23-11-1 0 0,0-4 1 0 0,-1-2 0 0 0,-1-2 0 0 0,-2-2 0 0 0,65-58 0 0 0,-82 64 22 0 0,0-1 0 0 0,-2-1 0 0 0,-1-1 0 0 0,-1-2 0 0 0,-1 0-1 0 0,-2 0 1 0 0,27-61 0 0 0,-43 88-27 0 0,-1 1-1 0 0,0-1 1 0 0,-1 0-1 0 0,1 0 1 0 0,0 0 0 0 0,0 0-1 0 0,-1 0 1 0 0,1 0-1 0 0,-1 0 1 0 0,0 0-1 0 0,0 0 1 0 0,0 0 0 0 0,0-4-1 0 0,-1 6-1 0 0,-1 0-1 0 0,1 0 1 0 0,-1 1-1 0 0,0-1 1 0 0,1 0-1 0 0,-1 1 1 0 0,1-1-1 0 0,0 1 1 0 0,-1 0-1 0 0,1-1 1 0 0,-1 1-1 0 0,1 0 0 0 0,0 0 1 0 0,-3 2-1 0 0,-2 1-1 0 0,0 1-1 0 0,0 1 0 0 0,1-1 1 0 0,-1 1-1 0 0,1 0 0 0 0,1 0 1 0 0,-1 1-1 0 0,1-1 0 0 0,-4 8 0 0 0,-3 4 9 0 0,-52 78 20 0 0,-136 198 236 0 0,175-260-223 0 0,11-14 85 0 0,-1-2 1 0 0,-22 25-1 0 0,34-41 286 0 0,11-5-343 0 0,74-32 87 0 0,-60 23-111 0 0,1 1 1 0 0,0 1-1 0 0,1 2 0 0 0,40-10 1 0 0,-64 18-49 0 0,0-1-1 0 0,0 1 1 0 0,0 0 0 0 0,0 0-1 0 0,0-1 1 0 0,0 1 0 0 0,0 0-1 0 0,0 0 1 0 0,0 0 0 0 0,0 0-1 0 0,0 0 1 0 0,0 0 0 0 0,0 1-1 0 0,0-1 1 0 0,0 0 0 0 0,0 0-1 0 0,0 1 1 0 0,0-1 0 0 0,0 1-1 0 0,0-1 1 0 0,0 1 0 0 0,0-1-1 0 0,-1 1 1 0 0,1-1 0 0 0,0 1-1 0 0,0 0 1 0 0,-1-1 0 0 0,1 1-1 0 0,0 0 1 0 0,-1 0 0 0 0,1 0 0 0 0,-1-1-1 0 0,1 1 1 0 0,-1 0 0 0 0,1 0-1 0 0,-1 0 1 0 0,1 0 0 0 0,-1 0-1 0 0,0 0 1 0 0,0 0 0 0 0,1 0-1 0 0,-1 0 1 0 0,0 0 0 0 0,0 0-1 0 0,0 0 1 0 0,0 0 0 0 0,0 0-1 0 0,-1 0 1 0 0,1 0 0 0 0,0 0-1 0 0,-1 2 1 0 0,0 2-3 0 0,-1 0-1 0 0,1 0 1 0 0,-1 0-1 0 0,-1 0 1 0 0,1 0 0 0 0,-1-1-1 0 0,1 1 1 0 0,-1-1 0 0 0,-5 5-1 0 0,-2 1 25 0 0,0-1-1 0 0,-1-1 1 0 0,0 0-1 0 0,-1 0 1 0 0,0-1 0 0 0,0 0-1 0 0,0-1 1 0 0,-1-1-1 0 0,0 0 1 0 0,0 0-1 0 0,0-2 1 0 0,-1 1-1 0 0,0-2 1 0 0,1 0 0 0 0,-1 0-1 0 0,-22-2 1 0 0,26 0-18 0 0,-1-1 1 0 0,1 0-1 0 0,0 0 0 0 0,0-1 1 0 0,0-1-1 0 0,0 0 1 0 0,0 0-1 0 0,1-1 1 0 0,-1 0-1 0 0,-9-7 1 0 0,12 7-44 0 0,1 0-1 0 0,0-1 1 0 0,0 0 0 0 0,1 0 0 0 0,0 0 0 0 0,0-1 0 0 0,0 0 0 0 0,0 0 0 0 0,1 0 0 0 0,0-1 0 0 0,1 1 0 0 0,-1-1-1 0 0,1 0 1 0 0,-4-13 0 0 0,6 12-254 0 0,0 1 0 0 0,1-1 0 0 0,-1 1 1 0 0,2-1-1 0 0,-1 1 0 0 0,1-1 0 0 0,0 1 0 0 0,1-1 0 0 0,0 1 0 0 0,0 0 0 0 0,0 0 0 0 0,1 0 0 0 0,0 0 0 0 0,1 0 0 0 0,-1 0 0 0 0,1 1 1 0 0,1 0-1 0 0,4-6 0 0 0,14-16-1920 0 0</inkml:trace>
</inkml:ink>
</file>

<file path=ppt/ink/ink3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24T07:36:43.650"/>
    </inkml:context>
    <inkml:brush xml:id="br0">
      <inkml:brushProperty name="width" value="0.05" units="cm"/>
      <inkml:brushProperty name="height" value="0.05" units="cm"/>
      <inkml:brushProperty name="color" value="#E71224"/>
    </inkml:brush>
  </inkml:definitions>
  <inkml:trace contextRef="#ctx0" brushRef="#br0">27 9 308 0 0,'0'0'804'0'0,"-12"-4"-812"0"0,-3 0-860 0 0</inkml:trace>
</inkml:ink>
</file>

<file path=ppt/ink/ink3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24T07:36:43.987"/>
    </inkml:context>
    <inkml:brush xml:id="br0">
      <inkml:brushProperty name="width" value="0.05" units="cm"/>
      <inkml:brushProperty name="height" value="0.05" units="cm"/>
      <inkml:brushProperty name="color" value="#E71224"/>
    </inkml:brush>
  </inkml:definitions>
  <inkml:trace contextRef="#ctx0" brushRef="#br0">496 68 172 0 0,'-1'-7'536'0'0,"0"1"0"0"0,0-1 0 0 0,0 1 1 0 0,0 0-1 0 0,-1 0 0 0 0,0 0 0 0 0,-1 0 0 0 0,-4-9 0 0 0,6 13 550 0 0,-12 26-913 0 0,-52 105 313 0 0,-5-4 0 0 0,-146 197-1 0 0,105-182 589 0 0,110-139-1030 0 0,2-7-1536 0 0,3-52-2469 0 0,-5 44 2059 0 0</inkml:trace>
</inkml:ink>
</file>

<file path=ppt/ink/ink3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24T07:36:44.998"/>
    </inkml:context>
    <inkml:brush xml:id="br0">
      <inkml:brushProperty name="width" value="0.05" units="cm"/>
      <inkml:brushProperty name="height" value="0.05" units="cm"/>
      <inkml:brushProperty name="color" value="#E71224"/>
    </inkml:brush>
  </inkml:definitions>
  <inkml:trace contextRef="#ctx0" brushRef="#br0">1 77 272 0 0,'0'0'4470'0'0,"8"2"-4271"0"0,94 11 348 0 0,156 1 1 0 0,-94-8-314 0 0,21-4 283 0 0,-182-2-435 0 0,0 0-1 0 0,0 0 1 0 0,0-1-1 0 0,0 1 0 0 0,0-1 1 0 0,0 1-1 0 0,0-1 1 0 0,0 0-1 0 0,3-2 1 0 0,23-4 447 0 0,-3-32 241 0 0,-25 37-669 0 0,8-37 1122 0 0,-20 41-1231 0 0,1 0 0 0 0,0 0 1 0 0,0 1-1 0 0,0 0 0 0 0,0 0 0 0 0,0 1 1 0 0,1 1-1 0 0,-1 0 0 0 0,1 0 0 0 0,0 1 1 0 0,1 0-1 0 0,0 0 0 0 0,-10 10 0 0 0,0 0 3 0 0,1 0-1 0 0,0 2 0 0 0,2 0 0 0 0,-27 40 1 0 0,41-57 9 0 0,0 1 0 0 0,0-1 0 0 0,0 0 0 0 0,0 1 0 0 0,0-1 0 0 0,0 1 1 0 0,1-1-1 0 0,-1 1 0 0 0,0-1 0 0 0,1 1 0 0 0,-1-1 0 0 0,1 1 0 0 0,0 0 1 0 0,0-1-1 0 0,0 1 0 0 0,-1-1 0 0 0,1 1 0 0 0,1 0 0 0 0,-1-1 0 0 0,0 1 1 0 0,0 0-1 0 0,1-1 0 0 0,-1 1 0 0 0,1 1 0 0 0,1-2 1 0 0,-1 1 0 0 0,0-1 1 0 0,1 0-1 0 0,-1 0 0 0 0,1-1 0 0 0,-1 1 0 0 0,1 0 1 0 0,-1 0-1 0 0,1-1 0 0 0,-1 1 0 0 0,1-1 0 0 0,0 1 1 0 0,-1-1-1 0 0,1 0 0 0 0,0 0 0 0 0,0 0 0 0 0,-1 0 1 0 0,4 0-1 0 0,9-1 16 0 0,1-1 0 0 0,-1 0 0 0 0,0-1 0 0 0,19-6 1 0 0,-14 2-9 0 0,0-1 0 0 0,-1 0 0 0 0,0-2 0 0 0,-1 0 0 0 0,1-1 1 0 0,-2 0-1 0 0,0-1 0 0 0,0-1 0 0 0,-1-1 0 0 0,23-26 0 0 0,-6-7 50 0 0,-31 45-67 0 0,4-2-5 0 0,-2 3-25 0 0,-5 6-168 0 0,1-2 198 0 0,-8 13-3 0 0,1 1-1 0 0,1 0 1 0 0,1 0-1 0 0,0 0 1 0 0,-3 21-1 0 0,8-35 13 0 0,1 0-1 0 0,-1 0 1 0 0,1 0-1 0 0,-1 1 1 0 0,1-1-1 0 0,0 0 1 0 0,1 0-1 0 0,-1 0 1 0 0,0 0-1 0 0,1 0 1 0 0,0 0-1 0 0,0 1 0 0 0,0-1 1 0 0,0 0-1 0 0,0-1 1 0 0,0 1-1 0 0,1 0 1 0 0,-1 0-1 0 0,1-1 1 0 0,0 1-1 0 0,0 0 1 0 0,0-1-1 0 0,0 0 1 0 0,0 0-1 0 0,1 1 1 0 0,-1-1-1 0 0,1-1 1 0 0,-1 1-1 0 0,1 0 1 0 0,0-1-1 0 0,0 1 0 0 0,0-1 1 0 0,0 0-1 0 0,-1 0 1 0 0,2 0-1 0 0,-1 0 1 0 0,0 0-1 0 0,0-1 1 0 0,6 1-1 0 0,6 1 12 0 0,1-2 0 0 0,0 1 0 0 0,0-2 0 0 0,0 0 0 0 0,0-1-1 0 0,-1 0 1 0 0,1-2 0 0 0,-1 0 0 0 0,1 0 0 0 0,-1-1 0 0 0,-1-1 0 0 0,28-15-1 0 0,-12 3 22 0 0,0-2-1 0 0,-2-1 0 0 0,0-1 0 0 0,41-43 0 0 0,-66 62-29 0 0,0 0 0 0 0,0 0 0 0 0,0 0 0 0 0,0-1 0 0 0,0 1 0 0 0,-1-1-1 0 0,0 0 1 0 0,1 1 0 0 0,-1-1 0 0 0,-1 0 0 0 0,1 0 0 0 0,1-8 0 0 0,-2 9-5 0 0,3-11 9 0 0,-4 6 9 0 0,-4 11 22 0 0,-4 9-42 0 0,0 1 1 0 0,1-1 0 0 0,0 2 0 0 0,1-1-1 0 0,1 1 1 0 0,0 0 0 0 0,1 0-1 0 0,1 0 1 0 0,0 0 0 0 0,0 1 0 0 0,2 0-1 0 0,0 16 1 0 0,0-12-50 0 0,0-9-34 0 0,1-1 0 0 0,0 0 0 0 0,0 0 0 0 0,0 0 0 0 0,2 0 0 0 0,-1 0 0 0 0,1 0 0 0 0,0 0 0 0 0,1 0 1 0 0,6 15-1 0 0,5-22-1695 0 0,-6-7-1818 0 0,14-14 946 0 0</inkml:trace>
</inkml:ink>
</file>

<file path=ppt/ink/ink3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24T07:36:45.353"/>
    </inkml:context>
    <inkml:brush xml:id="br0">
      <inkml:brushProperty name="width" value="0.05" units="cm"/>
      <inkml:brushProperty name="height" value="0.05" units="cm"/>
      <inkml:brushProperty name="color" value="#E71224"/>
    </inkml:brush>
  </inkml:definitions>
  <inkml:trace contextRef="#ctx0" brushRef="#br0">1 10 172 0 0,'0'0'728'0'0,"5"-10"1536"0"0,27 30-2380 0 0,-23-6-392 0 0,4-2-556 0 0,-1 2 248 0 0</inkml:trace>
</inkml:ink>
</file>

<file path=ppt/ink/ink3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24T07:36:45.681"/>
    </inkml:context>
    <inkml:brush xml:id="br0">
      <inkml:brushProperty name="width" value="0.05" units="cm"/>
      <inkml:brushProperty name="height" value="0.05" units="cm"/>
      <inkml:brushProperty name="color" value="#E71224"/>
    </inkml:brush>
  </inkml:definitions>
  <inkml:trace contextRef="#ctx0" brushRef="#br0">110 47 260 0 0,'4'-5'401'0'0,"1"0"0"0"0,0 1-1 0 0,1 0 1 0 0,-1-1 0 0 0,0 2 0 0 0,1-1-1 0 0,0 1 1 0 0,0-1 0 0 0,0 2 0 0 0,0-1-1 0 0,7-1 1 0 0,-11 4-364 0 0,0 0-1 0 0,-1 0 1 0 0,1 0-1 0 0,-1 0 1 0 0,1 0 0 0 0,0 0-1 0 0,-1 1 1 0 0,1-1-1 0 0,-1 1 1 0 0,1-1-1 0 0,-1 1 1 0 0,1 0-1 0 0,-1-1 1 0 0,1 1 0 0 0,-1 0-1 0 0,0 0 1 0 0,1 0-1 0 0,-1 0 1 0 0,0 0-1 0 0,0 0 1 0 0,0 1 0 0 0,0-1-1 0 0,2 3 1 0 0,-2-1-2 0 0,0 0 0 0 0,1 0 1 0 0,-2 0-1 0 0,1 1 0 0 0,0-1 0 0 0,-1 0 1 0 0,1 1-1 0 0,-1-1 0 0 0,0 0 0 0 0,0 1 1 0 0,-1 2-1 0 0,-1 9 70 0 0,-1 0 0 0 0,0 0 0 0 0,-11 27 0 0 0,-1-8 113 0 0,-1 0 0 0 0,-1-2 0 0 0,-2 0 0 0 0,-1-1 0 0 0,-2-1 0 0 0,-1-1 0 0 0,-30 30 0 0 0,37-44 502 0 0,14-14-165 0 0,6-8-404 0 0,5-8-73 0 0,1 0 0 0 0,1 1 0 0 0,0 0 0 0 0,1 0 0 0 0,0 2 0 0 0,28-23 0 0 0,97-63 211 0 0,-118 86-259 0 0,0 1 0 0 0,1 1-1 0 0,1 1 1 0 0,0 0 0 0 0,0 2 0 0 0,27-7 0 0 0,-47 14-30 0 0,0 0 0 0 0,0 0 0 0 0,0-1 0 0 0,1 1 0 0 0,-1 0 0 0 0,0 0 0 0 0,0 0 0 0 0,0 1 0 0 0,1-1 0 0 0,-1 0 0 0 0,0 0 0 0 0,0 1 0 0 0,0-1 0 0 0,0 0 0 0 0,0 1 0 0 0,0-1 0 0 0,0 1 0 0 0,0 0 0 0 0,0-1 0 0 0,0 1 0 0 0,0 0 0 0 0,0-1 0 0 0,0 1 0 0 0,1 1 0 0 0,0 1 0 0 0,-1-1 1 0 0,1 1-1 0 0,0 0 0 0 0,-1 0 0 0 0,1 0 0 0 0,-1 0 0 0 0,0 0 0 0 0,1 6 1 0 0,0 0-1 0 0,0 1 1 0 0,-1 0-1 0 0,0 0 1 0 0,-2 16-1 0 0,-37 203-1370 0 0,39-205-3378 0 0</inkml:trace>
</inkml:ink>
</file>

<file path=ppt/ink/ink3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24T07:36:47.506"/>
    </inkml:context>
    <inkml:brush xml:id="br0">
      <inkml:brushProperty name="width" value="0.05" units="cm"/>
      <inkml:brushProperty name="height" value="0.05" units="cm"/>
      <inkml:brushProperty name="color" value="#E71224"/>
    </inkml:brush>
  </inkml:definitions>
  <inkml:trace contextRef="#ctx0" brushRef="#br0">158 181 36 0 0,'0'0'1239'0'0,"6"-4"-650"0"0,24-17 635 0 0,-2-1 1 0 0,0-2 0 0 0,26-28 0 0 0,-3-5 645 0 0,-50 56-1707 0 0,-111 145 657 0 0,81-107-786 0 0,-163 232 236 0 0,179-252 93 0 0,5-6-1855 0 0,4-5-3357 0 0</inkml:trace>
</inkml:ink>
</file>

<file path=ppt/ink/ink3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24T07:36:48.207"/>
    </inkml:context>
    <inkml:brush xml:id="br0">
      <inkml:brushProperty name="width" value="0.05" units="cm"/>
      <inkml:brushProperty name="height" value="0.05" units="cm"/>
      <inkml:brushProperty name="color" value="#E71224"/>
    </inkml:brush>
  </inkml:definitions>
  <inkml:trace contextRef="#ctx0" brushRef="#br0">45 0 292 0 0,'-32'24'5305'0'0,"19"-11"-3136"0"0,31-5-1279 0 0,-15-7-1044 0 0,20 4 276 0 0,0 0 0 0 0,0-2 1 0 0,1 0-1 0 0,45-1 0 0 0,9 0 52 0 0,79 4 286 0 0,17 1 276 0 0,-83-6-95 0 0,-88-1-579 0 0,21-4-454 0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4:11.684"/>
    </inkml:context>
    <inkml:brush xml:id="br0">
      <inkml:brushProperty name="width" value="0.05" units="cm"/>
      <inkml:brushProperty name="height" value="0.05" units="cm"/>
      <inkml:brushProperty name="color" value="#E71224"/>
    </inkml:brush>
  </inkml:definitions>
  <inkml:trace contextRef="#ctx0" brushRef="#br0">272 136 180 0 0,'0'0'1283'0'0,"3"-53"5236"0"0,-3 51-6267 0 0,3-15 62 0 0,-4 12-269 0 0,-1 0 0 0 0,0 0 0 0 0,0 1 0 0 0,0-1 1 0 0,0 1-1 0 0,0-1 0 0 0,-1 1 0 0 0,0 0 0 0 0,0 0 0 0 0,-7-7 0 0 0,9 10-37 0 0,1 0-8 0 0,-1 1-1 0 0,1-1 1 0 0,-1 1-1 0 0,1-1 1 0 0,-1 1 0 0 0,1-1-1 0 0,-1 1 1 0 0,1 0-1 0 0,-1-1 1 0 0,0 1-1 0 0,1 0 1 0 0,-1-1-1 0 0,1 1 1 0 0,-1 0 0 0 0,0 0-1 0 0,1 0 1 0 0,-1 0-1 0 0,0 0 1 0 0,1-1-1 0 0,-1 1 1 0 0,0 0-1 0 0,1 0 1 0 0,-1 0 0 0 0,0 1-1 0 0,1-1 1 0 0,-1 0-1 0 0,0 0 1 0 0,1 0-1 0 0,-1 0 1 0 0,1 1-1 0 0,-1-1 1 0 0,0 0 0 0 0,0 1-1 0 0,-35 14-1 0 0,22-3-9 0 0,-1 0 1 0 0,1 1 0 0 0,1 1-1 0 0,1 0 1 0 0,0 0-1 0 0,0 1 1 0 0,-17 33 0 0 0,16-24-4 0 0,2-1 0 0 0,0 2 0 0 0,2 0 0 0 0,1 0 0 0 0,-6 30-1 0 0,14-22-1 0 0,0-29 22 0 0,1 1-1 0 0,1-1 0 0 0,-1 1 0 0 0,1-1 0 0 0,-1 0 0 0 0,1 0 0 0 0,0 0 0 0 0,1 0 0 0 0,-1 0 0 0 0,1 0 0 0 0,-1-1 1 0 0,1 1-1 0 0,0-1 0 0 0,1 0 0 0 0,-1 0 0 0 0,1 0 0 0 0,6 5 0 0 0,1 1 37 0 0,-9-8-33 0 0,1 0 0 0 0,-1 0 0 0 0,1-1 0 0 0,-1 1 0 0 0,1 0 0 0 0,-1-1 0 0 0,1 0 0 0 0,-1 1 0 0 0,1-1-1 0 0,0 0 1 0 0,2-1 0 0 0,9 2 41 0 0,-4-2-161 0 0,5 1 429 0 0</inkml:trace>
</inkml:ink>
</file>

<file path=ppt/ink/ink3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24T07:36:48.781"/>
    </inkml:context>
    <inkml:brush xml:id="br0">
      <inkml:brushProperty name="width" value="0.05" units="cm"/>
      <inkml:brushProperty name="height" value="0.05" units="cm"/>
      <inkml:brushProperty name="color" value="#E71224"/>
    </inkml:brush>
  </inkml:definitions>
  <inkml:trace contextRef="#ctx0" brushRef="#br0">135 157 220 0 0,'18'-36'2598'0'0,"57"-75"1482"0"0,-66 101-2616 0 0,-10 25-1226 0 0,-13 34-307 0 0,-22 49 257 0 0,-115 272 605 0 0,126-326-565 0 0,24-42-196 0 0,-6 4-105 0 0,6-36-5726 0 0,5 11 3603 0 0</inkml:trace>
</inkml:ink>
</file>

<file path=ppt/ink/ink3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24T07:36:49.541"/>
    </inkml:context>
    <inkml:brush xml:id="br0">
      <inkml:brushProperty name="width" value="0.05" units="cm"/>
      <inkml:brushProperty name="height" value="0.05" units="cm"/>
      <inkml:brushProperty name="color" value="#E71224"/>
    </inkml:brush>
  </inkml:definitions>
  <inkml:trace contextRef="#ctx0" brushRef="#br0">266 135 144 0 0,'32'-30'2755'0'0,"194"-68"790"0"0,-224 97-3472 0 0,0 0-40 0 0,0 0-1 0 0,0 0 0 0 0,1 1 1 0 0,-1-1-1 0 0,0 1 1 0 0,1-1-1 0 0,-1 1 0 0 0,0 0 1 0 0,1-1-1 0 0,-1 1 0 0 0,0 0 1 0 0,1 1-1 0 0,-1-1 1 0 0,1 0-1 0 0,-1 1 0 0 0,0-1 1 0 0,0 1-1 0 0,1 0 0 0 0,-1 0 1 0 0,0 0-1 0 0,0 0 1 0 0,3 1-1 0 0,-4-1-8 0 0,2 5 12 0 0,-2-5-26 0 0,-1 0-1 0 0,1 0 1 0 0,0 0-1 0 0,0 0 1 0 0,-1 0-1 0 0,1 0 1 0 0,-1 0-1 0 0,1 1 1 0 0,-1-1-1 0 0,0 0 1 0 0,1 0-1 0 0,-1 0 1 0 0,0 1-1 0 0,0-1 1 0 0,0 2-1 0 0,-1 2 40 0 0,0 1-1 0 0,0-1 1 0 0,-1 0-1 0 0,0 1 1 0 0,0-1 0 0 0,0 0-1 0 0,-1 0 1 0 0,0 0-1 0 0,0 0 1 0 0,0-1-1 0 0,-1 1 1 0 0,1-1 0 0 0,-1 0-1 0 0,0 0 1 0 0,0 0-1 0 0,-5 3 1 0 0,-8 7 235 0 0,-1 0 0 0 0,-34 19 0 0 0,-157 74 681 0 0,158-88-761 0 0,49-18-178 0 0,-12 9 42 0 0,14-10-62 0 0,-1 0 1 0 0,0 1 0 0 0,1-1-1 0 0,-1 0 1 0 0,1 0-1 0 0,-1 1 1 0 0,1-1-1 0 0,-1 1 1 0 0,1-1-1 0 0,0 0 1 0 0,-1 1-1 0 0,1-1 1 0 0,-1 1-1 0 0,1-1 1 0 0,0 1-1 0 0,0-1 1 0 0,-1 1-1 0 0,1-1 1 0 0,0 1 0 0 0,0-1-1 0 0,-1 1 1 0 0,1 0-1 0 0,0-1 1 0 0,0 1-1 0 0,0-1 1 0 0,0 1-1 0 0,0-1 1 0 0,0 2-1 0 0,15 6 21 0 0,0 0 0 0 0,0 0 0 0 0,21 6 0 0 0,4 2-17 0 0,-35-14-10 0 0,0 0 1 0 0,0 1 0 0 0,0 0-1 0 0,0 0 1 0 0,0 0 0 0 0,-1 1-1 0 0,1-1 1 0 0,-1 1 0 0 0,0 0-1 0 0,0 0 1 0 0,-1 1-1 0 0,1-1 1 0 0,2 7 0 0 0,-4-9 6 0 0,-1 1 0 0 0,0-1 0 0 0,-1 1 1 0 0,1 0-1 0 0,0-1 0 0 0,-1 1 0 0 0,0 0 0 0 0,1 0 0 0 0,-1-1 1 0 0,0 1-1 0 0,-1 0 0 0 0,1 0 0 0 0,0-1 0 0 0,-1 1 1 0 0,1 0-1 0 0,-1-1 0 0 0,0 1 0 0 0,0 0 0 0 0,0-1 0 0 0,0 1 1 0 0,-1-1-1 0 0,1 0 0 0 0,-1 1 0 0 0,1-1 0 0 0,-1 0 1 0 0,0 0-1 0 0,0 0 0 0 0,0 0 0 0 0,-3 3 0 0 0,-3 1 34 0 0,-1 0 0 0 0,1-1 0 0 0,-1 0 0 0 0,0 0 0 0 0,0-1 0 0 0,0 0-1 0 0,-1-1 1 0 0,1 0 0 0 0,-1 0 0 0 0,0-1 0 0 0,0 0 0 0 0,0-1 0 0 0,-10 0-1 0 0,2 0 13 0 0,-1 0 0 0 0,0-2-1 0 0,1 0 1 0 0,-1-1 0 0 0,1-1-1 0 0,-24-7 1 0 0,40 10-82 0 0,-1-1 0 0 0,1 0 0 0 0,0 0 0 0 0,-1 1 0 0 0,1-1 0 0 0,0-1 0 0 0,0 1 0 0 0,0 0 0 0 0,0 0 1 0 0,0-1-1 0 0,0 1 0 0 0,0-1 0 0 0,0 0 0 0 0,0 0 0 0 0,1 0 0 0 0,-1 1 0 0 0,1-1 0 0 0,-1-1 0 0 0,1 1 0 0 0,-2-3 0 0 0,4 2-83 0 0,-1 1 0 0 0,1 0-1 0 0,0 0 1 0 0,-1 0 0 0 0,1 0 0 0 0,0 0 0 0 0,0 0 0 0 0,1 0-1 0 0,-1 0 1 0 0,0 0 0 0 0,1 0 0 0 0,-1 0 0 0 0,1 1-1 0 0,-1-1 1 0 0,1 1 0 0 0,3-3 0 0 0,32-21-4522 0 0,-16 14 1968 0 0</inkml:trace>
</inkml:ink>
</file>

<file path=ppt/ink/ink3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24T07:36:49.972"/>
    </inkml:context>
    <inkml:brush xml:id="br0">
      <inkml:brushProperty name="width" value="0.05" units="cm"/>
      <inkml:brushProperty name="height" value="0.05" units="cm"/>
      <inkml:brushProperty name="color" value="#E71224"/>
    </inkml:brush>
  </inkml:definitions>
  <inkml:trace contextRef="#ctx0" brushRef="#br0">178 135 608 0 0,'78'-113'6332'0'0,"-65"92"-3418"0"0,-17 34-2074 0 0,-27 56-1397 0 0,22-50 870 0 0,-91 232-190 0 0,73-179-87 0 0,-28 49 52 0 0,13-42-441 0 0,41-77-16 0 0</inkml:trace>
</inkml:ink>
</file>

<file path=ppt/ink/ink3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24T07:36:50.683"/>
    </inkml:context>
    <inkml:brush xml:id="br0">
      <inkml:brushProperty name="width" value="0.05" units="cm"/>
      <inkml:brushProperty name="height" value="0.05" units="cm"/>
      <inkml:brushProperty name="color" value="#E71224"/>
    </inkml:brush>
  </inkml:definitions>
  <inkml:trace contextRef="#ctx0" brushRef="#br0">362 74 392 0 0,'0'0'1067'0'0,"-35"-24"3246"0"0,33 22-4052 0 0,0 0 0 0 0,0-1 0 0 0,0 1 0 0 0,0 0 0 0 0,0-1 0 0 0,1 1 0 0 0,-1-1 0 0 0,1 0 0 0 0,0 1-1 0 0,-1-1 1 0 0,0-5 0 0 0,3 7-220 0 0,-1 0 0 0 0,1 0 0 0 0,0 0 0 0 0,0 0 0 0 0,0 0 0 0 0,0 0 0 0 0,0 0 0 0 0,1 0 0 0 0,-1 1 0 0 0,0-1 0 0 0,0 0 0 0 0,0 1 0 0 0,1-1 0 0 0,-1 1 1 0 0,0-1-1 0 0,1 1 0 0 0,-1 0 0 0 0,0-1 0 0 0,1 1 0 0 0,-1 0 0 0 0,1 0 0 0 0,-1 0 0 0 0,0 0 0 0 0,1 0 0 0 0,1 1 0 0 0,1-2-14 0 0,0 2-16 0 0,14 0 24 0 0,-1 1 0 0 0,1 0-1 0 0,-1 2 1 0 0,30 9 0 0 0,-42-11-36 0 0,-1-1-1 0 0,0 1 1 0 0,0 0 0 0 0,0 0-1 0 0,0 0 1 0 0,0 1 0 0 0,-1-1 0 0 0,1 1-1 0 0,-1 0 1 0 0,1 0 0 0 0,-1 0-1 0 0,0 1 1 0 0,0-1 0 0 0,-1 1 0 0 0,1 0-1 0 0,-1-1 1 0 0,1 1 0 0 0,-1 0-1 0 0,0 0 1 0 0,-1 1 0 0 0,1-1 0 0 0,-1 0-1 0 0,2 8 1 0 0,-3-9 1 0 0,-1 0-1 0 0,1 0 1 0 0,0 0 0 0 0,-1 0-1 0 0,0 0 1 0 0,0-1 0 0 0,0 1 0 0 0,0 0-1 0 0,0 0 1 0 0,0 0 0 0 0,-1-1-1 0 0,1 1 1 0 0,-1-1 0 0 0,0 1 0 0 0,0-1-1 0 0,0 0 1 0 0,0 0 0 0 0,0 0-1 0 0,0 0 1 0 0,-1 0 0 0 0,1 0 0 0 0,-1 0-1 0 0,1-1 1 0 0,-1 1 0 0 0,-4 1-1 0 0,-6 3 19 0 0,0 0-1 0 0,-1 0 0 0 0,-23 6 0 0 0,-16 0 114 0 0,-1-3 1 0 0,0-1-1 0 0,0-3 0 0 0,-55-2 0 0 0,68-2 549 0 0,-9-1-3345 0 0,77-6-1593 0 0,-4 4 1657 0 0</inkml:trace>
</inkml:ink>
</file>

<file path=ppt/ink/ink3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24T07:36:53.005"/>
    </inkml:context>
    <inkml:brush xml:id="br0">
      <inkml:brushProperty name="width" value="0.05" units="cm"/>
      <inkml:brushProperty name="height" value="0.05" units="cm"/>
      <inkml:brushProperty name="color" value="#E71224"/>
    </inkml:brush>
  </inkml:definitions>
  <inkml:trace contextRef="#ctx0" brushRef="#br0">364 586 244 0 0,'4'-13'1704'0'0,"1"4"-1151"0"0,-2 0 0 0 0,1 0 0 0 0,-1 0 0 0 0,-1 0 0 0 0,0-1 0 0 0,2-18 0 0 0,-4 24-466 0 0,0 0 1 0 0,0-1-1 0 0,0 1 0 0 0,-1 0 1 0 0,0 0-1 0 0,0 0 0 0 0,0 0 1 0 0,0 0-1 0 0,-1 0 0 0 0,1 0 1 0 0,-1 0-1 0 0,0 0 0 0 0,0 0 0 0 0,-1 1 1 0 0,1-1-1 0 0,-1 1 0 0 0,0 0 1 0 0,1 0-1 0 0,-2 0 0 0 0,-3-3 1 0 0,4 3-62 0 0,-1 1 1 0 0,0-1 0 0 0,1 1-1 0 0,-1 0 1 0 0,0 0 0 0 0,0 1-1 0 0,-1-1 1 0 0,1 1 0 0 0,0 0-1 0 0,0 0 1 0 0,-1 0 0 0 0,1 1-1 0 0,0 0 1 0 0,-9 0 0 0 0,3 1-6 0 0,1 0 0 0 0,-1 1 1 0 0,1 0-1 0 0,-1 0 0 0 0,1 1 0 0 0,-13 6 1 0 0,1 1-3 0 0,2 1 1 0 0,0 1 0 0 0,0 0 0 0 0,1 1 0 0 0,-21 21 0 0 0,30-26 5 0 0,2 0 0 0 0,-1 1 1 0 0,1 0-1 0 0,1 0 0 0 0,0 1 0 0 0,0 0 1 0 0,0 0-1 0 0,2 1 0 0 0,-5 10 0 0 0,9-20-11 0 0,0 0 0 0 0,-1 0 0 0 0,1 0-1 0 0,0 0 1 0 0,0 0 0 0 0,0 0-1 0 0,0 0 1 0 0,0 1 0 0 0,0-1-1 0 0,0 0 1 0 0,0 0 0 0 0,0 0-1 0 0,1 0 1 0 0,-1 0 0 0 0,0 0 0 0 0,1 0-1 0 0,-1-1 1 0 0,1 1 0 0 0,-1 0-1 0 0,1 0 1 0 0,-1 0 0 0 0,1 0-1 0 0,0 0 1 0 0,-1-1 0 0 0,1 1-1 0 0,0 0 1 0 0,0 0 0 0 0,-1-1 0 0 0,1 1-1 0 0,0-1 1 0 0,0 1 0 0 0,0-1-1 0 0,0 1 1 0 0,0-1 0 0 0,0 1-1 0 0,0-1 1 0 0,0 0 0 0 0,0 0-1 0 0,0 1 1 0 0,0-1 0 0 0,0 0 0 0 0,0 0-1 0 0,0 0 1 0 0,0 0 0 0 0,2 0-1 0 0,47-2 312 0 0,-26-4-260 0 0,-1 0 0 0 0,0-1-1 0 0,0-1 1 0 0,0-2 0 0 0,-1 0-1 0 0,21-14 1 0 0,4-5 28 0 0,66-53 0 0 0,-72 49-62 0 0,-13 12-9 0 0,-1-1 0 0 0,-1-1 0 0 0,-1-2 0 0 0,32-39 0 0 0,-36 36 10 0 0,-5 8 56 0 0,-1-1-1 0 0,0 0 0 0 0,-2 0 1 0 0,-1-2-1 0 0,0 0 0 0 0,9-27 1 0 0,-21 48-44 0 0,1 2-42 0 0,-1 0 0 0 0,0 0 0 0 0,0-1 0 0 0,0 1 0 0 0,1 0 0 0 0,-1 0 0 0 0,0 0 0 0 0,0 0-1 0 0,0 0 1 0 0,0-1 0 0 0,1 1 0 0 0,-1 0 0 0 0,0 0 0 0 0,0-1 0 0 0,0 1 0 0 0,0 0 0 0 0,0 0 0 0 0,0 0-1 0 0,0-1 1 0 0,0 1 0 0 0,0 0 0 0 0,1 0 0 0 0,-1-1 0 0 0,0 1 0 0 0,0 0 0 0 0,0 0 0 0 0,0-1 0 0 0,-1 1 0 0 0,1 0-1 0 0,0 0 1 0 0,0 0 0 0 0,0-1 0 0 0,0 1 0 0 0,0 0 0 0 0,0 0 0 0 0,0-1 0 0 0,0 1 0 0 0,0 0 0 0 0,0 0-1 0 0,-1 0 1 0 0,1-1 0 0 0,0 1 0 0 0,0 0 0 0 0,0 0 0 0 0,0 0 0 0 0,-1 0 0 0 0,1-1 0 0 0,0 1 0 0 0,0 0-1 0 0,0 0 1 0 0,-1 0 0 0 0,1 0 0 0 0,0 0 0 0 0,0 0 0 0 0,-1 0 0 0 0,1 0 0 0 0,0 0 0 0 0,0 0 0 0 0,-1 0-1 0 0,1-1 1 0 0,0 1 0 0 0,0 1 0 0 0,0-1 0 0 0,-1 0 0 0 0,1 0 0 0 0,0 0 0 0 0,-1 0 0 0 0,-13 8-3 0 0,0 0 1 0 0,0 1-1 0 0,1 0 0 0 0,0 2 1 0 0,-17 17-1 0 0,-60 70-4 0 0,73-77 9 0 0,-11 15 2 0 0,2 2 1 0 0,2 1-1 0 0,1 2 0 0 0,-23 58 0 0 0,35-76 8 0 0,9-18-7 0 0,-1 0 0 0 0,1 1 1 0 0,0-1-1 0 0,1 0 1 0 0,-1 1-1 0 0,1 0 0 0 0,0-1 1 0 0,1 1-1 0 0,-1 0 1 0 0,1-1-1 0 0,0 1 0 0 0,0 0 1 0 0,1 0-1 0 0,0-1 0 0 0,2 10 1 0 0,-1-10-2 0 0,0-1 1 0 0,0 0-1 0 0,0 0 1 0 0,1 0-1 0 0,-1-1 1 0 0,1 1-1 0 0,0-1 1 0 0,0 1-1 0 0,1-1 1 0 0,-1 0-1 0 0,0 0 1 0 0,1 0-1 0 0,0-1 1 0 0,0 1-1 0 0,0-1 1 0 0,0 0-1 0 0,0 0 1 0 0,0 0-1 0 0,0-1 1 0 0,7 2-1 0 0,23 5 15 0 0,0-1-1 0 0,1-2 0 0 0,-1-2 0 0 0,38 0 0 0 0,-62-4-13 0 0,0-1 0 0 0,0 0 0 0 0,-1 0 0 0 0,1-1 0 0 0,-1 0 0 0 0,1-1 0 0 0,-1 0 0 0 0,0 0 0 0 0,-1-1 0 0 0,1 0 0 0 0,-1-1 0 0 0,0 0 0 0 0,0 0 0 0 0,8-9 0 0 0,5-7-7 0 0,-1-2 0 0 0,-1 1 0 0 0,-1-2-1 0 0,-2-1 1 0 0,0 0 0 0 0,-2-1 0 0 0,0 0-1 0 0,-2-1 1 0 0,9-31 0 0 0,-21 57-6 0 0,1 1 1 0 0,-1 0-1 0 0,1 0 0 0 0,-1 0 1 0 0,1-1-1 0 0,-1 1 1 0 0,0 0-1 0 0,0-1 0 0 0,0 1 1 0 0,0 0-1 0 0,0-1 1 0 0,0 1-1 0 0,0 0 0 0 0,0 0 1 0 0,0-1-1 0 0,0 1 1 0 0,-1 0-1 0 0,1-1 0 0 0,-1 1 1 0 0,1 0-1 0 0,-1 0 1 0 0,1 0-1 0 0,-1-1 0 0 0,0 1 1 0 0,1 0-1 0 0,-3-2 1 0 0,1 2 1 0 0,1 1 0 0 0,-1-1 1 0 0,0 0-1 0 0,0 0 1 0 0,0 1-1 0 0,0-1 1 0 0,0 1-1 0 0,0 0 1 0 0,0-1-1 0 0,0 1 1 0 0,0 0-1 0 0,0 0 1 0 0,0 1-1 0 0,0-1 1 0 0,-3 1-1 0 0,-7 1-4 0 0,0 1 1 0 0,0 1-1 0 0,1 0 1 0 0,-19 9-1 0 0,-5 5-7 0 0,0 2 0 0 0,1 1-1 0 0,-36 29 1 0 0,43-26 31 0 0,1 1 0 0 0,-28 34 0 0 0,54-58-13 0 0,0-1 1 0 0,-1 0-1 0 0,1 0 0 0 0,0 1 0 0 0,-1-1 1 0 0,1 0-1 0 0,0 1 0 0 0,-1-1 1 0 0,1 0-1 0 0,0 1 0 0 0,0-1 0 0 0,0 1 1 0 0,-1-1-1 0 0,1 0 0 0 0,0 1 1 0 0,0-1-1 0 0,0 1 0 0 0,0-1 0 0 0,0 0 1 0 0,0 1-1 0 0,0-1 0 0 0,0 1 1 0 0,0-1-1 0 0,0 1 0 0 0,0-1 0 0 0,0 0 1 0 0,0 1-1 0 0,0-1 0 0 0,0 1 0 0 0,0-1 1 0 0,0 1-1 0 0,0-1 0 0 0,1 0 1 0 0,-1 1-1 0 0,0-1 0 0 0,0 0 0 0 0,1 1 1 0 0,-1-1-1 0 0,0 1 0 0 0,0-1 1 0 0,1 0-1 0 0,-1 0 0 0 0,0 1 0 0 0,1-1 1 0 0,-1 0-1 0 0,0 0 0 0 0,1 1 1 0 0,-1-1-1 0 0,1 0 0 0 0,-1 0 0 0 0,0 0 1 0 0,1 0-1 0 0,-1 1 0 0 0,1-1 1 0 0,-1 0-1 0 0,1 0 0 0 0,-1 0 0 0 0,0 0 1 0 0,1 0-1 0 0,-1 0 0 0 0,1 0 0 0 0,-1 0 1 0 0,1 0-1 0 0,-1 0 0 0 0,0-1 1 0 0,1 1-1 0 0,-1 0 0 0 0,1 0 0 0 0,34-3 20 0 0,-5-5 3 0 0,0 0-1 0 0,0-2 1 0 0,-1-2 0 0 0,-1 0 0 0 0,30-18-1 0 0,-26 13-2 0 0,-2 5-53 0 0,-18 15-50 0 0,-12-1 68 0 0,0 0 0 0 0,0 1 0 0 0,0-1-1 0 0,-1 0 1 0 0,1 1 0 0 0,-1-1 0 0 0,1 0 0 0 0,-1 1 0 0 0,0-1-1 0 0,0 0 1 0 0,0 0 0 0 0,-1 3 0 0 0,-9 23 22 0 0,8-15-12 0 0,0-4 2 0 0,0 0 1 0 0,1 0-1 0 0,0 0 1 0 0,-1 17-1 0 0,4-25 4 0 0,-1 0-1 0 0,0 0 1 0 0,0 0 0 0 0,1 0-1 0 0,-1 0 1 0 0,0 0 0 0 0,1 0 0 0 0,-1-1-1 0 0,1 1 1 0 0,-1 0 0 0 0,1 0-1 0 0,-1 0 1 0 0,1-1 0 0 0,0 1-1 0 0,-1 0 1 0 0,1-1 0 0 0,0 1-1 0 0,0 0 1 0 0,-1-1 0 0 0,1 1-1 0 0,0-1 1 0 0,0 0 0 0 0,0 1-1 0 0,0-1 1 0 0,-1 1 0 0 0,1-1-1 0 0,0 0 1 0 0,0 0 0 0 0,0 0 0 0 0,0 1-1 0 0,0-1 1 0 0,0 0 0 0 0,0 0-1 0 0,0 0 1 0 0,0-1 0 0 0,0 1-1 0 0,0 0 1 0 0,0 0 0 0 0,1-1-1 0 0,37-6 49 0 0,-38 6-50 0 0,25-8 18 0 0,-1-1-1 0 0,-1-1 0 0 0,0-1 0 0 0,-1-1 1 0 0,0-1-1 0 0,-1-1 0 0 0,27-23 1 0 0,-4-2 3 0 0,-1-3 0 0 0,40-49 0 0 0,-59 60 67 0 0,0-1 0 0 0,-3 0 0 0 0,0-2 0 0 0,-2-1 0 0 0,24-60 0 0 0,-43 93-90 0 0,-1 0 1 0 0,1-1 0 0 0,-1 1-1 0 0,1 0 1 0 0,-1-1 0 0 0,0 1-1 0 0,0-1 1 0 0,-1 1 0 0 0,1 0-1 0 0,-1-4 1 0 0,-66 89-12 0 0,4 3 0 0 0,3 3 1 0 0,-81 164-1 0 0,106-172 13 0 0,32-73 11 0 0,1 0 1 0 0,0 0-1 0 0,1 0 0 0 0,0 0 0 0 0,0 0 1 0 0,0 0-1 0 0,1 0 0 0 0,0 0 0 0 0,1 11 0 0 0,0-17-9 0 0,0 0-1 0 0,-1 0 0 0 0,1 0 0 0 0,0 1 1 0 0,0-1-1 0 0,0 0 0 0 0,0 0 0 0 0,0 0 1 0 0,0-1-1 0 0,0 1 0 0 0,0 0 0 0 0,0 0 0 0 0,0 0 1 0 0,0-1-1 0 0,0 1 0 0 0,1-1 0 0 0,-1 1 1 0 0,0-1-1 0 0,1 1 0 0 0,-1-1 0 0 0,0 0 1 0 0,1 1-1 0 0,-1-1 0 0 0,0 0 0 0 0,2 0 0 0 0,35 1 35 0 0,-36-2-34 0 0,21-1 11 0 0,1-2-1 0 0,0 0 0 0 0,-1-2 0 0 0,0 0 0 0 0,0-2 0 0 0,31-15 0 0 0,3-5 18 0 0,65-44-1 0 0,-104 58-15 0 0,0 0 0 0 0,-1-2 1 0 0,0 0-1 0 0,24-30 0 0 0,4-5 30 0 0,-44 51-48 0 0,0-1 1 0 0,0 1 0 0 0,-1-1-1 0 0,1 0 1 0 0,0 1 0 0 0,-1-1 0 0 0,1 0-1 0 0,-1 0 1 0 0,1 1 0 0 0,-1-1-1 0 0,1 0 1 0 0,-1 0 0 0 0,0 0 0 0 0,1 1-1 0 0,-1-1 1 0 0,0 0 0 0 0,1 0 0 0 0,-1 0-1 0 0,0 0 1 0 0,0 0 0 0 0,0-2-1 0 0,-13-3-91 0 0,-24 10 17 0 0,9 10 68 0 0,1 2-1 0 0,0 0 1 0 0,1 2 0 0 0,1 1-1 0 0,0 0 1 0 0,-38 42 0 0 0,63-60 12 0 0,0-1 1 0 0,-1 0 0 0 0,1 1-1 0 0,-1-1 1 0 0,1 0 0 0 0,0 1-1 0 0,0-1 1 0 0,-1 0 0 0 0,1 1-1 0 0,0-1 1 0 0,0 1 0 0 0,-1-1 0 0 0,1 1-1 0 0,0-1 1 0 0,0 1 0 0 0,0-1-1 0 0,0 1 1 0 0,0-1 0 0 0,0 0-1 0 0,-1 1 1 0 0,1-1 0 0 0,0 1-1 0 0,0-1 1 0 0,1 1 0 0 0,-1-1 0 0 0,0 1-1 0 0,0-1 1 0 0,0 1 0 0 0,0-1-1 0 0,0 1 1 0 0,0-1 0 0 0,1 1-1 0 0,-1-1 1 0 0,0 0 0 0 0,0 1 0 0 0,1-1-1 0 0,-1 1 1 0 0,0-1 0 0 0,1 0-1 0 0,-1 1 1 0 0,0-1 0 0 0,1 0-1 0 0,-1 1 1 0 0,1-1 0 0 0,-1 0-1 0 0,0 0 1 0 0,1 1 0 0 0,-1-1 0 0 0,1 0-1 0 0,0 0 1 0 0,27 5 59 0 0,22-16-3 0 0,-1-2 1 0 0,52-20 0 0 0,-99 32-80 0 0,3 6-111 0 0,-5-5 128 0 0,1 0 0 0 0,-1 0 0 0 0,0 0 0 0 0,1 1 0 0 0,-1-1 0 0 0,0 0 0 0 0,1 0 0 0 0,-1 0 0 0 0,0 0 0 0 0,1 0 0 0 0,-1 1-1 0 0,0-1 1 0 0,0 0 0 0 0,1 0 0 0 0,-1 1 0 0 0,0-1 0 0 0,0 0 0 0 0,1 0 0 0 0,-1 1 0 0 0,0-1 0 0 0,0 0 0 0 0,0 1 0 0 0,0-1 0 0 0,0 0 0 0 0,1 1 0 0 0,-1-1 0 0 0,0 0 0 0 0,0 1 0 0 0,0-1 0 0 0,0 0 0 0 0,0 1 0 0 0,0-1-1 0 0,0 0 1 0 0,0 1 0 0 0,0-1 0 0 0,0 0 0 0 0,0 1 0 0 0,0-1 0 0 0,-6 23-22 0 0,2 0-1 0 0,-3 31 1 0 0,6-46 24 0 0,1 0 1 0 0,0 0 0 0 0,0-1-1 0 0,1 1 1 0 0,-1 0 0 0 0,2 0 0 0 0,-1-1-1 0 0,1 1 1 0 0,0 0 0 0 0,1-1-1 0 0,4 8 1 0 0,-6-13-7 0 0,0 0 0 0 0,1 0 1 0 0,0-1-1 0 0,-1 1 0 0 0,1 0 0 0 0,0-1 0 0 0,0 0 0 0 0,0 1 0 0 0,0-1 0 0 0,0 0 1 0 0,0 0-1 0 0,0 0 0 0 0,0 0 0 0 0,1-1 0 0 0,-1 1 0 0 0,0-1 0 0 0,0 1 0 0 0,1-1 1 0 0,-1 0-1 0 0,0 1 0 0 0,1-1 0 0 0,-1-1 0 0 0,0 1 0 0 0,1 0 0 0 0,2-1 1 0 0,7-1-250 0 0,1-1 0 0 0,-1 0 1 0 0,16-8-1 0 0,-16 7-126 0 0,10-5-1015 0 0,-1-1 0 0 0,-1-1 0 0 0,0-1-1 0 0,25-20 1 0 0,-19 14-1141 0 0</inkml:trace>
</inkml:ink>
</file>

<file path=ppt/ink/ink3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24T07:36:53.361"/>
    </inkml:context>
    <inkml:brush xml:id="br0">
      <inkml:brushProperty name="width" value="0.05" units="cm"/>
      <inkml:brushProperty name="height" value="0.05" units="cm"/>
      <inkml:brushProperty name="color" value="#E71224"/>
    </inkml:brush>
  </inkml:definitions>
  <inkml:trace contextRef="#ctx0" brushRef="#br0">1 1 556 0 0,'0'0'2906'0'0,"10"0"-2263"0"0,406 34 3597 0 0,-400-32-4393 0 0,1-2 1 0 0,0 0-1 0 0,22-3 1 0 0,-30 1-590 0 0,0 0 1 0 0,0 0-1 0 0,0-1 1 0 0,13-5 0 0 0,2-6-1523 0 0</inkml:trace>
</inkml:ink>
</file>

<file path=ppt/ink/ink3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24T07:36:57.465"/>
    </inkml:context>
    <inkml:brush xml:id="br0">
      <inkml:brushProperty name="width" value="0.05" units="cm"/>
      <inkml:brushProperty name="height" value="0.05" units="cm"/>
      <inkml:brushProperty name="color" value="#E71224"/>
    </inkml:brush>
  </inkml:definitions>
  <inkml:trace contextRef="#ctx0" brushRef="#br0">1045 89 148 0 0,'0'0'3038'0'0,"9"-27"2763"0"0,-5 24-5720 0 0,-1-1-1 0 0,1 1 0 0 0,0-1 0 0 0,-1 0 0 0 0,0 0 0 0 0,0 0 0 0 0,0 0 1 0 0,0 0-1 0 0,2-6 0 0 0,-5 8-60 0 0,1 2-22 0 0,-1-1 0 0 0,0 1 0 0 0,0 0 0 0 0,1 0 0 0 0,-1-1 0 0 0,0 1-1 0 0,0 0 1 0 0,0 0 0 0 0,1-1 0 0 0,-1 1 0 0 0,0 0 0 0 0,0-1 0 0 0,0 1 0 0 0,0 0 0 0 0,0-1 0 0 0,0 1 0 0 0,0 0 0 0 0,0-1 0 0 0,0 1 0 0 0,0 0 0 0 0,0-1-1 0 0,0 1 1 0 0,0 0 0 0 0,0-1 0 0 0,0 1 0 0 0,0 0 0 0 0,0-1 0 0 0,0 1 0 0 0,0 0 0 0 0,-1-1 0 0 0,1 1 0 0 0,0 0 0 0 0,0-1 0 0 0,0 1 0 0 0,0 0 0 0 0,-1 0-1 0 0,1-1 1 0 0,0 1 0 0 0,0 0 0 0 0,-1-1 0 0 0,-6 0-3 0 0,0 0-1 0 0,0 1 0 0 0,0 0 1 0 0,0 0-1 0 0,-1 0 0 0 0,1 1 1 0 0,0 0-1 0 0,0 0 0 0 0,1 1 1 0 0,-1 0-1 0 0,0 0 0 0 0,0 1 1 0 0,1 0-1 0 0,-1 0 0 0 0,1 0 1 0 0,0 1-1 0 0,-6 4 0 0 0,-20 14-10 0 0,-52 44 1 0 0,78-61 13 0 0,-45 41 12 0 0,3 2 0 0 0,-67 83-1 0 0,-65 124 57 0 0,28-27-8 0 0,107-170 150 0 0,43-57-161 0 0,1 0 0 0 0,-1-1 0 0 0,1 1 0 0 0,-1 0 0 0 0,1 0 0 0 0,-1-1 1 0 0,1 1-1 0 0,-1-1 0 0 0,0 0 0 0 0,1 1 0 0 0,-1-1 0 0 0,0 0 0 0 0,1 0 0 0 0,-1 0 1 0 0,0 0-1 0 0,1 0 0 0 0,-1-1 0 0 0,0 1 0 0 0,1 0 0 0 0,-1-1 0 0 0,0 1 1 0 0,-1-2-1 0 0,-20-9-79 0 0,1-1 0 0 0,1-1 0 0 0,0-2 1 0 0,-38-32-1 0 0,47 35-2192 0 0,0 0 1 0 0,-16-23-1 0 0,18 21-144 0 0</inkml:trace>
</inkml:ink>
</file>

<file path=ppt/ink/ink3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24T07:36:58.304"/>
    </inkml:context>
    <inkml:brush xml:id="br0">
      <inkml:brushProperty name="width" value="0.05" units="cm"/>
      <inkml:brushProperty name="height" value="0.05" units="cm"/>
      <inkml:brushProperty name="color" value="#E71224"/>
    </inkml:brush>
  </inkml:definitions>
  <inkml:trace contextRef="#ctx0" brushRef="#br0">144 1 56 0 0,'0'0'750'0'0,"-9"6"-260"0"0,4-5 2709 0 0,-1-1-3078 0 0,1 0-1 0 0,-1 0 1 0 0,1 0-1 0 0,-1 0 1 0 0,1 1-1 0 0,-9 1 0 0 0,12-1-16 0 0,-3-1-46 0 0,1 1 0 0 0,-1-1 0 0 0,0 1 0 0 0,0 0 0 0 0,1 1 0 0 0,-1-1 0 0 0,1 1 0 0 0,-1 0 0 0 0,1 0 0 0 0,0 0 0 0 0,0 1 0 0 0,-5 3 0 0 0,-3 1 345 0 0,9-6-166 0 0,2 0-46 0 0,1 0-180 0 0,0-1 0 0 0,0 0 0 0 0,0 0 0 0 0,0 0 0 0 0,0 0 0 0 0,0 0 0 0 0,1 0 0 0 0,-1 0 0 0 0,0 0 0 0 0,0 0 0 0 0,0 0 0 0 0,0 0 0 0 0,0 1 0 0 0,0-1 0 0 0,0 0 0 0 0,0 0 0 0 0,0 0 0 0 0,0 0 0 0 0,0 0 0 0 0,1 0 0 0 0,-1 0 0 0 0,0 1 0 0 0,0-1 0 0 0,0 0 0 0 0,0 0 0 0 0,0 0 0 0 0,0 0 0 0 0,0 0 0 0 0,0 0 0 0 0,0 1 0 0 0,0-1 0 0 0,0 0 0 0 0,0 0 0 0 0,0 0 0 0 0,0 0 0 0 0,0 0 0 0 0,0 1 0 0 0,-1-1 0 0 0,1 0 0 0 0,0 0 0 0 0,0 0 0 0 0,0 0 0 0 0,0 0 0 0 0,0 0 1 0 0,0 0-1 0 0,0 1 0 0 0,0-1 0 0 0,0 0 0 0 0,0 0 0 0 0,-1 0 0 0 0,1 0 0 0 0,0 0 0 0 0,0 0 0 0 0,0 0 0 0 0,0 0 0 0 0,0 0 0 0 0,0 0 0 0 0,-1 0 0 0 0,1 0 0 0 0,0 0 0 0 0,0 0 0 0 0,0 0 0 0 0,0 0 0 0 0,0 0 0 0 0,0 0 0 0 0,-1 0 0 0 0,1 0 0 0 0,0 0 0 0 0,274 29 772 0 0,-171-22-662 0 0,-52-2-171 0 0,-16-1-632 0 0,1-1 0 0 0,0-2-1 0 0,39-4 1 0 0,-61 0-1556 0 0,-3-1 168 0 0</inkml:trace>
</inkml:ink>
</file>

<file path=ppt/ink/ink3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24T07:36:58.983"/>
    </inkml:context>
    <inkml:brush xml:id="br0">
      <inkml:brushProperty name="width" value="0.05" units="cm"/>
      <inkml:brushProperty name="height" value="0.05" units="cm"/>
      <inkml:brushProperty name="color" value="#E71224"/>
    </inkml:brush>
  </inkml:definitions>
  <inkml:trace contextRef="#ctx0" brushRef="#br0">0 151 204 0 0,'9'-12'1475'0'0,"9"-4"-1042"0"0,0 2 0 0 0,1 0 0 0 0,0 1-1 0 0,1 1 1 0 0,1 0 0 0 0,0 2 0 0 0,0 1-1 0 0,1 0 1 0 0,0 2 0 0 0,0 0 0 0 0,25-3-1 0 0,-36 8-386 0 0,0 0 0 0 0,0 1 0 0 0,0 1 0 0 0,0 0 0 0 0,0 0 0 0 0,0 1 0 0 0,0 0-1 0 0,-1 1 1 0 0,1 0 0 0 0,0 1 0 0 0,-1 0 0 0 0,1 1 0 0 0,-1 0 0 0 0,0 1 0 0 0,0 0 0 0 0,-1 0-1 0 0,0 1 1 0 0,0 0 0 0 0,0 1 0 0 0,0 0 0 0 0,-1 0 0 0 0,-1 1 0 0 0,1 0 0 0 0,-1 0 0 0 0,9 15-1 0 0,-12-17-35 0 0,0 0-1 0 0,-1 0 1 0 0,0 1-1 0 0,0-1 1 0 0,-1 1-1 0 0,0 0 1 0 0,0 0 0 0 0,-1 0-1 0 0,1-1 1 0 0,-2 1-1 0 0,1 1 1 0 0,-1-1-1 0 0,0 0 1 0 0,-1 8-1 0 0,0-10-4 0 0,1 0-1 0 0,-2 0 1 0 0,1 0-1 0 0,0-1 1 0 0,-1 1-1 0 0,0 0 1 0 0,0-1-1 0 0,-1 1 1 0 0,1-1-1 0 0,-1 0 1 0 0,0 0 0 0 0,0 0-1 0 0,0 0 1 0 0,0 0-1 0 0,-1-1 1 0 0,0 1-1 0 0,0-1 1 0 0,0 0-1 0 0,0 0 1 0 0,-6 3-1 0 0,3-2 36 0 0,0-1-1 0 0,-1 0 0 0 0,1 0 1 0 0,-1-1-1 0 0,-12 3 0 0 0,18-4-16 0 0,0-1 0 0 0,0 0-1 0 0,1 0 1 0 0,-1 1-1 0 0,0-1 1 0 0,0 0 0 0 0,0 0-1 0 0,0-1 1 0 0,1 1-1 0 0,-1 0 1 0 0,0-1 0 0 0,0 1-1 0 0,1-1 1 0 0,-1 1-1 0 0,0-1 1 0 0,0 0 0 0 0,1 0-1 0 0,-1 0 1 0 0,1 0-1 0 0,-1 0 1 0 0,1 0 0 0 0,-1 0-1 0 0,1 0 1 0 0,0-1 0 0 0,-1 1-1 0 0,1 0 1 0 0,0-1-1 0 0,0 1 1 0 0,0-1 0 0 0,-1-2-1 0 0,2 0 6 0 0,0 1 0 0 0,0-1 0 0 0,0 0 0 0 0,0 0 0 0 0,1 0 0 0 0,-1 1 0 0 0,1-1 0 0 0,0 0 0 0 0,0 1 0 0 0,0-1 0 0 0,1 0 0 0 0,-1 1 0 0 0,1 0 0 0 0,0-1 0 0 0,0 1 0 0 0,4-5 0 0 0,4-5 8 0 0,0 2 1 0 0,0-1-1 0 0,1 1 1 0 0,1 0 0 0 0,-1 1-1 0 0,2 1 1 0 0,0 0 0 0 0,26-14-1 0 0,-12 9-95 0 0,1 2 0 0 0,0 0 0 0 0,50-12 0 0 0,-55 20-857 0 0,0 1 0 0 0,1 0 0 0 0,45 3 1 0 0,-38 0-1987 0 0,-9 0 1074 0 0</inkml:trace>
</inkml:ink>
</file>

<file path=ppt/ink/ink3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24T07:36:59.851"/>
    </inkml:context>
    <inkml:brush xml:id="br0">
      <inkml:brushProperty name="width" value="0.05" units="cm"/>
      <inkml:brushProperty name="height" value="0.05" units="cm"/>
      <inkml:brushProperty name="color" value="#E71224"/>
    </inkml:brush>
  </inkml:definitions>
  <inkml:trace contextRef="#ctx0" brushRef="#br0">101 101 364 0 0,'14'-5'726'0'0,"-1"-1"0"0"0,0 0 0 0 0,0 0 0 0 0,0-1 0 0 0,-1-1 0 0 0,22-17 0 0 0,-33 23-394 0 0,10-6 811 0 0,-7 3-560 0 0,-8 6 371 0 0,-16 10-879 0 0,0 2 0 0 0,1-1 0 0 0,0 2 0 0 0,1 1 0 0 0,1 0 0 0 0,1 1 0 0 0,0 1 0 0 0,0 0 0 0 0,2 1 0 0 0,-20 33 0 0 0,32-47-62 0 0,0 0 1 0 0,0-1-1 0 0,0 1 1 0 0,0 0-1 0 0,1 0 1 0 0,0 0 0 0 0,0 0-1 0 0,0 0 1 0 0,0 0-1 0 0,1 1 1 0 0,0-1-1 0 0,-1 0 1 0 0,2 0-1 0 0,-1 0 1 0 0,0 1-1 0 0,1-1 1 0 0,0 0-1 0 0,2 6 1 0 0,-2-8-6 0 0,0 0 0 0 0,0 0-1 0 0,1 0 1 0 0,-1 0 0 0 0,1 0 0 0 0,-1 0 0 0 0,1-1 0 0 0,0 1 0 0 0,0 0 0 0 0,0-1-1 0 0,0 0 1 0 0,0 1 0 0 0,0-1 0 0 0,0 0 0 0 0,0 0 0 0 0,1 0 0 0 0,-1-1 0 0 0,0 1-1 0 0,1 0 1 0 0,-1-1 0 0 0,0 0 0 0 0,1 1 0 0 0,-1-1 0 0 0,1 0 0 0 0,-1 0-1 0 0,0 0 1 0 0,1-1 0 0 0,-1 1 0 0 0,0 0 0 0 0,1-1 0 0 0,-1 0 0 0 0,3-1 0 0 0,3 0-8 0 0,-1-1 1 0 0,0 0 0 0 0,0 0 0 0 0,0 0 0 0 0,-1-1 0 0 0,1 0 0 0 0,-1-1 0 0 0,0 0 0 0 0,0 0 0 0 0,-1 0 0 0 0,1 0 0 0 0,-1-1 0 0 0,0 0 0 0 0,-1 0 0 0 0,1 0-1 0 0,-1-1 1 0 0,0 1 0 0 0,-1-1 0 0 0,0 0 0 0 0,3-8 0 0 0,3-12-77 0 0,0-1 0 0 0,-2 0 0 0 0,7-50 1 0 0,-13 75 73 0 0,0 0 0 0 0,0 0 1 0 0,1 0-1 0 0,-1 0 1 0 0,1 0-1 0 0,0 0 1 0 0,0 1-1 0 0,0-1 1 0 0,0 1-1 0 0,0-1 1 0 0,0 1-1 0 0,1 0 1 0 0,-1 0-1 0 0,1 0 1 0 0,0 0-1 0 0,-1 0 1 0 0,1 1-1 0 0,0-1 1 0 0,0 1-1 0 0,0 0 1 0 0,0 0-1 0 0,0 0 1 0 0,0 0-1 0 0,1 1 1 0 0,-1-1-1 0 0,0 1 0 0 0,4-1 1 0 0,12-1-5 0 0,0 1 0 0 0,37 1 0 0 0,-55 0 5 0 0,10 1-5 0 0,0 0 0 0 0,0 0 1 0 0,0 1-1 0 0,0 0 1 0 0,-1 1-1 0 0,1 0 1 0 0,0 1-1 0 0,-1 0 1 0 0,16 10-1 0 0,-23-12 3 0 0,1 0-1 0 0,-1 1 1 0 0,0-1-1 0 0,0 1 1 0 0,-1-1-1 0 0,1 1 1 0 0,0 0-1 0 0,-1 0 1 0 0,0 0-1 0 0,0 1 1 0 0,0-1-1 0 0,0 0 1 0 0,0 1-1 0 0,-1-1 1 0 0,1 1-1 0 0,-1 0 1 0 0,0 0-1 0 0,0-1 1 0 0,-1 1-1 0 0,1 0 1 0 0,-1 0-1 0 0,1 0 1 0 0,-1 0-1 0 0,-1 0 1 0 0,1-1-1 0 0,0 1 1 0 0,-1 0-1 0 0,0 0 1 0 0,0 0-1 0 0,-1 3 1 0 0,-1 2-2 0 0,-1-1 1 0 0,0 0 0 0 0,0 1 0 0 0,0-2 0 0 0,-1 1 0 0 0,0-1-1 0 0,0 1 1 0 0,-1-1 0 0 0,0-1 0 0 0,-10 10 0 0 0,2-5 40 0 0,0 0-1 0 0,0-1 1 0 0,0-1 0 0 0,-22 10 0 0 0,33-18 157 0 0,2-4-138 0 0,-7-9-11 0 0,7 8-9 0 0,6-2 1 0 0,14-14 0 0 0,1 0 0 0 0,1 1 0 0 0,1 2 0 0 0,43-28-1 0 0,-14 15 4 0 0,76-32 0 0 0,-126 61-42 0 0,0 1 1 0 0,0-1-1 0 0,0 1 0 0 0,0-1 1 0 0,0 1-1 0 0,1-1 0 0 0,-1 1 1 0 0,0 0-1 0 0,0 0 0 0 0,0-1 1 0 0,0 1-1 0 0,1 0 0 0 0,-1 0 1 0 0,0 0-1 0 0,0 0 1 0 0,0 0-1 0 0,0 1 0 0 0,0-1 1 0 0,1 0-1 0 0,-1 0 0 0 0,0 1 1 0 0,0-1-1 0 0,0 1 0 0 0,0-1 1 0 0,0 1-1 0 0,0-1 0 0 0,1 2 1 0 0,-1 0-1 0 0,0-1 1 0 0,0 1-1 0 0,0 0 1 0 0,0-1-1 0 0,0 1 1 0 0,-1 0-1 0 0,1 0 1 0 0,0 0-1 0 0,-1 0 1 0 0,0 0-1 0 0,1 0 1 0 0,-1 0-1 0 0,0-1 0 0 0,0 4 1 0 0,-1 8-6 0 0,-1 0 0 0 0,0-1 0 0 0,-5 20 0 0 0,-20 31 0 0 0,11-32 51 0 0,16-29 2 0 0,80-43 357 0 0,4-4-347 0 0,-30 20 43 0 0,60-17 0 0 0,-88 34 64 0 0,0 1 0 0 0,0 1 0 0 0,0 2 0 0 0,50-3 0 0 0,-74 7-151 0 0,-1 0 0 0 0,1 0 1 0 0,0 0-1 0 0,-1 0 0 0 0,1 0 1 0 0,0 0-1 0 0,-1 1 0 0 0,1-1 0 0 0,0 1 1 0 0,-1-1-1 0 0,1 1 0 0 0,-1-1 1 0 0,1 1-1 0 0,-1 0 0 0 0,1 0 1 0 0,-1 0-1 0 0,0 0 0 0 0,1 0 1 0 0,-1 0-1 0 0,0 0 0 0 0,0 0 0 0 0,0 1 1 0 0,0-1-1 0 0,0 0 0 0 0,2 3 1 0 0,-2 0 3 0 0,0-1 0 0 0,0 1 0 0 0,-1-1 0 0 0,1 1 1 0 0,-1-1-1 0 0,1 1 0 0 0,-1-1 0 0 0,0 1 0 0 0,-1-1 0 0 0,1 1 1 0 0,-2 5-1 0 0,-2 9 32 0 0,-1 0 0 0 0,-1-1 0 0 0,-12 25 0 0 0,18-41-47 0 0,-18 33 113 0 0,-25 36 0 0 0,-6 14-2238 0 0,48-82 1210 0 0,15 8-3679 0 0,4-4 1948 0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4:12.788"/>
    </inkml:context>
    <inkml:brush xml:id="br0">
      <inkml:brushProperty name="width" value="0.05" units="cm"/>
      <inkml:brushProperty name="height" value="0.05" units="cm"/>
      <inkml:brushProperty name="color" value="#E71224"/>
    </inkml:brush>
  </inkml:definitions>
  <inkml:trace contextRef="#ctx0" brushRef="#br0">121 33 236 0 0,'0'0'453'0'0,"2"-10"185"0"0,-2 5 2331 0 0,-8 42-2332 0 0,-18 54 0 0 0,-4 13-588 0 0,-27 97 136 0 0,57-198-144 0 0,-1 4-127 0 0,0-5 493 0 0,2-6 2104 0 0,15-82-2004 0 0,51-154-1 0 0,-58 208-472 0 0,-5 20-24 0 0,-1 0 0 0 0,1 0 1 0 0,1 1-1 0 0,10-19 0 0 0,-9 22-9 0 0,3-4-71 0 0,-3 8-145 0 0,1 24 149 0 0,-6-18 73 0 0,11 43-85 0 0,-2 1 0 0 0,7 82 1 0 0,-10-59 69 0 0,-2-10-262 0 0,-4-24-2665 0 0,-1-33 1808 0 0</inkml:trace>
</inkml:ink>
</file>

<file path=ppt/ink/ink3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24T07:37:01.604"/>
    </inkml:context>
    <inkml:brush xml:id="br0">
      <inkml:brushProperty name="width" value="0.05" units="cm"/>
      <inkml:brushProperty name="height" value="0.05" units="cm"/>
      <inkml:brushProperty name="color" value="#E71224"/>
    </inkml:brush>
  </inkml:definitions>
  <inkml:trace contextRef="#ctx0" brushRef="#br0">410 347 112 0 0,'0'0'5057'0'0,"-1"-5"-4832"0"0,1 2-178 0 0,0-1 0 0 0,0 1 1 0 0,1 0-1 0 0,-1 0 0 0 0,1-1 0 0 0,0 1 1 0 0,0 0-1 0 0,0 0 0 0 0,0 0 1 0 0,0 0-1 0 0,1 0 0 0 0,-1 0 0 0 0,1 1 1 0 0,0-1-1 0 0,2-3 0 0 0,45-51 632 0 0,-2 0-173 0 0,-22 20 0 0 0,2 1-1 0 0,49-50 0 0 0,-58 69-172 0 0,-24 28-186 0 0,-6 7-166 0 0,-1 4 19 0 0,-223 351 14 0 0,165-280 25 0 0,-4-5-1 0 0,-101 93 1 0 0,98-103 103 0 0,77-77-122 0 0,26-32-5646 0 0,-16 17 3388 0 0</inkml:trace>
</inkml:ink>
</file>

<file path=ppt/ink/ink3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24T07:37:02.226"/>
    </inkml:context>
    <inkml:brush xml:id="br0">
      <inkml:brushProperty name="width" value="0.05" units="cm"/>
      <inkml:brushProperty name="height" value="0.05" units="cm"/>
      <inkml:brushProperty name="color" value="#E71224"/>
    </inkml:brush>
  </inkml:definitions>
  <inkml:trace contextRef="#ctx0" brushRef="#br0">5 299 244 0 0,'0'0'852'0'0,"-4"-17"734"0"0,10-2-1210 0 0,1 1 1 0 0,1-1-1 0 0,1 2 0 0 0,0-1 0 0 0,2 1 1 0 0,0 1-1 0 0,0 0 0 0 0,25-25 0 0 0,2-6 563 0 0,-35 42-751 0 0,1 1 0 0 0,0-1 0 0 0,-1 1 0 0 0,1 0 1 0 0,1 1-1 0 0,-1-1 0 0 0,8-5 0 0 0,-4 2 335 0 0,-8 6-509 0 0,0 1 1 0 0,0 0-1 0 0,0-1 1 0 0,0 1-1 0 0,0-1 0 0 0,0 1 1 0 0,0 0-1 0 0,0 0 0 0 0,1-1 1 0 0,-1 1-1 0 0,0 0 0 0 0,0-1 1 0 0,0 1-1 0 0,0 0 0 0 0,1-1 1 0 0,-1 1-1 0 0,0 0 0 0 0,0 0 1 0 0,1-1-1 0 0,-1 1 0 0 0,0 0 1 0 0,1 0-1 0 0,-1 0 0 0 0,0 0 1 0 0,0-1-1 0 0,1 1 0 0 0,-1 0 1 0 0,0 0-1 0 0,1 0 0 0 0,-1 0 1 0 0,0 0-1 0 0,1 0 0 0 0,-1 0 1 0 0,0 0-1 0 0,1 0 0 0 0,-1 0 1 0 0,1 0-1 0 0,-1 0 0 0 0,0 0 1 0 0,1 0-1 0 0,-1 0 0 0 0,1 0 1 0 0,-2 36 21 0 0,-2-1 0 0 0,-1 0 0 0 0,-2 0 0 0 0,-12 42 0 0 0,-3 19 24 0 0,6-37-26 0 0,-34 90 0 0 0,14-48-118 0 0,29-85-376 0 0,-2 11-5425 0 0</inkml:trace>
</inkml:ink>
</file>

<file path=ppt/ink/ink3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24T07:37:02.719"/>
    </inkml:context>
    <inkml:brush xml:id="br0">
      <inkml:brushProperty name="width" value="0.05" units="cm"/>
      <inkml:brushProperty name="height" value="0.05" units="cm"/>
      <inkml:brushProperty name="color" value="#E71224"/>
    </inkml:brush>
  </inkml:definitions>
  <inkml:trace contextRef="#ctx0" brushRef="#br0">1 2 60 0 0,'0'0'5232'0'0,"8"1"-5013"0"0,74 7 1068 0 0,0-5 0 0 0,163-13 0 0 0,-223 11-2158 0 0,1-3-3590 0 0,-11-1 2185 0 0</inkml:trace>
</inkml:ink>
</file>

<file path=ppt/ink/ink3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24T07:37:03.323"/>
    </inkml:context>
    <inkml:brush xml:id="br0">
      <inkml:brushProperty name="width" value="0.05" units="cm"/>
      <inkml:brushProperty name="height" value="0.05" units="cm"/>
      <inkml:brushProperty name="color" value="#E71224"/>
    </inkml:brush>
  </inkml:definitions>
  <inkml:trace contextRef="#ctx0" brushRef="#br0">366 234 168 0 0,'2'-3'481'0'0,"7"-12"153"0"0,-1-1 0 0 0,0 1 1 0 0,-1-2-1 0 0,-1 1 0 0 0,0-1 1 0 0,3-20-1 0 0,-9 32-492 0 0,1 1 0 0 0,-2-1-1 0 0,1 0 1 0 0,0 0 0 0 0,-1 0-1 0 0,0 1 1 0 0,0-1 0 0 0,-1 0-1 0 0,1 1 1 0 0,-1-1 0 0 0,0 1 0 0 0,0-1-1 0 0,-1 1 1 0 0,-3-6 0 0 0,4 8-106 0 0,0 0 0 0 0,1 0 1 0 0,-1 1-1 0 0,0-1 0 0 0,0 0 1 0 0,0 1-1 0 0,0-1 0 0 0,0 1 1 0 0,0 0-1 0 0,0 0 0 0 0,-1 0 1 0 0,1 0-1 0 0,0 0 0 0 0,-1 0 1 0 0,1 1-1 0 0,0-1 0 0 0,-1 1 1 0 0,1 0-1 0 0,-4-1 0 0 0,-49 5 324 0 0,43-1-312 0 0,0 0-1 0 0,0 1 1 0 0,0 0 0 0 0,0 1 0 0 0,1 1 0 0 0,-19 11 0 0 0,25-14-30 0 0,-1 0-1 0 0,1 1 1 0 0,0 0 0 0 0,1-1 0 0 0,-1 2 0 0 0,1-1 0 0 0,0 0 0 0 0,0 1-1 0 0,0 0 1 0 0,0 0 0 0 0,1 0 0 0 0,0 0 0 0 0,0 1 0 0 0,0-1 0 0 0,1 1 0 0 0,-2 6-1 0 0,3-8-1 0 0,1 0 0 0 0,0-1 0 0 0,1 1 0 0 0,-1 0 0 0 0,1 0 0 0 0,-1-1 0 0 0,1 1 0 0 0,0 0 0 0 0,1-1 0 0 0,-1 1 0 0 0,1-1 0 0 0,-1 1 0 0 0,1-1 0 0 0,0 0 0 0 0,4 5 0 0 0,40 45 132 0 0,-28-35-85 0 0,-5-4-4 0 0,41 51 120 0 0,-50-59-142 0 0,0 0 1 0 0,0 0 0 0 0,0 0-1 0 0,-1 1 1 0 0,0-1 0 0 0,0 1-1 0 0,-1 0 1 0 0,3 14 0 0 0,-5-19-9 0 0,0 1 1 0 0,0 0-1 0 0,0 0 0 0 0,-1 0 1 0 0,1-1-1 0 0,-1 1 0 0 0,1 0 1 0 0,-1-1-1 0 0,0 1 0 0 0,0 0 1 0 0,0-1-1 0 0,-1 1 0 0 0,1-1 1 0 0,0 0-1 0 0,-1 1 0 0 0,0-1 1 0 0,1 0-1 0 0,-1 0 0 0 0,0 0 1 0 0,0 0-1 0 0,0 0 0 0 0,-1 0 1 0 0,1-1-1 0 0,0 1 0 0 0,-1-1 1 0 0,1 0-1 0 0,-1 1 0 0 0,1-1 1 0 0,-1 0-1 0 0,-4 1 0 0 0,-6 2 48 0 0,0 0-1 0 0,0-1 1 0 0,0-1-1 0 0,-24 3 0 0 0,17-4-113 0 0,1 0-1 0 0,-1-1 1 0 0,0-1-1 0 0,0-1 1 0 0,0-1-1 0 0,-21-5 1 0 0,40 8-31 0 0,0 0 0 0 0,1-1 0 0 0,-1 1 0 0 0,1 0 0 0 0,-1 0 0 0 0,1-1 0 0 0,-1 1 0 0 0,0 0 0 0 0,1-1 0 0 0,-1 1 0 0 0,1 0 0 0 0,-1-1 0 0 0,1 1 0 0 0,0-1 0 0 0,-1 1 0 0 0,1-1 0 0 0,-1 1 0 0 0,1-1 0 0 0,0 1 0 0 0,-1-1 0 0 0,1 0 0 0 0,0 1 0 0 0,0-1 0 0 0,0 1 0 0 0,-1-1 0 0 0,1 0 0 0 0,0 1 0 0 0,0-1 0 0 0,0 1 0 0 0,0-1 0 0 0,0 0 0 0 0,0 1 0 0 0,0-1 0 0 0,0 0 0 0 0,0 1 0 0 0,0-1 0 0 0,1 1-1 0 0,-1-2 1 0 0,1 0-245 0 0,0 0-1 0 0,-1 0 0 0 0,1 1 0 0 0,0-1 0 0 0,1 0 0 0 0,-1 0 0 0 0,0 1 0 0 0,0-1 0 0 0,1 1 0 0 0,-1-1 0 0 0,1 1 0 0 0,2-2 0 0 0,12-7-2092 0 0</inkml:trace>
</inkml:ink>
</file>

<file path=ppt/ink/ink3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24T07:37:03.928"/>
    </inkml:context>
    <inkml:brush xml:id="br0">
      <inkml:brushProperty name="width" value="0.05" units="cm"/>
      <inkml:brushProperty name="height" value="0.05" units="cm"/>
      <inkml:brushProperty name="color" value="#E71224"/>
    </inkml:brush>
  </inkml:definitions>
  <inkml:trace contextRef="#ctx0" brushRef="#br0">35 316 120 0 0,'0'0'496'0'0,"-9"-14"761"0"0,-10-14 746 0 0,19 27-1608 0 0,-3-12 592 0 0,3 12-945 0 0,-1 1 1 0 0,1-1 0 0 0,-1 0-1 0 0,1 0 1 0 0,0 0 0 0 0,-1 0-1 0 0,1 0 1 0 0,0 0 0 0 0,0 0-1 0 0,0 0 1 0 0,0 0 0 0 0,0 0-1 0 0,0 0 1 0 0,0 0 0 0 0,0 1 0 0 0,0-1-1 0 0,0 0 1 0 0,0 0 0 0 0,0 0-1 0 0,1 0 1 0 0,-1-1 0 0 0,5-3 22 0 0,-1 0 0 0 0,0 0 0 0 0,1 1 0 0 0,0 0 0 0 0,0 0 0 0 0,0 0 1 0 0,1 0-1 0 0,-1 1 0 0 0,1 0 0 0 0,0 0 0 0 0,0 1 0 0 0,0-1 1 0 0,0 1-1 0 0,0 1 0 0 0,7-2 0 0 0,17-4 158 0 0,55-5 0 0 0,-52 9-122 0 0,75-10 263 0 0,-99 11-328 0 0,0 0 0 0 0,0-1 0 0 0,-1 0 0 0 0,1 0 0 0 0,-1 0-1 0 0,0-2 1 0 0,0 1 0 0 0,0-1 0 0 0,10-8 0 0 0,-17 13-33 0 0,1-2 5 0 0,-1 0 0 0 0,1 0 0 0 0,0 0 0 0 0,-1 0 0 0 0,1 0-1 0 0,-1 0 1 0 0,0-1 0 0 0,0 1 0 0 0,1 0 0 0 0,-2-1 0 0 0,1 1 0 0 0,0-1 0 0 0,0 1 0 0 0,-1-1 0 0 0,1 0-1 0 0,-1 1 1 0 0,0-1 0 0 0,0 1 0 0 0,0-5 0 0 0,-2-22 2 0 0,1 26-7 0 0,-2-12 8 0 0,0 8 0 0 0,0 8-13 0 0,-79 204 140 0 0,-15 35 86 0 0,82-212-365 0 0,-11 23 103 0 0,19-19-5058 0 0</inkml:trace>
</inkml:ink>
</file>

<file path=ppt/ink/ink3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24T07:37:04.585"/>
    </inkml:context>
    <inkml:brush xml:id="br0">
      <inkml:brushProperty name="width" value="0.05" units="cm"/>
      <inkml:brushProperty name="height" value="0.05" units="cm"/>
      <inkml:brushProperty name="color" value="#E71224"/>
    </inkml:brush>
  </inkml:definitions>
  <inkml:trace contextRef="#ctx0" brushRef="#br0">53 51 108 0 0,'0'0'1119'0'0,"-53"-22"3629"0"0,131 12-4350 0 0,-11 10-174 0 0,299-11 1647 0 0,-350 6-1678 0 0,-6 2-5431 0 0</inkml:trace>
</inkml:ink>
</file>

<file path=ppt/ink/ink3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24T07:37:07.342"/>
    </inkml:context>
    <inkml:brush xml:id="br0">
      <inkml:brushProperty name="width" value="0.05" units="cm"/>
      <inkml:brushProperty name="height" value="0.05" units="cm"/>
      <inkml:brushProperty name="color" value="#E71224"/>
    </inkml:brush>
  </inkml:definitions>
  <inkml:trace contextRef="#ctx0" brushRef="#br0">144 359 104 0 0,'-3'-10'560'0'0,"3"3"4653"0"0,6-17-4267 0 0,-6 22-388 0 0,30-39 562 0 0,16-7-359 0 0,-41 43-683 0 0,1-4-11 0 0,-6 9-67 0 0,0 0 1 0 0,0 0-1 0 0,0 0 0 0 0,0 0 1 0 0,0 0-1 0 0,0-1 0 0 0,0 1 1 0 0,0 0-1 0 0,0 0 0 0 0,0 0 1 0 0,1 0-1 0 0,-1 0 1 0 0,0 0-1 0 0,0 0 0 0 0,0 0 1 0 0,0 0-1 0 0,0 0 0 0 0,0 0 1 0 0,0 0-1 0 0,0 0 0 0 0,0 0 1 0 0,0 0-1 0 0,1 0 1 0 0,-1 0-1 0 0,0 0 0 0 0,0 0 1 0 0,0 0-1 0 0,0 0 0 0 0,0 0 1 0 0,0 0-1 0 0,0 0 1 0 0,0 0-1 0 0,1 0 0 0 0,-1 0 1 0 0,0 0-1 0 0,0 0 0 0 0,0 0 1 0 0,0 0-1 0 0,0 0 0 0 0,0 0 1 0 0,0 0-1 0 0,0 0 1 0 0,0 0-1 0 0,0 0 0 0 0,0 0 1 0 0,1 0-1 0 0,-1 0 0 0 0,0 1 1 0 0,0-1-1 0 0,0 0 1 0 0,0 0-1 0 0,0 0 0 0 0,0 0 1 0 0,0 0-1 0 0,0 0 0 0 0,0 0 1 0 0,0 0-1 0 0,0 0 0 0 0,0 1 1 0 0,0-1-1 0 0,0 0 1 0 0,0 0-1 0 0,0 0 0 0 0,0 0 1 0 0,0 0-1 0 0,0 0 0 0 0,0 0 1 0 0,0 0-1 0 0,1 28 0 0 0,-3-17-2 0 0,-1 0 1 0 0,0 0 0 0 0,0-1-1 0 0,-1 1 1 0 0,-1-1 0 0 0,0 0 0 0 0,-7 10-1 0 0,-48 67 1 0 0,47-69-5 0 0,-115 159 100 0 0,127-175 314 0 0,7-6-390 0 0,8-7-5 0 0,-1 0-1 0 0,0-1 1 0 0,-1-1-1 0 0,0 0 1 0 0,-1-1-1 0 0,0 0 1 0 0,-1 0-1 0 0,-1-1 1 0 0,-1 0-1 0 0,9-20 0 0 0,3-3-2 0 0,4-23-1 0 0,-20 54-13 0 0,-2 2 2 0 0,0 1 0 0 0,0-1 0 0 0,1 1-1 0 0,-1 0 1 0 0,1 0 0 0 0,0 0 0 0 0,1 0 0 0 0,-1 1 0 0 0,0-1 0 0 0,1 1 0 0 0,0 0-1 0 0,6-4 1 0 0,2 0-1 0 0,0 1-1 0 0,1 1 1 0 0,0 0 0 0 0,0 0-1 0 0,0 1 1 0 0,26-4 0 0 0,21-5-6 0 0,-42 9 9 0 0,3 0 6 0 0,4-8 12 0 0,-20 9-9 0 0,-4 2-9 0 0,8-2 86 0 0,-6 2-221 0 0,-8 2-727 0 0,-43 11 59 0 0,46-11 469 0 0,-37 1-3001 0 0,29-3 2748 0 0,-5 0 91 0 0,1-1 1 0 0,0 0-1 0 0,-26-8 0 0 0,37 9 431 0 0,-2 1 284 0 0,0-1 0 0 0,0 0 0 0 0,0 0 0 0 0,0 0 0 0 0,1-1 0 0 0,-1 0 0 0 0,0 0 1 0 0,1 0-1 0 0,-7-3 0 0 0,10 4 301 0 0,-4 2-468 0 0,-51 15 349 0 0,54-15-308 0 0,-4 1 2597 0 0,11-5-2686 0 0,1-1 45 0 0,0 1-1 0 0,1 0 0 0 0,0 0 1 0 0,0 0-1 0 0,9-2 0 0 0,-13 5-3 0 0,-1-1-34 0 0,0 0 1 0 0,0 0-1 0 0,1 0 1 0 0,-1 1-1 0 0,0-1 1 0 0,1 1-1 0 0,-1 0 1 0 0,0-1-1 0 0,1 1 1 0 0,-1 0-1 0 0,0 0 1 0 0,1 1-1 0 0,2 0 1 0 0,34 3 73 0 0,-39-4-90 0 0,5 0 8 0 0,-1 1 0 0 0,1-1 0 0 0,-1 1 0 0 0,0 0 0 0 0,1 0 0 0 0,-1 1 0 0 0,0 0 0 0 0,0-1 0 0 0,0 1 0 0 0,0 1 0 0 0,-1-1 0 0 0,1 0 0 0 0,0 1 0 0 0,-1 0 0 0 0,0 0 0 0 0,1 0 0 0 0,-1 0 0 0 0,0 0 0 0 0,-1 1 0 0 0,1-1 0 0 0,-1 1 0 0 0,1 0 0 0 0,-1 0 0 0 0,0 0 0 0 0,2 8 0 0 0,0 6 1 0 0,0 0 0 0 0,-1 0-1 0 0,-2 0 1 0 0,1 0 0 0 0,-3 24-1 0 0,1-29 8 0 0,-1 18 418 0 0,1-26 292 0 0,2-8 4 0 0,16-27-585 0 0,-9 19-119 0 0,1 0 1 0 0,-1 1-1 0 0,2 0 0 0 0,-1 1 0 0 0,1 0 0 0 0,1 1 1 0 0,0 0-1 0 0,0 0 0 0 0,18-7 0 0 0,-1 3-8 0 0,1 2 1 0 0,0 1-1 0 0,36-6 0 0 0,-52 12-16 0 0,-1 1 0 0 0,0 1 0 0 0,1 0-1 0 0,0 0 1 0 0,23 3 0 0 0,-1 0-35 0 0,-34-2 76 0 0,15-6 50 0 0,18-68-34 0 0,16-55-59 0 0,-50 127 14 0 0,1 0-3 0 0,0 0 0 0 0,0 0 0 0 0,-1-1 0 0 0,1 1-1 0 0,-1-1 1 0 0,1 1 0 0 0,-1-1 0 0 0,0 1 0 0 0,0-1 0 0 0,0 0-1 0 0,0 0 1 0 0,-1 0 0 0 0,1 1 0 0 0,0-6 0 0 0,-87 193-50 0 0,16-27 26 0 0,30-71 22 0 0,-30 96 0 0 0,68-176 55 0 0,1 0 0 0 0,-1 1 0 0 0,1-1-1 0 0,1 0 1 0 0,-1 0 0 0 0,2 11 0 0 0,-1-12-631 0 0,0 0 0 0 0,0 0 0 0 0,0 0-1 0 0,-1-1 1 0 0,0 1 0 0 0,-1 6 0 0 0</inkml:trace>
</inkml:ink>
</file>

<file path=ppt/ink/ink3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24T07:37:08.662"/>
    </inkml:context>
    <inkml:brush xml:id="br0">
      <inkml:brushProperty name="width" value="0.05" units="cm"/>
      <inkml:brushProperty name="height" value="0.05" units="cm"/>
      <inkml:brushProperty name="color" value="#E71224"/>
    </inkml:brush>
  </inkml:definitions>
  <inkml:trace contextRef="#ctx0" brushRef="#br0">87 153 300 0 0,'30'-23'1953'0'0,"-14"12"-1180"0"0,-1-1 0 0 0,0 0 1 0 0,0-1-1 0 0,13-16 0 0 0,9-22 1193 0 0,-36 50-1812 0 0,-15 35 380 0 0,-25 45 1 0 0,-83 128-67 0 0,65-119 258 0 0,56-87-640 0 0,-9 17 364 0 0</inkml:trace>
</inkml:ink>
</file>

<file path=ppt/ink/ink3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24T07:37:09.251"/>
    </inkml:context>
    <inkml:brush xml:id="br0">
      <inkml:brushProperty name="width" value="0.05" units="cm"/>
      <inkml:brushProperty name="height" value="0.05" units="cm"/>
      <inkml:brushProperty name="color" value="#E71224"/>
    </inkml:brush>
  </inkml:definitions>
  <inkml:trace contextRef="#ctx0" brushRef="#br0">325 79 472 0 0,'0'0'553'0'0,"0"-17"1867"0"0,1 15-2262 0 0,-1 0-1 0 0,0 0 1 0 0,0-1 0 0 0,0 1-1 0 0,0 0 1 0 0,0 0 0 0 0,-1 0-1 0 0,1 0 1 0 0,-1 0 0 0 0,1 0-1 0 0,-1 0 1 0 0,1 0 0 0 0,-1 0-1 0 0,0 0 1 0 0,0 0 0 0 0,-3-3-1 0 0,2 3 268 0 0,0 0-303 0 0,0 0 0 0 0,0 1 0 0 0,0-1 0 0 0,0 0 0 0 0,0 1 0 0 0,-1 0 0 0 0,1-1 0 0 0,-1 1 1 0 0,1 0-1 0 0,-1 0 0 0 0,1 0 0 0 0,-1 1 0 0 0,-5-2 0 0 0,8 2-83 0 0,-1 0-26 0 0,1 0 0 0 0,0-1 0 0 0,-1 1 0 0 0,1 0-1 0 0,-1 0 1 0 0,1 0 0 0 0,-1-1 0 0 0,1 1 0 0 0,-1 0 0 0 0,1 0 0 0 0,-1 0-1 0 0,1 0 1 0 0,-1 0 0 0 0,1 0 0 0 0,-1 0 0 0 0,1 0 0 0 0,-1 0 0 0 0,1 0-1 0 0,-1 0 1 0 0,1 0 0 0 0,0 0 0 0 0,-1 0 0 0 0,1 1 0 0 0,-1-1 0 0 0,1 0-1 0 0,-1 0 1 0 0,1 0 0 0 0,-1 1 0 0 0,1-1 0 0 0,0 0 0 0 0,-1 1 0 0 0,1-1-1 0 0,-1 0 1 0 0,1 1 0 0 0,0-1 0 0 0,0 0 0 0 0,-1 1 0 0 0,1-1 0 0 0,0 1-1 0 0,-1-1 1 0 0,1 1 0 0 0,0-1 0 0 0,0 1 0 0 0,0-1 0 0 0,0 1 0 0 0,0-1-1 0 0,-1 0 1 0 0,1 1 0 0 0,0-1 0 0 0,0 1 0 0 0,0-1 0 0 0,0 1 0 0 0,0-1-1 0 0,0 1 1 0 0,1-1 0 0 0,-1 1 0 0 0,0-1 0 0 0,0 1 0 0 0,0-1 0 0 0,0 1-1 0 0,1 0 1 0 0,0 2 0 0 0,0-1-1 0 0,0 1 0 0 0,0 0 0 0 0,1-1 1 0 0,-1 1-1 0 0,1-1 0 0 0,0 1 0 0 0,0-1 0 0 0,0 0 1 0 0,0 0-1 0 0,3 3 0 0 0,67 48 222 0 0,-28-22-120 0 0,77 70 0 0 0,-116-97-118 0 0,-4-3 1 0 0,1 1 0 0 0,-1 0 1 0 0,1-1-1 0 0,-1 1 1 0 0,0 0-1 0 0,0 0 1 0 0,1 0-1 0 0,-1 0 1 0 0,-1 0-1 0 0,1 0 0 0 0,0 0 1 0 0,0 0-1 0 0,-1 0 1 0 0,1 0-1 0 0,-1 0 1 0 0,0 0-1 0 0,1 5 1 0 0,-3 10-10 0 0,-1-12 18 0 0,0-1 0 0 0,0 1 0 0 0,-1-1 0 0 0,1 0 0 0 0,-1 0 0 0 0,0 0 0 0 0,0 0 0 0 0,0-1 0 0 0,-1 0 0 0 0,1 0 0 0 0,-1 0 0 0 0,0 0 0 0 0,0-1 0 0 0,0 1 0 0 0,-9 1 0 0 0,-12 5 58 0 0,-47 10 0 0 0,63-17-56 0 0,-59 9 366 0 0,0-3 1 0 0,-131 0 0 0 0,198-8-271 0 0,-8-1 149 0 0,6 2-392 0 0,6 0-765 0 0,8 1 576 0 0,25 3-805 0 0,-7-3-2930 0 0,-8-3 1371 0 0</inkml:trace>
</inkml:ink>
</file>

<file path=ppt/ink/ink3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24T07:37:10.136"/>
    </inkml:context>
    <inkml:brush xml:id="br0">
      <inkml:brushProperty name="width" value="0.05" units="cm"/>
      <inkml:brushProperty name="height" value="0.05" units="cm"/>
      <inkml:brushProperty name="color" value="#E71224"/>
    </inkml:brush>
  </inkml:definitions>
  <inkml:trace contextRef="#ctx0" brushRef="#br0">173 162 208 0 0,'3'-15'837'0'0,"-2"9"-472"0"0,1 0 0 0 0,-1-1 0 0 0,0 1 0 0 0,-1-1-1 0 0,0 1 1 0 0,0-1 0 0 0,0 1 0 0 0,0-1 0 0 0,-1 1 0 0 0,0 0-1 0 0,-5-13 1 0 0,6 17-55 0 0,-1-1-176 0 0,-1 0 0 0 0,1-1 0 0 0,-1 1 0 0 0,1 0 1 0 0,-1 0-1 0 0,0 0 0 0 0,-1 0 0 0 0,1 0 0 0 0,0 0 0 0 0,-1 1 0 0 0,-4-5 0 0 0,5 5-13 0 0,0 1 55 0 0,-15-8 272 0 0,12 8-398 0 0,0 0-1 0 0,-1 0 1 0 0,1 1-1 0 0,0 0 1 0 0,0 0-1 0 0,0 0 1 0 0,0 0-1 0 0,0 1 0 0 0,0 0 1 0 0,0 0-1 0 0,0 0 1 0 0,0 1-1 0 0,0 0 1 0 0,1 0-1 0 0,-1 0 1 0 0,1 0-1 0 0,-1 1 0 0 0,1-1 1 0 0,0 1-1 0 0,0 1 1 0 0,0-1-1 0 0,0 0 1 0 0,0 1-1 0 0,-3 5 1 0 0,6-7-4 0 0,0 1-24 0 0,0 0-1 0 0,1 0 1 0 0,-1 0-1 0 0,1 0 1 0 0,0 0-1 0 0,0 0 1 0 0,0-1-1 0 0,0 1 0 0 0,1 0 1 0 0,-1 0-1 0 0,1 0 1 0 0,0 0-1 0 0,2 5 1 0 0,2 2 6 0 0,1 1 0 0 0,0-1 0 0 0,1 0 0 0 0,0-1 1 0 0,1 0-1 0 0,0 0 0 0 0,1 0 0 0 0,-1-1 0 0 0,2 0 0 0 0,-1-1 0 0 0,17 10 1 0 0,17 16 41 0 0,-36-27-66 0 0,-4-4-2 0 0,-1 0 0 0 0,1 1 0 0 0,-1-1 0 0 0,1 0 1 0 0,-1 1-1 0 0,0 0 0 0 0,0 0 0 0 0,-1-1 0 0 0,1 1 0 0 0,-1 0 0 0 0,1 0 1 0 0,-1 1-1 0 0,0-1 0 0 0,0 0 0 0 0,0 0 0 0 0,0 1 0 0 0,0 2 1 0 0,-1-2-3 0 0,0 0 1 0 0,0 0 0 0 0,-1-1 0 0 0,1 1 0 0 0,-1 0-1 0 0,1 0 1 0 0,-1-1 0 0 0,-1 1 0 0 0,-1 6 0 0 0,-1-6 13 0 0,0 0 1 0 0,1 0 0 0 0,-2 0 0 0 0,1-1 0 0 0,0 0 0 0 0,-1 1-1 0 0,1-1 1 0 0,-1-1 0 0 0,0 1 0 0 0,0-1 0 0 0,0 0 0 0 0,0 0-1 0 0,0 0 1 0 0,-1-1 0 0 0,1 0 0 0 0,0 0 0 0 0,-1 0 0 0 0,1 0 0 0 0,-1-1-1 0 0,1 0 1 0 0,-7-1 0 0 0,3 1 7 0 0,6 0 6 0 0,2 1-13 0 0,-1-1-1 0 0,1 0 0 0 0,-1 0 1 0 0,0 1-1 0 0,1-1 0 0 0,-1 0 1 0 0,1 0-1 0 0,-1 0 0 0 0,0 0 1 0 0,1-1-1 0 0,-1 1 0 0 0,1 0 0 0 0,-1-1 1 0 0,-2 0-1 0 0,3 1 3 0 0,-1-1 0 0 0,1 1 0 0 0,0 0 1 0 0,0 0-1 0 0,0-1 0 0 0,0 1 0 0 0,0-1 0 0 0,0 1 0 0 0,0-1 0 0 0,0 1 0 0 0,0-1 1 0 0,0 1-1 0 0,0-1 0 0 0,0 0 0 0 0,0 0 0 0 0,0 1 0 0 0,1-1 0 0 0,-1 0 0 0 0,0 0 0 0 0,0 0 1 0 0,1 0-1 0 0,-1 0 0 0 0,1 0 0 0 0,-1-2 0 0 0,2-3-5 0 0,0 0 1 0 0,1 0-1 0 0,0 0 1 0 0,1 0-1 0 0,-1 0 0 0 0,1 0 1 0 0,0 1-1 0 0,1-1 1 0 0,-1 1-1 0 0,1 0 0 0 0,0 0 1 0 0,1 0-1 0 0,-1 1 1 0 0,1-1-1 0 0,0 1 1 0 0,0 0-1 0 0,0 1 0 0 0,0-1 1 0 0,7-3-1 0 0,18-9-7 0 0,0 1 0 0 0,48-16 0 0 0,-37 16 15 0 0,176-71 12 0 0,-179 66-177 0 0,-24 12 52 0 0,0 1 1 0 0,0 0-1 0 0,16-5 0 0 0,-82 8-1869 0 0,48 4 1115 0 0,-7 7-3178 0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4:13.116"/>
    </inkml:context>
    <inkml:brush xml:id="br0">
      <inkml:brushProperty name="width" value="0.05" units="cm"/>
      <inkml:brushProperty name="height" value="0.05" units="cm"/>
      <inkml:brushProperty name="color" value="#E71224"/>
    </inkml:brush>
  </inkml:definitions>
  <inkml:trace contextRef="#ctx0" brushRef="#br0">1 106 176 0 0,'0'0'441'0'0,"25"-15"834"0"0,144-50-161 0 0,-135 48-2604 0 0,-18 9 634 0 0</inkml:trace>
</inkml:ink>
</file>

<file path=ppt/ink/ink3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24T07:37:10.790"/>
    </inkml:context>
    <inkml:brush xml:id="br0">
      <inkml:brushProperty name="width" value="0.05" units="cm"/>
      <inkml:brushProperty name="height" value="0.05" units="cm"/>
      <inkml:brushProperty name="color" value="#E71224"/>
    </inkml:brush>
  </inkml:definitions>
  <inkml:trace contextRef="#ctx0" brushRef="#br0">458 257 156 0 0,'5'-7'581'0'0,"-1"0"0"0"0,0 0 0 0 0,0-1-1 0 0,-1 1 1 0 0,0-1 0 0 0,0 0 0 0 0,0 0 0 0 0,-1 0 0 0 0,-1 0-1 0 0,2-11 1 0 0,20-109 1713 0 0,-22 126-2204 0 0,1-19 312 0 0,-2 20-397 0 0,0 1 1 0 0,-1-1-1 0 0,1 1 1 0 0,0-1-1 0 0,-1 1 1 0 0,1-1-1 0 0,0 1 1 0 0,-1-1 0 0 0,1 1-1 0 0,-1-1 1 0 0,1 1-1 0 0,-1-1 1 0 0,1 1-1 0 0,-1 0 1 0 0,1-1-1 0 0,-1 1 1 0 0,1 0-1 0 0,-1 0 1 0 0,0-1 0 0 0,1 1-1 0 0,-1 0 1 0 0,1 0-1 0 0,-1 0 1 0 0,0 0-1 0 0,0-1 1 0 0,-3 1 1 0 0,0 1 1 0 0,-16 5-3 0 0,-1 1 0 0 0,2 1 1 0 0,-1 1-1 0 0,1 1 0 0 0,1 0 1 0 0,-1 1-1 0 0,-29 25 0 0 0,17-11 42 0 0,0 0-1 0 0,-50 55 1 0 0,72-69-22 0 0,0 0 1 0 0,0 0 0 0 0,1 1-1 0 0,0 0 1 0 0,1 0-1 0 0,1 1 1 0 0,0 0-1 0 0,0 0 1 0 0,2 1-1 0 0,-1-1 1 0 0,-2 21-1 0 0,6-30-6 0 0,1 0 0 0 0,0 0 0 0 0,0 0 0 0 0,0 0 0 0 0,1 0 0 0 0,0 0 0 0 0,-1 0 0 0 0,2-1 0 0 0,-1 1 0 0 0,0 0 0 0 0,0-1 0 0 0,1 1 0 0 0,0-1 0 0 0,0 1 0 0 0,0-1 0 0 0,0 0 0 0 0,1 0-1 0 0,2 4 1 0 0,1-2 57 0 0,-1 1-1 0 0,1-1 0 0 0,1-1 1 0 0,-1 1-1 0 0,0-1 0 0 0,1 0 1 0 0,10 4-1 0 0,-15-7-42 0 0,0-1 0 0 0,0 1 1 0 0,0-1-1 0 0,0 1 0 0 0,1-1 0 0 0,-1 0 1 0 0,0 0-1 0 0,0 0 0 0 0,0 0 0 0 0,0 0 1 0 0,0 0-1 0 0,0-1 0 0 0,0 1 0 0 0,0-1 1 0 0,0 0-1 0 0,0 1 0 0 0,0-1 0 0 0,0 0 1 0 0,0 0-1 0 0,0 0 0 0 0,0 0 0 0 0,-1 0 1 0 0,1-1-1 0 0,-1 1 0 0 0,1-1 0 0 0,0 1 1 0 0,-1-1-1 0 0,0 1 0 0 0,1-1 0 0 0,-1 0 1 0 0,0 1-1 0 0,0-1 0 0 0,0 0 0 0 0,0 0 1 0 0,-1 0-1 0 0,1 0 0 0 0,0 0 0 0 0,-1 0 0 0 0,1 0 1 0 0,-1 0-1 0 0,0 0 0 0 0,1-3 0 0 0,-1 3 21 0 0,-2-3-6 0 0,1 0-36 0 0,-1 0 0 0 0,-1 0 0 0 0,1 1 0 0 0,-1-1 0 0 0,1 1 0 0 0,-1-1 0 0 0,0 1 1 0 0,-1 0-1 0 0,1 0 0 0 0,-1 0 0 0 0,0 1 0 0 0,0-1 0 0 0,0 1 0 0 0,0 0 0 0 0,-1 0 0 0 0,1 0 0 0 0,-1 1 1 0 0,1 0-1 0 0,-1 0 0 0 0,0 0 0 0 0,0 0 0 0 0,-6-1 0 0 0,2 1-288 0 0,0 1 0 0 0,1 0 0 0 0,-1 0 0 0 0,0 1 0 0 0,-13 1-1 0 0,12 0-938 0 0,0 0-1 0 0,0 1 0 0 0,1 1 0 0 0,-17 5 0 0 0,12-2-1602 0 0</inkml:trace>
</inkml:ink>
</file>

<file path=ppt/ink/ink3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24T07:37:12.962"/>
    </inkml:context>
    <inkml:brush xml:id="br0">
      <inkml:brushProperty name="width" value="0.05" units="cm"/>
      <inkml:brushProperty name="height" value="0.05" units="cm"/>
      <inkml:brushProperty name="color" value="#E71224"/>
    </inkml:brush>
  </inkml:definitions>
  <inkml:trace contextRef="#ctx0" brushRef="#br0">326 587 460 0 0,'0'0'694'0'0,"9"-12"1580"0"0,-2 1-1737 0 0,-1-1 0 0 0,0 1 0 0 0,-1-1-1 0 0,0 0 1 0 0,5-23 0 0 0,-9 30-449 0 0,0-1 0 0 0,0 1-1 0 0,-1 0 1 0 0,1-1 0 0 0,-1 1 0 0 0,-1-1 0 0 0,1 1 0 0 0,-1 0 0 0 0,0-1 0 0 0,0 1 0 0 0,0 0 0 0 0,-1 0 0 0 0,1 0 0 0 0,-1 0 0 0 0,-1 0-1 0 0,-4-8 1 0 0,4 12-66 0 0,0-1 0 0 0,0 1 0 0 0,0 0 0 0 0,0 0 0 0 0,0 1 0 0 0,0-1 0 0 0,0 0 0 0 0,0 1 0 0 0,0 0 0 0 0,0 0 0 0 0,-1 0 0 0 0,1 0 0 0 0,0 0 0 0 0,0 1 0 0 0,0-1 0 0 0,-5 3 0 0 0,-11 1 0 0 0,1 2 1 0 0,-1 0-1 0 0,1 1 1 0 0,1 1 0 0 0,0 0-1 0 0,0 2 1 0 0,0 0-1 0 0,1 1 1 0 0,1 0-1 0 0,0 1 1 0 0,0 1-1 0 0,1 1 1 0 0,1 0 0 0 0,0 0-1 0 0,1 1 1 0 0,1 1-1 0 0,-14 24 1 0 0,24-39-14 0 0,0 0 1 0 0,0 1-1 0 0,0-1 0 0 0,0 0 1 0 0,1 1-1 0 0,-1-1 1 0 0,0 1-1 0 0,1-1 0 0 0,-1 1 1 0 0,1-1-1 0 0,-1 1 1 0 0,1-1-1 0 0,0 1 0 0 0,0 0 1 0 0,-1-1-1 0 0,1 1 1 0 0,0-1-1 0 0,1 1 0 0 0,-1 0 1 0 0,0-1-1 0 0,0 1 1 0 0,1-1-1 0 0,-1 1 0 0 0,1-1 1 0 0,-1 1-1 0 0,1-1 1 0 0,0 1-1 0 0,-1-1 0 0 0,1 1 1 0 0,0-1-1 0 0,0 0 0 0 0,0 1 1 0 0,0-1-1 0 0,0 0 1 0 0,0 0-1 0 0,1 0 0 0 0,-1 0 1 0 0,0 0-1 0 0,0 0 1 0 0,1 0-1 0 0,-1 0 0 0 0,1-1 1 0 0,-1 1-1 0 0,1 0 1 0 0,-1-1-1 0 0,1 0 0 0 0,-1 1 1 0 0,1-1-1 0 0,-1 0 1 0 0,1 1-1 0 0,0-1 0 0 0,-1 0 1 0 0,3 0-1 0 0,11 1 38 0 0,0-1 0 0 0,1 0 0 0 0,-1-1-1 0 0,18-4 1 0 0,-32 5-47 0 0,41-7 40 0 0,-1-2 1 0 0,-1-1-1 0 0,1-3 0 0 0,-2-1 1 0 0,0-2-1 0 0,-1-1 0 0 0,55-35 0 0 0,-70 38-23 0 0,-1-1 1 0 0,-1-1-1 0 0,-1-1 0 0 0,0-1 0 0 0,-1-1 0 0 0,-1-1 0 0 0,0 0 0 0 0,-2-1 0 0 0,-1-1 1 0 0,0 0-1 0 0,-2-1 0 0 0,20-47 0 0 0,-29 61-5 0 0,0-1 13 0 0,-1-1-1 0 0,1 0 0 0 0,-2 0 0 0 0,1 0 0 0 0,-1 0 0 0 0,-1-1 1 0 0,0 1-1 0 0,-1-14 0 0 0,0 23-27 0 0,-3-3-38 0 0,3 5 40 0 0,0-1-1 0 0,0 1 1 0 0,0 0 0 0 0,0-1 0 0 0,0 1 0 0 0,0 0 0 0 0,0 0 0 0 0,0-1 0 0 0,0 1-1 0 0,0 0 1 0 0,0-1 0 0 0,0 1 0 0 0,-1 0 0 0 0,1 0 0 0 0,0-1 0 0 0,0 1-1 0 0,0 0 1 0 0,0 0 0 0 0,-1-1 0 0 0,1 1 0 0 0,0 0 0 0 0,0 0 0 0 0,0 0 0 0 0,-1-1-1 0 0,1 1 1 0 0,0 0 0 0 0,0 0 0 0 0,-1 0 0 0 0,1 0 0 0 0,0-1 0 0 0,0 1 0 0 0,-1 0-1 0 0,1 0 1 0 0,0 0 0 0 0,-1 0 0 0 0,1 0 0 0 0,0 0 0 0 0,-1 0 0 0 0,1 0-1 0 0,0 0 1 0 0,0 0 0 0 0,-1 0 0 0 0,0 0 0 0 0,-6 3-3 0 0,0 0 1 0 0,1 1-1 0 0,-1 0 0 0 0,0 0 1 0 0,1 0-1 0 0,0 1 0 0 0,0 0 1 0 0,0 0-1 0 0,1 1 1 0 0,0-1-1 0 0,-7 9 0 0 0,-8 14 18 0 0,-21 38 0 0 0,25-38-7 0 0,-12 23-12 0 0,3 2-1 0 0,-21 60 1 0 0,30-71 6 0 0,12-31 9 0 0,0 0-1 0 0,0 1 1 0 0,1 0 0 0 0,0 0 0 0 0,1 0-1 0 0,1 0 1 0 0,0 0 0 0 0,0 0 0 0 0,2 13-1 0 0,0-23-4 0 0,0 1 0 0 0,0 0 0 0 0,0-1 0 0 0,1 1 0 0 0,-1-1 1 0 0,1 0-1 0 0,-1 1 0 0 0,1-1 0 0 0,0 0 0 0 0,0 0 0 0 0,0 0 0 0 0,0 0 0 0 0,0 0 0 0 0,1 0 0 0 0,-1-1 0 0 0,1 1 0 0 0,4 1 0 0 0,47 19 46 0 0,-49-20-47 0 0,16 4 8 0 0,0 0 0 0 0,0-2 0 0 0,0 0 0 0 0,1-1 0 0 0,-1-1 0 0 0,1-1 0 0 0,0-2 1 0 0,0 0-1 0 0,-1-1 0 0 0,27-5 0 0 0,-36 4-8 0 0,0 0 0 0 0,0-1 0 0 0,-1 0 0 0 0,0 0 0 0 0,1-1 0 0 0,-2-1 0 0 0,1 0 1 0 0,-1 0-1 0 0,0-1 0 0 0,0-1 0 0 0,0 1 0 0 0,-1-2 0 0 0,-1 1 0 0 0,1-1 0 0 0,-2 0 1 0 0,1-1-1 0 0,-1 0 0 0 0,0 0 0 0 0,8-19 0 0 0,-12 23 0 0 0,0 1-8 0 0,0 0 1 0 0,0 0 0 0 0,-1-1-1 0 0,0 1 1 0 0,0-1-1 0 0,0 1 1 0 0,-1-1-1 0 0,1 0 1 0 0,-1 1 0 0 0,-1-1-1 0 0,1 0 1 0 0,-1 0-1 0 0,0 0 1 0 0,0 0-1 0 0,-1 0 1 0 0,0 0 0 0 0,0 1-1 0 0,-2-9 1 0 0,2 11-7 0 0,0 0 0 0 0,-1 0 1 0 0,1 1-1 0 0,0-1 0 0 0,-1 0 0 0 0,0 0 1 0 0,0 1-1 0 0,0-1 0 0 0,0 1 1 0 0,0 0-1 0 0,0-1 0 0 0,-1 1 0 0 0,1 0 1 0 0,-1 0-1 0 0,1 1 0 0 0,-1-1 1 0 0,0 0-1 0 0,0 1 0 0 0,0 0 1 0 0,0-1-1 0 0,-5 0 0 0 0,3 1 5 0 0,0 1-1 0 0,0 0 1 0 0,-1 0 0 0 0,1 1-1 0 0,0-1 1 0 0,0 1 0 0 0,0 0-1 0 0,0 0 1 0 0,0 1 0 0 0,1 0-1 0 0,-1 0 1 0 0,-6 3 0 0 0,-8 6 0 0 0,1 0 0 0 0,0 1 0 0 0,1 1 0 0 0,0 1 0 0 0,-17 19 0 0 0,26-24 13 0 0,0 1-1 0 0,1 0 1 0 0,0 0 0 0 0,-9 19 0 0 0,15-27 24 0 0,4 5 8 0 0,-3-7-38 0 0,0 1 0 0 0,0-1-1 0 0,0 1 1 0 0,0-1-1 0 0,0 1 1 0 0,0-1 0 0 0,1 1-1 0 0,-1-1 1 0 0,0 1-1 0 0,0-1 1 0 0,0 1 0 0 0,0-1-1 0 0,1 0 1 0 0,-1 1-1 0 0,0-1 1 0 0,0 1-1 0 0,1-1 1 0 0,-1 0 0 0 0,0 1-1 0 0,1-1 1 0 0,-1 0-1 0 0,0 1 1 0 0,1-1 0 0 0,-1 0-1 0 0,1 1 1 0 0,-1-1-1 0 0,1 0 1 0 0,8 2 14 0 0,0-1 1 0 0,0-1-1 0 0,0 1 0 0 0,0-1 1 0 0,0-1-1 0 0,0 0 1 0 0,0 0-1 0 0,0-1 0 0 0,0 0 1 0 0,16-6-1 0 0,6-4 16 0 0,47-26-1 0 0,24-10-74 0 0,-100 47 11 0 0,-7 8-111 0 0,-3 6 128 0 0,-6 6 1 0 0,1 0 1 0 0,1 1 0 0 0,1 0 0 0 0,1 1 0 0 0,1 0-1 0 0,0 1 1 0 0,-8 38 0 0 0,16-59 19 0 0,1 1-1 0 0,-1-1 1 0 0,1 1-1 0 0,0-1 1 0 0,0 1 0 0 0,0-1-1 0 0,0 1 1 0 0,0-1 0 0 0,0 1-1 0 0,0-1 1 0 0,1 1-1 0 0,-1-1 1 0 0,1 1 0 0 0,-1-1-1 0 0,1 0 1 0 0,-1 1-1 0 0,1-1 1 0 0,0 0 0 0 0,-1 1-1 0 0,1-1 1 0 0,0 0 0 0 0,0 0-1 0 0,0 0 1 0 0,2 2-1 0 0,-1-2 1 0 0,0 0 0 0 0,0 1-1 0 0,1-1 1 0 0,-1-1-1 0 0,0 1 1 0 0,1 0-1 0 0,-1-1 1 0 0,1 1 0 0 0,-1-1-1 0 0,1 0 1 0 0,-1 0-1 0 0,1 0 1 0 0,3 0-1 0 0,9-2 13 0 0,1-1 0 0 0,-1 0 0 0 0,25-10 0 0 0,-35 12-13 0 0,14-7 6 0 0,1-1-1 0 0,-2 0 0 0 0,1-1 1 0 0,-1-1-1 0 0,-1-1 0 0 0,0-1 1 0 0,19-17-1 0 0,100-112 19 0 0,-117 120-22 0 0,13-16 20 0 0,-1-2 0 0 0,-2-2 0 0 0,-1 0 0 0 0,-3-2 0 0 0,-1-1 0 0 0,-3-1 0 0 0,19-54 0 0 0,-21 34 206 0 0,-18 64-180 0 0,2-6-95 0 0,-3 8 40 0 0,0 0 1 0 0,0 0 0 0 0,0 0-1 0 0,0 0 1 0 0,0 0 0 0 0,-1 0-1 0 0,1 0 1 0 0,0 0 0 0 0,0 0-1 0 0,0 0 1 0 0,0 0 0 0 0,0 0-1 0 0,0 0 1 0 0,0 0 0 0 0,0 0-1 0 0,0 0 1 0 0,0 0 0 0 0,0 0-1 0 0,-1 0 1 0 0,1 0 0 0 0,0 0-1 0 0,0 0 1 0 0,0-1-1 0 0,0 1 1 0 0,0 0 0 0 0,0 0-1 0 0,0 0 1 0 0,0 0 0 0 0,0 0-1 0 0,0 0 1 0 0,0 0 0 0 0,0 0-1 0 0,0 0 1 0 0,0 0 0 0 0,0-1-1 0 0,-55 86-2 0 0,4 2-1 0 0,4 2 0 0 0,-50 132 1 0 0,93-211 5 0 0,-29 88 76 0 0,31-93-72 0 0,1 1 0 0 0,0 0 0 0 0,0-1 0 0 0,0 1 0 0 0,0 0 0 0 0,1 0 0 0 0,0 0 0 0 0,0 0 0 0 0,1-1 0 0 0,0 1 0 0 0,0 0 0 0 0,0 0 1 0 0,1-1-1 0 0,2 8 0 0 0,-1-9 5 0 0,1 1 0 0 0,0-1 1 0 0,0 0-1 0 0,0-1 0 0 0,0 1 0 0 0,1-1 1 0 0,0 1-1 0 0,-1-1 0 0 0,1-1 1 0 0,0 1-1 0 0,0-1 0 0 0,1 0 0 0 0,-1 0 1 0 0,0 0-1 0 0,1-1 0 0 0,-1 0 1 0 0,7 1-1 0 0,2 0 8 0 0,1 0 1 0 0,0-1-1 0 0,1-1 1 0 0,-1 0-1 0 0,18-3 1 0 0,-15 0 7 0 0,1-1 1 0 0,-1 0 0 0 0,0-2-1 0 0,0 0 1 0 0,0-1 0 0 0,-1 0-1 0 0,0-2 1 0 0,-1 0 0 0 0,0-1-1 0 0,0 0 1 0 0,-1-2 0 0 0,0 0-1 0 0,-1 0 1 0 0,-1-1 0 0 0,0-1-1 0 0,13-17 1 0 0,-13 13-10 0 0,-1 5-5 0 0,-1-1 0 0 0,-1-1 0 0 0,0 0 1 0 0,-1 0-1 0 0,-1-1 0 0 0,0 0 1 0 0,-1-1-1 0 0,0 0 0 0 0,3-19 0 0 0,-9 35-29 0 0,-25-1-47 0 0,20 1 59 0 0,0 0 0 0 0,0 1 1 0 0,0 0-1 0 0,0 0 0 0 0,0 0 1 0 0,0 0-1 0 0,0 1 0 0 0,0-1 0 0 0,-6 3 1 0 0,-16 6-3 0 0,1 2 1 0 0,1 0-1 0 0,0 2 1 0 0,1 1-1 0 0,0 0 1 0 0,1 2 0 0 0,1 0-1 0 0,1 2 1 0 0,-28 29-1 0 0,41-40 19 0 0,-3 7 81 0 0,11-14-90 0 0,-1 1 0 0 0,1 0 0 0 0,0-1 0 0 0,-1 1 0 0 0,1 0 0 0 0,0-1 0 0 0,-1 1 0 0 0,1-1 0 0 0,0 1 0 0 0,0-1 0 0 0,-1 1 0 0 0,1-1 0 0 0,0 0 0 0 0,0 1 0 0 0,0-1-1 0 0,0 0 1 0 0,0 0 0 0 0,0 0 0 0 0,-1 0 0 0 0,1 0 0 0 0,0 0 0 0 0,0 0 0 0 0,0 0 0 0 0,0 0 0 0 0,0 0 0 0 0,1 0 0 0 0,54-1 47 0 0,1-2-1 0 0,95-17 1 0 0,-71 8-102 0 0,-78 12 15 0 0,-1 18-62 0 0,-9 3 73 0 0,0 0 0 0 0,2 1 1 0 0,0 0-1 0 0,-1 24 0 0 0,5-41 30 0 0,1 0 0 0 0,0 0 0 0 0,0 0 0 0 0,0 1 0 0 0,0-1 0 0 0,1 0 0 0 0,0 0-1 0 0,0 0 1 0 0,1 0 0 0 0,-1 0 0 0 0,1 0 0 0 0,0-1 0 0 0,0 1 0 0 0,1-1 0 0 0,0 1 0 0 0,-1-1 0 0 0,1 0 0 0 0,1 0 0 0 0,-1 0 0 0 0,0 0 0 0 0,1 0 0 0 0,0-1 0 0 0,0 0 0 0 0,6 4-1 0 0,1-1-82 0 0,1-1-1 0 0,-1 0 0 0 0,1-1 0 0 0,0 0 1 0 0,1-1-1 0 0,-1 0 0 0 0,0-1 0 0 0,1 0 1 0 0,-1-1-1 0 0,1-1 0 0 0,0 0 0 0 0,17-2 0 0 0,-19 1-571 0 0,-1-1-1 0 0,0 0 0 0 0,0-1 0 0 0,1 0 0 0 0,-2-1 0 0 0,1 0 0 0 0,0 0 0 0 0,-1-1 0 0 0,14-9 0 0 0,1-4-1984 0 0</inkml:trace>
</inkml:ink>
</file>

<file path=ppt/ink/ink3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24T07:37:13.536"/>
    </inkml:context>
    <inkml:brush xml:id="br0">
      <inkml:brushProperty name="width" value="0.05" units="cm"/>
      <inkml:brushProperty name="height" value="0.05" units="cm"/>
      <inkml:brushProperty name="color" value="#E71224"/>
    </inkml:brush>
  </inkml:definitions>
  <inkml:trace contextRef="#ctx0" brushRef="#br0">103 0 112 0 0,'-30'5'2867'0'0,"-3"2"-1788"0"0,31-7-621 0 0,-23 3 790 0 0,13-1 1993 0 0,95-6-2737 0 0,1 4-1 0 0,112 14 0 0 0,27 0-1284 0 0,-175-13-970 0 0,-1-2 0 0 0,73-11 0 0 0,-60-1-770 0 0</inkml:trace>
</inkml:ink>
</file>

<file path=ppt/ink/ink3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05:48:04.617"/>
    </inkml:context>
    <inkml:brush xml:id="br0">
      <inkml:brushProperty name="width" value="0.05" units="cm"/>
      <inkml:brushProperty name="height" value="0.05" units="cm"/>
      <inkml:brushProperty name="color" value="#00A0D7"/>
    </inkml:brush>
  </inkml:definitions>
  <inkml:trace contextRef="#ctx0" brushRef="#br0">3 72 856 0 0,'0'0'118'0'0,"0"0"-1"0"0,0 0 1 0 0,0 0-1 0 0,0 0 1 0 0,-1 0-1 0 0,1 0 1 0 0,0-1-1 0 0,0 1 1 0 0,0 0-1 0 0,0 0 1 0 0,0 0-1 0 0,-1 0 1 0 0,1 0-1 0 0,0-1 1 0 0,0 1 0 0 0,0 0-1 0 0,0 0 1 0 0,0 0-1 0 0,0 0 1 0 0,0-1-1 0 0,0 1 1 0 0,0 0-1 0 0,0 0 1 0 0,-1 0-1 0 0,1 0 1 0 0,0-1-1 0 0,0 1 1 0 0,0 0-1 0 0,0 0 1 0 0,0 0-1 0 0,0-1 1 0 0,0 1 0 0 0,0 0-1 0 0,1 0 1 0 0,-1 0-1 0 0,0-1 1 0 0,0 1-1 0 0,0 0 1 0 0,0 0-1 0 0,0 0 1 0 0,0 0-1 0 0,0-1 1 0 0,0 1-1 0 0,0 0 1 0 0,1 0-1 0 0,-1 0 1 0 0,0 0-1 0 0,0 0 1 0 0,0 0 0 0 0,0-1-1 0 0,0 1 1 0 0,1 0-1 0 0,-1 0 1 0 0,0 0-1 0 0,0 0 1 0 0,0 0-1 0 0,0 0 1 0 0,1 0-1 0 0,19-12 1385 0 0,25-5-1866 0 0,45-11-4500 0 0,-66 21 2576 0 0</inkml:trace>
</inkml:ink>
</file>

<file path=ppt/ink/ink3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05:50:13.874"/>
    </inkml:context>
    <inkml:brush xml:id="br0">
      <inkml:brushProperty name="width" value="0.05" units="cm"/>
      <inkml:brushProperty name="height" value="0.05" units="cm"/>
      <inkml:brushProperty name="color" value="#00A0D7"/>
    </inkml:brush>
  </inkml:definitions>
  <inkml:trace contextRef="#ctx0" brushRef="#br0">9 23 11493 0 0,'-3'-6'512'0'0,"-1"-1"-392"0"0,2-3-172 0 0,22 12-2148 0 0,0 5-2877 0 0,-8-3 2433 0 0</inkml:trace>
</inkml:ink>
</file>

<file path=ppt/ink/ink3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05:50:27.919"/>
    </inkml:context>
    <inkml:brush xml:id="br0">
      <inkml:brushProperty name="width" value="0.05" units="cm"/>
      <inkml:brushProperty name="height" value="0.05" units="cm"/>
      <inkml:brushProperty name="color" value="#00A0D7"/>
    </inkml:brush>
  </inkml:definitions>
  <inkml:trace contextRef="#ctx0" brushRef="#br0">27 1 220 0 0,'0'0'2548'0'0,"-3"3"-2850"0"0,-16 14-919 0 0,14-12 516 0 0</inkml:trace>
</inkml:ink>
</file>

<file path=ppt/ink/ink3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05:53:59.666"/>
    </inkml:context>
    <inkml:brush xml:id="br0">
      <inkml:brushProperty name="width" value="0.05" units="cm"/>
      <inkml:brushProperty name="height" value="0.05" units="cm"/>
      <inkml:brushProperty name="color" value="#00A0D7"/>
    </inkml:brush>
  </inkml:definitions>
  <inkml:trace contextRef="#ctx0" brushRef="#br0">17 23 224 0 0,'0'0'2144'0'0,"-16"-23"-3364"0"0</inkml:trace>
</inkml:ink>
</file>

<file path=ppt/ink/ink3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5T10:57:03.674"/>
    </inkml:context>
    <inkml:brush xml:id="br0">
      <inkml:brushProperty name="width" value="0.2" units="cm"/>
      <inkml:brushProperty name="height" value="0.2" units="cm"/>
      <inkml:brushProperty name="color" value="#004F8B"/>
    </inkml:brush>
  </inkml:definitions>
  <inkml:trace contextRef="#ctx0" brushRef="#br0">485 174 488,'0'0'1978,"10"-43"-88,-10 36-1799,-1 1-1,0-1 1,0 1-1,0-1 1,-1 1-1,0 0 1,0-1-1,-1 1 1,0 0-1,0 0 1,0 1-1,-5-7 1,5 8-65,1 1 1,-1 0-1,0-1 1,0 1-1,0 0 0,0 1 1,-1-1-1,1 1 1,-1-1-1,0 1 0,0 0 1,0 0-1,0 1 1,0-1-1,0 1 1,0 0-1,0 0 0,0 0 1,-7 0-1,3 3-11,1-1 0,0 1 0,0 0 0,0 1 0,0 0 0,1 0 0,-1 0 0,1 1 0,-1 0 0,-10 9 0,3-3 15,-24 17 104,1 2 0,2 2 0,1 1 0,-48 58 1,74-81-109,1 1 0,1 0 1,-1 0-1,2 1 0,-1-1 1,2 1-1,-1 1 0,-2 12 1,5-18 17,1 0 0,0 0 0,0-1 0,1 1 0,0 0 0,0 0 0,0 0 0,1 0 0,-1-1 0,2 1 0,-1 0 0,0 0 0,1-1 1,0 1-1,1-1 0,-1 0 0,6 8 0,-3-8 1,1-1-1,-1 0 1,1 0 0,0-1 0,0 0 0,1 0-1,-1 0 1,1-1 0,0 0 0,-1 0 0,10 1 0,0 1 23,89 18 59,-84-20-91,0 1-1,0 2 1,0 0-1,-1 1 1,0 1-1,0 1 1,27 15-1,-41-19-31,0-1-1,-1 1 1,0 1-1,0-1 1,0 1-1,-1 0 1,1 0-1,-1 0 1,0 0-1,-1 1 1,1 0 0,-1 0-1,-1 0 1,1 0-1,-1 0 1,0 0-1,0 1 1,0-1-1,-1 1 1,0 0-1,0-1 1,-1 1-1,0-1 1,0 1-1,-1 0 1,0-1-1,0 1 1,0-1 0,-1 1-1,0-1 1,0 1-1,-1-1 1,-3 7-1,-6 6 10,-1-1 0,-1-1 0,0 0 0,-1-1 0,-1-1 0,0 0 0,-1-1 0,-1-1 0,0-1 0,-36 19 0,33-21 17,-1-1-1,0-1 1,0-2 0,-31 7 0,46-13-25,0-1 1,0 1-1,0-1 1,0 0 0,1-1-1,-1 0 1,0 0 0,1 0-1,-1-1 1,1 0 0,0 0-1,-11-8 1,15 10-4,0-1 0,0 0 1,0 0-1,0 0 0,1 0 1,-1-1-1,0 1 0,1 0 0,0-1 1,-1 1-1,1-1 0,0 1 0,0-1 1,1 1-1,-1-1 0,0 0 1,1 1-1,0-1 0,0 0 0,0-5 1,0 5-3,1-1 0,1 1 1,-1-1-1,0 1 1,1-1-1,0 1 0,0 0 1,0 0-1,0 0 0,0 0 1,0 0-1,1 0 1,4-3-1,3-2-12,0 0-1,1 1 1,-1 0 0,2 1-1,-1 0 1,1 1 0,23-8 0,46-2-1200,-40 11-3382,-19 3 2562</inkml:trace>
</inkml:ink>
</file>

<file path=ppt/ink/ink3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7:04.628"/>
    </inkml:context>
    <inkml:brush xml:id="br0">
      <inkml:brushProperty name="width" value="0.2" units="cm"/>
      <inkml:brushProperty name="height" value="0.2" units="cm"/>
      <inkml:brushProperty name="color" value="#004F8B"/>
    </inkml:brush>
  </inkml:definitions>
  <inkml:trace contextRef="#ctx0" brushRef="#br0">285 143 400 0 0,'0'0'460'0'0,"16"-33"2712"0"0,-12 25-3056 0 0,-2 4 77 0 0,0 0 0 0 0,0 0 0 0 0,-1-1 0 0 0,1 1 0 0 0,-1-1 0 0 0,0 1 0 0 0,0-1-1 0 0,0 0 1 0 0,-1-6 0 0 0,0 8-91 0 0,-19-19 316 0 0,15 19-375 0 0,1 0 1 0 0,-1 0 0 0 0,0 0 0 0 0,1 1 0 0 0,-1-1 0 0 0,-1 1-1 0 0,-4-3 1 0 0,7 5-4 0 0,-4-1-15 0 0,1 1-1 0 0,-1-1 0 0 0,0 1 1 0 0,1 1-1 0 0,-1-1 0 0 0,0 1 1 0 0,-9 2-1 0 0,2 5-20 0 0,-1 0 1 0 0,1 1-1 0 0,1 0 0 0 0,0 1 1 0 0,0 0-1 0 0,1 1 1 0 0,1 0-1 0 0,-1 1 0 0 0,2 0 1 0 0,-11 18-1 0 0,-1 7 33 0 0,-4 27 29 0 0,8 5 10 0 0,14-54-50 0 0,2 0-1 0 0,0 0 0 0 0,0 0 0 0 0,3 25 0 0 0,-1-34 8 0 0,0 0-1 0 0,0 0 1 0 0,0 0-1 0 0,1 0 1 0 0,0 0-1 0 0,0-1 1 0 0,0 1-1 0 0,1 0 1 0 0,0-1-1 0 0,0 0 1 0 0,0 1-1 0 0,1-2 1 0 0,0 1-1 0 0,0 0 0 0 0,0-1 1 0 0,0 1-1 0 0,1-1 1 0 0,5 4-1 0 0,-3-4 31 0 0,1 0-1 0 0,0 0 0 0 0,0-1 0 0 0,0 0 0 0 0,1 0 0 0 0,-1-1 0 0 0,1 0 1 0 0,-1 0-1 0 0,1-1 0 0 0,0 0 0 0 0,14-1 0 0 0,-5-1-10 0 0,0 0-1 0 0,0-2 1 0 0,-1 0-1 0 0,1-1 1 0 0,-1-1-1 0 0,0 0 1 0 0,0-1-1 0 0,0-1 1 0 0,27-16 0 0 0,-35 17-32 0 0,-1-1 1 0 0,1 0 0 0 0,-2 0 0 0 0,1 0-1 0 0,-1-1 1 0 0,0 0 0 0 0,-1-1 0 0 0,0 1-1 0 0,0-1 1 0 0,0-1 0 0 0,-2 1 0 0 0,6-13-1 0 0,0-4 51 0 0,-2-1-1 0 0,0 0 0 0 0,5-39 0 0 0,-10 45-24 0 0,-2-9 43 0 0,-2 25-77 0 0,1 0 1 0 0,-1 0-1 0 0,0 0 0 0 0,0-1 1 0 0,0 2-1 0 0,-1-1 0 0 0,0 0 1 0 0,0 0-1 0 0,0 0 0 0 0,-1 1 1 0 0,1-1-1 0 0,-5-5 1 0 0,2 6-5 0 0,0-1-1 0 0,-1 1 1 0 0,0-1 0 0 0,1 2 0 0 0,-1-1 0 0 0,-1 1 0 0 0,1-1 0 0 0,0 2 0 0 0,-1-1 0 0 0,0 1 0 0 0,1 0 0 0 0,-1 0 0 0 0,0 1 0 0 0,0 0 0 0 0,-11-1 0 0 0,7 1-22 0 0,-1 1 0 0 0,0 0 0 0 0,1 0 1 0 0,-1 1-1 0 0,0 1 0 0 0,1 0 0 0 0,-1 0 1 0 0,-18 8-1 0 0,25-8-278 0 0,-39 21 241 0 0,43-22-205 0 0,-1 0-1 0 0,0 0 1 0 0,1 0 0 0 0,-1 0 0 0 0,1 1 0 0 0,-1-1 0 0 0,1 0 0 0 0,-1 1-1 0 0,1 0 1 0 0,0-1 0 0 0,0 1 0 0 0,0 0 0 0 0,0-1 0 0 0,0 1 0 0 0,0 0-1 0 0,1 0 1 0 0,-1 0 0 0 0,0 0 0 0 0,1 0 0 0 0,0 0 0 0 0,-1 0 0 0 0,1 3-1 0 0,2 9-2007 0 0</inkml:trace>
</inkml:ink>
</file>

<file path=ppt/ink/ink3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7:05.476"/>
    </inkml:context>
    <inkml:brush xml:id="br0">
      <inkml:brushProperty name="width" value="0.2" units="cm"/>
      <inkml:brushProperty name="height" value="0.2" units="cm"/>
      <inkml:brushProperty name="color" value="#004F8B"/>
    </inkml:brush>
  </inkml:definitions>
  <inkml:trace contextRef="#ctx0" brushRef="#br0">109 514 460 0 0,'0'0'3445'0'0,"6"-3"-3127"0"0,2-2-192 0 0,-1-1 0 0 0,0 1-1 0 0,0-1 1 0 0,-1 0 0 0 0,0-1 0 0 0,0 0-1 0 0,0 0 1 0 0,-1 0 0 0 0,0-1 0 0 0,0 1-1 0 0,-1-1 1 0 0,4-11 0 0 0,7-21 277 0 0,-3-1-1 0 0,-2-1 1 0 0,-1 1 0 0 0,-2-1-1 0 0,-2-1 1 0 0,-1-82 0 0 0,-9 87-91 0 0,-5 67-312 0 0,0 0-1 0 0,3 1 0 0 0,0 0 0 0 0,2 0 0 0 0,-3 60 0 0 0,-7 35 24 0 0,-18 45 51 0 0,-71 215 0 0 0,93-353-53 0 0,2-9-14 0 0,1 1 1 0 0,2 0 0 0 0,0 0-1 0 0,2 0 1 0 0,0 0-1 0 0,0 28 1 0 0,4-51-29 0 0,0 0 0 0 0,0 0 0 0 0,0 0 1 0 0,0-1-1 0 0,0 1 0 0 0,0 0 0 0 0,0 0 0 0 0,0-1 0 0 0,1 1 1 0 0,-1 0-1 0 0,0 0 0 0 0,0 0 0 0 0,1-1 0 0 0,-1 1 0 0 0,0 0 1 0 0,1-1-1 0 0,-1 1 0 0 0,1 0 0 0 0,-1-1 0 0 0,1 1 0 0 0,-1-1 1 0 0,1 1-1 0 0,-1-1 0 0 0,1 1 0 0 0,0-1 0 0 0,-1 1 0 0 0,1-1 1 0 0,0 1-1 0 0,-1-1 0 0 0,1 0 0 0 0,0 1 0 0 0,0-1 0 0 0,-1 0 1 0 0,1 0-1 0 0,0 0 0 0 0,0 0 0 0 0,0 1 0 0 0,-1-1 0 0 0,1 0 1 0 0,0 0-1 0 0,0-1 0 0 0,0 1 0 0 0,-1 0 0 0 0,1 0 0 0 0,0 0 1 0 0,0 0-1 0 0,-1-1 0 0 0,1 1 0 0 0,0 0 0 0 0,0-1 0 0 0,0 1 1 0 0,38-21-2766 0 0,-26 11 756 0 0,0-3 156 0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4:14.122"/>
    </inkml:context>
    <inkml:brush xml:id="br0">
      <inkml:brushProperty name="width" value="0.05" units="cm"/>
      <inkml:brushProperty name="height" value="0.05" units="cm"/>
      <inkml:brushProperty name="color" value="#E71224"/>
    </inkml:brush>
  </inkml:definitions>
  <inkml:trace contextRef="#ctx0" brushRef="#br0">76 255 96 0 0,'1'-4'344'0'0,"1"-1"-1"0"0,-1 0 1 0 0,0 0 0 0 0,-1 0-1 0 0,1 1 1 0 0,-1-1 0 0 0,0 0-1 0 0,0 0 1 0 0,0 0 0 0 0,-1 0-1 0 0,0 0 1 0 0,1 1-1 0 0,-4-8 1 0 0,4 11-201 0 0,-5-12 268 0 0,1 7-41 0 0,2 8-189 0 0,1 56-130 0 0,2 0 0 0 0,15 91 0 0 0,-16-116 1162 0 0,-4-42-1198 0 0,0 0 0 0 0,0-1 0 0 0,1 1 0 0 0,0-1-1 0 0,1 0 1 0 0,0 0 0 0 0,1 0 0 0 0,0 0 0 0 0,0 0 0 0 0,1-11 0 0 0,3-22 78 0 0,9-51-1 0 0,-3 41-70 0 0,-8 45-23 0 0,1 0 0 0 0,0 0 1 0 0,0 1-1 0 0,1-1 0 0 0,0 1 1 0 0,0-1-1 0 0,1 1 0 0 0,0 0 0 0 0,0 0 1 0 0,9-10-1 0 0,-5 6-2 0 0,-3 6 2 0 0,0 0-1 0 0,0 0 1 0 0,0 0 0 0 0,1 0-1 0 0,0 1 1 0 0,7-5 0 0 0,-5 5 1 0 0,-7 2 2 0 0,2 1-24 0 0,-2 1 14 0 0,0-1 0 0 0,0 1 0 0 0,0-1 0 0 0,0 1 0 0 0,1-1 1 0 0,-1 1-1 0 0,0-1 0 0 0,0 1 0 0 0,0 0 0 0 0,1 0 0 0 0,-1 0 0 0 0,0 0 0 0 0,0 0 1 0 0,1 0-1 0 0,-1 0 0 0 0,0 0 0 0 0,0 0 0 0 0,0 0 0 0 0,1 1 0 0 0,0 0 0 0 0,0 1 1 0 0,0 0-1 0 0,-1 1 1 0 0,1-1-1 0 0,-1 1 1 0 0,0-1-1 0 0,0 1 0 0 0,0 0 1 0 0,0 0-1 0 0,0 0 1 0 0,-1-1-1 0 0,1 1 1 0 0,-1 0-1 0 0,1 0 0 0 0,-1 0 1 0 0,0 0-1 0 0,0 0 1 0 0,-1 0-1 0 0,1 0 1 0 0,-1 0-1 0 0,1-1 0 0 0,-1 1 1 0 0,0 0-1 0 0,0 0 1 0 0,0-1-1 0 0,-2 5 1 0 0,-6 13-15 0 0,-1 0 1 0 0,-15 23-1 0 0,19-33 13 0 0,-8 14-1 0 0,-1-2 0 0 0,-1 1 0 0 0,-1-2 0 0 0,0 0 0 0 0,-38 33 0 0 0,22-23 48 0 0,32-31 32 0 0,9 0-64 0 0,-1-2-10 0 0,71-8 21 0 0,-73 9-21 0 0,0 1 0 0 0,0-1-1 0 0,1 1 1 0 0,-1 0 0 0 0,0 1 0 0 0,0-1 0 0 0,0 1 0 0 0,0 0 0 0 0,0 0 0 0 0,0 1-1 0 0,0 0 1 0 0,0 0 0 0 0,7 3 0 0 0,-11-4 2 0 0,-1 0 1 0 0,1-1-1 0 0,-1 1 0 0 0,1-1 1 0 0,-1 1-1 0 0,1 0 0 0 0,-1-1 0 0 0,1 1 1 0 0,-1 0-1 0 0,1-1 0 0 0,-1 1 1 0 0,0 0-1 0 0,1 0 0 0 0,-1 0 1 0 0,0-1-1 0 0,0 1 0 0 0,0 0 0 0 0,1 0 1 0 0,-1 0-1 0 0,0 0 0 0 0,0-1 1 0 0,0 1-1 0 0,0 0 0 0 0,-1 0 1 0 0,1 0-1 0 0,0 0 0 0 0,0-1 0 0 0,0 1 1 0 0,-1 0-1 0 0,1 0 0 0 0,-1 1 1 0 0,-1 1 3 0 0,0-1 1 0 0,0 1 0 0 0,0-1-1 0 0,0 1 1 0 0,-1-1 0 0 0,1 1 0 0 0,-1-1-1 0 0,-4 3 1 0 0,-5 1-60 0 0,1 1-1 0 0,-1-1 1 0 0,-20 7 0 0 0,27-12-61 0 0,1 1-229 0 0,0 0 0 0 0,0-1 0 0 0,0 0 0 0 0,0 0 0 0 0,-1 0 0 0 0,1-1 0 0 0,0 1 0 0 0,-1-1 0 0 0,1 0 1 0 0,0 0-1 0 0,-9-2 0 0 0,-1-4-1199 0 0</inkml:trace>
</inkml:ink>
</file>

<file path=ppt/ink/ink3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7:06.379"/>
    </inkml:context>
    <inkml:brush xml:id="br0">
      <inkml:brushProperty name="width" value="0.2" units="cm"/>
      <inkml:brushProperty name="height" value="0.2" units="cm"/>
      <inkml:brushProperty name="color" value="#004F8B"/>
    </inkml:brush>
  </inkml:definitions>
  <inkml:trace contextRef="#ctx0" brushRef="#br0">127 44 380 0 0,'3'-5'482'0'0,"1"0"-1"0"0,-1 1 1 0 0,1-1 0 0 0,0 1 0 0 0,0 0-1 0 0,1 0 1 0 0,7-6 0 0 0,-10 9-231 0 0,-2 1-219 0 0,1 0-1 0 0,0-1 1 0 0,-1 1 0 0 0,1 0-1 0 0,0 0 1 0 0,-1 0-1 0 0,1-1 1 0 0,0 1 0 0 0,-1 0-1 0 0,1 0 1 0 0,0 0 0 0 0,0 0-1 0 0,-1 0 1 0 0,1 0 0 0 0,0 0-1 0 0,0 0 1 0 0,-1 1-1 0 0,1-1 1 0 0,0 0 0 0 0,-1 0-1 0 0,1 0 1 0 0,0 1 0 0 0,-1-1-1 0 0,1 0 1 0 0,0 1-1 0 0,-1-1 1 0 0,1 1 0 0 0,-1-1-1 0 0,1 1 1 0 0,-1-1 0 0 0,1 1-1 0 0,-1-1 1 0 0,1 1-1 0 0,-1-1 1 0 0,1 1 0 0 0,-1 0-1 0 0,0-1 1 0 0,1 1 0 0 0,-1 0-1 0 0,1 0 1 0 0,0 15 50 0 0,1-1 0 0 0,-2 1 0 0 0,0 0-1 0 0,-1-1 1 0 0,0 1 0 0 0,-1-1 0 0 0,-1 0 0 0 0,-1 1 0 0 0,0-1 0 0 0,-12 27 0 0 0,-8 14 115 0 0,-45 73 0 0 0,62-117-165 0 0,-57 90 497 0 0,63-101-476 0 0,27-29 599 0 0,40-57-1 0 0,-49 62-547 0 0,30-43-27 0 0,-32 42-59 0 0,2 0-1 0 0,0 1 1 0 0,2 1-1 0 0,0 1 1 0 0,1 0-1 0 0,32-24 1 0 0,-49 43-22 0 0,1-1 1 0 0,-1 1-1 0 0,0 0 1 0 0,1 0-1 0 0,0 0 1 0 0,-1 1-1 0 0,1-1 1 0 0,0 1-1 0 0,0 0 1 0 0,0 0-1 0 0,0 0 1 0 0,0 0 0 0 0,0 1-1 0 0,0 0 1 0 0,5 0-1 0 0,-6 1 1 0 0,-1 0 1 0 0,1 0-1 0 0,-1 0 0 0 0,1 0 0 0 0,-1 0 0 0 0,0 1 1 0 0,1-1-1 0 0,-1 1 0 0 0,0 0 0 0 0,0 0 1 0 0,0 0-1 0 0,0 0 0 0 0,0 0 0 0 0,-1 0 0 0 0,1 0 1 0 0,-1 1-1 0 0,1-1 0 0 0,-1 1 0 0 0,0-1 0 0 0,0 1 1 0 0,1 3-1 0 0,3 7 4 0 0,-1 1-1 0 0,0-1 1 0 0,-1 1 0 0 0,-1 0 0 0 0,0 0 0 0 0,-1 0-1 0 0,0 0 1 0 0,-1 0 0 0 0,-1 0 0 0 0,-2 14 0 0 0,-5 18 28 0 0,-25 75-1 0 0,10-37 21 0 0,20-73-141 0 0,0 0-1 0 0,1 0 1 0 0,0-1-1 0 0,1 1 1 0 0,0 0-1 0 0,1 1 0 0 0,0-1 1 0 0,2 13-1 0 0,-1-23 3 0 0,0 0 0 0 0,-1 0-1 0 0,1-1 1 0 0,0 1-1 0 0,-1 0 1 0 0,1-1-1 0 0,0 1 1 0 0,-1-1-1 0 0,1 1 1 0 0,0-1 0 0 0,0 1-1 0 0,0-1 1 0 0,0 0-1 0 0,0 1 1 0 0,-1-1-1 0 0,1 0 1 0 0,0 0-1 0 0,0 1 1 0 0,0-1 0 0 0,0 0-1 0 0,0 0 1 0 0,0 0-1 0 0,0 0 1 0 0,0 0-1 0 0,0-1 1 0 0,0 1-1 0 0,1 0 1 0 0,25-5-2158 0 0,-26 5 2137 0 0,27-7-1901 0 0</inkml:trace>
</inkml:ink>
</file>

<file path=ppt/ink/ink3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7:06.780"/>
    </inkml:context>
    <inkml:brush xml:id="br0">
      <inkml:brushProperty name="width" value="0.2" units="cm"/>
      <inkml:brushProperty name="height" value="0.2" units="cm"/>
      <inkml:brushProperty name="color" value="#004F8B"/>
    </inkml:brush>
  </inkml:definitions>
  <inkml:trace contextRef="#ctx0" brushRef="#br0">1 0 672 0 0,'0'0'8034'0'0</inkml:trace>
</inkml:ink>
</file>

<file path=ppt/ink/ink3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7:07.135"/>
    </inkml:context>
    <inkml:brush xml:id="br0">
      <inkml:brushProperty name="width" value="0.2" units="cm"/>
      <inkml:brushProperty name="height" value="0.2" units="cm"/>
      <inkml:brushProperty name="color" value="#004F8B"/>
    </inkml:brush>
  </inkml:definitions>
  <inkml:trace contextRef="#ctx0" brushRef="#br0">5 0 748 0 0,'-5'11'6697'0'0</inkml:trace>
</inkml:ink>
</file>

<file path=ppt/ink/ink3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7:17.203"/>
    </inkml:context>
    <inkml:brush xml:id="br0">
      <inkml:brushProperty name="width" value="0.2" units="cm"/>
      <inkml:brushProperty name="height" value="0.2" units="cm"/>
      <inkml:brushProperty name="color" value="#004F8B"/>
    </inkml:brush>
  </inkml:definitions>
  <inkml:trace contextRef="#ctx0" brushRef="#br0">1 71 152 0 0,'0'0'2311'0'0,"4"-4"-2209"0"0,4-1-34 0 0,1 1 1 0 0,-1 0-1 0 0,1 0 0 0 0,0 1 1 0 0,0 0-1 0 0,0 1 0 0 0,0 0 1 0 0,1 0-1 0 0,11 0 0 0 0,241-24 519 0 0,-199 20-500 0 0,72 3-1 0 0,-114 3-75 0 0,-4 2 12 0 0,1 1 0 0 0,-1 1-1 0 0,19 6 1 0 0,-3-1-17 0 0,-21-6-8 0 0,1-1-1 0 0,0 0 0 0 0,20-1 0 0 0,-8 0 19 0 0,-22-1-4 0 0,48 16-23 0 0,-18-16 19 0 0,-4 1 13 0 0,-1-1 1 0 0,54-9-1 0 0,-72 7-16 0 0,0 1 1 0 0,1-1-1 0 0,-1 2 0 0 0,0 0 1 0 0,15 1-1 0 0,39 2 11 0 0,-17-7 11 0 0,43 0 16 0 0,-86 4-52 0 0,-1-1 0 0 0,1 1 0 0 0,0-1 0 0 0,-1 0 0 0 0,1 1 0 0 0,-1-2 0 0 0,1 1 0 0 0,3-2 0 0 0,-6 3 8 0 0,14-5 66 0 0,40-6-102 0 0,-52 9 36 0 0,1 1 0 0 0,-1 0 0 0 0,1 0 0 0 0,0 0 0 0 0,0 0 0 0 0,0 0 0 0 0,-1 1 0 0 0,1-1 0 0 0,0 1 0 0 0,0 0 0 0 0,0 0 0 0 0,0 1 0 0 0,0-1 0 0 0,0 1 0 0 0,-1 0 0 0 0,1 0 0 0 0,0 0 0 0 0,-1 1 0 0 0,6 2 0 0 0,-7-3-1 0 0,1-1-292 0 0,0 0-1 0 0,0 0 0 0 0,1 0 0 0 0,-1 1 0 0 0,0-1 0 0 0,0 1 0 0 0,1 0 1 0 0,4 2-1 0 0</inkml:trace>
</inkml:ink>
</file>

<file path=ppt/ink/ink3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7:18.121"/>
    </inkml:context>
    <inkml:brush xml:id="br0">
      <inkml:brushProperty name="width" value="0.2" units="cm"/>
      <inkml:brushProperty name="height" value="0.2" units="cm"/>
      <inkml:brushProperty name="color" value="#004F8B"/>
    </inkml:brush>
  </inkml:definitions>
  <inkml:trace contextRef="#ctx0" brushRef="#br0">0 83 136 0 0,'128'-13'1832'0'0,"137"-6"-571"0"0,-36 9-786 0 0,-132 4-289 0 0,15-4-71 0 0,-57 4-32 0 0,81 2-1 0 0,129 3-302 0 0,-257 1 193 0 0,-2 0-9 0 0,0 0-1 0 0,0 0 0 0 0,-1 0 0 0 0,1 1 0 0 0,11 3 0 0 0,-16-4 9 0 0,2 0-4 0 0,7 0 20 0 0,26-2-1 0 0,-23 1 9 0 0,1 1 1 0 0,-1 0-1 0 0,25 3 1 0 0,-36-3-20 0 0,45-7 21 0 0,131 2-22 0 0,-144 5 2887 0 0,-34-7-2321 0 0</inkml:trace>
</inkml:ink>
</file>

<file path=ppt/ink/ink3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7:34.514"/>
    </inkml:context>
    <inkml:brush xml:id="br0">
      <inkml:brushProperty name="width" value="0.2" units="cm"/>
      <inkml:brushProperty name="height" value="0.2" units="cm"/>
      <inkml:brushProperty name="color" value="#004F8B"/>
    </inkml:brush>
  </inkml:definitions>
  <inkml:trace contextRef="#ctx0" brushRef="#br0">30 169 264 0 0,'0'0'4222'0'0,"4"-4"-4044"0"0,3-5-24 0 0,0-1 1 0 0,-1 0-1 0 0,0 0 0 0 0,0 0 1 0 0,-1-1-1 0 0,0 0 1 0 0,-1 0-1 0 0,0 0 0 0 0,-1-1 1 0 0,0 1-1 0 0,-1-1 1 0 0,0 0-1 0 0,-1-12 0 0 0,-24 96-59 0 0,-20 297 92 0 0,28-208-71 0 0,9-117-56 0 0,0 3-167 0 0,5-14-3940 0 0</inkml:trace>
</inkml:ink>
</file>

<file path=ppt/ink/ink3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7:35.247"/>
    </inkml:context>
    <inkml:brush xml:id="br0">
      <inkml:brushProperty name="width" value="0.2" units="cm"/>
      <inkml:brushProperty name="height" value="0.2" units="cm"/>
      <inkml:brushProperty name="color" value="#004F8B"/>
    </inkml:brush>
  </inkml:definitions>
  <inkml:trace contextRef="#ctx0" brushRef="#br0">248 232 212 0 0,'5'-16'993'0'0,"-1"6"-703"0"0,-2 0 0 0 0,1 0 0 0 0,-1 0 0 0 0,-1-1 0 0 0,0 1 0 0 0,-1-1 0 0 0,1 1 0 0 0,-3-11 0 0 0,2 14-183 0 0,-1 1 1 0 0,1 0-1 0 0,-2 0 0 0 0,1-1 0 0 0,-1 1 0 0 0,1 0 0 0 0,-2 0 0 0 0,1 1 0 0 0,-1-1 0 0 0,0 0 0 0 0,0 1 0 0 0,0 0 0 0 0,-1-1 0 0 0,0 1 0 0 0,-4-5 1 0 0,4 8-86 0 0,1 0 0 0 0,-1 1 1 0 0,0-1-1 0 0,1 0 0 0 0,-1 1 0 0 0,0 0 1 0 0,0 0-1 0 0,0 0 0 0 0,0 0 1 0 0,0 1-1 0 0,0 0 0 0 0,0 0 1 0 0,0 0-1 0 0,0 0 0 0 0,0 0 1 0 0,0 1-1 0 0,0 0 0 0 0,0 0 1 0 0,0 0-1 0 0,-5 2 0 0 0,-1 0-5 0 0,0 1-1 0 0,0 1 0 0 0,0-1 0 0 0,0 2 0 0 0,1-1 0 0 0,-13 10 0 0 0,17-10 18 0 0,0 0 1 0 0,0 1-1 0 0,0 0 1 0 0,0-1-1 0 0,1 1 0 0 0,0 1 1 0 0,1-1-1 0 0,-1 0 1 0 0,1 1-1 0 0,0 0 1 0 0,1 0-1 0 0,-3 8 0 0 0,4-12-7 0 0,1 0 0 0 0,-1 1-1 0 0,0-1 1 0 0,1 0 0 0 0,0 1 0 0 0,0-1-1 0 0,0 0 1 0 0,0 0 0 0 0,0 1-1 0 0,1-1 1 0 0,-1 0 0 0 0,1 0-1 0 0,0 1 1 0 0,0-1 0 0 0,0 0-1 0 0,0 0 1 0 0,1 0 0 0 0,-1 0-1 0 0,1 0 1 0 0,0-1 0 0 0,0 1 0 0 0,0 0-1 0 0,0-1 1 0 0,0 1 0 0 0,0-1-1 0 0,1 0 1 0 0,-1 0 0 0 0,5 3-1 0 0,21 10 55 0 0,0-2 0 0 0,32 10 0 0 0,-31-13 59 0 0,0 2 0 0 0,36 20 0 0 0,-57-27-121 0 0,1 1-1 0 0,-1-1 1 0 0,-1 1-1 0 0,1 1 1 0 0,-1-1-1 0 0,-1 1 1 0 0,1 1 0 0 0,-1-1-1 0 0,0 1 1 0 0,-1 0-1 0 0,8 15 1 0 0,-11-19-17 0 0,-1 0 1 0 0,1-1 0 0 0,-1 1 0 0 0,0 0-1 0 0,0 0 1 0 0,0 0 0 0 0,-1 1 0 0 0,0-1-1 0 0,1 0 1 0 0,-1 0 0 0 0,-1 0-1 0 0,1 0 1 0 0,-1 0 0 0 0,1 0 0 0 0,-3 7-1 0 0,0-4 10 0 0,0 0 0 0 0,0 0 0 0 0,-1-1 0 0 0,1 1 0 0 0,-2-1 1 0 0,1 1-1 0 0,-10 10 0 0 0,0-3 12 0 0,-1-1 0 0 0,0-1 0 0 0,-1 0 0 0 0,0 0 0 0 0,-31 15 0 0 0,39-23 11 0 0,0-1 0 0 0,-1 0-1 0 0,1 0 1 0 0,-1 0-1 0 0,0-1 1 0 0,0 0 0 0 0,0-1-1 0 0,0 0 1 0 0,-19-1-1 0 0,26 0 28 0 0,1 0-72 0 0,1 0 1 0 0,0 0 0 0 0,-1 0-1 0 0,1 0 1 0 0,-1 0-1 0 0,1 0 1 0 0,0 0 0 0 0,-1-1-1 0 0,1 1 1 0 0,0 0-1 0 0,-1 0 1 0 0,1 0-1 0 0,0 0 1 0 0,-1-1 0 0 0,1 1-1 0 0,0 0 1 0 0,-1 0-1 0 0,1-1 1 0 0,0 1 0 0 0,-1 0-1 0 0,1-1 1 0 0,0 1-1 0 0,0 0 1 0 0,0-1-1 0 0,-1 1 1 0 0,1 0 0 0 0,0-1-1 0 0,0 1 1 0 0,0 0-1 0 0,0-1 1 0 0,0 1 0 0 0,0-1-1 0 0,0 1 1 0 0,0 0-1 0 0,-1-1 1 0 0,1 1 0 0 0,1-1-1 0 0,-1 1 1 0 0,0 0-1 0 0,0-1 1 0 0,0 0-1 0 0,4-4-251 0 0,1 0-1 0 0,-1 1 1 0 0,1-1-1 0 0,0 1 1 0 0,1 0-1 0 0,-1 0 1 0 0,1 0-1 0 0,0 1 0 0 0,0 0 1 0 0,0 0-1 0 0,0 1 1 0 0,8-3-1 0 0,3-2-1674 0 0,1 0 147 0 0</inkml:trace>
</inkml:ink>
</file>

<file path=ppt/ink/ink3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7:35.787"/>
    </inkml:context>
    <inkml:brush xml:id="br0">
      <inkml:brushProperty name="width" value="0.2" units="cm"/>
      <inkml:brushProperty name="height" value="0.2" units="cm"/>
      <inkml:brushProperty name="color" value="#004F8B"/>
    </inkml:brush>
  </inkml:definitions>
  <inkml:trace contextRef="#ctx0" brushRef="#br0">108 432 392 0 0,'0'0'527'0'0,"23"-38"1462"0"0,-19 27-1826 0 0,-1 0 0 0 0,0 0 0 0 0,0 0 0 0 0,-1-1 0 0 0,-1 1-1 0 0,0-1 1 0 0,-1-16 0 0 0,-8-82 393 0 0,4 76-153 0 0,-2 1 0 0 0,-2 0 0 0 0,-13-40 0 0 0,21 73-398 0 0,0-1 1 0 0,0 1 0 0 0,0 0-1 0 0,0 0 1 0 0,0 0 0 0 0,0 0-1 0 0,0 0 1 0 0,0 0 0 0 0,0-1 0 0 0,0 1-1 0 0,0 0 1 0 0,0 0 0 0 0,-1 0-1 0 0,1 0 1 0 0,0 0 0 0 0,0 0-1 0 0,0 0 1 0 0,0-1 0 0 0,0 1 0 0 0,0 0-1 0 0,0 0 1 0 0,0 0 0 0 0,0 0-1 0 0,-1 0 1 0 0,1 0 0 0 0,0 0-1 0 0,0 0 1 0 0,0 0 0 0 0,0 0-1 0 0,0 0 1 0 0,0 0 0 0 0,0 0 0 0 0,-1 0-1 0 0,1 0 1 0 0,0 0 0 0 0,0 0-1 0 0,0 0 1 0 0,0 0 0 0 0,0 0-1 0 0,0 0 1 0 0,-1 0 0 0 0,1 0 0 0 0,0 0-1 0 0,0 0 1 0 0,0 0 0 0 0,0 0-1 0 0,0 0 1 0 0,0 0 0 0 0,-1 0-1 0 0,1 0 1 0 0,0 0 0 0 0,0 0 0 0 0,0 0-1 0 0,0 0 1 0 0,0 0 0 0 0,0 1-1 0 0,0-1 1 0 0,-6 11 56 0 0,-4 23-54 0 0,-1 42 73 0 0,-2 138 0 0 0,11-133-33 0 0,-18 116 1 0 0,19-188-44 0 0,-12 57 93 0 0,-6 127 1 0 0,18-192-114 0 0,1 1 0 0 0,0-1 1 0 0,0 1-1 0 0,0-1 0 0 0,1 1 0 0 0,-1 0 0 0 0,0-1 0 0 0,1 1 1 0 0,-1-1-1 0 0,0 1 0 0 0,1-1 0 0 0,0 1 0 0 0,-1-1 1 0 0,1 0-1 0 0,0 1 0 0 0,0-1 0 0 0,0 0 0 0 0,0 0 0 0 0,0 1 1 0 0,0-1-1 0 0,0 0 0 0 0,0 0 0 0 0,0 0 0 0 0,1 0 1 0 0,-1 0-1 0 0,0-1 0 0 0,3 2 0 0 0,-1-1-235 0 0,-1 0 0 0 0,1-1 1 0 0,-1 0-1 0 0,1 1 0 0 0,-1-1 0 0 0,1 0 0 0 0,-1 0 1 0 0,1 0-1 0 0,-1-1 0 0 0,1 1 0 0 0,-1-1 0 0 0,1 1 1 0 0,-1-1-1 0 0,1 0 0 0 0,2-1 0 0 0,7-4-1342 0 0</inkml:trace>
</inkml:ink>
</file>

<file path=ppt/ink/ink3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7:36.119"/>
    </inkml:context>
    <inkml:brush xml:id="br0">
      <inkml:brushProperty name="width" value="0.2" units="cm"/>
      <inkml:brushProperty name="height" value="0.2" units="cm"/>
      <inkml:brushProperty name="color" value="#004F8B"/>
    </inkml:brush>
  </inkml:definitions>
  <inkml:trace contextRef="#ctx0" brushRef="#br0">0 97 416 0 0,'0'0'688'0'0,"13"-25"-80"0"0,2 17-60 0 0,0 1-60 0 0,3 0-68 0 0,7-3-144 0 0,2 4-84 0 0,2-3-160 0 0,-1 3-124 0 0,-7 1-256 0 0,-5 1-192 0 0,1-2-580 0 0,-5 2 256 0 0</inkml:trace>
</inkml:ink>
</file>

<file path=ppt/ink/ink3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7:36.652"/>
    </inkml:context>
    <inkml:brush xml:id="br0">
      <inkml:brushProperty name="width" value="0.2" units="cm"/>
      <inkml:brushProperty name="height" value="0.2" units="cm"/>
      <inkml:brushProperty name="color" value="#004F8B"/>
    </inkml:brush>
  </inkml:definitions>
  <inkml:trace contextRef="#ctx0" brushRef="#br0">1 144 148 0 0,'0'0'4997'0'0,"5"-5"-4673"0"0,49-51 876 0 0,-5 5-1052 0 0,-20 19-3845 0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4:14.479"/>
    </inkml:context>
    <inkml:brush xml:id="br0">
      <inkml:brushProperty name="width" value="0.05" units="cm"/>
      <inkml:brushProperty name="height" value="0.05" units="cm"/>
      <inkml:brushProperty name="color" value="#E71224"/>
    </inkml:brush>
  </inkml:definitions>
  <inkml:trace contextRef="#ctx0" brushRef="#br0">11 8 300 0 0,'0'-1'53'0'0,"0"1"1"0"0,0 0-1 0 0,0 0 1 0 0,0 0-1 0 0,0-1 1 0 0,0 1-1 0 0,0 0 1 0 0,0 0-1 0 0,0 0 0 0 0,0 0 1 0 0,0-1-1 0 0,0 1 1 0 0,0 0-1 0 0,0 0 1 0 0,0 0-1 0 0,0-1 1 0 0,0 1-1 0 0,0 0 0 0 0,0 0 1 0 0,0 0-1 0 0,0-1 1 0 0,0 1-1 0 0,0 0 1 0 0,0 0-1 0 0,1 0 1 0 0,-1 0-1 0 0,0-1 0 0 0,0 1 1 0 0,0 0-1 0 0,0 0 1 0 0,0 0-1 0 0,0 0 1 0 0,1 0-1 0 0,-1 0 1 0 0,0-1-1 0 0,0 1 0 0 0,0 0 1 0 0,0 0-1 0 0,1 0 1 0 0,-1 0-1 0 0,0 0 1 0 0,0 0-1 0 0,0 0 1 0 0,1 0-1 0 0,-1 0 0 0 0,0 0 1 0 0,0 0-1 0 0,0 0 1 0 0,1 0-1 0 0,-1 0 1 0 0,0 0-1 0 0,0 0 1 0 0,0 0-1 0 0,0 0 0 0 0,1 0 1 0 0,-1 0-1 0 0,5 12 49 0 0,-1 1 0 0 0,-1-1 0 0 0,0 1 0 0 0,0-1 0 0 0,-1 1 0 0 0,-1 0 0 0 0,0 0 0 0 0,-1 0 0 0 0,-2 16 0 0 0,2-9-38 0 0,-2 22 178 0 0,-10 55 1 0 0,1-3 114 0 0,5-71 79 0 0,1-3-3698 0 0</inkml:trace>
</inkml:ink>
</file>

<file path=ppt/ink/ink3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7:37.357"/>
    </inkml:context>
    <inkml:brush xml:id="br0">
      <inkml:brushProperty name="width" value="0.2" units="cm"/>
      <inkml:brushProperty name="height" value="0.2" units="cm"/>
      <inkml:brushProperty name="color" value="#004F8B"/>
    </inkml:brush>
  </inkml:definitions>
  <inkml:trace contextRef="#ctx0" brushRef="#br0">0 130 280 0 0,'0'0'4562'0'0,"6"-3"-4406"0"0,74-45 578 0 0,-2 3-846 0 0,-32 12-2947 0 0</inkml:trace>
</inkml:ink>
</file>

<file path=ppt/ink/ink3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7:38.973"/>
    </inkml:context>
    <inkml:brush xml:id="br0">
      <inkml:brushProperty name="width" value="0.2" units="cm"/>
      <inkml:brushProperty name="height" value="0.2" units="cm"/>
      <inkml:brushProperty name="color" value="#004F8B"/>
    </inkml:brush>
  </inkml:definitions>
  <inkml:trace contextRef="#ctx0" brushRef="#br0">56 94 140 0 0,'0'0'1873'0'0,"-4"-1"-1771"0"0,-13-3 13 0 0,13 4 100 0 0,-19 2 196 0 0,15-1 416 0 0,16-3-346 0 0,37-11-194 0 0,49-14-52 0 0,73-21 743 0 0,-165 48-927 0 0,1-1-60 0 0,5 0 38 0 0</inkml:trace>
</inkml:ink>
</file>

<file path=ppt/ink/ink3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7:40.475"/>
    </inkml:context>
    <inkml:brush xml:id="br0">
      <inkml:brushProperty name="width" value="0.2" units="cm"/>
      <inkml:brushProperty name="height" value="0.2" units="cm"/>
      <inkml:brushProperty name="color" value="#004F8B"/>
    </inkml:brush>
  </inkml:definitions>
  <inkml:trace contextRef="#ctx0" brushRef="#br0">331 83 292 0 0,'2'-2'128'0'0,"-1"0"0"0"0,0-1-1 0 0,0 1 1 0 0,0-1 0 0 0,0 0 0 0 0,0 1-1 0 0,0-1 1 0 0,-1 0 0 0 0,1 1 0 0 0,-1-1 0 0 0,0 0-1 0 0,0 0 1 0 0,0 1 0 0 0,0-1 0 0 0,0 0-1 0 0,-1 0 1 0 0,1 1 0 0 0,-1-1 0 0 0,0 0 0 0 0,0 1-1 0 0,0-1 1 0 0,0 0 0 0 0,0 1 0 0 0,0 0-1 0 0,-1-1 1 0 0,1 1 0 0 0,-1 0 0 0 0,0-1 0 0 0,0 1-1 0 0,-3-3 1 0 0,4 4-71 0 0,-9 2-19 0 0,0 1-1 0 0,0 0 1 0 0,0 0 0 0 0,0 1 0 0 0,1 0 0 0 0,-1 0-1 0 0,1 1 1 0 0,0 1 0 0 0,0-1 0 0 0,0 2 0 0 0,1-1 0 0 0,0 1-1 0 0,0 0 1 0 0,0 1 0 0 0,1 0 0 0 0,0 0 0 0 0,0 0 0 0 0,-10 16-1 0 0,-1 2 39 0 0,1 1-1 0 0,1 1 0 0 0,1 1 1 0 0,-20 52-1 0 0,25-54 24 0 0,2 0 0 0 0,0 1 0 0 0,-4 36 0 0 0,10-55-64 0 0,1 0 0 0 0,1-1 1 0 0,-1 1-1 0 0,1 0 0 0 0,1 0 0 0 0,-1-1 0 0 0,1 1 1 0 0,1 0-1 0 0,-1-1 0 0 0,1 1 0 0 0,1-1 0 0 0,-1 0 0 0 0,1 1 1 0 0,1-1-1 0 0,-1 0 0 0 0,9 11 0 0 0,-8-14-18 0 0,1-1 0 0 0,-1 0 0 0 0,1 1 0 0 0,-1-1 0 0 0,1-1 0 0 0,0 1 1 0 0,1-1-1 0 0,-1 0 0 0 0,0 0 0 0 0,0-1 0 0 0,1 1 0 0 0,-1-1 0 0 0,1 0 0 0 0,0-1 0 0 0,-1 1 0 0 0,1-1 0 0 0,7-1 0 0 0,10 0-237 0 0,-1-1-1 0 0,42-9 1 0 0,-48 8-352 0 0,0-1-1 0 0,0-1 1 0 0,0-1-1 0 0,0 0 1 0 0,14-9-1 0 0,-8 0-897 0 0</inkml:trace>
</inkml:ink>
</file>

<file path=ppt/ink/ink3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7:41.383"/>
    </inkml:context>
    <inkml:brush xml:id="br0">
      <inkml:brushProperty name="width" value="0.2" units="cm"/>
      <inkml:brushProperty name="height" value="0.2" units="cm"/>
      <inkml:brushProperty name="color" value="#004F8B"/>
    </inkml:brush>
  </inkml:definitions>
  <inkml:trace contextRef="#ctx0" brushRef="#br0">245 101 88 0 0,'-3'-19'1412'0'0,"1"14"-1149"0"0,-1 1 0 0 0,1 0 0 0 0,-1 0 0 0 0,0 0 0 0 0,0 1 0 0 0,0-1 0 0 0,0 1-1 0 0,-6-5 1 0 0,8 7-47 0 0,1 0-194 0 0,-1 1-1 0 0,0-1 0 0 0,0 1 1 0 0,1-1-1 0 0,-1 1 0 0 0,0-1 1 0 0,0 1-1 0 0,0-1 0 0 0,0 1 1 0 0,0-1-1 0 0,1 1 0 0 0,-1 0 1 0 0,0 0-1 0 0,0 0 0 0 0,0-1 1 0 0,0 1-1 0 0,0 0 0 0 0,0 0 1 0 0,0 0-1 0 0,0 0 0 0 0,0 1 1 0 0,0-1-1 0 0,0 0 0 0 0,0 0 1 0 0,0 0-1 0 0,1 1 0 0 0,-1-1 1 0 0,-2 1-1 0 0,-30 11 332 0 0,19 1-262 0 0,0 1-1 0 0,2 0 0 0 0,0 1 0 0 0,0 0 1 0 0,1 1-1 0 0,1 0 0 0 0,1 1 0 0 0,0 0 1 0 0,2 1-1 0 0,-10 29 0 0 0,11-31-18 0 0,2 1 0 0 0,0 0 0 0 0,1 0 0 0 0,0 0 0 0 0,2 1-1 0 0,0 20 1 0 0,0-34-55 0 0,1 0 0 0 0,1 0 0 0 0,-1 0 0 0 0,0 1 0 0 0,1-1 0 0 0,0 0 0 0 0,0 0 0 0 0,0 0 0 0 0,1 0 0 0 0,-1-1 0 0 0,1 1 0 0 0,0 0 0 0 0,0-1 0 0 0,0 1 0 0 0,1-1 0 0 0,-1 1 0 0 0,1-1 0 0 0,0 0 0 0 0,-1 0 0 0 0,1 0 0 0 0,1-1 0 0 0,-1 1 0 0 0,0-1 0 0 0,1 1 0 0 0,-1-1 0 0 0,1 0 0 0 0,0-1 0 0 0,0 1 0 0 0,0-1 0 0 0,0 1 0 0 0,5 0 0 0 0,6 0-6 0 0,1-1 0 0 0,-1-1 1 0 0,0 0-1 0 0,1-1 0 0 0,-1-1 0 0 0,0 0 0 0 0,0-1 1 0 0,0-1-1 0 0,0 0 0 0 0,-1-1 0 0 0,0-1 0 0 0,18-9 0 0 0,-25 11-43 0 0,0 0 1 0 0,0 0-1 0 0,0-1 0 0 0,-1 0 0 0 0,1-1 0 0 0,-1 1 0 0 0,-1-1 0 0 0,1-1 0 0 0,-1 1 0 0 0,8-13 0 0 0,-10 14-6 0 0,-1-1-1 0 0,1 1 1 0 0,-1-1 0 0 0,-1 1 0 0 0,1-1 0 0 0,-1 0-1 0 0,0 0 1 0 0,0 1 0 0 0,-1-1 0 0 0,1 0 0 0 0,-1 0 0 0 0,-1 0-1 0 0,1 0 1 0 0,-1 1 0 0 0,0-1 0 0 0,-3-9 0 0 0,2 7 16 0 0,0 1 0 0 0,-1 0 0 0 0,0 0 0 0 0,0 0 0 0 0,0 0 1 0 0,-1 0-1 0 0,0 1 0 0 0,-1 0 0 0 0,1 0 0 0 0,-1 0 0 0 0,0 0 0 0 0,-1 1 1 0 0,1 0-1 0 0,-1 0 0 0 0,0 0 0 0 0,0 1 0 0 0,-1 0 0 0 0,1 0 1 0 0,-1 0-1 0 0,0 1 0 0 0,0 0 0 0 0,0 0 0 0 0,0 1 0 0 0,0 0 0 0 0,-1 0 1 0 0,1 1-1 0 0,-1 0 0 0 0,1 0 0 0 0,-1 1 0 0 0,0 0 0 0 0,1 0 1 0 0,-1 1-1 0 0,-10 2 0 0 0,14-3 11 0 0,2 0 2 0 0,-1 1 0 0 0,1-1 0 0 0,-1 1 1 0 0,0-1-1 0 0,1 1 0 0 0,-1 0 0 0 0,1 0 0 0 0,-1 0 0 0 0,1 0 1 0 0,-1 0-1 0 0,1 1 0 0 0,0-1 0 0 0,-3 3 0 0 0,4-3 6 0 0,-1 0 0 0 0,1 1 0 0 0,0-1 0 0 0,0 0 1 0 0,0 1-1 0 0,0-1 0 0 0,0 1 0 0 0,0-1 0 0 0,0 1 0 0 0,0-1 0 0 0,1 1 0 0 0,-1 0 0 0 0,1-1 0 0 0,-1 1 0 0 0,1 0 0 0 0,-1 0 0 0 0,1-1 0 0 0,0 1 0 0 0,0 0 1 0 0,0 0-1 0 0,0 0 0 0 0,1 3 0 0 0,-1-4 3 0 0,1 0 1 0 0,-1 0 0 0 0,1 0 0 0 0,0 0-1 0 0,-1 0 1 0 0,1-1 0 0 0,0 1-1 0 0,0 0 1 0 0,-1 0 0 0 0,1-1 0 0 0,0 1-1 0 0,0 0 1 0 0,0-1 0 0 0,0 1-1 0 0,0-1 1 0 0,0 1 0 0 0,0-1 0 0 0,0 1-1 0 0,0-1 1 0 0,0 0 0 0 0,0 1-1 0 0,0-1 1 0 0,0 0 0 0 0,0 0 0 0 0,0 0-1 0 0,1 0 1 0 0,-1 0 0 0 0,0 0-1 0 0,0 0 1 0 0,2-1 0 0 0,16-2 6 0 0,0-2-1 0 0,1 0 1 0 0,-2-1 0 0 0,1-1 0 0 0,29-15 0 0 0,86-58 58 0 0,-36 19-41 0 0,-91 57-16 0 0,0 0 1 0 0,0 1 0 0 0,0 0-1 0 0,1 0 1 0 0,0 0-1 0 0,12-2 1 0 0,-17 5-14 0 0,28 13 39 0 0,-26-6-8 0 0,0 0-1 0 0,0 1 1 0 0,-1 0-1 0 0,0-1 1 0 0,-1 2-1 0 0,1-1 1 0 0,-2 0-1 0 0,1 1 1 0 0,-1-1-1 0 0,0 1 1 0 0,-1 0 0 0 0,0-1-1 0 0,-1 1 1 0 0,1 0-1 0 0,-2 0 1 0 0,-1 12-1 0 0,-1 12 31 0 0,-2 0-1 0 0,-1-1 1 0 0,-11 36-1 0 0,3-18-5 0 0,7-24 42 0 0,0 0 0 0 0,-13 27 966 0 0,22-59-955 0 0,7-40-29 0 0,2 0 0 0 0,2 2-1 0 0,2 0 1 0 0,2 0 0 0 0,2 1 0 0 0,33-54 0 0 0,-46 87-91 0 0,1 1 1 0 0,0 0-1 0 0,1 0 0 0 0,0 1 1 0 0,0 0-1 0 0,1 0 1 0 0,0 1-1 0 0,0 0 0 0 0,11-6 1 0 0,-18 13 13 0 0,0-1 0 0 0,0 1 0 0 0,1-1 0 0 0,-1 1 0 0 0,0 0 0 0 0,0 0 0 0 0,0 0 0 0 0,0 0 0 0 0,0 0 1 0 0,1 0-1 0 0,-1 1 0 0 0,0-1 0 0 0,0 1 0 0 0,0-1 0 0 0,0 1 0 0 0,0 0 0 0 0,0 0 0 0 0,0 0 0 0 0,0 0 0 0 0,0 0 0 0 0,-1 0 0 0 0,1 1 1 0 0,0-1-1 0 0,-1 1 0 0 0,1-1 0 0 0,-1 1 0 0 0,1-1 0 0 0,-1 1 0 0 0,0 0 0 0 0,0 0 0 0 0,2 2 0 0 0,4 7-19 0 0,-1 1-1 0 0,0-1 0 0 0,7 20 1 0 0,-12-30 20 0 0,4 17-5 0 0,0 1 0 0 0,-1 0 0 0 0,-1 1-1 0 0,-1-1 1 0 0,0 0 0 0 0,-2 20-1 0 0,0-18-369 0 0,1 0 0 0 0,0-1-1 0 0,2 0 1 0 0,8 35 0 0 0,-4-39-2494 0 0</inkml:trace>
</inkml:ink>
</file>

<file path=ppt/ink/ink3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7:41.730"/>
    </inkml:context>
    <inkml:brush xml:id="br0">
      <inkml:brushProperty name="width" value="0.2" units="cm"/>
      <inkml:brushProperty name="height" value="0.2" units="cm"/>
      <inkml:brushProperty name="color" value="#004F8B"/>
    </inkml:brush>
  </inkml:definitions>
  <inkml:trace contextRef="#ctx0" brushRef="#br0">1 37 188 0 0,'0'0'1055'0'0,"3"4"-605"0"0,7 8-186 0 0,-1 0 0 0 0,-1 1 0 0 0,0 0 0 0 0,-1 0 0 0 0,0 1 0 0 0,-1 0 0 0 0,0 0 0 0 0,5 25 0 0 0,-1 10 476 0 0,5 67 1 0 0,-10-75-304 0 0,5 5 947 0 0,-1-70-1161 0 0,-1 7-124 0 0,12-39-221 0 0,3 0 1 0 0,38-66 0 0 0,-37 75-39 0 0,-16 32-67 0 0,1 1 0 0 0,1 0 0 0 0,0 0-1 0 0,1 1 1 0 0,22-20 0 0 0,-12 22-3105 0 0</inkml:trace>
</inkml:ink>
</file>

<file path=ppt/ink/ink3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7:43.148"/>
    </inkml:context>
    <inkml:brush xml:id="br0">
      <inkml:brushProperty name="width" value="0.2" units="cm"/>
      <inkml:brushProperty name="height" value="0.2" units="cm"/>
      <inkml:brushProperty name="color" value="#004F8B"/>
    </inkml:brush>
  </inkml:definitions>
  <inkml:trace contextRef="#ctx0" brushRef="#br0">0 518 32 0 0,'40'10'2014'0'0,"-27"-11"-1785"0"0,0 0-1 0 0,0-1 0 0 0,1-1 1 0 0,-2 0-1 0 0,1-1 0 0 0,0 0 1 0 0,-1-1-1 0 0,0 0 1 0 0,18-11-1 0 0,-24 12-200 0 0,0-1 0 0 0,0 1 0 0 0,-1-1 0 0 0,0 0 0 0 0,0-1-1 0 0,0 1 1 0 0,-1-1 0 0 0,0 0 0 0 0,0 0 0 0 0,0-1 0 0 0,-1 1 0 0 0,0-1 0 0 0,0 0 0 0 0,0 1 0 0 0,-1-1 0 0 0,0-1 0 0 0,-1 1 0 0 0,1 0 0 0 0,-2 0 0 0 0,1-8-1 0 0,-1 13-28 0 0,1-3-21 0 0,-1-1 0 0 0,0 1 0 0 0,0-1 0 0 0,0 1 0 0 0,-1-1 0 0 0,0 1 0 0 0,-2-8 0 0 0,2 10-5 0 0,-4-2-27 0 0,-4-2 0 0 0,7 7 45 0 0,1 0-1 0 0,-1 1 1 0 0,0-1 0 0 0,0 1 0 0 0,0-1-1 0 0,0 1 1 0 0,0 0 0 0 0,1 0 0 0 0,-1 0-1 0 0,0 0 1 0 0,1 0 0 0 0,-1 0 0 0 0,-1 2-1 0 0,-6 5 11 0 0,0 0-1 0 0,0 1 0 0 0,1 0 1 0 0,0 0-1 0 0,1 1 0 0 0,0 0 1 0 0,0 0-1 0 0,1 1 0 0 0,0 0 1 0 0,1 0-1 0 0,1 0 0 0 0,0 1 1 0 0,0-1-1 0 0,1 1 0 0 0,0 0 1 0 0,1 0-1 0 0,-1 21 0 0 0,3-28 13 0 0,0 0 0 0 0,0 0 0 0 0,0 0-1 0 0,0 0 1 0 0,1 0 0 0 0,0 0 0 0 0,0-1-1 0 0,0 1 1 0 0,1 0 0 0 0,-1-1 0 0 0,1 1-1 0 0,0-1 1 0 0,0 1 0 0 0,1-1 0 0 0,0 0-1 0 0,-1 0 1 0 0,1 0 0 0 0,6 6 0 0 0,-4-7 12 0 0,0 0 0 0 0,0 0 0 0 0,0-1 0 0 0,1 0 1 0 0,-1 0-1 0 0,1 0 0 0 0,0 0 0 0 0,-1-1 0 0 0,1 0 1 0 0,0 0-1 0 0,0 0 0 0 0,0-1 0 0 0,-1 0 0 0 0,12-1 0 0 0,2 0 22 0 0,1-1-1 0 0,-1-1 1 0 0,1 0-1 0 0,-1-2 1 0 0,0 0-1 0 0,-1-1 1 0 0,1-1-1 0 0,-1 0 1 0 0,31-19-1 0 0,-38 19-33 0 0,0-1-1 0 0,-1 0 0 0 0,0 0 0 0 0,0-1 1 0 0,-1-1-1 0 0,0 0 0 0 0,-1 0 0 0 0,0 0 1 0 0,0-1-1 0 0,-1-1 0 0 0,-1 1 0 0 0,0-1 0 0 0,0 0 1 0 0,-1 0-1 0 0,4-17 0 0 0,-4 10 30 0 0,0 0 0 0 0,-1 0 0 0 0,-1 0 0 0 0,-1-1 0 0 0,-1 0 0 0 0,-1-28 0 0 0,-1 46 7 0 0,2 1-41 0 0,-1 0-1 0 0,0 1 1 0 0,0-1 0 0 0,0 1-1 0 0,1-1 1 0 0,-1 0 0 0 0,0 1-1 0 0,0-1 1 0 0,0 1 0 0 0,0-1-1 0 0,0 0 1 0 0,0 1 0 0 0,0-1-1 0 0,-1 1 1 0 0,1-1 0 0 0,0 0-1 0 0,0 1 1 0 0,0-1 0 0 0,0 1 0 0 0,-1-1-1 0 0,1 1 1 0 0,0-1 0 0 0,-1 1-1 0 0,1-1 1 0 0,0 1 0 0 0,-1-1-1 0 0,1 1 1 0 0,-1-1 0 0 0,1 1-1 0 0,0-1 1 0 0,-1 1 0 0 0,1 0-1 0 0,-1-1 1 0 0,1 1 0 0 0,-1 0-1 0 0,0 0 1 0 0,1-1 0 0 0,-2 1-1 0 0,-13 9-14 0 0,14-7 16 0 0,-3 1 47 0 0,6-1-50 0 0,0 0 0 0 0,0 0 0 0 0,0 0-1 0 0,1-1 1 0 0,-1 1 0 0 0,1-1 0 0 0,-1 1-1 0 0,5 0 1 0 0,59 22 25 0 0,-54-21-24 0 0,0 0 1 0 0,-1 1-1 0 0,0 0 0 0 0,0 1 0 0 0,0 0 0 0 0,11 8 0 0 0,-19-12-7 0 0,-1 1 1 0 0,0 0-1 0 0,0 1 0 0 0,0-1 0 0 0,0 0 1 0 0,0 1-1 0 0,-1-1 0 0 0,1 1 1 0 0,0-1-1 0 0,-1 1 0 0 0,0 0 0 0 0,0-1 1 0 0,0 1-1 0 0,0 0 0 0 0,0 0 0 0 0,-1 0 1 0 0,1 0-1 0 0,-1 0 0 0 0,0 0 0 0 0,1 0 1 0 0,-1 0-1 0 0,-1 0 0 0 0,1 0 0 0 0,0 0 1 0 0,-1 0-1 0 0,0 0 0 0 0,1-1 0 0 0,-1 1 1 0 0,-2 3-1 0 0,-4 14 2 0 0,-2-1-1 0 0,0 0 1 0 0,-22 33 0 0 0,20-36 7 0 0,1 0 1 0 0,1 1 0 0 0,1 0 0 0 0,-10 26 0 0 0,18-41-2 0 0,0-1 1 0 0,0 0-1 0 0,0 0 0 0 0,0 0 1 0 0,0 1-1 0 0,0-1 1 0 0,0 0-1 0 0,0 0 0 0 0,0 1 1 0 0,1-1-1 0 0,-1 0 1 0 0,0 0-1 0 0,1 0 0 0 0,-1 0 1 0 0,1 1-1 0 0,0-1 0 0 0,-1 0 1 0 0,1 0-1 0 0,0 0 1 0 0,-1 0-1 0 0,1 0 0 0 0,0-1 1 0 0,0 1-1 0 0,0 0 0 0 0,0 0 1 0 0,0 0-1 0 0,0-1 1 0 0,0 1-1 0 0,0-1 0 0 0,0 1 1 0 0,0 0-1 0 0,0-1 0 0 0,1 0 1 0 0,-1 1-1 0 0,0-1 1 0 0,2 0-1 0 0,47 10 254 0 0,-45-10-232 0 0,5 1-5 0 0,1 0 0 0 0,-1-1 0 0 0,1 0 1 0 0,-1-1-1 0 0,0 0 0 0 0,1-1 0 0 0,-1 0 0 0 0,0 0 0 0 0,0-1 0 0 0,0 0 0 0 0,0-1 1 0 0,-1 0-1 0 0,0-1 0 0 0,1 0 0 0 0,-1-1 0 0 0,-1 1 0 0 0,1-2 0 0 0,-1 1 1 0 0,0-1-1 0 0,-1 0 0 0 0,0-1 0 0 0,0 0 0 0 0,0 0 0 0 0,-1 0 0 0 0,0-1 1 0 0,-1 0-1 0 0,0 0 0 0 0,0 0 0 0 0,3-13 0 0 0,11-47 33 0 0,18-135-1 0 0,-32 156 82 0 0,-3-57 0 0 0,-2 75-39 0 0,0 28-104 0 0,1-5-22 0 0,-1 7 24 0 0,0 0 0 0 0,0 0-1 0 0,0 0 1 0 0,0 0 0 0 0,0 0-1 0 0,0 0 1 0 0,1 0-1 0 0,-1 1 1 0 0,0-1 0 0 0,0 0-1 0 0,0 0 1 0 0,0 0 0 0 0,0 0-1 0 0,0 0 1 0 0,0 0-1 0 0,0 0 1 0 0,0 0 0 0 0,0 0-1 0 0,0 0 1 0 0,0 0 0 0 0,0 0-1 0 0,1 0 1 0 0,-1 0-1 0 0,0 0 1 0 0,-21 399 12 0 0,15-317-14 0 0,5 13-8 0 0,21 184 1 0 0,-20-272-5 0 0,1 88-3117 0 0</inkml:trace>
</inkml:ink>
</file>

<file path=ppt/ink/ink3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7:43.479"/>
    </inkml:context>
    <inkml:brush xml:id="br0">
      <inkml:brushProperty name="width" value="0.2" units="cm"/>
      <inkml:brushProperty name="height" value="0.2" units="cm"/>
      <inkml:brushProperty name="color" value="#004F8B"/>
    </inkml:brush>
  </inkml:definitions>
  <inkml:trace contextRef="#ctx0" brushRef="#br0">1 126 800 0 0,'0'0'1472'0'0,"14"-21"-840"0"0,-3 13-88 0 0,3-3-20 0 0,7 3-84 0 0,7 1-32 0 0,11-7-48 0 0,-7 9-79 0 0,1-1-133 0 0,1 0-152 0 0,12-5-128 0 0,3 2-245 0 0,-13 3-475 0 0,-2 3-920 0 0,10-8 408 0 0</inkml:trace>
</inkml:ink>
</file>

<file path=ppt/ink/ink3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7:45.638"/>
    </inkml:context>
    <inkml:brush xml:id="br0">
      <inkml:brushProperty name="width" value="0.2" units="cm"/>
      <inkml:brushProperty name="height" value="0.2" units="cm"/>
      <inkml:brushProperty name="color" value="#004F8B"/>
    </inkml:brush>
  </inkml:definitions>
  <inkml:trace contextRef="#ctx0" brushRef="#br0">359 32 256 0 0,'-11'-4'177'0'0,"0"0"0"0"0,1 0 0 0 0,-1 1 0 0 0,-1 1-1 0 0,1 0 1 0 0,0 0 0 0 0,-1 1 0 0 0,1 1 0 0 0,0-1 0 0 0,-1 2 0 0 0,1 0 0 0 0,-1 0-1 0 0,1 1 1 0 0,0 1 0 0 0,0-1 0 0 0,0 2 0 0 0,-17 7 0 0 0,19-7-111 0 0,0 0 0 0 0,0 1 0 0 0,1 0-1 0 0,0 1 1 0 0,0 0 0 0 0,0 0 0 0 0,1 1 0 0 0,0 0 0 0 0,0 0 0 0 0,1 0 0 0 0,-1 1 0 0 0,2 0 0 0 0,-1 0-1 0 0,1 1 1 0 0,0 0 0 0 0,1 0 0 0 0,0 0 0 0 0,1 0 0 0 0,0 0 0 0 0,-3 14 0 0 0,5-20-40 0 0,0 0 0 0 0,1 0 1 0 0,-1 0-1 0 0,1 0 1 0 0,0 0-1 0 0,-1 0 0 0 0,1 0 1 0 0,1 0-1 0 0,-1 0 0 0 0,0 0 1 0 0,1 0-1 0 0,0 0 0 0 0,-1 0 1 0 0,1 0-1 0 0,0 0 0 0 0,1 0 1 0 0,-1-1-1 0 0,0 1 0 0 0,1 0 1 0 0,0-1-1 0 0,-1 1 0 0 0,1-1 1 0 0,0 0-1 0 0,0 1 1 0 0,1-1-1 0 0,-1 0 0 0 0,0 0 1 0 0,1 0-1 0 0,-1-1 0 0 0,1 1 1 0 0,-1-1-1 0 0,1 1 0 0 0,4 1 1 0 0,-1-2 4 0 0,-1 0 0 0 0,1 1 1 0 0,1-2-1 0 0,-1 1 1 0 0,0-1-1 0 0,0 0 0 0 0,0 0 1 0 0,0-1-1 0 0,0 1 1 0 0,0-1-1 0 0,0-1 0 0 0,0 1 1 0 0,0-1-1 0 0,-1 0 1 0 0,11-5-1 0 0,-6 1-32 0 0,-1 1-1 0 0,0-2 1 0 0,0 1-1 0 0,0-1 1 0 0,-1-1 0 0 0,0 0-1 0 0,0 0 1 0 0,-1 0 0 0 0,0-1-1 0 0,-1 0 1 0 0,0 0-1 0 0,0-1 1 0 0,-1 1 0 0 0,0-1-1 0 0,-1-1 1 0 0,0 1 0 0 0,0 0-1 0 0,3-18 1 0 0,-7 23 9 0 0,1 1 1 0 0,-1-1-1 0 0,0 1 0 0 0,0-1 1 0 0,-1 1-1 0 0,1-1 0 0 0,-1 1 1 0 0,0-1-1 0 0,-2-6 0 0 0,-5-22 104 0 0,7 30-116 0 0,1 2 27 0 0,-3-6-12 0 0,3 5-15 0 0,1 9-61 0 0,16 109 300 0 0,2 125 0 0 0,-18-190-79 0 0,-2-1 0 0 0,-2 0 0 0 0,-3 1 0 0 0,-1-2 1 0 0,-19 63-1 0 0,20-91-105 0 0,-1 2 18 0 0,0 0-1 0 0,-12 23 0 0 0,17-41-50 0 0,-1 0 0 0 0,0 1 0 0 0,0-1-1 0 0,-1 0 1 0 0,1-1 0 0 0,-1 1 0 0 0,0-1-1 0 0,0 1 1 0 0,0-1 0 0 0,-1 0 0 0 0,0-1 0 0 0,1 1-1 0 0,-10 4 1 0 0,11-7-31 0 0,0 0 0 0 0,1 0 0 0 0,-1 0 0 0 0,0 0 0 0 0,0-1 0 0 0,0 0 0 0 0,1 1 0 0 0,-1-1 0 0 0,0 0 0 0 0,0 0 0 0 0,0-1 0 0 0,1 1 0 0 0,-1 0 0 0 0,0-1 0 0 0,0 0 0 0 0,1 0 0 0 0,-5-1 0 0 0,1-1-48 0 0,1 0 0 0 0,-1 0-1 0 0,1-1 1 0 0,0 1 0 0 0,0-1-1 0 0,1 0 1 0 0,-9-9 0 0 0,6 5-28 0 0,0-1 0 0 0,1 0 0 0 0,0 0-1 0 0,0 0 1 0 0,1-1 0 0 0,0 0 0 0 0,1 0 0 0 0,-6-20 0 0 0,8 21 54 0 0,1 0 0 0 0,0-1 0 0 0,1 1 0 0 0,0 0 0 0 0,1-1 0 0 0,-1 1 0 0 0,2 0 1 0 0,-1 0-1 0 0,1 0 0 0 0,1 0 0 0 0,4-12 0 0 0,0 6 11 0 0,0 1 1 0 0,1-1-1 0 0,0 1 1 0 0,2 1-1 0 0,19-24 1 0 0,6 2-212 0 0,2 0 1 0 0,1 3-1 0 0,48-32 0 0 0,-12 12-2698 0 0,-61 41 1635 0 0</inkml:trace>
</inkml:ink>
</file>

<file path=ppt/ink/ink3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7:45.970"/>
    </inkml:context>
    <inkml:brush xml:id="br0">
      <inkml:brushProperty name="width" value="0.2" units="cm"/>
      <inkml:brushProperty name="height" value="0.2" units="cm"/>
      <inkml:brushProperty name="color" value="#004F8B"/>
    </inkml:brush>
  </inkml:definitions>
  <inkml:trace contextRef="#ctx0" brushRef="#br0">45 12 276 0 0,'-9'-11'4386'0'0,"5"20"-2750"0"0,3 41-1996 0 0,1-17 965 0 0,-26 310 1135 0 0,22-323-1483 0 0</inkml:trace>
</inkml:ink>
</file>

<file path=ppt/ink/ink3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7:46.308"/>
    </inkml:context>
    <inkml:brush xml:id="br0">
      <inkml:brushProperty name="width" value="0.2" units="cm"/>
      <inkml:brushProperty name="height" value="0.2" units="cm"/>
      <inkml:brushProperty name="color" value="#004F8B"/>
    </inkml:brush>
  </inkml:definitions>
  <inkml:trace contextRef="#ctx0" brushRef="#br0">1 43 484 0 0,'-1'-3'364'0'0,"1"0"0"0"0,0-1 0 0 0,0 1 0 0 0,1 0 0 0 0,-1 0 0 0 0,1-1 0 0 0,-1 1 0 0 0,1 0 0 0 0,2-5 0 0 0,-2 7-414 0 0,-1 1-1 0 0,1-1 1 0 0,0 1-1 0 0,-1-1 1 0 0,1 1 0 0 0,0-1-1 0 0,0 1 1 0 0,-1 0-1 0 0,1-1 1 0 0,0 1-1 0 0,0 0 1 0 0,0 0-1 0 0,-1 0 1 0 0,1 0-1 0 0,0-1 1 0 0,0 1-1 0 0,0 0 1 0 0,-1 0-1 0 0,1 0 1 0 0,0 1-1 0 0,0-1 1 0 0,0 0-1 0 0,0 0 1 0 0,-1 0-1 0 0,1 0 1 0 0,0 1 0 0 0,0-1-1 0 0,-1 0 1 0 0,1 1-1 0 0,0-1 1 0 0,0 1-1 0 0,-1-1 1 0 0,2 2-1 0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4:14.885"/>
    </inkml:context>
    <inkml:brush xml:id="br0">
      <inkml:brushProperty name="width" value="0.05" units="cm"/>
      <inkml:brushProperty name="height" value="0.05" units="cm"/>
      <inkml:brushProperty name="color" value="#E71224"/>
    </inkml:brush>
  </inkml:definitions>
  <inkml:trace contextRef="#ctx0" brushRef="#br0">21 69 248 0 0,'0'0'978'0'0,"17"-34"2091"0"0,-15 32-3007 0 0,0-1 0 0 0,0 0-1 0 0,1 0 1 0 0,-1 1 0 0 0,1 0-1 0 0,0-1 1 0 0,0 1 0 0 0,0 0 0 0 0,0 0-1 0 0,0 1 1 0 0,0-1 0 0 0,0 1-1 0 0,0-1 1 0 0,1 1 0 0 0,-1 0 0 0 0,1 0-1 0 0,-1 0 1 0 0,5 0 0 0 0,-6 1 8 0 0,22 4 55 0 0,-15-2-59 0 0,1 0-1 0 0,0 1 0 0 0,-1 1 1 0 0,1-1-1 0 0,-1 1 1 0 0,0 1-1 0 0,-1 0 1 0 0,1 0-1 0 0,-1 1 0 0 0,0 0 1 0 0,0 1-1 0 0,-1-1 1 0 0,1 1-1 0 0,-2 1 1 0 0,10 11-1 0 0,-16-17-46 0 0,0 1-1 0 0,1 0 1 0 0,-1 0-1 0 0,0 0 1 0 0,-1 0-1 0 0,1-1 1 0 0,0 1 0 0 0,-1 0-1 0 0,1 0 1 0 0,-1-1-1 0 0,0 1 1 0 0,0 0 0 0 0,0-1-1 0 0,0 1 1 0 0,-4 4-1 0 0,-2 3 19 0 0,0-1 0 0 0,-1 1 0 0 0,-1-2 0 0 0,1 1 0 0 0,-1-1 0 0 0,-1-1 0 0 0,0 0 0 0 0,-19 12 0 0 0,-93 40-386 0 0,112-55 209 0 0,-12 2-778 0 0,16-5-1841 0 0</inkml:trace>
</inkml:ink>
</file>

<file path=ppt/ink/ink3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7:46.825"/>
    </inkml:context>
    <inkml:brush xml:id="br0">
      <inkml:brushProperty name="width" value="0.2" units="cm"/>
      <inkml:brushProperty name="height" value="0.2" units="cm"/>
      <inkml:brushProperty name="color" value="#004F8B"/>
    </inkml:brush>
  </inkml:definitions>
  <inkml:trace contextRef="#ctx0" brushRef="#br0">0 62 464 0 0,'0'0'2700'0'0,"3"5"-2392"0"0,8 20 149 0 0,0 0-1 0 0,-2 0 1 0 0,-1 1-1 0 0,-1 0 1 0 0,-1 0-1 0 0,4 50 1 0 0,-6-52 2267 0 0,1-32-1544 0 0,9-54-1171 0 0,-4 14 331 0 0,-5 34-347 0 0,5-22-109 0 0,2 2 0 0 0,30-62 0 0 0,-39 94-133 0 0,-1-1-1 0 0,1 1 0 0 0,0 0 0 0 0,0 0 1 0 0,0 1-1 0 0,1-1 0 0 0,-1 1 0 0 0,0-1 1 0 0,1 1-1 0 0,-1 0 0 0 0,1 0 0 0 0,-1 1 0 0 0,1-1 1 0 0,-1 1-1 0 0,1-1 0 0 0,-1 1 0 0 0,1 0 1 0 0,-1 0-1 0 0,5 1 0 0 0,11 3-3809 0 0</inkml:trace>
</inkml:ink>
</file>

<file path=ppt/ink/ink3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7:47.744"/>
    </inkml:context>
    <inkml:brush xml:id="br0">
      <inkml:brushProperty name="width" value="0.2" units="cm"/>
      <inkml:brushProperty name="height" value="0.2" units="cm"/>
      <inkml:brushProperty name="color" value="#004F8B"/>
    </inkml:brush>
  </inkml:definitions>
  <inkml:trace contextRef="#ctx0" brushRef="#br0">60 233 424 0 0,'5'-2'148'0'0,"0"-1"0"0"0,0 0 0 0 0,0 0 0 0 0,0-1 0 0 0,0 0 0 0 0,-1 1 1 0 0,1-1-1 0 0,-1-1 0 0 0,0 1 0 0 0,0-1 0 0 0,-1 1 0 0 0,1-1 0 0 0,-1 0 0 0 0,0 0 0 0 0,-1-1 0 0 0,1 1 0 0 0,-1-1 0 0 0,0 1 0 0 0,0-1 0 0 0,-1 0 0 0 0,0 0 1 0 0,0 1-1 0 0,1-11 0 0 0,-2 11-84 0 0,1 1-1 0 0,-1-1 1 0 0,0 0 0 0 0,0 0 0 0 0,-1 0 0 0 0,0 1 0 0 0,1-1 0 0 0,-2 0 0 0 0,0-4-1 0 0,1 7-49 0 0,0 0-1 0 0,1 1 0 0 0,-1-1 0 0 0,0 0 0 0 0,0 1 0 0 0,0-1 0 0 0,0 1 1 0 0,0-1-1 0 0,0 1 0 0 0,-1-1 0 0 0,1 1 0 0 0,0 0 0 0 0,-1 0 0 0 0,1 0 1 0 0,-1 0-1 0 0,1 0 0 0 0,-1 0 0 0 0,0 0 0 0 0,1 0 0 0 0,-1 0 0 0 0,0 1 0 0 0,1-1 1 0 0,-4 0-1 0 0,2 1 12 0 0,0 2-11 0 0,-3 3 13 0 0,0 0 1 0 0,1 0-1 0 0,-1 1 1 0 0,1 0-1 0 0,1 0 0 0 0,-1 0 1 0 0,1 0-1 0 0,0 1 0 0 0,0 0 1 0 0,1 0-1 0 0,0 0 1 0 0,0 0-1 0 0,1 1 0 0 0,-3 8 1 0 0,-3 15 134 0 0,2 0 0 0 0,-4 37 0 0 0,9-60-134 0 0,-1 8 35 0 0,1-1 1 0 0,0 1 0 0 0,1 0 0 0 0,0-1 0 0 0,4 18 0 0 0,-4-31-57 0 0,1 1-1 0 0,-1 0 1 0 0,1-1 0 0 0,0 1 0 0 0,0-1-1 0 0,0 1 1 0 0,0-1 0 0 0,0 1-1 0 0,1-1 1 0 0,-1 0 0 0 0,1 1 0 0 0,-1-1-1 0 0,1 0 1 0 0,0 0 0 0 0,0 0 0 0 0,0 0-1 0 0,0-1 1 0 0,0 1 0 0 0,0-1 0 0 0,1 1-1 0 0,-1-1 1 0 0,0 0 0 0 0,1 1-1 0 0,-1-1 1 0 0,1 0 0 0 0,0-1 0 0 0,-1 1-1 0 0,1 0 1 0 0,0-1 0 0 0,-1 0 0 0 0,1 1-1 0 0,0-1 1 0 0,-1 0 0 0 0,1 0-1 0 0,0-1 1 0 0,2 0 0 0 0,7 0-24 0 0,0-1-1 0 0,-1 0 1 0 0,1-1-1 0 0,-1-1 1 0 0,0 0 0 0 0,0 0-1 0 0,0-1 1 0 0,-1 0 0 0 0,1-1-1 0 0,-1 0 1 0 0,-1-1 0 0 0,1 0-1 0 0,-1-1 1 0 0,0 0-1 0 0,9-10 1 0 0,5-11-50 0 0,-1-1 0 0 0,-1-1 1 0 0,24-48-1 0 0,-6 11 83 0 0,-18 27 24 0 0,-20 40-41 0 0,0 0-15 0 0,0 1 16 0 0,-1-1 0 0 0,0 1 0 0 0,0 0 0 0 0,0 0 0 0 0,0 0 0 0 0,0 0 0 0 0,0 0 0 0 0,0-1 0 0 0,0 1 1 0 0,0 0-1 0 0,0 0 0 0 0,0 0 0 0 0,0 0 0 0 0,0 0 0 0 0,0-1 0 0 0,0 1 0 0 0,1 0 0 0 0,-1 0 0 0 0,0 0 0 0 0,0 0 1 0 0,0 0-1 0 0,0 0 0 0 0,0 0 0 0 0,0 0 0 0 0,1 0 0 0 0,-1-1 0 0 0,0 1 0 0 0,0 0 0 0 0,0 0 0 0 0,0 0 1 0 0,1 0-1 0 0,-1 0 0 0 0,0 0 0 0 0,0 0 0 0 0,0 0 0 0 0,0 0 0 0 0,0 0 0 0 0,1 0 0 0 0,-1 0 0 0 0,0 0 0 0 0,0 0 1 0 0,0 0-1 0 0,0 0 0 0 0,0 0 0 0 0,1 1 0 0 0,-1-1 0 0 0,0 0 0 0 0,0 0 0 0 0,0 0 0 0 0,0 0 0 0 0,0 0 0 0 0,1 0 1 0 0,-1 0-1 0 0,0 0 0 0 0,0 1 0 0 0,0-1 0 0 0,0 0 0 0 0,0 0 0 0 0,0 0 0 0 0,0 0 0 0 0,0 0 0 0 0,0 0 1 0 0,0 1-1 0 0,1-1 0 0 0,-1 0 0 0 0,0 0 0 0 0,1 23 45 0 0,-1 0 0 0 0,0 0-1 0 0,-2 0 1 0 0,-1 0 0 0 0,0-1 0 0 0,-12 38 0 0 0,14-58-12 0 0,2 8 1123 0 0,-1-10-1132 0 0,43-59-54 0 0,3 2-1 0 0,101-97 1 0 0,-147 154 28 0 0,1-1 0 0 0,-1 1 0 0 0,1-1 0 0 0,-1 1 0 0 0,1-1 0 0 0,-1 1 0 0 0,1-1 0 0 0,-1 1 0 0 0,1 0 0 0 0,-1-1 0 0 0,1 1 0 0 0,0 0 0 0 0,-1-1 0 0 0,1 1 0 0 0,0 0 0 0 0,-1 0 0 0 0,1 0 0 0 0,0 0 0 0 0,-1 0 0 0 0,1-1 0 0 0,0 1 0 0 0,-1 0 0 0 0,1 1-1 0 0,0-1 1 0 0,-1 0 0 0 0,1 0 0 0 0,0 0 0 0 0,-1 0 0 0 0,1 0 0 0 0,0 1 0 0 0,-1-1 0 0 0,1 0 0 0 0,0 0 0 0 0,-1 1 0 0 0,1-1 0 0 0,-1 1 0 0 0,1-1 0 0 0,-1 0 0 0 0,1 1 0 0 0,-1-1 0 0 0,1 1 0 0 0,-1-1 0 0 0,1 1 0 0 0,-1 0 0 0 0,0-1 0 0 0,1 1 0 0 0,-1-1 0 0 0,0 1 0 0 0,1 0 0 0 0,0 2 11 0 0,0 0 0 0 0,0 0 0 0 0,0-1 0 0 0,0 1-1 0 0,-1 0 1 0 0,1 0 0 0 0,-1 0 0 0 0,1 0 0 0 0,-1 4 0 0 0,-7 32 126 0 0,-13 43 1 0 0,11-52 6 0 0,2 1 1 0 0,-6 58 0 0 0,12-86-154 0 0,1 0 0 0 0,1 0 0 0 0,-1 1 0 0 0,0-1 1 0 0,1 0-1 0 0,-1 0 0 0 0,1 0 0 0 0,0 1 0 0 0,0-1 0 0 0,1 0 1 0 0,-1 0-1 0 0,0-1 0 0 0,1 1 0 0 0,0 0 0 0 0,0 0 0 0 0,0-1 1 0 0,0 1-1 0 0,0-1 0 0 0,0 0 0 0 0,0 1 0 0 0,1-1 0 0 0,-1 0 1 0 0,1 0-1 0 0,0-1 0 0 0,0 1 0 0 0,0 0 0 0 0,-1-1 0 0 0,1 0 0 0 0,0 0 1 0 0,1 0-1 0 0,-1 0 0 0 0,0 0 0 0 0,4 0 0 0 0,11 2-800 0 0,-1-1-1 0 0,1-1 1 0 0,0 0-1 0 0,28-4 0 0 0,10-1-1284 0 0</inkml:trace>
</inkml:ink>
</file>

<file path=ppt/ink/ink3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9:16.397"/>
    </inkml:context>
    <inkml:brush xml:id="br0">
      <inkml:brushProperty name="width" value="0.2" units="cm"/>
      <inkml:brushProperty name="height" value="0.2" units="cm"/>
      <inkml:brushProperty name="color" value="#004F8B"/>
    </inkml:brush>
  </inkml:definitions>
  <inkml:trace contextRef="#ctx0" brushRef="#br0">141 137 8 0 0,'0'0'6306'0'0,"3"-4"-6208"0"0,12-45 323 0 0,-13 39-346 0 0,0 0 0 0 0,1 0 0 0 0,1 0 0 0 0,7-15 0 0 0,-10 24-41 0 0,1-10 32 0 0,0 4-58 0 0,-2 9-122 0 0,-17 97 127 0 0,-4 0 0 0 0,-48 137 1 0 0,6-26 432 0 0,48-177-2011 0 0,16-70-1472 0 0,1 10 1299 0 0</inkml:trace>
</inkml:ink>
</file>

<file path=ppt/ink/ink3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9:17.251"/>
    </inkml:context>
    <inkml:brush xml:id="br0">
      <inkml:brushProperty name="width" value="0.2" units="cm"/>
      <inkml:brushProperty name="height" value="0.2" units="cm"/>
      <inkml:brushProperty name="color" value="#004F8B"/>
    </inkml:brush>
  </inkml:definitions>
  <inkml:trace contextRef="#ctx0" brushRef="#br0">8 87 32 0 0,'-7'-2'5060'0'0,"168"-7"-3849"0"0,193-35 0 0 0,-318 38-1065 0 0,-7 2-443 0 0,61-9 1156 0 0,-28 4-6127 0 0</inkml:trace>
</inkml:ink>
</file>

<file path=ppt/ink/ink3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9:17.915"/>
    </inkml:context>
    <inkml:brush xml:id="br0">
      <inkml:brushProperty name="width" value="0.2" units="cm"/>
      <inkml:brushProperty name="height" value="0.2" units="cm"/>
      <inkml:brushProperty name="color" value="#004F8B"/>
    </inkml:brush>
  </inkml:definitions>
  <inkml:trace contextRef="#ctx0" brushRef="#br0">67 284 236 0 0,'0'0'484'0'0,"18"-4"1500"0"0,10 0-984 0 0,-25 4-704 0 0,50-16 1535 0 0,-40 8-1600 0 0,-2-2 0 0 0,1 1-1 0 0,-1-1 1 0 0,14-17 0 0 0,-21 23-208 0 0,-1-1 1 0 0,0 0 0 0 0,0 0-1 0 0,0 0 1 0 0,0 0-1 0 0,-1 0 1 0 0,1 0-1 0 0,-2-1 1 0 0,1 1 0 0 0,0-1-1 0 0,-1 1 1 0 0,0-1-1 0 0,-1 0 1 0 0,1 1-1 0 0,-1-9 1 0 0,-4-14 37 0 0,4 26-42 0 0,-1-2-16 0 0,2-2-4 0 0,-1 5 1 0 0,0-1 1 0 0,0 1 0 0 0,0-1-1 0 0,0 1 1 0 0,0-1 0 0 0,-1 0-1 0 0,1 1 1 0 0,-1-1 0 0 0,1 1-1 0 0,-1 0 1 0 0,1-1 0 0 0,-1 1-1 0 0,0-1 1 0 0,0 1-1 0 0,0 0 1 0 0,0-1 0 0 0,0 1-1 0 0,0 0 1 0 0,0 0 0 0 0,0 0-1 0 0,-2-1 1 0 0,2-1-2 0 0,-1 1 0 0 0,0 0 0 0 0,0-1 0 0 0,0 1 0 0 0,0 0 1 0 0,0 0-1 0 0,0 0 0 0 0,-1 0 0 0 0,1 1 0 0 0,-1-1 0 0 0,1 1 0 0 0,-1-1 0 0 0,0 1 0 0 0,1 0 0 0 0,-1 0 0 0 0,0 0 1 0 0,0 0-1 0 0,0 1 0 0 0,0-1 0 0 0,0 1 0 0 0,0-1 0 0 0,-3 1 0 0 0,0 1-4 0 0,1 0 1 0 0,0 0-1 0 0,0 1 1 0 0,-1 0-1 0 0,1 0 1 0 0,0 0-1 0 0,0 0 0 0 0,1 1 1 0 0,-1-1-1 0 0,0 1 1 0 0,-5 5-1 0 0,-4 4 3 0 0,1 1-1 0 0,0 0 0 0 0,1 0 1 0 0,1 1-1 0 0,0 1 1 0 0,-12 20-1 0 0,18-26 16 0 0,1 0 0 0 0,0 1-1 0 0,0-1 1 0 0,1 1 0 0 0,0 0 0 0 0,0 0-1 0 0,1 1 1 0 0,1-1 0 0 0,0 0 0 0 0,0 0-1 0 0,1 1 1 0 0,0-1 0 0 0,4 20 0 0 0,-3-24-7 0 0,0-1 0 0 0,1 1 1 0 0,0-1-1 0 0,0 0 0 0 0,0 0 0 0 0,0 0 1 0 0,1 0-1 0 0,0-1 0 0 0,0 1 1 0 0,0-1-1 0 0,1 1 0 0 0,0-1 0 0 0,-1 0 1 0 0,1 0-1 0 0,1-1 0 0 0,-1 1 1 0 0,0-1-1 0 0,1 0 0 0 0,0 0 0 0 0,0-1 1 0 0,0 1-1 0 0,0-1 0 0 0,0 0 1 0 0,0 0-1 0 0,1-1 0 0 0,-1 1 0 0 0,7 0 1 0 0,5 0-106 0 0,0 0 1 0 0,0-1 0 0 0,0-1-1 0 0,0-1 1 0 0,29-4-1 0 0,41-19-3987 0 0,-62 15 2376 0 0</inkml:trace>
</inkml:ink>
</file>

<file path=ppt/ink/ink3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9:18.954"/>
    </inkml:context>
    <inkml:brush xml:id="br0">
      <inkml:brushProperty name="width" value="0.2" units="cm"/>
      <inkml:brushProperty name="height" value="0.2" units="cm"/>
      <inkml:brushProperty name="color" value="#004F8B"/>
    </inkml:brush>
  </inkml:definitions>
  <inkml:trace contextRef="#ctx0" brushRef="#br0">0 307 288 0 0,'1'-3'133'0'0,"1"-1"0"0"0,-1 1 0 0 0,0-1-1 0 0,1 1 1 0 0,0 0 0 0 0,0 0 0 0 0,0 0 0 0 0,0 0 0 0 0,0 0-1 0 0,1 0 1 0 0,-1 0 0 0 0,1 1 0 0 0,0-1 0 0 0,0 1 0 0 0,0 0 0 0 0,0-1-1 0 0,0 2 1 0 0,0-1 0 0 0,0 0 0 0 0,1 1 0 0 0,-1-1 0 0 0,1 1 0 0 0,-1 0-1 0 0,1 0 1 0 0,-1 0 0 0 0,1 1 0 0 0,0-1 0 0 0,-1 1 0 0 0,8 0-1 0 0,-7 0-100 0 0,-1 0-1 0 0,1 0 0 0 0,-1 1 0 0 0,0-1 0 0 0,1 1 1 0 0,-1 0-1 0 0,1 0 0 0 0,-1 0 0 0 0,0 0 0 0 0,0 1 1 0 0,1-1-1 0 0,-1 1 0 0 0,0 0 0 0 0,-1 0 0 0 0,1 0 1 0 0,0 0-1 0 0,0 1 0 0 0,-1-1 0 0 0,1 1 0 0 0,-1-1 1 0 0,0 1-1 0 0,0 0 0 0 0,0 0 0 0 0,0 0 0 0 0,-1 0 1 0 0,1 0-1 0 0,-1 0 0 0 0,1 1 0 0 0,-1-1 0 0 0,0 0 1 0 0,0 6-1 0 0,0 2 13 0 0,-1 0 0 0 0,0 0 0 0 0,-1 1 0 0 0,0-1 0 0 0,-1 0 0 0 0,0 0 0 0 0,-1 0 0 0 0,0 0 0 0 0,0-1 0 0 0,-2 1 0 0 0,1-1 0 0 0,-1 0 0 0 0,-6 10 0 0 0,-1-2 51 0 0,-1 1 1 0 0,0-2-1 0 0,-1 0 1 0 0,-1 0-1 0 0,-27 22 1 0 0,41-38 44 0 0,0-2-137 0 0,-1 0 1 0 0,1-1 0 0 0,1 1 0 0 0,-1-1-1 0 0,0 1 1 0 0,0-1 0 0 0,1 1 0 0 0,-1-1 0 0 0,0 0-1 0 0,1 1 1 0 0,0-1 0 0 0,-1 0 0 0 0,1 1-1 0 0,0-4 1 0 0,11-18 6 0 0,2 1-1 0 0,0 1 0 0 0,2 0 1 0 0,0 0-1 0 0,1 2 0 0 0,27-26 1 0 0,27-7-108 0 0,-64 49 82 0 0,0 0 1 0 0,0 0 0 0 0,1 0 0 0 0,-1 1 0 0 0,1 0 0 0 0,-1 0 0 0 0,1 0-1 0 0,0 1 1 0 0,0 0 0 0 0,7 0 0 0 0,-11 2 11 0 0,-1-1 0 0 0,0 1 1 0 0,0-1-1 0 0,1 1 0 0 0,-1 0 0 0 0,0-1 0 0 0,0 1 0 0 0,0 0 1 0 0,0 0-1 0 0,0 1 0 0 0,0-1 0 0 0,0 0 0 0 0,0 1 1 0 0,-1-1-1 0 0,1 1 0 0 0,0 0 0 0 0,-1-1 0 0 0,1 1 1 0 0,-1 0-1 0 0,0 0 0 0 0,0 0 0 0 0,1 0 0 0 0,-1 0 1 0 0,-1 0-1 0 0,1 0 0 0 0,0 1 0 0 0,0-1 0 0 0,-1 0 1 0 0,1 3-1 0 0,1 2-8 0 0,-1 0 0 0 0,0 0-1 0 0,0 1 1 0 0,0-1 0 0 0,-1 0 0 0 0,0 1 0 0 0,-2 9 0 0 0,-4 2 0 0 0,-1-1 0 0 0,-1 0 0 0 0,0 0 0 0 0,-1-1 0 0 0,-1 0 0 0 0,-1-1 0 0 0,-1 0 0 0 0,-14 16 0 0 0,13-16 26 0 0,12-14-8 0 0,0-4-32 0 0,0 1 25 0 0,0-1 0 0 0,0 1 0 0 0,0-1 0 0 0,1 0 0 0 0,-1 1 0 0 0,0-1 0 0 0,1 0 0 0 0,-1 1 0 0 0,1-1-1 0 0,0 0 1 0 0,0 0 0 0 0,-1 1 0 0 0,1-1 0 0 0,0 0 0 0 0,0 0 0 0 0,1 0 0 0 0,-1 1 0 0 0,0-1 0 0 0,1 0 0 0 0,-1 0 0 0 0,1 1 0 0 0,-1-1 0 0 0,1 0 0 0 0,0 1 0 0 0,1-3 0 0 0,7-18-8 0 0,2-5-24 0 0,1 0 1 0 0,0 0-1 0 0,3 2 1 0 0,0-1-1 0 0,1 2 1 0 0,26-31-1 0 0,-24 36 6 0 0,0 1 0 0 0,1 1 0 0 0,35-24 0 0 0,-49 36 20 0 0,1 1 0 0 0,0 1 0 0 0,0-1 0 0 0,0 1-1 0 0,1 1 1 0 0,-1-1 0 0 0,1 1 0 0 0,-1 0 0 0 0,1 0 0 0 0,0 1-1 0 0,0 0 1 0 0,0 0 0 0 0,0 0 0 0 0,0 1 0 0 0,0 0 0 0 0,0 1 0 0 0,0-1-1 0 0,7 3 1 0 0,-11-2 4 0 0,-1 0 0 0 0,1 1 0 0 0,-1-1 0 0 0,0 0 0 0 0,0 1 1 0 0,0 0-1 0 0,0-1 0 0 0,0 1 0 0 0,0 0 0 0 0,0 0 0 0 0,-1 0 0 0 0,1 0 0 0 0,0 0 0 0 0,-1 1 0 0 0,0-1 0 0 0,2 4 0 0 0,13 41-18 0 0,-13-39 5 0 0,4 28-11 0 0,-7-31 37 0 0,0-1-1 0 0,1 1 0 0 0,-1-1 0 0 0,1 1 0 0 0,0-1 1 0 0,0 0-1 0 0,1 1 0 0 0,-1-1 0 0 0,1 0 0 0 0,0 0 1 0 0,0 0-1 0 0,1 0 0 0 0,-1 0 0 0 0,1-1 1 0 0,0 1-1 0 0,0-1 0 0 0,5 6 0 0 0,-4-9 20 0 0,1 1-1 0 0,0-1 0 0 0,0 0 1 0 0,-1 0-1 0 0,1-1 0 0 0,0 1 1 0 0,0-1-1 0 0,-1 0 0 0 0,1-1 1 0 0,-1 1-1 0 0,1-1 1 0 0,5-2-1 0 0,9-5 1 0 0,-1-1 0 0 0,-1 0 1 0 0,0-2-1 0 0,0 1 0 0 0,-1-2 0 0 0,0 0 0 0 0,-2-1 1 0 0,1-1-1 0 0,-2 0 0 0 0,0-1 0 0 0,-1 0 0 0 0,0-1 1 0 0,-1 0-1 0 0,-1-1 0 0 0,-1 0 0 0 0,-1-1 1 0 0,0 0-1 0 0,-1 0 0 0 0,-1-1 0 0 0,-1 1 0 0 0,3-29 1 0 0,-1-1 310 0 0,-7 47-290 0 0,-2 3-49 0 0,0 1-1 0 0,0 0 0 0 0,0-1 0 0 0,0 1 0 0 0,0 0 1 0 0,1 0-1 0 0,-1 1 0 0 0,1-1 0 0 0,-3 4 0 0 0,4-5 0 0 0,-8 11 4 0 0,2 0-1 0 0,-1 0 0 0 0,2 1 1 0 0,0 0-1 0 0,0 0 1 0 0,1 0-1 0 0,1 1 0 0 0,-3 21 1 0 0,-4 12-15 0 0,-14 69 22 0 0,-9 127 1 0 0,11-66 6 0 0,18-149-3 0 0,-26 138 34 0 0,25-139-46 0 0,-14 40-313 0 0,18-65 25 0 0</inkml:trace>
</inkml:ink>
</file>

<file path=ppt/ink/ink3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9:19.318"/>
    </inkml:context>
    <inkml:brush xml:id="br0">
      <inkml:brushProperty name="width" value="0.2" units="cm"/>
      <inkml:brushProperty name="height" value="0.2" units="cm"/>
      <inkml:brushProperty name="color" value="#004F8B"/>
    </inkml:brush>
  </inkml:definitions>
  <inkml:trace contextRef="#ctx0" brushRef="#br0">189 39 20 0 0,'2'-4'132'0'0,"1"1"0"0"0,0 0 0 0 0,1 0 1 0 0,-1 0-1 0 0,0 1 0 0 0,1-1 0 0 0,-1 1 0 0 0,1-1 0 0 0,0 1 1 0 0,0 0-1 0 0,0 1 0 0 0,0-1 0 0 0,0 1 0 0 0,0 0 0 0 0,0 0 0 0 0,1 0 1 0 0,-1 0-1 0 0,0 1 0 0 0,1-1 0 0 0,-1 1 0 0 0,0 0 0 0 0,1 1 0 0 0,-1-1 1 0 0,0 1-1 0 0,1 0 0 0 0,-1 0 0 0 0,0 0 0 0 0,0 0 0 0 0,0 1 1 0 0,0 0-1 0 0,0 0 0 0 0,0 0 0 0 0,-1 0 0 0 0,1 1 0 0 0,4 3 0 0 0,-2-1-73 0 0,0-1 0 0 0,0 1-1 0 0,-1 0 1 0 0,0 0 0 0 0,0 1-1 0 0,0 0 1 0 0,-1 0-1 0 0,0 0 1 0 0,0 0 0 0 0,0 0-1 0 0,-1 1 1 0 0,0 0 0 0 0,0 0-1 0 0,-1 0 1 0 0,0 0-1 0 0,0 0 1 0 0,-1 0 0 0 0,0 0-1 0 0,0 1 1 0 0,0 10 0 0 0,-3-9-28 0 0,0-1 1 0 0,0 0 0 0 0,-1 0 0 0 0,0 0-1 0 0,-1 0 1 0 0,0-1 0 0 0,0 1 0 0 0,0-1-1 0 0,-1 0 1 0 0,0 0 0 0 0,-1-1 0 0 0,1 0-1 0 0,-1 1 1 0 0,0-2 0 0 0,-1 1 0 0 0,0-1-1 0 0,1 0 1 0 0,-2 0 0 0 0,1-1 0 0 0,0 0-1 0 0,-1 0 1 0 0,-9 2 0 0 0,5 0-86 0 0,-1-1 0 0 0,0-1 0 0 0,0 0 0 0 0,0-1 0 0 0,0 0 0 0 0,0-1 0 0 0,-1 0 0 0 0,1-1 0 0 0,-1-1 0 0 0,1 0 0 0 0,-1-1 0 0 0,1-1 0 0 0,-18-3 0 0 0,24 3-315 0 0,1 0 0 0 0,0-1 0 0 0,0 0 1 0 0,0 0-1 0 0,0 0 0 0 0,0-1 1 0 0,-5-4-1 0 0,-10-10-1340 0 0</inkml:trace>
</inkml:ink>
</file>

<file path=ppt/ink/ink3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9:20.757"/>
    </inkml:context>
    <inkml:brush xml:id="br0">
      <inkml:brushProperty name="width" value="0.2" units="cm"/>
      <inkml:brushProperty name="height" value="0.2" units="cm"/>
      <inkml:brushProperty name="color" value="#004F8B"/>
    </inkml:brush>
  </inkml:definitions>
  <inkml:trace contextRef="#ctx0" brushRef="#br0">227 85 392 0 0,'-8'-58'3438'0'0,"7"55"-2988"0"0,-1-12 580 0 0,-4 6 564 0 0,-16 53-1295 0 0,2 1-1 0 0,2 1 1 0 0,-20 79-1 0 0,-21 156 568 0 0,45-207-572 0 0,2 12 57 0 0,7-48-47 0 0,-13 53-1 0 0,15-56 298 0 0,6-72-637 0 0,1-1 0 0 0,2 0 0 0 0,1 1 0 0 0,2 0 0 0 0,2 1 1 0 0,30-69-1 0 0,-35 95 21 0 0,1 0 0 0 0,0 1 0 0 0,0 0 0 0 0,1 0 0 0 0,0 1 1 0 0,1 0-1 0 0,0 0 0 0 0,0 1 0 0 0,0 0 0 0 0,1 1 0 0 0,0 0 1 0 0,0 0-1 0 0,1 1 0 0 0,0 1 0 0 0,-1-1 0 0 0,2 2 0 0 0,-1 0 1 0 0,0 0-1 0 0,16-1 0 0 0,-22 3 13 0 0,0 1 0 0 0,-1 0 0 0 0,1 0 0 0 0,0 0 0 0 0,-1 1-1 0 0,1 0 1 0 0,-1 0 0 0 0,1 0 0 0 0,-1 0 0 0 0,1 1 0 0 0,-1-1 0 0 0,0 1 0 0 0,0 0 0 0 0,0 1 0 0 0,0-1 0 0 0,0 1 0 0 0,0-1-1 0 0,0 1 1 0 0,-1 0 0 0 0,0 1 0 0 0,1-1 0 0 0,-1 1 0 0 0,0-1 0 0 0,-1 1 0 0 0,1 0 0 0 0,-1 0 0 0 0,0 0 0 0 0,0 0 0 0 0,2 5-1 0 0,-1-2 4 0 0,-1-1 0 0 0,0 0 0 0 0,0 1 0 0 0,-1 0 0 0 0,0-1 0 0 0,0 1 0 0 0,-1 0 0 0 0,1 0 0 0 0,-1-1 0 0 0,-1 1 0 0 0,1 0 0 0 0,-1-1 0 0 0,-1 1 0 0 0,1 0 0 0 0,-1-1 0 0 0,0 1 0 0 0,-1-1 0 0 0,1 0 0 0 0,-5 7 0 0 0,-1-1 5 0 0,-1-1 1 0 0,-1 0 0 0 0,0 0 0 0 0,0-1 0 0 0,-1 0 0 0 0,0-1 0 0 0,-1 0 0 0 0,0-1 0 0 0,0-1-1 0 0,-1 1 1 0 0,-22 8 0 0 0,26-13-8 0 0,0 1 0 0 0,1-1 0 0 0,-1-1 0 0 0,0 1 0 0 0,0-2-1 0 0,-1 1 1 0 0,1-1 0 0 0,0 0 0 0 0,0-1 0 0 0,-1 0 0 0 0,1-1 0 0 0,0 0 0 0 0,0 0-1 0 0,0-1 1 0 0,-1 0 0 0 0,2-1 0 0 0,-1 0 0 0 0,0 0 0 0 0,-12-7 0 0 0,19 8-49 0 0,-1 1 1 0 0,1-1-1 0 0,-1 1 1 0 0,1-1-1 0 0,-1 0 1 0 0,1 0-1 0 0,0 0 1 0 0,0 0-1 0 0,0-1 1 0 0,0 1-1 0 0,0-1 1 0 0,0 1-1 0 0,1-1 1 0 0,0 1-1 0 0,-1-1 1 0 0,1 0-1 0 0,0 0 1 0 0,0 0-1 0 0,0 0 1 0 0,0 1-1 0 0,1-1 1 0 0,0 0-1 0 0,-1 0 1 0 0,1-4-1 0 0,1 3-263 0 0,0 0-1 0 0,0 0 1 0 0,0 0-1 0 0,0 0 1 0 0,1 0 0 0 0,0 0-1 0 0,0 0 1 0 0,0 1-1 0 0,0-1 1 0 0,0 1 0 0 0,1-1-1 0 0,0 1 1 0 0,-1 0 0 0 0,1 0-1 0 0,0 0 1 0 0,5-3-1 0 0,9-6-1778 0 0</inkml:trace>
</inkml:ink>
</file>

<file path=ppt/ink/ink3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9:21.236"/>
    </inkml:context>
    <inkml:brush xml:id="br0">
      <inkml:brushProperty name="width" value="0.2" units="cm"/>
      <inkml:brushProperty name="height" value="0.2" units="cm"/>
      <inkml:brushProperty name="color" value="#004F8B"/>
    </inkml:brush>
  </inkml:definitions>
  <inkml:trace contextRef="#ctx0" brushRef="#br0">87 96 88 0 0,'15'-24'2252'0'0,"-12"22"-2078"0"0,0-1 1 0 0,0 1-1 0 0,1 0 1 0 0,-1 0-1 0 0,1 0 1 0 0,-1 1-1 0 0,1-1 1 0 0,-1 1-1 0 0,1-1 1 0 0,0 1-1 0 0,0 1 1 0 0,4-2-1 0 0,-6 2-144 0 0,-1 0-1 0 0,1 0 0 0 0,-1 0 1 0 0,1 1-1 0 0,-1-1 0 0 0,0 0 0 0 0,1 1 1 0 0,-1-1-1 0 0,1 1 0 0 0,-1-1 1 0 0,0 1-1 0 0,1 0 0 0 0,-1-1 0 0 0,0 1 1 0 0,0 0-1 0 0,0 0 0 0 0,0 0 1 0 0,1 0-1 0 0,-1 0 0 0 0,0 0 0 0 0,-1 0 1 0 0,1 0-1 0 0,0 0 0 0 0,0 1 0 0 0,0-1 1 0 0,-1 0-1 0 0,1 1 0 0 0,-1-1 1 0 0,1 0-1 0 0,-1 1 0 0 0,1-1 0 0 0,-1 1 1 0 0,0-1-1 0 0,0 0 0 0 0,0 1 1 0 0,0 1-1 0 0,15 164 1317 0 0,-15-167-1340 0 0,0 0 0 0 0,1 1 0 0 0,-1-1 0 0 0,0 1 0 0 0,0-1 0 0 0,0 0 0 0 0,1 1 0 0 0,-1-1 0 0 0,0 0 0 0 0,0 1 0 0 0,1-1 0 0 0,-1 0 0 0 0,0 1 0 0 0,1-1 0 0 0,-1 0 0 0 0,0 0 1 0 0,1 1-1 0 0,-1-1 0 0 0,0 0 0 0 0,1 0 0 0 0,-1 0 0 0 0,0 0 0 0 0,1 0 0 0 0,-1 1 0 0 0,1-1 0 0 0,-1 0 0 0 0,1 0 0 0 0,-1 0 0 0 0,0 0 0 0 0,1 0 0 0 0,-1 0 0 0 0,1 0 0 0 0,-1 0 0 0 0,0 0 0 0 0,1 0 0 0 0,-1-1 0 0 0,1 1 0 0 0,0 0 0 0 0,14-5 61 0 0,-15 5-67 0 0,15-8 4 0 0,-1-1 0 0 0,0 0 0 0 0,0-1 0 0 0,-1-1 1 0 0,-1 0-1 0 0,0-1 0 0 0,0 0 0 0 0,-1-1 0 0 0,12-17 0 0 0,-6 8-60 0 0,76-82-431 0 0,-91 102 444 0 0,-1 7-64 0 0,1 8 128 0 0,0-1 0 0 0,-1 1 0 0 0,-1 0 1 0 0,0-1-1 0 0,-1 1 0 0 0,0 0 0 0 0,-1-1 0 0 0,-1 1 1 0 0,-6 20-1 0 0,-1 13 100 0 0,-6 32 125 0 0,-3 0-1 0 0,-3-2 0 0 0,-4 0 1 0 0,-45 93-1 0 0,66-159-206 0 0,-1 0 0 0 0,0-1 0 0 0,-1 0 0 0 0,0 0 1 0 0,0 0-1 0 0,-1-1 0 0 0,0 0 0 0 0,0 0 0 0 0,-1-1 0 0 0,0 0 0 0 0,0 0 0 0 0,-1-1 0 0 0,-11 5 0 0 0,16-8-22 0 0,0-1 0 0 0,-1-1 0 0 0,1 1 0 0 0,0-1 0 0 0,-1 0 0 0 0,0 0 0 0 0,1 0 0 0 0,-1-1 0 0 0,1 0-1 0 0,-1 0 1 0 0,0 0 0 0 0,1-1 0 0 0,-1 0 0 0 0,1 0 0 0 0,-1 0 0 0 0,1-1 0 0 0,-1 1 0 0 0,1-1 0 0 0,0-1-1 0 0,0 1 1 0 0,0-1 0 0 0,0 0 0 0 0,0 0 0 0 0,1 0 0 0 0,0-1 0 0 0,-1 0 0 0 0,1 1 0 0 0,-4-7 0 0 0,4 6-26 0 0,1 1 0 0 0,0-1 0 0 0,0 0 0 0 0,0 0 0 0 0,0 0 0 0 0,1 0 0 0 0,0-1 0 0 0,0 1 0 0 0,0-1 0 0 0,0 1 0 0 0,1-1 0 0 0,0 0 1 0 0,0 0-1 0 0,0 0 0 0 0,0 1 0 0 0,1-1 0 0 0,0 0 0 0 0,0 0 0 0 0,0 0 0 0 0,1-6 0 0 0,1 4-101 0 0,0 0 0 0 0,0 0 0 0 0,1 1 0 0 0,0-1 0 0 0,0 1 0 0 0,1-1-1 0 0,0 1 1 0 0,0 0 0 0 0,0 1 0 0 0,1-1 0 0 0,-1 1 0 0 0,1 0 0 0 0,9-8 0 0 0,53-38-3613 0 0,-32 27 1565 0 0</inkml:trace>
</inkml:ink>
</file>

<file path=ppt/ink/ink3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9:22.123"/>
    </inkml:context>
    <inkml:brush xml:id="br0">
      <inkml:brushProperty name="width" value="0.2" units="cm"/>
      <inkml:brushProperty name="height" value="0.2" units="cm"/>
      <inkml:brushProperty name="color" value="#004F8B"/>
    </inkml:brush>
  </inkml:definitions>
  <inkml:trace contextRef="#ctx0" brushRef="#br0">71 87 80 0 0,'6'-16'1634'0'0,"17"-55"3079"0"0,-26 78-4645 0 0,-17 41 41 0 0,1 1-1 0 0,3 0 1 0 0,3 1 0 0 0,-13 81 0 0 0,25-117-85 0 0,-1 1-1 0 0,2-1 0 0 0,0 1 0 0 0,1 0 1 0 0,1-1-1 0 0,0 1 0 0 0,1-1 0 0 0,0 0 1 0 0,9 23-1 0 0,-12-36-16 0 0,1 1-1 0 0,0-1 1 0 0,0 1-1 0 0,0-1 1 0 0,0 0-1 0 0,0 1 1 0 0,0-1 0 0 0,0 0-1 0 0,0 0 1 0 0,0 0-1 0 0,1 0 1 0 0,-1 0-1 0 0,0 0 1 0 0,1 0-1 0 0,-1-1 1 0 0,1 1 0 0 0,-1 0-1 0 0,1-1 1 0 0,-1 1-1 0 0,1-1 1 0 0,0 1-1 0 0,1-1 1 0 0,2 1 3 0 0,-1-1 0 0 0,1 0 0 0 0,0-1 0 0 0,-1 1 1 0 0,1-1-1 0 0,-1 0 0 0 0,0 0 0 0 0,6-2 0 0 0,2-2 6 0 0,0 0 1 0 0,0 0-1 0 0,-1-1 1 0 0,1-1-1 0 0,9-8 1 0 0,-8 4-6 0 0,0-1 0 0 0,-2 0 1 0 0,1 0-1 0 0,-2-1 0 0 0,0-1 0 0 0,0 0 1 0 0,14-29-1 0 0,-5 2 12 0 0,23-74 0 0 0,-10 26 141 0 0,-31 87-157 0 0,0 40-82 0 0,-2-17 128 0 0,2-1-1 0 0,0 1 0 0 0,1 0 0 0 0,0-1 1 0 0,2 0-1 0 0,1 0 0 0 0,11 34 0 0 0,-13-48-117 0 0,0 0 0 0 0,1 1-1 0 0,-1-1 1 0 0,1-1-1 0 0,0 1 1 0 0,1-1-1 0 0,-1 1 1 0 0,1-1 0 0 0,0 0-1 0 0,11 8 1 0 0,-11-10-213 0 0,1 0 0 0 0,-1-1 1 0 0,1 1-1 0 0,-1-1 0 0 0,1 0 1 0 0,0 0-1 0 0,0-1 0 0 0,0 0 1 0 0,0 0-1 0 0,0 0 1 0 0,0-1-1 0 0,1 1 0 0 0,-1-2 1 0 0,7 0-1 0 0,5-1-1625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7-28T11:38:31.447"/>
    </inkml:context>
    <inkml:brush xml:id="br0">
      <inkml:brushProperty name="width" value="0.025" units="cm"/>
      <inkml:brushProperty name="height" value="0.025" units="cm"/>
      <inkml:brushProperty name="color" value="#66CC00"/>
      <inkml:brushProperty name="ignorePressure" value="1"/>
    </inkml:brush>
  </inkml:definitions>
  <inkml:trace contextRef="#ctx0" brushRef="#br0">1 1</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4:17.220"/>
    </inkml:context>
    <inkml:brush xml:id="br0">
      <inkml:brushProperty name="width" value="0.05" units="cm"/>
      <inkml:brushProperty name="height" value="0.05" units="cm"/>
      <inkml:brushProperty name="color" value="#E71224"/>
    </inkml:brush>
  </inkml:definitions>
  <inkml:trace contextRef="#ctx0" brushRef="#br0">89 177 16 0 0,'2'-19'1098'0'0,"2"-17"92"0"0,-2 23-730 0 0,-1 1-1 0 0,0-1 0 0 0,-1 1 1 0 0,0-1-1 0 0,-1 1 1 0 0,-2-16-1 0 0,2 26-62 0 0,2-10-206 0 0,-2 7-115 0 0,0 9 385 0 0,-36 219-283 0 0,11-43-106 0 0,4-20-896 0 0,15-136-2465 0 0,6-22 1723 0 0</inkml:trace>
</inkml:ink>
</file>

<file path=ppt/ink/ink4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9:23.064"/>
    </inkml:context>
    <inkml:brush xml:id="br0">
      <inkml:brushProperty name="width" value="0.2" units="cm"/>
      <inkml:brushProperty name="height" value="0.2" units="cm"/>
      <inkml:brushProperty name="color" value="#004F8B"/>
    </inkml:brush>
  </inkml:definitions>
  <inkml:trace contextRef="#ctx0" brushRef="#br0">0 412 272 0 0,'0'0'461'0'0,"7"-3"-36"0"0,11-6-225 0 0,-1-1 0 0 0,-1-1 0 0 0,1 0-1 0 0,-2-1 1 0 0,1-1 0 0 0,-2 0 0 0 0,0-1 0 0 0,-1-1 0 0 0,0 0 0 0 0,-1-1-1 0 0,0 0 1 0 0,-2 0 0 0 0,0-2 0 0 0,-1 1 0 0 0,0-1 0 0 0,-2 0-1 0 0,0-1 1 0 0,-1 0 0 0 0,-1 0 0 0 0,-1 0 0 0 0,0-1 0 0 0,0-22 0 0 0,-4 39-79 0 0,0 2-73 0 0,0-1 0 0 0,0 0 0 0 0,-1 0 0 0 0,1 0 0 0 0,0 0 0 0 0,-1 0 0 0 0,0 0 0 0 0,1 1 0 0 0,-1-1 0 0 0,0 0 0 0 0,0 0 0 0 0,-2-2 0 0 0,-4 6-27 0 0,1 0 0 0 0,0 1 0 0 0,-1 0 0 0 0,1 0 0 0 0,0 0 0 0 0,0 1 0 0 0,1 0 0 0 0,-1 0 0 0 0,1 0 0 0 0,0 0 0 0 0,0 1-1 0 0,0 0 1 0 0,1 0 0 0 0,-1 1 0 0 0,1-1 0 0 0,0 1 0 0 0,1 0 0 0 0,0 0 0 0 0,0 0 0 0 0,0 0 0 0 0,0 1 0 0 0,1-1 0 0 0,0 1 0 0 0,-1 10 0 0 0,3-14-12 0 0,-1 0-1 0 0,1-1 1 0 0,0 1 0 0 0,1 0 0 0 0,-1 0-1 0 0,0 0 1 0 0,1-1 0 0 0,0 1-1 0 0,0 0 1 0 0,-1-1 0 0 0,1 1 0 0 0,1-1-1 0 0,-1 1 1 0 0,0-1 0 0 0,1 1 0 0 0,-1-1-1 0 0,1 0 1 0 0,0 0 0 0 0,-1 0-1 0 0,5 4 1 0 0,48 36 90 0 0,-38-31-71 0 0,29 21 14 0 0,-29-23-20 0 0,-1 1-1 0 0,0 1 1 0 0,-1 1-1 0 0,0 0 1 0 0,0 0-1 0 0,-2 1 1 0 0,0 1-1 0 0,15 21 1 0 0,-26-33-15 0 0,0 1 0 0 0,1-1 0 0 0,-1 1 0 0 0,0-1 0 0 0,-1 1 0 0 0,1 0 0 0 0,0-1 1 0 0,-1 1-1 0 0,1 0 0 0 0,-1-1 0 0 0,0 1 0 0 0,0 0 0 0 0,0 0 0 0 0,0-1 0 0 0,-1 1 0 0 0,1 0 0 0 0,-1-1 0 0 0,1 1 0 0 0,-3 5 0 0 0,1-3 2 0 0,-1 0 0 0 0,0 0 0 0 0,0 0 0 0 0,-1-1 0 0 0,0 1 0 0 0,1-1 0 0 0,-1 0 0 0 0,-1 0 0 0 0,-4 4 0 0 0,-8 4 16 0 0,0 0 0 0 0,-1-1 0 0 0,-1-1 0 0 0,-21 8 0 0 0,-34 4 4 0 0,71-22-49 0 0,25-17-845 0 0,15-2 287 0 0,1 1 0 0 0,1 2-1 0 0,62-17 1 0 0,23-10 20 0 0,-58 18 373 0 0,-35 14 67 0 0,-1-1 1 0 0,43-24-1 0 0,-66 31 140 0 0,-1 0 1 0 0,0 0-1 0 0,0-1 0 0 0,0 0 1 0 0,-1 0-1 0 0,0-1 0 0 0,0 0 0 0 0,-1 1 1 0 0,1-1-1 0 0,-1-1 0 0 0,-1 1 1 0 0,0-1-1 0 0,0 1 0 0 0,0-1 1 0 0,-1 0-1 0 0,0 0 0 0 0,-1 0 1 0 0,1 0-1 0 0,-2-1 0 0 0,1 1 0 0 0,-1 0 1 0 0,0 0-1 0 0,-3-13 0 0 0,3 18 65 0 0,-2-18 363 0 0,-2 9 7 0 0,4 12-448 0 0,0 1 1 0 0,0-1-1 0 0,0 0 1 0 0,0 0-1 0 0,0 0 1 0 0,0 0-1 0 0,0 0 1 0 0,0 0-1 0 0,0 0 1 0 0,0 0-1 0 0,0 0 1 0 0,0 0 0 0 0,0 0-1 0 0,0 0 1 0 0,0 0-1 0 0,0 0 1 0 0,0 0-1 0 0,0 0 1 0 0,0 0-1 0 0,-1 0 1 0 0,1 0-1 0 0,0 0 1 0 0,0 0-1 0 0,0 0 1 0 0,0 0-1 0 0,0 0 1 0 0,0 0-1 0 0,0 0 1 0 0,0 0-1 0 0,0 0 1 0 0,0 0-1 0 0,0 0 1 0 0,0 0-1 0 0,0 0 1 0 0,-1 0 0 0 0,1 0-1 0 0,0 0 1 0 0,0 0-1 0 0,0 0 1 0 0,0 0-1 0 0,0 0 1 0 0,0 0-1 0 0,0 0 1 0 0,0 0-1 0 0,0 0 1 0 0,0 0-1 0 0,0 0 1 0 0,0 0-1 0 0,0 0 1 0 0,-2 8-4 0 0,-42 284 621 0 0</inkml:trace>
</inkml:ink>
</file>

<file path=ppt/ink/ink4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9:24.214"/>
    </inkml:context>
    <inkml:brush xml:id="br0">
      <inkml:brushProperty name="width" value="0.2" units="cm"/>
      <inkml:brushProperty name="height" value="0.2" units="cm"/>
      <inkml:brushProperty name="color" value="#004F8B"/>
    </inkml:brush>
  </inkml:definitions>
  <inkml:trace contextRef="#ctx0" brushRef="#br0">26 1 196 0 0,'0'0'1829'0'0,"-1"20"-463"0"0,6-4-1090 0 0,-2 1 1 0 0,0 0-1 0 0,-1 0 1 0 0,-1 0-1 0 0,0 0 1 0 0,-1 0-1 0 0,-4 24 1 0 0,-3 0 341 0 0,-21 77 0 0 0,27-116-510 0 0,107-158 348 0 0,-36 71-483 0 0,-63 77 3 0 0,1 0-1 0 0,0 0 1 0 0,1 1-1 0 0,0 1 1 0 0,0-1-1 0 0,0 2 1 0 0,16-9-1 0 0,-24 14 22 0 0,1 0 0 0 0,-1 0 0 0 0,1 0-1 0 0,-1 0 1 0 0,0 0 0 0 0,1 0 0 0 0,-1 0 0 0 0,0 0 0 0 0,1 0 0 0 0,-1 0-1 0 0,1 1 1 0 0,-1-1 0 0 0,0 1 0 0 0,0-1 0 0 0,1 1 0 0 0,-1-1 0 0 0,0 1-1 0 0,0 0 1 0 0,0 0 0 0 0,1 0 0 0 0,-1-1 0 0 0,0 1 0 0 0,0 0 0 0 0,0 0-1 0 0,-1 0 1 0 0,1 1 0 0 0,0-1 0 0 0,0 0 0 0 0,-1 0 0 0 0,1 0 0 0 0,0 1-1 0 0,-1-1 1 0 0,1 0 0 0 0,0 2 0 0 0,1 4-3 0 0,1-1-1 0 0,-1 0 1 0 0,0 1-1 0 0,0-1 1 0 0,1 13-1 0 0,-5 24 57 0 0,2 23 9 0 0,0-62-50 0 0,0-1 0 0 0,1 0 0 0 0,-1 1 0 0 0,1-1 0 0 0,0 0-1 0 0,0 1 1 0 0,0-1 0 0 0,0 0 0 0 0,1 0 0 0 0,-1 0 0 0 0,1 0 0 0 0,0 0 0 0 0,0 0 0 0 0,4 4 0 0 0,-3-5 1 0 0,1 1-1 0 0,-1-1 1 0 0,1 0-1 0 0,0 0 1 0 0,0-1 0 0 0,0 1-1 0 0,0-1 1 0 0,0 0-1 0 0,0 0 1 0 0,1 0 0 0 0,4 0-1 0 0,56 2 44 0 0,-32-2-23 0 0,2 0-8 0 0,1-1 0 0 0,-1-1 0 0 0,0-3 0 0 0,-1 0 0 0 0,1-2 0 0 0,51-17 0 0 0,-67 17-70 0 0,0 0 1 0 0,-1-2-1 0 0,0 0 1 0 0,-1-1-1 0 0,0-1 1 0 0,0-1-1 0 0,-1 0 1 0 0,0-1-1 0 0,-1-1 1 0 0,0 0-1 0 0,-1-1 1 0 0,-1-1-1 0 0,12-16 1 0 0,-22 26 38 0 0,0 0 0 0 0,0 0 0 0 0,-1-1 0 0 0,1 1 0 0 0,-2 0 0 0 0,3-7 1 0 0,-4 11 7 0 0,1-1 1 0 0,-1 1-1 0 0,0 0 1 0 0,1 0 0 0 0,-1 0-1 0 0,0-1 1 0 0,0 1 0 0 0,0 0-1 0 0,0 0 1 0 0,0-1-1 0 0,0 1 1 0 0,0 0 0 0 0,-1 0-1 0 0,1 0 1 0 0,0-1 0 0 0,-1 1-1 0 0,1 0 1 0 0,-1 0-1 0 0,1 0 1 0 0,-1 0 0 0 0,0 0-1 0 0,1 0 1 0 0,-1 0 0 0 0,0 0-1 0 0,0 0 1 0 0,1 0-1 0 0,-1 0 1 0 0,0 0 0 0 0,0 0-1 0 0,0 1 1 0 0,0-1 0 0 0,0 0-1 0 0,0 1 1 0 0,-1-1-1 0 0,1 1 1 0 0,-1-1 0 0 0,-4-1-1 0 0,0 1 0 0 0,1 0 0 0 0,-1 0 0 0 0,0 0 0 0 0,0 1 0 0 0,0 0 0 0 0,0 0 0 0 0,0 1 0 0 0,0-1 0 0 0,0 1 0 0 0,1 1 0 0 0,-1-1 0 0 0,0 1 0 0 0,1 0 0 0 0,-1 0 0 0 0,1 0 0 0 0,-7 5 0 0 0,-5 1 27 0 0,8-4-2 0 0,1 1 1 0 0,0 0 0 0 0,0 0-1 0 0,0 1 1 0 0,0 0 0 0 0,1 0-1 0 0,0 1 1 0 0,1 0 0 0 0,-9 10-1 0 0,14-14-11 0 0,1-1-1 0 0,-1 0 1 0 0,0 1 0 0 0,1-1-1 0 0,-1 0 1 0 0,1 1-1 0 0,0-1 1 0 0,0 1-1 0 0,0-1 1 0 0,0 1 0 0 0,0-1-1 0 0,0 1 1 0 0,1-1-1 0 0,-1 0 1 0 0,1 1-1 0 0,0-1 1 0 0,0 0 0 0 0,-1 1-1 0 0,1-1 1 0 0,1 0-1 0 0,-1 0 1 0 0,0 0-1 0 0,1 0 1 0 0,-1 0-1 0 0,1 0 1 0 0,-1 0 0 0 0,1 0-1 0 0,0-1 1 0 0,0 1-1 0 0,0-1 1 0 0,0 1-1 0 0,3 1 1 0 0,0-1 6 0 0,1 0 1 0 0,-1 1-1 0 0,0 0 1 0 0,0 0-1 0 0,-1 0 1 0 0,1 0-1 0 0,0 1 0 0 0,-1 0 1 0 0,0 0-1 0 0,0 0 1 0 0,0 0-1 0 0,-1 1 1 0 0,5 7-1 0 0,-2-2 7 0 0,-1 0 1 0 0,-1 0-1 0 0,0 0 1 0 0,0 0-1 0 0,-1 1 0 0 0,3 17 1 0 0,-2 7 39 0 0,-1 0 0 0 0,-2 1 0 0 0,-6 53 0 0 0,-14 56 210 0 0,-72 270-1 0 0,74-351-204 0 0,12-44-48 0 0,2-4 2 0 0,0-1 0 0 0,-1 0 0 0 0,-1 0 0 0 0,-1 0 0 0 0,0 0 0 0 0,-1-1 0 0 0,-13 20 0 0 0,19-33-23 0 0,1-1 1 0 0,-1 1-1 0 0,0 0 1 0 0,0-1-1 0 0,0 1 1 0 0,0 0-1 0 0,0-1 1 0 0,0 1-1 0 0,0-1 1 0 0,-1 0-1 0 0,1 1 1 0 0,0-1-1 0 0,0 0 1 0 0,0 0 0 0 0,0 0-1 0 0,0 1 1 0 0,-1-1-1 0 0,1 0 1 0 0,0-1-1 0 0,0 1 1 0 0,0 0-1 0 0,0 0 1 0 0,0 0-1 0 0,-1-1 1 0 0,1 1-1 0 0,0 0 1 0 0,0-1 0 0 0,0 1-1 0 0,0-1 1 0 0,0 0-1 0 0,0 1 1 0 0,0-1-1 0 0,0 0 1 0 0,1 1-1 0 0,-1-1 1 0 0,0 0-1 0 0,0 0 1 0 0,-1-2-1 0 0,-31-37-5 0 0,32 39 6 0 0,-11-16 25 0 0,1 0 0 0 0,1-1 0 0 0,1-1 1 0 0,1 0-1 0 0,0 0 0 0 0,1 0 1 0 0,1-1-1 0 0,1 0 0 0 0,1 0 1 0 0,1 0-1 0 0,0-1 0 0 0,2-40 1 0 0,2 35 0 0 0,2 0-1 0 0,2 0 1 0 0,0 0 0 0 0,1 0 0 0 0,2 1-1 0 0,0 0 1 0 0,2 0 0 0 0,1 1 0 0 0,23-39 0 0 0,-16 36-62 0 0,2-1 0 0 0,1 2 0 0 0,1 1 0 0 0,1 1 0 0 0,1 0 0 0 0,1 2 0 0 0,1 1 0 0 0,45-28 0 0 0,6 4-1862 0 0,2 3 0 0 0,88-32 0 0 0,-97 45-297 0 0</inkml:trace>
</inkml:ink>
</file>

<file path=ppt/ink/ink4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7:50.769"/>
    </inkml:context>
    <inkml:brush xml:id="br0">
      <inkml:brushProperty name="width" value="0.2" units="cm"/>
      <inkml:brushProperty name="height" value="0.2" units="cm"/>
      <inkml:brushProperty name="color" value="#004F8B"/>
    </inkml:brush>
  </inkml:definitions>
  <inkml:trace contextRef="#ctx0" brushRef="#br0">231 77 324 0 0,'12'-44'3852'0'0,"-9"25"-2083"0"0,-6 6-13 0 0,-109 321-1459 0 0,-14-8-60 0 0,126-297-517 0 0,-5 12 578 0 0</inkml:trace>
</inkml:ink>
</file>

<file path=ppt/ink/ink4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7:51.370"/>
    </inkml:context>
    <inkml:brush xml:id="br0">
      <inkml:brushProperty name="width" value="0.2" units="cm"/>
      <inkml:brushProperty name="height" value="0.2" units="cm"/>
      <inkml:brushProperty name="color" value="#004F8B"/>
    </inkml:brush>
  </inkml:definitions>
  <inkml:trace contextRef="#ctx0" brushRef="#br0">6 25 596 0 0,'-5'-24'8339'0'0,"39"89"-7790"0"0,114 369-49 0 0,-135-375-811 0 0,-12-57 110 0 0</inkml:trace>
</inkml:ink>
</file>

<file path=ppt/ink/ink4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7:51.803"/>
    </inkml:context>
    <inkml:brush xml:id="br0">
      <inkml:brushProperty name="width" value="0.2" units="cm"/>
      <inkml:brushProperty name="height" value="0.2" units="cm"/>
      <inkml:brushProperty name="color" value="#004F8B"/>
    </inkml:brush>
  </inkml:definitions>
  <inkml:trace contextRef="#ctx0" brushRef="#br0">1 127 92 0 0,'0'0'1584'0'0,"29"-18"-1132"0"0,-14 13-72 0 0,6 1-52 0 0,8-3-4 0 0,6 0-72 0 0,10-2-16 0 0,4 0-44 0 0,2 2-68 0 0,4-5-96 0 0,-1 1-100 0 0,-3 0-220 0 0,-1 5-316 0 0,-1-4-656 0 0,-7 0 292 0 0</inkml:trace>
</inkml:ink>
</file>

<file path=ppt/ink/ink4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7:52.426"/>
    </inkml:context>
    <inkml:brush xml:id="br0">
      <inkml:brushProperty name="width" value="0.2" units="cm"/>
      <inkml:brushProperty name="height" value="0.2" units="cm"/>
      <inkml:brushProperty name="color" value="#004F8B"/>
    </inkml:brush>
  </inkml:definitions>
  <inkml:trace contextRef="#ctx0" brushRef="#br0">193 6 140 0 0,'0'0'410'0'0,"-17"-6"1266"0"0,7 10-1517 0 0,0 0 0 0 0,0 1-1 0 0,0 0 1 0 0,0 1 0 0 0,1 0-1 0 0,0 1 1 0 0,0 0 0 0 0,0 0-1 0 0,1 0 1 0 0,1 1 0 0 0,-13 16-1 0 0,14-17-85 0 0,0 0-1 0 0,1 1 1 0 0,0 0-1 0 0,0 0 1 0 0,1 0-1 0 0,0 0 1 0 0,0 1-1 0 0,1-1 1 0 0,0 1-1 0 0,0 0 1 0 0,1 0-1 0 0,1 0 1 0 0,-1 0-1 0 0,1 18 1 0 0,2-21-50 0 0,0-1 0 0 0,1 1 0 0 0,0-1 0 0 0,0 1 1 0 0,0-1-1 0 0,1 0 0 0 0,0 0 0 0 0,0 0 0 0 0,0 0 0 0 0,0 0 1 0 0,1 0-1 0 0,0-1 0 0 0,0 0 0 0 0,0 0 0 0 0,1 0 0 0 0,4 3 0 0 0,14 10 44 0 0,0-2 0 0 0,30 15 0 0 0,-4-2 22 0 0,-41-23-62 0 0,-1 1-1 0 0,0 0 1 0 0,0 1 0 0 0,0-1 0 0 0,-1 2 0 0 0,0-1 0 0 0,0 0 0 0 0,0 1 0 0 0,-1 0 0 0 0,4 10 0 0 0,-9-15-12 0 0,-1 0-1 0 0,0 0 1 0 0,0 0-1 0 0,0 0 0 0 0,0 0 1 0 0,0-1-1 0 0,-1 1 1 0 0,1 0-1 0 0,-1 0 1 0 0,0-1-1 0 0,0 1 1 0 0,0-1-1 0 0,-3 3 0 0 0,3-2 8 0 0,-3 2-7 0 0,1-1 0 0 0,-1 1 0 0 0,0-1-1 0 0,0 0 1 0 0,-1-1 0 0 0,1 1 0 0 0,-1-1 0 0 0,0 0-1 0 0,1-1 1 0 0,-1 1 0 0 0,-13 2 0 0 0,9-2-573 0 0,-1-1 1 0 0,1 0 0 0 0,-1-1 0 0 0,1 0-1 0 0,-1 0 1 0 0,-12-2 0 0 0</inkml:trace>
</inkml:ink>
</file>

<file path=ppt/ink/ink4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7:53.044"/>
    </inkml:context>
    <inkml:brush xml:id="br0">
      <inkml:brushProperty name="width" value="0.2" units="cm"/>
      <inkml:brushProperty name="height" value="0.2" units="cm"/>
      <inkml:brushProperty name="color" value="#004F8B"/>
    </inkml:brush>
  </inkml:definitions>
  <inkml:trace contextRef="#ctx0" brushRef="#br0">1 47 16 0 0,'0'0'1962'0'0,"8"0"-1646"0"0,259-27 1608 0 0,-148 13-1972 0 0,-101 8-2243 0 0</inkml:trace>
</inkml:ink>
</file>

<file path=ppt/ink/ink4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7:53.406"/>
    </inkml:context>
    <inkml:brush xml:id="br0">
      <inkml:brushProperty name="width" value="0.2" units="cm"/>
      <inkml:brushProperty name="height" value="0.2" units="cm"/>
      <inkml:brushProperty name="color" value="#004F8B"/>
    </inkml:brush>
  </inkml:definitions>
  <inkml:trace contextRef="#ctx0" brushRef="#br0">36 0 120 0 0,'0'0'2926'0'0,"1"5"-2672"0"0,2 28 26 0 0,-2 0-1 0 0,-1 1 1 0 0,-1-1 0 0 0,-11 59 0 0 0,3-16-35 0 0,1-7-176 0 0,3-28-992 0 0,1 0 0 0 0,2 55 0 0 0,4-82-341 0 0</inkml:trace>
</inkml:ink>
</file>

<file path=ppt/ink/ink4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7:54.461"/>
    </inkml:context>
    <inkml:brush xml:id="br0">
      <inkml:brushProperty name="width" value="0.2" units="cm"/>
      <inkml:brushProperty name="height" value="0.2" units="cm"/>
      <inkml:brushProperty name="color" value="#004F8B"/>
    </inkml:brush>
  </inkml:definitions>
  <inkml:trace contextRef="#ctx0" brushRef="#br0">103 6 248 0 0,'0'0'3205'0'0,"-2"5"-2979"0"0,-33 133 1306 0 0,10-32-644 0 0,-11 73 644 0 0,31-120 545 0 0,8-64-2013 0 0,99-229 220 0 0,-88 201-302 0 0,2-14-68 0 0,-12 34 72 0 0,0 0 1 0 0,0 0-1 0 0,2 1 1 0 0,-1 0-1 0 0,2 0 1 0 0,-1 0-1 0 0,2 1 1 0 0,12-16-1 0 0,-19 25 9 0 0,1 0 0 0 0,-1 1 0 0 0,1-1 0 0 0,0 1 0 0 0,-1-1 0 0 0,1 1 0 0 0,0 0 0 0 0,0 0 0 0 0,0 0 0 0 0,0 0 0 0 0,0 0 0 0 0,0 0 0 0 0,0 0 0 0 0,0 0 0 0 0,0 1 0 0 0,0-1 0 0 0,1 1 0 0 0,-1 0 0 0 0,0 0 0 0 0,0 0 0 0 0,1 0 0 0 0,-1 0 0 0 0,0 0 0 0 0,0 0 0 0 0,0 1 0 0 0,1-1 0 0 0,-1 1 0 0 0,0 0 0 0 0,0-1 0 0 0,0 1 0 0 0,0 0 0 0 0,0 0 0 0 0,0 0 0 0 0,0 1 0 0 0,0-1 0 0 0,-1 0 0 0 0,1 1 0 0 0,0-1 0 0 0,-1 1 0 0 0,1 0 0 0 0,-1-1 0 0 0,0 1 0 0 0,3 3 0 0 0,5 10-1 0 0,0 1 0 0 0,0 0 0 0 0,-2 0 0 0 0,9 27 0 0 0,-3-11-31 0 0,-9-16 17 0 0,8 12 10 0 0,-11-27 20 0 0,-1-1-9 0 0,0 1 1 0 0,0-1-1 0 0,0 0 1 0 0,0 1-1 0 0,0-1 1 0 0,0 1-1 0 0,0-1 1 0 0,0 0 0 0 0,1 1-1 0 0,-1-1 1 0 0,0 0-1 0 0,0 0 1 0 0,0 1-1 0 0,0-1 1 0 0,0 0-1 0 0,1 1 1 0 0,-1-1-1 0 0,0 0 1 0 0,0 0-1 0 0,1 1 1 0 0,-1-1-1 0 0,0 0 1 0 0,0 0-1 0 0,1 0 1 0 0,-1 1-1 0 0,0-1 1 0 0,1 0-1 0 0,-1 0 1 0 0,0 0-1 0 0,1 0 1 0 0,-1 0-1 0 0,0 0 1 0 0,1 1-1 0 0,-1-1 1 0 0,0 0-1 0 0,1 0 1 0 0,-1 0-1 0 0,0 0 1 0 0,1 0-1 0 0,-1 0 1 0 0,0-1 0 0 0,1 1-1 0 0,-1 0 1 0 0,14-11-4 0 0,-1-1 0 0 0,-1-1 0 0 0,0 0 0 0 0,-1-1 1 0 0,12-18-1 0 0,26-32-107 0 0,23-9-198 0 0,-71 72 285 0 0,-1 0 9 0 0,1 0-1 0 0,-1 0 1 0 0,1 0 0 0 0,0 0-1 0 0,-1 1 1 0 0,1-1 0 0 0,0 0 0 0 0,0 1-1 0 0,-1-1 1 0 0,1 0 0 0 0,0 1 0 0 0,0-1-1 0 0,0 1 1 0 0,0-1 0 0 0,0 1 0 0 0,0-1-1 0 0,0 1 1 0 0,0 0 0 0 0,1-1-1 0 0,2 17 6 0 0,0 1-1 0 0,-1-1 1 0 0,-1 1-1 0 0,-1-1 1 0 0,0 19-1 0 0,-8 93-7 0 0,5-96 11 0 0,-5 57-106 0 0,-4 74 118 0 0,8-54-2872 0 0,4-99 656 0 0</inkml:trace>
</inkml:ink>
</file>

<file path=ppt/ink/ink4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7:55.604"/>
    </inkml:context>
    <inkml:brush xml:id="br0">
      <inkml:brushProperty name="width" value="0.2" units="cm"/>
      <inkml:brushProperty name="height" value="0.2" units="cm"/>
      <inkml:brushProperty name="color" value="#004F8B"/>
    </inkml:brush>
  </inkml:definitions>
  <inkml:trace contextRef="#ctx0" brushRef="#br0">179 1 452 0 0,'0'0'4968'0'0,"-14"6"-4752"0"0,0 18-90 0 0,-20 31 206 0 0,3 3 0 0 0,-31 75-1 0 0,45-88-71 0 0,17-43-222 0 0,-3 9 47 0 0,0 4 230 0 0,6-15-304 0 0,1 1 1 0 0,0-1-1 0 0,-1 0 0 0 0,1 0 1 0 0,0-1-1 0 0,-1 1 1 0 0,1-1-1 0 0,0 1 1 0 0,-1-1-1 0 0,1 0 1 0 0,-1 0-1 0 0,6-3 1 0 0,58-24 62 0 0,-47 19-67 0 0,-16 7-9 0 0,0 0-1 0 0,0 1 0 0 0,0-1 0 0 0,0 1 0 0 0,0 0 0 0 0,0 0 0 0 0,1 0 0 0 0,-1 1 1 0 0,0 0-1 0 0,1-1 0 0 0,-1 1 0 0 0,0 1 0 0 0,0-1 0 0 0,1 1 0 0 0,-1-1 1 0 0,0 1-1 0 0,0 1 0 0 0,0-1 0 0 0,0 0 0 0 0,0 1 0 0 0,0 0 0 0 0,0 0 1 0 0,0 0-1 0 0,0 1 0 0 0,4 3 0 0 0,-4-2 9 0 0,0 1 0 0 0,0 0 0 0 0,-1 0-1 0 0,0 0 1 0 0,0 0 0 0 0,0 1 0 0 0,-1-1 0 0 0,1 1 0 0 0,-1 0 0 0 0,0-1 0 0 0,-1 1-1 0 0,0 0 1 0 0,0 0 0 0 0,0 0 0 0 0,0 0 0 0 0,-1 0 0 0 0,-1 9 0 0 0,1-6 8 0 0,-1 0 0 0 0,-1 0 0 0 0,0 0 0 0 0,0-1 0 0 0,0 1 0 0 0,-1 0 0 0 0,-1-1 0 0 0,1 0 0 0 0,-1 1 0 0 0,-1-2 0 0 0,0 1 0 0 0,0 0 1 0 0,0-1-1 0 0,-1 0 0 0 0,0 0 0 0 0,0-1 0 0 0,-1 1 0 0 0,0-1 0 0 0,0-1 0 0 0,0 1 0 0 0,-1-1 0 0 0,1-1 0 0 0,-1 1 0 0 0,0-1 0 0 0,-1-1 0 0 0,1 1 0 0 0,-1-2 0 0 0,0 1 1 0 0,1-1-1 0 0,-1 0 0 0 0,-10 0 0 0 0,16-2-196 0 0,0-1-1 0 0,0 1 1 0 0,0-1 0 0 0,1 0 0 0 0,-1 0 0 0 0,0 0 0 0 0,0 0-1 0 0,1-1 1 0 0,-1 1 0 0 0,0-1 0 0 0,1 0 0 0 0,0 1 0 0 0,-1-1 0 0 0,1 0-1 0 0,0-1 1 0 0,0 1 0 0 0,0 0 0 0 0,0 0 0 0 0,1-1 0 0 0,-1 1-1 0 0,0-1 1 0 0,1 0 0 0 0,0 1 0 0 0,0-1 0 0 0,0 0 0 0 0,0 0-1 0 0,-1-4 1 0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4:17.672"/>
    </inkml:context>
    <inkml:brush xml:id="br0">
      <inkml:brushProperty name="width" value="0.05" units="cm"/>
      <inkml:brushProperty name="height" value="0.05" units="cm"/>
      <inkml:brushProperty name="color" value="#E71224"/>
    </inkml:brush>
  </inkml:definitions>
  <inkml:trace contextRef="#ctx0" brushRef="#br0">4 200 364 0 0,'0'0'535'0'0,"-1"-3"-163"0"0,0 0-1 0 0,1 0 1 0 0,-1 1 0 0 0,1-1 0 0 0,-1 0 0 0 0,1 0-1 0 0,0 0 1 0 0,1-4 0 0 0,11-9-211 0 0,0 1 0 0 0,1 0-1 0 0,1 1 1 0 0,0 1 0 0 0,1 0-1 0 0,0 0 1 0 0,1 2 0 0 0,0 0 0 0 0,1 1-1 0 0,1 1 1 0 0,35-15 0 0 0,-50 23-149 0 0,0 0 0 0 0,0 0-1 0 0,1 0 1 0 0,-1 1 0 0 0,0-1 0 0 0,0 1 0 0 0,1 0-1 0 0,-1 0 1 0 0,0 0 0 0 0,1 0 0 0 0,-1 0 0 0 0,6 2-1 0 0,-8-1-53 0 0,0-1 0 0 0,0 1 0 0 0,0-1 0 0 0,1 1 1 0 0,-1 0-1 0 0,0 0 0 0 0,0-1 0 0 0,0 1 0 0 0,0 0 0 0 0,-1 0 0 0 0,1 0 0 0 0,0 0 0 0 0,0 0 0 0 0,0 0 0 0 0,-1 0 0 0 0,1 0 0 0 0,-1 1 0 0 0,1-1 0 0 0,-1 0 0 0 0,1 0 0 0 0,-1 0 0 0 0,1 1 0 0 0,-1-1 0 0 0,0 0 0 0 0,0 1 0 0 0,0-1 0 0 0,0 0 0 0 0,0 0 0 0 0,0 1 0 0 0,0-1 0 0 0,0 0 0 0 0,-1 1 0 0 0,1-1 0 0 0,0 0 0 0 0,-1 0 0 0 0,0 3 0 0 0,-15 34-2574 0 0,9-28 1402 0 0</inkml:trace>
</inkml:ink>
</file>

<file path=ppt/ink/ink4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7:55.995"/>
    </inkml:context>
    <inkml:brush xml:id="br0">
      <inkml:brushProperty name="width" value="0.2" units="cm"/>
      <inkml:brushProperty name="height" value="0.2" units="cm"/>
      <inkml:brushProperty name="color" value="#004F8B"/>
    </inkml:brush>
  </inkml:definitions>
  <inkml:trace contextRef="#ctx0" brushRef="#br0">2 80 292 0 0,'0'0'86'0'0,"-1"-1"-1"0"0,1 1 0 0 0,0-1 1 0 0,0 1-1 0 0,0-1 1 0 0,0 1-1 0 0,-1-1 1 0 0,1 1-1 0 0,0-1 1 0 0,0 1-1 0 0,0-1 1 0 0,0 1-1 0 0,0-1 1 0 0,0 1-1 0 0,0-1 1 0 0,1 1-1 0 0,-1-1 1 0 0,0 1-1 0 0,0-1 1 0 0,0 1-1 0 0,0-1 1 0 0,1 1-1 0 0,-1-1 0 0 0,0 1 1 0 0,2-3 427 0 0,-1 3-428 0 0,20-12 1094 0 0,39-2-620 0 0,-47 11-218 0 0,151-27 937 0 0,-122 26-1678 0 0,54 2 0 0 0,-65 2-2717 0 0,-22 0 1730 0 0</inkml:trace>
</inkml:ink>
</file>

<file path=ppt/ink/ink4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7:56.581"/>
    </inkml:context>
    <inkml:brush xml:id="br0">
      <inkml:brushProperty name="width" value="0.2" units="cm"/>
      <inkml:brushProperty name="height" value="0.2" units="cm"/>
      <inkml:brushProperty name="color" value="#004F8B"/>
    </inkml:brush>
  </inkml:definitions>
  <inkml:trace contextRef="#ctx0" brushRef="#br0">284 69 4 0 0,'0'0'1527'0'0,"-3"-7"-1252"0"0,-10-22-31 0 0,9 22 400 0 0,0 8-451 0 0,-3 1-100 0 0,1 0 0 0 0,-1 0 0 0 0,1 1 0 0 0,-1 0 0 0 0,1 1 0 0 0,0-1 1 0 0,0 1-1 0 0,1 0 0 0 0,-1 0 0 0 0,-8 9 0 0 0,-2 3 163 0 0,1 1 0 0 0,-18 24 0 0 0,14-14 49 0 0,2 0 0 0 0,-26 55 0 0 0,35-64-185 0 0,2-1 0 0 0,-1 1 0 0 0,2 1 0 0 0,0-1-1 0 0,2 1 1 0 0,-3 24 0 0 0,6-40-91 0 0,-1 0 1 0 0,1 1-1 0 0,0-1 0 0 0,0 1 0 0 0,1-1 0 0 0,-1 0 1 0 0,1 1-1 0 0,-1-1 0 0 0,1 0 0 0 0,0 0 0 0 0,0 1 1 0 0,0-1-1 0 0,1 0 0 0 0,-1 0 0 0 0,1 0 1 0 0,0 0-1 0 0,0-1 0 0 0,0 1 0 0 0,0 0 0 0 0,3 2 1 0 0,-1-3-5 0 0,0 1 0 0 0,0-2 0 0 0,0 1 0 0 0,0 0 0 0 0,0-1 0 0 0,1 0 0 0 0,-1 0 0 0 0,0 0 0 0 0,1 0 0 0 0,-1-1 0 0 0,1 0 0 0 0,-1 0 0 0 0,0 0 0 0 0,1 0 0 0 0,6-2 0 0 0,8 0 10 0 0,0-1-1 0 0,0-1 0 0 0,0 0 0 0 0,0-2 0 0 0,-1 0 1 0 0,0-1-1 0 0,0-1 0 0 0,24-14 0 0 0,-35 17-37 0 0,1 0 0 0 0,-1 0 0 0 0,-1-1 0 0 0,1 0 0 0 0,-1 0 0 0 0,0 0 0 0 0,0-1 0 0 0,-1 0 0 0 0,0 0 0 0 0,0 0 0 0 0,-1-1 0 0 0,0 0 0 0 0,0 1-1 0 0,-1-1 1 0 0,0-1 0 0 0,0 1 0 0 0,-1 0 0 0 0,0-1 0 0 0,0 0 0 0 0,-1 1 0 0 0,0-11 0 0 0,-1 1-16 0 0,-1-1 1 0 0,-1 1-1 0 0,0 0 0 0 0,-1 0 1 0 0,-1 0-1 0 0,-1 0 0 0 0,-1 1 1 0 0,0-1-1 0 0,-1 2 0 0 0,-1-1 1 0 0,-1 1-1 0 0,-10-16 0 0 0,16 28-86 0 0,1 1-1 0 0,-1 0 0 0 0,1 0 1 0 0,-1 0-1 0 0,0 0 1 0 0,0 1-1 0 0,0-1 0 0 0,-1 1 1 0 0,1 0-1 0 0,-7-4 0 0 0,-23-1-3579 0 0</inkml:trace>
</inkml:ink>
</file>

<file path=ppt/ink/ink4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7:57.066"/>
    </inkml:context>
    <inkml:brush xml:id="br0">
      <inkml:brushProperty name="width" value="0.2" units="cm"/>
      <inkml:brushProperty name="height" value="0.2" units="cm"/>
      <inkml:brushProperty name="color" value="#004F8B"/>
    </inkml:brush>
  </inkml:definitions>
  <inkml:trace contextRef="#ctx0" brushRef="#br0">210 112 396 0 0,'0'0'377'0'0,"-2"-17"938"0"0,-17-60 2080 0 0,18 75-3185 0 0,-6-9 273 0 0,7 11-468 0 0,0 0 1 0 0,0 0-1 0 0,0-1 0 0 0,0 1 0 0 0,0 0 1 0 0,-1 0-1 0 0,1-1 0 0 0,0 1 0 0 0,0 0 0 0 0,0 0 1 0 0,0-1-1 0 0,-1 1 0 0 0,1 0 0 0 0,0 0 0 0 0,0 0 1 0 0,-1-1-1 0 0,1 1 0 0 0,0 0 0 0 0,0 0 1 0 0,-1 0-1 0 0,1 0 0 0 0,0 0 0 0 0,0-1 0 0 0,-1 1 1 0 0,1 0-1 0 0,0 0 0 0 0,0 0 0 0 0,-1 0 1 0 0,1 0-1 0 0,0 0 0 0 0,-1 0 0 0 0,1 0 0 0 0,0 0 1 0 0,0 0-1 0 0,-1 0 0 0 0,1 0 0 0 0,0 0 1 0 0,-1 0-1 0 0,1 1 0 0 0,0-1 0 0 0,0 0 0 0 0,-1 0 1 0 0,-11 23 28 0 0,1 0 0 0 0,2 0 0 0 0,0 1 0 0 0,-9 41 0 0 0,-14 111 70 0 0,12-57-54 0 0,-32 189 174 0 0,45-241-629 0 0,7-65 218 0 0</inkml:trace>
</inkml:ink>
</file>

<file path=ppt/ink/ink4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7:57.615"/>
    </inkml:context>
    <inkml:brush xml:id="br0">
      <inkml:brushProperty name="width" value="0.2" units="cm"/>
      <inkml:brushProperty name="height" value="0.2" units="cm"/>
      <inkml:brushProperty name="color" value="#004F8B"/>
    </inkml:brush>
  </inkml:definitions>
  <inkml:trace contextRef="#ctx0" brushRef="#br0">20 0 500 0 0,'-8'28'1896'0'0,"7"-25"-1863"0"0,-7 37 1453 0 0,7-39-1429 0 0,1 0 0 0 0,0-1 0 0 0,-1 1 0 0 0,1 0 0 0 0,0 0 1 0 0,0 0-1 0 0,-1 0 0 0 0,1 0 0 0 0,0 0 0 0 0,0 0 0 0 0,0 0 0 0 0,0 0 0 0 0,0 0 0 0 0,1 0 0 0 0,-1 0 0 0 0,0 0 0 0 0,0 0 1 0 0,1 0-1 0 0,-1 0 0 0 0,0 0 0 0 0,1 0 0 0 0,-1 0 0 0 0,1-1 0 0 0,-1 1 0 0 0,1 0 0 0 0,0 0 0 0 0,-1-1 0 0 0,1 1 0 0 0,0 0 1 0 0,0 0-1 0 0,-1-1 0 0 0,1 1 0 0 0,1 0 0 0 0,5-2-83 0 0,-1 1 1 0 0,0-1-1 0 0,1-1 1 0 0,-1 0-1 0 0,0 1 1 0 0,0-2-1 0 0,0 1 1 0 0,8-5-1 0 0,12-4-3023 0 0,-15 6 1596 0 0</inkml:trace>
</inkml:ink>
</file>

<file path=ppt/ink/ink4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7:57.969"/>
    </inkml:context>
    <inkml:brush xml:id="br0">
      <inkml:brushProperty name="width" value="0.2" units="cm"/>
      <inkml:brushProperty name="height" value="0.2" units="cm"/>
      <inkml:brushProperty name="color" value="#004F8B"/>
    </inkml:brush>
  </inkml:definitions>
  <inkml:trace contextRef="#ctx0" brushRef="#br0">18 0 40 0 0,'0'0'1359'0'0,"-16"32"3483"0"0,15-26-4570 0 0</inkml:trace>
</inkml:ink>
</file>

<file path=ppt/ink/ink4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8:01.347"/>
    </inkml:context>
    <inkml:brush xml:id="br0">
      <inkml:brushProperty name="width" value="0.2" units="cm"/>
      <inkml:brushProperty name="height" value="0.2" units="cm"/>
      <inkml:brushProperty name="color" value="#004F8B"/>
    </inkml:brush>
  </inkml:definitions>
  <inkml:trace contextRef="#ctx0" brushRef="#br0">8 383 292 0 0,'6'14'6763'0'0,"1"-173"-6407"0"0,1 10-192 0 0,-2 83-62 0 0,-5 63-94 0 0,-2 3-14 0 0,1-1 1 0 0,0 0-1 0 0,0 1 1 0 0,0-1-1 0 0,0 0 1 0 0,0 1-1 0 0,0-1 1 0 0,0 0 0 0 0,0 0-1 0 0,0 1 1 0 0,0-1-1 0 0,0 0 1 0 0,0 1-1 0 0,0-1 1 0 0,1 0-1 0 0,-1 1 1 0 0,0-1-1 0 0,0 1 1 0 0,1-1 0 0 0,-1 0-1 0 0,1 1 1 0 0,-1-1-1 0 0,0 1 1 0 0,1-1-1 0 0,-1 1 1 0 0,1-1-1 0 0,-1 1 1 0 0,1-1-1 0 0,-1 1 1 0 0,1-1-1 0 0,0 1 1 0 0,4 10 4 0 0,-1 0-1 0 0,0 1 1 0 0,-1-1 0 0 0,-1 1-1 0 0,1 0 1 0 0,-2 0-1 0 0,1 0 1 0 0,-1 18 0 0 0,-10 102 6 0 0,3-57-12 0 0,-30 276 157 0 0,26-263-156 0 0,9-85-80 0 0,-4 31-521 0 0</inkml:trace>
</inkml:ink>
</file>

<file path=ppt/ink/ink4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8:01.694"/>
    </inkml:context>
    <inkml:brush xml:id="br0">
      <inkml:brushProperty name="width" value="0.2" units="cm"/>
      <inkml:brushProperty name="height" value="0.2" units="cm"/>
      <inkml:brushProperty name="color" value="#004F8B"/>
    </inkml:brush>
  </inkml:definitions>
  <inkml:trace contextRef="#ctx0" brushRef="#br0">1 139 272 0 0,'0'0'530'0'0,"4"-3"-47"0"0,22-11 22 0 0,0 0 0 0 0,1 2 0 0 0,0 1 0 0 0,51-13 1 0 0,124-18 432 0 0,-76 26-3488 0 0,-113 14 1311 0 0</inkml:trace>
</inkml:ink>
</file>

<file path=ppt/ink/ink4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8:02.249"/>
    </inkml:context>
    <inkml:brush xml:id="br0">
      <inkml:brushProperty name="width" value="0.2" units="cm"/>
      <inkml:brushProperty name="height" value="0.2" units="cm"/>
      <inkml:brushProperty name="color" value="#004F8B"/>
    </inkml:brush>
  </inkml:definitions>
  <inkml:trace contextRef="#ctx0" brushRef="#br0">82 276 452 0 0,'0'0'457'0'0,"49"-17"2094"0"0,-44 14-2470 0 0,1-1 0 0 0,-1 1 0 0 0,1-1-1 0 0,-1 0 1 0 0,0 0 0 0 0,-1-1 0 0 0,1 1-1 0 0,-1-1 1 0 0,0 0 0 0 0,0 0 0 0 0,0 0-1 0 0,-1-1 1 0 0,1 0 0 0 0,-2 1 0 0 0,1-1-1 0 0,0 0 1 0 0,2-10 0 0 0,-3 7-48 0 0,0 0-1 0 0,0 0 1 0 0,-1-1 0 0 0,0 1-1 0 0,-1 0 1 0 0,0 0 0 0 0,0-1 0 0 0,-1 1-1 0 0,0 0 1 0 0,-1 0 0 0 0,-3-11-1 0 0,5 17-28 0 0,-1 1 0 0 0,1 0 0 0 0,-1 0 0 0 0,0 0 0 0 0,0 0 0 0 0,0 0 0 0 0,0 0 0 0 0,0 0 0 0 0,0 0 0 0 0,0 1-1 0 0,-1-1 1 0 0,1 0 0 0 0,-1 1 0 0 0,1-1 0 0 0,-1 1 0 0 0,0-1 0 0 0,0 1 0 0 0,1 0 0 0 0,-1 0 0 0 0,0 0 0 0 0,0 0 0 0 0,0 0-1 0 0,0 0 1 0 0,0 0 0 0 0,-1 1 0 0 0,1-1 0 0 0,0 1 0 0 0,0 0 0 0 0,0-1 0 0 0,0 1 0 0 0,-1 0 0 0 0,1 0 0 0 0,0 0-1 0 0,0 1 1 0 0,0-1 0 0 0,-1 0 0 0 0,1 1 0 0 0,-3 1 0 0 0,0 0 16 0 0,-1 0 0 0 0,1 0 0 0 0,0 1-1 0 0,0 0 1 0 0,0 0 0 0 0,0 0 0 0 0,0 1 0 0 0,1-1 0 0 0,-1 1 0 0 0,1 0 0 0 0,0 1-1 0 0,0-1 1 0 0,-3 6 0 0 0,-3 6 60 0 0,1 1 1 0 0,0 0-1 0 0,1 1 0 0 0,1 0 1 0 0,1 0-1 0 0,1 0 0 0 0,0 1 0 0 0,1 0 1 0 0,-2 28-1 0 0,6-41-97 0 0,0 1-1 0 0,0-1 1 0 0,0 0-1 0 0,1 0 1 0 0,-1 0-1 0 0,1 0 1 0 0,1 0-1 0 0,-1 0 1 0 0,1-1-1 0 0,0 1 1 0 0,1 0-1 0 0,-1-1 1 0 0,1 1-1 0 0,0-1 1 0 0,0 0-1 0 0,1 0 1 0 0,0 0-1 0 0,0-1 1 0 0,0 1 0 0 0,0-1-1 0 0,0 0 1 0 0,1 0-1 0 0,0 0 1 0 0,0-1-1 0 0,0 1 1 0 0,0-1-1 0 0,1-1 1 0 0,-1 1-1 0 0,1-1 1 0 0,0 0-1 0 0,-1 0 1 0 0,1 0-1 0 0,9 0 1 0 0,-11-1-73 0 0,8 2-565 0 0,0-1 0 0 0,1 0 0 0 0,-1-1 0 0 0,16 0 1 0 0,-7-1-800 0 0</inkml:trace>
</inkml:ink>
</file>

<file path=ppt/ink/ink4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8:03.267"/>
    </inkml:context>
    <inkml:brush xml:id="br0">
      <inkml:brushProperty name="width" value="0.2" units="cm"/>
      <inkml:brushProperty name="height" value="0.2" units="cm"/>
      <inkml:brushProperty name="color" value="#004F8B"/>
    </inkml:brush>
  </inkml:definitions>
  <inkml:trace contextRef="#ctx0" brushRef="#br0">1 321 560 0 0,'1'-3'531'0'0,"1"-2"-282"0"0,0 1-1 0 0,0-1 0 0 0,0 1 0 0 0,0 0 0 0 0,1 0 0 0 0,0 0 1 0 0,0 0-1 0 0,0 0 0 0 0,0 1 0 0 0,5-4 0 0 0,-7 6-208 0 0,1 0 0 0 0,-1 0 0 0 0,1 1 0 0 0,0-1 0 0 0,-1 1 0 0 0,1-1-1 0 0,0 1 1 0 0,0 0 0 0 0,-1-1 0 0 0,1 1 0 0 0,0 0 0 0 0,0 0 0 0 0,-1 0 0 0 0,1 0-1 0 0,0 1 1 0 0,0-1 0 0 0,-1 0 0 0 0,1 1 0 0 0,0-1 0 0 0,-1 1 0 0 0,1 0 0 0 0,-1-1-1 0 0,1 1 1 0 0,0 0 0 0 0,-1 0 0 0 0,0 0 0 0 0,1 0 0 0 0,-1 0 0 0 0,0 0 0 0 0,1 1-1 0 0,-1-1 1 0 0,1 2 0 0 0,2 1-3 0 0,0 0 1 0 0,-1 0-1 0 0,0 1 0 0 0,0-1 1 0 0,0 1-1 0 0,-1-1 0 0 0,1 1 1 0 0,-1 0-1 0 0,0 0 0 0 0,-1 0 1 0 0,1 0-1 0 0,-1 1 1 0 0,0-1-1 0 0,0 0 0 0 0,-1 1 1 0 0,1-1-1 0 0,-1 0 0 0 0,0 1 1 0 0,-1-1-1 0 0,-1 7 0 0 0,-2 11 76 0 0,-1 0 1 0 0,-1 0-1 0 0,-12 28 0 0 0,8-24 56 0 0,10-25-127 0 0,0-2-38 0 0,-1 0 0 0 0,1 1 0 0 0,0-1 1 0 0,0 0-1 0 0,0 0 0 0 0,0 1 1 0 0,0-1-1 0 0,0 0 0 0 0,0 0 0 0 0,-1 0 1 0 0,1 1-1 0 0,0-1 0 0 0,0 0 0 0 0,0 0 1 0 0,0 0-1 0 0,-1 0 0 0 0,1 1 1 0 0,0-1-1 0 0,0 0 0 0 0,0 0 0 0 0,-1 0 1 0 0,1 0-1 0 0,0 0 0 0 0,0 0 1 0 0,-1 0-1 0 0,1 0 0 0 0,0 0 0 0 0,0 0 1 0 0,-1 1-1 0 0,1-1 0 0 0,0 0 0 0 0,0 0 1 0 0,-1 0-1 0 0,1-1 0 0 0,0 1 1 0 0,0 0-1 0 0,-1 0 0 0 0,1 0 0 0 0,0 0 1 0 0,0 0-1 0 0,0 0 0 0 0,-1 0 1 0 0,1 0-1 0 0,0 0 0 0 0,0 0 0 0 0,0-1 1 0 0,-1 1-1 0 0,1 0 0 0 0,0 0 0 0 0,0 0 1 0 0,0 0-1 0 0,-1-1 0 0 0,1 1 1 0 0,0 0-1 0 0,0 0 0 0 0,0-1 0 0 0,0 1 1 0 0,0 0-1 0 0,0 0 0 0 0,-1-1 1 0 0,1 0-3 0 0,-1 1 1 0 0,0-1 0 0 0,1 0 0 0 0,-1 0 0 0 0,0 1-1 0 0,1-1 1 0 0,-1 0 0 0 0,1 0 0 0 0,-1 0 0 0 0,1 0-1 0 0,0 0 1 0 0,-1 0 0 0 0,1 0 0 0 0,0 0 0 0 0,0 0-1 0 0,0 0 1 0 0,-1 0 0 0 0,1 0 0 0 0,0 0 0 0 0,0 0-1 0 0,0 0 1 0 0,1-1 0 0 0,8-22-16 0 0,1 1 0 0 0,1 0 0 0 0,1 0 0 0 0,1 2 0 0 0,1-1 0 0 0,19-21 0 0 0,-28 37-2 0 0,0-1 1 0 0,0 1 0 0 0,1 0-1 0 0,0 0 1 0 0,1 1 0 0 0,-1-1-1 0 0,1 2 1 0 0,0-1 0 0 0,0 1 0 0 0,0 0-1 0 0,1 0 1 0 0,11-3 0 0 0,-17 6 1 0 0,0 0 7 0 0,0 1 1 0 0,-1 0-1 0 0,1 1 0 0 0,-1-1 1 0 0,1 0-1 0 0,-1 0 1 0 0,1 1-1 0 0,0-1 0 0 0,-1 0 1 0 0,1 1-1 0 0,-1 0 0 0 0,0-1 1 0 0,1 1-1 0 0,-1 0 0 0 0,1 0 1 0 0,-1 0-1 0 0,0 0 1 0 0,0 0-1 0 0,2 1 0 0 0,0 3 0 0 0,-1 0 0 0 0,1-1 0 0 0,-1 1-1 0 0,0 0 1 0 0,-1 1 0 0 0,1-1 0 0 0,-1 0-1 0 0,0 0 1 0 0,0 1 0 0 0,0-1 0 0 0,-1 0-1 0 0,0 6 1 0 0,-7 72-43 0 0,4-55 49 0 0,-11 27 30 0 0,13-53 32 0 0,0-2-60 0 0,0-1 0 0 0,1 1 0 0 0,-1 0 0 0 0,0 0 0 0 0,0 0 0 0 0,1 0 0 0 0,-1-1 0 0 0,0 1 0 0 0,1 0 0 0 0,-1-1 0 0 0,0 1 0 0 0,1 0 0 0 0,-1-1 0 0 0,1 1 0 0 0,-1-1 0 0 0,0 1 0 0 0,1-1 0 0 0,-1 0 0 0 0,1 1 0 0 0,0-1 0 0 0,-1 1 0 0 0,1-1 0 0 0,-1 0 0 0 0,1 1 0 0 0,0-1 0 0 0,0 0 0 0 0,-1 1 0 0 0,1-1 0 0 0,0 0 0 0 0,0 0 0 0 0,-2-34-36 0 0,17-37-90 0 0,-12 61 91 0 0,6-15-18 0 0,0 1 0 0 0,15-28 0 0 0,-21 48 36 0 0,-1 0 0 0 0,1 0 0 0 0,0 0 0 0 0,0 1 0 0 0,0-1 0 0 0,1 1 0 0 0,0 0 0 0 0,0 0 0 0 0,0 0 0 0 0,0 0 0 0 0,0 1 0 0 0,1 0 0 0 0,-1 0 0 0 0,1 0 0 0 0,0 0 0 0 0,0 1 0 0 0,7-3 0 0 0,-9 5 9 0 0,0 0 1 0 0,0 0 0 0 0,0 0 0 0 0,0 0-1 0 0,0 1 1 0 0,0-1 0 0 0,0 1 0 0 0,0 0-1 0 0,0-1 1 0 0,0 1 0 0 0,0 1-1 0 0,0-1 1 0 0,-1 0 0 0 0,1 1 0 0 0,-1-1-1 0 0,1 1 1 0 0,-1 0 0 0 0,1 0 0 0 0,3 4-1 0 0,43 51-115 0 0,-27-29 42 0 0,36 27 91 0 0,-57-54 28 0 0,5-2-33 0 0,-1-1 1 0 0,1 1 0 0 0,0-1 0 0 0,-1 0 0 0 0,1 0-1 0 0,-1-1 1 0 0,0 0 0 0 0,0 0 0 0 0,0 0 0 0 0,0 0-1 0 0,0-1 1 0 0,-1 0 0 0 0,1 0 0 0 0,-1 0 0 0 0,0-1-1 0 0,0 1 1 0 0,-1-1 0 0 0,0 0 0 0 0,1 0 0 0 0,-2 0-1 0 0,5-9 1 0 0,5-12-69 0 0,-1-1 0 0 0,15-54 0 0 0,-26 80 61 0 0,2-9 16 0 0,0-1 0 0 0,-1 1 1 0 0,0-1-1 0 0,-1 1 0 0 0,0-1 1 0 0,-1 0-1 0 0,-2-10 1 0 0,-1-27 410 0 0,4 45-382 0 0,0-1-1 0 0,0-2-39 0 0,-2 9 57 0 0,-11 59 10 0 0,3 1 1 0 0,-4 115-1 0 0,7-66 132 0 0,-2 47 115 0 0,-11 93 344 0 0,11-156-1211 0 0,9-94 231 0 0</inkml:trace>
</inkml:ink>
</file>

<file path=ppt/ink/ink4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8:03.599"/>
    </inkml:context>
    <inkml:brush xml:id="br0">
      <inkml:brushProperty name="width" value="0.2" units="cm"/>
      <inkml:brushProperty name="height" value="0.2" units="cm"/>
      <inkml:brushProperty name="color" value="#004F8B"/>
    </inkml:brush>
  </inkml:definitions>
  <inkml:trace contextRef="#ctx0" brushRef="#br0">118 50 180 0 0,'0'-2'73'0'0,"0"0"0"0"0,0 0 0 0 0,0 0-1 0 0,0 0 1 0 0,1 0 0 0 0,-1 0 0 0 0,1 0 0 0 0,0 0 0 0 0,-1 0-1 0 0,1 0 1 0 0,0 0 0 0 0,0 0 0 0 0,0 0 0 0 0,0 1 0 0 0,1-1-1 0 0,-1 0 1 0 0,0 1 0 0 0,1-1 0 0 0,-1 1 0 0 0,1-1 0 0 0,0 1-1 0 0,-1 0 1 0 0,1 0 0 0 0,0 0 0 0 0,0 0 0 0 0,0 0 0 0 0,-1 0-1 0 0,1 0 1 0 0,0 0 0 0 0,0 1 0 0 0,1-1 0 0 0,-1 1 0 0 0,0-1-1 0 0,0 1 1 0 0,0 0 0 0 0,0 0 0 0 0,0 0 0 0 0,0 0 0 0 0,0 1-1 0 0,0-1 1 0 0,0 0 0 0 0,0 1 0 0 0,1-1 0 0 0,2 3 0 0 0,1-2 15 0 0,1 2 1 0 0,-1-1 0 0 0,0 1-1 0 0,0-1 1 0 0,-1 2 0 0 0,1-1-1 0 0,-1 1 1 0 0,1 0 0 0 0,-1 0-1 0 0,0 0 1 0 0,-1 0 0 0 0,1 1-1 0 0,-1 0 1 0 0,4 6 0 0 0,-3-3-13 0 0,-1 0 0 0 0,-1 0 0 0 0,1 1 1 0 0,-1-1-1 0 0,-1 1 0 0 0,0 0 0 0 0,0 0 0 0 0,0 0 1 0 0,-1 0-1 0 0,-1 0 0 0 0,0 1 0 0 0,0-1 0 0 0,-1 0 1 0 0,0 0-1 0 0,0 0 0 0 0,-1 0 0 0 0,0 0 0 0 0,0 0 1 0 0,-1-1-1 0 0,-5 11 0 0 0,5-13-97 0 0,0-1 1 0 0,-1 0 0 0 0,1 1-1 0 0,-1-1 1 0 0,0-1-1 0 0,0 1 1 0 0,-1 0-1 0 0,1-1 1 0 0,-1 0 0 0 0,0 0-1 0 0,0-1 1 0 0,0 1-1 0 0,-1-1 1 0 0,1 0-1 0 0,-1 0 1 0 0,0-1 0 0 0,1 0-1 0 0,-1 0 1 0 0,0 0-1 0 0,-1-1 1 0 0,1 0-1 0 0,0 0 1 0 0,0 0 0 0 0,0-1-1 0 0,-1 0 1 0 0,1 0-1 0 0,0 0 1 0 0,0-1-1 0 0,-1 0 1 0 0,-7-3 0 0 0,3 2-549 0 0,0-1 0 0 0,0 0 0 0 0,0-1 0 0 0,-19-9 0 0 0,-3-9-1069 0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4:18"/>
    </inkml:context>
    <inkml:brush xml:id="br0">
      <inkml:brushProperty name="width" value="0.05" units="cm"/>
      <inkml:brushProperty name="height" value="0.05" units="cm"/>
      <inkml:brushProperty name="color" value="#E71224"/>
    </inkml:brush>
  </inkml:definitions>
  <inkml:trace contextRef="#ctx0" brushRef="#br0">1 105 268 0 0,'0'0'3079'0'0,"6"-3"-2880"0"0,46-17 430 0 0,90-40-590 0 0,-122 46-2123 0 0,-10 7 882 0 0</inkml:trace>
</inkml:ink>
</file>

<file path=ppt/ink/ink4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8:05.605"/>
    </inkml:context>
    <inkml:brush xml:id="br0">
      <inkml:brushProperty name="width" value="0.2" units="cm"/>
      <inkml:brushProperty name="height" value="0.2" units="cm"/>
      <inkml:brushProperty name="color" value="#004F8B"/>
    </inkml:brush>
  </inkml:definitions>
  <inkml:trace contextRef="#ctx0" brushRef="#br0">50 195 12 0 0,'5'-15'1410'0'0,"17"-118"3595"0"0,-24 87-3097 0 0,-7 222-1798 0 0,-33 189 0 0 0,31-318-79 0 0,1-8-1218 0 0,7-12-3014 0 0</inkml:trace>
</inkml:ink>
</file>

<file path=ppt/ink/ink4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8:06.223"/>
    </inkml:context>
    <inkml:brush xml:id="br0">
      <inkml:brushProperty name="width" value="0.2" units="cm"/>
      <inkml:brushProperty name="height" value="0.2" units="cm"/>
      <inkml:brushProperty name="color" value="#004F8B"/>
    </inkml:brush>
  </inkml:definitions>
  <inkml:trace contextRef="#ctx0" brushRef="#br0">1 175 312 0 0,'0'0'331'0'0,"4"-4"-9"0"0,12-4-75 0 0,0 0 1 0 0,0 0 0 0 0,1 2-1 0 0,-1 0 1 0 0,1 0-1 0 0,1 2 1 0 0,18-3 0 0 0,26-8 16 0 0,274-75 988 0 0,-327 87-1245 0 0,21-7 930 0 0,-38 14-929 0 0,1 0 0 0 0,1 1 0 0 0,-1 0 0 0 0,0 0 0 0 0,1 0 0 0 0,0 0 0 0 0,1 1 0 0 0,-1 0 0 0 0,-6 10 0 0 0,7-8 24 0 0,-1 1 1 0 0,1-1-1 0 0,1 1 1 0 0,0 1 0 0 0,0-1-1 0 0,1 1 1 0 0,0-1-1 0 0,0 1 1 0 0,1 0-1 0 0,1 0 1 0 0,0 0-1 0 0,0 0 1 0 0,1 14-1 0 0,0-19-14 0 0,0 0 0 0 0,1 0 1 0 0,0 1-1 0 0,0-1 0 0 0,0 0 0 0 0,0 0 0 0 0,1 0 0 0 0,0 0 0 0 0,0 0 0 0 0,0 0 0 0 0,1-1 0 0 0,-1 1 0 0 0,1-1 0 0 0,0 1 0 0 0,1-1 0 0 0,-1 0 1 0 0,1 0-1 0 0,0-1 0 0 0,0 1 0 0 0,0-1 0 0 0,0 1 0 0 0,0-2 0 0 0,1 1 0 0 0,-1 0 0 0 0,1-1 0 0 0,7 3 0 0 0,-5-3-7 0 0,0 0-1 0 0,0-1 1 0 0,0 0-1 0 0,0 0 1 0 0,0 0-1 0 0,0-1 1 0 0,0 0-1 0 0,0-1 1 0 0,0 1 0 0 0,0-1-1 0 0,0-1 1 0 0,0 1-1 0 0,0-1 1 0 0,-1-1-1 0 0,1 1 1 0 0,-1-1-1 0 0,10-6 1 0 0,-13 7-15 0 0,0 0 1 0 0,0 0-1 0 0,0 0 0 0 0,0-1 1 0 0,0 1-1 0 0,-1-1 1 0 0,1 0-1 0 0,-1 0 0 0 0,0 0 1 0 0,0 0-1 0 0,0 0 1 0 0,0 0-1 0 0,-1-1 1 0 0,1 1-1 0 0,-1 0 0 0 0,0-1 1 0 0,0 1-1 0 0,0-1 1 0 0,0 0-1 0 0,-1 1 0 0 0,1-1 1 0 0,-1 0-1 0 0,0 1 1 0 0,0-1-1 0 0,-1 0 1 0 0,1 1-1 0 0,-1-1 0 0 0,1 0 1 0 0,-1 1-1 0 0,0-1 1 0 0,-1 1-1 0 0,1-1 0 0 0,-1 1 1 0 0,-2-5-1 0 0,-1 0-42 0 0,0-1 1 0 0,0 2-1 0 0,-1-1 0 0 0,0 1 0 0 0,0 0 0 0 0,-1 0 0 0 0,0 1 1 0 0,0 0-1 0 0,-1 0 0 0 0,1 0 0 0 0,-1 1 0 0 0,0 0 0 0 0,-11-4 0 0 0,-37-14-3071 0 0,39 17 1579 0 0</inkml:trace>
</inkml:ink>
</file>

<file path=ppt/ink/ink4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8:06.994"/>
    </inkml:context>
    <inkml:brush xml:id="br0">
      <inkml:brushProperty name="width" value="0.2" units="cm"/>
      <inkml:brushProperty name="height" value="0.2" units="cm"/>
      <inkml:brushProperty name="color" value="#004F8B"/>
    </inkml:brush>
  </inkml:definitions>
  <inkml:trace contextRef="#ctx0" brushRef="#br0">26 155 400 0 0,'-6'-12'4935'0'0,"16"-14"-4435"0"0,1 0 1 0 0,29-49-1 0 0,-39 74-458 0 0,5-13 8 0 0,-5 31-25 0 0,-5 41 7 0 0,4-54-26 0 0,-45 267 125 0 0,17-126-14 0 0,19-84 74 0 0,7-33-4707 0 0</inkml:trace>
</inkml:ink>
</file>

<file path=ppt/ink/ink4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8:07.496"/>
    </inkml:context>
    <inkml:brush xml:id="br0">
      <inkml:brushProperty name="width" value="0.2" units="cm"/>
      <inkml:brushProperty name="height" value="0.2" units="cm"/>
      <inkml:brushProperty name="color" value="#004F8B"/>
    </inkml:brush>
  </inkml:definitions>
  <inkml:trace contextRef="#ctx0" brushRef="#br0">19 175 176 0 0,'0'0'1882'0'0,"-17"-17"1305"0"0,17 17-3088 0 0,0-1 1 0 0,-1 1 0 0 0,1-1-1 0 0,0 1 1 0 0,0-1 0 0 0,0 1-1 0 0,0-1 1 0 0,-1 1 0 0 0,1-1-1 0 0,0 0 1 0 0,0 1 0 0 0,0-1-1 0 0,0 1 1 0 0,0-1-1 0 0,0 1 1 0 0,0-1 0 0 0,1 1-1 0 0,-1-2 1 0 0,27-8-21 0 0,1 2 0 0 0,0 0 0 0 0,0 2 0 0 0,56-5 0 0 0,-22 2-37 0 0,415-73-600 0 0,-449 70-393 0 0</inkml:trace>
</inkml:ink>
</file>

<file path=ppt/ink/ink4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8:07.897"/>
    </inkml:context>
    <inkml:brush xml:id="br0">
      <inkml:brushProperty name="width" value="0.2" units="cm"/>
      <inkml:brushProperty name="height" value="0.2" units="cm"/>
      <inkml:brushProperty name="color" value="#004F8B"/>
    </inkml:brush>
  </inkml:definitions>
  <inkml:trace contextRef="#ctx0" brushRef="#br0">150 1 380 0 0,'0'0'3264'0'0,"-3"5"-3117"0"0,-11 28 109 0 0,1 2 1 0 0,-12 53-1 0 0,7-23-83 0 0,-57 210 586 0 0,74-273-939 0 0</inkml:trace>
</inkml:ink>
</file>

<file path=ppt/ink/ink4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8:08.383"/>
    </inkml:context>
    <inkml:brush xml:id="br0">
      <inkml:brushProperty name="width" value="0.2" units="cm"/>
      <inkml:brushProperty name="height" value="0.2" units="cm"/>
      <inkml:brushProperty name="color" value="#004F8B"/>
    </inkml:brush>
  </inkml:definitions>
  <inkml:trace contextRef="#ctx0" brushRef="#br0">26 89 388 0 0,'27'-29'1872'0'0,"-18"22"-1711"0"0,0 1 0 0 0,0 0 0 0 0,1 1 0 0 0,0 0 0 0 0,0 0 0 0 0,0 1 1 0 0,0 0-1 0 0,1 1 0 0 0,0 0 0 0 0,13-2 0 0 0,-21 5-142 0 0,6-2 95 0 0,0 0-1 0 0,1 1 1 0 0,-1 0-1 0 0,19 1 1 0 0,-26 0-98 0 0,1 0 1 0 0,-1 1-1 0 0,0-1 1 0 0,0 1-1 0 0,0-1 0 0 0,0 1 1 0 0,0 0-1 0 0,0 0 0 0 0,0 0 1 0 0,0 0-1 0 0,0 0 1 0 0,0 1-1 0 0,0-1 0 0 0,-1 1 1 0 0,1-1-1 0 0,-1 1 0 0 0,1-1 1 0 0,-1 1-1 0 0,1 0 1 0 0,-1 0-1 0 0,0-1 0 0 0,0 1 1 0 0,0 0-1 0 0,0 0 0 0 0,0 0 1 0 0,1 4-1 0 0,-2 2 7 0 0,-1 0 0 0 0,1 0 1 0 0,-1 0-1 0 0,-1 0 0 0 0,0 0 0 0 0,0 0 0 0 0,0-1 0 0 0,-1 1 1 0 0,0 0-1 0 0,-5 8 0 0 0,1-3-5 0 0,-1-1 0 0 0,1 0 0 0 0,-2 0 0 0 0,0-1 0 0 0,0 0 0 0 0,-17 15 0 0 0,-71 51 94 0 0,50-41 137 0 0,33-26 171 0 0,8-5 99 0 0,10-7-59 0 0,33-9-173 0 0,-28 10-269 0 0,-1 0 0 0 0,0 1 0 0 0,1 1 0 0 0,-1-1 0 0 0,1 1 0 0 0,-1 1 0 0 0,0-1 0 0 0,0 2 0 0 0,0-1 0 0 0,0 1 0 0 0,0 0 0 0 0,0 0 0 0 0,-1 1 0 0 0,1 0 0 0 0,6 6 0 0 0,-10-7-16 0 0,0-1 1 0 0,-1 1-1 0 0,0 0 0 0 0,0 0 0 0 0,0 0 0 0 0,0 1 1 0 0,0-1-1 0 0,-1 1 0 0 0,1 0 0 0 0,-1-1 0 0 0,0 1 1 0 0,0 0-1 0 0,-1 0 0 0 0,1 0 0 0 0,-1 1 0 0 0,0-1 1 0 0,0 0-1 0 0,0 0 0 0 0,0 1 0 0 0,-1-1 0 0 0,0 0 1 0 0,0 1-1 0 0,0-1 0 0 0,0 1 0 0 0,-1-1 0 0 0,0 0 1 0 0,1 1-1 0 0,-2-1 0 0 0,1 0 0 0 0,-3 6 0 0 0,1-4-46 0 0,-1 0 0 0 0,0-1 0 0 0,0 1 0 0 0,0-1-1 0 0,-1 0 1 0 0,0 0 0 0 0,0 0 0 0 0,0-1-1 0 0,-1 0 1 0 0,1 0 0 0 0,-1 0 0 0 0,0 0 0 0 0,0-1-1 0 0,0 0 1 0 0,-11 3 0 0 0,3-1-540 0 0,0 0 0 0 0,0-1 0 0 0,-1-1 0 0 0,0 0 0 0 0,1-1 0 0 0,-19 1 0 0 0,3-5-1134 0 0</inkml:trace>
</inkml:ink>
</file>

<file path=ppt/ink/ink4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8:08.885"/>
    </inkml:context>
    <inkml:brush xml:id="br0">
      <inkml:brushProperty name="width" value="0.2" units="cm"/>
      <inkml:brushProperty name="height" value="0.2" units="cm"/>
      <inkml:brushProperty name="color" value="#004F8B"/>
    </inkml:brush>
  </inkml:definitions>
  <inkml:trace contextRef="#ctx0" brushRef="#br0">166 0 404 0 0,'0'0'3182'0'0,"-2"5"-2982"0"0,-10 34 367 0 0,-13 76-1 0 0,2-9-160 0 0,-79 387 1598 0 0,100-460-1934 0 0</inkml:trace>
</inkml:ink>
</file>

<file path=ppt/ink/ink4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8:09.334"/>
    </inkml:context>
    <inkml:brush xml:id="br0">
      <inkml:brushProperty name="width" value="0.2" units="cm"/>
      <inkml:brushProperty name="height" value="0.2" units="cm"/>
      <inkml:brushProperty name="color" value="#004F8B"/>
    </inkml:brush>
  </inkml:definitions>
  <inkml:trace contextRef="#ctx0" brushRef="#br0">162 4 180 0 0,'6'-1'112'0'0,"1"0"-1"0"0,-1 1 1 0 0,0-1-1 0 0,1 1 1 0 0,-1 0-1 0 0,0 1 1 0 0,1-1-1 0 0,-1 1 1 0 0,0 0-1 0 0,0 1 1 0 0,1 0 0 0 0,-1 0-1 0 0,0 0 1 0 0,-1 1-1 0 0,1-1 1 0 0,0 1-1 0 0,-1 1 1 0 0,0-1-1 0 0,1 1 1 0 0,-1 0-1 0 0,-1 0 1 0 0,1 1-1 0 0,-1-1 1 0 0,1 1 0 0 0,-1 0-1 0 0,-1 0 1 0 0,1 0-1 0 0,-1 1 1 0 0,0-1-1 0 0,0 1 1 0 0,0 0-1 0 0,-1 0 1 0 0,0 0-1 0 0,0 0 1 0 0,-1 0-1 0 0,1 0 1 0 0,-1 1 0 0 0,-1-1-1 0 0,1 0 1 0 0,-1 1-1 0 0,0-1 1 0 0,-1 1-1 0 0,-1 8 1 0 0,0-5-27 0 0,0-1 1 0 0,-1 0-1 0 0,-1 0 1 0 0,1 0-1 0 0,-1-1 1 0 0,-1 1-1 0 0,1-1 1 0 0,-2 0-1 0 0,1 0 1 0 0,-1-1-1 0 0,0 0 1 0 0,0 0-1 0 0,-1 0 1 0 0,0 0-1 0 0,0-1 0 0 0,-1 0 1 0 0,0-1-1 0 0,-15 9 1 0 0,13-9-337 0 0,-1 0 1 0 0,0 0-1 0 0,0-1 1 0 0,0 0-1 0 0,0-1 1 0 0,-1 0-1 0 0,1-1 1 0 0,-1-1-1 0 0,0 1 1 0 0,0-2-1 0 0,1 0 1 0 0,-1 0-1 0 0,0-1 1 0 0,-22-4-1 0 0,6-4-1415 0 0</inkml:trace>
</inkml:ink>
</file>

<file path=ppt/ink/ink4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5T10:58:39.890"/>
    </inkml:context>
    <inkml:brush xml:id="br0">
      <inkml:brushProperty name="width" value="0.2" units="cm"/>
      <inkml:brushProperty name="height" value="0.2" units="cm"/>
      <inkml:brushProperty name="color" value="#004F8B"/>
    </inkml:brush>
  </inkml:definitions>
  <inkml:trace contextRef="#ctx0" brushRef="#br0">61 1 292,'0'0'4836,"2"4"-4849,7 14 29,-8-14-12,0 0-1,-1 0 1,1 0-1,-1 0 1,1 0-1,-1 0 1,-1 0-1,1 0 1,0 1-1,-1-1 1,0 0-1,-1 4 1,-1 7 3,0 21 76,-12 50 0,2-7 26,10-73-106,1 12 11,2-16-46,-6 9 39,5-7 486,5-11-495,1 1 0,1 0 0,-1 0-1,1 1 1,0 0 0,0 0 0,1 0 0,0 1 0,-1 0 0,1 0 0,11-4 0,6-2 11,25-6-126,-47 15 120,3 1-2,1 1 0,-1-1 0,1 1-1,-1 0 1,0 0 0,0 0 0,0 1 0,8 3 0,-7 0 4,0 1 1,0 0-1,-1 0 1,0 0-1,0 0 0,-1 1 1,7 13-1,-8-13-1,-1 0-1,0 0 1,0 0-1,-1 0 1,0 0-1,0 0 1,0 1-1,-1-1 0,0 0 1,-1 0-1,0 1 1,0-1-1,0 0 1,-1 0-1,0 0 1,0 0-1,-1 0 1,0-1-1,0 1 1,-1-1-1,1 0 1,-1 0-1,-1 0 1,1 0-1,-11 10 0,2-4 4,0 0-1,-1 0 0,0-2 0,-1 1 0,0-2 0,-1 0 0,1-1 0,-34 12 1,5-10 43,42-10-45,1 0-1,-1 0 1,0 0 0,1 0-1,-1 0 1,0 0 0,1-1-1,-1 1 1,1-1 0,-1 1-1,0-1 1,1 1-1,-1-1 1,1 0 0,-1 0-1,1 0 1,0 0 0,-1 0-1,1 0 1,0 0 0,-2-3-1,2 1-4,1 1 1,0-1-1,0 0 0,0 0 0,0 0 0,0 1 0,0-1 1,1 0-1,-1 0 0,1 1 0,0-1 0,0 0 0,0 1 1,0-1-1,3-3 0,5-7-959,1 1 0,0 0 0,16-15 0</inkml:trace>
</inkml:ink>
</file>

<file path=ppt/ink/ink4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8:40.893"/>
    </inkml:context>
    <inkml:brush xml:id="br0">
      <inkml:brushProperty name="width" value="0.2" units="cm"/>
      <inkml:brushProperty name="height" value="0.2" units="cm"/>
      <inkml:brushProperty name="color" value="#004F8B"/>
    </inkml:brush>
  </inkml:definitions>
  <inkml:trace contextRef="#ctx0" brushRef="#br0">2 8 188 0 0,'0'0'2485'0'0,"0"1"-2469"0"0,-1-1-1 0 0,1 0 1 0 0,0 1 0 0 0,0-1 0 0 0,0 0-1 0 0,0 0 1 0 0,0 1 0 0 0,0-1 0 0 0,-1 0 0 0 0,1 1-1 0 0,0-1 1 0 0,0 0 0 0 0,0 1 0 0 0,0-1-1 0 0,0 0 1 0 0,0 1 0 0 0,0-1 0 0 0,0 0-1 0 0,1 1 1 0 0,-1-1 0 0 0,0 0 0 0 0,0 1-1 0 0,0-1 1 0 0,0 0 0 0 0,0 0 0 0 0,0 1 0 0 0,1-1-1 0 0,-1 0 1 0 0,0 0 0 0 0,0 1 0 0 0,0-1-1 0 0,1 0 1 0 0,-1 0 0 0 0,0 1 0 0 0,0-1-1 0 0,1 0 1 0 0,-1 0 0 0 0,0 0 0 0 0,0 0-1 0 0,1 1 1 0 0,-1-1 0 0 0,0 0 0 0 0,1 0 0 0 0,-1 0-1 0 0,139-18 929 0 0,-72 16-946 0 0,-64 14-2316 0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4:18.553"/>
    </inkml:context>
    <inkml:brush xml:id="br0">
      <inkml:brushProperty name="width" value="0.05" units="cm"/>
      <inkml:brushProperty name="height" value="0.05" units="cm"/>
      <inkml:brushProperty name="color" value="#E71224"/>
    </inkml:brush>
  </inkml:definitions>
  <inkml:trace contextRef="#ctx0" brushRef="#br0">53 113 476 0 0,'0'0'5056'0'0,"-5"5"-4949"0"0,-1 4-75 0 0,0 1 0 0 0,1-1 1 0 0,0 1-1 0 0,0 0 0 0 0,1 0 1 0 0,0 0-1 0 0,1 0 0 0 0,0 1 1 0 0,1 0-1 0 0,0-1 1 0 0,1 1-1 0 0,0 0 0 0 0,0 0 1 0 0,1 0-1 0 0,1 0 0 0 0,0 0 1 0 0,0-1-1 0 0,1 1 0 0 0,1 0 1 0 0,-1-1-1 0 0,6 12 1 0 0,-7-20-1 0 0,0 1 0 0 0,1-1 0 0 0,-1 1 0 0 0,1-1 0 0 0,0 1 0 0 0,-1-1 0 0 0,1 0 0 0 0,0 0 0 0 0,0 0 0 0 0,0 0 0 0 0,1 0 0 0 0,3 2 0 0 0,-4-4-26 0 0,-1-1 0 0 0,1 1 1 0 0,-1-1-1 0 0,0 0 0 0 0,1 1 1 0 0,-1-1-1 0 0,0 0 0 0 0,1 0 1 0 0,-1 0-1 0 0,0 0 0 0 0,0 0 0 0 0,0 0 1 0 0,0 0-1 0 0,0-1 0 0 0,0 1 1 0 0,0 0-1 0 0,0 0 0 0 0,0-1 1 0 0,-1 1-1 0 0,1-1 0 0 0,0 1 1 0 0,-1-1-1 0 0,1 1 0 0 0,-1-1 1 0 0,0 1-1 0 0,1-3 0 0 0,1-3 14 0 0,-1-1-1 0 0,0 1 1 0 0,0 0 0 0 0,0-1-1 0 0,-1-8 1 0 0,-3-16 51 0 0,-1 1 0 0 0,-10-40 1 0 0,13 67-74 0 0,0 0 0 0 0,0 1 0 0 0,1-1 0 0 0,0 0 0 0 0,0 0 0 0 0,0 0 0 0 0,0 1 0 0 0,0-1 0 0 0,1 0 0 0 0,0 0 0 0 0,-1 1 0 0 0,2-1 0 0 0,-1 1 0 0 0,0-1 1 0 0,1 1-1 0 0,-1-1 0 0 0,1 1 0 0 0,0 0 0 0 0,0-1 0 0 0,0 1 0 0 0,1 0 0 0 0,-1 1 0 0 0,1-1 0 0 0,0 0 0 0 0,-1 1 0 0 0,1-1 0 0 0,0 1 0 0 0,1 0 0 0 0,-1 0 0 0 0,0 0 0 0 0,0 0 0 0 0,1 1 1 0 0,4-2-1 0 0,-3 0-2 0 0,1 1 1 0 0,0 0-1 0 0,1 0 1 0 0,-1 0 0 0 0,0 1-1 0 0,0 0 1 0 0,1 0-1 0 0,-1 0 1 0 0,1 1 0 0 0,-1 0-1 0 0,0 1 1 0 0,1-1-1 0 0,-1 1 1 0 0,0 0 0 0 0,1 1-1 0 0,-1-1 1 0 0,0 1-1 0 0,0 1 1 0 0,8 3 0 0 0,-11-4-4 0 0,1 0 1 0 0,-1 0 0 0 0,-1 1 0 0 0,1-1-1 0 0,0 1 1 0 0,0-1 0 0 0,-1 1 0 0 0,0 0-1 0 0,1 0 1 0 0,-1 0 0 0 0,0 1 0 0 0,0-1-1 0 0,-1 0 1 0 0,1 1 0 0 0,-1-1-1 0 0,0 1 1 0 0,0-1 0 0 0,0 1 0 0 0,1 6-1 0 0,-2-2 4 0 0,0-1 0 0 0,-1 1-1 0 0,0 0 1 0 0,0-1 0 0 0,0 1-1 0 0,-1 0 1 0 0,0-1 0 0 0,-7 14-1 0 0,6-14 16 0 0,-1-1 0 0 0,0 0-1 0 0,-1 0 1 0 0,1 0 0 0 0,-1-1 0 0 0,0 1-1 0 0,-1-1 1 0 0,-8 6 0 0 0,12-9 155 0 0,-3-11-96 0 0,4 9-69 0 0,1-1-1 0 0,-1 1 1 0 0,1-1-1 0 0,-1 1 0 0 0,1 0 1 0 0,0-1-1 0 0,-1 1 0 0 0,1-1 1 0 0,0 1-1 0 0,-1-1 1 0 0,1 1-1 0 0,0-1 0 0 0,0 1 1 0 0,-1-1-1 0 0,1 1 1 0 0,0-1-1 0 0,0 1 0 0 0,0-1 1 0 0,0 1-1 0 0,0-1 1 0 0,-1 0-1 0 0,1 1 0 0 0,0-1 1 0 0,0 1-1 0 0,1-1 0 0 0,-1 1 1 0 0,0-1-1 0 0,0 0 1 0 0,0 1-1 0 0,0-1 0 0 0,0 1 1 0 0,1-1-1 0 0,-1 1 1 0 0,0-1-1 0 0,1 0 0 0 0,19-39-255 0 0,2 1-1 0 0,2 0 1 0 0,1 2-1 0 0,35-40 1 0 0,-56 66-2756 0 0,-3 8 1271 0 0</inkml:trace>
</inkml:ink>
</file>

<file path=ppt/ink/ink4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5T10:58:41.948"/>
    </inkml:context>
    <inkml:brush xml:id="br0">
      <inkml:brushProperty name="width" value="0.2" units="cm"/>
      <inkml:brushProperty name="height" value="0.2" units="cm"/>
      <inkml:brushProperty name="color" value="#004F8B"/>
    </inkml:brush>
  </inkml:definitions>
  <inkml:trace contextRef="#ctx0" brushRef="#br0">100 45 96,'0'0'1119,"22"-44"2548,-28 52-3151,-5 4-491,0 2 1,1-1-1,-13 24 1,12-11-14,1 0-1,2 1 1,0 0 0,2 1-1,1 0 1,1 0 0,0 29-1,2-34-17,1-14 10,0 0 0,0-1 0,1 1 1,0 0-1,1-1 0,0 1 0,0 0 0,0-1 0,1 1 0,4 8 1,-1-9-4,1 1 0,1-1 0,0-1 0,0 1 0,0-1 0,10 7 0,-15-13 33,-2 0-30,1-1 0,-1 1 0,1-1 0,0 1 1,-1-1-1,1 1 0,0-1 0,-1 1 0,1-1 0,0 0 0,-1 1 0,1-1 1,0 0-1,0 1 0,0-1 0,-1 0 0,1 0 0,0 0 0,0 0 0,0 0 1,-1 0-1,1 0 0,0 0 0,0 0 0,0 0 0,-1-1 0,1 1 0,0 0 1,1-1-1,16-3 30,-8 2-3,0-1 0,-1 0 0,1-1 0,-1 0-1,0 0 1,0-1 0,-1 0 0,1-1 0,-1 0 0,0 0 0,-1-1 0,1 0 0,-1 0 0,-1-1 0,8-10 0,-6 6 16,0 0 0,-1-1 1,0 0-1,-1 0 0,-1 0 0,0-1 1,-1 0-1,0 0 0,-2 0 1,1 0-1,-1 0 0,-1-1 1,-1 1-1,0-1 0,-1 1 1,0 0-1,-1-1 0,-1 1 0,0 0 1,-1 0-1,-1 1 0,0-1 1,0 1-1,-14-21 0,15 28-72,-1 0 1,0 0-1,0 1 0,0 0 0,-1 0 0,-11-8 0,14 11-342,-1 0-1,0 0 1,-1 0 0,1 0-1,0 1 1,0-1 0,-7 0-1</inkml:trace>
</inkml:ink>
</file>

<file path=ppt/ink/ink4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8:42.751"/>
    </inkml:context>
    <inkml:brush xml:id="br0">
      <inkml:brushProperty name="width" value="0.2" units="cm"/>
      <inkml:brushProperty name="height" value="0.2" units="cm"/>
      <inkml:brushProperty name="color" value="#004F8B"/>
    </inkml:brush>
  </inkml:definitions>
  <inkml:trace contextRef="#ctx0" brushRef="#br0">200 58 132 0 0,'0'0'3950'0'0,"2"-5"-3745"0"0,13-29 574 0 0,-14 32-386 0 0,4-15 1119 0 0,-169 622-1376 0 0,137-488-109 0 0,-3 9-92 0 0,28-88-405 0 0</inkml:trace>
</inkml:ink>
</file>

<file path=ppt/ink/ink4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8:43.730"/>
    </inkml:context>
    <inkml:brush xml:id="br0">
      <inkml:brushProperty name="width" value="0.2" units="cm"/>
      <inkml:brushProperty name="height" value="0.2" units="cm"/>
      <inkml:brushProperty name="color" value="#004F8B"/>
    </inkml:brush>
  </inkml:definitions>
  <inkml:trace contextRef="#ctx0" brushRef="#br0">56 1 312 0 0,'0'0'3514'0'0,"-27"28"-2926"0"0,-1 20 938 0 0</inkml:trace>
</inkml:ink>
</file>

<file path=ppt/ink/ink4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8:44.585"/>
    </inkml:context>
    <inkml:brush xml:id="br0">
      <inkml:brushProperty name="width" value="0.2" units="cm"/>
      <inkml:brushProperty name="height" value="0.2" units="cm"/>
      <inkml:brushProperty name="color" value="#004F8B"/>
    </inkml:brush>
  </inkml:definitions>
  <inkml:trace contextRef="#ctx0" brushRef="#br0">62 8 216 0 0,'0'0'1520'0'0,"0"0"-1476"0"0,0 0 0 0 0,0-1 1 0 0,0 1-1 0 0,0 0 0 0 0,0-1 0 0 0,0 1 0 0 0,0 0 0 0 0,0 0 1 0 0,0-1-1 0 0,-1 1 0 0 0,1 0 0 0 0,0-1 0 0 0,0 1 0 0 0,0 0 1 0 0,0 0-1 0 0,-1-1 0 0 0,1 1 0 0 0,0 0 0 0 0,0 0 0 0 0,-1-1 0 0 0,1 1 1 0 0,0 0-1 0 0,0 0 0 0 0,-1 0 0 0 0,1 0 0 0 0,0 0 0 0 0,-1-1 1 0 0,1 1-1 0 0,0 0 0 0 0,-1 0 0 0 0,1 0 0 0 0,0 0 0 0 0,-1 0 1 0 0,1 0-1 0 0,0 0 0 0 0,-1 0 0 0 0,1 0 0 0 0,0 0 0 0 0,-1 0 1 0 0,1 0-1 0 0,0 0 0 0 0,-1 0 0 0 0,-50 57 2264 0 0,51-57-2283 0 0,31-24 434 0 0,-30 23-260 0 0,3-2 128 0 0</inkml:trace>
</inkml:ink>
</file>

<file path=ppt/ink/ink4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9:26.621"/>
    </inkml:context>
    <inkml:brush xml:id="br0">
      <inkml:brushProperty name="width" value="0.2" units="cm"/>
      <inkml:brushProperty name="height" value="0.2" units="cm"/>
      <inkml:brushProperty name="color" value="#004F8B"/>
    </inkml:brush>
  </inkml:definitions>
  <inkml:trace contextRef="#ctx0" brushRef="#br0">134 195 240 0 0,'8'-6'535'0'0,"1"1"-1"0"0,-1 0 1 0 0,1 1 0 0 0,1 0-1 0 0,-1 0 1 0 0,10-2 0 0 0,20-8 632 0 0,-27 8-872 0 0,0 0 0 0 0,0-1 0 0 0,-1 0 0 0 0,19-15-1 0 0,-26 19-256 0 0,-1 0 0 0 0,0 0 0 0 0,0-1-1 0 0,0 1 1 0 0,-1-1 0 0 0,1 0 0 0 0,-1 1 0 0 0,0-1-1 0 0,0 0 1 0 0,0 0 0 0 0,0-1 0 0 0,-1 1 0 0 0,0 0-1 0 0,0-1 1 0 0,0 1 0 0 0,0 0 0 0 0,0-9 0 0 0,-1 12-36 0 0,-1 0 0 0 0,1 0 0 0 0,-1 0 0 0 0,1 1 0 0 0,-1-1 0 0 0,1 0 0 0 0,-1 0 1 0 0,1 0-1 0 0,-1 0 0 0 0,0 1 0 0 0,1-1 0 0 0,-1 0 0 0 0,0 1 0 0 0,0-1 0 0 0,0 0 0 0 0,1 1 0 0 0,-1-1 1 0 0,0 1-1 0 0,0 0 0 0 0,0-1 0 0 0,0 1 0 0 0,0 0 0 0 0,0-1 0 0 0,0 1 0 0 0,0 0 0 0 0,-1 0 1 0 0,-26-5 15 0 0,18 6-18 0 0,1 0 0 0 0,-1 0 0 0 0,0 1-1 0 0,0 0 1 0 0,1 0 0 0 0,-1 1 0 0 0,1 1 0 0 0,0 0-1 0 0,0 0 1 0 0,-15 10 0 0 0,4-2-5 0 0,1 1 0 0 0,1 1 0 0 0,-26 24 0 0 0,33-27 25 0 0,1 1 0 0 0,0 0 0 0 0,1 0 0 0 0,0 1 1 0 0,1 0-1 0 0,-12 26 0 0 0,18-35-8 0 0,0 0 0 0 0,0 0 0 0 0,1 1 0 0 0,-1-1 0 0 0,1 1 0 0 0,0-1 0 0 0,0 1 0 0 0,1-1 0 0 0,-1 1 1 0 0,1 0-1 0 0,0-1 0 0 0,1 1 0 0 0,-1 0 0 0 0,1-1 0 0 0,-1 1 0 0 0,1-1 0 0 0,1 1 0 0 0,-1-1 0 0 0,1 1 0 0 0,0-1 0 0 0,0 0 0 0 0,0 0 0 0 0,0 0 1 0 0,1 0-1 0 0,-1 0 0 0 0,5 5 0 0 0,-1-5-4 0 0,0 0 0 0 0,1 1 1 0 0,-1-2-1 0 0,0 1 0 0 0,1-1 1 0 0,0 0-1 0 0,0 0 0 0 0,0-1 1 0 0,0 0-1 0 0,15 2 0 0 0,76 6-77 0 0,-94-10 63 0 0,51 2-194 0 0,1-3 1 0 0,-1-2-1 0 0,1-3 0 0 0,-1-2 0 0 0,64-18 0 0 0,-98 20 114 0 0,-1-1 0 0 0,0-1 0 0 0,0 0 1 0 0,0-2-1 0 0,33-22 0 0 0,-45 26 96 0 0,1 0 0 0 0,-1-1 0 0 0,0 0 0 0 0,-1 0 0 0 0,0-1 1 0 0,0 0-1 0 0,-1 0 0 0 0,0-1 0 0 0,0 0 0 0 0,-1 0 0 0 0,0 0 0 0 0,-1 0 0 0 0,7-20 1 0 0,-10 27 3 0 0,0-1 1 0 0,0 1 0 0 0,0-1 0 0 0,-1 0 0 0 0,1 1 0 0 0,-1-1-1 0 0,0 1 1 0 0,1-1 0 0 0,-1 0 0 0 0,0 1 0 0 0,-1-1 0 0 0,1 0-1 0 0,0 1 1 0 0,-1-1 0 0 0,1 0 0 0 0,-1 1 0 0 0,0-1 0 0 0,0 1 0 0 0,0-1-1 0 0,0 1 1 0 0,0 0 0 0 0,-1-1 0 0 0,1 1 0 0 0,-1 0 0 0 0,0 0-1 0 0,1 0 1 0 0,-1 0 0 0 0,0 0 0 0 0,0 0 0 0 0,0 1 0 0 0,0-1-1 0 0,-1 1 1 0 0,1-1 0 0 0,0 1 0 0 0,-1 0 0 0 0,1 0 0 0 0,0 0-1 0 0,-1 0 1 0 0,0 0 0 0 0,1 0 0 0 0,-5 0 0 0 0,-3 0-6 0 0,-1 0 0 0 0,0 0 0 0 0,0 1-1 0 0,0 0 1 0 0,1 1 0 0 0,-1 0 0 0 0,0 1 0 0 0,-17 5 0 0 0,17-3 0 0 0,0 1-1 0 0,0-1 1 0 0,1 2 0 0 0,-1 0 0 0 0,1 0-1 0 0,1 1 1 0 0,-1 0 0 0 0,1 0 0 0 0,0 1-1 0 0,1 1 1 0 0,0-1 0 0 0,0 1 0 0 0,1 1-1 0 0,0-1 1 0 0,1 1 0 0 0,0 0-1 0 0,0 1 1 0 0,1 0 0 0 0,-5 15 0 0 0,9-25-4 0 0,1 0 0 0 0,-1 1 0 0 0,1-1 0 0 0,0 0-1 0 0,-1 1 1 0 0,1-1 0 0 0,0 0 0 0 0,0 1 0 0 0,0-1 0 0 0,0 0 0 0 0,0 1 0 0 0,0-1 0 0 0,0 1 0 0 0,1-1 0 0 0,-1 0 0 0 0,0 1 0 0 0,1-1 0 0 0,-1 0 0 0 0,1 0 0 0 0,-1 1 0 0 0,1-1 0 0 0,0 0 0 0 0,0 0 0 0 0,-1 0 0 0 0,1 0 0 0 0,1 2 0 0 0,0-2 3 0 0,1 1 0 0 0,-1-1 0 0 0,1 0 1 0 0,-1 1-1 0 0,1-1 0 0 0,-1 0 0 0 0,1-1 1 0 0,0 1-1 0 0,-1 0 0 0 0,1-1 0 0 0,0 1 0 0 0,3-1 1 0 0,5 0 12 0 0,0 0 0 0 0,1 0 1 0 0,-1-1-1 0 0,0-1 1 0 0,12-3-1 0 0,0 0-4 0 0,0-2 0 0 0,-1 0 1 0 0,0-2-1 0 0,-1 0 0 0 0,0-1 0 0 0,-1-1 0 0 0,0-2 1 0 0,22-16-1 0 0,-38 30-198 0 0,-5 10 147 0 0,-5 11 37 0 0,-28 76 121 0 0,5 1 0 0 0,4 2 0 0 0,-18 149 0 0 0,41-198 6 0 0,2-49-162 0 0,0 0 1 0 0,1-1-1 0 0,-1 1 0 0 0,1 0 1 0 0,-1 0-1 0 0,1-1 0 0 0,0 1 0 0 0,0 0 1 0 0,1-1-1 0 0,-1 1 0 0 0,0-1 0 0 0,1 1 1 0 0,-1-1-1 0 0,1 0 0 0 0,2 3 0 0 0,-2-5-48 0 0,-1 1 0 0 0,0-1-1 0 0,1 0 1 0 0,-1 1-1 0 0,0-1 1 0 0,1 0 0 0 0,-1 0-1 0 0,1 0 1 0 0,-1 0-1 0 0,0 0 1 0 0,1 0-1 0 0,-1-1 1 0 0,0 1 0 0 0,1 0-1 0 0,-1-1 1 0 0,0 1-1 0 0,1-1 1 0 0,-1 1 0 0 0,0-1-1 0 0,2 0 1 0 0,25-15-2594 0 0,-8 0 863 0 0</inkml:trace>
</inkml:ink>
</file>

<file path=ppt/ink/ink4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9:27.223"/>
    </inkml:context>
    <inkml:brush xml:id="br0">
      <inkml:brushProperty name="width" value="0.2" units="cm"/>
      <inkml:brushProperty name="height" value="0.2" units="cm"/>
      <inkml:brushProperty name="color" value="#004F8B"/>
    </inkml:brush>
  </inkml:definitions>
  <inkml:trace contextRef="#ctx0" brushRef="#br0">67 1 128 0 0,'-3'29'3912'0'0,"-9"74"-3447"0"0,-5-37-187 0 0,9-43-203 0 0,2 1 1 0 0,1-1-1 0 0,1 1 0 0 0,-2 26 1 0 0,3-32 38 0 0,3-17-93 0 0,-1 0-1 0 0,1 0 0 0 0,0 0 0 0 0,-1 0 1 0 0,1 0-1 0 0,0 0 0 0 0,-1 0 0 0 0,1 0 1 0 0,0 0-1 0 0,0 0 0 0 0,0 0 0 0 0,0 0 1 0 0,0 0-1 0 0,0 0 0 0 0,0 0 0 0 0,1 0 1 0 0,-1 0-1 0 0,0 0 0 0 0,1 0 0 0 0,-1 0 1 0 0,0 0-1 0 0,1 0 0 0 0,-1 0 0 0 0,1 0 1 0 0,-1 0-1 0 0,1 0 0 0 0,0 0 0 0 0,-1-1 1 0 0,2 2-1 0 0,0-1 203 0 0,3-3-153 0 0,6-3-40 0 0,0 0 0 0 0,0-1-1 0 0,-1-1 1 0 0,0 0 0 0 0,0 0 0 0 0,0-1-1 0 0,-1 0 1 0 0,14-16 0 0 0,-1-2-31 0 0,-1-1 0 0 0,18-31 0 0 0,-3-2 748 0 0,-35 59-700 0 0,0 0 18 0 0,-1 1-61 0 0,0 0-1 0 0,0 0 0 0 0,0-1 1 0 0,0 1-1 0 0,0 0 0 0 0,0 0 1 0 0,0 0-1 0 0,0 0 1 0 0,0 0-1 0 0,0-1 0 0 0,1 1 1 0 0,-1 0-1 0 0,0 0 0 0 0,0 0 1 0 0,0 0-1 0 0,0 0 0 0 0,0-1 1 0 0,0 1-1 0 0,0 0 0 0 0,0 0 1 0 0,1 0-1 0 0,-1 0 1 0 0,0 0-1 0 0,0 0 0 0 0,0 0 1 0 0,0 0-1 0 0,0 0 0 0 0,1-1 1 0 0,-1 1-1 0 0,0 0 0 0 0,0 0 1 0 0,0 0-1 0 0,0 0 0 0 0,1 0 1 0 0,-1 0-1 0 0,0 0 0 0 0,0 0 1 0 0,0 0-1 0 0,0 0 1 0 0,0 0-1 0 0,1 0 0 0 0,-1 0 1 0 0,0 0-1 0 0,0 1 0 0 0,0-1 1 0 0,0 0-1 0 0,1 0 0 0 0,-1 0 1 0 0,0 0-1 0 0,0 0 0 0 0,0 0 1 0 0,0 0-1 0 0,0 0 1 0 0,0 0-1 0 0,1 1 0 0 0,-1-1 1 0 0,0 0-1 0 0,0 0 0 0 0,0 0 1 0 0,0 0-1 0 0,0 1 0 0 0,16 75 77 0 0,-14-60-33 0 0,1 1 0 0 0,0-1 0 0 0,2 0 0 0 0,6 18-1 0 0,-9-29-44 0 0,1 0 0 0 0,0 0 0 0 0,0 0 0 0 0,0-1 0 0 0,0 1 0 0 0,1-1 0 0 0,-1 1-1 0 0,1-1 1 0 0,0 0 0 0 0,1-1 0 0 0,-1 1 0 0 0,1-1 0 0 0,0 0 0 0 0,-1 0 0 0 0,1 0 0 0 0,9 3-1 0 0,-3-3-146 0 0,0 1-1 0 0,1-2 1 0 0,-1 0-1 0 0,1 0 1 0 0,-1-1-1 0 0,1 0 0 0 0,18-2 1 0 0,0-1-1784 0 0,52-12 1 0 0,-53 7 332 0 0</inkml:trace>
</inkml:ink>
</file>

<file path=ppt/ink/ink4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9:27.878"/>
    </inkml:context>
    <inkml:brush xml:id="br0">
      <inkml:brushProperty name="width" value="0.2" units="cm"/>
      <inkml:brushProperty name="height" value="0.2" units="cm"/>
      <inkml:brushProperty name="color" value="#004F8B"/>
    </inkml:brush>
  </inkml:definitions>
  <inkml:trace contextRef="#ctx0" brushRef="#br0">182 442 444 0 0,'-14'-38'2737'0'0,"12"34"-2596"0"0,1 0 33 0 0,-1 0 1 0 0,0 0-1 0 0,0 1 1 0 0,0-1-1 0 0,-1 1 0 0 0,1 0 1 0 0,-1 0-1 0 0,-5-5 1 0 0,7 7-19 0 0,1 0-145 0 0,-1 1-1 0 0,1 0 1 0 0,0-1-1 0 0,0 1 0 0 0,0 0 1 0 0,-1-1-1 0 0,1 1 1 0 0,0 0-1 0 0,0-1 0 0 0,-1 1 1 0 0,1 0-1 0 0,0 0 1 0 0,-1-1-1 0 0,1 1 0 0 0,0 0 1 0 0,-1 0-1 0 0,1-1 1 0 0,0 1-1 0 0,-1 0 0 0 0,1 0 1 0 0,0 0-1 0 0,-1 0 1 0 0,1 0-1 0 0,-1 0 0 0 0,1-1 1 0 0,0 1-1 0 0,-1 0 1 0 0,1 0-1 0 0,-1 0 0 0 0,1 0 1 0 0,0 1-1 0 0,-1-1 1 0 0,1 0-1 0 0,-1 0 0 0 0,1 0 1 0 0,0 0-1 0 0,-1 0 0 0 0,1 0 1 0 0,0 1-1 0 0,-1-1 1 0 0,1 0-1 0 0,-1 0 0 0 0,1 0 1 0 0,0 1-1 0 0,0-1 1 0 0,-1 1-1 0 0,-15 7 100 0 0,6 0-34 0 0,1 0 0 0 0,0 1 1 0 0,1 0-1 0 0,0 1 0 0 0,0 0 0 0 0,1 0 0 0 0,0 0 0 0 0,1 1 1 0 0,0 0-1 0 0,1 1 0 0 0,0-1 0 0 0,1 1 0 0 0,0 0 0 0 0,1 0 1 0 0,0 0-1 0 0,1 0 0 0 0,-1 22 0 0 0,3-32-59 0 0,0-1-1 0 0,0 1 1 0 0,0 0 0 0 0,0-1 0 0 0,0 1-1 0 0,1-1 1 0 0,-1 1 0 0 0,0 0 0 0 0,1-1-1 0 0,-1 1 1 0 0,1-1 0 0 0,0 1 0 0 0,-1-1-1 0 0,1 1 1 0 0,0-1 0 0 0,0 0 0 0 0,0 1-1 0 0,0-1 1 0 0,0 0 0 0 0,0 0 0 0 0,1 0-1 0 0,-1 0 1 0 0,2 1 0 0 0,-1-1-6 0 0,1 1-1 0 0,-1-2 1 0 0,1 1 0 0 0,0 0 0 0 0,-1 0-1 0 0,1-1 1 0 0,0 0 0 0 0,-1 1-1 0 0,1-1 1 0 0,0 0 0 0 0,0-1 0 0 0,4 1-1 0 0,7-3-43 0 0,1-1 0 0 0,0 0 0 0 0,25-12 0 0 0,-32 13 3 0 0,9-5-100 0 0,0 0 1 0 0,-1-1 0 0 0,17-12-1 0 0,-27 17 56 0 0,0 0-1 0 0,-1 0 0 0 0,0-1 1 0 0,1 1-1 0 0,-2-2 1 0 0,1 1-1 0 0,-1 0 0 0 0,1-1 1 0 0,-1 0-1 0 0,-1 0 0 0 0,4-7 1 0 0,-6 11 5 0 0,-2 8-138 0 0,-5 21 200 0 0,3-16 61 0 0,0-1-1 0 0,1 1 1 0 0,0 0-1 0 0,1-1 1 0 0,0 1-1 0 0,1 0 1 0 0,0 0-1 0 0,0 0 0 0 0,1 0 1 0 0,3 11-1 0 0,-4-22-33 0 0,1 1 1 0 0,0 0-1 0 0,-1 0 0 0 0,1 0 0 0 0,-1-1 1 0 0,1 1-1 0 0,0 0 0 0 0,0-1 0 0 0,-1 1 0 0 0,1 0 1 0 0,0-1-1 0 0,0 1 0 0 0,0-1 0 0 0,0 1 0 0 0,0-1 1 0 0,0 0-1 0 0,0 1 0 0 0,0-1 0 0 0,0 0 0 0 0,0 0 1 0 0,0 0-1 0 0,-1 1 0 0 0,1-1 0 0 0,1 0 0 0 0,-1 0 1 0 0,0-1-1 0 0,-1 1 0 0 0,1 0 0 0 0,0 0 1 0 0,0 0-1 0 0,2-1 0 0 0,32-11 200 0 0,-32 11-200 0 0,18-9-19 0 0,0-1 1 0 0,0-1-1 0 0,-2-1 0 0 0,1-1 0 0 0,-2 0 1 0 0,1-2-1 0 0,-2 0 0 0 0,0-1 1 0 0,-2 0-1 0 0,1-2 0 0 0,13-22 0 0 0,-12 15-74 0 0,-2 0 0 0 0,0-2 0 0 0,-2 1 0 0 0,-1-2 1 0 0,-2 1-1 0 0,0-1 0 0 0,-2-1 0 0 0,5-36 0 0 0,-11 44 425 0 0,-1 0 1 0 0,0-1 0 0 0,-2 1-1 0 0,-5-34 1 0 0,6 54-110 0 0,-1 10-206 0 0,0 73 82 0 0,11 88 1 0 0,-6-114-96 0 0,0-5-194 0 0,-3 0 0 0 0,-1 0 0 0 0,-3 0 0 0 0,-1 0 0 0 0,-3 0 0 0 0,-14 49 0 0 0,16-79-224 0 0,-13 37-521 0 0,0-22-2550 0 0</inkml:trace>
</inkml:ink>
</file>

<file path=ppt/ink/ink4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9:28.288"/>
    </inkml:context>
    <inkml:brush xml:id="br0">
      <inkml:brushProperty name="width" value="0.2" units="cm"/>
      <inkml:brushProperty name="height" value="0.2" units="cm"/>
      <inkml:brushProperty name="color" value="#004F8B"/>
    </inkml:brush>
  </inkml:definitions>
  <inkml:trace contextRef="#ctx0" brushRef="#br0">0 126 280 0 0,'0'0'1690'0'0,"4"-1"-1234"0"0,15-3-102 0 0,1 0 0 0 0,0 2 0 0 0,-1 0 0 0 0,1 1 0 0 0,33 3 0 0 0,52-4 218 0 0,-91 0-519 0 0,228-34 124 0 0,-239 36-188 0 0,1-1 1 0 0,-1 1-1 0 0,0-1 0 0 0,1 0 1 0 0,-1 0-1 0 0,0-1 1 0 0,0 1-1 0 0,0-1 0 0 0,0 1 1 0 0,0-1-1 0 0,0 0 0 0 0,0 0 1 0 0,0 0-1 0 0,-1-1 1 0 0,1 1-1 0 0,-1-1 0 0 0,0 1 1 0 0,0-1-1 0 0,0 0 0 0 0,0 0 1 0 0,0 0-1 0 0,0 0 1 0 0,-1 0-1 0 0,1 0 0 0 0,0-5 1 0 0,-1 6 0 0 0,-2-8-59 0 0,1 10 67 0 0,0 0 0 0 0,0 0 0 0 0,0 0 0 0 0,0 0 0 0 0,0-1 0 0 0,0 1 0 0 0,0 0 0 0 0,0 0 0 0 0,0 0 0 0 0,0 0 0 0 0,0 0 0 0 0,0-1 0 0 0,0 1 0 0 0,0 0 0 0 0,0 0 1 0 0,0 0-1 0 0,0 0 0 0 0,0 0 0 0 0,0-1 0 0 0,0 1 0 0 0,0 0 0 0 0,0 0 0 0 0,-1 0 0 0 0,1 0 0 0 0,0 0 0 0 0,0-1 0 0 0,0 1 0 0 0,0 0 0 0 0,0 0 0 0 0,0 0 0 0 0,0 0 0 0 0,-1 0 1 0 0,1 0-1 0 0,0 0 0 0 0,0 0 0 0 0,0 0 0 0 0,0 0 0 0 0,0 0 0 0 0,-1 0 0 0 0,1-1 0 0 0,0 1 0 0 0,0 0 0 0 0,0 0 0 0 0,0 0 0 0 0,-1 0 0 0 0,1 0 0 0 0,0 0 0 0 0,0 0 0 0 0,0 1 1 0 0,0-1-1 0 0,0 0 0 0 0,-1 0 0 0 0,1 0 0 0 0,0 0 0 0 0,0 0 0 0 0,0 0 0 0 0,0 0 0 0 0,0 0 0 0 0,-1 0 0 0 0,1 0 0 0 0,0 0 0 0 0,0 0 0 0 0,0 1 0 0 0,0-1 0 0 0,0 0 0 0 0,-5 6 1 0 0,0 1-1 0 0,1-1 1 0 0,-1 1-1 0 0,2 0 1 0 0,-1 0-1 0 0,1 1 1 0 0,0-1-1 0 0,-2 11 1 0 0,-16 73-29 0 0,11-40-151 0 0,4-23-1118 0 0,-4 53 1 0 0,10-63 143 0 0</inkml:trace>
</inkml:ink>
</file>

<file path=ppt/ink/ink4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9:29.265"/>
    </inkml:context>
    <inkml:brush xml:id="br0">
      <inkml:brushProperty name="width" value="0.2" units="cm"/>
      <inkml:brushProperty name="height" value="0.2" units="cm"/>
      <inkml:brushProperty name="color" value="#004F8B"/>
    </inkml:brush>
  </inkml:definitions>
  <inkml:trace contextRef="#ctx0" brushRef="#br0">221 78 384 0 0,'0'0'1460'0'0,"0"-7"-775"0"0,0 7-664 0 0,0 0 0 0 0,0 0 0 0 0,0 0 1 0 0,0 0-1 0 0,0 0 0 0 0,0 0 0 0 0,0 0 0 0 0,0 0 1 0 0,-1 0-1 0 0,1 0 0 0 0,0 0 0 0 0,0 0 0 0 0,0 0 1 0 0,-2-1 466 0 0,2 1-467 0 0,0 0 0 0 0,0 0 0 0 0,0 0 1 0 0,-1 0-1 0 0,1 0 0 0 0,0 0 0 0 0,0-1 0 0 0,0 1 1 0 0,0 0-1 0 0,0 0 0 0 0,0 0 0 0 0,0 0 0 0 0,0 0 1 0 0,0 0-1 0 0,0-1 0 0 0,0 1 0 0 0,-43 44 679 0 0,-39 49-1 0 0,69-77-572 0 0,1 0 0 0 0,1 1 0 0 0,1 0 0 0 0,0 0 0 0 0,2 1 1 0 0,0 1-1 0 0,-9 28 0 0 0,17-45-105 0 0,-1-1 1 0 0,1 1 0 0 0,-1 0-1 0 0,1-1 1 0 0,0 1-1 0 0,0-1 1 0 0,0 1-1 0 0,0 0 1 0 0,0-1 0 0 0,0 1-1 0 0,0 0 1 0 0,0-1-1 0 0,1 1 1 0 0,-1-1-1 0 0,1 1 1 0 0,-1 0 0 0 0,1-1-1 0 0,-1 1 1 0 0,1-1-1 0 0,0 1 1 0 0,0-1-1 0 0,0 0 1 0 0,2 3 0 0 0,-1-3-2 0 0,0 1 0 0 0,0-1 0 0 0,0 0 0 0 0,0 0 0 0 0,1 0 0 0 0,-1 0 0 0 0,0 0 0 0 0,1-1 1 0 0,-1 1-1 0 0,1-1 0 0 0,-1 1 0 0 0,1-1 0 0 0,4 0 0 0 0,10-1 35 0 0,-1 0 0 0 0,0-2 0 0 0,29-7 0 0 0,-38 8-40 0 0,8-2-110 0 0,1-1 0 0 0,-1-1-1 0 0,0-1 1 0 0,0 0 0 0 0,0-1-1 0 0,-1 0 1 0 0,-1-1 0 0 0,1-1 0 0 0,-2 0-1 0 0,1-1 1 0 0,-1 0 0 0 0,16-20-1 0 0,-24 25 25 0 0,1 0 0 0 0,-1 0 0 0 0,0 0 0 0 0,0-1 0 0 0,-1 1-1 0 0,0-1 1 0 0,0 0 0 0 0,0 0 0 0 0,-1 0 0 0 0,0 0 0 0 0,0-1 0 0 0,-1 1-1 0 0,0 0 1 0 0,-1-1 0 0 0,1 1 0 0 0,-1-1 0 0 0,-1 1 0 0 0,1-1 0 0 0,-1 1-1 0 0,-1 0 1 0 0,1-1 0 0 0,-1 1 0 0 0,0 0 0 0 0,-1 0 0 0 0,0 0 0 0 0,0 0-1 0 0,0 1 1 0 0,-1-1 0 0 0,-7-9 0 0 0,9 13 58 0 0,-1 0 0 0 0,1 0 1 0 0,0 0-1 0 0,-1 0 0 0 0,0 1 0 0 0,1-1 0 0 0,-1 1 1 0 0,0-1-1 0 0,0 1 0 0 0,-1 0 0 0 0,1 0 0 0 0,0 1 1 0 0,-1-1-1 0 0,1 1 0 0 0,-1-1 0 0 0,1 1 0 0 0,-1 0 0 0 0,0 0 1 0 0,0 1-1 0 0,1-1 0 0 0,-6 1 0 0 0,6 0 22 0 0,0 1-1 0 0,0 0 0 0 0,1 0 0 0 0,-1 0 1 0 0,0 0-1 0 0,1 0 0 0 0,-1 0 1 0 0,0 1-1 0 0,1-1 0 0 0,0 1 1 0 0,-1 0-1 0 0,1 0 0 0 0,0 0 0 0 0,0 0 1 0 0,0 0-1 0 0,0 0 0 0 0,0 1 1 0 0,1-1-1 0 0,-1 0 0 0 0,1 1 1 0 0,-1 0-1 0 0,1-1 0 0 0,0 1 1 0 0,0 0-1 0 0,0-1 0 0 0,1 1 0 0 0,-1 0 1 0 0,0 4-1 0 0,-3 8 103 0 0,0 0 1 0 0,1 0-1 0 0,1 1 1 0 0,1-1-1 0 0,0 1 0 0 0,1-1 1 0 0,0 1-1 0 0,1 0 0 0 0,1-1 1 0 0,5 20-1 0 0,-7-34-92 0 0,1 1 1 0 0,-1-1-1 0 0,1 1 0 0 0,0-1 1 0 0,-1 0-1 0 0,1 0 0 0 0,0 1 1 0 0,0-1-1 0 0,0 0 0 0 0,0 0 1 0 0,0 0-1 0 0,0 0 0 0 0,0 0 0 0 0,0 0 1 0 0,0 0-1 0 0,0 0 0 0 0,1 0 1 0 0,-1-1-1 0 0,0 1 0 0 0,1 0 1 0 0,-1-1-1 0 0,0 1 0 0 0,1-1 1 0 0,-1 1-1 0 0,1-1 0 0 0,2 0 0 0 0,0 0 10 0 0,0 0-1 0 0,0-1 1 0 0,-1 0 0 0 0,1 1-1 0 0,0-1 1 0 0,0-1-1 0 0,-1 1 1 0 0,1-1-1 0 0,-1 1 1 0 0,5-4-1 0 0,8-5 46 0 0,0-1-1 0 0,-2-1 0 0 0,19-17 1 0 0,23-24 43 0 0,94-69 1 0 0,-149 121-105 0 0,1 0 1 0 0,-1 0-1 0 0,1 0 1 0 0,-1 0-1 0 0,1 0 1 0 0,0 1 0 0 0,-1-1-1 0 0,1 0 1 0 0,0 1-1 0 0,0-1 1 0 0,-1 1-1 0 0,1 0 1 0 0,0 0 0 0 0,0 0-1 0 0,0-1 1 0 0,0 2-1 0 0,-1-1 1 0 0,1 0-1 0 0,0 0 1 0 0,0 0-1 0 0,0 1 1 0 0,-1-1 0 0 0,1 1-1 0 0,0 0 1 0 0,-1-1-1 0 0,1 1 1 0 0,0 0-1 0 0,-1 0 1 0 0,1 0 0 0 0,-1 0-1 0 0,3 2 1 0 0,1 3 63 0 0,1 0 0 0 0,0 0 1 0 0,-1 1-1 0 0,-1 0 0 0 0,7 10 0 0 0,0 1 102 0 0,-9-16-130 0 0,-1-2 2 0 0,0 1-1 0 0,1 0 1 0 0,-1-1 0 0 0,0 1 0 0 0,1-1-1 0 0,-1 0 1 0 0,1 0 0 0 0,-1 1-1 0 0,1-1 1 0 0,-1 0 0 0 0,1 0-1 0 0,-1 0 1 0 0,1 0 0 0 0,1-1-1 0 0,63-45 262 0 0,-50 33-221 0 0,1 1-1 0 0,-1 0 1 0 0,31-14-1 0 0,-45 25-81 0 0,0 0-1 0 0,0 0 1 0 0,0 0 0 0 0,0 1-1 0 0,1-1 1 0 0,-1 0-1 0 0,0 1 1 0 0,0-1 0 0 0,1 1-1 0 0,-1 0 1 0 0,0 0-1 0 0,0 0 1 0 0,1 0 0 0 0,2 1-1 0 0,-3 0-4 0 0,-1 0-1 0 0,0-1 0 0 0,0 2 1 0 0,0-1-1 0 0,0 0 1 0 0,0 0-1 0 0,0 0 0 0 0,0 0 1 0 0,0 1-1 0 0,0-1 1 0 0,0 0-1 0 0,-1 1 1 0 0,1-1-1 0 0,0 0 0 0 0,-1 1 1 0 0,1-1-1 0 0,-1 1 1 0 0,0-1-1 0 0,0 1 1 0 0,1-1-1 0 0,-1 1 0 0 0,0 0 1 0 0,0 1-1 0 0,2 50 86 0 0,-4 73-1 0 0,0-70-215 0 0,2-43-200 0 0,0 0-1 0 0,1 0 1 0 0,5 23 0 0 0,-5-31-95 0 0,0-1 1 0 0,0 0-1 0 0,1 0 0 0 0,-1 0 0 0 0,1 0 0 0 0,0 0 1 0 0,0-1-1 0 0,0 1 0 0 0,4 4 0 0 0,9 4-1775 0 0</inkml:trace>
</inkml:ink>
</file>

<file path=ppt/ink/ink4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9:30.945"/>
    </inkml:context>
    <inkml:brush xml:id="br0">
      <inkml:brushProperty name="width" value="0.2" units="cm"/>
      <inkml:brushProperty name="height" value="0.2" units="cm"/>
      <inkml:brushProperty name="color" value="#004F8B"/>
    </inkml:brush>
  </inkml:definitions>
  <inkml:trace contextRef="#ctx0" brushRef="#br0">15 167 484 0 0,'0'0'3114'0'0,"-1"0"-3003"0"0,0 0 0 0 0,0 0 1 0 0,0-1-1 0 0,0 1 0 0 0,1 0 0 0 0,-1-1 1 0 0,0 1-1 0 0,0 0 0 0 0,0-1 1 0 0,0 1-1 0 0,1-1 0 0 0,-1 1 1 0 0,0-1-1 0 0,0 0 0 0 0,1 1 1 0 0,-2-2-1 0 0,3-3 1 0 0,0 0-1 0 0,0 0 1 0 0,1 0 0 0 0,-1 0 0 0 0,1 0-1 0 0,0 1 1 0 0,1-1 0 0 0,-1 0 0 0 0,1 1-1 0 0,0 0 1 0 0,0 0 0 0 0,0 0 0 0 0,0 0 0 0 0,1 0-1 0 0,0 0 1 0 0,-1 1 0 0 0,2 0 0 0 0,-1 0-1 0 0,0 0 1 0 0,9-4 0 0 0,7-4 6 0 0,0 1 1 0 0,0 1 0 0 0,35-11-1 0 0,-38 15-83 0 0,1 1-1 0 0,0 0 1 0 0,29-1-1 0 0,-45 5-30 0 0,1 0-10 0 0,3 0 13 0 0,-1 1 1 0 0,0-1-1 0 0,0 1 1 0 0,0 0-1 0 0,0 0 1 0 0,0 0-1 0 0,0 1 1 0 0,0-1 0 0 0,-1 1-1 0 0,1 0 1 0 0,-1 1-1 0 0,1-1 1 0 0,-1 1-1 0 0,0 0 1 0 0,0 0-1 0 0,0 0 1 0 0,0 1-1 0 0,0-1 1 0 0,-1 1-1 0 0,1 0 1 0 0,-1 0-1 0 0,0 0 1 0 0,-1 1-1 0 0,1-1 1 0 0,-1 1-1 0 0,0-1 1 0 0,0 1 0 0 0,0 0-1 0 0,0 0 1 0 0,1 7-1 0 0,-3-8 0 0 0,0 0-1 0 0,0 1 1 0 0,0-1 0 0 0,-1 1-1 0 0,0-1 1 0 0,1 0-1 0 0,-1 1 1 0 0,-1-1 0 0 0,1 0-1 0 0,-1 0 1 0 0,0 0 0 0 0,1 0-1 0 0,-2 0 1 0 0,1 0-1 0 0,-3 3 1 0 0,-42 52 101 0 0,-34 14 12 0 0,40-37-70 0 0,-20-3 17 0 0,43-25-41 0 0,16-7-3 0 0,8-3-27 0 0,21-9 6 0 0,-6 2-3 0 0,0 0 0 0 0,0 2 0 0 0,1 0-1 0 0,0 1 1 0 0,0 2 0 0 0,0 0-1 0 0,1 1 1 0 0,33 0 0 0 0,-52 4 0 0 0,0-1 1 0 0,0 0 0 0 0,0 1-1 0 0,0 0 1 0 0,0 0-1 0 0,0 0 1 0 0,0 0 0 0 0,0 1-1 0 0,-1 0 1 0 0,1-1-1 0 0,0 1 1 0 0,-1 1 0 0 0,1-1-1 0 0,-1 0 1 0 0,0 1-1 0 0,0 0 1 0 0,0-1 0 0 0,0 1-1 0 0,-1 0 1 0 0,1 1-1 0 0,-1-1 1 0 0,1 0-1 0 0,-1 1 1 0 0,0 0 0 0 0,-1-1-1 0 0,1 1 1 0 0,-1 0-1 0 0,1 0 1 0 0,-1 0 0 0 0,0 0-1 0 0,-1 0 1 0 0,1 0-1 0 0,-1 0 1 0 0,1 0 0 0 0,-1 0-1 0 0,-1 6 1 0 0,0 4 7 0 0,0 1 1 0 0,-1-1-1 0 0,-1 0 0 0 0,0 0 1 0 0,0 0-1 0 0,-2-1 0 0 0,0 1 1 0 0,0-1-1 0 0,-10 16 1 0 0,5-13 9 0 0,1-2 1 0 0,-2 1-1 0 0,0-2 1 0 0,-1 1 0 0 0,0-2-1 0 0,-1 1 1 0 0,0-2 0 0 0,-1 0-1 0 0,-17 11 1 0 0,22-17 4 0 0,1 0 1 0 0,-1 0-1 0 0,0-1 1 0 0,0-1 0 0 0,0 1-1 0 0,0-2 1 0 0,-1 1-1 0 0,1-1 1 0 0,-1 0-1 0 0,1-1 1 0 0,-1 0-1 0 0,0-1 1 0 0,1 0-1 0 0,-1-1 1 0 0,0 0 0 0 0,1 0-1 0 0,-1-1 1 0 0,-10-3-1 0 0,19 5-42 0 0,-1 0 1 0 0,1 0-1 0 0,-1-1 0 0 0,1 1 0 0 0,-1-1 1 0 0,1 1-1 0 0,-1-1 0 0 0,1 1 0 0 0,-1-1 1 0 0,1 0-1 0 0,-1 0 0 0 0,1 0 0 0 0,0 0 1 0 0,0 0-1 0 0,-1 0 0 0 0,1 0 0 0 0,0 0 1 0 0,0 0-1 0 0,0-1 0 0 0,0 1 0 0 0,1 0 1 0 0,-1-1-1 0 0,0 1 0 0 0,0-1 0 0 0,1 1 1 0 0,-1-1-1 0 0,1 1 0 0 0,-1-1 0 0 0,1 1 1 0 0,0-1-1 0 0,0 1 0 0 0,-1-1 0 0 0,1 0 1 0 0,0 1-1 0 0,0-1 0 0 0,1 1 0 0 0,-1-1 1 0 0,0 0-1 0 0,0 1 0 0 0,1-1 0 0 0,-1 1 1 0 0,1-1-1 0 0,-1 1 0 0 0,1-1 0 0 0,2-2 0 0 0,1-3-689 0 0,1 0 0 0 0,0 0 0 0 0,1 0 0 0 0,0 0 0 0 0,0 1 0 0 0,14-11 0 0 0,5-1-1521 0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4:20.650"/>
    </inkml:context>
    <inkml:brush xml:id="br0">
      <inkml:brushProperty name="width" value="0.05" units="cm"/>
      <inkml:brushProperty name="height" value="0.05" units="cm"/>
      <inkml:brushProperty name="color" value="#E71224"/>
    </inkml:brush>
  </inkml:definitions>
  <inkml:trace contextRef="#ctx0" brushRef="#br0">67 260 428 0 0,'11'-65'4222'0'0,"-11"63"-3695"0"0,2-12 547 0 0,-1 7-573 0 0,-2 10-156 0 0,-56 314-109 0 0,38-222-194 0 0,18-93-35 0 0,1 0 8 0 0,0-2 24 0 0,0 0 0 0 0,0 0 1 0 0,0 0-1 0 0,0 0 0 0 0,0 0 0 0 0,0 0 0 0 0,-1 0 0 0 0,1 0 0 0 0,0 0 0 0 0,0 0 0 0 0,0 0 0 0 0,0-1 0 0 0,0 1 0 0 0,0 0 0 0 0,0 0 0 0 0,0 0 1 0 0,-1 0-1 0 0,1 0 0 0 0,0 0 0 0 0,0 0 0 0 0,0 0 0 0 0,0-26 137 0 0,4-39-144 0 0,4 22 1 0 0,0-4-1 0 0,3 0-1 0 0,27-79 1 0 0,-35 119-39 0 0,-1 1-1 0 0,1-1 1 0 0,0 1 0 0 0,1 0 0 0 0,-1 0 0 0 0,1 0-1 0 0,0 0 1 0 0,1 1 0 0 0,0-1 0 0 0,7-6-1 0 0,-11 12-7 0 0,0-1-12 0 0,-1 1 25 0 0,0 0 0 0 0,1-1 1 0 0,-1 1-1 0 0,1 0 0 0 0,0-1 0 0 0,-1 1 0 0 0,1 0 1 0 0,-1 0-1 0 0,1 0 0 0 0,-1 0 0 0 0,1-1 0 0 0,0 1 1 0 0,-1 0-1 0 0,1 0 0 0 0,-1 0 0 0 0,1 0 0 0 0,-1 0 1 0 0,1 0-1 0 0,0 0 0 0 0,-1 0 0 0 0,1 1 0 0 0,-1-1 1 0 0,1 0-1 0 0,0 0 0 0 0,-1 0 0 0 0,1 1 0 0 0,-1-1 1 0 0,1 0-1 0 0,-1 1 0 0 0,1-1 0 0 0,-1 0 0 0 0,1 1 1 0 0,-1-1-1 0 0,0 1 0 0 0,1-1 0 0 0,-1 0 0 0 0,1 1 1 0 0,-1-1-1 0 0,0 1 0 0 0,1 0 0 0 0,16 18-38 0 0,-8-5 26 0 0,0 1-1 0 0,-1 1 0 0 0,0-1 0 0 0,-2 1 0 0 0,0 1 0 0 0,0-1 0 0 0,-2 1 1 0 0,0 0-1 0 0,-1 0 0 0 0,1 26 0 0 0,-4-41 22 0 0,0 5-3 0 0,1-4 30 0 0,0-7 160 0 0,87-335-25 0 0,-85 328-187 0 0,-2 6-2 0 0,1 1 0 0 0,-1-1 0 0 0,1 1 0 0 0,-1 0 0 0 0,1-1 0 0 0,0 1 1 0 0,1 0-1 0 0,5-7 0 0 0,2 36-17 0 0,-2 5 17 0 0,0 0 0 0 0,-2 1-1 0 0,-2 0 1 0 0,-1 0 0 0 0,-1 0 0 0 0,-1 0-1 0 0,-2 0 1 0 0,-1 0 0 0 0,-2 0 0 0 0,-8 32-1 0 0,8-38-106 0 0,4-19-129 0 0,-1 0 1 0 0,0 1 0 0 0,-1-1-1 0 0,1 0 1 0 0,-1 0 0 0 0,0 0 0 0 0,0 0-1 0 0,-1 0 1 0 0,0-1 0 0 0,0 1 0 0 0,-4 5-1 0 0</inkml:trace>
</inkml:ink>
</file>

<file path=ppt/ink/ink4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9:31.333"/>
    </inkml:context>
    <inkml:brush xml:id="br0">
      <inkml:brushProperty name="width" value="0.2" units="cm"/>
      <inkml:brushProperty name="height" value="0.2" units="cm"/>
      <inkml:brushProperty name="color" value="#004F8B"/>
    </inkml:brush>
  </inkml:definitions>
  <inkml:trace contextRef="#ctx0" brushRef="#br0">56 0 200 0 0,'0'0'1870'0'0,"-4"4"-1586"0"0,-48 77 4767 0 0,93-148-3815 0 0,-40 64-1263 0 0</inkml:trace>
</inkml:ink>
</file>

<file path=ppt/ink/ink4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9:32.465"/>
    </inkml:context>
    <inkml:brush xml:id="br0">
      <inkml:brushProperty name="width" value="0.2" units="cm"/>
      <inkml:brushProperty name="height" value="0.2" units="cm"/>
      <inkml:brushProperty name="color" value="#004F8B"/>
    </inkml:brush>
  </inkml:definitions>
  <inkml:trace contextRef="#ctx0" brushRef="#br0">216 146 440 0 0,'-2'0'92'0'0,"0"-1"0"0"0,0 1 0 0 0,0 0 0 0 0,0-1 0 0 0,0 0 0 0 0,0 1 0 0 0,1-1 0 0 0,-1 0 0 0 0,0 0 0 0 0,0 0 0 0 0,0 0 0 0 0,1-1 0 0 0,-1 1 0 0 0,1 0 0 0 0,-1-1 0 0 0,1 1 0 0 0,0-1 0 0 0,-1 1 0 0 0,1-1-1 0 0,0 0 1 0 0,0 0 0 0 0,0 1 0 0 0,0-1 0 0 0,0 0 0 0 0,0 0 0 0 0,1 0 0 0 0,-1 0 0 0 0,1 0 0 0 0,-1 0 0 0 0,1 0 0 0 0,0 0 0 0 0,0 0 0 0 0,0 0 0 0 0,0 0 0 0 0,0 0 0 0 0,0 0 0 0 0,1 0 0 0 0,-1 0 0 0 0,0 0 0 0 0,1 0 0 0 0,0 0 0 0 0,-1 0 0 0 0,1 0 0 0 0,0 0 0 0 0,0 1 0 0 0,0-1 0 0 0,0 0 0 0 0,1 1 0 0 0,-1-1 0 0 0,0 0 0 0 0,1 1 0 0 0,-1 0 0 0 0,1-1 0 0 0,3-1 0 0 0,4-4 22 0 0,1 0 1 0 0,0 1 0 0 0,0 0-1 0 0,1 1 1 0 0,-1 0 0 0 0,1 0-1 0 0,0 1 1 0 0,1 1 0 0 0,-1 0 0 0 0,1 1-1 0 0,-1 0 1 0 0,15-1 0 0 0,-21 3-100 0 0,0-1 0 0 0,0 1 0 0 0,0 0 1 0 0,0 0-1 0 0,-1 0 0 0 0,1 1 0 0 0,0 0 0 0 0,0 0 1 0 0,0 0-1 0 0,-1 1 0 0 0,1-1 0 0 0,0 1 1 0 0,-1 0-1 0 0,0 1 0 0 0,1-1 0 0 0,-1 1 0 0 0,0-1 1 0 0,0 1-1 0 0,-1 1 0 0 0,1-1 0 0 0,-1 0 1 0 0,1 1-1 0 0,-1 0 0 0 0,0 0 0 0 0,0 0 0 0 0,-1 0 1 0 0,1 0-1 0 0,-1 0 0 0 0,0 1 0 0 0,0-1 0 0 0,2 9 1 0 0,-3-7-7 0 0,0-1 1 0 0,-1 1 0 0 0,0 0-1 0 0,0-1 1 0 0,0 1 0 0 0,-1 0-1 0 0,0-1 1 0 0,0 1 0 0 0,0-1-1 0 0,-5 12 1 0 0,-27 57 92 0 0,14-35-57 0 0,2-6-6 0 0,-1-1 1 0 0,-2-1-1 0 0,-1 0 0 0 0,-41 44 1 0 0,44-56-18 0 0,-1-2 0 0 0,-1 0 0 0 0,-23 15 0 0 0,21-16-22 0 0,0 2-1 0 0,-33 33 1 0 0,-23 37 41 0 0,77-87-38 0 0,110-105 445 0 0,-107 103-447 0 0,17-16 12 0 0,1 0 0 0 0,0 1 0 0 0,1 2 0 0 0,29-16 0 0 0,-44 27 6 0 0,1 0 1 0 0,-1 0-1 0 0,1 1 1 0 0,0 0-1 0 0,0 0 1 0 0,0 1-1 0 0,0 0 1 0 0,1 0-1 0 0,-1 1 0 0 0,0-1 1 0 0,0 2-1 0 0,0-1 1 0 0,1 1-1 0 0,-1 0 1 0 0,0 0-1 0 0,0 1 0 0 0,0 0 1 0 0,0 1-1 0 0,12 5 1 0 0,16 12 71 0 0,-29-15-196 0 0,0 0 1 0 0,1-1-1 0 0,-1 0 1 0 0,1-1-1 0 0,0 1 0 0 0,0-1 1 0 0,1-1-1 0 0,-1 1 1 0 0,1-1-1 0 0,-1-1 0 0 0,14 2 1 0 0,6-8-3739 0 0,-6-1 1617 0 0</inkml:trace>
</inkml:ink>
</file>

<file path=ppt/ink/ink4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9:33.004"/>
    </inkml:context>
    <inkml:brush xml:id="br0">
      <inkml:brushProperty name="width" value="0.2" units="cm"/>
      <inkml:brushProperty name="height" value="0.2" units="cm"/>
      <inkml:brushProperty name="color" value="#004F8B"/>
    </inkml:brush>
  </inkml:definitions>
  <inkml:trace contextRef="#ctx0" brushRef="#br0">419 110 324 0 0,'0'-46'3831'0'0,"-3"33"-3515"0"0,3 8-138 0 0,-1 0 0 0 0,0 1 1 0 0,0-1-1 0 0,0 0 0 0 0,-1 1 0 0 0,0-1 0 0 0,0 1 0 0 0,-3-6 1 0 0,4 9 35 0 0,-4 1-195 0 0,0 1 0 0 0,0 0 1 0 0,0 0-1 0 0,0 0 0 0 0,0 1 0 0 0,0 0 0 0 0,0 0 0 0 0,1 0 0 0 0,-1 0 0 0 0,1 1 0 0 0,0 0 1 0 0,-1 0-1 0 0,1 0 0 0 0,-6 7 0 0 0,-6 6 7 0 0,-28 37-1 0 0,31-37 11 0 0,-27 36 26 0 0,3 1 1 0 0,-44 83 0 0 0,64-103-48 0 0,2 0 0 0 0,1 1 1 0 0,2 1-1 0 0,2 0 0 0 0,-12 67 1 0 0,21-100-10 0 0,1 1-1 0 0,-1-1 1 0 0,1 1 0 0 0,0 0 0 0 0,0-1 0 0 0,0 1 0 0 0,0-1 0 0 0,0 1 0 0 0,1-1 0 0 0,-1 1 0 0 0,1-1 0 0 0,0 1 0 0 0,0-1 0 0 0,0 0-1 0 0,0 1 1 0 0,0-1 0 0 0,0 0 0 0 0,0 0 0 0 0,1 0 0 0 0,-1 0 0 0 0,1 0 0 0 0,0 0 0 0 0,2 2 0 0 0,-1-2-2 0 0,1 0 1 0 0,-1 0-1 0 0,1 0 1 0 0,0-1-1 0 0,-1 0 1 0 0,1 1-1 0 0,0-1 1 0 0,0-1-1 0 0,0 1 1 0 0,0-1-1 0 0,0 1 0 0 0,0-1 1 0 0,5-1-1 0 0,12-1-37 0 0,0-1 1 0 0,0-1-1 0 0,0-1 0 0 0,27-10 0 0 0,-22 7-99 0 0,0-2 1 0 0,-1-1-1 0 0,0-1 0 0 0,-1-1 1 0 0,42-30-1 0 0,-54 33 48 0 0,0-1-1 0 0,-1 0 0 0 0,0 0 1 0 0,-1-1-1 0 0,0-1 0 0 0,-1 0 1 0 0,-1 0-1 0 0,0-1 0 0 0,0 0 1 0 0,-1 0-1 0 0,8-28 0 0 0,-5 14 32 0 0,-2 0 1 0 0,-1-1-1 0 0,-2 0 0 0 0,-1 0 0 0 0,1-43 1 0 0,-5 63 58 0 0,0 0 0 0 0,-1-1 0 0 0,-1 1 0 0 0,0 0 0 0 0,0 0 0 0 0,0 0 0 0 0,-1 1 0 0 0,-1-1 0 0 0,-6-13 1 0 0,7 17-5 0 0,-1 0 1 0 0,0 0 0 0 0,0 0-1 0 0,-1 0 1 0 0,1 0 0 0 0,-1 1-1 0 0,0 0 1 0 0,0 0 0 0 0,-1 0-1 0 0,1 1 1 0 0,-1-1 0 0 0,1 1-1 0 0,-1 1 1 0 0,0-1 0 0 0,-8-1-1 0 0,-7-2-920 0 0,0 1-1 0 0,-41-3 0 0 0,41 6-325 0 0</inkml:trace>
</inkml:ink>
</file>

<file path=ppt/ink/ink4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59:34.708"/>
    </inkml:context>
    <inkml:brush xml:id="br0">
      <inkml:brushProperty name="width" value="0.2" units="cm"/>
      <inkml:brushProperty name="height" value="0.2" units="cm"/>
      <inkml:brushProperty name="color" value="#004F8B"/>
    </inkml:brush>
  </inkml:definitions>
  <inkml:trace contextRef="#ctx0" brushRef="#br0">101 24 516 0 0,'0'0'1746'0'0,"-44"-10"1705"0"0,-13 14-748 0 0,64-7-2606 0 0,21-2 61 0 0,0 1-1 0 0,0 1 0 0 0,0 1 0 0 0,0 1 0 0 0,39 5 0 0 0,13-2 236 0 0,-78-2-438 0 0,25-4-5617 0 0</inkml:trace>
</inkml:ink>
</file>

<file path=ppt/ink/ink4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0:13.338"/>
    </inkml:context>
    <inkml:brush xml:id="br0">
      <inkml:brushProperty name="width" value="0.2" units="cm"/>
      <inkml:brushProperty name="height" value="0.2" units="cm"/>
      <inkml:brushProperty name="color" value="#004F8B"/>
    </inkml:brush>
  </inkml:definitions>
  <inkml:trace contextRef="#ctx0" brushRef="#br0">85 140 44 0 0,'0'0'5551'0'0,"14"-38"-4642"0"0,7-34-207 0 0,-20 71-563 0 0,2-17 468 0 0,-28 87-578 0 0,-26 126 0 0 0,24-85 22 0 0,7-5-25 0 0,20-102-22 0 0,1 1-1 0 0,0 0 0 0 0,0 0 0 0 0,0-1 1 0 0,0 1-1 0 0,1 0 0 0 0,0-1 0 0 0,0 0 1 0 0,0 1-1 0 0,0-1 0 0 0,0 0 0 0 0,0 0 1 0 0,1 0-1 0 0,0 0 0 0 0,4 3 0 0 0,-6-5-1 0 0,2 2 4 0 0,0-1 0 0 0,0 0 0 0 0,0 0 0 0 0,0 0 0 0 0,0-1 0 0 0,0 1 0 0 0,0-1 1 0 0,1 1-1 0 0,-1-1 0 0 0,1 0 0 0 0,-1-1 0 0 0,5 2 0 0 0,0-2 3 0 0,-1 0 0 0 0,0 0 0 0 0,0 0 0 0 0,0-1 0 0 0,1 0 0 0 0,-1 0 0 0 0,0-1 0 0 0,0 0 1 0 0,-1 0-1 0 0,1-1 0 0 0,0 1 0 0 0,-1-2 0 0 0,9-4 0 0 0,49-28 30 0 0,-52 27-32 0 0,-1-1-1 0 0,-1 0 1 0 0,0-1-1 0 0,0 0 1 0 0,-1 0 0 0 0,0-1-1 0 0,-1 0 1 0 0,0-1-1 0 0,-1 1 1 0 0,6-17-1 0 0,4-13-7 0 0,-2 0-1 0 0,10-45 0 0 0,7-81 547 0 0,-32 166-499 0 0,3-22 112 0 0,-2 22-164 0 0,-3 9-2 0 0,-10 70 10 0 0,1-20 21 0 0,3 1 0 0 0,-2 87 0 0 0,10-140-61 0 0,1-1 0 0 0,-1 1 0 0 0,1 0 0 0 0,0 0 0 0 0,0 0 1 0 0,0 0-1 0 0,1-1 0 0 0,0 1 0 0 0,0 0 0 0 0,0-1 0 0 0,0 0 0 0 0,1 1 0 0 0,0-1 1 0 0,0 0-1 0 0,0-1 0 0 0,0 1 0 0 0,0 0 0 0 0,1-1 0 0 0,6 6 0 0 0,-5-6-354 0 0,0-1-1 0 0,0 1 0 0 0,0-1 1 0 0,0 1-1 0 0,0-1 0 0 0,0-1 1 0 0,0 1-1 0 0,1-1 1 0 0,-1 0-1 0 0,1 0 0 0 0,7 0 1 0 0,18-1-1742 0 0</inkml:trace>
</inkml:ink>
</file>

<file path=ppt/ink/ink4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0:29.228"/>
    </inkml:context>
    <inkml:brush xml:id="br0">
      <inkml:brushProperty name="width" value="0.1" units="cm"/>
      <inkml:brushProperty name="height" value="0.1" units="cm"/>
      <inkml:brushProperty name="color" value="#004F8B"/>
    </inkml:brush>
  </inkml:definitions>
  <inkml:trace contextRef="#ctx0" brushRef="#br0">118 280 436 0 0,'0'0'3792'0'0,"-1"-4"-3582"0"0,-1-11 4 0 0,2 11-3 0 0,-2-33 811 0 0,8 14-551 0 0,-1 4-188 0 0,1 0 1 0 0,0 1-1 0 0,1 0 0 0 0,1 0 0 0 0,13-20 0 0 0,23-21 381 0 0,-44 59-661 0 0,1-1 1 0 0,-1 1 0 0 0,1-1-1 0 0,-1 1 1 0 0,1-1-1 0 0,-1 1 1 0 0,1-1-1 0 0,-1 1 1 0 0,1-1 0 0 0,-1 1-1 0 0,1 0 1 0 0,0-1-1 0 0,-1 1 1 0 0,1 0-1 0 0,0 0 1 0 0,-1-1 0 0 0,1 1-1 0 0,0 0 1 0 0,-1 0-1 0 0,1 0 1 0 0,0 0 0 0 0,-1 0-1 0 0,1 0 1 0 0,0 0-1 0 0,-1 0 1 0 0,1 0-1 0 0,0 0 1 0 0,-1 0 0 0 0,1 1-1 0 0,0-1 1 0 0,-1 0-1 0 0,1 0 1 0 0,0 1-1 0 0,-1-1 1 0 0,1 0 0 0 0,-1 1-1 0 0,1-1 1 0 0,-1 1-1 0 0,2 0 1 0 0,13 16 30 0 0,-10-5-25 0 0,-1 0 0 0 0,-1 0 0 0 0,0 0 0 0 0,-1 1-1 0 0,0-1 1 0 0,-1 1 0 0 0,0 0 0 0 0,-2 14 0 0 0,1-11 0 0 0,1 1 0 0 0,0-1 1 0 0,1 0-1 0 0,4 18 0 0 0,12 30 28 0 0,-17-62-25 0 0,1-2-8 0 0,1 0-1 0 0,-1 0 0 0 0,0-1 0 0 0,0 1 0 0 0,0-1 0 0 0,0 1 0 0 0,0-1 1 0 0,1 0-1 0 0,-1 1 0 0 0,0-1 0 0 0,0 0 0 0 0,-1-1 0 0 0,1 1 0 0 0,2-2 1 0 0,-2 2-1 0 0,9-8-28 0 0,0-2 0 0 0,0 1 0 0 0,-1-1 0 0 0,-1-1 0 0 0,0 0 0 0 0,-1 0 1 0 0,0-1-1 0 0,0 0 0 0 0,-2 0 0 0 0,0 0 0 0 0,7-20 0 0 0,-12 28 26 0 0,0 1-1 0 0,0-1 0 0 0,0 1 0 0 0,0-1 0 0 0,-1 1 0 0 0,1-1 0 0 0,-2-8 0 0 0,1-10-20 0 0,-1 18 23 0 0,-1-5-3 0 0,1 7 3 0 0,0-5 30 0 0,2 6-70 0 0,-1 5-174 0 0,-5 69 212 0 0,-3-1 0 0 0,-28 116-1 0 0,-58 164 349 0 0,53-209-174 0 0,19-64 116 0 0,-58 131 0 0 0,78-203-235 0 0,-1-1 1 0 0,1 0-1 0 0,-1 0 0 0 0,-1 0 1 0 0,1 0-1 0 0,-1-1 0 0 0,0 1 1 0 0,0-1-1 0 0,0 0 0 0 0,0 0 1 0 0,-1 0-1 0 0,1-1 0 0 0,-1 1 1 0 0,0-1-1 0 0,-9 4 0 0 0,12-7-39 0 0,0 0 0 0 0,0 1 1 0 0,0-1-1 0 0,0 0 0 0 0,-1 0 0 0 0,1 0 0 0 0,0 0 0 0 0,0-1 0 0 0,0 1 0 0 0,0-1 0 0 0,0 1 0 0 0,0-1 0 0 0,0 0 1 0 0,0 1-1 0 0,0-1 0 0 0,0 0 0 0 0,0 0 0 0 0,0-1 0 0 0,0 1 0 0 0,1 0 0 0 0,-1-1 0 0 0,0 1 0 0 0,1-1 0 0 0,-1 1 1 0 0,1-1-1 0 0,0 0 0 0 0,-1 1 0 0 0,-1-5 0 0 0,-2-2 20 0 0,0 0 0 0 0,1 0 0 0 0,-1 0 1 0 0,2-1-1 0 0,-4-9 0 0 0,4 3-22 0 0,0-1 0 0 0,1 1-1 0 0,1-1 1 0 0,0 0 0 0 0,1 0 0 0 0,1 1 0 0 0,0-1-1 0 0,1 0 1 0 0,1 1 0 0 0,1-1 0 0 0,0 1 0 0 0,1 0-1 0 0,11-24 1 0 0,-5 14-123 0 0,1 1-1 0 0,2 0 1 0 0,0 0 0 0 0,2 2-1 0 0,0 0 1 0 0,2 0-1 0 0,21-19 1 0 0,2 7-957 0 0,1 1 1 0 0,2 3-1 0 0,68-36 0 0 0,-66 39-1405 0 0,-1 4 256 0 0</inkml:trace>
</inkml:ink>
</file>

<file path=ppt/ink/ink4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0:30.516"/>
    </inkml:context>
    <inkml:brush xml:id="br0">
      <inkml:brushProperty name="width" value="0.1" units="cm"/>
      <inkml:brushProperty name="height" value="0.1" units="cm"/>
      <inkml:brushProperty name="color" value="#004F8B"/>
    </inkml:brush>
  </inkml:definitions>
  <inkml:trace contextRef="#ctx0" brushRef="#br0">77 193 172 0 0,'0'0'1029'0'0,"-16"1"871"0"0,-11-2-789 0 0,24 1-705 0 0,-26-12 1169 0 0,28 8-1537 0 0,1 0 0 0 0,0 1 0 0 0,0-1 0 0 0,0 0 0 0 0,1 1 1 0 0,-1-1-1 0 0,1 1 0 0 0,0-1 0 0 0,0 1 0 0 0,0-1 0 0 0,0 1 1 0 0,1-1-1 0 0,-1 1 0 0 0,1 0 0 0 0,0 0 0 0 0,0 0 0 0 0,0 0 1 0 0,1 0-1 0 0,-1 0 0 0 0,1 0 0 0 0,-1 1 0 0 0,1 0 0 0 0,3-3 0 0 0,4-4-19 0 0,0 1-1 0 0,1 1 1 0 0,0-1-1 0 0,0 2 1 0 0,1 0-1 0 0,17-7 1 0 0,-4 3-19 0 0,2 2 0 0 0,-1 1 0 0 0,1 0 0 0 0,31-2 0 0 0,-50 8-3 0 0,0 0 0 0 0,0 1 0 0 0,0 0-1 0 0,0 0 1 0 0,0 1 0 0 0,0 0 0 0 0,0 0 0 0 0,0 1 0 0 0,0 0 0 0 0,0 0 0 0 0,0 1-1 0 0,-1 0 1 0 0,1 0 0 0 0,-1 1 0 0 0,0 0 0 0 0,0 0 0 0 0,-1 1 0 0 0,11 8 0 0 0,-16-11-33 0 0,1 0 0 0 0,0 0 1 0 0,-1 0-1 0 0,1 0 1 0 0,-1 0-1 0 0,0 0 0 0 0,0 1 1 0 0,0-1-1 0 0,0 1 0 0 0,0-1 1 0 0,0 0-1 0 0,-1 1 0 0 0,1-1 1 0 0,-1 1-1 0 0,0 0 1 0 0,1-1-1 0 0,-1 1 0 0 0,0-1 1 0 0,-1 1-1 0 0,1-1 0 0 0,-1 5 1 0 0,0-2-431 0 0,-1-1 1 0 0,1 1-1 0 0,-1-1 1 0 0,0 0-1 0 0,0 0 1 0 0,-6 8-1 0 0,-3 3-1302 0 0</inkml:trace>
</inkml:ink>
</file>

<file path=ppt/ink/ink4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0:31.595"/>
    </inkml:context>
    <inkml:brush xml:id="br0">
      <inkml:brushProperty name="width" value="0.1" units="cm"/>
      <inkml:brushProperty name="height" value="0.1" units="cm"/>
      <inkml:brushProperty name="color" value="#004F8B"/>
    </inkml:brush>
  </inkml:definitions>
  <inkml:trace contextRef="#ctx0" brushRef="#br0">20 65 84 0 0,'0'0'1294'0'0,"17"-43"1819"0"0,-16 41-2868 0 0,10-17 794 0 0,-5 18-410 0 0,-4 39-297 0 0,-2-26-376 0 0,-3 33 85 0 0,-1 0 0 0 0,-18 76 0 0 0,2-21-6 0 0,19-88-32 0 0,-1-8 2 0 0,1 0 0 0 0,0 1 0 0 0,0-1 0 0 0,0 1 0 0 0,1-1 0 0 0,0 1 0 0 0,-1-1 1 0 0,2 1-1 0 0,-1 0 0 0 0,0-1 0 0 0,1 1 0 0 0,0-1 0 0 0,0 0 0 0 0,1 1 0 0 0,-1-1 0 0 0,1 0 0 0 0,0 0 0 0 0,0 1 1 0 0,4 5-1 0 0,-4-8 4 0 0,1 0 0 0 0,-1 0 0 0 0,1 0 0 0 0,0-1 1 0 0,-1 1-1 0 0,1-1 0 0 0,0 1 0 0 0,0-1 1 0 0,0 0-1 0 0,0 0 0 0 0,0 0 0 0 0,0-1 0 0 0,1 1 1 0 0,-1-1-1 0 0,0 0 0 0 0,0 0 0 0 0,0 0 0 0 0,1 0 1 0 0,4-1-1 0 0,0 0 17 0 0,0 0 0 0 0,-1-1 1 0 0,1 0-1 0 0,-1-1 0 0 0,1 1 0 0 0,12-8 1 0 0,-10 3-7 0 0,1 0 0 0 0,-1-1 0 0 0,0-1 1 0 0,-1 0-1 0 0,0 0 0 0 0,0-1 0 0 0,-1 0 1 0 0,0 0-1 0 0,-1-1 0 0 0,0 0 0 0 0,9-22 1 0 0,1-6 19 0 0,-2-1 1 0 0,12-48 0 0 0,-21 63 117 0 0,-1 0 0 0 0,2-26 0 0 0,-4 20 44 0 0,-4 40-167 0 0,-7 51-27 0 0,-6 7 44 0 0,5-26 23 0 0,1 0 1 0 0,-5 79-1 0 0,14-117-84 0 0,-1 0-1 0 0,1 1 0 0 0,-1-1 0 0 0,1 0 1 0 0,0 1-1 0 0,0-1 0 0 0,1 0 0 0 0,-1 0 0 0 0,1 0 1 0 0,-1 0-1 0 0,1 0 0 0 0,0 0 0 0 0,0 0 1 0 0,0-1-1 0 0,1 1 0 0 0,-1-1 0 0 0,0 1 0 0 0,1-1 1 0 0,0 0-1 0 0,0 0 0 0 0,-1 0 0 0 0,1-1 1 0 0,0 1-1 0 0,0-1 0 0 0,1 1 0 0 0,-1-1 0 0 0,0 0 1 0 0,0 0-1 0 0,1 0 0 0 0,4 0 0 0 0,9 2-455 0 0,1 0 0 0 0,0-1 0 0 0,-1-1 0 0 0,28-1 0 0 0,1-4-1830 0 0,4-2 177 0 0</inkml:trace>
</inkml:ink>
</file>

<file path=ppt/ink/ink4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0:34.726"/>
    </inkml:context>
    <inkml:brush xml:id="br0">
      <inkml:brushProperty name="width" value="0.1" units="cm"/>
      <inkml:brushProperty name="height" value="0.1" units="cm"/>
      <inkml:brushProperty name="color" value="#004F8B"/>
    </inkml:brush>
  </inkml:definitions>
  <inkml:trace contextRef="#ctx0" brushRef="#br0">57 34 480 0 0,'1'-17'4672'0'0,"-22"127"-4239"0"0,5 0-1 0 0,-4 164 1 0 0,20-271-407 0 0,0 0 0 0 0,0 0 0 0 0,0 0 0 0 0,0 0 0 0 0,0 0 0 0 0,1 1 0 0 0,-1-1 0 0 0,1 0 0 0 0,0 0 0 0 0,0 0 0 0 0,0 0 0 0 0,0 0 0 0 0,1-1 0 0 0,-1 1 0 0 0,1 0-1 0 0,-1-1 1 0 0,1 1 0 0 0,0-1 0 0 0,0 1 0 0 0,0-1 0 0 0,4 4 0 0 0,-4-6 118 0 0,21-10-15 0 0,-6-2-60 0 0,-1-1 1 0 0,0-1-1 0 0,-1 0 0 0 0,0 0 1 0 0,-1-2-1 0 0,0 0 0 0 0,21-35 1 0 0,-21 28-31 0 0,0-2 0 0 0,-2 0 0 0 0,0-1 0 0 0,-2 0-1 0 0,-1 0 1 0 0,11-55 0 0 0,-20 80-19 0 0,2-5 8 0 0,1-6-28 0 0,-2 13-8 0 0,0-1 0 0 0,0 0-1 0 0,0 0 1 0 0,0 1 0 0 0,0-1-1 0 0,0 0 1 0 0,-1 1 0 0 0,1-1-1 0 0,0 1 1 0 0,0-1 0 0 0,0 1-1 0 0,-1-1 1 0 0,1 1 0 0 0,0 0-1 0 0,-1-1 1 0 0,1 1-1 0 0,0 0 1 0 0,-1 0 0 0 0,1-1-1 0 0,-1 1 1 0 0,1 0 0 0 0,0 1-1 0 0,7 12 4 0 0,-1 0 0 0 0,0 1-1 0 0,0 0 1 0 0,-2 0 0 0 0,0 0-1 0 0,0 0 1 0 0,-2 1 0 0 0,0 0-1 0 0,2 31 1 0 0,6 24 20 0 0,-7-47-6 0 0,-4-21-8 0 0,1 0 1 0 0,-1 0 0 0 0,1 0 0 0 0,-1 0-1 0 0,1 0 1 0 0,0 0 0 0 0,0-1-1 0 0,1 1 1 0 0,-1 0 0 0 0,0 0 0 0 0,1-1-1 0 0,0 1 1 0 0,-1-1 0 0 0,1 1 0 0 0,3 2-1 0 0,-4-4 9 0 0,15 2 33 0 0,-12-3-35 0 0,2 0-6 0 0,16-13 66 0 0,-12 5-68 0 0,-1 0 1 0 0,0-1-1 0 0,0 0 1 0 0,-1 0-1 0 0,0-1 0 0 0,-1 0 1 0 0,0-1-1 0 0,-1 1 1 0 0,0-1-1 0 0,0-1 0 0 0,6-18 1 0 0,-5 9-25 0 0,0 1 0 0 0,-2-1 0 0 0,-1-1 0 0 0,0 1 0 0 0,1-43 0 0 0,-5 59 17 0 0,0 0 0 0 0,0-1 1 0 0,0 1-1 0 0,-1 0 0 0 0,0-1 1 0 0,0 1-1 0 0,-1 0 0 0 0,1 0 1 0 0,-1 0-1 0 0,0 0 0 0 0,0 0 1 0 0,-1 0-1 0 0,1 1 0 0 0,-1-1 1 0 0,0 1-1 0 0,0 0 0 0 0,-1 0 1 0 0,1 0-1 0 0,-1 0 0 0 0,0 0 1 0 0,0 1-1 0 0,0 0 0 0 0,-1 0 1 0 0,1 0-1 0 0,-6-3 0 0 0,6 5 1 0 0,0 1 0 0 0,1-1 1 0 0,-1 1-1 0 0,0 0 0 0 0,1 0 0 0 0,-1 0 0 0 0,0 1 0 0 0,1-1 0 0 0,-1 1 0 0 0,0 0 0 0 0,1 0 0 0 0,-1 0 0 0 0,1 0 0 0 0,0 1 0 0 0,-1 0 0 0 0,1-1 0 0 0,0 1 0 0 0,0 0 0 0 0,0 0 0 0 0,0 1 0 0 0,0-1 1 0 0,0 1-1 0 0,1-1 0 0 0,-1 1 0 0 0,-2 5 0 0 0,3-6-1 0 0,3 0 2 0 0,0 0-1 0 0,0 0 1 0 0,0 0 0 0 0,0 0 0 0 0,0 0-1 0 0,0 0 1 0 0,0 0 0 0 0,1 0 0 0 0,-1 0-1 0 0,3 2 1 0 0,15-3-9 0 0,0 0 1 0 0,0-2-1 0 0,0 0 0 0 0,0-1 1 0 0,29-7-1 0 0,-8-1-186 0 0,61-23 0 0 0,-95 31 182 0 0,-1 0-1 0 0,0 0 1 0 0,1-1 0 0 0,-1 0 0 0 0,0 0-1 0 0,0 0 1 0 0,-1-1 0 0 0,1 1-1 0 0,-1-1 1 0 0,1 0 0 0 0,-1 0 0 0 0,0-1-1 0 0,4-5 1 0 0,-8 8 2 0 0,0 0-23 0 0,-2-9 26 0 0,1 8-2 0 0,-2 0-139 0 0,3 3 153 0 0,0 0-1 0 0,0 0 1 0 0,0-1-1 0 0,0 1 1 0 0,0 0-1 0 0,0 0 1 0 0,0-1 0 0 0,0 1-1 0 0,0 0 1 0 0,0 0-1 0 0,0-1 1 0 0,-1 1-1 0 0,1 0 1 0 0,0 0-1 0 0,0 0 1 0 0,0-1-1 0 0,0 1 1 0 0,-1 0 0 0 0,1 0-1 0 0,0 0 1 0 0,0 0-1 0 0,0-1 1 0 0,-1 1-1 0 0,1 0 1 0 0,0 0-1 0 0,0 0 1 0 0,0 0-1 0 0,-1 0 1 0 0,1 0 0 0 0,0 0-1 0 0,0 0 1 0 0,-1 0-1 0 0,1 0 1 0 0,0 0-1 0 0,0 0 1 0 0,-1 0-1 0 0,1 0 1 0 0,0 0-1 0 0,0 0 1 0 0,-1 0-1 0 0,1 0 1 0 0,0 0 0 0 0,0 0-1 0 0,-1 0 1 0 0,1 0-1 0 0,0 0 1 0 0,-1 1-1 0 0,-14 60 43 0 0,2 1-1 0 0,2 0 0 0 0,-3 100 1 0 0,14-160-36 0 0,3 141 372 0 0,-1-131-290 0 0</inkml:trace>
</inkml:ink>
</file>

<file path=ppt/ink/ink4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0:35.105"/>
    </inkml:context>
    <inkml:brush xml:id="br0">
      <inkml:brushProperty name="width" value="0.1" units="cm"/>
      <inkml:brushProperty name="height" value="0.1" units="cm"/>
      <inkml:brushProperty name="color" value="#004F8B"/>
    </inkml:brush>
  </inkml:definitions>
  <inkml:trace contextRef="#ctx0" brushRef="#br0">11 10 276 0 0,'0'0'820'0'0,"-11"-9"2516"0"0,47 12-3424 0 0,-21 3-276 0 0,-3-3-304 0 0,6-1-712 0 0,3 2 312 0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4:21.208"/>
    </inkml:context>
    <inkml:brush xml:id="br0">
      <inkml:brushProperty name="width" value="0.05" units="cm"/>
      <inkml:brushProperty name="height" value="0.05" units="cm"/>
      <inkml:brushProperty name="color" value="#E71224"/>
    </inkml:brush>
  </inkml:definitions>
  <inkml:trace contextRef="#ctx0" brushRef="#br0">77 201 212 0 0,'0'0'408'0'0,"3"-2"-19"0"0,2-1-184 0 0,0-1 0 0 0,-1 1-1 0 0,1-1 1 0 0,-1 0 0 0 0,0-1-1 0 0,0 1 1 0 0,0-1-1 0 0,-1 1 1 0 0,0-1 0 0 0,0 0-1 0 0,0-1 1 0 0,0 1 0 0 0,-1 0-1 0 0,3-9 1 0 0,1-3 136 0 0,-1 0 0 0 0,-1-1 0 0 0,4-30 0 0 0,-8 46-129 0 0,0 2-193 0 0,0-1 1 0 0,0 0-1 0 0,1 0 0 0 0,-1 1 0 0 0,0-1 0 0 0,-1 0 0 0 0,1 1 0 0 0,0-1 1 0 0,0 0-1 0 0,0 1 0 0 0,0-1 0 0 0,0 0 0 0 0,-1 1 0 0 0,1-1 1 0 0,0 0-1 0 0,-1 1 0 0 0,1-1 0 0 0,0 0 0 0 0,-1 1 0 0 0,1-1 1 0 0,-1 1-1 0 0,1-1 0 0 0,-1 1 0 0 0,1-1 0 0 0,-1 1 0 0 0,1-1 1 0 0,-1 1-1 0 0,0 0 0 0 0,1-1 0 0 0,-1 1 0 0 0,0 0 0 0 0,1-1 1 0 0,-1 1-1 0 0,0 0 0 0 0,-2-1 90 0 0,-2 3-59 0 0,-5 5-42 0 0,-1 1-1 0 0,1 0 0 0 0,0 0 1 0 0,1 1-1 0 0,0 0 1 0 0,0 0-1 0 0,1 1 0 0 0,0 1 1 0 0,1-1-1 0 0,0 1 1 0 0,0 0-1 0 0,2 1 0 0 0,-1-1 1 0 0,1 1-1 0 0,1 0 1 0 0,0 1-1 0 0,1-1 0 0 0,0 1 1 0 0,-1 12-1 0 0,4-22 2 0 0,0 0 0 0 0,0 0 0 0 0,0 0 0 0 0,0 0-1 0 0,1 0 1 0 0,-1 0 0 0 0,1 0 0 0 0,-1 0 0 0 0,1 0 0 0 0,0-1-1 0 0,0 1 1 0 0,1 0 0 0 0,-1-1 0 0 0,0 1 0 0 0,1 0-1 0 0,0-1 1 0 0,-1 0 0 0 0,1 1 0 0 0,0-1 0 0 0,0 0 0 0 0,0 0-1 0 0,1 0 1 0 0,-1 0 0 0 0,0 0 0 0 0,1-1 0 0 0,-1 1 0 0 0,1-1-1 0 0,0 0 1 0 0,-1 1 0 0 0,1-1 0 0 0,0 0 0 0 0,0-1 0 0 0,6 2-1 0 0,-4-2-256 0 0,1 1-1 0 0,0-1 1 0 0,0-1-1 0 0,0 1 1 0 0,0-1-1 0 0,-1 0 1 0 0,1 0-1 0 0,0-1 1 0 0,-1 1-1 0 0,1-1 0 0 0,-1-1 1 0 0,1 1-1 0 0,-1-1 1 0 0,0 0-1 0 0,0 0 1 0 0,4-4-1 0 0,1-2-1279 0 0</inkml:trace>
</inkml:ink>
</file>

<file path=ppt/ink/ink4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0:35.474"/>
    </inkml:context>
    <inkml:brush xml:id="br0">
      <inkml:brushProperty name="width" value="0.1" units="cm"/>
      <inkml:brushProperty name="height" value="0.1" units="cm"/>
      <inkml:brushProperty name="color" value="#004F8B"/>
    </inkml:brush>
  </inkml:definitions>
  <inkml:trace contextRef="#ctx0" brushRef="#br0">48 1 424 0 0,'0'0'2882'0'0,"0"7"-2600"0"0,-1 63 877 0 0,-15 104 1 0 0,-1 14 166 0 0,4-9-1477 0 0,19-184-259 0 0,-1 0 309 0 0,4-2-434 0 0,-1 0 1 0 0,0 0-1 0 0,-1-1 0 0 0,1 0 0 0 0,-2 0 0 0 0,8-12 1 0 0,-4 2-1058 0 0</inkml:trace>
</inkml:ink>
</file>

<file path=ppt/ink/ink4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0:35.806"/>
    </inkml:context>
    <inkml:brush xml:id="br0">
      <inkml:brushProperty name="width" value="0.1" units="cm"/>
      <inkml:brushProperty name="height" value="0.1" units="cm"/>
      <inkml:brushProperty name="color" value="#004F8B"/>
    </inkml:brush>
  </inkml:definitions>
  <inkml:trace contextRef="#ctx0" brushRef="#br0">81 78 492 0 0,'6'-15'1484'0'0,"1"0"-1"0"0,16-27 0 0 0,-22 41-1187 0 0,0 0 25 0 0,-1 1-308 0 0,0 0 1 0 0,0-1-1 0 0,0 1 0 0 0,0 0 1 0 0,0 0-1 0 0,0 0 1 0 0,0-1-1 0 0,0 1 0 0 0,0 0 1 0 0,1 0-1 0 0,-1 0 0 0 0,0 0 1 0 0,0 0-1 0 0,0-1 1 0 0,0 1-1 0 0,0 0 0 0 0,1 0 1 0 0,-1 0-1 0 0,0 0 1 0 0,0 0-1 0 0,0 0 0 0 0,0 0 1 0 0,1 0-1 0 0,-1 0 0 0 0,0-1 1 0 0,0 1-1 0 0,0 0 1 0 0,0 0-1 0 0,1 0 0 0 0,-1 0 1 0 0,0 0-1 0 0,0 0 0 0 0,0 0 1 0 0,1 0-1 0 0,-1 0 1 0 0,0 0-1 0 0,0 0 0 0 0,0 1 1 0 0,1-1-1 0 0,-1 0 1 0 0,0 0-1 0 0,0 0 0 0 0,0 0 1 0 0,0 0-1 0 0,1 0 0 0 0,-1 0 1 0 0,0 0-1 0 0,0 0 1 0 0,0 1-1 0 0,0-1 0 0 0,0 0 1 0 0,0 0-1 0 0,1 0 1 0 0,-1 0-1 0 0,0 0 0 0 0,0 1 1 0 0,0-1-1 0 0,0 0 0 0 0,0 0 1 0 0,0 1-1 0 0,1 10 110 0 0,0 0 0 0 0,-1 0 0 0 0,0 0 0 0 0,-1 0 0 0 0,0 0 0 0 0,-5 21 0 0 0,-25 74 535 0 0,23-77-519 0 0,-8 21 104 0 0,0-4 21 0 0,2 1 0 0 0,2 0 0 0 0,3 1 0 0 0,-5 59 0 0 0,13-101-244 0 0,1 0 1 0 0,0 0 0 0 0,1 0 0 0 0,-1 0 0 0 0,1 0-1 0 0,0 0 1 0 0,0 0 0 0 0,1 0 0 0 0,0-1 0 0 0,0 1-1 0 0,0-1 1 0 0,1 1 0 0 0,0-1 0 0 0,3 6 0 0 0,-2-8-175 0 0,-1 1 1 0 0,1-1-1 0 0,-1 0 1 0 0,1 0-1 0 0,0 0 1 0 0,0 0-1 0 0,0-1 1 0 0,1 0-1 0 0,-1 0 1 0 0,1 0-1 0 0,-1 0 1 0 0,1-1-1 0 0,-1 1 1 0 0,1-1-1 0 0,0 0 1 0 0,0-1-1 0 0,8 1 1 0 0,21-2-2552 0 0,6-5 209 0 0</inkml:trace>
</inkml:ink>
</file>

<file path=ppt/ink/ink4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0:36.993"/>
    </inkml:context>
    <inkml:brush xml:id="br0">
      <inkml:brushProperty name="width" value="0.1" units="cm"/>
      <inkml:brushProperty name="height" value="0.1" units="cm"/>
      <inkml:brushProperty name="color" value="#004F8B"/>
    </inkml:brush>
  </inkml:definitions>
  <inkml:trace contextRef="#ctx0" brushRef="#br0">405 138 156 0 0,'5'-19'1222'0'0,"-3"9"-768"0"0,1 1-1 0 0,-1 0 0 0 0,-1-1 0 0 0,0 0 0 0 0,0-15 0 0 0,-1 23-406 0 0,-1 0 0 0 0,1 0 0 0 0,0 0 0 0 0,-1 0 0 0 0,1 0 0 0 0,-1 0 0 0 0,1 1 0 0 0,-1-1 0 0 0,0 0-1 0 0,0 0 1 0 0,0 0 0 0 0,0 1 0 0 0,0-1 0 0 0,0 0 0 0 0,-1 1 0 0 0,1-1 0 0 0,-1 1 0 0 0,1 0 0 0 0,-1-1 0 0 0,1 1-1 0 0,-1 0 1 0 0,0 0 0 0 0,1 0 0 0 0,-1 0 0 0 0,0 0 0 0 0,0 0 0 0 0,0 1 0 0 0,0-1 0 0 0,0 0 0 0 0,0 1 0 0 0,0 0-1 0 0,0-1 1 0 0,0 1 0 0 0,-2 0 0 0 0,-2 0-10 0 0,-1 0 1 0 0,1 0-1 0 0,-1 1 0 0 0,1 0 0 0 0,-1 0 0 0 0,1 1 1 0 0,0-1-1 0 0,0 1 0 0 0,0 1 0 0 0,0-1 0 0 0,-10 6 1 0 0,4 0 16 0 0,1-1 0 0 0,0 1 1 0 0,1 1-1 0 0,0 0 0 0 0,-13 15 0 0 0,10-10 25 0 0,2 1 0 0 0,0 0-1 0 0,0 1 1 0 0,2 0 0 0 0,0 0-1 0 0,0 1 1 0 0,2 1 0 0 0,-8 25-1 0 0,14-38-60 0 0,-3 6 48 0 0,2 1 1 0 0,-1-1-1 0 0,2 1 1 0 0,-1 0-1 0 0,2 21 1 0 0,0-31-51 0 0,0 0 0 0 0,0 0 0 0 0,1 0 0 0 0,-1-1 0 0 0,1 1 1 0 0,0 0-1 0 0,-1 0 0 0 0,1 0 0 0 0,0-1 0 0 0,0 1 0 0 0,0 0 0 0 0,0-1 1 0 0,0 1-1 0 0,1-1 0 0 0,-1 1 0 0 0,0-1 0 0 0,3 2 0 0 0,-2-2 5 0 0,1 1-1 0 0,-1-1 0 0 0,1-1 0 0 0,0 1 0 0 0,-1 0 0 0 0,1 0 1 0 0,0-1-1 0 0,-1 0 0 0 0,1 1 0 0 0,0-1 0 0 0,-1 0 1 0 0,1 0-1 0 0,0-1 0 0 0,-1 1 0 0 0,1-1 0 0 0,3 0 0 0 0,7-2 10 0 0,1-1-1 0 0,-1-1 1 0 0,0 0-1 0 0,0 0 0 0 0,-1-1 1 0 0,1-1-1 0 0,-1 0 0 0 0,-1-1 1 0 0,0 0-1 0 0,0-1 0 0 0,14-14 1 0 0,-11 9-66 0 0,-1-1 0 0 0,0-1 0 0 0,-2-1 1 0 0,1 1-1 0 0,-2-2 0 0 0,0 1 0 0 0,8-25 0 0 0,-5-18-43 0 0,-12 58 68 0 0,0-7 1 0 0,-1 6-17 0 0,-1 10-131 0 0,-48 240 209 0 0,-32 130 327 0 0,49-268-284 0 0,1 0 47 0 0,-47 108 1 0 0,75-209-128 0 0,0-1-1 0 0,-1 0 0 0 0,0 0 1 0 0,0 0-1 0 0,0-1 1 0 0,-1 1-1 0 0,0-1 0 0 0,-1 0 1 0 0,-8 8-1 0 0,12-13-12 0 0,0 0 0 0 0,0 1-1 0 0,0-1 1 0 0,0 0 0 0 0,-1-1 0 0 0,1 1-1 0 0,0 0 1 0 0,0-1 0 0 0,-1 1 0 0 0,1-1-1 0 0,0 0 1 0 0,0 1 0 0 0,-1-1 0 0 0,1 0-1 0 0,0-1 1 0 0,-1 1 0 0 0,1 0 0 0 0,0-1 0 0 0,-1 1-1 0 0,1-1 1 0 0,0 1 0 0 0,0-1 0 0 0,0 0-1 0 0,0 0 1 0 0,0 0 0 0 0,0-1 0 0 0,0 1-1 0 0,0 0 1 0 0,0-1 0 0 0,0 1 0 0 0,1-1-1 0 0,-1 1 1 0 0,1-1 0 0 0,-1 0 0 0 0,1 0-1 0 0,-3-3 1 0 0,-1-3-18 0 0,0 1-1 0 0,0-1 1 0 0,1 0 0 0 0,0 0-1 0 0,1-1 1 0 0,-1 1-1 0 0,2-1 1 0 0,-1 0-1 0 0,1 0 1 0 0,0 1 0 0 0,1-2-1 0 0,0 1 1 0 0,1 0-1 0 0,0-11 1 0 0,1-5-45 0 0,2 0 0 0 0,0 1 0 0 0,13-49 0 0 0,-8 52 49 0 0,0 0 0 0 0,1 0 0 0 0,1 1 0 0 0,1 0 0 0 0,1 1 0 0 0,0 0 0 0 0,2 1 0 0 0,0 1 0 0 0,1 0 0 0 0,28-25 0 0 0,16-8-52 0 0,112-72 1 0 0,-162 116 56 0 0,125-68-522 0 0,-49 30-3889 0 0,-70 35 2571 0 0</inkml:trace>
</inkml:ink>
</file>

<file path=ppt/ink/ink4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0:37.663"/>
    </inkml:context>
    <inkml:brush xml:id="br0">
      <inkml:brushProperty name="width" value="0.1" units="cm"/>
      <inkml:brushProperty name="height" value="0.1" units="cm"/>
      <inkml:brushProperty name="color" value="#004F8B"/>
    </inkml:brush>
  </inkml:definitions>
  <inkml:trace contextRef="#ctx0" brushRef="#br0">1 631 244 0 0,'26'8'2138'0'0,"-18"-9"-2043"0"0,0 1 1 0 0,1-1-1 0 0,-1 0 0 0 0,0-1 0 0 0,0 0 0 0 0,-1 0 0 0 0,1-1 0 0 0,0 0 1 0 0,-1 0-1 0 0,1-1 0 0 0,-1 0 0 0 0,0 0 0 0 0,0-1 0 0 0,-1 0 0 0 0,0 0 1 0 0,1 0-1 0 0,-2-1 0 0 0,1 0 0 0 0,-1 0 0 0 0,1-1 0 0 0,-2 1 0 0 0,1-1 1 0 0,-1 0-1 0 0,0 0 0 0 0,0-1 0 0 0,-1 1 0 0 0,0-1 0 0 0,-1 0 0 0 0,1 0 1 0 0,-2 0-1 0 0,1 0 0 0 0,-1 0 0 0 0,0 0 0 0 0,0 0 0 0 0,-1 0 1 0 0,-1 0-1 0 0,1-1 0 0 0,-1 1 0 0 0,0 0 0 0 0,-3-9 0 0 0,4 16-91 0 0,-1-1 0 0 0,1 1 0 0 0,0-1-1 0 0,0 1 1 0 0,-1 0 0 0 0,1-1 0 0 0,-1 1 0 0 0,1-1-1 0 0,-1 1 1 0 0,0 0 0 0 0,0 0 0 0 0,1-1 0 0 0,-1 1-1 0 0,0 0 1 0 0,0 0 0 0 0,0 0 0 0 0,0 0-1 0 0,0 0 1 0 0,0 0 0 0 0,-1 0 0 0 0,1 0 0 0 0,0 0-1 0 0,0 1 1 0 0,-1-1 0 0 0,1 0 0 0 0,-1 1 0 0 0,1-1-1 0 0,0 1 1 0 0,-1-1 0 0 0,1 1 0 0 0,-1 0 0 0 0,1 0-1 0 0,-1 0 1 0 0,1 0 0 0 0,-1 0 0 0 0,1 0 0 0 0,-1 0-1 0 0,1 0 1 0 0,-1 0 0 0 0,1 1 0 0 0,0-1-1 0 0,-1 1 1 0 0,1-1 0 0 0,-1 1 0 0 0,1-1 0 0 0,0 1-1 0 0,0 0 1 0 0,-1 0 0 0 0,1 0 0 0 0,0 0 0 0 0,0-1-1 0 0,-2 4 1 0 0,-7 3 6 0 0,1 1 0 0 0,1 0 0 0 0,-1 1 0 0 0,1 0-1 0 0,-6 10 1 0 0,1 0-2 0 0,2-1 0 0 0,0 2 0 0 0,1-1 0 0 0,1 1 0 0 0,-10 32 0 0 0,16-43 18 0 0,1 1 0 0 0,0-1 0 0 0,0 0 0 0 0,0 1 0 0 0,1-1 0 0 0,1 1 0 0 0,0-1 0 0 0,0 1 0 0 0,1-1 1 0 0,0 1-1 0 0,0-1 0 0 0,1 0 0 0 0,0 1 0 0 0,1-1 0 0 0,4 10 0 0 0,-5-16-8 0 0,0-1 0 0 0,0 1 0 0 0,0-1 0 0 0,0 0 0 0 0,1 1 1 0 0,-1-1-1 0 0,1 0 0 0 0,-1-1 0 0 0,1 1 0 0 0,0 0 0 0 0,0-1 0 0 0,0 1 0 0 0,0-1 0 0 0,-1 0 0 0 0,2 0 1 0 0,-1 0-1 0 0,0-1 0 0 0,0 1 0 0 0,0-1 0 0 0,0 1 0 0 0,0-1 0 0 0,1 0 0 0 0,-1 0 0 0 0,0 0 1 0 0,0-1-1 0 0,0 1 0 0 0,6-3 0 0 0,9-1 33 0 0,-1 0 1 0 0,1-2 0 0 0,24-10-1 0 0,-21 6-37 0 0,-1-1-1 0 0,0-1 1 0 0,0-1 0 0 0,-1-1-1 0 0,-1 0 1 0 0,0-1-1 0 0,-2-1 1 0 0,1-1-1 0 0,-2 0 1 0 0,0-1 0 0 0,-1-1-1 0 0,-1 0 1 0 0,-1-1-1 0 0,0 0 1 0 0,-2-1-1 0 0,10-26 1 0 0,-4 1 102 0 0,-1 0 0 0 0,-3-1 0 0 0,-2-1 0 0 0,-2 0 0 0 0,-2 0 0 0 0,0-85-1 0 0,-6 106 149 0 0,-1 33-103 0 0,-3 20-149 0 0,-44 270 98 0 0,10-48 18 0 0,28-196-218 0 0,2 0 0 0 0,3 1 0 0 0,2 95 0 0 0,11-130-962 0 0,8-13-3201 0 0,1-8 2128 0 0</inkml:trace>
</inkml:ink>
</file>

<file path=ppt/ink/ink4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0:38.011"/>
    </inkml:context>
    <inkml:brush xml:id="br0">
      <inkml:brushProperty name="width" value="0.1" units="cm"/>
      <inkml:brushProperty name="height" value="0.1" units="cm"/>
      <inkml:brushProperty name="color" value="#004F8B"/>
    </inkml:brush>
  </inkml:definitions>
  <inkml:trace contextRef="#ctx0" brushRef="#br0">5 93 1020 0 0,'-1'0'95'0'0,"1"-1"0"0"0,0 1 0 0 0,0 0 0 0 0,-1 0 0 0 0,1-1 1 0 0,0 1-1 0 0,-1 0 0 0 0,1-1 0 0 0,0 1 0 0 0,0 0 0 0 0,0-1 0 0 0,-1 1 0 0 0,1-1 0 0 0,0 1 0 0 0,0 0 0 0 0,0-1 0 0 0,0 1 0 0 0,0-1 0 0 0,0 1 0 0 0,0 0 1 0 0,0-1-1 0 0,0 1 0 0 0,0-1 0 0 0,0 1 0 0 0,0 0 0 0 0,0-1 0 0 0,0 1 0 0 0,0-1 0 0 0,0 1 0 0 0,0 0 0 0 0,1-1 0 0 0,-1 1 0 0 0,0-1 0 0 0,0 1 0 0 0,0 0 1 0 0,1-1-1 0 0,-1 1 0 0 0,19-13 999 0 0,30-3-307 0 0,33 0-25 0 0,2 3 0 0 0,144-3-1 0 0,-199 16-1041 0 0,3-1-487 0 0,-8-1-3291 0 0,-14 1 1976 0 0</inkml:trace>
</inkml:ink>
</file>

<file path=ppt/ink/ink4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0:39.869"/>
    </inkml:context>
    <inkml:brush xml:id="br0">
      <inkml:brushProperty name="width" value="0.1" units="cm"/>
      <inkml:brushProperty name="height" value="0.1" units="cm"/>
      <inkml:brushProperty name="color" value="#004F8B"/>
    </inkml:brush>
  </inkml:definitions>
  <inkml:trace contextRef="#ctx0" brushRef="#br0">1 273 188 0 0,'0'0'2948'0'0,"7"-4"-2682"0"0,34-10 41 0 0,0 1 1 0 0,1 3-1 0 0,0 1 1 0 0,50-4-1 0 0,-46 6-166 0 0,289-54 770 0 0,-265 46-536 0 0,-68 12-318 0 0,-8-5-7 0 0,-13-4-27 0 0,-8 5-38 0 0,-59 3-92 0 0,61-3 70 0 0,23 6-4 0 0,-42-13-130 0 0,20 0 116 0 0,-41-30-1 0 0,63 43 93 0 0,-12-10 1017 0 0,44 20-721 0 0,1 0-1 0 0,0-2 1 0 0,58 7 0 0 0,-64-11-196 0 0,-19-2-103 0 0,6 0 69 0 0,0 0 0 0 0,0 2 0 0 0,-1-1 0 0 0,1 1 0 0 0,19 9 0 0 0,-30-11-89 0 0,-1 0 0 0 0,1-1 0 0 0,-1 1 0 0 0,1 0 0 0 0,-1 0 0 0 0,0 0 0 0 0,0 0 1 0 0,1 0-1 0 0,-1 0 0 0 0,0 0 0 0 0,0 0 0 0 0,0 0 0 0 0,0 0 0 0 0,0 0 0 0 0,0 0 0 0 0,0 0 0 0 0,0 0 0 0 0,0 0 0 0 0,-1 0 0 0 0,1 0 1 0 0,0 0-1 0 0,-1 0 0 0 0,1 0 0 0 0,-1 0 0 0 0,1 0 0 0 0,-1-1 0 0 0,1 1 0 0 0,-1 0 0 0 0,0 1 0 0 0,0-1-13 0 0,-5 9 94 0 0,-1 1 1 0 0,-1-1 0 0 0,0-1 0 0 0,-17 17-1 0 0,-17 21 88 0 0,-25 57-3817 0 0,64-92 1106 0 0,1-2 193 0 0</inkml:trace>
</inkml:ink>
</file>

<file path=ppt/ink/ink4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0:47.286"/>
    </inkml:context>
    <inkml:brush xml:id="br0">
      <inkml:brushProperty name="width" value="0.1" units="cm"/>
      <inkml:brushProperty name="height" value="0.1" units="cm"/>
      <inkml:brushProperty name="color" value="#004F8B"/>
    </inkml:brush>
  </inkml:definitions>
  <inkml:trace contextRef="#ctx0" brushRef="#br0">165 130 52 0 0,'0'0'3458'0'0,"3"-4"-3261"0"0,57-109 1991 0 0,-59 111-2053 0 0,1-6-10 0 0,-2 6-34 0 0,-1 6 446 0 0,-152 439-49 0 0,112-317-122 0 0,14-31 330 0 0,27-94-650 0 0,-2 5 493 0 0,-5-37-7981 0 0</inkml:trace>
</inkml:ink>
</file>

<file path=ppt/ink/ink4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0:47.931"/>
    </inkml:context>
    <inkml:brush xml:id="br0">
      <inkml:brushProperty name="width" value="0.1" units="cm"/>
      <inkml:brushProperty name="height" value="0.1" units="cm"/>
      <inkml:brushProperty name="color" value="#004F8B"/>
    </inkml:brush>
  </inkml:definitions>
  <inkml:trace contextRef="#ctx0" brushRef="#br0">36 80 244 0 0,'0'0'339'0'0,"-15"4"751"0"0,14-4-947 0 0,0 0-1 0 0,0 0 0 0 0,0 0 0 0 0,0 0 0 0 0,1 1 0 0 0,-1-1 0 0 0,0 0 1 0 0,0 0-1 0 0,0 1 0 0 0,0-1 0 0 0,0 0 0 0 0,0 1 0 0 0,1-1 0 0 0,-1 1 1 0 0,0-1-1 0 0,0 1 0 0 0,0 0 0 0 0,1-1 0 0 0,-1 1 0 0 0,1 0 0 0 0,-1-1 0 0 0,0 1 1 0 0,1 0-1 0 0,-1 0 0 0 0,0 1 0 0 0,27-1 641 0 0,54-10-581 0 0,422-66 1303 0 0,-469 69-1436 0 0,-22 4-125 0 0,0 0-1 0 0,0 0 0 0 0,1 1 0 0 0,-1 1 1 0 0,12 0-1 0 0,-21 1-226 0 0,-21 29-5742 0 0</inkml:trace>
</inkml:ink>
</file>

<file path=ppt/ink/ink4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0:48.432"/>
    </inkml:context>
    <inkml:brush xml:id="br0">
      <inkml:brushProperty name="width" value="0.1" units="cm"/>
      <inkml:brushProperty name="height" value="0.1" units="cm"/>
      <inkml:brushProperty name="color" value="#004F8B"/>
    </inkml:brush>
  </inkml:definitions>
  <inkml:trace contextRef="#ctx0" brushRef="#br0">143 16 208 0 0,'8'-16'5207'0'0,"-7"27"-5122"0"0,-1-1-1 0 0,1 1 1 0 0,-2-1-1 0 0,1 1 1 0 0,-1-1-1 0 0,-1 0 1 0 0,-3 14 0 0 0,-26 81 474 0 0,20-70-357 0 0,-11 40 230 0 0,6-16 344 0 0,-37 87-1 0 0,42-131-529 0 0</inkml:trace>
</inkml:ink>
</file>

<file path=ppt/ink/ink4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0:49.457"/>
    </inkml:context>
    <inkml:brush xml:id="br0">
      <inkml:brushProperty name="width" value="0.1" units="cm"/>
      <inkml:brushProperty name="height" value="0.1" units="cm"/>
      <inkml:brushProperty name="color" value="#004F8B"/>
    </inkml:brush>
  </inkml:definitions>
  <inkml:trace contextRef="#ctx0" brushRef="#br0">72 216 148 0 0,'0'0'1491'0'0,"2"-3"-1074"0"0,7-12-5 0 0,0 1 0 0 0,2 0 0 0 0,-1 0-1 0 0,2 2 1 0 0,0-1 0 0 0,0 1 0 0 0,1 1 0 0 0,1 0 0 0 0,0 1-1 0 0,0 1 1 0 0,19-10 0 0 0,-13 9-266 0 0,1 0 0 0 0,-1 2 0 0 0,1 0 0 0 0,1 2 1 0 0,-1 0-1 0 0,36-4 0 0 0,-55 10-162 0 0,0 0 23 0 0,5 3-14 0 0,-5-3 10 0 0,0 1 4 0 0,0-1 1 0 0,0 1 0 0 0,0 0-1 0 0,0 0 1 0 0,0 1-1 0 0,0-1 1 0 0,0 0 0 0 0,0 0-1 0 0,0 1 1 0 0,-1 0 0 0 0,1-1-1 0 0,0 1 1 0 0,-1 0-1 0 0,1-1 1 0 0,-1 1 0 0 0,0 0-1 0 0,0 0 1 0 0,0 0 0 0 0,0 0-1 0 0,0 1 1 0 0,1 3-1 0 0,0-3-1 0 0,-1 1 0 0 0,-1-1 0 0 0,1 1 0 0 0,0-1 0 0 0,-1 1 0 0 0,0 0 0 0 0,1-1 0 0 0,-1 1 0 0 0,-1 0-1 0 0,1-1 1 0 0,-1 1 0 0 0,1 0 0 0 0,-1-1 0 0 0,0 1 0 0 0,-3 5 0 0 0,1-2 4 0 0,-1 0 1 0 0,0 0-1 0 0,0 0 1 0 0,-1-1-1 0 0,1 0 1 0 0,-12 11-1 0 0,-2 0 4 0 0,-1-2 1 0 0,0 0-1 0 0,-39 22 1 0 0,-46 12 100 0 0,40-20-68 0 0,41-24-51 0 0,10-6 601 0 0,24-6-590 0 0,0 0 0 0 0,0 1 0 0 0,1 1 1 0 0,-1-1-1 0 0,1 2 0 0 0,0 0 0 0 0,0 0 1 0 0,23-3-1 0 0,-28 6-8 0 0,1-1 1 0 0,0 2-1 0 0,0-1 0 0 0,-1 1 1 0 0,1 1-1 0 0,0-1 0 0 0,0 1 1 0 0,-1 1-1 0 0,1-1 0 0 0,-1 1 1 0 0,1 1-1 0 0,11 4 0 0 0,-16-5 3 0 0,0-1-1 0 0,-1 1 0 0 0,1 0 1 0 0,-1-1-1 0 0,0 1 0 0 0,0 0 1 0 0,0 0-1 0 0,0 1 1 0 0,0-1-1 0 0,0 0 0 0 0,0 1 1 0 0,-1-1-1 0 0,1 1 0 0 0,-1-1 1 0 0,0 1-1 0 0,0 0 1 0 0,0 0-1 0 0,0-1 0 0 0,0 1 1 0 0,0 0-1 0 0,-1 0 0 0 0,1 0 1 0 0,-1 0-1 0 0,0 0 0 0 0,0 0 1 0 0,0 0-1 0 0,-1 0 1 0 0,1 0-1 0 0,0 0 0 0 0,-1-1 1 0 0,0 1-1 0 0,0 0 0 0 0,0 0 1 0 0,0 0-1 0 0,0-1 0 0 0,-3 4 1 0 0,-1 4 5 0 0,0-1 1 0 0,-1-1-1 0 0,0 1 0 0 0,0-1 1 0 0,-1 0-1 0 0,0 0 0 0 0,-1-1 1 0 0,1 0-1 0 0,-1 0 0 0 0,-1-1 1 0 0,1 0-1 0 0,-1-1 0 0 0,0 1 1 0 0,-13 4-1 0 0,10-4-22 0 0,-1-1 0 0 0,-1-1 1 0 0,1 1-1 0 0,-1-2 0 0 0,0 0 0 0 0,1-1 0 0 0,-1 0 1 0 0,0-1-1 0 0,0 0 0 0 0,-16-2 0 0 0,25 0-62 0 0,0 0 0 0 0,0 0 0 0 0,0 0 0 0 0,1 0 1 0 0,-1-1-1 0 0,0 0 0 0 0,1 0 0 0 0,-1 0 0 0 0,1 0 0 0 0,0-1 0 0 0,0 0 0 0 0,0 0 0 0 0,-6-5 0 0 0,8 6-91 0 0,1 0 0 0 0,-1 0 1 0 0,1 0-1 0 0,-1 0 0 0 0,1 0 0 0 0,0 0 0 0 0,0 0 0 0 0,0 0 0 0 0,0-1 0 0 0,0 1 0 0 0,0 0 1 0 0,1-1-1 0 0,-1 1 0 0 0,1-1 0 0 0,0 1 0 0 0,0-1 0 0 0,0 1 0 0 0,0 0 0 0 0,0-1 0 0 0,0 1 1 0 0,0-1-1 0 0,1 1 0 0 0,-1 0 0 0 0,1-1 0 0 0,0 1 0 0 0,0 0 0 0 0,1-4 0 0 0,8-12-1764 0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4:30.605"/>
    </inkml:context>
    <inkml:brush xml:id="br0">
      <inkml:brushProperty name="width" value="0.05" units="cm"/>
      <inkml:brushProperty name="height" value="0.05" units="cm"/>
      <inkml:brushProperty name="color" value="#E71224"/>
    </inkml:brush>
  </inkml:definitions>
  <inkml:trace contextRef="#ctx0" brushRef="#br0">151 2 96 0 0,'0'0'7116'0'0,"-1"-1"-7105"0"0,0 1 1 0 0,1 0-1 0 0,-1 0 0 0 0,0-1 0 0 0,0 1 1 0 0,1 0-1 0 0,-1 0 0 0 0,0 0 0 0 0,1 0 1 0 0,-1 0-1 0 0,0 0 0 0 0,0 0 0 0 0,1 0 1 0 0,-1 1-1 0 0,0-1 0 0 0,1 0 1 0 0,-1 0-1 0 0,0 0 0 0 0,1 1 0 0 0,-1-1 1 0 0,0 0-1 0 0,1 1 0 0 0,-1-1 0 0 0,1 1 1 0 0,-1-1-1 0 0,1 1 0 0 0,-1-1 0 0 0,0 2 1 0 0,0 0-13 0 0,-113 525 14 0 0,101-479 6 0 0,12-46 8 0 0,0 6 385 0 0,0-6-126 0 0,2-6-150 0 0,38-206-182 0 0,-21 108-104 0 0,-13 66 124 0 0,-2 18 1 0 0,0-1 0 0 0,1 1 0 0 0,1 0 0 0 0,0 0 0 0 0,1 0 1 0 0,9-16-1 0 0,-15 33 23 0 0,0 0-1 0 0,1 1 1 0 0,-1-1 0 0 0,0 0 0 0 0,0 1 0 0 0,1-1 0 0 0,-1 1 0 0 0,0-1 0 0 0,1 1-1 0 0,-1-1 1 0 0,0 1 0 0 0,1-1 0 0 0,-1 1 0 0 0,1-1 0 0 0,-1 1 0 0 0,1-1 0 0 0,-1 1-1 0 0,1-1 1 0 0,-1 1 0 0 0,1 0 0 0 0,0 0 0 0 0,-1-1 0 0 0,1 1 0 0 0,-1 0-1 0 0,1 0 1 0 0,0-1 0 0 0,-1 1 0 0 0,1 0 0 0 0,0 0 0 0 0,-1 0 0 0 0,1 0 0 0 0,0 0-1 0 0,-1 0 1 0 0,1 0 0 0 0,0 0 0 0 0,-1 0 0 0 0,1 1 0 0 0,1-1 0 0 0,0 2-1 0 0,0-1 0 0 0,0 1 0 0 0,0 0 0 0 0,0 0 0 0 0,-1 0 0 0 0,1 0 0 0 0,0 0 0 0 0,-1 0 0 0 0,1 0 0 0 0,0 3 0 0 0,25 60-64 0 0,-20-39 51 0 0,-2-1 0 0 0,-1 1 0 0 0,2 37 0 0 0,7 69-6 0 0,-13-128 25 0 0,0 4 9 0 0,0-6-1 0 0,1 5 414 0 0,1 0-5254 0 0</inkml:trace>
</inkml:ink>
</file>

<file path=ppt/ink/ink4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0:50.004"/>
    </inkml:context>
    <inkml:brush xml:id="br0">
      <inkml:brushProperty name="width" value="0.1" units="cm"/>
      <inkml:brushProperty name="height" value="0.1" units="cm"/>
      <inkml:brushProperty name="color" value="#004F8B"/>
    </inkml:brush>
  </inkml:definitions>
  <inkml:trace contextRef="#ctx0" brushRef="#br0">98 69 180 0 0,'0'0'534'0'0,"-24"-30"3433"0"0,22-8-692 0 0,4 91-3213 0 0,-2 1 1 0 0,-2-1-1 0 0,-12 65 0 0 0,10-83-36 0 0,3-32-23 0 0,-5 52 191 0 0,-2-1-1 0 0,-19 67 1 0 0,21-108 469 0 0,4-9-2007 0 0,-2-42-5250 0 0</inkml:trace>
</inkml:ink>
</file>

<file path=ppt/ink/ink4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0:50.437"/>
    </inkml:context>
    <inkml:brush xml:id="br0">
      <inkml:brushProperty name="width" value="0.1" units="cm"/>
      <inkml:brushProperty name="height" value="0.1" units="cm"/>
      <inkml:brushProperty name="color" value="#004F8B"/>
    </inkml:brush>
  </inkml:definitions>
  <inkml:trace contextRef="#ctx0" brushRef="#br0">103 55 52 0 0,'0'0'623'0'0,"-5"-13"1789"0"0,5 11-2322 0 0,0 1 0 0 0,1 0 0 0 0,-1-1 1 0 0,0 1-1 0 0,0 0 0 0 0,1-1 0 0 0,-1 1 0 0 0,1 0 1 0 0,-1-1-1 0 0,1 1 0 0 0,0 0 0 0 0,-1 0 0 0 0,1 0 0 0 0,0 0 1 0 0,0 0-1 0 0,0-1 0 0 0,0 2 0 0 0,0-1 0 0 0,0 0 0 0 0,0 0 1 0 0,0 0-1 0 0,2-1 0 0 0,1 0 9 0 0,0 0 1 0 0,0 1-1 0 0,0-1 0 0 0,0 1 1 0 0,0 0-1 0 0,0 0 0 0 0,7-1 1 0 0,0 1 8 0 0,0 1 1 0 0,0 0-1 0 0,0 0 0 0 0,0 1 1 0 0,15 4-1 0 0,-21-5-81 0 0,0 2 1 0 0,0-1-1 0 0,0 0 0 0 0,0 1 1 0 0,0 0-1 0 0,-1 0 1 0 0,1 1-1 0 0,-1-1 0 0 0,0 1 1 0 0,1 0-1 0 0,-1 0 1 0 0,0 0-1 0 0,-1 1 0 0 0,1-1 1 0 0,-1 1-1 0 0,1 0 0 0 0,-1 0 1 0 0,0 0-1 0 0,-1 1 1 0 0,1-1-1 0 0,-1 0 0 0 0,0 1 1 0 0,0 0-1 0 0,0 0 1 0 0,-1-1-1 0 0,1 1 0 0 0,-1 0 1 0 0,0 0-1 0 0,-1 0 0 0 0,1 0 1 0 0,-1 1-1 0 0,0-1 1 0 0,0 0-1 0 0,-1 0 0 0 0,1 0 1 0 0,-1 0-1 0 0,0 0 0 0 0,-1 0 1 0 0,1 0-1 0 0,-1-1 1 0 0,0 1-1 0 0,-3 4 0 0 0,-2 5-49 0 0,-1 0 0 0 0,-1-1-1 0 0,0 0 1 0 0,-1-1-1 0 0,0 0 1 0 0,-1 0-1 0 0,0-1 1 0 0,-1-1-1 0 0,0 0 1 0 0,-1 0 0 0 0,0-1-1 0 0,-1-1 1 0 0,1 0-1 0 0,-2-1 1 0 0,1-1-1 0 0,-1 0 1 0 0,0-1 0 0 0,0 0-1 0 0,-23 3 1 0 0,35-7-229 0 0,1-1 1 0 0,-1 0 0 0 0,0 1-1 0 0,0-1 1 0 0,0 0 0 0 0,1-1-1 0 0,-1 1 1 0 0,0 0 0 0 0,0-1 0 0 0,0 0-1 0 0,1 1 1 0 0,-1-1 0 0 0,0 0-1 0 0,1 0 1 0 0,-5-3 0 0 0,1-5-1624 0 0</inkml:trace>
</inkml:ink>
</file>

<file path=ppt/ink/ink4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0:51.138"/>
    </inkml:context>
    <inkml:brush xml:id="br0">
      <inkml:brushProperty name="width" value="0.1" units="cm"/>
      <inkml:brushProperty name="height" value="0.1" units="cm"/>
      <inkml:brushProperty name="color" value="#004F8B"/>
    </inkml:brush>
  </inkml:definitions>
  <inkml:trace contextRef="#ctx0" brushRef="#br0">239 0 100 0 0,'0'0'3600'0'0,"-4"8"-3366"0"0,-123 288 1847 0 0,86-188-1540 0 0,23-63-185 0 0,-18 71 1 0 0,33-101-274 0 0,0 1-1 0 0,0-1 1 0 0,1 1 0 0 0,1 0 0 0 0,1 0-1 0 0,0-1 1 0 0,1 1 0 0 0,5 25-1 0 0,-6-40-118 0 0,1 1-1 0 0,-1 0 0 0 0,1-1 1 0 0,-1 1-1 0 0,1 0 0 0 0,0-1 1 0 0,-1 1-1 0 0,1-1 1 0 0,0 1-1 0 0,0-1 0 0 0,0 0 1 0 0,0 1-1 0 0,1-1 0 0 0,-1 0 1 0 0,0 0-1 0 0,0 1 0 0 0,1-1 1 0 0,-1 0-1 0 0,1-1 0 0 0,-1 1 1 0 0,1 0-1 0 0,1 1 0 0 0,1-1-448 0 0,0-1 0 0 0,0 1 0 0 0,0 0 0 0 0,0-1-1 0 0,1 0 1 0 0,-1 0 0 0 0,7-1 0 0 0</inkml:trace>
</inkml:ink>
</file>

<file path=ppt/ink/ink4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0:51.708"/>
    </inkml:context>
    <inkml:brush xml:id="br0">
      <inkml:brushProperty name="width" value="0.1" units="cm"/>
      <inkml:brushProperty name="height" value="0.1" units="cm"/>
      <inkml:brushProperty name="color" value="#004F8B"/>
    </inkml:brush>
  </inkml:definitions>
  <inkml:trace contextRef="#ctx0" brushRef="#br0">202 1 124 0 0,'0'0'4246'0'0,"-4"4"-3980"0"0,-3 4-110 0 0,-8 6 217 0 0,2 1 0 0 0,-1 1 0 0 0,2 0 0 0 0,0 1 0 0 0,1 0 0 0 0,1 1 0 0 0,-8 18 0 0 0,10-12-64 0 0,6-19-241 0 0,0 1 1 0 0,0-1-1 0 0,0 0 1 0 0,1 1 0 0 0,-1 0-1 0 0,2-1 1 0 0,-1 1-1 0 0,0 0 1 0 0,1-1-1 0 0,1 10 1 0 0,0-13-54 0 0,-1-1 0 0 0,1 0-1 0 0,0 0 1 0 0,0 1 0 0 0,0-1 0 0 0,0 0 0 0 0,0 0 0 0 0,0 0 0 0 0,0 0 0 0 0,0 0 0 0 0,1 0-1 0 0,-1 0 1 0 0,0-1 0 0 0,0 1 0 0 0,1 0 0 0 0,-1-1 0 0 0,1 1 0 0 0,-1-1 0 0 0,3 1-1 0 0,33 9 133 0 0,-29-9-114 0 0,29 7 124 0 0,-28-6-141 0 0,0 0-1 0 0,0 0 1 0 0,0 0-1 0 0,0 1 0 0 0,-1 1 1 0 0,0-1-1 0 0,11 7 1 0 0,-17-9-13 0 0,0 0 0 0 0,1 1 0 0 0,-1-1 0 0 0,0 1 0 0 0,0-1 0 0 0,0 1 0 0 0,0 0 0 0 0,0 0 0 0 0,0 0-1 0 0,-1 0 1 0 0,1 0 0 0 0,-1 0 0 0 0,1 1 0 0 0,-1-1 0 0 0,0 1 0 0 0,0-1 0 0 0,0 0 0 0 0,0 1 0 0 0,0 0 0 0 0,-1-1 0 0 0,1 1 0 0 0,-1-1 0 0 0,1 1 0 0 0,-1 0 0 0 0,0-1 0 0 0,0 1 0 0 0,0 0 0 0 0,-1-1 0 0 0,1 1 0 0 0,-1 0 0 0 0,1-1 0 0 0,-1 1 0 0 0,0-1 0 0 0,0 1-1 0 0,0-1 1 0 0,0 1 0 0 0,0-1 0 0 0,-1 0 0 0 0,1 1 0 0 0,-3 1 0 0 0,-1 4 8 0 0,-1-1 0 0 0,0-1 0 0 0,0 1 1 0 0,-1-1-1 0 0,0 0 0 0 0,0-1 0 0 0,0 1 0 0 0,0-1 0 0 0,-1-1 0 0 0,-15 7 0 0 0,3-3-226 0 0,0-1 0 0 0,-1 0 0 0 0,0-2-1 0 0,0-1 1 0 0,-39 3 0 0 0,59-7 45 0 0,0 0 1 0 0,0 0-1 0 0,0 0 1 0 0,0 0-1 0 0,0-1 1 0 0,0 1-1 0 0,0-1 0 0 0,0 1 1 0 0,0 0-1 0 0,1-1 1 0 0,-1 1-1 0 0,0-1 1 0 0,0 0-1 0 0,0 1 1 0 0,1-1-1 0 0,-1 0 0 0 0,0 0 1 0 0,1 1-1 0 0,-1-1 1 0 0,0 0-1 0 0,1 0 1 0 0,-1 0-1 0 0,1 0 1 0 0,-1 0-1 0 0,1 1 1 0 0,-1-3-1 0 0</inkml:trace>
</inkml:ink>
</file>

<file path=ppt/ink/ink4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0:52.062"/>
    </inkml:context>
    <inkml:brush xml:id="br0">
      <inkml:brushProperty name="width" value="0.1" units="cm"/>
      <inkml:brushProperty name="height" value="0.1" units="cm"/>
      <inkml:brushProperty name="color" value="#004F8B"/>
    </inkml:brush>
  </inkml:definitions>
  <inkml:trace contextRef="#ctx0" brushRef="#br0">0 122 292 0 0,'0'0'621'0'0,"21"-22"1888"0"0,39 2-970 0 0,109-19 1 0 0,-59 15-522 0 0,-64 9-268 0 0,-44 14-748 0 0</inkml:trace>
</inkml:ink>
</file>

<file path=ppt/ink/ink4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0:52.710"/>
    </inkml:context>
    <inkml:brush xml:id="br0">
      <inkml:brushProperty name="width" value="0.1" units="cm"/>
      <inkml:brushProperty name="height" value="0.1" units="cm"/>
      <inkml:brushProperty name="color" value="#004F8B"/>
    </inkml:brush>
  </inkml:definitions>
  <inkml:trace contextRef="#ctx0" brushRef="#br0">208 56 200 0 0,'1'-1'160'0'0,"0"0"0"0"0,0-1 0 0 0,0 1 0 0 0,0-1 0 0 0,0 1 0 0 0,0-1 0 0 0,-1 1 0 0 0,1-1 0 0 0,0 0 0 0 0,-1 1 0 0 0,1-1 0 0 0,-1 0 1 0 0,0 1-1 0 0,0-1 0 0 0,1 0 0 0 0,-1 0 0 0 0,0 1 0 0 0,0-1 0 0 0,-1 0 0 0 0,1 0 0 0 0,0 1 0 0 0,0-1 0 0 0,-1 0 0 0 0,1 1 0 0 0,-1-1 0 0 0,0 0 0 0 0,1 1 0 0 0,-3-3 0 0 0,2 2 11 0 0,-1 1-124 0 0,0 1-1 0 0,0-1 0 0 0,-1 1 1 0 0,1 0-1 0 0,0 0 0 0 0,0 0 1 0 0,0 0-1 0 0,0 0 0 0 0,0 0 1 0 0,0 1-1 0 0,0-1 0 0 0,0 1 0 0 0,0-1 1 0 0,0 1-1 0 0,-3 1 0 0 0,5-2-75 0 0,-9 4 91 0 0,1 0 0 0 0,-1 1 0 0 0,1 0 0 0 0,0 1 0 0 0,0 0 1 0 0,1 0-1 0 0,0 0 0 0 0,0 1 0 0 0,0 0 0 0 0,1 1 0 0 0,0-1 0 0 0,0 1 0 0 0,-7 15 0 0 0,0 1 71 0 0,1 1 0 0 0,2 0-1 0 0,-12 39 1 0 0,20-57-94 0 0,0 0 0 0 0,1 0 0 0 0,-1 0 0 0 0,2 1 0 0 0,-1-1 0 0 0,1 0 0 0 0,0 1 1 0 0,0-1-1 0 0,1 0 0 0 0,2 14 0 0 0,-1-17 2 0 0,-1-1 1 0 0,0 0-1 0 0,1 0 1 0 0,-1 1 0 0 0,1-1-1 0 0,0 0 1 0 0,0-1-1 0 0,0 1 1 0 0,0 0 0 0 0,1-1-1 0 0,-1 1 1 0 0,1-1-1 0 0,0 0 1 0 0,-1 0-1 0 0,1 0 1 0 0,0 0 0 0 0,0 0-1 0 0,0 0 1 0 0,1-1-1 0 0,-1 0 1 0 0,0 1-1 0 0,1-1 1 0 0,-1-1 0 0 0,0 1-1 0 0,5 0 1 0 0,1 1-9 0 0,1-1 0 0 0,0-1 0 0 0,0 0 0 0 0,0 0 0 0 0,0 0 1 0 0,0-2-1 0 0,-1 1 0 0 0,1-1 0 0 0,0-1 0 0 0,-1 1 0 0 0,0-2 0 0 0,1 1 1 0 0,-1-1-1 0 0,-1-1 0 0 0,1 0 0 0 0,0 0 0 0 0,-1 0 0 0 0,0-1 0 0 0,-1 0 1 0 0,1-1-1 0 0,-1 0 0 0 0,0 0 0 0 0,-1 0 0 0 0,0-1 0 0 0,0 0 0 0 0,0 0 0 0 0,-1-1 1 0 0,-1 0-1 0 0,5-10 0 0 0,-1-4 45 0 0,-1 0 0 0 0,-1 0 0 0 0,-1-1 0 0 0,3-35 0 0 0,-7 56-73 0 0,-1 0-1 0 0,0 0 1 0 0,0 0-1 0 0,0 0 1 0 0,0-1 0 0 0,-1 1-1 0 0,1 0 1 0 0,-1 0 0 0 0,0 0-1 0 0,0 0 1 0 0,0 0-1 0 0,0 1 1 0 0,0-1 0 0 0,0 0-1 0 0,-1 0 1 0 0,0 1 0 0 0,1-1-1 0 0,-5-4 1 0 0,1 3 8 0 0,1 0 0 0 0,-1 1 1 0 0,0-1-1 0 0,1 1 0 0 0,-2 0 0 0 0,1 0 1 0 0,0 1-1 0 0,0-1 0 0 0,-9-1 1 0 0,1 0-130 0 0,-1 1 0 0 0,1 1 1 0 0,-1 0-1 0 0,1 0 1 0 0,-1 2-1 0 0,0 0 0 0 0,-21 2 1 0 0,2 10-5424 0 0</inkml:trace>
</inkml:ink>
</file>

<file path=ppt/ink/ink4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0:53.211"/>
    </inkml:context>
    <inkml:brush xml:id="br0">
      <inkml:brushProperty name="width" value="0.1" units="cm"/>
      <inkml:brushProperty name="height" value="0.1" units="cm"/>
      <inkml:brushProperty name="color" value="#004F8B"/>
    </inkml:brush>
  </inkml:definitions>
  <inkml:trace contextRef="#ctx0" brushRef="#br0">231 158 156 0 0,'0'0'1365'0'0,"-24"-44"1908"0"0,17 17-1892 0 0,1 0 0 0 0,-3-30-1 0 0,8 54-869 0 0,-1 9-467 0 0,-14 40 27 0 0,2 1-1 0 0,-13 71 1 0 0,8-28-25 0 0,-22 50-3 0 0,26-95-23 0 0,1 1 0 0 0,3 0 0 0 0,-9 79 0 0 0,16-100 296 0 0,22-40-6694 0 0,-8-4 4232 0 0</inkml:trace>
</inkml:ink>
</file>

<file path=ppt/ink/ink4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0:54.066"/>
    </inkml:context>
    <inkml:brush xml:id="br0">
      <inkml:brushProperty name="width" value="0.1" units="cm"/>
      <inkml:brushProperty name="height" value="0.1" units="cm"/>
      <inkml:brushProperty name="color" value="#004F8B"/>
    </inkml:brush>
  </inkml:definitions>
  <inkml:trace contextRef="#ctx0" brushRef="#br0">63 50 168 0 0,'-2'-11'7573'0'0,"0"12"-7716"0"0,1-1 169 0 0,1 0 1 0 0,0 0-1 0 0,-1 1 0 0 0,1-1 1 0 0,-1 0-1 0 0,1 0 0 0 0,-1 0 0 0 0,1 0 1 0 0,-1 0-1 0 0,1 0 0 0 0,-1 0 0 0 0,1 1 1 0 0,-1-1-1 0 0,1-1 0 0 0,-1 1 1 0 0,1 0-1 0 0,-1 0 0 0 0,1 0 0 0 0,-1 0 1 0 0,1 0-1 0 0,-1 0 0 0 0,1 0 1 0 0,-1-1-1 0 0,1 1 0 0 0,0 0 0 0 0,-1 0 1 0 0,1-1-1 0 0,-1 1 0 0 0,1 0 0 0 0,0-1 1 0 0,-1 1-1 0 0,1 0 0 0 0,0-1 1 0 0,-1 1-1 0 0,1-1 0 0 0,0 1 0 0 0,-1 0 1 0 0,1-1-1 0 0,0 1 0 0 0,0-1 1 0 0,0 1-1 0 0,-1-1 0 0 0,1 1 0 0 0,0-1 1 0 0,0 1-1 0 0,0-1 0 0 0,0 0 0 0 0,0-2 108 0 0,-3 7-125 0 0,-12 10-12 0 0,-8 6 126 0 0,25-34 16 0 0,1 7-180 0 0,-2 2 43 0 0,-1 12-199 0 0,-1 21 181 0 0,1-21 4 0 0,17-10-214 0 0,-11-3 199 0 0,0 0-64 0 0,1-1 1 0 0,-1 0-1 0 0,-1-1 1 0 0,1 1-1 0 0,-1-1 1 0 0,5-12-1 0 0,-9 19 53 0 0,2-5-15 0 0,-3 6 48 0 0,0 0 0 0 0,0 0 0 0 0,0 0 1 0 0,0 0-1 0 0,0 0 0 0 0,0 0 0 0 0,0 0 0 0 0,-1 0 1 0 0,1 0-1 0 0,0 0 0 0 0,0 0 0 0 0,0 0 0 0 0,0 0 0 0 0,0 0 1 0 0,0 0-1 0 0,0 0 0 0 0,0 0 0 0 0,-1 0 0 0 0,1 0 1 0 0,0 0-1 0 0,0 0 0 0 0,0 0 0 0 0,0 0 0 0 0,0 0 1 0 0,0 0-1 0 0,0 0 0 0 0,0 0 0 0 0,-1 0 0 0 0,1 0 1 0 0,0 0-1 0 0,0 0 0 0 0,0 0 0 0 0,0 0 0 0 0,0 0 1 0 0,0 0-1 0 0,0 0 0 0 0,0 0 0 0 0,0-1 0 0 0,0 1 0 0 0,0 0 1 0 0,0 0-1 0 0,-1 0 0 0 0,-4 5 16 0 0,-1 0-1 0 0,1 1 1 0 0,0 0-1 0 0,0 0 0 0 0,1 0 1 0 0,-1 1-1 0 0,1-1 1 0 0,1 1-1 0 0,-1 0 1 0 0,-3 11-1 0 0,7-15 27 0 0,0-3-28 0 0,-1 0-1 0 0,1 0 1 0 0,0 0-1 0 0,0 0 0 0 0,0 0 1 0 0,-1 1-1 0 0,1-1 1 0 0,0 0-1 0 0,0 0 1 0 0,0 1-1 0 0,-1-1 1 0 0,1 0-1 0 0,0 0 1 0 0,0 0-1 0 0,0 1 1 0 0,0-1-1 0 0,0 0 1 0 0,0 0-1 0 0,0 1 1 0 0,-1-1-1 0 0,1 0 1 0 0,0 1-1 0 0,0-1 1 0 0,0 0-1 0 0,0 0 1 0 0,0 1-1 0 0,0-1 1 0 0,0 0-1 0 0,0 0 1 0 0,1 1-1 0 0,-1-1 1 0 0,0 0-1 0 0,0 1 1 0 0,0-1-1 0 0,0 0 1 0 0,0 0-1 0 0,0 1 1 0 0,0-1-1 0 0,1 0 0 0 0,-1 0 1 0 0,0 0-1 0 0,0 1 1 0 0,1-1-1 0 0,4-1-64 0 0,0 1-1 0 0,1-1 0 0 0,-1-1 1 0 0,0 1-1 0 0,1-1 0 0 0,-1 0 1 0 0,0 0-1 0 0,0-1 0 0 0,6-3 1 0 0,26-21-4271 0 0,-27 20 2387 0 0</inkml:trace>
</inkml:ink>
</file>

<file path=ppt/ink/ink4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0:54.468"/>
    </inkml:context>
    <inkml:brush xml:id="br0">
      <inkml:brushProperty name="width" value="0.1" units="cm"/>
      <inkml:brushProperty name="height" value="0.1" units="cm"/>
      <inkml:brushProperty name="color" value="#004F8B"/>
    </inkml:brush>
  </inkml:definitions>
  <inkml:trace contextRef="#ctx0" brushRef="#br0">70 56 472 0 0,'0'0'1833'0'0,"-3"-4"-1429"0"0,-12-19 1784 0 0,14 24-2155 0 0,-1 0-1 0 0,0 0 1 0 0,0 0-1 0 0,1 0 0 0 0,-1 0 1 0 0,1 0-1 0 0,-1 0 1 0 0,1 1-1 0 0,-1-1 1 0 0,1 0-1 0 0,0 1 1 0 0,-1-1-1 0 0,1 1 1 0 0,0 0-1 0 0,0-1 1 0 0,-1 4-1 0 0,-16 31 490 0 0,10-12 2064 0 0,24-42-2792 0 0,0-1-1 0 0,23-35 1 0 0,-38 50-160 0 0,7-14-5450 0 0</inkml:trace>
</inkml:ink>
</file>

<file path=ppt/ink/ink4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0:54.916"/>
    </inkml:context>
    <inkml:brush xml:id="br0">
      <inkml:brushProperty name="width" value="0.1" units="cm"/>
      <inkml:brushProperty name="height" value="0.1" units="cm"/>
      <inkml:brushProperty name="color" value="#004F8B"/>
    </inkml:brush>
  </inkml:definitions>
  <inkml:trace contextRef="#ctx0" brushRef="#br0">338 0 516 0 0,'12'4'7398'0'0,"-2"0"-7400"0"0,1 0 1 0 0,-1 1-1 0 0,-1 0 0 0 0,1 1 1 0 0,-1 0-1 0 0,13 11 0 0 0,-6 0 25 0 0,-2 0-1 0 0,0 1 1 0 0,-1 1 0 0 0,-1 1-1 0 0,-1 0 1 0 0,0 0 0 0 0,-2 1 0 0 0,13 38-1 0 0,-11-19 38 0 0,-1-1-1 0 0,-2 2 0 0 0,-1-1 0 0 0,0 45 1 0 0,-6-56 7 0 0,-2 0 0 0 0,0 1 1 0 0,-2-1-1 0 0,-2 0 1 0 0,0 0-1 0 0,-2-1 0 0 0,-1 0 1 0 0,-1 0-1 0 0,-2-1 0 0 0,-1 0 1 0 0,-24 41-1 0 0,24-48-98 0 0,-1-2-1 0 0,0 0 1 0 0,-2-1 0 0 0,0 0-1 0 0,-1-1 1 0 0,-1-1 0 0 0,0 0 0 0 0,-1-2-1 0 0,0 0 1 0 0,-1 0 0 0 0,-1-2-1 0 0,1-1 1 0 0,-2 0 0 0 0,0-1-1 0 0,-35 9 1 0 0,44-15-444 0 0,0-1 1 0 0,0-1-1 0 0,0 0 0 0 0,0 0 1 0 0,0-1-1 0 0,0-1 0 0 0,-1 0 0 0 0,1 0 1 0 0,-20-7-1 0 0,-16-4-1756 0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4:30.956"/>
    </inkml:context>
    <inkml:brush xml:id="br0">
      <inkml:brushProperty name="width" value="0.05" units="cm"/>
      <inkml:brushProperty name="height" value="0.05" units="cm"/>
      <inkml:brushProperty name="color" value="#E71224"/>
    </inkml:brush>
  </inkml:definitions>
  <inkml:trace contextRef="#ctx0" brushRef="#br0">0 110 212 0 0,'0'0'1568'0'0,"39"-26"-1256"0"0,-23 19-20 0 0,1-1-40 0 0,2 1-8 0 0,0-1-132 0 0,1-3-176 0 0,2 2-212 0 0,-5-1-168 0 0,4-2-476 0 0,-4 0 208 0 0</inkml:trace>
</inkml:ink>
</file>

<file path=ppt/ink/ink4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1:07.461"/>
    </inkml:context>
    <inkml:brush xml:id="br0">
      <inkml:brushProperty name="width" value="0.1" units="cm"/>
      <inkml:brushProperty name="height" value="0.1" units="cm"/>
      <inkml:brushProperty name="color" value="#004F8B"/>
    </inkml:brush>
  </inkml:definitions>
  <inkml:trace contextRef="#ctx0" brushRef="#br0">132 8 284 0 0,'0'0'3816'0'0,"-7"2"-3777"0"0,-22 5 74 0 0,-45 5 0 0 0,71-12-54 0 0,-10 2-63 0 0,8 2 924 0 0,321-15 76 0 0,-145 1-520 0 0,-25-4-754 0 0,-148 15-45 0 0,0 1 1 0 0,0-1-1 0 0,0 1 1 0 0,0-1-1 0 0,1 1 1 0 0,-1 0-1 0 0,1 0 1 0 0,-1 0-1 0 0,-1 4 1 0 0</inkml:trace>
</inkml:ink>
</file>

<file path=ppt/ink/ink4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1:08.116"/>
    </inkml:context>
    <inkml:brush xml:id="br0">
      <inkml:brushProperty name="width" value="0.1" units="cm"/>
      <inkml:brushProperty name="height" value="0.1" units="cm"/>
      <inkml:brushProperty name="color" value="#004F8B"/>
    </inkml:brush>
  </inkml:definitions>
  <inkml:trace contextRef="#ctx0" brushRef="#br0">0 54 180 0 0,'0'0'3145'0'0,"28"5"-1614"0"0,373-49 1004 0 0,-275 30-1485 0 0,-124 14-744 0 0,16 0-129 0 0</inkml:trace>
</inkml:ink>
</file>

<file path=ppt/ink/ink4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1:10.807"/>
    </inkml:context>
    <inkml:brush xml:id="br0">
      <inkml:brushProperty name="width" value="0.1" units="cm"/>
      <inkml:brushProperty name="height" value="0.1" units="cm"/>
      <inkml:brushProperty name="color" value="#004F8B"/>
    </inkml:brush>
  </inkml:definitions>
  <inkml:trace contextRef="#ctx0" brushRef="#br0">66 11 120 0 0,'-23'-10'800'0'0,"-1"13"-956"0"0,6 1-412 0 0</inkml:trace>
</inkml:ink>
</file>

<file path=ppt/ink/ink4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1:11.772"/>
    </inkml:context>
    <inkml:brush xml:id="br0">
      <inkml:brushProperty name="width" value="0.1" units="cm"/>
      <inkml:brushProperty name="height" value="0.1" units="cm"/>
      <inkml:brushProperty name="color" value="#004F8B"/>
    </inkml:brush>
  </inkml:definitions>
  <inkml:trace contextRef="#ctx0" brushRef="#br0">40 110 304 0 0,'0'0'455'0'0,"-18"-2"2253"0"0,-3-2-803 0 0,21 4-1858 0 0,0 0 0 0 0,0-1 0 0 0,0 1 0 0 0,0 0 0 0 0,0-1 0 0 0,0 1 0 0 0,-1 0 0 0 0,2 0 0 0 0,-1-1 0 0 0,0 1 0 0 0,0 0 0 0 0,0-1 0 0 0,0 1 0 0 0,0 0 0 0 0,0 0 0 0 0,0-1 0 0 0,0 1 0 0 0,0 0 0 0 0,0 0 1 0 0,1-1-1 0 0,-1 1 0 0 0,0 0 0 0 0,0 0 0 0 0,0-1 0 0 0,0 1 0 0 0,1 0 0 0 0,-1 0 0 0 0,0 0 0 0 0,0-1 0 0 0,1 1 0 0 0,-1 0 0 0 0,0 0 0 0 0,0 0 0 0 0,1 0 0 0 0,-1 0 0 0 0,1-1 0 0 0,42-18 748 0 0,147-31-287 0 0,-116 32-452 0 0,-70 17-56 0 0,4-1 9 0 0,1 1 0 0 0,0-1 0 0 0,0 1-1 0 0,0 0 1 0 0,0 1 0 0 0,0 0-1 0 0,-1 1 1 0 0,1 0 0 0 0,0 0 0 0 0,0 1-1 0 0,0 0 1 0 0,11 5 0 0 0,-17-7-9 0 0,-2 0-1 0 0,1 0 1 0 0,0 0-1 0 0,0 0 1 0 0,-1 1 0 0 0,1-1-1 0 0,0 1 1 0 0,-1-1-1 0 0,1 1 1 0 0,0-1 0 0 0,-1 1-1 0 0,1 0 1 0 0,0 0-1 0 0,-1 0 1 0 0,1 0 0 0 0,-1 0-1 0 0,0 0 1 0 0,1 0-1 0 0,-1 0 1 0 0,0 0-1 0 0,0 1 1 0 0,0-1 0 0 0,0 1-1 0 0,0-1 1 0 0,0 1-1 0 0,0-1 1 0 0,0 1 0 0 0,0-1-1 0 0,-1 1 1 0 0,1 0-1 0 0,-1-1 1 0 0,1 1 0 0 0,-1 0-1 0 0,0 0 1 0 0,0-1-1 0 0,1 1 1 0 0,-1 0-1 0 0,0 0 1 0 0,-1-1 0 0 0,1 1-1 0 0,0 0 1 0 0,0 0-1 0 0,-1-1 1 0 0,1 1 0 0 0,-1 0-1 0 0,0-1 1 0 0,1 1-1 0 0,-1-1 1 0 0,0 1 0 0 0,-1 2-1 0 0,-10 19 28 0 0,0 0 0 0 0,-2-1 0 0 0,-1 0 0 0 0,0-2 0 0 0,-2 1 0 0 0,-27 26 0 0 0,19-23-21 0 0,-103 91 102 0 0,126-114-74 0 0,136-47 1130 0 0,-121 43-1160 0 0,1 0 0 0 0,-1 1-1 0 0,1 0 1 0 0,0 1 0 0 0,0 1 0 0 0,0 0 0 0 0,0 1 0 0 0,24 5 0 0 0,-34-5-3 0 0,-1 0 0 0 0,1 0 1 0 0,-1 0-1 0 0,1 1 0 0 0,-1-1 1 0 0,0 1-1 0 0,1 0 0 0 0,-1 0 1 0 0,0 1-1 0 0,0-1 0 0 0,0 0 1 0 0,-1 1-1 0 0,1 0 1 0 0,-1 0-1 0 0,1 0 0 0 0,-1 0 1 0 0,0 0-1 0 0,0 0 0 0 0,0 0 1 0 0,-1 1-1 0 0,1-1 0 0 0,-1 1 1 0 0,1-1-1 0 0,-1 1 0 0 0,-1 0 1 0 0,1-1-1 0 0,0 1 0 0 0,-1 0 1 0 0,0-1-1 0 0,0 1 1 0 0,0 0-1 0 0,0 0 0 0 0,0 0 1 0 0,-1-1-1 0 0,0 1 0 0 0,0 0 1 0 0,-1 3-1 0 0,-2 6 8 0 0,0-1 1 0 0,-1 1-1 0 0,0-1 0 0 0,-1 0 1 0 0,-1 0-1 0 0,0-1 0 0 0,0 1 1 0 0,-1-2-1 0 0,-14 16 0 0 0,8-12 8 0 0,-1 0 0 0 0,0-2-1 0 0,-1 1 1 0 0,0-2 0 0 0,-1 0 0 0 0,0-1-1 0 0,-1-1 1 0 0,0 0 0 0 0,0-2-1 0 0,-1 0 1 0 0,0-1 0 0 0,0-1-1 0 0,-1 0 1 0 0,1-2 0 0 0,-29 2 0 0 0,47-5-15 0 0,-1 1 0 0 0,1-1 0 0 0,0 0 0 0 0,0 0 0 0 0,0 0 0 0 0,-1 0 0 0 0,1 0 0 0 0,0 0 0 0 0,0 0-1 0 0,-1 0 1 0 0,1 0 0 0 0,0-1 0 0 0,0 1 0 0 0,0 0 0 0 0,0-1 0 0 0,-1 1 0 0 0,1-1 0 0 0,0 1 0 0 0,0-1 0 0 0,0 0 0 0 0,0 1 0 0 0,0-1 0 0 0,0 0 0 0 0,0 0 0 0 0,1 0 0 0 0,-1 0 0 0 0,0 0 0 0 0,0 0 0 0 0,1 0 0 0 0,-1 0 0 0 0,0 0 0 0 0,1 0 0 0 0,-1 0 0 0 0,1 0 0 0 0,-1 0 0 0 0,1 0 0 0 0,0-1 0 0 0,0 1 0 0 0,-1 0 0 0 0,1 0 0 0 0,0-1 0 0 0,0 1 0 0 0,0 0 0 0 0,0 0 0 0 0,0 0 0 0 0,1-1 0 0 0,-1 1 0 0 0,0 0 0 0 0,1-2 0 0 0,0 0-30 0 0,1-1-1 0 0,-1 0 1 0 0,1 0-1 0 0,0 1 1 0 0,0-1 0 0 0,0 1-1 0 0,1-1 1 0 0,-1 1 0 0 0,1 0-1 0 0,0 0 1 0 0,0 0-1 0 0,0 1 1 0 0,5-5 0 0 0,71-31-1838 0 0,-24 18-2322 0 0,-28 10 1848 0 0</inkml:trace>
</inkml:ink>
</file>

<file path=ppt/ink/ink4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1:12.845"/>
    </inkml:context>
    <inkml:brush xml:id="br0">
      <inkml:brushProperty name="width" value="0.1" units="cm"/>
      <inkml:brushProperty name="height" value="0.1" units="cm"/>
      <inkml:brushProperty name="color" value="#004F8B"/>
    </inkml:brush>
  </inkml:definitions>
  <inkml:trace contextRef="#ctx0" brushRef="#br0">359 207 104 0 0,'0'0'485'0'0,"39"-25"2080"0"0,-37 23-2473 0 0,1 0 0 0 0,-1 0 0 0 0,0 0 1 0 0,0 0-1 0 0,0-1 0 0 0,0 1 1 0 0,0-1-1 0 0,0 1 0 0 0,-1-1 0 0 0,1 0 1 0 0,-1 1-1 0 0,1-1 0 0 0,-1 0 1 0 0,0 0-1 0 0,0 0 0 0 0,-1 0 0 0 0,1 0 1 0 0,-1 0-1 0 0,1 0 0 0 0,-1 0 0 0 0,0 0 1 0 0,0 0-1 0 0,0 0 0 0 0,-1-1 1 0 0,1 1-1 0 0,-1 0 0 0 0,1 0 0 0 0,-1 0 1 0 0,0 0-1 0 0,0 1 0 0 0,-1-1 1 0 0,1 0-1 0 0,0 0 0 0 0,-1 1 0 0 0,0-1 1 0 0,-2-2-1 0 0,-1-2-42 0 0,-1 0 1 0 0,0 1-1 0 0,-1 0 1 0 0,0 0-1 0 0,1 0 1 0 0,-2 1-1 0 0,1 0 1 0 0,0 1-1 0 0,-1 0 0 0 0,0 0 1 0 0,-12-4-1 0 0,10 5-17 0 0,-1 1-1 0 0,0 0 0 0 0,1 1 0 0 0,-1 0 0 0 0,0 1 1 0 0,0 0-1 0 0,0 0 0 0 0,1 2 0 0 0,-1-1 0 0 0,0 1 1 0 0,1 0-1 0 0,0 1 0 0 0,-1 1 0 0 0,1 0 0 0 0,0 0 1 0 0,0 0-1 0 0,1 2 0 0 0,0-1 0 0 0,0 1 0 0 0,0 0 1 0 0,0 1-1 0 0,1 0 0 0 0,0 0 0 0 0,1 1 0 0 0,-1 0 1 0 0,2 0-1 0 0,-1 1 0 0 0,1 0 0 0 0,0 0 0 0 0,1 0 0 0 0,0 1 1 0 0,1 0-1 0 0,-6 15 0 0 0,7-14 2 0 0,1 0-1 0 0,-1 0 1 0 0,2 0-1 0 0,-1 1 1 0 0,1 18-1 0 0,2-26-11 0 0,-1 1-1 0 0,1-1 1 0 0,-1 1-1 0 0,1-1 1 0 0,0 0-1 0 0,1 1 1 0 0,-1-1-1 0 0,1 0 1 0 0,0 0-1 0 0,0 0 1 0 0,0 0-1 0 0,0 0 1 0 0,1-1-1 0 0,0 1 1 0 0,0-1-1 0 0,0 0 0 0 0,0 1 1 0 0,5 3-1 0 0,0-3 12 0 0,0 1 0 0 0,0-1 0 0 0,1 0-1 0 0,-1-1 1 0 0,1 0 0 0 0,0-1-1 0 0,0 1 1 0 0,0-2 0 0 0,0 1-1 0 0,1-1 1 0 0,-1-1 0 0 0,0 0-1 0 0,0 0 1 0 0,1-1 0 0 0,-1 0-1 0 0,0 0 1 0 0,0-1 0 0 0,0 0-1 0 0,0-1 1 0 0,0 0 0 0 0,-1 0-1 0 0,11-6 1 0 0,-9 4-22 0 0,0 0-1 0 0,0 0 1 0 0,0-1 0 0 0,-1 0-1 0 0,0 0 1 0 0,0-1 0 0 0,0-1-1 0 0,-1 0 1 0 0,0 0 0 0 0,-1 0-1 0 0,0-1 1 0 0,0 0 0 0 0,-1 0-1 0 0,0-1 1 0 0,0 1 0 0 0,-1-2-1 0 0,-1 1 1 0 0,7-19 0 0 0,-9 10 63 0 0,-1 1 1 0 0,-1-1-1 0 0,-2-28 1 0 0,1 44-46 0 0,-6-15 53 0 0,-25 160-46 0 0,-53 146 1 0 0,49-173 33 0 0,5-29-13 0 0,17-50 40 0 0,-11 43-1 0 0,48-118-6427 0 0,-11 25 3908 0 0</inkml:trace>
</inkml:ink>
</file>

<file path=ppt/ink/ink4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1:13.763"/>
    </inkml:context>
    <inkml:brush xml:id="br0">
      <inkml:brushProperty name="width" value="0.1" units="cm"/>
      <inkml:brushProperty name="height" value="0.1" units="cm"/>
      <inkml:brushProperty name="color" value="#004F8B"/>
    </inkml:brush>
  </inkml:definitions>
  <inkml:trace contextRef="#ctx0" brushRef="#br0">332 143 212 0 0,'0'0'436'0'0,"27"-24"2614"0"0,-13-33-931 0 0,-14 55-1927 0 0,-1-2-81 0 0,0-1 1 0 0,0 1-1 0 0,-1 0 0 0 0,0 0 0 0 0,0 0 0 0 0,0 0 1 0 0,0 1-1 0 0,-6-7 0 0 0,7 8-93 0 0,0 1 0 0 0,-1-1 0 0 0,0 1 0 0 0,1 0 0 0 0,-1-1 0 0 0,0 1 0 0 0,1 0 1 0 0,-1 0-1 0 0,0 0 0 0 0,0 0 0 0 0,0 0 0 0 0,0 1 0 0 0,0-1 0 0 0,0 1 0 0 0,0-1 0 0 0,0 1 0 0 0,0 0 0 0 0,0 0 0 0 0,0-1 0 0 0,-4 2 0 0 0,1-1 4 0 0,0 1-1 0 0,-1 1 1 0 0,1-1-1 0 0,0 1 0 0 0,0 0 1 0 0,0 0-1 0 0,-9 5 0 0 0,-4 5 25 0 0,1 0-1 0 0,0 1 0 0 0,-15 17 0 0 0,15-14 10 0 0,1 0 0 0 0,0 2 0 0 0,1 0 0 0 0,1 0 0 0 0,1 1 0 0 0,1 1 0 0 0,1 1 0 0 0,0-1 0 0 0,2 1 0 0 0,0 1 0 0 0,2 0 0 0 0,0 0 0 0 0,1 1 0 0 0,1 0 0 0 0,2-1 0 0 0,-2 26 0 0 0,6-35 26 0 0,0 0-1 0 0,0 0 1 0 0,7 25 0 0 0,-6-33-51 0 0,-1 1 0 0 0,1-1 1 0 0,0 0-1 0 0,0 0 0 0 0,0 0 1 0 0,1-1-1 0 0,0 1 1 0 0,0 0-1 0 0,0-1 0 0 0,0 0 1 0 0,8 8-1 0 0,-5-8 6 0 0,0-1 0 0 0,0 0 1 0 0,1 0-1 0 0,-1 0 0 0 0,1-1 0 0 0,0 1 1 0 0,0-2-1 0 0,0 1 0 0 0,0-1 0 0 0,0 0 1 0 0,0 0-1 0 0,14-1 0 0 0,-6-1 15 0 0,-1 0 0 0 0,1-1 0 0 0,0-1-1 0 0,26-8 1 0 0,-30 7-1 0 0,0-1-1 0 0,0 1 0 0 0,0-2 1 0 0,0 0-1 0 0,-1 0 0 0 0,0 0 1 0 0,0-2-1 0 0,-1 1 0 0 0,0-1 1 0 0,0 0-1 0 0,-1-1 0 0 0,0 0 1 0 0,8-11-1 0 0,-5 1 39 0 0,-1 1-1 0 0,-1-1 1 0 0,0-1 0 0 0,-1 0 0 0 0,-2 0-1 0 0,7-31 1 0 0,-10 39-34 0 0,0 0 0 0 0,-2 0 0 0 0,1 0 0 0 0,-2 0 0 0 0,1-1 0 0 0,-2 1-1 0 0,0 0 1 0 0,0 0 0 0 0,-1 0 0 0 0,-4-14 0 0 0,4 20-48 0 0,0 1-1 0 0,0-1 1 0 0,0 1 0 0 0,-1 0-1 0 0,0 0 1 0 0,0 0 0 0 0,-1 0-1 0 0,1 0 1 0 0,-1 1-1 0 0,0-1 1 0 0,0 1 0 0 0,0 0-1 0 0,-1 0 1 0 0,0 1 0 0 0,0-1-1 0 0,1 1 1 0 0,-2 0-1 0 0,1 0 1 0 0,0 1 0 0 0,-1 0-1 0 0,1 0 1 0 0,-1 0-1 0 0,-6-1 1 0 0,5 1-202 0 0,-1 0 0 0 0,1 1 0 0 0,-1 0 0 0 0,1 0 0 0 0,-1 1 0 0 0,1 0 0 0 0,-14 1 0 0 0,-11 12-5927 0 0,21-7 3629 0 0</inkml:trace>
</inkml:ink>
</file>

<file path=ppt/ink/ink4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1:14.365"/>
    </inkml:context>
    <inkml:brush xml:id="br0">
      <inkml:brushProperty name="width" value="0.1" units="cm"/>
      <inkml:brushProperty name="height" value="0.1" units="cm"/>
      <inkml:brushProperty name="color" value="#004F8B"/>
    </inkml:brush>
  </inkml:definitions>
  <inkml:trace contextRef="#ctx0" brushRef="#br0">42 0 512 0 0,'0'0'3007'0'0,"-1"5"-2762"0"0,-7 28 360 0 0,7-32-286 0 0,-6 12 3444 0 0,-8 5-3704 0 0,14-16-32 0 0,-6 7 503 0 0,5-3-1769 0 0,36-20-4977 0 0</inkml:trace>
</inkml:ink>
</file>

<file path=ppt/ink/ink4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1:15.523"/>
    </inkml:context>
    <inkml:brush xml:id="br0">
      <inkml:brushProperty name="width" value="0.1" units="cm"/>
      <inkml:brushProperty name="height" value="0.1" units="cm"/>
      <inkml:brushProperty name="color" value="#004F8B"/>
    </inkml:brush>
  </inkml:definitions>
  <inkml:trace contextRef="#ctx0" brushRef="#br0">419 66 224 0 0,'0'0'1041'0'0,"5"-28"3182"0"0,-10 1-2781 0 0,-6 17-931 0 0,7 10-487 0 0,-1 0-1 0 0,1 0 0 0 0,-1 0 0 0 0,1 0 0 0 0,-1 1 1 0 0,1 0-1 0 0,-1 0 0 0 0,1 0 0 0 0,0 0 0 0 0,-1 1 1 0 0,1-1-1 0 0,0 1 0 0 0,0 0 0 0 0,0 1 1 0 0,0-1-1 0 0,1 1 0 0 0,-1 0 0 0 0,1-1 0 0 0,-1 1 1 0 0,1 1-1 0 0,-5 6 0 0 0,-39 42 58 0 0,2 2 0 0 0,3 2 0 0 0,3 2 0 0 0,-42 79 0 0 0,73-118-71 0 0,0-1 0 0 0,1 1 0 0 0,-7 34 0 0 0,1-5 17 0 0,11-41-24 0 0,0 0 0 0 0,0 0 0 0 0,1 0 0 0 0,0 1 0 0 0,0-1 0 0 0,1 0 0 0 0,-1 0 0 0 0,2 1 0 0 0,-1-1 0 0 0,3 13 0 0 0,-1-4 3 0 0,-1-13 0 0 0,-1 0 0 0 0,0 0 0 0 0,1 0 0 0 0,0 0 0 0 0,-1 0 0 0 0,1 0 0 0 0,0-1 0 0 0,0 1 0 0 0,1 0 0 0 0,-1-1 0 0 0,1 1 0 0 0,-1-1 0 0 0,1 1 0 0 0,0-1 0 0 0,0 0 0 0 0,0 0 0 0 0,0 1 0 0 0,0-1 0 0 0,0-1 0 0 0,4 3 0 0 0,0-1 11 0 0,1 0 0 0 0,0-1 0 0 0,-1 1 0 0 0,1-2 0 0 0,0 1-1 0 0,11 0 1 0 0,10 3 13 0 0,-20-3-17 0 0,-1-1 0 0 0,0 1-1 0 0,0-2 1 0 0,1 1 0 0 0,-1-1-1 0 0,0 0 1 0 0,1-1-1 0 0,-1 0 1 0 0,10-2 0 0 0,47-6 101 0 0,-53 5-74 0 0,1 0 0 0 0,-1-1-1 0 0,0 0 1 0 0,-1-1 0 0 0,0 0-1 0 0,0 0 1 0 0,0-1 0 0 0,0-1-1 0 0,-1 1 1 0 0,12-15 0 0 0,-20 21-32 0 0,2-2 36 0 0,1 0 0 0 0,-1 0 1 0 0,0-1-1 0 0,0 1 0 0 0,-1-1 1 0 0,1 0-1 0 0,3-7 1 0 0,-5 9-14 0 0,14-34 273 0 0,-15 35-290 0 0,0-5 32 0 0,0 0 0 0 0,0 0-1 0 0,0 0 1 0 0,-1 0 0 0 0,0 0 0 0 0,0 0-1 0 0,0 0 1 0 0,-1 0 0 0 0,-3-6-1 0 0,4 10 57 0 0,1 0-93 0 0,-1 1-1 0 0,0-1 0 0 0,0 0 1 0 0,0 1-1 0 0,0-1 0 0 0,0 1 0 0 0,0-1 1 0 0,0 1-1 0 0,0-1 0 0 0,-1 1 1 0 0,1 0-1 0 0,0 0 0 0 0,-1 0 1 0 0,1-1-1 0 0,-1 1 0 0 0,0 1 1 0 0,1-1-1 0 0,-1 0 0 0 0,0 0 0 0 0,1 1 1 0 0,-1-1-1 0 0,0 1 0 0 0,0-1 1 0 0,1 1-1 0 0,-5-1 0 0 0,-53-6 154 0 0,39 7-225 0 0,1 0 0 0 0,-1 1 1 0 0,1 1-1 0 0,0 1 0 0 0,-1 1 1 0 0,1 0-1 0 0,1 1 0 0 0,-20 9 1 0 0,-8 3-1964 0 0,14-7-2170 0 0,17-8 1790 0 0</inkml:trace>
</inkml:ink>
</file>

<file path=ppt/ink/ink4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1:16.023"/>
    </inkml:context>
    <inkml:brush xml:id="br0">
      <inkml:brushProperty name="width" value="0.1" units="cm"/>
      <inkml:brushProperty name="height" value="0.1" units="cm"/>
      <inkml:brushProperty name="color" value="#004F8B"/>
    </inkml:brush>
  </inkml:definitions>
  <inkml:trace contextRef="#ctx0" brushRef="#br0">127 8 324 0 0,'0'0'1419'0'0,"0"-1"-1356"0"0,0 1-1 0 0,0 0 0 0 0,0 0 0 0 0,0-1 0 0 0,0 1 0 0 0,0 0 0 0 0,0 0 1 0 0,0-1-1 0 0,0 1 0 0 0,0 0 0 0 0,-1 0 0 0 0,1-1 0 0 0,0 1 0 0 0,0 0 1 0 0,0 0-1 0 0,0-1 0 0 0,0 1 0 0 0,0 0 0 0 0,0 0 0 0 0,-1-1 0 0 0,1 1 1 0 0,0 0-1 0 0,0 0 0 0 0,0 0 0 0 0,-1 0 0 0 0,1-1 0 0 0,0 1 0 0 0,0 0 1 0 0,0 0-1 0 0,-1 0 0 0 0,1 0 0 0 0,0 0 0 0 0,0 0 0 0 0,-1-1 0 0 0,1 1 0 0 0,0 0 1 0 0,0 0-1 0 0,-1 0 0 0 0,1 0 0 0 0,0 0 0 0 0,0 0 0 0 0,-1 0 0 0 0,1 0 1 0 0,0 0-1 0 0,0 0 0 0 0,-1 0 0 0 0,1 0 0 0 0,0 1 0 0 0,-1-1 0 0 0,-16 12 415 0 0,-1 0 0 0 0,2 2-1 0 0,-25 25 1 0 0,15-24 2044 0 0,57-35-7521 0 0</inkml:trace>
</inkml:ink>
</file>

<file path=ppt/ink/ink4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1:17.502"/>
    </inkml:context>
    <inkml:brush xml:id="br0">
      <inkml:brushProperty name="width" value="0.1" units="cm"/>
      <inkml:brushProperty name="height" value="0.1" units="cm"/>
      <inkml:brushProperty name="color" value="#004F8B"/>
    </inkml:brush>
  </inkml:definitions>
  <inkml:trace contextRef="#ctx0" brushRef="#br0">202 98 200 0 0,'3'-4'384'0'0,"0"0"0"0"0,0-1 0 0 0,-1 1 0 0 0,1-1 0 0 0,-1 0 0 0 0,0 0 0 0 0,-1 0 0 0 0,1 0 0 0 0,-1 0 0 0 0,0 0 0 0 0,0-1 0 0 0,-1 1 0 0 0,0-8 0 0 0,0 11-32 0 0,2-18 3105 0 0,-61 195-3164 0 0,-60 160 197 0 0,103-288-429 0 0,12-37-14 0 0,0 1 0 0 0,0-1 0 0 0,1 1 0 0 0,1 0 0 0 0,0 0 0 0 0,-1 15 0 0 0,-9 27 648 0 0,12-51-126 0 0,3-4-544 0 0,0 1-1 0 0,0-1 1 0 0,0 0-1 0 0,0 0 1 0 0,-1 0-1 0 0,1-1 1 0 0,-1 1-1 0 0,1-1 1 0 0,-1 1-1 0 0,0-1 1 0 0,0 0-1 0 0,2-4 0 0 0,4-3 61 0 0,188-260 352 0 0,-161 219-402 0 0,-26 38-26 0 0,21-32 10 0 0,2 1 0 0 0,2 1 0 0 0,44-41 0 0 0,-15 26-113 0 0,-62 56 76 0 0,5 9-223 0 0,-6-7 241 0 0,0 0 0 0 0,1 0 0 0 0,-1 0 0 0 0,0 0 0 0 0,1 1 1 0 0,-1-1-1 0 0,0 0 0 0 0,1 0 0 0 0,-1 1 0 0 0,0-1 0 0 0,0 0 0 0 0,1 0 0 0 0,-1 1 0 0 0,0-1 0 0 0,0 0 0 0 0,1 1 0 0 0,-1-1 0 0 0,0 0 1 0 0,0 1-1 0 0,0-1 0 0 0,0 0 0 0 0,0 1 0 0 0,1-1 0 0 0,-1 0 0 0 0,0 1 0 0 0,0-1 0 0 0,0 0 0 0 0,0 1 0 0 0,0-1 0 0 0,0 1 0 0 0,0-1 0 0 0,0 0 1 0 0,0 1-1 0 0,-1-1 0 0 0,1 1 0 0 0,-3 7 5 0 0,0 0 1 0 0,0-1-1 0 0,-1 1 1 0 0,0-1-1 0 0,0 0 1 0 0,-1 0 0 0 0,0-1-1 0 0,0 1 1 0 0,0-1-1 0 0,-1 0 1 0 0,-11 9-1 0 0,-12 7 14 0 0,-45 28 0 0 0,-8 6 21 0 0,49-29-24 0 0,-1-3 1 0 0,-66 37 0 0 0,92-57-11 0 0,-1 1 0 0 0,1 1 0 0 0,0 0 0 0 0,-8 8 0 0 0,14-13 0 0 0,1 0 2 0 0,-4 2 3 0 0,3-2 68 0 0,1 0-68 0 0,-6 3-11 0 0,5-3-3 0 0,7 0-59 0 0,82 28 55 0 0,-1 3 0 0 0,-2 5 0 0 0,83 47 0 0 0,-135-67 11 0 0,101 62 120 0 0,-132-79-252 0 0,-15-3-3062 0 0,-2 1-816 0 0,-1 2 920 0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4:31.873"/>
    </inkml:context>
    <inkml:brush xml:id="br0">
      <inkml:brushProperty name="width" value="0.05" units="cm"/>
      <inkml:brushProperty name="height" value="0.05" units="cm"/>
      <inkml:brushProperty name="color" value="#E71224"/>
    </inkml:brush>
  </inkml:definitions>
  <inkml:trace contextRef="#ctx0" brushRef="#br0">86 123 160 0 0,'0'0'1089'0'0,"-3"-15"55"0"0,0 7 30 0 0,0 9 1088 0 0,-6 26-2124 0 0,2-1-1 0 0,1 1 1 0 0,-6 48-1 0 0,8-38-3 0 0,-15 53-1 0 0,11-33 174 0 0,7-55-126 0 0,-1 6-177 0 0,2-8 49 0 0,0-1 0 0 0,0 1 0 0 0,0 0 0 0 0,0 0 0 0 0,0 0 0 0 0,0 0 0 0 0,0 0 0 0 0,0 0 0 0 0,0 0 0 0 0,0 0 0 0 0,0-1 0 0 0,0 1 0 0 0,0 0 0 0 0,0 0 0 0 0,0 0 0 0 0,0 0 0 0 0,-1 0 0 0 0,1 0 0 0 0,0 0 0 0 0,0 0 0 0 0,0 0 0 0 0,0 0 0 0 0,0 0 0 0 0,0 0 0 0 0,0 0 0 0 0,0 0 0 0 0,0-1 0 0 0,-1 1 0 0 0,1 0 0 0 0,0 0 0 0 0,0 0 0 0 0,0 0 0 0 0,0 0 0 0 0,0 0 0 0 0,0 0 0 0 0,0 0 0 0 0,0 0 0 0 0,-1 0 0 0 0,1 0 0 0 0,-2-15-22 0 0,0-1 1 0 0,1 1 0 0 0,0-1-1 0 0,2 0 1 0 0,-1 0 0 0 0,2 1 0 0 0,0-1-1 0 0,1 1 1 0 0,1-1 0 0 0,0 1-1 0 0,13-28 1 0 0,2-1-27 0 0,-15 31-8 0 0,0 1 1 0 0,1 0-1 0 0,1 0 0 0 0,0 0 0 0 0,0 1 1 0 0,2 0-1 0 0,-1 0 0 0 0,1 1 0 0 0,1 0 1 0 0,11-11-1 0 0,57-32-45 0 0,-75 52 33 0 0,5 4-40 0 0,-6-3 53 0 0,0 0 0 0 0,-1 0 0 0 0,1 0 0 0 0,0 0 0 0 0,-1 0 0 0 0,1 0 0 0 0,-1 0 0 0 0,1 1 0 0 0,0-1 0 0 0,-1 0 0 0 0,1 0 0 0 0,-1 1 0 0 0,1-1 0 0 0,-1 0 0 0 0,1 1 0 0 0,-1-1 0 0 0,1 0 0 0 0,-1 1 0 0 0,1-1 0 0 0,-1 1 0 0 0,0-1 0 0 0,1 1-1 0 0,-1-1 1 0 0,1 1 0 0 0,-1-1 0 0 0,0 1 0 0 0,0-1 0 0 0,1 1 0 0 0,-1 0 0 0 0,0-1 0 0 0,0 1 0 0 0,0-1 0 0 0,0 1 0 0 0,0 0 0 0 0,1 0 0 0 0,0 7-9 0 0,0 0-1 0 0,-1 0 1 0 0,0 0-1 0 0,0 0 1 0 0,-1 0-1 0 0,0 0 1 0 0,0-1-1 0 0,0 1 1 0 0,-1 0-1 0 0,-6 13 1 0 0,-4 10-15 0 0,-22 38 1 0 0,9-21-6 0 0,-6 4-9 0 0,30-50 35 0 0,-8 20 8 0 0,72 27 13 0 0,-62-48-14 0 0,0 0-1 0 0,0 0 1 0 0,-1 1 0 0 0,1-1-1 0 0,0 0 1 0 0,-1 1 0 0 0,1-1-1 0 0,-1 0 1 0 0,1 1 0 0 0,-1-1-1 0 0,0 1 1 0 0,1-1-1 0 0,-1 1 1 0 0,0-1 0 0 0,0 1-1 0 0,0-1 1 0 0,0 1 0 0 0,0-1-1 0 0,0 1 1 0 0,-1-1 0 0 0,1 1-1 0 0,-1-1 1 0 0,1 0-1 0 0,-1 1 1 0 0,1-1 0 0 0,-1 1-1 0 0,1-1 1 0 0,-1 0 0 0 0,0 0-1 0 0,0 1 1 0 0,0-1 0 0 0,-2 2-1 0 0,-1 1 0 0 0,0 0 0 0 0,-1-1 0 0 0,0 0-1 0 0,0 0 1 0 0,0 0 0 0 0,0 0 0 0 0,0-1-1 0 0,0 0 1 0 0,-1 0 0 0 0,1 0 0 0 0,-10 1 0 0 0,14-3-146 0 0,0 0 0 0 0,0 1 0 0 0,-1-1 1 0 0,1-1-1 0 0,0 1 0 0 0,0 0 1 0 0,0 0-1 0 0,0 0 0 0 0,0-1 0 0 0,-1 1 1 0 0,1 0-1 0 0,0-1 0 0 0,0 1 1 0 0,0-1-1 0 0,0 0 0 0 0,0 1 0 0 0,0-1 1 0 0,0 0-1 0 0,0 1 0 0 0,0-1 0 0 0,1 0 1 0 0,-1 0-1 0 0,0 0 0 0 0,0 0 1 0 0,1 0-1 0 0,-1 0 0 0 0,0 0 0 0 0,1 0 1 0 0,-1 0-1 0 0,1 0 0 0 0,0 0 1 0 0,-1 0-1 0 0,1 0 0 0 0,0-1 0 0 0,0 1 1 0 0,-1 0-1 0 0,1-2 0 0 0,0-12-1967 0 0</inkml:trace>
</inkml:ink>
</file>

<file path=ppt/ink/ink4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1:26.745"/>
    </inkml:context>
    <inkml:brush xml:id="br0">
      <inkml:brushProperty name="width" value="0.1" units="cm"/>
      <inkml:brushProperty name="height" value="0.1" units="cm"/>
      <inkml:brushProperty name="color" value="#004F8B"/>
    </inkml:brush>
  </inkml:definitions>
  <inkml:trace contextRef="#ctx0" brushRef="#br0">276 97 492 0 0,'-2'-15'2390'0'0,"-5"-42"577"0"0,3 33-1183 0 0,-5 70-1588 0 0,-55 212-10 0 0,35-154-156 0 0,-132 435 476 0 0,162-563-5748 0 0,4 1 3381 0 0</inkml:trace>
</inkml:ink>
</file>

<file path=ppt/ink/ink4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1:27.161"/>
    </inkml:context>
    <inkml:brush xml:id="br0">
      <inkml:brushProperty name="width" value="0.1" units="cm"/>
      <inkml:brushProperty name="height" value="0.1" units="cm"/>
      <inkml:brushProperty name="color" value="#004F8B"/>
    </inkml:brush>
  </inkml:definitions>
  <inkml:trace contextRef="#ctx0" brushRef="#br0">7 157 184 0 0,'-1'-1'206'0'0,"0"0"0"0"0,0-1 1 0 0,1 0-1 0 0,-1 1 0 0 0,0-1 0 0 0,1 1 0 0 0,-1-1 0 0 0,1 0 1 0 0,0 1-1 0 0,-1-1 0 0 0,1 0 0 0 0,0 1 0 0 0,0-1 0 0 0,0 0 1 0 0,0 0-1 0 0,0 1 0 0 0,1-1 0 0 0,-1 0 0 0 0,0 1 0 0 0,1-1 1 0 0,-1 0-1 0 0,1 1 0 0 0,0-1 0 0 0,0 1 0 0 0,-1-1 0 0 0,1 1 1 0 0,0-1-1 0 0,2-2 0 0 0,2 0-174 0 0,1 0 0 0 0,-1 0 1 0 0,1 0-1 0 0,0 0 0 0 0,0 1 1 0 0,8-3-1 0 0,-3 1 332 0 0,19-8-147 0 0,1 1-1 0 0,1 1 1 0 0,-1 2 0 0 0,2 2-1 0 0,-1 0 1 0 0,50-2-1 0 0,-65 7-124 0 0,-13 1-126 0 0,0 0 1 0 0,0 0-1 0 0,0 1 1 0 0,0-1-1 0 0,0 1 1 0 0,0 0-1 0 0,0 0 1 0 0,0 1-1 0 0,0-1 1 0 0,0 1-1 0 0,-1-1 1 0 0,1 1-1 0 0,0 1 1 0 0,0-1-1 0 0,0 0 1 0 0,-1 1-1 0 0,1 0 1 0 0,5 3-1 0 0,-9-3-72 0 0,0 0 1 0 0,0 0-1 0 0,0 0 1 0 0,0-1-1 0 0,0 1 1 0 0,0 0-1 0 0,0 0 1 0 0,-1 0-1 0 0,1-1 1 0 0,0 1-1 0 0,-1 0 0 0 0,0 0 1 0 0,1-1-1 0 0,-1 1 1 0 0,0 0-1 0 0,0-1 1 0 0,0 1-1 0 0,-2 1 1 0 0,2-1 119 0 0,-18 25-2849 0 0,8-14 1205 0 0</inkml:trace>
</inkml:ink>
</file>

<file path=ppt/ink/ink4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1:27.525"/>
    </inkml:context>
    <inkml:brush xml:id="br0">
      <inkml:brushProperty name="width" value="0.1" units="cm"/>
      <inkml:brushProperty name="height" value="0.1" units="cm"/>
      <inkml:brushProperty name="color" value="#004F8B"/>
    </inkml:brush>
  </inkml:definitions>
  <inkml:trace contextRef="#ctx0" brushRef="#br0">1 174 164 0 0,'0'0'5097'0'0,"6"-3"-4705"0"0,313-100 2568 0 0,-303 99-2872 0 0,-4 1-5 0 0,0 0 1 0 0,0-2-1 0 0,-1 1 0 0 0,1-1 0 0 0,15-10 0 0 0,-26 14-354 0 0,0 0 18 0 0,-1 0 0 0 0,1 0 0 0 0,0 0-1 0 0,-1 0 1 0 0,1-1 0 0 0,-1 1 0 0 0,0 0-1 0 0,1 0 1 0 0,-1 0 0 0 0,0-1-1 0 0,0 1 1 0 0,0 0 0 0 0,1-1 0 0 0,-1 1-1 0 0,-1 0 1 0 0,1 0 0 0 0,0-1 0 0 0,0 1-1 0 0,0 0 1 0 0,-1-2 0 0 0,1 3 247 0 0</inkml:trace>
</inkml:ink>
</file>

<file path=ppt/ink/ink4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1:28.313"/>
    </inkml:context>
    <inkml:brush xml:id="br0">
      <inkml:brushProperty name="width" value="0.1" units="cm"/>
      <inkml:brushProperty name="height" value="0.1" units="cm"/>
      <inkml:brushProperty name="color" value="#004F8B"/>
    </inkml:brush>
  </inkml:definitions>
  <inkml:trace contextRef="#ctx0" brushRef="#br0">187 100 112 0 0,'2'-57'4418'0'0,"-2"55"-4055"0"0,0 0 117 0 0,0 2-452 0 0,0 0 0 0 0,0 0-1 0 0,0-1 1 0 0,0 1 0 0 0,0 0-1 0 0,1 0 1 0 0,-1 0-1 0 0,0-1 1 0 0,0 1 0 0 0,0 0-1 0 0,0 0 1 0 0,0 0 0 0 0,0-1-1 0 0,0 1 1 0 0,0 0 0 0 0,0 0-1 0 0,0 0 1 0 0,0-1-1 0 0,0 1 1 0 0,0 0 0 0 0,0 0-1 0 0,0-1 1 0 0,0 1 0 0 0,0 0-1 0 0,0 0 1 0 0,0 0 0 0 0,-1 0-1 0 0,1-1 1 0 0,0 1 0 0 0,0 0-1 0 0,0 0 1 0 0,0 0-1 0 0,0-1 1 0 0,0 1 0 0 0,-1 0-1 0 0,1 0 1 0 0,0 0 0 0 0,0 0-1 0 0,0 0 1 0 0,0 0 0 0 0,-1-1-1 0 0,1 1 1 0 0,0 0-1 0 0,0 0 1 0 0,0 0 0 0 0,-1 0-1 0 0,1 0 1 0 0,0 0 0 0 0,0 0-1 0 0,0 0 1 0 0,-1 0 0 0 0,1 0-1 0 0,0 0 1 0 0,0 0-1 0 0,-1 0 1 0 0,1 0 0 0 0,0 0-1 0 0,-1 0 1 0 0,-11 8 86 0 0,0 1 0 0 0,0 0 1 0 0,0 0-1 0 0,1 1 0 0 0,1 0 1 0 0,0 1-1 0 0,0 1 0 0 0,1-1 0 0 0,-13 23 1 0 0,13-19-13 0 0,0 1 0 0 0,1 0 1 0 0,1 0-1 0 0,1 1 1 0 0,0-1-1 0 0,1 1 0 0 0,1 1 1 0 0,-3 20-1 0 0,6-26-26 0 0,0 0-1 0 0,1 0 0 0 0,1 1 1 0 0,0-1-1 0 0,0 0 1 0 0,2 0-1 0 0,-1 0 1 0 0,7 16-1 0 0,-8-25-54 0 0,0 0 1 0 0,0-1-1 0 0,0 0 1 0 0,1 1-1 0 0,-1-1 0 0 0,1 0 1 0 0,0 1-1 0 0,0-1 1 0 0,-1 0-1 0 0,1 0 0 0 0,1 0 1 0 0,-1-1-1 0 0,0 1 0 0 0,0 0 1 0 0,1-1-1 0 0,-1 0 1 0 0,3 2-1 0 0,-1-3-8 0 0,-1 1-1 0 0,1 0 1 0 0,-1-1-1 0 0,1 0 1 0 0,-1 0-1 0 0,1 0 1 0 0,-1 0 0 0 0,0-1-1 0 0,1 1 1 0 0,-1-1-1 0 0,1 0 1 0 0,-1 0-1 0 0,0 0 1 0 0,0-1 0 0 0,1 1-1 0 0,-1-1 1 0 0,4-2-1 0 0,0-1-27 0 0,1 0 0 0 0,-1-1 0 0 0,0 0 0 0 0,-1 0 0 0 0,1 0 0 0 0,-1-1 0 0 0,0 0 0 0 0,-1 0 0 0 0,1-1 0 0 0,-2 1 0 0 0,1-1 0 0 0,-1 0 0 0 0,0 0 0 0 0,-1-1 0 0 0,1 1 0 0 0,2-17 0 0 0,-3 12-34 0 0,0 0 0 0 0,-1 0-1 0 0,-1-1 1 0 0,0 1 0 0 0,-1 0 0 0 0,-1-1-1 0 0,0 1 1 0 0,0 0 0 0 0,-2 0 0 0 0,-5-23 0 0 0,6 32 24 0 0,-1-1 1 0 0,1 1 0 0 0,-1-1 0 0 0,0 1-1 0 0,0 0 1 0 0,0 0 0 0 0,0 0 0 0 0,-1 1-1 0 0,1-1 1 0 0,-1 1 0 0 0,0 0 0 0 0,0 0-1 0 0,-5-3 1 0 0,7 5 4 0 0,2 1 7 0 0,0-1 14 0 0,-1 1 0 0 0,1 0 0 0 0,0 0 0 0 0,0 0 0 0 0,0-1 0 0 0,0 1 0 0 0,-1 0 0 0 0,1 0 1 0 0,0-1-1 0 0,0 1 0 0 0,0 0 0 0 0,0 0 0 0 0,0-1 0 0 0,0 1 0 0 0,0 0 0 0 0,0-1 0 0 0,0 1 0 0 0,0 0 0 0 0,0 0 0 0 0,0-1 0 0 0,0 1 0 0 0,0 0 0 0 0,0 0 0 0 0,0-1 0 0 0,0 1 0 0 0,0 0 0 0 0,0 0 0 0 0,0-1 0 0 0,0 1 0 0 0,1 0 0 0 0,-1 0 0 0 0,0-1 0 0 0,0 1 0 0 0,0 0 0 0 0,0 0 0 0 0,1-1 0 0 0,-1 1 0 0 0,0 0 1 0 0,0 0-1 0 0,0 0 0 0 0,1 0 0 0 0,-1-1 0 0 0,0 1 0 0 0,0 0 0 0 0,1 0 0 0 0,-1 0 0 0 0,0 0 0 0 0,0 0 0 0 0,1 0 0 0 0,-1 0 0 0 0,0 0 0 0 0,1 0 0 0 0,28-16 57 0 0,37-10 56 0 0,-27 13-75 0 0,-26 7-29 0 0,0 2 1 0 0,1 0 0 0 0,-1 0-1 0 0,1 1 1 0 0,27-2 0 0 0,-37 5-9 0 0,-1 0 1 0 0,1 0 0 0 0,-1 0-1 0 0,1 0 1 0 0,-1 1-1 0 0,1 0 1 0 0,-1 0 0 0 0,1 0-1 0 0,-1 0 1 0 0,0 0-1 0 0,0 1 1 0 0,1-1 0 0 0,-1 1-1 0 0,0 0 1 0 0,-1 0-1 0 0,1 0 1 0 0,0 0 0 0 0,0 1-1 0 0,-1-1 1 0 0,1 1-1 0 0,-1-1 1 0 0,0 1 0 0 0,0 0-1 0 0,0 0 1 0 0,3 6-1 0 0,-1 1 14 0 0,-1-1-1 0 0,0 1 1 0 0,-1 0-1 0 0,0 0 1 0 0,-1 0-1 0 0,1 14 1 0 0,-2-18-9 0 0,2 31 58 0 0,-2-1 0 0 0,-1 1-1 0 0,-2 0 1 0 0,-2-1 0 0 0,-1 0 0 0 0,-2 0-1 0 0,-1 0 1 0 0,-20 48 0 0 0,28-83 80 0 0,-8-29-56 0 0,8 16-82 0 0,0-1 0 0 0,1 1 0 0 0,0-1 0 0 0,1 1 0 0 0,1-1-1 0 0,0 1 1 0 0,0-1 0 0 0,1 1 0 0 0,8-19 0 0 0,1 1 10 0 0,1 0 0 0 0,24-40-1 0 0,-25 52-23 0 0,1 0-1 0 0,0 0 0 0 0,1 2 0 0 0,1-1 1 0 0,0 2-1 0 0,2 0 0 0 0,-1 1 1 0 0,2 1-1 0 0,0 0 0 0 0,0 1 1 0 0,1 1-1 0 0,1 1 0 0 0,-1 1 0 0 0,2 1 1 0 0,37-11-1 0 0,-57 18 6 0 0,1 1 1 0 0,-1-1-1 0 0,0 0 1 0 0,1 1-1 0 0,-1-1 1 0 0,1 1-1 0 0,-1 0 1 0 0,1-1-1 0 0,-1 1 1 0 0,1 0-1 0 0,-1 0 1 0 0,1 0-1 0 0,-1 0 1 0 0,1 0-1 0 0,-1 0 1 0 0,1 1-1 0 0,-1-1 1 0 0,1 0-1 0 0,-1 1 1 0 0,1-1-1 0 0,-1 1 1 0 0,1-1-1 0 0,-1 1 1 0 0,0 0-1 0 0,0 0 1 0 0,1 0-1 0 0,-1 0 1 0 0,0 0-1 0 0,0 0 1 0 0,0 0-1 0 0,0 0 1 0 0,0 0-1 0 0,0 0 1 0 0,0 0-1 0 0,0 1 1 0 0,0-1-1 0 0,-1 0 1 0 0,1 1-1 0 0,0-1 1 0 0,-1 1-1 0 0,1-1 1 0 0,-1 1-1 0 0,0-1 1 0 0,1 1-1 0 0,-1-1 1 0 0,0 1-1 0 0,0-1 1 0 0,0 3-1 0 0,0 2 2 0 0,0 0 0 0 0,-1 1 0 0 0,0-1 0 0 0,0 0 0 0 0,0 0 0 0 0,-1 0 0 0 0,0-1 1 0 0,0 1-1 0 0,-5 9 0 0 0,4-10-217 0 0,0-1 0 0 0,0 0 0 0 0,0 1 0 0 0,0-2 0 0 0,-1 1 0 0 0,0 0 0 0 0,0-1 1 0 0,0 1-1 0 0,-5 2 0 0 0</inkml:trace>
</inkml:ink>
</file>

<file path=ppt/ink/ink4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1:28.681"/>
    </inkml:context>
    <inkml:brush xml:id="br0">
      <inkml:brushProperty name="width" value="0.1" units="cm"/>
      <inkml:brushProperty name="height" value="0.1" units="cm"/>
      <inkml:brushProperty name="color" value="#004F8B"/>
    </inkml:brush>
  </inkml:definitions>
  <inkml:trace contextRef="#ctx0" brushRef="#br0">4 0 980 0 0,'0'0'1024'0'0,"-3"9"784"0"0,3 6-304 0 0,0 1-255 0 0,1 3-709 0 0,1-8 296 0 0,-2 10-688 0 0,3-14-264 0 0,-6 10-4233 0 0</inkml:trace>
</inkml:ink>
</file>

<file path=ppt/ink/ink4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1:34.411"/>
    </inkml:context>
    <inkml:brush xml:id="br0">
      <inkml:brushProperty name="width" value="0.1" units="cm"/>
      <inkml:brushProperty name="height" value="0.1" units="cm"/>
      <inkml:brushProperty name="color" value="#004F8B"/>
    </inkml:brush>
  </inkml:definitions>
  <inkml:trace contextRef="#ctx0" brushRef="#br0">123 80 200 0 0,'0'0'395'0'0,"-37"2"1704"0"0,-48 9 2006 0 0,93-10-3929 0 0,27 0 95 0 0,0-2 0 0 0,68-9 0 0 0,-52 4-143 0 0,480-55 1264 0 0,-505 55-1760 0 0,-26 6 355 0 0,0 0-1 0 0,0 0 1 0 0,0 0 0 0 0,0 0 0 0 0,0 0-1 0 0,0 0 1 0 0,0 0 0 0 0,-1-1-1 0 0,1 1 1 0 0,0 0 0 0 0,0 0 0 0 0,0 0-1 0 0,0 0 1 0 0,0 0 0 0 0,0 0 0 0 0,0 0-1 0 0,0 0 1 0 0,0 0 0 0 0,0-1-1 0 0,0 1 1 0 0,0 0 0 0 0,-1 0 0 0 0,1 0-1 0 0,0 0 1 0 0,0 0 0 0 0,0 0-1 0 0,0 0 1 0 0,0-1 0 0 0,0 1 0 0 0,0 0-1 0 0,0 0 1 0 0,0 0 0 0 0,0 0 0 0 0,0 0-1 0 0,0 0 1 0 0,0 0 0 0 0,0-1-1 0 0,1 1 1 0 0,-1 0 0 0 0,0 0 0 0 0,0 0-1 0 0,0 0 1 0 0,0 0 0 0 0,0 0-1 0 0,0 0 1 0 0,0-1 0 0 0,0 1 0 0 0,0 0-1 0 0,0 0 1 0 0,0 0 0 0 0,0 0 0 0 0,1 0-1 0 0,-1 0 1 0 0,0 0 0 0 0,0 0-1 0 0,0 0 1 0 0,0 0 0 0 0,0 0 0 0 0,0 0-1 0 0,0 0 1 0 0,1 0 0 0 0,-1 0 0 0 0,0 0-1 0 0,0 0 1 0 0,0 0 0 0 0,0 0-1 0 0,0 0 1 0 0,1 0 0 0 0,-8-2-648 0 0,1 1-1 0 0,0 0 1 0 0,0 0 0 0 0,0 1 0 0 0,0 0 0 0 0,-8 1 0 0 0,-3-1-1251 0 0</inkml:trace>
</inkml:ink>
</file>

<file path=ppt/ink/ink4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1:35.012"/>
    </inkml:context>
    <inkml:brush xml:id="br0">
      <inkml:brushProperty name="width" value="0.1" units="cm"/>
      <inkml:brushProperty name="height" value="0.1" units="cm"/>
      <inkml:brushProperty name="color" value="#004F8B"/>
    </inkml:brush>
  </inkml:definitions>
  <inkml:trace contextRef="#ctx0" brushRef="#br0">57 175 12 0 0,'0'0'2651'0'0,"4"-3"-2290"0"0,0-1-215 0 0,-1 0 0 0 0,0 0 0 0 0,0 0 1 0 0,0 0-1 0 0,-1 0 0 0 0,0-1 1 0 0,0 1-1 0 0,0-1 0 0 0,0 1 0 0 0,0-1 1 0 0,1-7-1 0 0,8-63 1593 0 0,-6 40-890 0 0,-5 33-457 0 0,4 8-313 0 0,-1 3-42 0 0,1 1 0 0 0,-1-1-1 0 0,-1 1 1 0 0,1 0 0 0 0,-2 0 0 0 0,1 0 0 0 0,-2 0-1 0 0,1 0 1 0 0,-2 18 0 0 0,-4 54 354 0 0,-4-1 1 0 0,-3 0-1 0 0,-4-1 0 0 0,-48 144 0 0 0,42-166 527 0 0,20-56-702 0 0,7-3-1667 0 0,-3 0 1354 0 0,0 1-1 0 0,1-1 1 0 0,-1 0 0 0 0,0 0 0 0 0,0-1 0 0 0,0 1 0 0 0,0 0 0 0 0,0-1 0 0 0,-1 1 0 0 0,4-3 0 0 0,-1 0-193 0 0,21-14-3911 0 0,-13 11 1787 0 0</inkml:trace>
</inkml:ink>
</file>

<file path=ppt/ink/ink4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1:35.682"/>
    </inkml:context>
    <inkml:brush xml:id="br0">
      <inkml:brushProperty name="width" value="0.1" units="cm"/>
      <inkml:brushProperty name="height" value="0.1" units="cm"/>
      <inkml:brushProperty name="color" value="#004F8B"/>
    </inkml:brush>
  </inkml:definitions>
  <inkml:trace contextRef="#ctx0" brushRef="#br0">145 149 428 0 0,'7'-33'1892'0'0,"25"-73"2104"0"0,-31 104-3740 0 0,0-5 98 0 0,-1 7-325 0 0,0 0-1 0 0,0 0 1 0 0,0 0 0 0 0,0 1-1 0 0,0-1 1 0 0,0 0 0 0 0,0 0 0 0 0,0 0-1 0 0,-1 0 1 0 0,1 0 0 0 0,0 0 0 0 0,0 0-1 0 0,0 0 1 0 0,-1-1 517 0 0,1 1-517 0 0,-25 56 256 0 0,3 0 0 0 0,-27 116 1 0 0,29-100-77 0 0,-26 152 544 0 0,28-120-41 0 0,15-91-2716 0 0,5-34-2198 0 0,-2 13 4217 0 0,1-15-2401 0 0</inkml:trace>
</inkml:ink>
</file>

<file path=ppt/ink/ink4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1:36.499"/>
    </inkml:context>
    <inkml:brush xml:id="br0">
      <inkml:brushProperty name="width" value="0.1" units="cm"/>
      <inkml:brushProperty name="height" value="0.1" units="cm"/>
      <inkml:brushProperty name="color" value="#004F8B"/>
    </inkml:brush>
  </inkml:definitions>
  <inkml:trace contextRef="#ctx0" brushRef="#br0">210 227 432 0 0,'-2'-17'2052'0'0,"2"10"-1841"0"0,0-1 1 0 0,0 1-1 0 0,1-1 0 0 0,0 1 0 0 0,0 0 1 0 0,1-1-1 0 0,0 1 0 0 0,1 0 0 0 0,-1 0 1 0 0,1 0-1 0 0,0 1 0 0 0,1-1 0 0 0,0 1 1 0 0,0-1-1 0 0,0 1 0 0 0,1 0 0 0 0,-1 1 1 0 0,2-1-1 0 0,-1 1 0 0 0,0 0 0 0 0,1 0 1 0 0,0 1-1 0 0,0 0 0 0 0,10-5 0 0 0,-2 2-69 0 0,0 0 0 0 0,0 1 0 0 0,27-6 0 0 0,-6 1-28 0 0,-33 10-97 0 0,1 0-1 0 0,-1 0 0 0 0,1 0 0 0 0,-1 1 1 0 0,1-1-1 0 0,-1 1 0 0 0,1-1 0 0 0,-1 1 0 0 0,1 0 1 0 0,-1 0-1 0 0,1 0 0 0 0,0 1 0 0 0,-1-1 0 0 0,1 1 1 0 0,-1-1-1 0 0,1 1 0 0 0,-1 0 0 0 0,1 0 1 0 0,-1 0-1 0 0,0 0 0 0 0,0 0 0 0 0,1 0 0 0 0,-1 1 1 0 0,0-1-1 0 0,0 1 0 0 0,0 0 0 0 0,0-1 0 0 0,0 1 1 0 0,-1 0-1 0 0,1 0 0 0 0,-1 0 0 0 0,1 1 1 0 0,-1-1-1 0 0,0 0 0 0 0,1 0 0 0 0,-1 1 0 0 0,0-1 1 0 0,-1 0-1 0 0,1 1 0 0 0,0 3 0 0 0,1 1 9 0 0,0 1 0 0 0,-1-1 0 0 0,0 0 0 0 0,0 1 0 0 0,-1-1 0 0 0,0 0 0 0 0,-1 1 0 0 0,1-1 0 0 0,-1 0 0 0 0,-1 0 0 0 0,1 1 1 0 0,-5 10-1 0 0,-7 7 10 0 0,-1-1 1 0 0,-1-1 0 0 0,-1-1 0 0 0,-1 0 0 0 0,-1-1-1 0 0,-1-1 1 0 0,-1-1 0 0 0,0 0 0 0 0,-42 28 0 0 0,54-41-28 0 0,-4 3 9 0 0,0-1 0 0 0,0 0 0 0 0,-1 0 0 0 0,1-1 0 0 0,-2-1 0 0 0,1 0 0 0 0,-16 4 0 0 0,-19 3 69 0 0,46-13-4 0 0,-2 1-40 0 0,-2-1-42 0 0,8-2 126 0 0,17-7-132 0 0,0 1 0 0 0,1 0 0 0 0,0 2 0 0 0,0 1 0 0 0,0 0 0 0 0,1 1 0 0 0,25-1 0 0 0,-37 5 2 0 0,0 0 1 0 0,0 0-1 0 0,0 1 0 0 0,0 0 1 0 0,0 1-1 0 0,0 0 1 0 0,0 0-1 0 0,16 7 1 0 0,-20-6 2 0 0,0 0 1 0 0,-1 0 0 0 0,1 0 0 0 0,-1 0-1 0 0,0 0 1 0 0,1 1 0 0 0,-1 0-1 0 0,-1 0 1 0 0,1 0 0 0 0,-1 0-1 0 0,0 1 1 0 0,1 0 0 0 0,-2-1 0 0 0,1 1-1 0 0,3 10 1 0 0,-3-7 2 0 0,-2 0-1 0 0,1 0 1 0 0,-1 0 0 0 0,0 0-1 0 0,-1 0 1 0 0,0 1 0 0 0,0-1 0 0 0,0 0-1 0 0,-1 0 1 0 0,-1 0 0 0 0,1 0-1 0 0,-1 0 1 0 0,-1 0 0 0 0,1-1 0 0 0,-2 1-1 0 0,1-1 1 0 0,-8 13 0 0 0,0-1 11 0 0,-1-1 0 0 0,-1 0 0 0 0,-1-1 0 0 0,0 0 0 0 0,-21 18 0 0 0,19-21-1 0 0,0 0-1 0 0,-1-1 1 0 0,-1-1-1 0 0,0-1 0 0 0,-33 15 1 0 0,44-22-6 0 0,-1-1 0 0 0,1 0 1 0 0,-1-1-1 0 0,0 0 0 0 0,1 0 1 0 0,-1-1-1 0 0,0 0 0 0 0,0 0 1 0 0,0-1-1 0 0,0 0 0 0 0,0 0 0 0 0,0-1 1 0 0,0 0-1 0 0,0 0 0 0 0,0-1 1 0 0,1 0-1 0 0,-16-6 0 0 0,21 7-13 0 0,0 0 0 0 0,-1 0-1 0 0,1-1 1 0 0,0 1-1 0 0,0 0 1 0 0,0-1 0 0 0,0 1-1 0 0,0-1 1 0 0,1 0-1 0 0,-1 0 1 0 0,0 0 0 0 0,1 1-1 0 0,-1-1 1 0 0,1-1-1 0 0,0 1 1 0 0,0 0 0 0 0,0 0-1 0 0,0 0 1 0 0,0-1-1 0 0,0 1 1 0 0,0-4 0 0 0,1 3-37 0 0,0-1 0 0 0,0 0-1 0 0,0 0 1 0 0,1 1 0 0 0,-1-1 0 0 0,1 0 0 0 0,0 1 0 0 0,0-1 0 0 0,1 0 0 0 0,-1 1 0 0 0,1 0 0 0 0,2-6 0 0 0,6-6-362 0 0,1 0 1 0 0,1 1 0 0 0,0 0-1 0 0,18-16 1 0 0,-27 27 274 0 0,51-44-3632 0 0,-26 26 1609 0 0</inkml:trace>
</inkml:ink>
</file>

<file path=ppt/ink/ink4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1:37.070"/>
    </inkml:context>
    <inkml:brush xml:id="br0">
      <inkml:brushProperty name="width" value="0.1" units="cm"/>
      <inkml:brushProperty name="height" value="0.1" units="cm"/>
      <inkml:brushProperty name="color" value="#004F8B"/>
    </inkml:brush>
  </inkml:definitions>
  <inkml:trace contextRef="#ctx0" brushRef="#br0">54 123 156 0 0,'0'0'420'0'0,"0"9"3306"0"0,6-10-3617 0 0,0-1 0 0 0,-1 0 0 0 0,1 0-1 0 0,-1 0 1 0 0,0 0 0 0 0,1-1-1 0 0,-1 0 1 0 0,0 0 0 0 0,-1 0-1 0 0,1-1 1 0 0,0 1 0 0 0,-1-1 0 0 0,0 0-1 0 0,0-1 1 0 0,0 1 0 0 0,-1-1-1 0 0,1 1 1 0 0,-1-1 0 0 0,0 0-1 0 0,0-1 1 0 0,-1 1 0 0 0,0 0 0 0 0,3-7-1 0 0,13-26 2125 0 0,-20 48-2163 0 0,-62 257 335 0 0,-16 79 445 0 0,51-206-172 0 0,36-166-7267 0 0,-2 9 4023 0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4:32.212"/>
    </inkml:context>
    <inkml:brush xml:id="br0">
      <inkml:brushProperty name="width" value="0.05" units="cm"/>
      <inkml:brushProperty name="height" value="0.05" units="cm"/>
      <inkml:brushProperty name="color" value="#E71224"/>
    </inkml:brush>
  </inkml:definitions>
  <inkml:trace contextRef="#ctx0" brushRef="#br0">0 6 412 0 0,'0'0'1427'0'0,"0"0"-1392"0"0,0 0 0 0 0,0 0 0 0 0,0-1 0 0 0,0 1-1 0 0,0 0 1 0 0,0 0 0 0 0,0 0 0 0 0,1-1 0 0 0,-1 1 0 0 0,0 0 0 0 0,0 0 0 0 0,0 0 0 0 0,0 0 0 0 0,0-1 0 0 0,0 1 0 0 0,0 0 0 0 0,0 0 0 0 0,0 0-1 0 0,0 0 1 0 0,1-1 0 0 0,-1 1 0 0 0,0 0 0 0 0,0 0 0 0 0,0 0 0 0 0,0 0 0 0 0,1 0 0 0 0,-1-1 0 0 0,0 1 0 0 0,0 0 0 0 0,0 0 0 0 0,0 0 0 0 0,1 0-1 0 0,-1 0 1 0 0,0 0 0 0 0,0 0 0 0 0,0 0 0 0 0,1 0 0 0 0,-1 0 0 0 0,0 0 0 0 0,0 0 0 0 0,0 0 0 0 0,1 0 0 0 0,-1 0 0 0 0,0 0 0 0 0,0 0 0 0 0,0 0-1 0 0,1 0 1 0 0,-1 0 0 0 0,0 0 0 0 0,0 0 0 0 0,0 0 0 0 0,0 1 0 0 0,1-1 0 0 0,-1 0 0 0 0,0 0 0 0 0,0 0 0 0 0,0 0 0 0 0,0 0 0 0 0,1 0 0 0 0,-1 1-1 0 0,0-1 1 0 0,7 24 205 0 0,-1 0-1 0 0,0 0 0 0 0,-2 1 0 0 0,-1 0 0 0 0,-1 0 0 0 0,-2 0 0 0 0,0-1 1 0 0,-1 1-1 0 0,-8 44 0 0 0,1-18 521 0 0,7-30-3820 0 0,0-17 1734 0 0</inkml:trace>
</inkml:ink>
</file>

<file path=ppt/ink/ink4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1:37.772"/>
    </inkml:context>
    <inkml:brush xml:id="br0">
      <inkml:brushProperty name="width" value="0.1" units="cm"/>
      <inkml:brushProperty name="height" value="0.1" units="cm"/>
      <inkml:brushProperty name="color" value="#004F8B"/>
    </inkml:brush>
  </inkml:definitions>
  <inkml:trace contextRef="#ctx0" brushRef="#br0">182 75 196 0 0,'-34'-33'3627'0'0,"32"32"-3064"0"0,1 0-308 0 0,0 0-1 0 0,0 0 0 0 0,0 0 0 0 0,0 0 0 0 0,0 0 0 0 0,1 0 0 0 0,-1-1 1 0 0,0 1-1 0 0,1 0 0 0 0,-1 0 0 0 0,0-1 0 0 0,1 1 0 0 0,0 0 0 0 0,-1-1 1 0 0,1-1-1 0 0,4 0-216 0 0,0 1 0 0 0,0-1 1 0 0,0 1-1 0 0,0 0 0 0 0,0 1 1 0 0,1-1-1 0 0,-1 1 0 0 0,1 0 1 0 0,-1 0-1 0 0,1 0 0 0 0,0 0 1 0 0,-1 1-1 0 0,1 0 0 0 0,0 0 1 0 0,-1 0-1 0 0,1 1 0 0 0,0 0 1 0 0,-1-1-1 0 0,1 2 0 0 0,7 1 1 0 0,17 6 84 0 0,51 20 0 0 0,-74-27-115 0 0,0 0 0 0 0,0 0 0 0 0,-1 1 0 0 0,1 0 0 0 0,-1 0 0 0 0,0 1 0 0 0,0-1 0 0 0,0 1 0 0 0,-1 0 0 0 0,1 1 0 0 0,-1-1 1 0 0,0 1-1 0 0,0-1 0 0 0,0 1 0 0 0,-1 1 0 0 0,1-1 0 0 0,-1 0 0 0 0,-1 1 0 0 0,1-1 0 0 0,-1 1 0 0 0,0 0 0 0 0,0 0 0 0 0,-1 0 1 0 0,1 0-1 0 0,-2 0 0 0 0,1 0 0 0 0,0 0 0 0 0,-1 1 0 0 0,0-1 0 0 0,-1 0 0 0 0,1 0 0 0 0,-1 0 0 0 0,0 0 0 0 0,-1 0 0 0 0,0 0 1 0 0,0 0-1 0 0,0 0 0 0 0,0-1 0 0 0,-7 11 0 0 0,2-3 14 0 0,-1 1 0 0 0,-1-1 0 0 0,-1-1 0 0 0,0 0 0 0 0,0 0 0 0 0,-1-1 0 0 0,0 0-1 0 0,-1-1 1 0 0,-1-1 0 0 0,1 1 0 0 0,-1-2 0 0 0,-1 0 0 0 0,-17 8 0 0 0,1-3 130 0 0,-1-1 0 0 0,-1-1-1 0 0,0-2 1 0 0,0-1 0 0 0,-38 4-1 0 0,50-12 121 0 0,16-6-334 0 0,6 4-10 0 0,-1 1 1 0 0,1-1-1 0 0,0 0 1 0 0,0 1-1 0 0,0-1 1 0 0,0 1-1 0 0,1-1 1 0 0,-1 1-1 0 0,0 0 1 0 0,1 0-1 0 0,-1 0 1 0 0,3 0-1 0 0,67-29-5895 0 0,-52 21 3518 0 0</inkml:trace>
</inkml:ink>
</file>

<file path=ppt/ink/ink4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1:39.136"/>
    </inkml:context>
    <inkml:brush xml:id="br0">
      <inkml:brushProperty name="width" value="0.1" units="cm"/>
      <inkml:brushProperty name="height" value="0.1" units="cm"/>
      <inkml:brushProperty name="color" value="#004F8B"/>
    </inkml:brush>
  </inkml:definitions>
  <inkml:trace contextRef="#ctx0" brushRef="#br0">411 33 516 0 0,'0'0'1753'0'0,"13"-32"3473"0"0,-17 32-5197 0 0,-1 1 0 0 0,0 1 0 0 0,1-1 0 0 0,-1 1 1 0 0,1-1-1 0 0,-1 1 0 0 0,1 1 0 0 0,0-1 0 0 0,0 1 1 0 0,0-1-1 0 0,0 1 0 0 0,-7 7 0 0 0,-45 47 290 0 0,45-46-251 0 0,-13 18 79 0 0,1 0 0 0 0,1 1 0 0 0,2 1 0 0 0,-20 39 0 0 0,-54 138 371 0 0,86-187-472 0 0,-5 8 22 0 0,2 2-1 0 0,2-1 1 0 0,0 1 0 0 0,2 1-1 0 0,2 0 1 0 0,1-1-1 0 0,1 2 1 0 0,1 40 0 0 0,3-59-29 0 0,0 1 1 0 0,1-1 0 0 0,1 0-1 0 0,0 0 1 0 0,0 0 0 0 0,2 0-1 0 0,-1 0 1 0 0,2-1-1 0 0,0 0 1 0 0,1 0 0 0 0,0 0-1 0 0,1-1 1 0 0,0 0 0 0 0,1-1-1 0 0,0 0 1 0 0,1 0-1 0 0,0-1 1 0 0,0 0 0 0 0,1-1-1 0 0,16 11 1 0 0,0-5 133 0 0,52 22 0 0 0,-58-27-28 0 0,-19-9-79 0 0,0-1-80 0 0,-1 0-1 0 0,0 0 1 0 0,0 0 0 0 0,0-1 0 0 0,0 1 0 0 0,1 0 0 0 0,-1-1-1 0 0,0 1 1 0 0,0 0 0 0 0,0-1 0 0 0,0 1 0 0 0,0-1 0 0 0,0 1-1 0 0,0-1 1 0 0,0 0 0 0 0,0 0 0 0 0,0 1 0 0 0,0-1 0 0 0,-1 0 0 0 0,1 0-1 0 0,0 0 1 0 0,0 0 0 0 0,-1 0 0 0 0,1 0 0 0 0,0-2 0 0 0,8-31-3852 0 0,-7 21 972 0 0,4-3 400 0 0</inkml:trace>
</inkml:ink>
</file>

<file path=ppt/ink/ink4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1:40.207"/>
    </inkml:context>
    <inkml:brush xml:id="br0">
      <inkml:brushProperty name="width" value="0.1" units="cm"/>
      <inkml:brushProperty name="height" value="0.1" units="cm"/>
      <inkml:brushProperty name="color" value="#004F8B"/>
    </inkml:brush>
  </inkml:definitions>
  <inkml:trace contextRef="#ctx0" brushRef="#br0">30 98 140 0 0,'-30'2'8785'0'0,"36"-4"-8634"0"0,6-3-48 0 0,32-13 199 0 0,1 1 0 0 0,77-16 0 0 0,-90 27-263 0 0,1-1 49 0 0,1 2 0 0 0,42-1 0 0 0,-72 7-82 0 0,6 3 5 0 0,-2 1 0 0 0,-7-5-8 0 0,-1 1 1 0 0,1 0-1 0 0,0 0 0 0 0,-1 0 0 0 0,1-1 0 0 0,-1 1 1 0 0,1 0-1 0 0,-1 0 0 0 0,0 0 0 0 0,1 0 0 0 0,-1 0 0 0 0,0 0 1 0 0,1 0-1 0 0,-1 0 0 0 0,0 0 0 0 0,0 0 0 0 0,0 0 0 0 0,0 0 1 0 0,0 0-1 0 0,0 0 0 0 0,0 0 0 0 0,-1 0 0 0 0,1 0 0 0 0,0 0 1 0 0,0 0-1 0 0,-1 0 0 0 0,1 0 0 0 0,-1 0 0 0 0,0 1 0 0 0,-17 33 59 0 0,12-26-41 0 0,-4 8 16 0 0,-2-2 0 0 0,0 1 1 0 0,-1-2-1 0 0,-1 0 0 0 0,-22 19 1 0 0,12-12 4 0 0,-92 74 192 0 0,84-72 426 0 0,53-34-621 0 0,0 0 0 0 0,1 2 1 0 0,32-9-1 0 0,-43 14-37 0 0,0 2 1 0 0,0-1-1 0 0,0 1 1 0 0,0 1-1 0 0,0 0 1 0 0,0 1 0 0 0,0 0-1 0 0,1 0 1 0 0,20 5-1 0 0,-29-4-2 0 0,0 0-1 0 0,0 0 0 0 0,0 1 0 0 0,-1-1 0 0 0,1 1 1 0 0,-1 0-1 0 0,1 0 0 0 0,-1-1 0 0 0,0 2 0 0 0,1-1 0 0 0,-1 0 1 0 0,0 0-1 0 0,-1 1 0 0 0,1-1 0 0 0,0 1 0 0 0,-1-1 1 0 0,1 1-1 0 0,-1 0 0 0 0,0 0 0 0 0,0 0 0 0 0,0-1 0 0 0,0 1 1 0 0,0 0-1 0 0,-1 0 0 0 0,1 0 0 0 0,-1 0 0 0 0,0 0 1 0 0,0 1-1 0 0,0 2 0 0 0,0 4 5 0 0,-1 0 0 0 0,0 0 0 0 0,-1-1 0 0 0,0 1-1 0 0,0 0 1 0 0,-1-1 0 0 0,-6 17 0 0 0,2-15 8 0 0,1-1 0 0 0,-2 1-1 0 0,1-1 1 0 0,-1-1 0 0 0,-1 1-1 0 0,0-1 1 0 0,0-1 0 0 0,-1 0 0 0 0,0 0-1 0 0,0 0 1 0 0,0-2 0 0 0,-1 1 0 0 0,-1-1-1 0 0,1-1 1 0 0,-1 0 0 0 0,-15 4-1 0 0,19-6-3 0 0,1-1-1 0 0,-1 0 0 0 0,0 0 0 0 0,0-1 1 0 0,0 0-1 0 0,0 0 0 0 0,0-1 0 0 0,0 0 0 0 0,0 0 1 0 0,0-1-1 0 0,0 0 0 0 0,0 0 0 0 0,0-1 0 0 0,1 0 1 0 0,-1-1-1 0 0,1 0 0 0 0,-1 0 0 0 0,1 0 0 0 0,0-1 1 0 0,0 0-1 0 0,0 0 0 0 0,1-1 0 0 0,-1 0 1 0 0,1 0-1 0 0,0-1 0 0 0,-8-9 0 0 0,13 14-45 0 0,0-1-1 0 0,0 1 1 0 0,0-1-1 0 0,0 1 1 0 0,0-1-1 0 0,0 0 1 0 0,0 0 0 0 0,0 1-1 0 0,1-1 1 0 0,-1 0-1 0 0,1 0 1 0 0,-1 0-1 0 0,1 0 1 0 0,0 0-1 0 0,-1 0 1 0 0,1 0-1 0 0,0 1 1 0 0,1-1 0 0 0,-1 0-1 0 0,0 0 1 0 0,0 0-1 0 0,1 0 1 0 0,-1 0-1 0 0,1 0 1 0 0,0 0-1 0 0,-1 1 1 0 0,1-1 0 0 0,0 0-1 0 0,0 1 1 0 0,0-1-1 0 0,0 0 1 0 0,0 1-1 0 0,1-1 1 0 0,-1 1-1 0 0,0 0 1 0 0,1-1-1 0 0,-1 1 1 0 0,1 0 0 0 0,0 0-1 0 0,1-1 1 0 0,10-6-770 0 0,-1 1 0 0 0,1 0-1 0 0,0 1 1 0 0,20-6 0 0 0,-12 4-1609 0 0,5-4-6 0 0</inkml:trace>
</inkml:ink>
</file>

<file path=ppt/ink/ink4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1:40.809"/>
    </inkml:context>
    <inkml:brush xml:id="br0">
      <inkml:brushProperty name="width" value="0.1" units="cm"/>
      <inkml:brushProperty name="height" value="0.1" units="cm"/>
      <inkml:brushProperty name="color" value="#004F8B"/>
    </inkml:brush>
  </inkml:definitions>
  <inkml:trace contextRef="#ctx0" brushRef="#br0">247 73 560 0 0,'11'-33'4713'0'0,"-11"29"-4461"0"0,-1 0 0 0 0,1 1 0 0 0,-1-1 0 0 0,0 0 0 0 0,0 1 0 0 0,0-1 0 0 0,-1 1 0 0 0,-1-6 0 0 0,2 8-40 0 0,-17 0 130 0 0,5 7-288 0 0,0 1 1 0 0,1 1 0 0 0,0-1 0 0 0,0 2-1 0 0,0 0 1 0 0,2 0 0 0 0,-1 1-1 0 0,1 0 1 0 0,0 1 0 0 0,1 0-1 0 0,0 1 1 0 0,1 0 0 0 0,-10 21 0 0 0,7-13 16 0 0,0 0 1 0 0,2 1 0 0 0,1 1-1 0 0,1 0 1 0 0,0 0 0 0 0,2 0 0 0 0,0 1-1 0 0,-1 26 1 0 0,5-40-30 0 0,1 1 0 0 0,1-1 0 0 0,-1 0 0 0 0,1 1 0 0 0,1-1 0 0 0,0 0 0 0 0,0 0-1 0 0,1 0 1 0 0,0 0 0 0 0,8 16 0 0 0,-9-21-24 0 0,1 0 0 0 0,-1 0 0 0 0,1-1 0 0 0,0 1 0 0 0,0-1 0 0 0,1 0 0 0 0,-1 0 1 0 0,0 0-1 0 0,1 0 0 0 0,0-1 0 0 0,0 1 0 0 0,0-1 0 0 0,0 0 0 0 0,0 0 0 0 0,0 0 0 0 0,0-1 0 0 0,1 0 0 0 0,-1 1 0 0 0,1-1 0 0 0,-1-1 0 0 0,1 1 0 0 0,-1-1 0 0 0,1 0 0 0 0,7 0 0 0 0,5-1 18 0 0,-1 0 0 0 0,1-1-1 0 0,0-1 1 0 0,26-8 0 0 0,-36 8-29 0 0,0 0 1 0 0,0 0 0 0 0,-1 0 0 0 0,1-1 0 0 0,-1 0 0 0 0,0 0-1 0 0,-1-1 1 0 0,1 0 0 0 0,-1 0 0 0 0,1 0 0 0 0,-2-1 0 0 0,1 1-1 0 0,5-9 1 0 0,-5 5-10 0 0,0 0 0 0 0,-1-1 0 0 0,0 0 0 0 0,0 0 0 0 0,-1 0 0 0 0,0 0-1 0 0,-1-1 1 0 0,0 1 0 0 0,-1-1 0 0 0,0 1 0 0 0,0-1 0 0 0,-1 1 0 0 0,-1-1 0 0 0,-1-10-1 0 0,-1 1-5 0 0,-1 1 0 0 0,-1-1 0 0 0,0 1-1 0 0,-2 1 1 0 0,0-1 0 0 0,-15-27-1 0 0,19 39-88 0 0,0 1 0 0 0,0 0 0 0 0,-1 0 0 0 0,0 0 0 0 0,0 1 0 0 0,0-1 0 0 0,-1 1 0 0 0,1 0 0 0 0,-1 0 0 0 0,0 1 0 0 0,-1-1 0 0 0,1 1 0 0 0,-1 0 0 0 0,0 1 0 0 0,0-1 0 0 0,0 1 0 0 0,-13-4-1 0 0,17 6-406 0 0,-11 3-531 0 0</inkml:trace>
</inkml:ink>
</file>

<file path=ppt/ink/ink4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1:41.242"/>
    </inkml:context>
    <inkml:brush xml:id="br0">
      <inkml:brushProperty name="width" value="0.1" units="cm"/>
      <inkml:brushProperty name="height" value="0.1" units="cm"/>
      <inkml:brushProperty name="color" value="#004F8B"/>
    </inkml:brush>
  </inkml:definitions>
  <inkml:trace contextRef="#ctx0" brushRef="#br0">231 153 544 0 0,'5'-16'1179'0'0,"-2"-1"0"0"0,0 0 0 0 0,0 0 0 0 0,-1-32 0 0 0,-2 46-971 0 0,-15-30 980 0 0,14 33-1071 0 0,-18 19-34 0 0,17-18-72 0 0,-9 15 7 0 0,1-1 1 0 0,0 1-1 0 0,1 1 1 0 0,0 0-1 0 0,2 0 0 0 0,0 0 1 0 0,-7 28-1 0 0,-2 1-2 0 0,-11 34 81 0 0,4 2 1 0 0,4 0 0 0 0,3 1-1 0 0,3 1 1 0 0,5 0 0 0 0,2 114-1 0 0,6-176-416 0 0,0 25 901 0 0,-4-19-6063 0 0</inkml:trace>
</inkml:ink>
</file>

<file path=ppt/ink/ink4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1:41.859"/>
    </inkml:context>
    <inkml:brush xml:id="br0">
      <inkml:brushProperty name="width" value="0.1" units="cm"/>
      <inkml:brushProperty name="height" value="0.1" units="cm"/>
      <inkml:brushProperty name="color" value="#004F8B"/>
    </inkml:brush>
  </inkml:definitions>
  <inkml:trace contextRef="#ctx0" brushRef="#br0">8 48 424 0 0,'-7'31'1937'0'0,"6"-25"-1833"0"0,2 23 1209 0 0,-1-28-1263 0 0,0 0 0 0 0,0 0 0 0 0,0-1 0 0 0,0 1 0 0 0,1 0 0 0 0,-1 0 0 0 0,0 0 0 0 0,0 0 0 0 0,1-1 0 0 0,-1 1 0 0 0,1 0 0 0 0,-1 0 0 0 0,1-1 0 0 0,-1 1 0 0 0,1 0 0 0 0,-1-1 0 0 0,1 1 0 0 0,-1 0 0 0 0,1-1 0 0 0,0 1 0 0 0,-1-1 0 0 0,1 1 0 0 0,0-1 0 0 0,0 1 0 0 0,-1-1 0 0 0,1 0 0 0 0,0 1 0 0 0,1-1 0 0 0,0 1 481 0 0,3-3-289 0 0,0 0-158 0 0,-1-1 1 0 0,0 1-1 0 0,1-1 1 0 0,-1 0-1 0 0,0 0 1 0 0,0 0-1 0 0,0-1 1 0 0,-1 1-1 0 0,1-1 1 0 0,-1 0-1 0 0,0 0 1 0 0,0 0-1 0 0,0 0 1 0 0,-1-1-1 0 0,0 1 1 0 0,1-1-1 0 0,-1 1 1 0 0,-1-1 0 0 0,1 0-1 0 0,-1 0 1 0 0,0 0-1 0 0,0 0 1 0 0,0 0-1 0 0,-1 0 1 0 0,0 0-1 0 0,0-10 1 0 0,2 5 489 0 0,-1 7-1618 0 0</inkml:trace>
</inkml:ink>
</file>

<file path=ppt/ink/ink4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1:42.261"/>
    </inkml:context>
    <inkml:brush xml:id="br0">
      <inkml:brushProperty name="width" value="0.1" units="cm"/>
      <inkml:brushProperty name="height" value="0.1" units="cm"/>
      <inkml:brushProperty name="color" value="#004F8B"/>
    </inkml:brush>
  </inkml:definitions>
  <inkml:trace contextRef="#ctx0" brushRef="#br0">0 41 600 0 0,'0'0'711'0'0,"8"-18"5671"0"0,-10 27-6314 0 0,2-6-30 0 0,-1 0-1 0 0,1 0 1 0 0,0 0 0 0 0,0 0 0 0 0,0-1 0 0 0,0 1 0 0 0,0 0 0 0 0,0 0 0 0 0,1 0 0 0 0,1 4-1 0 0,-2-5 2 0 0,0-1-1 0 0,0 0 1 0 0,1 0-1 0 0,-1 0 1 0 0,0 0-1 0 0,1 0 0 0 0,-1 0 1 0 0,1 0-1 0 0,-1 0 1 0 0,1 0-1 0 0,-1 0 1 0 0,1 0-1 0 0,0 0 0 0 0,-1 0 1 0 0,1 0-1 0 0,0 0 1 0 0,0-1-1 0 0,0 1 1 0 0,0 0-1 0 0,0 0 0 0 0,0-1 1 0 0,0 1-1 0 0,0-1 1 0 0,0 1-1 0 0,0-1 1 0 0,0 1-1 0 0,0-1 0 0 0,0 0 1 0 0,0 0-1 0 0,0 1 1 0 0,0-1-1 0 0,1 0 1 0 0,-1 0-1 0 0,0 0 0 0 0,0 0 1 0 0,0 0-1 0 0,0 0 1 0 0,0-1-1 0 0,0 1 1 0 0,1 0-1 0 0,-1-1 0 0 0,0 1 1 0 0,0 0-1 0 0,0-1 1 0 0,1 0-1 0 0,1-1 34 0 0,1 1-1 0 0,-1-1 1 0 0,0 0-1 0 0,0-1 1 0 0,0 1-1 0 0,0 0 1 0 0,-1-1-1 0 0,1 0 1 0 0,-1 1 0 0 0,1-1-1 0 0,2-5 1 0 0,-4 6-125 0 0,0-1 1 0 0,0 1 0 0 0,0 0 0 0 0,0-1-1 0 0,-1 1 1 0 0,1-1 0 0 0,-1 1 0 0 0,0-1-1 0 0,1 1 1 0 0,-1-1 0 0 0,0 1 0 0 0,-1-3-1 0 0,-4-16-5829 0 0</inkml:trace>
</inkml:ink>
</file>

<file path=ppt/ink/ink4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1:42.614"/>
    </inkml:context>
    <inkml:brush xml:id="br0">
      <inkml:brushProperty name="width" value="0.1" units="cm"/>
      <inkml:brushProperty name="height" value="0.1" units="cm"/>
      <inkml:brushProperty name="color" value="#004F8B"/>
    </inkml:brush>
  </inkml:definitions>
  <inkml:trace contextRef="#ctx0" brushRef="#br0">298 10 380 0 0,'-6'-10'1605'0'0,"11"30"942"0"0,23 46-2416 0 0,-15-37 175 0 0,11 32-43 0 0,-3 0 1 0 0,-2 2-1 0 0,-3 0 1 0 0,14 126-1 0 0,-26-143-132 0 0,-2-1-1 0 0,-2 1 1 0 0,-1-1-1 0 0,-3 0 1 0 0,-2 1-1 0 0,-2-2 1 0 0,-26 83 0 0 0,26-104-103 0 0,-2-1 0 0 0,0 0 0 0 0,-2 0-1 0 0,0-1 1 0 0,-2 0 0 0 0,0-1 0 0 0,-1-1 0 0 0,-1-1 0 0 0,-1 0 0 0 0,-30 25 0 0 0,31-30-558 0 0,-1-1-1 0 0,-1 0 1 0 0,0-2-1 0 0,-1 0 1 0 0,1-1-1 0 0,-2-1 1 0 0,-33 9-1 0 0,6-6-1379 0 0</inkml:trace>
</inkml:ink>
</file>

<file path=ppt/ink/ink4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1:50.980"/>
    </inkml:context>
    <inkml:brush xml:id="br0">
      <inkml:brushProperty name="width" value="0.1" units="cm"/>
      <inkml:brushProperty name="height" value="0.1" units="cm"/>
      <inkml:brushProperty name="color" value="#004F8B"/>
    </inkml:brush>
  </inkml:definitions>
  <inkml:trace contextRef="#ctx0" brushRef="#br0">225 1 36 0 0,'0'0'2092'0'0,"-6"2"-2024"0"0,-18 8-12 0 0,18-8-4 0 0,-9 3 293 0 0,-1-2 1 0 0,0 0 0 0 0,0 0 0 0 0,-30-1-1 0 0,5 4 106 0 0,22-1-83 0 0,17-5-249 0 0,-15 6 1611 0 0,385-6-325 0 0,-269 1-1093 0 0,118-15 0 0 0,-182 14-68 0 0,-50 22-6109 0 0,3-14 4117 0 0</inkml:trace>
</inkml:ink>
</file>

<file path=ppt/ink/ink4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1:51.550"/>
    </inkml:context>
    <inkml:brush xml:id="br0">
      <inkml:brushProperty name="width" value="0.1" units="cm"/>
      <inkml:brushProperty name="height" value="0.1" units="cm"/>
      <inkml:brushProperty name="color" value="#004F8B"/>
    </inkml:brush>
  </inkml:definitions>
  <inkml:trace contextRef="#ctx0" brushRef="#br0">2 49 64 0 0,'0'0'2731'0'0,"0"1"-2681"0"0,-1-1 1 0 0,1 1-1 0 0,0 0 0 0 0,0-1 0 0 0,0 1 1 0 0,-1 0-1 0 0,1-1 0 0 0,0 1 1 0 0,0-1-1 0 0,0 1 0 0 0,0 0 1 0 0,0-1-1 0 0,0 1 0 0 0,1 0 1 0 0,-1-1-1 0 0,0 1 0 0 0,0 0 1 0 0,0-1-1 0 0,0 1 0 0 0,1-1 0 0 0,-1 1 1 0 0,0 0-1 0 0,1-1 0 0 0,-1 1 1 0 0,1 0-1 0 0,138-26 1371 0 0,228-12 0 0 0,-300 37-1164 0 0,45-3 448 0 0,-110 3-349 0 0,-7 3-1938 0 0,-21 13-1717 0 0,18-11 1393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7-28T11:38:33.631"/>
    </inkml:context>
    <inkml:brush xml:id="br0">
      <inkml:brushProperty name="width" value="0.025" units="cm"/>
      <inkml:brushProperty name="height" value="0.025" units="cm"/>
      <inkml:brushProperty name="color" value="#66CC00"/>
      <inkml:brushProperty name="ignorePressure" value="1"/>
    </inkml:brush>
  </inkml:definitions>
  <inkml:trace contextRef="#ctx0" brushRef="#br0">0 0,'0'0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4:32.626"/>
    </inkml:context>
    <inkml:brush xml:id="br0">
      <inkml:brushProperty name="width" value="0.05" units="cm"/>
      <inkml:brushProperty name="height" value="0.05" units="cm"/>
      <inkml:brushProperty name="color" value="#E71224"/>
    </inkml:brush>
  </inkml:definitions>
  <inkml:trace contextRef="#ctx0" brushRef="#br0">167 91 240 0 0,'0'-4'157'0'0,"0"0"1"0"0,1 0-1 0 0,-1 1 0 0 0,1-1 0 0 0,-1 0 0 0 0,1 0 1 0 0,0 0-1 0 0,1 1 0 0 0,-1-1 0 0 0,1 1 1 0 0,-1-1-1 0 0,1 1 0 0 0,0 0 0 0 0,0-1 1 0 0,1 1-1 0 0,-1 0 0 0 0,1 0 0 0 0,-1 0 1 0 0,1 1-1 0 0,0-1 0 0 0,0 1 0 0 0,0 0 1 0 0,0-1-1 0 0,1 1 0 0 0,-1 1 0 0 0,0-1 1 0 0,1 0-1 0 0,0 1 0 0 0,-1 0 0 0 0,7-2 0 0 0,-7 3-115 0 0,0 0-1 0 0,0 0 0 0 0,0 1 0 0 0,0-1 0 0 0,0 1 0 0 0,0 0 0 0 0,0 0 0 0 0,0 0 1 0 0,-1 0-1 0 0,1 0 0 0 0,0 0 0 0 0,-1 1 0 0 0,1-1 0 0 0,-1 1 0 0 0,4 3 0 0 0,34 32 462 0 0,-36-33-409 0 0,-1-1-40 0 0,-1-1-1 0 0,1 1 1 0 0,-1 0 0 0 0,0 0 0 0 0,0 0 0 0 0,0 0 0 0 0,0 0 0 0 0,0 0 0 0 0,-1 0 0 0 0,1 1 0 0 0,-1-1 0 0 0,0 0 0 0 0,0 1 0 0 0,0-1 0 0 0,-1 1 0 0 0,1 0-1 0 0,-1-1 1 0 0,0 1 0 0 0,0-1 0 0 0,0 5 0 0 0,-2-3-12 0 0,1-1 0 0 0,-1 1 0 0 0,1 0 0 0 0,-1 0 0 0 0,-1-1 0 0 0,1 1 0 0 0,-1-1-1 0 0,0 0 1 0 0,0 0 0 0 0,0 0 0 0 0,0 0 0 0 0,-7 5 0 0 0,-5 4-35 0 0,-1-1 1 0 0,0 0-1 0 0,-1-2 1 0 0,-1 0-1 0 0,-33 14 1 0 0,33-17-647 0 0,-1-2 0 0 0,1 0 0 0 0,-1-1 0 0 0,0-1 0 0 0,0 0 0 0 0,-25-1 0 0 0,13-2-1395 0 0</inkml:trace>
</inkml:ink>
</file>

<file path=ppt/ink/ink5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1:58.323"/>
    </inkml:context>
    <inkml:brush xml:id="br0">
      <inkml:brushProperty name="width" value="0.1" units="cm"/>
      <inkml:brushProperty name="height" value="0.1" units="cm"/>
      <inkml:brushProperty name="color" value="#004F8B"/>
    </inkml:brush>
  </inkml:definitions>
  <inkml:trace contextRef="#ctx0" brushRef="#br0">69 171 376 0 0,'0'0'3737'0'0,"1"-15"-2835"0"0,64-138 1468 0 0,-64 151-2312 0 0,-6 38 45 0 0,-2 0 0 0 0,-16 53-1 0 0,-1 1-50 0 0,-39 268 411 0 0,57-317-286 0 0,-1 9 281 0 0,7-47-380 0 0,1 11 376 0 0,-1-14-508 0 0,0 0 1 0 0,0 0-1 0 0,0 0 0 0 0,0 1 1 0 0,0-1-1 0 0,0 0 1 0 0,0 0-1 0 0,0 0 0 0 0,0 1 1 0 0,0-1-1 0 0,0 0 1 0 0,0 0-1 0 0,-1 0 0 0 0,1 1 1 0 0,0-1-1 0 0,0 0 1 0 0,1 0-1 0 0,-1 0 0 0 0,0 1 1 0 0,0-1-1 0 0,0 0 0 0 0,0 0 1 0 0,0 0-1 0 0,0 0 1 0 0,0 1-1 0 0,0-1 0 0 0,0 0 1 0 0,0 0-1 0 0,0 0 1 0 0,0 0-1 0 0,1 1 0 0 0,-1-1 1 0 0,0 0-1 0 0,0 0 1 0 0,0 0-1 0 0,0 0 0 0 0,1 0 1 0 0,-1 1-1 0 0,0-1 1 0 0,0 0-1 0 0,0 0 0 0 0,0 0 1 0 0,1 0-1 0 0,-1 0 1 0 0,0 0-1 0 0,0 0 0 0 0,0 0 1 0 0,1 0-1 0 0,-1 0 1 0 0,0 0-1 0 0,0 0 0 0 0,0 0 1 0 0,1 0-1 0 0,-1 0 0 0 0,0 0 1 0 0,0 0-1 0 0,0 0 1 0 0,1 0-1 0 0,-1 0 0 0 0,0 0 1 0 0,0 0-1 0 0,0 0 1 0 0,0 0-1 0 0,1-1 0 0 0,-1 1 1 0 0,0 0-1 0 0,13-20-2158 0 0,-9 15 167 0 0</inkml:trace>
</inkml:ink>
</file>

<file path=ppt/ink/ink5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1:58.941"/>
    </inkml:context>
    <inkml:brush xml:id="br0">
      <inkml:brushProperty name="width" value="0.1" units="cm"/>
      <inkml:brushProperty name="height" value="0.1" units="cm"/>
      <inkml:brushProperty name="color" value="#004F8B"/>
    </inkml:brush>
  </inkml:definitions>
  <inkml:trace contextRef="#ctx0" brushRef="#br0">0 163 8 0 0,'0'0'2178'0'0,"6"-3"-1817"0"0,35-13 341 0 0,1 1-1 0 0,72-16 1 0 0,101-7-88 0 0,-87 16-229 0 0,-73 12-231 0 0,-10 0 115 0 0,1 2 0 0 0,63-2 0 0 0,-89 23-2984 0 0</inkml:trace>
</inkml:ink>
</file>

<file path=ppt/ink/ink5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2:00.276"/>
    </inkml:context>
    <inkml:brush xml:id="br0">
      <inkml:brushProperty name="width" value="0.1" units="cm"/>
      <inkml:brushProperty name="height" value="0.1" units="cm"/>
      <inkml:brushProperty name="color" value="#004F8B"/>
    </inkml:brush>
  </inkml:definitions>
  <inkml:trace contextRef="#ctx0" brushRef="#br0">62 420 76 0 0,'17'-127'6289'0'0,"-17"124"-6075"0"0,22-44 462 0 0,-21 43-593 0 0,1-1 0 0 0,-1 0 0 0 0,0 0 0 0 0,0 0 0 0 0,-1 0 0 0 0,1 1 1 0 0,-1-1-1 0 0,-1-8 0 0 0,1 9-28 0 0,0-1 0 0 0,0 1 0 0 0,0 0-1 0 0,0 0 1 0 0,1-1 0 0 0,-1 1 0 0 0,1 0 0 0 0,0 0 0 0 0,0 0 0 0 0,3-6 0 0 0,-3 8 11 0 0,18-45 370 0 0,-18 46-404 0 0,3 5-59 0 0,-1 1 25 0 0,0 0 0 0 0,0 0 1 0 0,0 1-1 0 0,-1-1 0 0 0,0 1 1 0 0,0 0-1 0 0,0-1 0 0 0,-1 1 1 0 0,0 0-1 0 0,0 0 0 0 0,0 0 1 0 0,-1 0-1 0 0,0 0 0 0 0,0 0 1 0 0,-2 9-1 0 0,-2 18 8 0 0,-14 54 1 0 0,9-46 1 0 0,-10 57 23 0 0,-22 92 53 0 0,37-173-46 0 0,-1-1 1 0 0,0 0-1 0 0,-1-1 0 0 0,-9 16 1 0 0,14-29-18 0 0,-1-3-129 0 0,1 1 91 0 0,-1-1 1 0 0,0 0 0 0 0,1 1-1 0 0,-1-1 1 0 0,1 0-1 0 0,0 0 1 0 0,-1 0-1 0 0,1 0 1 0 0,0 0 0 0 0,-1 0-1 0 0,1-1 1 0 0,0 1-1 0 0,0 0 1 0 0,0-1-1 0 0,0 1 1 0 0,0-1 0 0 0,0 1-1 0 0,1-1 1 0 0,-1 1-1 0 0,0-1 1 0 0,1 1-1 0 0,-1-1 1 0 0,1 0 0 0 0,0 1-1 0 0,0-1 1 0 0,-1-3-1 0 0,-4-52-362 0 0,6 24 312 0 0,2 1-1 0 0,1 0 0 0 0,1 0 1 0 0,17-52-1 0 0,0 18 195 0 0,35-71 0 0 0,-49 124-107 0 0,0-1-1 0 0,0 1 0 0 0,2 0 1 0 0,-1 1-1 0 0,2 0 0 0 0,-1 1 1 0 0,14-11-1 0 0,3 0 4 0 0,0 1 1 0 0,33-20-1 0 0,5 8-46 0 0,-63 32 15 0 0,0 1 3 0 0,0-1 0 0 0,0 1 0 0 0,0 0-1 0 0,0 0 1 0 0,0 1 0 0 0,1-1 0 0 0,-1 0-1 0 0,0 1 1 0 0,0-1 0 0 0,0 1 0 0 0,0 0-1 0 0,0-1 1 0 0,0 1 0 0 0,0 0 0 0 0,0 0-1 0 0,-1 1 1 0 0,1-1 0 0 0,3 3-1 0 0,-3 3 12 0 0,0-1 0 0 0,0 1 0 0 0,-1 0 0 0 0,0 0-1 0 0,0 0 1 0 0,-1 0 0 0 0,0 1 0 0 0,0-1-1 0 0,-1 0 1 0 0,1 0 0 0 0,-2 0 0 0 0,1 0-1 0 0,-1 0 1 0 0,0 0 0 0 0,0-1 0 0 0,-1 1-1 0 0,0-1 1 0 0,0 1 0 0 0,0-1 0 0 0,-1 0-1 0 0,0 0 1 0 0,-10 10 0 0 0,-6 8 25 0 0,-2 0 0 0 0,-1-1 0 0 0,-39 29-1 0 0,-50 27 78 0 0,45-35 160 0 0,51-28 322 0 0,33-19-56 0 0,-3 0-650 0 0,-6 2 124 0 0,1 1-1 0 0,-1 0 1 0 0,1 0 0 0 0,0 0-1 0 0,-1 1 1 0 0,1 0 0 0 0,-1 1-1 0 0,0 0 1 0 0,1 0 0 0 0,-1 1 0 0 0,0 0-1 0 0,0 0 1 0 0,-1 1 0 0 0,1 0-1 0 0,-1 0 1 0 0,1 1 0 0 0,10 10-1 0 0,-8-7-4 0 0,-2 0 0 0 0,1 1-1 0 0,-1 0 1 0 0,-1 0 0 0 0,0 1-1 0 0,0 0 1 0 0,-1 1-1 0 0,0-1 1 0 0,0 1 0 0 0,-2 0-1 0 0,7 20 1 0 0,-10-26 0 0 0,0-1 0 0 0,0 0 0 0 0,0 1 0 0 0,-1-1 0 0 0,1 0 0 0 0,-1 1 0 0 0,-1-1 0 0 0,1 0 0 0 0,0 1 0 0 0,-1-1 0 0 0,0 0 0 0 0,0 1 0 0 0,0-1 0 0 0,-1 0 0 0 0,1 0 0 0 0,-1 0 0 0 0,0 0 0 0 0,-3 4 0 0 0,1-2 5 0 0,-1-1-1 0 0,0 1 0 0 0,0-1 1 0 0,0 0-1 0 0,-1 0 1 0 0,1-1-1 0 0,-1 1 0 0 0,0-1 1 0 0,-1-1-1 0 0,-8 5 0 0 0,3-3-19 0 0,-1 0 0 0 0,0 0-1 0 0,0-1 1 0 0,0-1 0 0 0,-1 0-1 0 0,1-1 1 0 0,-1 0 0 0 0,0-1 0 0 0,1-1-1 0 0,-1 0 1 0 0,-17-3 0 0 0,27 2-66 0 0,0 1 0 0 0,1-1 0 0 0,-1 0 0 0 0,0-1 0 0 0,1 1 0 0 0,0-1 0 0 0,-1 1 0 0 0,1-1 0 0 0,0 0 0 0 0,0-1 0 0 0,0 1 0 0 0,0 0 1 0 0,0-1-1 0 0,0 1 0 0 0,1-1 0 0 0,-1 0 0 0 0,1 0 0 0 0,0 0 0 0 0,-3-4 0 0 0,3 2-284 0 0,0 0-1 0 0,1 0 1 0 0,-1 0-1 0 0,1 0 1 0 0,0 0-1 0 0,0-1 1 0 0,0 1 0 0 0,1 0-1 0 0,0-1 1 0 0,0 1-1 0 0,0 0 1 0 0,1 0-1 0 0,1-8 1 0 0,6-15-1709 0 0</inkml:trace>
</inkml:ink>
</file>

<file path=ppt/ink/ink5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2:00.731"/>
    </inkml:context>
    <inkml:brush xml:id="br0">
      <inkml:brushProperty name="width" value="0.1" units="cm"/>
      <inkml:brushProperty name="height" value="0.1" units="cm"/>
      <inkml:brushProperty name="color" value="#004F8B"/>
    </inkml:brush>
  </inkml:definitions>
  <inkml:trace contextRef="#ctx0" brushRef="#br0">183 113 252 0 0,'-45'-104'5599'0'0,"44"102"-5042"0"0,-1 0-224 0 0,2 2-318 0 0,0 0 0 0 0,0 0 1 0 0,0-1-1 0 0,0 1 1 0 0,0 0-1 0 0,0 0 1 0 0,0 0-1 0 0,0 0 0 0 0,0-1 1 0 0,0 1-1 0 0,0 0 1 0 0,0 0-1 0 0,0 0 1 0 0,-1 0-1 0 0,1 0 1 0 0,0-1-1 0 0,0 1 0 0 0,0 0 1 0 0,0 0-1 0 0,0 0 1 0 0,0 0-1 0 0,0 0 1 0 0,-1 0-1 0 0,1-1 0 0 0,0 1 1 0 0,0 0-1 0 0,0 0 1 0 0,0 0-1 0 0,-1 0 1 0 0,1 0-1 0 0,0 0 1 0 0,0 0-1 0 0,0 0 0 0 0,0 0 1 0 0,-1 0-1 0 0,1 0 1 0 0,0 0-1 0 0,0 0 1 0 0,0 0-1 0 0,0 0 0 0 0,-1 0 1 0 0,1 0-1 0 0,0 0 1 0 0,0 0-1 0 0,0 0 1 0 0,0 0-1 0 0,-1 0 1 0 0,1 0-1 0 0,0 0 0 0 0,0 1 1 0 0,0-1-1 0 0,0 0 1 0 0,0 0-1 0 0,-1 0 1 0 0,1 0-1 0 0,0 0 0 0 0,0 0 1 0 0,0 0-1 0 0,0 1 1 0 0,0-1-1 0 0,0 0 1 0 0,0 0-1 0 0,0 0 1 0 0,0 0-1 0 0,-1 1 0 0 0,-58 348 939 0 0,35-211-564 0 0,-7 34 120 0 0,19-102-125 0 0,11-68-329 0 0,7-40-6225 0 0,1 10 3984 0 0</inkml:trace>
</inkml:ink>
</file>

<file path=ppt/ink/ink5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2:01.131"/>
    </inkml:context>
    <inkml:brush xml:id="br0">
      <inkml:brushProperty name="width" value="0.1" units="cm"/>
      <inkml:brushProperty name="height" value="0.1" units="cm"/>
      <inkml:brushProperty name="color" value="#004F8B"/>
    </inkml:brush>
  </inkml:definitions>
  <inkml:trace contextRef="#ctx0" brushRef="#br0">185 99 16 0 0,'15'-49'3525'0'0,"-15"47"-3404"0"0,1 1-1 0 0,0-1 1 0 0,-1 0 0 0 0,1 0-1 0 0,0 0 1 0 0,0 1-1 0 0,0-1 1 0 0,0 1 0 0 0,0-1-1 0 0,0 0 1 0 0,1 1 0 0 0,-1 0-1 0 0,0-1 1 0 0,1 1 0 0 0,-1 0-1 0 0,1 0 1 0 0,-1 0-1 0 0,1 0 1 0 0,2-1 0 0 0,35-13 1095 0 0,-30 13-1136 0 0,1 1 0 0 0,0 0 0 0 0,-1 1 0 0 0,1 0 0 0 0,0 0-1 0 0,-1 1 1 0 0,1 0 0 0 0,-1 1 0 0 0,1 0 0 0 0,-1 0 0 0 0,0 1 0 0 0,0 0 0 0 0,0 1 0 0 0,13 7 0 0 0,-16-8-59 0 0,-1 0 0 0 0,1 0 1 0 0,-1 1-1 0 0,0 0 0 0 0,1 0 1 0 0,-2 0-1 0 0,1 1 1 0 0,0 0-1 0 0,-1 0 0 0 0,0 0 1 0 0,0 0-1 0 0,-1 1 0 0 0,1-1 1 0 0,-1 1-1 0 0,-1 0 1 0 0,1 0-1 0 0,-1 0 0 0 0,0 0 1 0 0,0 0-1 0 0,0 1 0 0 0,-1-1 1 0 0,1 13-1 0 0,-3-14-10 0 0,0 0 0 0 0,0 0 0 0 0,0 1 0 0 0,-1-1 0 0 0,1 0 0 0 0,-1 0 0 0 0,-1-1 0 0 0,1 1 0 0 0,-1 0 0 0 0,1-1 0 0 0,-1 1 0 0 0,-1-1 0 0 0,1 0 0 0 0,-1 0 0 0 0,1 0 0 0 0,-1-1 0 0 0,0 1 0 0 0,0-1 0 0 0,-7 4 0 0 0,-7 5 16 0 0,-1 0 1 0 0,0-2-1 0 0,-26 11 0 0 0,6-7 20 0 0,0-2 0 0 0,0-1 0 0 0,-1-3 0 0 0,0-1 1 0 0,0-1-1 0 0,-43-1 0 0 0,82-4-85 0 0,0-1 0 0 0,0 0 1 0 0,0 0-1 0 0,0 1 0 0 0,0-1 0 0 0,0 0 0 0 0,0 0 1 0 0,0 0-1 0 0,0 0 0 0 0,0 0 0 0 0,0 0 1 0 0,0 0-1 0 0,0 0 0 0 0,0-1 0 0 0,0 1 0 0 0,1 0 1 0 0,-1 0-1 0 0,0-1 0 0 0,0 1 0 0 0,0-1 1 0 0,0 1-1 0 0,0-1 0 0 0,19-9-775 0 0,45-8-3054 0 0,-33 12 1633 0 0</inkml:trace>
</inkml:ink>
</file>

<file path=ppt/ink/ink5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2:01.711"/>
    </inkml:context>
    <inkml:brush xml:id="br0">
      <inkml:brushProperty name="width" value="0.1" units="cm"/>
      <inkml:brushProperty name="height" value="0.1" units="cm"/>
      <inkml:brushProperty name="color" value="#004F8B"/>
    </inkml:brush>
  </inkml:definitions>
  <inkml:trace contextRef="#ctx0" brushRef="#br0">283 29 368 0 0,'3'-15'3129'0'0,"-3"14"-3069"0"0,0 0 1 0 0,-1 0-1 0 0,1 1 0 0 0,0-1 1 0 0,0 0-1 0 0,-1 1 1 0 0,1-1-1 0 0,-1 1 0 0 0,1-1 1 0 0,0 0-1 0 0,-1 1 0 0 0,1-1 1 0 0,-1 1-1 0 0,1-1 0 0 0,-1 1 1 0 0,0-1-1 0 0,1 1 0 0 0,-1 0 1 0 0,1-1-1 0 0,-1 1 1 0 0,0 0-1 0 0,1-1 0 0 0,-1 1 1 0 0,0 0-1 0 0,1 0 0 0 0,-1-1 1 0 0,0 1-1 0 0,0 0 0 0 0,1 0 1 0 0,-1 0-1 0 0,0 0 1 0 0,1 0-1 0 0,-1 0 0 0 0,-1 1 1 0 0,-24 13 623 0 0,12-1-583 0 0,0 1 0 0 0,0 1 0 0 0,1 0 0 0 0,1 1 0 0 0,1 0 0 0 0,0 1 0 0 0,1 0 0 0 0,-11 25 1 0 0,17-35-69 0 0,-20 41 193 0 0,2 0 0 0 0,-20 63 1 0 0,35-86-150 0 0,1 1 1 0 0,0 0-1 0 0,2 0 1 0 0,1 0-1 0 0,1 0 1 0 0,3 42-1 0 0,0-61-68 0 0,-1 0 0 0 0,1-1 0 0 0,1 1 0 0 0,-1 0 0 0 0,1-1 0 0 0,0 1 0 0 0,1-1 0 0 0,0 0 0 0 0,0 0 0 0 0,0 0 0 0 0,0 0 0 0 0,1 0 0 0 0,0-1 0 0 0,0 1 0 0 0,6 4 0 0 0,-6-6-277 0 0,1-1 0 0 0,-1 1 1 0 0,1-1-1 0 0,0 0 0 0 0,0-1 0 0 0,0 1 1 0 0,0-1-1 0 0,0 0 0 0 0,1 0 0 0 0,-1-1 0 0 0,1 1 1 0 0,-1-1-1 0 0,1 0 0 0 0,-1-1 0 0 0,1 1 1 0 0,0-1-1 0 0,-1 0 0 0 0,7-1 0 0 0,12-3-1710 0 0</inkml:trace>
</inkml:ink>
</file>

<file path=ppt/ink/ink5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2:02.234"/>
    </inkml:context>
    <inkml:brush xml:id="br0">
      <inkml:brushProperty name="width" value="0.1" units="cm"/>
      <inkml:brushProperty name="height" value="0.1" units="cm"/>
      <inkml:brushProperty name="color" value="#004F8B"/>
    </inkml:brush>
  </inkml:definitions>
  <inkml:trace contextRef="#ctx0" brushRef="#br0">170 8 280 0 0,'0'0'1193'0'0,"-3"-8"1822"0"0,3 8-2959 0 0,-58 93 1145 0 0,-31 55 248 0 0,84-138-1295 0 0,-9 27 288 0 0,14-36-173 0 0,17 19 378 0 0,30-13-271 0 0,-34-6-316 0 0,0 1 1 0 0,1 0-1 0 0,-1 1 0 0 0,0 0 1 0 0,-1 1-1 0 0,15 6 0 0 0,-24-8-52 0 0,0 0 0 0 0,1 0 0 0 0,-1 0 0 0 0,0 1-1 0 0,0-1 1 0 0,0 1 0 0 0,-1 0 0 0 0,1 0-1 0 0,-1 0 1 0 0,1 0 0 0 0,-1 0 0 0 0,0 0-1 0 0,0 1 1 0 0,0-1 0 0 0,-1 1 0 0 0,1 0 0 0 0,-1-1-1 0 0,0 1 1 0 0,0 0 0 0 0,0 0 0 0 0,-1-1-1 0 0,1 1 1 0 0,-1 0 0 0 0,0 0 0 0 0,0 0-1 0 0,-1 6 1 0 0,1-5-8 0 0,0 1 0 0 0,-1 0-1 0 0,0 0 1 0 0,0 0 0 0 0,0 0-1 0 0,-1-1 1 0 0,0 1 0 0 0,0-1-1 0 0,0 1 1 0 0,-1-1 0 0 0,0 0-1 0 0,0 1 1 0 0,0-2 0 0 0,0 1 0 0 0,-1 0-1 0 0,0-1 1 0 0,0 1 0 0 0,0-1-1 0 0,-1 0 1 0 0,1-1 0 0 0,-1 1-1 0 0,0-1 1 0 0,0 0 0 0 0,0 0-1 0 0,0 0 1 0 0,-1-1 0 0 0,1 1-1 0 0,-1-2 1 0 0,0 1 0 0 0,1 0 0 0 0,-12 0-1 0 0,16-1-439 0 0,-3-10-1419 0 0,3 9 1727 0 0,1-1 0 0 0,-1 1 0 0 0,1-1 0 0 0,0 1 0 0 0,-1 0 0 0 0,1-1-1 0 0,0 1 1 0 0,0-1 0 0 0,-1 1 0 0 0,1-1 0 0 0,0 1 0 0 0,0-1 0 0 0,-1 1 0 0 0,1-1 0 0 0,0 1 0 0 0,0-1 0 0 0,0 0 0 0 0,0 1 0 0 0,0-1-1 0 0,0 1 1 0 0,0-1 0 0 0,0 1 0 0 0,0-1 0 0 0,0 1 0 0 0,1-2 0 0 0,0-14-2103 0 0</inkml:trace>
</inkml:ink>
</file>

<file path=ppt/ink/ink5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2:02.612"/>
    </inkml:context>
    <inkml:brush xml:id="br0">
      <inkml:brushProperty name="width" value="0.1" units="cm"/>
      <inkml:brushProperty name="height" value="0.1" units="cm"/>
      <inkml:brushProperty name="color" value="#004F8B"/>
    </inkml:brush>
  </inkml:definitions>
  <inkml:trace contextRef="#ctx0" brushRef="#br0">1 54 568 0 0,'0'0'1233'0'0,"21"-21"560"0"0,12 12-1161 0 0,0 2-1 0 0,1 1 0 0 0,47-2 1 0 0,110 6 336 0 0,-118 2-1052 0 0,-52 1-583 0 0</inkml:trace>
</inkml:ink>
</file>

<file path=ppt/ink/ink5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2:03.082"/>
    </inkml:context>
    <inkml:brush xml:id="br0">
      <inkml:brushProperty name="width" value="0.1" units="cm"/>
      <inkml:brushProperty name="height" value="0.1" units="cm"/>
      <inkml:brushProperty name="color" value="#004F8B"/>
    </inkml:brush>
  </inkml:definitions>
  <inkml:trace contextRef="#ctx0" brushRef="#br0">235 63 132 0 0,'29'-33'4407'0'0,"-29"33"-4367"0"0,0-1-1 0 0,1 1 1 0 0,-1-1-1 0 0,0 1 1 0 0,0-1 0 0 0,0 0-1 0 0,0 1 1 0 0,0-1 0 0 0,0 0-1 0 0,0 1 1 0 0,0-1-1 0 0,0 1 1 0 0,0-1 0 0 0,-1 0-1 0 0,1 1 1 0 0,0-1-1 0 0,0 1 1 0 0,-1-1 0 0 0,1 1-1 0 0,0-1 1 0 0,-1 1-1 0 0,1-1 1 0 0,0 1 0 0 0,-1-1-1 0 0,-3 0-9 0 0,1 0 0 0 0,0 1 0 0 0,-1 0 0 0 0,1-1 0 0 0,-1 2 0 0 0,1-1 0 0 0,-1 0 0 0 0,1 0 0 0 0,0 1 0 0 0,-1 0 0 0 0,1 0 0 0 0,0 0 0 0 0,-1 0-1 0 0,1 0 1 0 0,0 1 0 0 0,0 0 0 0 0,0-1 0 0 0,0 1 0 0 0,-3 3 0 0 0,-61 52 293 0 0,43-35-227 0 0,15-13-53 0 0,-1 0 0 0 0,1 1 0 0 0,0 0 0 0 0,1 1 0 0 0,0 0 0 0 0,1 0 0 0 0,0 1 0 0 0,1 0 0 0 0,-8 20 0 0 0,11-24 4 0 0,0 1 0 0 0,1 0 0 0 0,0 0 0 0 0,0 0 0 0 0,1 0 0 0 0,0 0 0 0 0,1 0 0 0 0,0 1 0 0 0,0-1 0 0 0,1 0 0 0 0,0 0 0 0 0,1 0 0 0 0,0 0 0 0 0,5 13 0 0 0,-6-19-18 0 0,1 0 1 0 0,0 0-1 0 0,1-1 1 0 0,-1 1-1 0 0,0 0 0 0 0,1-1 1 0 0,-1 1-1 0 0,1-1 0 0 0,0 0 1 0 0,0 0-1 0 0,0 0 1 0 0,0 0-1 0 0,0 0 0 0 0,1-1 1 0 0,-1 0-1 0 0,0 1 0 0 0,1-1 1 0 0,-1 0-1 0 0,1-1 1 0 0,-1 1-1 0 0,1-1 0 0 0,-1 1 1 0 0,1-1-1 0 0,6 0 0 0 0,8-1 49 0 0,1 0 0 0 0,0 0 0 0 0,20-6 0 0 0,-31 7-71 0 0,-1-2 1 0 0,1 1-1 0 0,-1-1 0 0 0,0 0 1 0 0,0-1-1 0 0,0 1 0 0 0,0-1 1 0 0,0-1-1 0 0,0 1 0 0 0,-1-1 1 0 0,0 0-1 0 0,0-1 0 0 0,0 0 1 0 0,0 0-1 0 0,-1 0 0 0 0,1 0 0 0 0,-1-1 1 0 0,-1 0-1 0 0,1 0 0 0 0,-1 0 1 0 0,0-1-1 0 0,-1 1 0 0 0,1-1 1 0 0,-1 0-1 0 0,-1 0 0 0 0,1 0 1 0 0,-1 0-1 0 0,0-1 0 0 0,-1 1 1 0 0,0-1-1 0 0,1-10 0 0 0,-1 6-20 0 0,0 1 0 0 0,-1-1 0 0 0,0 0 0 0 0,-1 0 0 0 0,0 0 0 0 0,-1 0 0 0 0,0 1 1 0 0,-1-1-1 0 0,0 1 0 0 0,-8-19 0 0 0,7 22-72 0 0,1 1 1 0 0,-2 0-1 0 0,1 0 1 0 0,-1 0-1 0 0,0 0 1 0 0,0 1-1 0 0,-1 0 1 0 0,0 0-1 0 0,0 1 1 0 0,0-1-1 0 0,-1 1 1 0 0,0 0-1 0 0,0 1 1 0 0,0 0-1 0 0,-15-6 1 0 0,21 9-302 0 0,-13 0-159 0 0,6 0-2987 0 0</inkml:trace>
</inkml:ink>
</file>

<file path=ppt/ink/ink5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2:03.583"/>
    </inkml:context>
    <inkml:brush xml:id="br0">
      <inkml:brushProperty name="width" value="0.1" units="cm"/>
      <inkml:brushProperty name="height" value="0.1" units="cm"/>
      <inkml:brushProperty name="color" value="#004F8B"/>
    </inkml:brush>
  </inkml:definitions>
  <inkml:trace contextRef="#ctx0" brushRef="#br0">291 156 212 0 0,'-24'-22'2044'0'0,"-80"-106"2838"0"0,103 127-4605 0 0,1 0-270 0 0,0 1 0 0 0,0 0-1 0 0,0 0 1 0 0,0-1-1 0 0,0 1 1 0 0,0 0-1 0 0,0 0 1 0 0,-1 0 0 0 0,1-1-1 0 0,0 1 1 0 0,0 0-1 0 0,0 0 1 0 0,0 0 0 0 0,0 0-1 0 0,-1-1 1 0 0,1 1-1 0 0,0 0 1 0 0,0 0 0 0 0,0 0-1 0 0,-1 0 1 0 0,1 0-1 0 0,0 0 1 0 0,0-1 0 0 0,0 1-1 0 0,-1 0 1 0 0,1 0-1 0 0,0 0 1 0 0,0 0-1 0 0,-1 0 1 0 0,1 0 0 0 0,0 0-1 0 0,0 0 1 0 0,-1 0-1 0 0,1 0 1 0 0,0 0 0 0 0,0 0-1 0 0,-1 0 1 0 0,1 0-1 0 0,0 0 1 0 0,0 1 0 0 0,0-1-1 0 0,-1 0 1 0 0,1 0-1 0 0,0 0 1 0 0,0 0-1 0 0,0 0 1 0 0,-1 0 0 0 0,1 1-1 0 0,0-1 1 0 0,0 0-1 0 0,0 0 1 0 0,-3 8-1 0 0,0 0 1 0 0,1 1-1 0 0,0-1 0 0 0,0 0 0 0 0,1 1 1 0 0,1-1-1 0 0,-1 16 0 0 0,0 9 12 0 0,-31 119 26 0 0,4-25-35 0 0,3-5 33 0 0,-14 94 94 0 0,26-138-386 0 0,13-77-48 0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5:00.347"/>
    </inkml:context>
    <inkml:brush xml:id="br0">
      <inkml:brushProperty name="width" value="0.05" units="cm"/>
      <inkml:brushProperty name="height" value="0.05" units="cm"/>
      <inkml:brushProperty name="color" value="#E71224"/>
    </inkml:brush>
  </inkml:definitions>
  <inkml:trace contextRef="#ctx0" brushRef="#br0">92 179 436 0 0,'0'0'1261'0'0,"22"-33"1506"0"0,-22 32-2735 0 0,21-25 999 0 0,-2 0-1 0 0,32-59 0 0 0,-47 78-709 0 0,-2 9-128 0 0,-6 24-68 0 0,-14 44-32 0 0,-40 102 281 0 0,-14 39 187 0 0,62-180-456 0 0,8-23-63 0 0,0 0 1 0 0,-1-1-1 0 0,1 1 0 0 0,-1-1 1 0 0,-1 1-1 0 0,1-1 0 0 0,-1 0 1 0 0,-1 0-1 0 0,-5 6 0 0 0,0 8-1318 0 0,18-72-2915 0 0,-4 34 1764 0 0</inkml:trace>
</inkml:ink>
</file>

<file path=ppt/ink/ink5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2:04.168"/>
    </inkml:context>
    <inkml:brush xml:id="br0">
      <inkml:brushProperty name="width" value="0.1" units="cm"/>
      <inkml:brushProperty name="height" value="0.1" units="cm"/>
      <inkml:brushProperty name="color" value="#004F8B"/>
    </inkml:brush>
  </inkml:definitions>
  <inkml:trace contextRef="#ctx0" brushRef="#br0">106 0 8 0 0,'0'0'2422'0'0,"-4"3"-2156"0"0,-6 8-15 0 0,1 0 0 0 0,0 0 0 0 0,0 1 0 0 0,1 0 0 0 0,1 0 0 0 0,0 1 0 0 0,0-1 0 0 0,-8 28 0 0 0,12-22 2145 0 0,13-28-1922 0 0,-8 7-457 0 0,-1 0-1 0 0,1 0 1 0 0,0-1-1 0 0,-1 1 1 0 0,0 0-1 0 0,0 0 1 0 0,0-1-1 0 0,0 1 1 0 0,-1-1-1 0 0,1 1 1 0 0,-1 0-1 0 0,0-1 1 0 0,0 1-1 0 0,0-1 1 0 0,-1-4-1 0 0,1 5 11 0 0,-1 1 0 0 0,0 0 0 0 0,1 0 0 0 0,-1 0 0 0 0,0 0 0 0 0,0 0-1 0 0,0 0 1 0 0,0 0 0 0 0,0 1 0 0 0,0-1 0 0 0,0 0 0 0 0,-1 0 0 0 0,1 1-1 0 0,-4-3 1 0 0,-6 7 21 0 0,1 19-433 0 0,10-20 101 0 0,0 1 0 0 0,0-1 0 0 0,0 0 0 0 0,0 0-1 0 0,1 0 1 0 0,-1 0 0 0 0,1 0 0 0 0,0 1 0 0 0,0-1 0 0 0,0 0 0 0 0,0 0 0 0 0,0 0 0 0 0,0-1 0 0 0,2 4 0 0 0,-2-4-1 0 0,6 8-1748 0 0</inkml:trace>
</inkml:ink>
</file>

<file path=ppt/ink/ink5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2:04.638"/>
    </inkml:context>
    <inkml:brush xml:id="br0">
      <inkml:brushProperty name="width" value="0.1" units="cm"/>
      <inkml:brushProperty name="height" value="0.1" units="cm"/>
      <inkml:brushProperty name="color" value="#004F8B"/>
    </inkml:brush>
  </inkml:definitions>
  <inkml:trace contextRef="#ctx0" brushRef="#br0">141 64 368 0 0,'5'-14'1682'0'0,"-5"11"-1536"0"0,1 0 103 0 0,-1 1 0 0 0,1-1 0 0 0,-1 0 0 0 0,0 0 1 0 0,0 0-1 0 0,0 1 0 0 0,-1-1 0 0 0,1 0 0 0 0,-1 0 0 0 0,1 1 1 0 0,-1-1-1 0 0,0 0 0 0 0,0 1 0 0 0,-2-5 0 0 0,2 6-58 0 0,-41 14 430 0 0,34-9-524 0 0,0 0 1 0 0,1 1 0 0 0,0 1-1 0 0,0-1 1 0 0,1 1 0 0 0,-1 0 0 0 0,1 1-1 0 0,0-1 1 0 0,1 1 0 0 0,0 0-1 0 0,0 1 1 0 0,0-1 0 0 0,1 1-1 0 0,-7 17 945 0 0,15-25-870 0 0,-1 0-128 0 0,0 0 1 0 0,-1-1-1 0 0,1 1 0 0 0,0-1 0 0 0,-1 0 0 0 0,1 0 0 0 0,0 1 1 0 0,-1-2-1 0 0,1 1 0 0 0,-1 0 0 0 0,1 0 0 0 0,-1-1 0 0 0,0 0 1 0 0,0 1-1 0 0,0-1 0 0 0,0 0 0 0 0,0 0 0 0 0,0 0 1 0 0,3-4-1 0 0,26-50-3067 0 0,-25 41 127 0 0,0 5 481 0 0</inkml:trace>
</inkml:ink>
</file>

<file path=ppt/ink/ink5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2:05.017"/>
    </inkml:context>
    <inkml:brush xml:id="br0">
      <inkml:brushProperty name="width" value="0.1" units="cm"/>
      <inkml:brushProperty name="height" value="0.1" units="cm"/>
      <inkml:brushProperty name="color" value="#004F8B"/>
    </inkml:brush>
  </inkml:definitions>
  <inkml:trace contextRef="#ctx0" brushRef="#br0">196 8 104 0 0,'0'-7'5486'0'0,"19"31"-5361"0"0,-2 1 0 0 0,-1 1 1 0 0,-1 1-1 0 0,-1 0 0 0 0,17 48 1 0 0,36 153 466 0 0,-56-182-404 0 0,-3 1-1 0 0,-2-1 1 0 0,0 82-1 0 0,-7-95-65 0 0,-1 1-1 0 0,-2 0 1 0 0,-1-1-1 0 0,-2 0 1 0 0,-20 61-1 0 0,22-80-137 0 0,-1-2 0 0 0,0 1 0 0 0,0-1 0 0 0,-2 0-1 0 0,1 0 1 0 0,-2-1 0 0 0,1 0 0 0 0,-2 0 0 0 0,1-1 0 0 0,-1 0-1 0 0,-1-1 1 0 0,0 0 0 0 0,-23 14 0 0 0,22-17-412 0 0,0 0 1 0 0,0-1 0 0 0,-1 0-1 0 0,0-1 1 0 0,0 0 0 0 0,0-1-1 0 0,0 0 1 0 0,0-2-1 0 0,-18 2 1 0 0,-44-4-1774 0 0</inkml:trace>
</inkml:ink>
</file>

<file path=ppt/ink/ink5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2:06.920"/>
    </inkml:context>
    <inkml:brush xml:id="br0">
      <inkml:brushProperty name="width" value="0.1" units="cm"/>
      <inkml:brushProperty name="height" value="0.1" units="cm"/>
      <inkml:brushProperty name="color" value="#004F8B"/>
    </inkml:brush>
  </inkml:definitions>
  <inkml:trace contextRef="#ctx0" brushRef="#br0">12 136 376 0 0,'0'0'4208'0'0,"-12"-1"170"0"0,12 1-4317 0 0,7-20-50 0 0,-5 15-16 0 0,-2 3 108 0 0,1-1 0 0 0,0 1 0 0 0,0 0 0 0 0,0 0 0 0 0,0 0 0 0 0,1 0 0 0 0,-1 0 0 0 0,1 0 0 0 0,-1 0 0 0 0,1 1 0 0 0,0-1 0 0 0,-1 0 0 0 0,1 1 0 0 0,0 0 0 0 0,0-1 0 0 0,0 1 0 0 0,0 0 0 0 0,0 0 0 0 0,0 0 0 0 0,1 0 0 0 0,-1 0 0 0 0,0 0 0 0 0,0 1 0 0 0,4-1 0 0 0,69-12-307 0 0,-51 10 411 0 0,251-25 34 0 0,-121 15-105 0 0,-93 7 32 0 0,-59 6-148 0 0,7-1 77 0 0,13-7-4879 0 0</inkml:trace>
</inkml:ink>
</file>

<file path=ppt/ink/ink5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2:30.064"/>
    </inkml:context>
    <inkml:brush xml:id="br0">
      <inkml:brushProperty name="width" value="0.1" units="cm"/>
      <inkml:brushProperty name="height" value="0.1" units="cm"/>
      <inkml:brushProperty name="color" value="#004F8B"/>
    </inkml:brush>
  </inkml:definitions>
  <inkml:trace contextRef="#ctx0" brushRef="#br0">9 43 208 0 0,'0'0'5575'0'0,"1"-4"-5398"0"0,-1 1-20 0 0,0 1 0 0 0,0 0 0 0 0,0-1 0 0 0,0 1 0 0 0,0 0 0 0 0,-1-1 0 0 0,1 1 1 0 0,-1 0-1 0 0,1-1 0 0 0,-1 1 0 0 0,0 0 0 0 0,0 0 0 0 0,0 0 0 0 0,-3-4 1538 0 0,28 25-2262 0 0,30 29 674 0 0,-2 2 1 0 0,-2 3-1 0 0,59 81 0 0 0,15 11 157 0 0,-123-144 9 0 0,10 11 878 0 0</inkml:trace>
</inkml:ink>
</file>

<file path=ppt/ink/ink5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2:30.912"/>
    </inkml:context>
    <inkml:brush xml:id="br0">
      <inkml:brushProperty name="width" value="0.1" units="cm"/>
      <inkml:brushProperty name="height" value="0.1" units="cm"/>
      <inkml:brushProperty name="color" value="#004F8B"/>
    </inkml:brush>
  </inkml:definitions>
  <inkml:trace contextRef="#ctx0" brushRef="#br0">283 64 168 0 0,'0'0'611'0'0,"15"-47"2866"0"0,-14 46-3397 0 0,6-9 259 0 0,-4 5-114 0 0,-6 5 213 0 0,-13 14-418 0 0,1 1 0 0 0,0 0 0 0 0,1 1-1 0 0,1 0 1 0 0,0 1 0 0 0,-17 31-1 0 0,-56 128 174 0 0,47-92-2 0 0,-18 25 270 0 0,56-107-404 0 0,-4 10 442 0 0,4-9 472 0 0,23-33-1296 0 0,-21 29 163 0 0,-1-1-29 0 0,1 0 1 0 0,0 0-1 0 0,0 0 0 0 0,0 0 0 0 0,0 0 0 0 0,0 0 0 0 0,0 1 1 0 0,0-1-1 0 0,1 0 0 0 0,-1 1 0 0 0,1-1 0 0 0,-1 1 0 0 0,3-3 0 0 0,2-1-2155 0 0</inkml:trace>
</inkml:ink>
</file>

<file path=ppt/ink/ink5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2:31.398"/>
    </inkml:context>
    <inkml:brush xml:id="br0">
      <inkml:brushProperty name="width" value="0.1" units="cm"/>
      <inkml:brushProperty name="height" value="0.1" units="cm"/>
      <inkml:brushProperty name="color" value="#004F8B"/>
    </inkml:brush>
  </inkml:definitions>
  <inkml:trace contextRef="#ctx0" brushRef="#br0">91 38 232 0 0,'0'0'2018'0'0,"-2"-12"1223"0"0,1 12-3206 0 0,0 0 1 0 0,0 0-1 0 0,0 0 0 0 0,1 0 1 0 0,-1 1-1 0 0,0-1 0 0 0,0 0 0 0 0,0 0 1 0 0,0 0-1 0 0,0-1 0 0 0,1 1 1 0 0,-1 0-1 0 0,0 0 0 0 0,0 0 0 0 0,0-1 1 0 0,0 1-1 0 0,1 0 0 0 0,-1-1 0 0 0,0 1 1 0 0,0-1-1 0 0,1 1 0 0 0,-1-1 1 0 0,0 1-1 0 0,1-1 0 0 0,-1 1 0 0 0,0-1 1 0 0,1 0-1 0 0,-1 1 0 0 0,1-1 1 0 0,-1 0-1 0 0,1 0 0 0 0,-1 1 0 0 0,1-1 1 0 0,0 0-1 0 0,-1 0 0 0 0,1 0 1 0 0,0 1-1 0 0,0-1 0 0 0,0 0 0 0 0,-1 0 1 0 0,1 0-1 0 0,0 0 0 0 0,0 0 0 0 0,0 1 1 0 0,0-1-1 0 0,1-1 0 0 0,-2 0 359 0 0,2 9-385 0 0,-5 107 183 0 0,-5-1-1 0 0,-32 161 1 0 0,39-263-157 0 0,-1 14 213 0 0,0 0 1 0 0,2 33-1 0 0,2-58-261 0 0,-1 1 0 0 0,0-1 1 0 0,1 0-1 0 0,-1 1 0 0 0,0-1 1 0 0,1 0-1 0 0,-1 0 0 0 0,1 0 1 0 0,-1 1-1 0 0,1-1 0 0 0,-1 0 1 0 0,1 0-1 0 0,-1 0 0 0 0,1 0 1 0 0,-1 0-1 0 0,0 0 0 0 0,1 0 1 0 0,-1 0-1 0 0,1 0 0 0 0,-1 0 1 0 0,1 0-1 0 0,-1 0 0 0 0,1 0 1 0 0,-1 0-1 0 0,1 0 0 0 0,-1-1 1 0 0,1 1-1 0 0,-1 0 0 0 0,0 0 1 0 0,1 0-1 0 0,-1-1 0 0 0,1 1 1 0 0,-1 0-1 0 0,0-1 0 0 0,1 1 1 0 0,20-11-734 0 0,-20 11 772 0 0,33-25-4197 0 0,-18 16 2167 0 0</inkml:trace>
</inkml:ink>
</file>

<file path=ppt/ink/ink5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2:32.552"/>
    </inkml:context>
    <inkml:brush xml:id="br0">
      <inkml:brushProperty name="width" value="0.1" units="cm"/>
      <inkml:brushProperty name="height" value="0.1" units="cm"/>
      <inkml:brushProperty name="color" value="#004F8B"/>
    </inkml:brush>
  </inkml:definitions>
  <inkml:trace contextRef="#ctx0" brushRef="#br0">174 65 128 0 0,'0'-15'1983'0'0,"-2"11"-1407"0"0,2-1 0 0 0,-1 0-1 0 0,0 0 1 0 0,1 0 0 0 0,0 0 0 0 0,0 0 0 0 0,1 0 0 0 0,0-5-1 0 0,-36 144-124 0 0,-44 128 66 0 0,27-123-174 0 0,51-139-339 0 0,1 1 1 0 0,-1-1-1 0 0,1 1 0 0 0,0-1 1 0 0,-1 1-1 0 0,1-1 0 0 0,0 1 1 0 0,-1-1-1 0 0,1 1 0 0 0,0-1 1 0 0,-1 1-1 0 0,1-1 0 0 0,0 1 1 0 0,0-1-1 0 0,0 1 0 0 0,0 0 0 0 0,0-1 1 0 0,-1 1-1 0 0,1-1 0 0 0,0 1 1 0 0,0 0-1 0 0,0-1 0 0 0,1 1 1 0 0,-1-1-1 0 0,0 1 0 0 0,0-1 1 0 0,0 1-1 0 0,0 0 0 0 0,0-1 1 0 0,1 1-1 0 0,-1-1 0 0 0,0 1 0 0 0,1-1 1 0 0,-1 1-1 0 0,0-1 0 0 0,1 1 1 0 0,-1-1-1 0 0,0 1 0 0 0,1-1 1 0 0,-1 0-1 0 0,1 1 0 0 0,-1-1 1 0 0,1 1-1 0 0,-1-1 0 0 0,1 0 1 0 0,-1 0-1 0 0,1 1 0 0 0,0-1 0 0 0,-1 0 1 0 0,1 0-1 0 0,-1 0 0 0 0,1 0 1 0 0,-1 1-1 0 0,1-1 0 0 0,0 0 1 0 0,-1 0-1 0 0,1 0 0 0 0,-1 0 1 0 0,1 0-1 0 0,0-1 0 0 0,-1 1 1 0 0,1 0-1 0 0,-1 0 0 0 0,2 0 0 0 0,37-13 101 0 0,20-16-31 0 0,2 2 0 0 0,86-26-1 0 0,-104 38-21 0 0,-32 11-31 0 0,-7 4 41 0 0,0-2-1 0 0,-1 1 1 0 0,1 0 0 0 0,0-1 0 0 0,-1 1 0 0 0,0-1-1 0 0,1 0 1 0 0,-1 0 0 0 0,6-5 0 0 0,-8 6 42 0 0,-7-19 96 0 0,3 15-180 0 0,0 0-1 0 0,-1 0 1 0 0,1 0 0 0 0,-1 1-1 0 0,0-1 1 0 0,-9-6 0 0 0,-9-13 201 0 0,20 23-33 0 0,-4-9 13 0 0,4 9-179 0 0,1 0 1 0 0,-1 0 0 0 0,1-1-1 0 0,0 1 1 0 0,0-1 0 0 0,0 1 0 0 0,0-1-1 0 0,0 0 1 0 0,0 1 0 0 0,0-1-1 0 0,0 0 1 0 0,1 1 0 0 0,-1-1-1 0 0,1 0 1 0 0,-1-3 0 0 0,1 3-25 0 0,-3 7-140 0 0,-3 14 126 0 0,1 0 0 0 0,0 1 0 0 0,1-1-1 0 0,1 1 1 0 0,1 0 0 0 0,1 0 0 0 0,1 24 0 0 0,-2 14 0 0 0,6 175 55 0 0,3-68 204 0 0,-7-149 93 0 0,-1 6-6683 0 0</inkml:trace>
</inkml:ink>
</file>

<file path=ppt/ink/ink5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4:16.907"/>
    </inkml:context>
    <inkml:brush xml:id="br0">
      <inkml:brushProperty name="width" value="0.1" units="cm"/>
      <inkml:brushProperty name="height" value="0.1" units="cm"/>
      <inkml:brushProperty name="color" value="#004F8B"/>
    </inkml:brush>
  </inkml:definitions>
  <inkml:trace contextRef="#ctx0" brushRef="#br0">405 206 112 0 0,'6'-4'615'0'0,"-1"1"1"0"0,1-1-1 0 0,-1 0 0 0 0,0 0 0 0 0,0-1 1 0 0,0 0-1 0 0,-1 0 0 0 0,5-5 0 0 0,31-47 1175 0 0,-37 53-1738 0 0,-1-1-1 0 0,0 0 0 0 0,0 1 1 0 0,0-1-1 0 0,-1 0 1 0 0,0 0-1 0 0,0-1 0 0 0,0 1 1 0 0,0-7-1 0 0,-1 10-42 0 0,0 0 0 0 0,0 0-1 0 0,0-1 1 0 0,0 1 0 0 0,0 0 0 0 0,-1 0 0 0 0,1 0-1 0 0,-1 0 1 0 0,0 0 0 0 0,0 0 0 0 0,1 0 0 0 0,-1 0-1 0 0,0 0 1 0 0,-1 0 0 0 0,1 0 0 0 0,0 0 0 0 0,0 1-1 0 0,-1-1 1 0 0,1 1 0 0 0,-1-1 0 0 0,0 1 0 0 0,1-1-1 0 0,-3 0 1 0 0,-10-1 2 0 0,2 5-10 0 0,0 0-1 0 0,1 1 1 0 0,-1 0 0 0 0,0 1 0 0 0,1 0-1 0 0,0 1 1 0 0,0 0 0 0 0,1 1 0 0 0,-1 0 0 0 0,1 1-1 0 0,-11 9 1 0 0,-14 12 21 0 0,-50 53 0 0 0,55-49-13 0 0,1 1 0 0 0,1 1 0 0 0,-26 44 0 0 0,44-62-3 0 0,1 0 0 0 0,1 0 0 0 0,0 1 0 0 0,1 0-1 0 0,1 0 1 0 0,1 1 0 0 0,0 0 0 0 0,1 0 0 0 0,1 0-1 0 0,-1 25 1 0 0,4-39-4 0 0,0 1 0 0 0,1 0 0 0 0,-1 0 0 0 0,1-1 0 0 0,0 1 0 0 0,0 0 0 0 0,1-1 0 0 0,-1 1 0 0 0,1 0 0 0 0,0-1 0 0 0,0 0 0 0 0,1 0 0 0 0,-1 0 0 0 0,1 0 0 0 0,0 0 0 0 0,4 5 0 0 0,-1-4-46 0 0,-1 0 0 0 0,1-1 0 0 0,0 0-1 0 0,1 0 1 0 0,-1 0 0 0 0,1 0-1 0 0,0-1 1 0 0,0 0 0 0 0,11 2 0 0 0,7 1-354 0 0,0-1 1 0 0,1-2 0 0 0,-1-1 0 0 0,50-1 0 0 0,-6-7-2537 0 0,-38 1 1246 0 0</inkml:trace>
</inkml:ink>
</file>

<file path=ppt/ink/ink5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4:17.608"/>
    </inkml:context>
    <inkml:brush xml:id="br0">
      <inkml:brushProperty name="width" value="0.1" units="cm"/>
      <inkml:brushProperty name="height" value="0.1" units="cm"/>
      <inkml:brushProperty name="color" value="#004F8B"/>
    </inkml:brush>
  </inkml:definitions>
  <inkml:trace contextRef="#ctx0" brushRef="#br0">325 563 412 0 0,'3'-10'300'0'0,"-1"0"-1"0"0,-1 0 1 0 0,0 0 0 0 0,0 0-1 0 0,-1 0 1 0 0,0-1-1 0 0,-1 1 1 0 0,0 0 0 0 0,-1 0-1 0 0,0 0 1 0 0,0 0 0 0 0,-1 0-1 0 0,0 1 1 0 0,-9-17-1 0 0,10 24-275 0 0,0 0 0 0 0,-1 0-1 0 0,1 0 1 0 0,0 0-1 0 0,-1 0 1 0 0,0 1-1 0 0,1 0 1 0 0,-1-1-1 0 0,0 1 1 0 0,0 0-1 0 0,0 0 1 0 0,0 0-1 0 0,1 1 1 0 0,-1-1-1 0 0,0 1 1 0 0,-1-1-1 0 0,1 1 1 0 0,0 0-1 0 0,0 0 1 0 0,0 1 0 0 0,0-1-1 0 0,0 1 1 0 0,0-1-1 0 0,0 1 1 0 0,1 0-1 0 0,-5 1 1 0 0,-6 3 29 0 0,0-1 0 0 0,0 2 0 0 0,1-1 1 0 0,-18 12-1 0 0,15-7 23 0 0,1 1 0 0 0,0 0 0 0 0,0 1 0 0 0,1 0 0 0 0,-22 29-1 0 0,30-36-43 0 0,1 2-1 0 0,-1-1 0 0 0,1 0 0 0 0,1 1 0 0 0,-1 0 0 0 0,1-1 1 0 0,0 1-1 0 0,1 1 0 0 0,0-1 0 0 0,0 0 0 0 0,0 1 0 0 0,1-1 1 0 0,0 1-1 0 0,1-1 0 0 0,-1 1 0 0 0,2 10 0 0 0,-1-16-20 0 0,1 0 0 0 0,-1 0 0 0 0,0-1 0 0 0,1 1 0 0 0,0 0 0 0 0,-1-1 0 0 0,1 1 0 0 0,0 0-1 0 0,0-1 1 0 0,0 1 0 0 0,0-1 0 0 0,0 1 0 0 0,0-1 0 0 0,0 0 0 0 0,0 1 0 0 0,1-1 0 0 0,-1 0 0 0 0,1 0 0 0 0,-1 0-1 0 0,0 0 1 0 0,1 0 0 0 0,0 0 0 0 0,2 1 0 0 0,0-1 2 0 0,0 0-1 0 0,0-1 1 0 0,0 1-1 0 0,0-1 1 0 0,1 0-1 0 0,-1 0 1 0 0,0 0-1 0 0,0 0 1 0 0,0-1-1 0 0,4 0 1 0 0,4-2 15 0 0,-1 0 0 0 0,0-1 1 0 0,-1 0-1 0 0,1 0 0 0 0,-1-1 0 0 0,17-11 1 0 0,-16 6-8 0 0,0 0 0 0 0,-1 0 0 0 0,0-1 0 0 0,-1-1 0 0 0,0 1-1 0 0,-1-1 1 0 0,0-1 0 0 0,6-14 0 0 0,-14 27-23 0 0,1-1 0 0 0,-1 1-1 0 0,0-1 1 0 0,0 0 0 0 0,1 1-1 0 0,-1-1 1 0 0,0 1 0 0 0,0-1-1 0 0,1 0 1 0 0,-1 1 0 0 0,1-1-1 0 0,-1 1 1 0 0,1-1 0 0 0,-1 1-1 0 0,1-1 1 0 0,-1 1 0 0 0,1 0-1 0 0,-1-1 1 0 0,1 1 0 0 0,-1 0-1 0 0,1-1 1 0 0,-1 1 0 0 0,1 0-1 0 0,0 0 1 0 0,-1-1 0 0 0,1 1-1 0 0,0 0 1 0 0,-1 0-1 0 0,1 0 1 0 0,0 0 0 0 0,-1 0-1 0 0,1 0 1 0 0,0 0 0 0 0,-1 0-1 0 0,1 0 1 0 0,0 0 0 0 0,-1 0-1 0 0,1 0 1 0 0,0 1 0 0 0,-1-1-1 0 0,1 0 1 0 0,-1 1 0 0 0,1-1-1 0 0,0 0 1 0 0,-1 1 0 0 0,1-1-1 0 0,-1 0 1 0 0,1 1 0 0 0,-1-1-1 0 0,1 1 1 0 0,-1-1 0 0 0,0 1-1 0 0,1-1 1 0 0,-1 1 0 0 0,1-1-1 0 0,-1 1 1 0 0,0 0 0 0 0,0-1-1 0 0,1 1 1 0 0,-1-1 0 0 0,0 1-1 0 0,0 0 1 0 0,0-1 0 0 0,1 2-1 0 0,18 50-215 0 0,-16-42 193 0 0,0-2 27 0 0,1-1 0 0 0,-1 0 0 0 0,1 0 0 0 0,0 0 0 0 0,1-1 0 0 0,0 0-1 0 0,0 1 1 0 0,11 9 0 0 0,-14-15 11 0 0,-1-1-1 0 0,0 0 0 0 0,1 1 0 0 0,-1-1 1 0 0,0 0-1 0 0,1 0 0 0 0,-1 0 0 0 0,0 0 1 0 0,1 0-1 0 0,-1 0 0 0 0,0 0 1 0 0,1-1-1 0 0,-1 1 0 0 0,0 0 0 0 0,0-1 1 0 0,1 1-1 0 0,-1-1 0 0 0,0 0 0 0 0,0 1 1 0 0,0-1-1 0 0,1 0 0 0 0,0 0 1 0 0,26-19 113 0 0,-8 2-84 0 0,-1-1 1 0 0,0-1-1 0 0,-2-1 1 0 0,0 0-1 0 0,-1-1 0 0 0,-1-1 1 0 0,-2 0-1 0 0,15-32 0 0 0,-9 10-12 0 0,-2 0 0 0 0,-2-1-1 0 0,17-84 1 0 0,-26 96 300 0 0,3-65 1 0 0,-9 97-247 0 0,0-9-51 0 0,0 11-31 0 0,0 0 0 0 0,0 0-1 0 0,0 0 1 0 0,-1 0 0 0 0,1 0 0 0 0,0 1-1 0 0,0-1 1 0 0,0 0 0 0 0,0 0 0 0 0,0 0-1 0 0,0 0 1 0 0,0 0 0 0 0,-1 0 0 0 0,1 0-1 0 0,0 0 1 0 0,0 0 0 0 0,0 0-1 0 0,0 0 1 0 0,0 0 0 0 0,0 0 0 0 0,0 0-1 0 0,-1 0 1 0 0,1 0 0 0 0,0 0 0 0 0,0 0-1 0 0,0 0 1 0 0,0 0 0 0 0,0-1 0 0 0,0 1-1 0 0,0 0 1 0 0,0 0 0 0 0,-1 0 0 0 0,1 0-1 0 0,0 0 1 0 0,0 0 0 0 0,-12 37 5 0 0,2 1-1 0 0,2 1 1 0 0,1-1 0 0 0,2 1 0 0 0,1 1-1 0 0,3-1 1 0 0,4 60 0 0 0,-1-79-129 0 0,0 19-1027 0 0,2-1 0 0 0,16 68 0 0 0,-14-94-909 0 0,1-4 156 0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5:01.043"/>
    </inkml:context>
    <inkml:brush xml:id="br0">
      <inkml:brushProperty name="width" value="0.05" units="cm"/>
      <inkml:brushProperty name="height" value="0.05" units="cm"/>
      <inkml:brushProperty name="color" value="#E71224"/>
    </inkml:brush>
  </inkml:definitions>
  <inkml:trace contextRef="#ctx0" brushRef="#br0">1 93 256 0 0,'0'0'3038'0'0,"2"-3"-2850"0"0,20-47 1692 0 0,-21 48-1718 0 0,27-27 731 0 0,-27 28-872 0 0,1 0 0 0 0,0 0 0 0 0,0 0 0 0 0,0 0 0 0 0,0 0 0 0 0,0 1 0 0 0,0-1 0 0 0,0 1 0 0 0,0-1 0 0 0,0 1 0 0 0,0 0 0 0 0,0-1 1 0 0,0 1-1 0 0,0 0 0 0 0,0 0 0 0 0,1 1 0 0 0,-1-1 0 0 0,0 0 0 0 0,0 1 0 0 0,0-1 0 0 0,0 1 0 0 0,0 0 0 0 0,0 0 0 0 0,2 1 0 0 0,-1 1-5 0 0,-1 0-1 0 0,1 0 1 0 0,0 0-1 0 0,-1 0 1 0 0,0 1-1 0 0,0-1 0 0 0,0 1 1 0 0,0-1-1 0 0,0 1 1 0 0,-1 0-1 0 0,1 0 1 0 0,0 6-1 0 0,4 19 104 0 0,-2 1 0 0 0,-1 0-1 0 0,-1 0 1 0 0,-1 0 0 0 0,-2 0 0 0 0,-1 0-1 0 0,-9 44 1 0 0,3-15 213 0 0,-3-9 257 0 0,11-47-506 0 0,-25 44 306 0 0,8-20-1124 0 0,9-15-4112 0 0</inkml:trace>
</inkml:ink>
</file>

<file path=ppt/ink/ink5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4:20.398"/>
    </inkml:context>
    <inkml:brush xml:id="br0">
      <inkml:brushProperty name="width" value="0.1" units="cm"/>
      <inkml:brushProperty name="height" value="0.1" units="cm"/>
      <inkml:brushProperty name="color" value="#004F8B"/>
    </inkml:brush>
  </inkml:definitions>
  <inkml:trace contextRef="#ctx0" brushRef="#br0">129 745 312 0 0,'0'0'546'0'0,"3"-42"1226"0"0,-11 25-850 0 0,3 18-307 0 0,4 0-608 0 0,1 0 0 0 0,-1 0 0 0 0,0 0-1 0 0,0-1 1 0 0,0 1 0 0 0,0 0 0 0 0,0-1-1 0 0,0 1 1 0 0,0-1 0 0 0,0 1 0 0 0,0-1-1 0 0,0 0 1 0 0,0 1 0 0 0,0-1 0 0 0,0 0-1 0 0,0 0 1 0 0,0 1 0 0 0,0-1 0 0 0,-2 0-1 0 0,-6 24 398 0 0,9-24-386 0 0,-1 1-1 0 0,1-1 0 0 0,0 1 1 0 0,0-1-1 0 0,-1 1 0 0 0,1-1 1 0 0,0 1-1 0 0,0-1 0 0 0,0 1 1 0 0,0-1-1 0 0,0 1 0 0 0,0-1 1 0 0,0 1-1 0 0,0-1 0 0 0,0 1 1 0 0,0-1-1 0 0,0 1 1 0 0,0-1-1 0 0,0 1 0 0 0,0-1 1 0 0,0 1-1 0 0,0-1 0 0 0,0 1 1 0 0,1-1-1 0 0,-1 1 0 0 0,0-1 1 0 0,0 1-1 0 0,1-1 0 0 0,-1 1 1 0 0,0-1-1 0 0,1 1 0 0 0,-1-1 1 0 0,1 0-1 0 0,-1 1 1 0 0,0-1-1 0 0,1 0 0 0 0,-1 1 1 0 0,1-1-1 0 0,-1 0 0 0 0,1 0 1 0 0,-1 1-1 0 0,1-1 0 0 0,-1 0 1 0 0,1 0-1 0 0,-1 0 0 0 0,1 0 1 0 0,-1 0-1 0 0,1 0 0 0 0,-1 0 1 0 0,1 0-1 0 0,0 0 1 0 0,3-1 4 0 0,-1 0 0 0 0,1 0 1 0 0,0-1-1 0 0,-1 1 0 0 0,1-1 1 0 0,-1 0-1 0 0,0 0 0 0 0,1-1 1 0 0,-1 1-1 0 0,0 0 1 0 0,0-1-1 0 0,-1 0 0 0 0,1 0 1 0 0,-1 0-1 0 0,1 0 0 0 0,-1 0 1 0 0,0 0-1 0 0,0-1 0 0 0,0 1 1 0 0,-1-1-1 0 0,1 1 1 0 0,1-5-1 0 0,-2 1-14 0 0,1 1 0 0 0,-1 0 0 0 0,-1-1 0 0 0,1 1 0 0 0,-1-1 0 0 0,0 1 0 0 0,0 0 0 0 0,-1-1 1 0 0,1 1-1 0 0,-2-1 0 0 0,1 1 0 0 0,-1 0 0 0 0,-3-8 0 0 0,5 14-7 0 0,0-1-1 0 0,0 1 1 0 0,0-1-1 0 0,0 1 1 0 0,-1-1 0 0 0,1 1-1 0 0,0-1 1 0 0,0 1-1 0 0,-1-1 1 0 0,1 1 0 0 0,0 0-1 0 0,-1-1 1 0 0,1 1-1 0 0,0-1 1 0 0,-1 1 0 0 0,1 0-1 0 0,-1-1 1 0 0,1 1-1 0 0,-1 0 1 0 0,1 0 0 0 0,-1-1-1 0 0,1 1 1 0 0,-1 0-1 0 0,1 0 1 0 0,-1 0 0 0 0,1 0-1 0 0,-1 0 1 0 0,1-1-1 0 0,-1 1 1 0 0,0 0 0 0 0,-16 3 7 0 0,15-3-6 0 0,0 0 0 0 0,-1 1-1 0 0,1-1 1 0 0,0 1 0 0 0,0-1-1 0 0,0 1 1 0 0,0 0 0 0 0,0 0-1 0 0,0 0 1 0 0,0 0 0 0 0,0 0-1 0 0,0 0 1 0 0,0 1 0 0 0,1-1-1 0 0,-1 1 1 0 0,0-1 0 0 0,1 1-1 0 0,-1 0 1 0 0,-1 2 0 0 0,-2 3 6 0 0,-4 3 2 0 0,0 0-1 0 0,1 1 0 0 0,1 0 0 0 0,0 0 1 0 0,0 1-1 0 0,1 0 0 0 0,0 0 1 0 0,1 1-1 0 0,0-1 0 0 0,2 1 0 0 0,-1 0 1 0 0,1 0-1 0 0,1 0 0 0 0,0 1 0 0 0,1-1 1 0 0,1 1-1 0 0,0-1 0 0 0,0 0 1 0 0,2 1-1 0 0,-1-1 0 0 0,2 0 0 0 0,0 0 1 0 0,0 0-1 0 0,1 0 0 0 0,12 24 1 0 0,-15-34 3 0 0,1 1 0 0 0,0-1 0 0 0,0 1 0 0 0,0-1 0 0 0,0 0 1 0 0,1 0-1 0 0,-1 0 0 0 0,1 0 0 0 0,0 0 0 0 0,0-1 0 0 0,0 1 1 0 0,0-1-1 0 0,0 0 0 0 0,0 0 0 0 0,1 0 0 0 0,-1 0 0 0 0,1-1 1 0 0,0 1-1 0 0,-1-1 0 0 0,5 1 0 0 0,-1-1 4 0 0,-1-1-1 0 0,0 0 1 0 0,0 0-1 0 0,1 0 1 0 0,-1-1 0 0 0,0 0-1 0 0,0 0 1 0 0,0 0 0 0 0,0-1-1 0 0,0 0 1 0 0,9-4-1 0 0,7-6 12 0 0,-1 0 0 0 0,0-1-1 0 0,-1-1 1 0 0,-1-1-1 0 0,24-23 1 0 0,-27 24-16 0 0,-1 0 0 0 0,-1-1-1 0 0,0 0 1 0 0,-2-1 0 0 0,1-1 0 0 0,-2 0-1 0 0,0 0 1 0 0,-1-1 0 0 0,-1-1 0 0 0,9-27-1 0 0,-2-11 198 0 0,-16 55-182 0 0,-2 4-48 0 0,0 0 21 0 0,0-1 0 0 0,0 1 0 0 0,1 0 0 0 0,-1 0 0 0 0,0 0 0 0 0,1 0 1 0 0,-1 0-1 0 0,-2 5 0 0 0,4-7 0 0 0,-7 12 5 0 0,0 0-1 0 0,1 0 0 0 0,0 0 1 0 0,1 1-1 0 0,1-1 0 0 0,0 1 1 0 0,0 0-1 0 0,2 1 0 0 0,-3 23 1 0 0,-4 15 7 0 0,9-51-8 0 0,-1 0 0 0 0,1 0 1 0 0,0 0-1 0 0,-1 0 0 0 0,1 0 1 0 0,0 0-1 0 0,0 0 0 0 0,0 0 0 0 0,0 0 1 0 0,0 0-1 0 0,0 0 0 0 0,0 0 1 0 0,0 0-1 0 0,1 0 0 0 0,-1 0 1 0 0,0 0-1 0 0,0 0 0 0 0,1 0 1 0 0,-1 0-1 0 0,1 0 0 0 0,-1 0 0 0 0,1 0 1 0 0,-1 0-1 0 0,1 0 0 0 0,0-1 1 0 0,1 3-1 0 0,-1-3 1 0 0,1 1-1 0 0,-1-1 1 0 0,1 0 0 0 0,-1 0 0 0 0,0 1-1 0 0,1-1 1 0 0,-1 0 0 0 0,1 0-1 0 0,-1 0 1 0 0,1 0 0 0 0,-1-1 0 0 0,1 1-1 0 0,-1 0 1 0 0,1-1 0 0 0,-1 1-1 0 0,2-1 1 0 0,5-2 8 0 0,-1-1-1 0 0,1 1 0 0 0,-1-1 1 0 0,14-10-1 0 0,5-10-29 0 0,-2-1 0 0 0,0 0 0 0 0,-1-2 0 0 0,19-31 0 0 0,-42 57-18 0 0,2 28-103 0 0,-7 38 89 0 0,3-55 64 0 0,0 1 0 0 0,1 0 1 0 0,1 0-1 0 0,0 0 0 0 0,1-1 0 0 0,0 1 1 0 0,3 17-1 0 0,-3-27-4 0 0,-1 0-1 0 0,1 0 1 0 0,-1 0-1 0 0,1 0 1 0 0,-1 0-1 0 0,1 0 1 0 0,-1 0-1 0 0,1-1 1 0 0,0 1 0 0 0,0 0-1 0 0,-1 0 1 0 0,1-1-1 0 0,0 1 1 0 0,0-1-1 0 0,0 1 1 0 0,0-1-1 0 0,0 1 1 0 0,0-1-1 0 0,0 1 1 0 0,0-1 0 0 0,0 0-1 0 0,0 1 1 0 0,0-1-1 0 0,0 0 1 0 0,0 0-1 0 0,0 0 1 0 0,0 0-1 0 0,0 0 1 0 0,2 0-1 0 0,33-6 152 0 0,-30 4-129 0 0,12-3-8 0 0,0-1 0 0 0,0-1 1 0 0,-1 0-1 0 0,0-1 0 0 0,0-1 0 0 0,-1-1 1 0 0,0 0-1 0 0,-1-1 0 0 0,0-1 0 0 0,-1 0 1 0 0,0-1-1 0 0,-1-1 0 0 0,-1 0 0 0 0,0-1 1 0 0,0 0-1 0 0,-2 0 0 0 0,12-22 1 0 0,3-14-87 0 0,-1 0 0 0 0,-3-2 0 0 0,-2 0 0 0 0,18-83 0 0 0,-31 108 38 0 0,-1 0 0 0 0,-2 0 0 0 0,0 0 0 0 0,-2-1 0 0 0,-3-39 0 0 0,2 64 14 0 0,0 1 0 0 0,-1-1 0 0 0,0 1 0 0 0,1 0 0 0 0,-1-1 0 0 0,0 1 1 0 0,0 0-1 0 0,-1 0 0 0 0,1 0 0 0 0,-1 0 0 0 0,1 0 0 0 0,-1 0 0 0 0,0 0 0 0 0,-3-3 0 0 0,4 5 8 0 0,0 1-1 0 0,0 0 0 0 0,0-1 1 0 0,0 1-1 0 0,0 0 0 0 0,0 0 0 0 0,1-1 1 0 0,-1 1-1 0 0,0 0 0 0 0,0 0 1 0 0,0 0-1 0 0,0 0 0 0 0,0 0 0 0 0,0 0 1 0 0,0 1-1 0 0,0-1 0 0 0,0 0 1 0 0,0 0-1 0 0,0 1 0 0 0,0-1 0 0 0,0 0 1 0 0,1 1-1 0 0,-1-1 0 0 0,0 1 0 0 0,0-1 1 0 0,0 1-1 0 0,-1 1 0 0 0,-21 18-9 0 0,6 4 3 0 0,1 1 0 0 0,1 1 0 0 0,2 0 1 0 0,0 1-1 0 0,2 1 0 0 0,-11 36 0 0 0,0-2 0 0 0,-108 311 75 0 0,127-365-66 0 0,-11 27 0 0 0,1 2 0 0 0,2-1 1 0 0,1 2-1 0 0,2-1 0 0 0,-6 74 1 0 0,14-107-3 0 0,0-1 1 0 0,0 0 0 0 0,0 0 0 0 0,0 1 0 0 0,1-1-1 0 0,0 0 1 0 0,-1 0 0 0 0,1 0 0 0 0,0 1-1 0 0,1-1 1 0 0,-1 0 0 0 0,0 0 0 0 0,1-1-1 0 0,0 1 1 0 0,-1 0 0 0 0,1 0 0 0 0,0-1-1 0 0,1 1 1 0 0,-1-1 0 0 0,0 0 0 0 0,1 0-1 0 0,3 3 1 0 0,-1-2-1 0 0,1-1 0 0 0,-1 0 0 0 0,1 0 0 0 0,-1 0 0 0 0,1 0 0 0 0,0-1 0 0 0,0 0 0 0 0,0 0 0 0 0,0-1 0 0 0,-1 0 0 0 0,11 0 0 0 0,2-2-2 0 0,1-1-1 0 0,-1 0 1 0 0,0-1 0 0 0,0-1 0 0 0,0-1 0 0 0,33-15 0 0 0,-33 10-5 0 0,0-1 1 0 0,-1 0 0 0 0,0-1-1 0 0,-1-1 1 0 0,-1 0 0 0 0,0-1-1 0 0,13-18 1 0 0,-5 3-5 0 0,-1-1 0 0 0,35-68 1 0 0,-47 79 2 0 0,-1-1-1 0 0,0 0 1 0 0,-1-1 0 0 0,-2 0 0 0 0,0 0 0 0 0,-1 0 0 0 0,2-37-1 0 0,-7 55 18 0 0,0 1-14 0 0,0-1 0 0 0,0 1 0 0 0,0 0 1 0 0,-1 0-1 0 0,1-1 0 0 0,-1 1 0 0 0,0 0 0 0 0,0 0 1 0 0,0 0-1 0 0,0 0 0 0 0,-1 0 0 0 0,1 0 0 0 0,-4-4 1 0 0,4 6 0 0 0,0 0 0 0 0,-1 0 0 0 0,1 1 0 0 0,-1-1 0 0 0,1 0 0 0 0,-1 0 1 0 0,1 1-1 0 0,-1-1 0 0 0,1 1 0 0 0,-1 0 0 0 0,0-1 0 0 0,1 1 0 0 0,-1 0 0 0 0,1 0 0 0 0,-1 0 1 0 0,-3 0-1 0 0,3 0 3 0 0,-20 11 14 0 0,10-3-3 0 0,1 1 1 0 0,0 0-1 0 0,0 0 1 0 0,1 1-1 0 0,0 0 1 0 0,0 1-1 0 0,2 0 1 0 0,-1 1-1 0 0,1 0 1 0 0,1 0-1 0 0,0 0 0 0 0,1 1 1 0 0,0 0-1 0 0,1 1 1 0 0,0-1-1 0 0,1 1 1 0 0,-3 23-1 0 0,5-27-4 0 0,2 0-1 0 0,-1 1 0 0 0,1-1 0 0 0,1 0 0 0 0,1 12 0 0 0,-1-18 2 0 0,-1-1-1 0 0,1 0 1 0 0,0 0-1 0 0,0 0 0 0 0,0 0 1 0 0,0 0-1 0 0,1 0 1 0 0,-1 0-1 0 0,1 0 1 0 0,0 0-1 0 0,-1-1 0 0 0,1 1 1 0 0,0-1-1 0 0,1 1 1 0 0,-1-1-1 0 0,0 0 0 0 0,1 0 1 0 0,-1 0-1 0 0,7 4 1 0 0,-6-5-5 0 0,1 0 0 0 0,0 0 0 0 0,0-1 0 0 0,0 1 0 0 0,-1-1 1 0 0,1 0-1 0 0,0 0 0 0 0,0 0 0 0 0,0 0 0 0 0,0-1 0 0 0,-1 1 1 0 0,1-1-1 0 0,0 0 0 0 0,0 0 0 0 0,-1-1 0 0 0,1 1 0 0 0,-1-1 0 0 0,1 1 1 0 0,-1-1-1 0 0,1 0 0 0 0,3-4 0 0 0,3-1 3 0 0,-1 0 0 0 0,1-1-1 0 0,-1-1 1 0 0,-1 1 0 0 0,12-15 0 0 0,-10 7-35 0 0,-1 0 1 0 0,0-1 0 0 0,0 0-1 0 0,-2 0 1 0 0,0-1-1 0 0,8-35 1 0 0,-14 0-161 0 0,-1 51 161 0 0,-2-7-26 0 0,2 9 53 0 0,0 0 0 0 0,0 0 1 0 0,0 0-1 0 0,0-1 0 0 0,0 1 0 0 0,0 0 1 0 0,0 0-1 0 0,0 0 0 0 0,0 0 0 0 0,0-1 0 0 0,0 1 1 0 0,0 0-1 0 0,0 0 0 0 0,-1 0 0 0 0,1 0 1 0 0,0-1-1 0 0,0 1 0 0 0,0 0 0 0 0,0 0 1 0 0,0 0-1 0 0,0 0 0 0 0,-1 0 0 0 0,1 0 0 0 0,0 0 1 0 0,0 0-1 0 0,0-1 0 0 0,0 1 0 0 0,0 0 1 0 0,-1 0-1 0 0,1 0 0 0 0,0 0 0 0 0,0 0 1 0 0,0 0-1 0 0,-1 0 0 0 0,1 0 0 0 0,0 0 0 0 0,0 0 1 0 0,0 0-1 0 0,0 0 0 0 0,-1 0 0 0 0,1 0 1 0 0,0 0-1 0 0,0 0 0 0 0,0 0 0 0 0,0 0 0 0 0,-1 0 1 0 0,1 1-1 0 0,0-1 0 0 0,0 0 0 0 0,0 0 1 0 0,0 0-1 0 0,0 0 0 0 0,-1 0 0 0 0,1 0 1 0 0,0 0-1 0 0,0 1 0 0 0,0-1 0 0 0,0 0 0 0 0,0 0 1 0 0,-7 7-6 0 0,1 1 1 0 0,1 0-1 0 0,-1 0 1 0 0,1 0 0 0 0,1 0-1 0 0,0 1 1 0 0,0 0-1 0 0,0 0 1 0 0,-2 10-1 0 0,-1 11-12 0 0,-6 49-1 0 0,13-77 23 0 0,1-1 1 0 0,-1 1-1 0 0,0-1 1 0 0,0 0-1 0 0,0 1 1 0 0,1-1-1 0 0,-1 0 1 0 0,1 1-1 0 0,-1-1 1 0 0,1 0-1 0 0,0 1 1 0 0,-1-1-1 0 0,1 0 1 0 0,0 0-1 0 0,0 0 1 0 0,0 0-1 0 0,0 0 1 0 0,0 0-1 0 0,0 0 1 0 0,0 0-1 0 0,0 0 1 0 0,0 0-1 0 0,0-1 1 0 0,1 1-1 0 0,-1 0 1 0 0,0-1-1 0 0,0 1 1 0 0,1-1-1 0 0,-1 1 1 0 0,0-1 0 0 0,1 0-1 0 0,-1 1 1 0 0,1-1-1 0 0,-1 0 1 0 0,0 0-1 0 0,1 0 1 0 0,1 0-1 0 0,52-3 15 0 0,-35-2-11 0 0,0-1 0 0 0,0-1 0 0 0,-1 0-1 0 0,0-2 1 0 0,-1 0 0 0 0,0-1 0 0 0,0-1 0 0 0,30-24-1 0 0,-47 34-43 0 0,0 5-39 0 0,0 0 75 0 0,-1 0 0 0 0,0 0 0 0 0,0 0 0 0 0,0 0 0 0 0,-1 8-1 0 0,-1-5 45 0 0,1 1 0 0 0,1-1 0 0 0,-1 1 0 0 0,1-1 0 0 0,0 1-1 0 0,1-1 1 0 0,0 0 0 0 0,0 1 0 0 0,0-1 0 0 0,1 0 0 0 0,4 12-1 0 0,-5-19-29 0 0,-1 1-1 0 0,1-1 1 0 0,-1 1-1 0 0,1-1 1 0 0,0 0-1 0 0,-1 1 0 0 0,1-1 1 0 0,0 0-1 0 0,0 1 1 0 0,-1-1-1 0 0,1 0 1 0 0,0 0-1 0 0,0 0 1 0 0,-1 0-1 0 0,1 0 0 0 0,0 0 1 0 0,0 0-1 0 0,-1 0 1 0 0,1 0-1 0 0,0 0 1 0 0,0 0-1 0 0,-1 0 1 0 0,1 0-1 0 0,0 0 0 0 0,1-1 1 0 0,18-6 72 0 0,-19 7-79 0 0,18-8 48 0 0,1-1-1 0 0,-1-1 0 0 0,-1-1 1 0 0,0-1-1 0 0,-1 0 1 0 0,0-1-1 0 0,-1-1 1 0 0,0-1-1 0 0,-1 0 0 0 0,-1-1 1 0 0,14-19-1 0 0,4-10-34 0 0,-2-2-1 0 0,-2 0 0 0 0,24-56 0 0 0,-27 44 8 0 0,-3-1 1 0 0,-2 0-1 0 0,-3-2 0 0 0,-3 0 1 0 0,7-69-1 0 0,-20 126-12 0 0,1-6 1 0 0,-1 3-16 0 0,0 6 1 0 0,-2 4-4 0 0,0 0 5 0 0,0 0 0 0 0,0 0-1 0 0,0-1 1 0 0,0 1 0 0 0,0 0-1 0 0,-1-1 1 0 0,1 1 0 0 0,-1-1 0 0 0,1 1-1 0 0,-4 1 1 0 0,5-2-1 0 0,-4 3-23 0 0,-12 26 129 0 0,9-20-107 0 0,0 1-1 0 0,0-1 1 0 0,1 1-1 0 0,0 0 1 0 0,1 1-1 0 0,0-1 1 0 0,-4 16-1 0 0,-11 23-14 0 0,-10 24 25 0 0,4 2 0 0 0,-23 103 0 0 0,37-135 1 0 0,10-33-3 0 0,-5 13 7 0 0,1 1 0 0 0,1 0 0 0 0,1 0 0 0 0,0 36-1 0 0,4-56-4 0 0,0 0-1 0 0,0 0 0 0 0,0 1 0 0 0,1-1 0 0 0,0 0 0 0 0,0 0 0 0 0,0 0 0 0 0,1 0 0 0 0,0 0 0 0 0,0-1 0 0 0,0 1 0 0 0,0 0 0 0 0,1-1 0 0 0,0 0 0 0 0,0 1 0 0 0,0-1 0 0 0,0 0 0 0 0,0 0 0 0 0,1-1 0 0 0,0 1 0 0 0,0-1 1 0 0,0 0-1 0 0,0 0 0 0 0,1 0 0 0 0,-1-1 0 0 0,1 1 0 0 0,-1-1 0 0 0,6 2 0 0 0,-1-1 1 0 0,0 0 0 0 0,0-1 0 0 0,0 0 0 0 0,0 0 0 0 0,0-1 0 0 0,0 0 0 0 0,0-1 0 0 0,1 0 0 0 0,-1 0 0 0 0,0-1 0 0 0,0-1 0 0 0,0 1 0 0 0,0-1 0 0 0,0-1 0 0 0,0 1 0 0 0,0-2 0 0 0,-1 1 0 0 0,1-1 0 0 0,-1 0 0 0 0,0-1 0 0 0,0 0 0 0 0,7-6 0 0 0,-4 1-17 0 0,-1 0 0 0 0,0 0 0 0 0,-1-1 0 0 0,0-1 0 0 0,-1 1 0 0 0,0-1 0 0 0,-1-1 0 0 0,0 1 0 0 0,-1-1 0 0 0,0 0 0 0 0,-1-1 1 0 0,-1 1-1 0 0,4-21 0 0 0,-4-21-119 0 0,-4 53 115 0 0,-1 1-6 0 0,0 1 17 0 0,1 0-1 0 0,-1 0 1 0 0,1-1-1 0 0,-1 1 0 0 0,1 0 1 0 0,-1 0-1 0 0,1 0 1 0 0,-1 0-1 0 0,0 0 0 0 0,1 0 1 0 0,-1 0-1 0 0,1 0 1 0 0,-1 0-1 0 0,0 0 1 0 0,1 0-1 0 0,-1 0 0 0 0,1 0 1 0 0,-1 0-1 0 0,0 1 1 0 0,1-1-1 0 0,-1 0 0 0 0,1 0 1 0 0,-1 1-1 0 0,1-1 1 0 0,-1 0-1 0 0,1 1 1 0 0,-1-1-1 0 0,1 0 0 0 0,-1 1 1 0 0,-3 7 7 0 0,0 1 1 0 0,0-1-1 0 0,1 1 0 0 0,0 0 1 0 0,1 0-1 0 0,0 0 1 0 0,0 0-1 0 0,1 0 0 0 0,0 0 1 0 0,0 0-1 0 0,1 1 0 0 0,2 16 1 0 0,-1-22-55 0 0,-1 0 0 0 0,1 0 0 0 0,0 0 0 0 0,0-1 0 0 0,0 1 1 0 0,0 0-1 0 0,1-1 0 0 0,-1 1 0 0 0,1-1 0 0 0,0 1 0 0 0,0-1 0 0 0,1 0 0 0 0,-1 0 0 0 0,1 0 1 0 0,-1 0-1 0 0,1 0 0 0 0,0-1 0 0 0,0 1 0 0 0,0-1 0 0 0,0 0 0 0 0,1 0 0 0 0,-1 0 0 0 0,0 0 1 0 0,1 0-1 0 0,0-1 0 0 0,-1 0 0 0 0,1 1 0 0 0,0-1 0 0 0,0-1 0 0 0,-1 1 0 0 0,1 0 0 0 0,0-1 1 0 0,6 0-1 0 0,37-3-3700 0 0,-25-4 1579 0 0</inkml:trace>
</inkml:ink>
</file>

<file path=ppt/ink/ink5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4:20.745"/>
    </inkml:context>
    <inkml:brush xml:id="br0">
      <inkml:brushProperty name="width" value="0.1" units="cm"/>
      <inkml:brushProperty name="height" value="0.1" units="cm"/>
      <inkml:brushProperty name="color" value="#004F8B"/>
    </inkml:brush>
  </inkml:definitions>
  <inkml:trace contextRef="#ctx0" brushRef="#br0">46 126 7837 0 0,'-3'-2'277'0'0,"-40"-28"1309"0"0,49 26-1554 0 0,0-1-1 0 0,0 1 1 0 0,1 0 0 0 0,-1 0-1 0 0,1 1 1 0 0,-1 0-1 0 0,1 0 1 0 0,0 1-1 0 0,0 0 1 0 0,13-3 0 0 0,81-7 6 0 0,-67 9-86 0 0,22-3-360 0 0,60-7-712 0 0,-37 0-3206 0 0,-48 6 1970 0 0</inkml:trace>
</inkml:ink>
</file>

<file path=ppt/ink/ink5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4:22.651"/>
    </inkml:context>
    <inkml:brush xml:id="br0">
      <inkml:brushProperty name="width" value="0.1" units="cm"/>
      <inkml:brushProperty name="height" value="0.1" units="cm"/>
      <inkml:brushProperty name="color" value="#004F8B"/>
    </inkml:brush>
  </inkml:definitions>
  <inkml:trace contextRef="#ctx0" brushRef="#br0">0 46 156 0 0,'0'0'3130'0'0,"6"3"-2880"0"0,4 1-154 0 0,0 0-1 0 0,0 0 1 0 0,1-1-1 0 0,-1-1 0 0 0,1 0 1 0 0,0 0-1 0 0,0-1 0 0 0,12 0 1 0 0,102-4 347 0 0,-91 2-367 0 0,547-53-2684 0 0,-501 41 1310 0 0</inkml:trace>
</inkml:ink>
</file>

<file path=ppt/ink/ink5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4:24.169"/>
    </inkml:context>
    <inkml:brush xml:id="br0">
      <inkml:brushProperty name="width" value="0.1" units="cm"/>
      <inkml:brushProperty name="height" value="0.1" units="cm"/>
      <inkml:brushProperty name="color" value="#004F8B"/>
    </inkml:brush>
  </inkml:definitions>
  <inkml:trace contextRef="#ctx0" brushRef="#br0">38 40 468 0 0,'0'0'941'0'0,"-37"-28"6239"0"0,39 27-7165 0 0,0 0-2 0 0,-1 0 0 0 0,1-1 0 0 0,0 1 0 0 0,0 0-1 0 0,0 1 1 0 0,0-1 0 0 0,0 0 0 0 0,0 0 0 0 0,0 1 0 0 0,0-1-1 0 0,0 1 1 0 0,0 0 0 0 0,0 0 0 0 0,0 0 0 0 0,0 0 0 0 0,0 0-1 0 0,1 0 1 0 0,-1 0 0 0 0,0 1 0 0 0,0-1 0 0 0,0 1 0 0 0,0-1-1 0 0,0 1 1 0 0,0 0 0 0 0,0 0 0 0 0,0 0 0 0 0,3 2-1 0 0,5 5 7 0 0,-1 1-1 0 0,1 0 1 0 0,-1 0-1 0 0,-1 1 0 0 0,0 0 1 0 0,0 0-1 0 0,-1 1 0 0 0,-1 0 1 0 0,9 18-1 0 0,1 11 39 0 0,18 65-1 0 0,-24-68-17 0 0,2-1 1 0 0,20 44-1 0 0,10-4 253 0 0,-41-74-178 0 0,2-2-338 0 0,-1 0 1 0 0,1 0 0 0 0,-1-1 0 0 0,1 1 0 0 0,-1-1 0 0 0,0 1-1 0 0,1-1 1 0 0,-1 0 0 0 0,0 0 0 0 0,1 0 0 0 0,-1 0 0 0 0,0 0-1 0 0,0-1 1 0 0,0 1 0 0 0,0-1 0 0 0,0 1 0 0 0,0-1 0 0 0,0 0-1 0 0,-1 0 1 0 0,1 1 0 0 0,1-4 0 0 0,2 0-812 0 0,6-7-1128 0 0</inkml:trace>
</inkml:ink>
</file>

<file path=ppt/ink/ink5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4:25.086"/>
    </inkml:context>
    <inkml:brush xml:id="br0">
      <inkml:brushProperty name="width" value="0.1" units="cm"/>
      <inkml:brushProperty name="height" value="0.1" units="cm"/>
      <inkml:brushProperty name="color" value="#004F8B"/>
    </inkml:brush>
  </inkml:definitions>
  <inkml:trace contextRef="#ctx0" brushRef="#br0">584 1 356 0 0,'0'0'3990'0'0,"-4"3"-3909"0"0,-14 17 125 0 0,2 1 0 0 0,-20 30 0 0 0,20-26-46 0 0,-2-1 1 0 0,-26 29-1 0 0,-182 202 745 0 0,104-95-476 0 0,113-149-390 0 0,-24 14 39 0 0,26-20-67 0 0,5-3-17 0 0,-1 1-7 0 0,-14 10-666 0 0,16-13 657 0 0,1 0 0 0 0,-1 0 1 0 0,1 0-1 0 0,-1 0 0 0 0,1-1 0 0 0,-1 1 1 0 0,0 0-1 0 0,1-1 0 0 0,-1 1 0 0 0,1 0 1 0 0,0-1-1 0 0,-1 1 0 0 0,1 0 0 0 0,-1-1 1 0 0,1 1-1 0 0,0-1 0 0 0,-1 1 0 0 0,1-1 1 0 0,0 1-1 0 0,-1-1 0 0 0,1 1 0 0 0,0-1 1 0 0,0 1-1 0 0,-1-1 0 0 0,1 0 0 0 0,0 0 1 0 0,-2-3-5 0 0,29-19-979 0 0,-26 22 1020 0 0,0 1 0 0 0,0-1 0 0 0,1 1 0 0 0,-1-1 0 0 0,0 0 0 0 0,0 1 0 0 0,0-1 0 0 0,0 0 0 0 0,0 0-1 0 0,0 0 1 0 0,0 0 0 0 0,0 0 0 0 0,0 0 0 0 0,0 0 0 0 0,0 0 0 0 0,0 0 0 0 0,-1 0 0 0 0,1-1 0 0 0,0 0-1 0 0,0 0 65 0 0,6-41 938 0 0,-7 42-986 0 0,0 1 0 0 0,0-1 0 0 0,0 0 1 0 0,0 0-1 0 0,0 0 0 0 0,0 0 0 0 0,1 0 0 0 0,-1 1 1 0 0,0-1-1 0 0,0 0 0 0 0,1 0 0 0 0,-1 1 0 0 0,1-1 1 0 0,-1 0-1 0 0,1 0 0 0 0,-1 1 0 0 0,1-1 0 0 0,-1 0 1 0 0,1 1-1 0 0,0-1 0 0 0,-1 1 0 0 0,1-1 0 0 0,0 1 1 0 0,-1-1-1 0 0,1 1 0 0 0,0-1 0 0 0,0 1 0 0 0,-1 0 0 0 0,1 0 1 0 0,0-1-1 0 0,1 1 0 0 0,-1 1-20 0 0,0 1 0 0 0,0 0 1 0 0,0-1-1 0 0,0 1 0 0 0,0 0 0 0 0,0-1 1 0 0,0 1-1 0 0,0 0 0 0 0,-1 0 0 0 0,1 0 0 0 0,-1 0 1 0 0,0 0-1 0 0,1 0 0 0 0,-1-1 0 0 0,0 1 0 0 0,0 4 1 0 0,2 59 107 0 0,-12 126 1 0 0,4-119-63 0 0,3 90 0 0 0,4-141-883 0 0,1-1-1 0 0,7 31 0 0 0,1-40-2909 0 0</inkml:trace>
</inkml:ink>
</file>

<file path=ppt/ink/ink5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4:25.788"/>
    </inkml:context>
    <inkml:brush xml:id="br0">
      <inkml:brushProperty name="width" value="0.1" units="cm"/>
      <inkml:brushProperty name="height" value="0.1" units="cm"/>
      <inkml:brushProperty name="color" value="#004F8B"/>
    </inkml:brush>
  </inkml:definitions>
  <inkml:trace contextRef="#ctx0" brushRef="#br0">148 1 348 0 0,'0'0'2548'0'0,"2"5"-2233"0"0,0 1-221 0 0,0 0 0 0 0,-1 0 0 0 0,0 0 0 0 0,0 0 0 0 0,-1 0 0 0 0,1 0 0 0 0,-1 0 0 0 0,-1 1 0 0 0,1-1 0 0 0,-1 0 0 0 0,0 0 0 0 0,0 0 0 0 0,-3 6-1 0 0,-33 90 736 0 0,14-42-447 0 0,8-20 9 0 0,-2 0 0 0 0,-34 60 0 0 0,50-99-372 0 0,1 0 0 0 0,-1 0 0 0 0,0 0 0 0 0,1 0 0 0 0,-1 0 0 0 0,1 0 0 0 0,-1 0 0 0 0,1 0 0 0 0,0 0 0 0 0,-1 0 0 0 0,1 0 0 0 0,0 0 0 0 0,0 0 0 0 0,0 0 0 0 0,-1 0 0 0 0,1 0 0 0 0,0 0 0 0 0,1 0 0 0 0,-1 0 0 0 0,0 0 0 0 0,0 0 0 0 0,0 0 0 0 0,0 0 0 0 0,1 0 0 0 0,-1 0 0 0 0,1 2 0 0 0,1-2-5 0 0,-1 0 0 0 0,0 0 1 0 0,1 0-1 0 0,-1-1 0 0 0,0 1 0 0 0,1 0 1 0 0,-1-1-1 0 0,1 1 0 0 0,-1-1 0 0 0,1 1 1 0 0,-1-1-1 0 0,1 0 0 0 0,-1 0 0 0 0,1 1 1 0 0,-1-1-1 0 0,3-1 0 0 0,11 1 34 0 0,-1-2 0 0 0,1 0 0 0 0,15-4 0 0 0,-21 5 13 0 0,69-15 25 0 0,-1-2 0 0 0,75-29 0 0 0,-119 39-19 0 0,-32 8-56 0 0,0 0-1 0 0,0 0 0 0 0,0 0 0 0 0,0 0 0 0 0,0 0 0 0 0,0 0 0 0 0,-1 0 0 0 0,1-1 0 0 0,0 1 0 0 0,0 0 1 0 0,0-1-1 0 0,0 1 0 0 0,0-1 0 0 0,0 1 0 0 0,-1-1 0 0 0,1 1 0 0 0,0-1 0 0 0,1-1 0 0 0,-1 1 57 0 0,6-10 54 0 0,-5 10-111 0 0,-1 0-1 0 0,0-1 1 0 0,0 1-1 0 0,0 0 1 0 0,0 0 0 0 0,-1-1-1 0 0,1 1 1 0 0,0 0-1 0 0,0-1 1 0 0,-1 1-1 0 0,1-1 1 0 0,-1 1-1 0 0,1-1 1 0 0,-1 1 0 0 0,1-3-1 0 0,-1-4 10 0 0,0-5 17 0 0,0 0 1 0 0,0 1-1 0 0,-1-1 0 0 0,-1 0 0 0 0,0 0 0 0 0,-1 1 1 0 0,-5-17-1 0 0,0 14-26 0 0,-14-19 11 0 0,20 32-20 0 0,1 1-6 0 0,-1 6-38 0 0,-5 33 60 0 0,1 1 0 0 0,2-1 0 0 0,2 57 0 0 0,-7 64-16 0 0,-27 22-1112 0 0,3-62-2896 0 0,21-75 1743 0 0</inkml:trace>
</inkml:ink>
</file>

<file path=ppt/ink/ink5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4:28.596"/>
    </inkml:context>
    <inkml:brush xml:id="br0">
      <inkml:brushProperty name="width" value="0.1" units="cm"/>
      <inkml:brushProperty name="height" value="0.1" units="cm"/>
      <inkml:brushProperty name="color" value="#004F8B"/>
    </inkml:brush>
  </inkml:definitions>
  <inkml:trace contextRef="#ctx0" brushRef="#br0">0 0 36 0 0,'0'0'3020'0'0,"0"51"-2736"0"0,4-29-56 0 0,0 3 12 0 0,-1 2-140 0 0,3-1-204 0 0,-5-1-532 0 0,1-5-684 0 0,-4-3 300 0 0</inkml:trace>
</inkml:ink>
</file>

<file path=ppt/ink/ink5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4:37.387"/>
    </inkml:context>
    <inkml:brush xml:id="br0">
      <inkml:brushProperty name="width" value="0.1" units="cm"/>
      <inkml:brushProperty name="height" value="0.1" units="cm"/>
      <inkml:brushProperty name="color" value="#004F8B"/>
    </inkml:brush>
  </inkml:definitions>
  <inkml:trace contextRef="#ctx0" brushRef="#br0">0 7 388 0 0,'0'0'5813'0'0,"0"0"-5798"0"0,0 0 1 0 0,0-1-1 0 0,1 1 0 0 0,-1 0 0 0 0,0-1 0 0 0,0 1 0 0 0,0 0 1 0 0,0-1-1 0 0,1 1 0 0 0,-1 0 0 0 0,0 0 0 0 0,0-1 0 0 0,1 1 1 0 0,-1 0-1 0 0,0 0 0 0 0,0-1 0 0 0,1 1 0 0 0,-1 0 0 0 0,0 0 1 0 0,1 0-1 0 0,-1 0 0 0 0,0-1 0 0 0,1 1 0 0 0,-1 0 0 0 0,0 0 1 0 0,1 0-1 0 0,-1 0 0 0 0,0 0 0 0 0,1 0 0 0 0,-1 0 0 0 0,0 0 1 0 0,1 0-1 0 0,-1 0 0 0 0,0 0 0 0 0,1 0 0 0 0,-1 0 0 0 0,0 0 0 0 0,1 0 1 0 0,-1 1-1 0 0,0-1 0 0 0,1 0 0 0 0,-1 0 0 0 0,0 0 0 0 0,1 0 1 0 0,-1 1-1 0 0,1-1 0 0 0,17 14 143 0 0,0 0 0 0 0,-1 1 0 0 0,-1 1 0 0 0,17 20 0 0 0,59 81 657 0 0,-71-89-580 0 0,21 36 761 0 0,-41-63-754 0 0,-1-1-282 0 0,0-1 1 0 0,0 1 0 0 0,0 0 0 0 0,1 0-1 0 0,-1 0 1 0 0,0 0 0 0 0,0-1-1 0 0,0 1 1 0 0,0 0 0 0 0,0 0 0 0 0,0 0-1 0 0,1 0 1 0 0,-1 0 0 0 0,0 0 0 0 0,0 0-1 0 0,0-1 1 0 0,0 1 0 0 0,1 0 0 0 0,-1 0-1 0 0,0 0 1 0 0,0 0 0 0 0,0 0-1 0 0,1 0 1 0 0,-1 0 0 0 0,0 0 0 0 0,0 0-1 0 0,0 0 1 0 0,0 0 0 0 0,1 0 0 0 0,-1 0-1 0 0,0 0 1 0 0,0 0 0 0 0,0 0 0 0 0,1 0-1 0 0,-1 0 1 0 0,0 0 0 0 0,0 1-1 0 0,0-1 1 0 0,0 0 0 0 0,1 0 0 0 0,-1 0-1 0 0,0 0 1 0 0,0 0 0 0 0,0 0 0 0 0,0 0-1 0 0,0 1 1 0 0,1-1 0 0 0,-1 0 0 0 0,0 0-1 0 0,0 0 1 0 0,0 0 0 0 0,0 1 0 0 0,0-1-1 0 0,0 0 1 0 0,0 0 0 0 0,0 0-1 0 0,0 1 1 0 0,11-18-3769 0 0,-10 16 4090 0 0,3-9-2642 0 0</inkml:trace>
</inkml:ink>
</file>

<file path=ppt/ink/ink5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4:38.142"/>
    </inkml:context>
    <inkml:brush xml:id="br0">
      <inkml:brushProperty name="width" value="0.1" units="cm"/>
      <inkml:brushProperty name="height" value="0.1" units="cm"/>
      <inkml:brushProperty name="color" value="#004F8B"/>
    </inkml:brush>
  </inkml:definitions>
  <inkml:trace contextRef="#ctx0" brushRef="#br0">637 0 172 0 0,'0'0'3002'0'0,"-5"5"-2827"0"0,-236 209 1189 0 0,162-147-1147 0 0,-85 57 650 0 0,106-85-115 0 0,56-38-716 0 0,-7 2-281 0 0,9-3 242 0 0,0 0 0 0 0,-1 1 0 0 0,1-1 0 0 0,0 0 0 0 0,-1 1 0 0 0,1-1 0 0 0,-1 0 0 0 0,1 0 0 0 0,-1 1 1 0 0,1-1-1 0 0,-1 0 0 0 0,1 0 0 0 0,-1 0 0 0 0,1 0 0 0 0,-1 0 0 0 0,1 0 0 0 0,-1 0 0 0 0,1 0 0 0 0,-1 0 0 0 0,1 0 0 0 0,-1 0 0 0 0,1 0 0 0 0,-1 0 0 0 0,1 0 0 0 0,-1 0 0 0 0,1 0 0 0 0,-1-1 0 0 0,1 1 0 0 0,-1 0 0 0 0,0-1 0 0 0,-9-25 718 0 0,10 25-699 0 0,0 0 1 0 0,0 1-1 0 0,0-1 1 0 0,0 0-1 0 0,0 0 1 0 0,0 0-1 0 0,0 0 1 0 0,0 0-1 0 0,1 0 1 0 0,-1 1-1 0 0,0-1 1 0 0,1 0-1 0 0,-1 0 1 0 0,1 0-1 0 0,-1 1 1 0 0,1-1-1 0 0,-1 0 1 0 0,1 0-1 0 0,-1 1 1 0 0,1-1-1 0 0,0 1 1 0 0,-1-1-1 0 0,1 0 1 0 0,0 1-1 0 0,-1-1 1 0 0,1 1-1 0 0,0 0 1 0 0,0-1-1 0 0,0 1 1 0 0,-1 0-1 0 0,3-1 1 0 0,-1 0 155 0 0,24 31 22 0 0,-20-8-123 0 0,-1 0 1 0 0,0 0-1 0 0,-2 0 0 0 0,0 0 0 0 0,-2 0 0 0 0,0 1 0 0 0,-5 38 0 0 0,-5 11 100 0 0,-19 73 0 0 0,-22 75-710 0 0,35-160-301 0 0,3-6-2961 0 0,8-39 1781 0 0</inkml:trace>
</inkml:ink>
</file>

<file path=ppt/ink/ink5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4:39.005"/>
    </inkml:context>
    <inkml:brush xml:id="br0">
      <inkml:brushProperty name="width" value="0.1" units="cm"/>
      <inkml:brushProperty name="height" value="0.1" units="cm"/>
      <inkml:brushProperty name="color" value="#004F8B"/>
    </inkml:brush>
  </inkml:definitions>
  <inkml:trace contextRef="#ctx0" brushRef="#br0">182 20 560 0 0,'0'0'1223'0'0,"2"-19"3089"0"0,-104 278-3115 0 0,32-92-615 0 0,67-161-547 0 0,2-1 0 0 0,-1 0 0 0 0,0 0 0 0 0,1 1 0 0 0,0-1 0 0 0,1 1 0 0 0,-1 6 0 0 0,1-11-27 0 0,1 0-1 0 0,-1 0 1 0 0,1 0-1 0 0,-1 1 1 0 0,1-1 0 0 0,0 0-1 0 0,0 0 1 0 0,-1 0-1 0 0,1-1 1 0 0,0 1-1 0 0,0 0 1 0 0,0 0 0 0 0,0 0-1 0 0,0 0 1 0 0,0-1-1 0 0,0 1 1 0 0,0-1-1 0 0,0 1 1 0 0,0-1 0 0 0,1 1-1 0 0,-1-1 1 0 0,0 1-1 0 0,0-1 1 0 0,0 0-1 0 0,1 0 1 0 0,-1 0 0 0 0,0 0-1 0 0,0 0 1 0 0,1 0-1 0 0,-1 0 1 0 0,0 0-1 0 0,0 0 1 0 0,3-1 0 0 0,40-4 117 0 0,-15-2-46 0 0,56-21 0 0 0,-40 11 147 0 0,-40 15-196 0 0,-1 0 0 0 0,0-1 0 0 0,1 1 0 0 0,-1-1 0 0 0,0 0 0 0 0,0 0-1 0 0,-1 0 1 0 0,1 0 0 0 0,-1-1 0 0 0,1 0 0 0 0,-1 1 0 0 0,0-1 0 0 0,-1-1 0 0 0,1 1 0 0 0,-1 0 0 0 0,1 0 0 0 0,-1-1 0 0 0,-1 0 0 0 0,1 1 0 0 0,-1-1 0 0 0,1 0 0 0 0,-1 0 0 0 0,-1 1 0 0 0,1-1 0 0 0,-1-7 0 0 0,0 7-7 0 0,-1-5-2 0 0,-13-41 459 0 0,-8 136-472 0 0,-15 112-1 0 0,-20 77-427 0 0,16-154-1101 0 0,11-45-2363 0 0,15-35 1398 0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5:01.709"/>
    </inkml:context>
    <inkml:brush xml:id="br0">
      <inkml:brushProperty name="width" value="0.05" units="cm"/>
      <inkml:brushProperty name="height" value="0.05" units="cm"/>
      <inkml:brushProperty name="color" value="#E71224"/>
    </inkml:brush>
  </inkml:definitions>
  <inkml:trace contextRef="#ctx0" brushRef="#br0">0 76 120 0 0,'0'0'7982'0'0,"9"-2"-7730"0"0,240-46 931 0 0,-136 30-4345 0 0,-93 15 749 0 0,-3-2 183 0 0</inkml:trace>
</inkml:ink>
</file>

<file path=ppt/ink/ink5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4:40.377"/>
    </inkml:context>
    <inkml:brush xml:id="br0">
      <inkml:brushProperty name="width" value="0.1" units="cm"/>
      <inkml:brushProperty name="height" value="0.1" units="cm"/>
      <inkml:brushProperty name="color" value="#004F8B"/>
    </inkml:brush>
  </inkml:definitions>
  <inkml:trace contextRef="#ctx0" brushRef="#br0">9 79 312 0 0,'-8'-5'5891'0'0,"88"-17"-4987"0"0,0 4 0 0 0,138-13 0 0 0,-204 30-968 0 0,-9 0-38 0 0,0 1-1 0 0,1-1 1 0 0,-1 1 0 0 0,1 0 0 0 0,-1 1 0 0 0,1 0 0 0 0,5 1 0 0 0,-9-2-199 0 0,5 6-205 0 0,-27 22-5389 0 0</inkml:trace>
</inkml:ink>
</file>

<file path=ppt/ink/ink5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4:40.746"/>
    </inkml:context>
    <inkml:brush xml:id="br0">
      <inkml:brushProperty name="width" value="0.1" units="cm"/>
      <inkml:brushProperty name="height" value="0.1" units="cm"/>
      <inkml:brushProperty name="color" value="#004F8B"/>
    </inkml:brush>
  </inkml:definitions>
  <inkml:trace contextRef="#ctx0" brushRef="#br0">0 84 168 0 0,'0'0'5188'0'0,"7"-2"-4760"0"0,44-12 824 0 0,55-8 1 0 0,49-12 954 0 0,-153 33-2051 0 0,6 2-360 0 0,-1-1 0 0 0,1 0-1 0 0,0 0 1 0 0,0-1 0 0 0,12-2-1 0 0,-2 0-816 0 0,-9 2 602 0 0,5-1-3330 0 0,8 0 1364 0 0</inkml:trace>
</inkml:ink>
</file>

<file path=ppt/ink/ink5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4:42.011"/>
    </inkml:context>
    <inkml:brush xml:id="br0">
      <inkml:brushProperty name="width" value="0.1" units="cm"/>
      <inkml:brushProperty name="height" value="0.1" units="cm"/>
      <inkml:brushProperty name="color" value="#004F8B"/>
    </inkml:brush>
  </inkml:definitions>
  <inkml:trace contextRef="#ctx0" brushRef="#br0">332 1 200 0 0,'0'0'5824'0'0,"-3"6"-5717"0"0,-97 166 493 0 0,-88 162 578 0 0,164-291-922 0 0,23-42-208 0 0,-14 21 45 0 0</inkml:trace>
</inkml:ink>
</file>

<file path=ppt/ink/ink5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4:42.814"/>
    </inkml:context>
    <inkml:brush xml:id="br0">
      <inkml:brushProperty name="width" value="0.1" units="cm"/>
      <inkml:brushProperty name="height" value="0.1" units="cm"/>
      <inkml:brushProperty name="color" value="#004F8B"/>
    </inkml:brush>
  </inkml:definitions>
  <inkml:trace contextRef="#ctx0" brushRef="#br0">48 121 148 0 0,'0'0'6570'0'0,"-21"-38"-5742"0"0,9 10-289 0 0,5 9-97 0 0,7 17-309 0 0,-8-32 1163 0 0,17 54-1287 0 0,-1 0-1 0 0,-1 1 1 0 0,-1-1 0 0 0,6 38-1 0 0,7 97 25 0 0,-18-143-29 0 0,1 8 2 0 0,20 305 109 0 0,-22-320-105 0 0,-3 32-551 0 0</inkml:trace>
</inkml:ink>
</file>

<file path=ppt/ink/ink5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4:43.303"/>
    </inkml:context>
    <inkml:brush xml:id="br0">
      <inkml:brushProperty name="width" value="0.1" units="cm"/>
      <inkml:brushProperty name="height" value="0.1" units="cm"/>
      <inkml:brushProperty name="color" value="#004F8B"/>
    </inkml:brush>
  </inkml:definitions>
  <inkml:trace contextRef="#ctx0" brushRef="#br0">0 107 112 0 0,'0'0'5351'0'0,"11"-2"-5030"0"0,312-65 618 0 0,-185 37-4513 0 0,-105 22 1801 0 0</inkml:trace>
</inkml:ink>
</file>

<file path=ppt/ink/ink5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4:44.673"/>
    </inkml:context>
    <inkml:brush xml:id="br0">
      <inkml:brushProperty name="width" value="0.1" units="cm"/>
      <inkml:brushProperty name="height" value="0.1" units="cm"/>
      <inkml:brushProperty name="color" value="#004F8B"/>
    </inkml:brush>
  </inkml:definitions>
  <inkml:trace contextRef="#ctx0" brushRef="#br0">4 5 428 0 0,'-3'-4'7897'0'0,"58"88"-7507"0"0,23 53 14 0 0,103 161 359 0 0,-168-283-819 0 0,-6-14 79 0 0,-2-28-2264 0 0,-3 2-1783 0 0,-1 12 2008 0 0</inkml:trace>
</inkml:ink>
</file>

<file path=ppt/ink/ink5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4:45.074"/>
    </inkml:context>
    <inkml:brush xml:id="br0">
      <inkml:brushProperty name="width" value="0.1" units="cm"/>
      <inkml:brushProperty name="height" value="0.1" units="cm"/>
      <inkml:brushProperty name="color" value="#004F8B"/>
    </inkml:brush>
  </inkml:definitions>
  <inkml:trace contextRef="#ctx0" brushRef="#br0">402 1 384 0 0,'0'0'1442'0'0,"-3"6"-1007"0"0,-48 89 1193 0 0,-94 133-1 0 0,61-102-1011 0 0,53-80-498 0 0,3 1-1 0 0,-23 56 1 0 0,45-84-295 0 0,5-19 57 0 0,1 1-1 0 0,0-1 0 0 0,0 1 0 0 0,-1 0 1 0 0,1-1-1 0 0,0 1 0 0 0,0 0 0 0 0,0-1 1 0 0,0 1-1 0 0,0-1 0 0 0,0 1 0 0 0,0 0 1 0 0,0-1-1 0 0,0 1 0 0 0,0 0 0 0 0,0-1 1 0 0,1 1-1 0 0,-1-1 0 0 0,0 1 1 0 0,0 0-1 0 0,0-1 0 0 0,1 1 0 0 0,-1-1 1 0 0,0 1-1 0 0,1-1 0 0 0,-1 1 0 0 0,1 0 1 0 0,13 4-1528 0 0</inkml:trace>
</inkml:ink>
</file>

<file path=ppt/ink/ink5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4:46.162"/>
    </inkml:context>
    <inkml:brush xml:id="br0">
      <inkml:brushProperty name="width" value="0.1" units="cm"/>
      <inkml:brushProperty name="height" value="0.1" units="cm"/>
      <inkml:brushProperty name="color" value="#004F8B"/>
    </inkml:brush>
  </inkml:definitions>
  <inkml:trace contextRef="#ctx0" brushRef="#br0">201 19 280 0 0,'0'0'651'0'0,"-9"-18"6767"0"0,9 18-7341 0 0,-16 18 622 0 0,-15 28-876 0 0,3-15 629 0 0,30-38-444 0 0,-2 4-1 0 0,1 1 1 0 0,0 0-1 0 0,-1-1 1 0 0,1 1-1 0 0,0 0 1 0 0,0 0-1 0 0,1 0 1 0 0,-1 0-1 0 0,0 0 1 0 0,4-3-1 0 0,-4 4 44 0 0,15-33 526 0 0,-14 41-568 0 0,-4 19-4 0 0,-6 26 3 0 0,-10 8 7 0 0,-32 73-1 0 0,-6 17 24 0 0,50-142-40 0 0,5-6 2 0 0,0-1 1 0 0,-1 1-1 0 0,1 0 0 0 0,0-1 1 0 0,0 1-1 0 0,1 0 0 0 0,-1-1 1 0 0,0 1-1 0 0,0 0 0 0 0,1 0 1 0 0,-1 0-1 0 0,1 0 0 0 0,0 0 1 0 0,-1 0-1 0 0,1 0 0 0 0,0 0 1 0 0,0 2-1 0 0,23-7 21 0 0,-13 1-20 0 0,0-1 0 0 0,0 1 0 0 0,0-2 0 0 0,-1 1 0 0 0,11-6 0 0 0,21-8-15 0 0,-6 8-4 0 0,-9 3 34 0 0,-1-2 0 0 0,44-18 0 0 0,-65 24 1 0 0,0 0-1 0 0,0 0 1 0 0,0 0-1 0 0,0 0 0 0 0,0-1 1 0 0,-1 1-1 0 0,1-1 1 0 0,-1 0-1 0 0,0 0 0 0 0,1 0 1 0 0,-1 0-1 0 0,-1-1 1 0 0,1 1-1 0 0,0-1 1 0 0,-1 0-1 0 0,0 0 0 0 0,0 0 1 0 0,0 0-1 0 0,0 0 1 0 0,-1 0-1 0 0,1-1 0 0 0,-1 1 1 0 0,0 0-1 0 0,-1-1 1 0 0,1 1-1 0 0,-1-1 1 0 0,0 1-1 0 0,0-1 0 0 0,0 1 1 0 0,0-1-1 0 0,-2-4 1 0 0,-22-100 226 0 0,23 107-218 0 0,-3 7-22 0 0,0 0-1 0 0,1 0 0 0 0,-1 1 0 0 0,1 0 0 0 0,0-1 0 0 0,0 1 0 0 0,1 0 1 0 0,0 0-1 0 0,-2 10 0 0 0,-11 63-7 0 0,12-57 6 0 0,-31 224 87 0 0,10-65-1856 0 0,5-60-2998 0 0,11-88 2166 0 0</inkml:trace>
</inkml:ink>
</file>

<file path=ppt/ink/ink5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4:47.243"/>
    </inkml:context>
    <inkml:brush xml:id="br0">
      <inkml:brushProperty name="width" value="0.1" units="cm"/>
      <inkml:brushProperty name="height" value="0.1" units="cm"/>
      <inkml:brushProperty name="color" value="#004F8B"/>
    </inkml:brush>
  </inkml:definitions>
  <inkml:trace contextRef="#ctx0" brushRef="#br0">54 99 48 0 0,'8'-43'3200'0'0,"3"-13"1122"0"0,-17 171-3792 0 0,-26 141 1 0 0,14-132 55 0 0,8-60 152 0 0,10-61-676 0 0,-6-32-6081 0 0,5 24 3769 0 0</inkml:trace>
</inkml:ink>
</file>

<file path=ppt/ink/ink5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4:47.967"/>
    </inkml:context>
    <inkml:brush xml:id="br0">
      <inkml:brushProperty name="width" value="0.1" units="cm"/>
      <inkml:brushProperty name="height" value="0.1" units="cm"/>
      <inkml:brushProperty name="color" value="#004F8B"/>
    </inkml:brush>
  </inkml:definitions>
  <inkml:trace contextRef="#ctx0" brushRef="#br0">1 237 56 0 0,'0'-6'242'0'0,"-1"0"-1"0"0,1 0 1 0 0,0 1 0 0 0,1-1-1 0 0,-1 0 1 0 0,1 0 0 0 0,1 0 0 0 0,-1 1-1 0 0,1-1 1 0 0,-1 1 0 0 0,2-1-1 0 0,-1 1 1 0 0,1 0 0 0 0,-1 0-1 0 0,1 0 1 0 0,1 0 0 0 0,-1 0 0 0 0,1 1-1 0 0,0-1 1 0 0,0 1 0 0 0,0 0-1 0 0,0 0 1 0 0,1 1 0 0 0,5-5-1 0 0,15-9 55 0 0,0 1 0 0 0,1 1 0 0 0,36-15-1 0 0,-47 23-146 0 0,-7 3-105 0 0,1 0-1 0 0,1 0 1 0 0,-1 1-1 0 0,12-2 1 0 0,-19 4-1 0 0,1 2-21 0 0,15 0-4 0 0,-16-1-10 0 0,0 0-1 0 0,0 0 0 0 0,0 0 1 0 0,0 0-1 0 0,0 1 0 0 0,0-1 1 0 0,0 0-1 0 0,0 1 0 0 0,0 0 1 0 0,0-1-1 0 0,0 1 0 0 0,0 0 1 0 0,0 0-1 0 0,-1 0 0 0 0,1 0 1 0 0,0 1-1 0 0,-1-1 0 0 0,1 0 1 0 0,-1 1-1 0 0,1-1 0 0 0,-1 1 1 0 0,0-1-1 0 0,1 1 0 0 0,0 1 1 0 0,0 2 27 0 0,-1 0 1 0 0,1 0-1 0 0,-1-1 1 0 0,0 1 0 0 0,0 0-1 0 0,-1 0 1 0 0,0 0-1 0 0,0 0 1 0 0,0 0 0 0 0,0 0-1 0 0,-1 0 1 0 0,1 0-1 0 0,-1 0 1 0 0,-1-1 0 0 0,1 1-1 0 0,-1 0 1 0 0,1-1-1 0 0,-1 1 1 0 0,-1-1 0 0 0,1 1-1 0 0,-1-1 1 0 0,-3 5-1 0 0,-11 14 72 0 0,0-1 0 0 0,-38 37 1 0 0,29-32-9 0 0,-32 23 14 0 0,37-34-58 0 0,20-15-31 0 0,-12 11 818 0 0,28-17-824 0 0,-6 2-7 0 0,0 0 0 0 0,1 1 0 0 0,-1 0 0 0 0,1 1 0 0 0,0 0-1 0 0,-1 0 1 0 0,1 1 0 0 0,0 0 0 0 0,-1 1 0 0 0,15 2 0 0 0,-18-1-9 0 0,-1 0 1 0 0,1 0-1 0 0,0 1 1 0 0,-1-1 0 0 0,1 1-1 0 0,-1 1 1 0 0,0-1 0 0 0,0 1-1 0 0,0-1 1 0 0,-1 2-1 0 0,1-1 1 0 0,-1 0 0 0 0,0 1-1 0 0,0 0 1 0 0,0 0-1 0 0,-1 0 1 0 0,0 0 0 0 0,0 0-1 0 0,0 1 1 0 0,-1 0-1 0 0,0-1 1 0 0,0 1 0 0 0,0 0-1 0 0,0 0 1 0 0,-1 0 0 0 0,0 0-1 0 0,-1 0 1 0 0,1 9-1 0 0,-1-6 10 0 0,1-1-1 0 0,-2 0 1 0 0,1 0-1 0 0,-1 1 1 0 0,0-1-1 0 0,-1 0 1 0 0,0 0-1 0 0,0 0 1 0 0,-1 0-1 0 0,0-1 1 0 0,0 1-1 0 0,-1-1 1 0 0,0 1-1 0 0,0-1 0 0 0,-1 0 1 0 0,0-1-1 0 0,0 1 1 0 0,0-1-1 0 0,-1 0 1 0 0,-10 8-1 0 0,7-8 5 0 0,-2 0-1 0 0,1 0 0 0 0,-1-1 1 0 0,0 0-1 0 0,0-1 1 0 0,0 0-1 0 0,-1-1 0 0 0,1 0 1 0 0,-14 1-1 0 0,18-3-70 0 0,0-1 0 0 0,1 1 0 0 0,-1-2 0 0 0,0 1 0 0 0,0-1-1 0 0,1 0 1 0 0,-1 0 0 0 0,1 0 0 0 0,-1-1 0 0 0,1 0 0 0 0,-1-1 0 0 0,1 1 0 0 0,0-1 0 0 0,0 0 0 0 0,0-1-1 0 0,1 0 1 0 0,-8-6 0 0 0,12 9-108 0 0,0 0 0 0 0,0-1 0 0 0,0 1 0 0 0,0-1 0 0 0,0 1 0 0 0,1-1 0 0 0,-1 0 0 0 0,0 1 0 0 0,1-1 0 0 0,0 0-1 0 0,-1 1 1 0 0,1-1 0 0 0,0 0 0 0 0,0 0 0 0 0,0 1 0 0 0,0-1 0 0 0,0 0 0 0 0,0 1 0 0 0,1-1 0 0 0,-1 0 0 0 0,1 1 0 0 0,-1-1 0 0 0,1 0 0 0 0,-1 1-1 0 0,1-1 1 0 0,0 1 0 0 0,0-1 0 0 0,0 1 0 0 0,0-1 0 0 0,0 1 0 0 0,0 0 0 0 0,0-1 0 0 0,0 1 0 0 0,0 0 0 0 0,3-2 0 0 0,13-10-2051 0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5:02.467"/>
    </inkml:context>
    <inkml:brush xml:id="br0">
      <inkml:brushProperty name="width" value="0.05" units="cm"/>
      <inkml:brushProperty name="height" value="0.05" units="cm"/>
      <inkml:brushProperty name="color" value="#E71224"/>
    </inkml:brush>
  </inkml:definitions>
  <inkml:trace contextRef="#ctx0" brushRef="#br0">69 197 328 0 0,'0'0'5157'0'0,"2"-6"-4925"0"0,4-20 259 0 0,-1-1 0 0 0,-1 0 1 0 0,-2 0-1 0 0,0-36 0 0 0,-2 61-391 0 0,1-16 407 0 0,-22 178-453 0 0,10-82-53 0 0,-29 107 64 0 0,26-125 199 0 0,13-58 123 0 0,1-9-1763 0 0,-1-15 933 0 0,-1-19-3569 0 0,2 38 1920 0 0</inkml:trace>
</inkml:ink>
</file>

<file path=ppt/ink/ink5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4:50.820"/>
    </inkml:context>
    <inkml:brush xml:id="br0">
      <inkml:brushProperty name="width" value="0.1" units="cm"/>
      <inkml:brushProperty name="height" value="0.1" units="cm"/>
      <inkml:brushProperty name="color" value="#004F8B"/>
    </inkml:brush>
  </inkml:definitions>
  <inkml:trace contextRef="#ctx0" brushRef="#br0">85 59 188 0 0,'-14'5'2256'0'0,"10"-3"-2160"0"0,0 1 117 0 0,-1-1-1 0 0,0 1 0 0 0,1-1 1 0 0,-1 0-1 0 0,0-1 0 0 0,-8 3 0 0 0,-12 8 3733 0 0,481-93-2186 0 0,-258 67-1167 0 0,-174 17-1592 0 0,-24-3 980 0 0,0 1 0 0 0,0-1 0 0 0,0 0 0 0 0,0 1-1 0 0,0-1 1 0 0,0 1 0 0 0,0-1 0 0 0,0 1 0 0 0,0-1 0 0 0,0 0-1 0 0,0 1 1 0 0,0-1 0 0 0,0 1 0 0 0,0-1 0 0 0,0 0 0 0 0,0 1-1 0 0,-1-1 1 0 0,1 1 0 0 0,0-1 0 0 0,0 0 0 0 0,-1 1 0 0 0,1-1-1 0 0,0 0 1 0 0,0 1 0 0 0,-1-1 0 0 0,1 0 0 0 0,0 0 0 0 0,-1 1-1 0 0,1-1 1 0 0,0 0 0 0 0,-1 1 0 0 0,-48 32-2466 0 0,31-22-273 0 0,5-1 827 0 0</inkml:trace>
</inkml:ink>
</file>

<file path=ppt/ink/ink5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4:51.221"/>
    </inkml:context>
    <inkml:brush xml:id="br0">
      <inkml:brushProperty name="width" value="0.1" units="cm"/>
      <inkml:brushProperty name="height" value="0.1" units="cm"/>
      <inkml:brushProperty name="color" value="#004F8B"/>
    </inkml:brush>
  </inkml:definitions>
  <inkml:trace contextRef="#ctx0" brushRef="#br0">112 1 204 0 0,'-12'6'634'0'0,"1"0"0"0"0,0 1-1 0 0,1 0 1 0 0,-10 10 0 0 0,-12 7 422 0 0,30-23-947 0 0,-11 9 2504 0 0,101-24-2172 0 0,81-13 550 0 0,276-8 0 0 0,-416 36-1548 0 0,-27 0 193 0 0,8 0-479 0 0</inkml:trace>
</inkml:ink>
</file>

<file path=ppt/ink/ink5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4:58.185"/>
    </inkml:context>
    <inkml:brush xml:id="br0">
      <inkml:brushProperty name="width" value="0.1" units="cm"/>
      <inkml:brushProperty name="height" value="0.1" units="cm"/>
      <inkml:brushProperty name="color" value="#004F8B"/>
    </inkml:brush>
  </inkml:definitions>
  <inkml:trace contextRef="#ctx0" brushRef="#br0">228 198 336 0 0,'0'0'741'0'0,"-22"-28"1228"0"0,20 23-1751 0 0,1 0 1 0 0,-1-1-1 0 0,1 1 1 0 0,0 0-1 0 0,0-1 1 0 0,1 1-1 0 0,-1 0 1 0 0,1-1-1 0 0,1 1 1 0 0,-1-1-1 0 0,2-9 1 0 0,1 11-138 0 0,0 0-1 0 0,0 0 1 0 0,0 0 0 0 0,0 1-1 0 0,1-1 1 0 0,-1 1 0 0 0,1-1-1 0 0,0 1 1 0 0,0 1 0 0 0,0-1-1 0 0,5-2 1 0 0,0-1-5 0 0,0 0-32 0 0,0 0 1 0 0,0 1-1 0 0,1 0 1 0 0,-1 1 0 0 0,1 0-1 0 0,0 0 1 0 0,0 1-1 0 0,0 0 1 0 0,1 1-1 0 0,-1 0 1 0 0,1 1-1 0 0,-1 0 1 0 0,1 1-1 0 0,0 0 1 0 0,-1 1-1 0 0,17 2 1 0 0,-24-2-41 0 0,0 0 1 0 0,0-1 0 0 0,0 1 0 0 0,-1 1 0 0 0,1-1-1 0 0,0 0 1 0 0,-1 1 0 0 0,1-1 0 0 0,-1 1 0 0 0,1 0-1 0 0,-1 0 1 0 0,0 0 0 0 0,0 0 0 0 0,0 0 0 0 0,0 1-1 0 0,0-1 1 0 0,0 0 0 0 0,-1 1 0 0 0,1 0 0 0 0,-1-1-1 0 0,0 1 1 0 0,0 0 0 0 0,0-1 0 0 0,0 1-1 0 0,0 0 1 0 0,0 0 0 0 0,-1 0 0 0 0,1 0 0 0 0,-1 0-1 0 0,0 0 1 0 0,0 6 0 0 0,-1 9 1 0 0,0 0 0 0 0,-1 0 0 0 0,-1 0 0 0 0,-5 18 0 0 0,4-20 11 0 0,-1 3-6 0 0,0-1 0 0 0,-2 0 0 0 0,0 0-1 0 0,-1-1 1 0 0,-1 0 0 0 0,0 0 0 0 0,-21 27 0 0 0,-8 3 18 0 0,-49 47 0 0 0,5-7-15 0 0,26-35-11 0 0,39-38-17 0 0,0 1 0 0 0,-28 31 0 0 0,1-1 48 0 0,43-44-41 0 0,0 0-26 0 0,-4 4 8 0 0,4-4 129 0 0,2 0-301 0 0,-1-1 197 0 0,0 0 0 0 0,1 0 0 0 0,-1 0 0 0 0,0 0 0 0 0,0 1 0 0 0,0-1 0 0 0,1 0 0 0 0,-1 0 0 0 0,0 1 0 0 0,0-1 0 0 0,0 0 0 0 0,1 0 0 0 0,-1 1 0 0 0,0-1 0 0 0,0 0 0 0 0,0 1 0 0 0,0-1 0 0 0,0 0 0 0 0,0 0 0 0 0,0 1 0 0 0,0-1 0 0 0,0 0 0 0 0,0 1 0 0 0,0-1 0 0 0,0 0 0 0 0,0 1 0 0 0,0-1 0 0 0,0 0 0 0 0,0 1 0 0 0,0-1 0 0 0,0 0 0 0 0,0 0 0 0 0,0 1 0 0 0,0-1 0 0 0,-1 0 0 0 0,1 0 0 0 0,0 1 0 0 0,0-1 0 0 0,-8 20 954 0 0,31-52-841 0 0,0 1 0 0 0,53-54 0 0 0,-62 71-102 0 0,1 1 0 0 0,0 1 0 0 0,1 0 0 0 0,0 1 1 0 0,1 0-1 0 0,0 1 0 0 0,0 2 0 0 0,22-9 0 0 0,-27 14 10 0 0,0 1 0 0 0,1 0-1 0 0,-1 0 1 0 0,1 1 0 0 0,-1 1 0 0 0,1 0 0 0 0,-1 1-1 0 0,1 0 1 0 0,20 5 0 0 0,-8-2-192 0 0,-1-1-1 0 0,49 0 1 0 0,-33-9-986 0 0,-14-4-2546 0 0,-11 3 1511 0 0</inkml:trace>
</inkml:ink>
</file>

<file path=ppt/ink/ink5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4:58.555"/>
    </inkml:context>
    <inkml:brush xml:id="br0">
      <inkml:brushProperty name="width" value="0.1" units="cm"/>
      <inkml:brushProperty name="height" value="0.1" units="cm"/>
      <inkml:brushProperty name="color" value="#004F8B"/>
    </inkml:brush>
  </inkml:definitions>
  <inkml:trace contextRef="#ctx0" brushRef="#br0">53 26 244 0 0,'-5'4'467'0'0,"-36"40"2448"0"0,40-43-2529 0 0,1-1-312 0 0,0 0 0 0 0,-1 0 1 0 0,1 0-1 0 0,0 0 1 0 0,0 0-1 0 0,-1 0 0 0 0,1 0 1 0 0,0 0-1 0 0,0 0 1 0 0,-1 0-1 0 0,1-1 0 0 0,0 1 1 0 0,0 0-1 0 0,-1 0 1 0 0,1 0-1 0 0,0 0 0 0 0,0 0 1 0 0,0-1-1 0 0,0 1 1 0 0,-1 0-1 0 0,1 0 0 0 0,0 0 1 0 0,0-1-1 0 0,0 1 1 0 0,0 0-1 0 0,0 0 0 0 0,-1 0 1 0 0,1-1-1 0 0,0 1 1 0 0,0 0-1 0 0,0 0 0 0 0,0-1 1 0 0,0 1-1 0 0,0 0 1 0 0,0 0-1 0 0,0-1 0 0 0,0 1 1 0 0,0 0-1 0 0,0 0 1 0 0,0-1-1 0 0,0 1 0 0 0,0 0 1 0 0,0 0-1 0 0,0-1 1 0 0,0 1-1 0 0,1 0 0 0 0,-1 0 1 0 0,0 0-1 0 0,0-1 1 0 0,0 1-1 0 0,0 0 0 0 0,0 0 1 0 0,1 0-1 0 0,-1-1 1 0 0,0 1-1 0 0,0 0 0 0 0,0 0 1 0 0,1 0-1 0 0,15-25 1783 0 0,-13 22-2482 0 0,0 0 1 0 0,-1-1-1 0 0,1 0 0 0 0,-1 0 1 0 0,1 0-1 0 0,-1 0 1 0 0,-1 0-1 0 0,3-6 0 0 0</inkml:trace>
</inkml:ink>
</file>

<file path=ppt/ink/ink5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5:01.495"/>
    </inkml:context>
    <inkml:brush xml:id="br0">
      <inkml:brushProperty name="width" value="0.1" units="cm"/>
      <inkml:brushProperty name="height" value="0.1" units="cm"/>
      <inkml:brushProperty name="color" value="#004F8B"/>
    </inkml:brush>
  </inkml:definitions>
  <inkml:trace contextRef="#ctx0" brushRef="#br0">281 0 164 0 0,'0'0'299'0'0,"-10"12"595"0"0,-40 55 952 0 0,-57 97 0 0 0,86-124-1485 0 0,1 1 0 0 0,2 0 1 0 0,2 1-1 0 0,-13 54 0 0 0,26-89-281 0 0,1 0 1 0 0,1 1 0 0 0,0 0 0 0 0,0-1 0 0 0,0 1-1 0 0,1 0 1 0 0,0 0 0 0 0,2 11 0 0 0,-1-14-23 0 0,1-1 0 0 0,0 1-1 0 0,-1-1 1 0 0,2 0 0 0 0,-1 0 0 0 0,0 0 0 0 0,1 0 0 0 0,0 0 0 0 0,0 0 0 0 0,0-1 0 0 0,0 0 0 0 0,1 1-1 0 0,-1-1 1 0 0,1 0 0 0 0,6 3 0 0 0,-2 0 19 0 0,1 0 0 0 0,0-1 0 0 0,0 0 0 0 0,0 0 0 0 0,18 5-1 0 0,-22-9-60 0 0,0 0 0 0 0,0 0 0 0 0,0 0 0 0 0,0-1 0 0 0,0 0 0 0 0,0 0 0 0 0,0 0 0 0 0,0-1 0 0 0,0 1 0 0 0,0-1-1 0 0,0 0 1 0 0,0-1 0 0 0,6-2 0 0 0,5-2 1 0 0,-7 3-6 0 0,0 0 0 0 0,0 0 0 0 0,0 0 1 0 0,0-2-1 0 0,-1 1 0 0 0,1-1 0 0 0,-1 0 0 0 0,0 0 0 0 0,-1-1 0 0 0,1 0 0 0 0,-1-1 0 0 0,-1 0 1 0 0,1 0-1 0 0,-1 0 0 0 0,6-9 0 0 0,-6 5 11 0 0,-1 1-1 0 0,0-1 1 0 0,0 0 0 0 0,-1-1-1 0 0,0 1 1 0 0,2-17 0 0 0,-7 25-20 0 0,0-1-1 0 0,0 1 1 0 0,0-1 0 0 0,-1 1-1 0 0,1 0 1 0 0,-1 0 0 0 0,0 0 0 0 0,0 0-1 0 0,0 0 1 0 0,0 0 0 0 0,-1 0-1 0 0,1 1 1 0 0,-1-1 0 0 0,0 1 0 0 0,1-1-1 0 0,-1 1 1 0 0,0 0 0 0 0,0 0-1 0 0,0 1 1 0 0,-4-2 0 0 0,-2 0-2 0 0,0 1 1 0 0,-1 0-1 0 0,1 1 1 0 0,0 0-1 0 0,-1 1 1 0 0,1 0-1 0 0,0 0 1 0 0,-1 1-1 0 0,1 0 0 0 0,0 1 1 0 0,-1 0-1 0 0,1 0 1 0 0,0 1-1 0 0,1 0 1 0 0,-1 1-1 0 0,0 0 1 0 0,1 0-1 0 0,0 1 0 0 0,0 0 1 0 0,0 0-1 0 0,1 1 1 0 0,0 0-1 0 0,0 0 1 0 0,-9 11-1 0 0,-3 9-966 0 0,1 0-1 0 0,-18 38 1 0 0,20-35-1723 0 0,2-4 439 0 0</inkml:trace>
</inkml:ink>
</file>

<file path=ppt/ink/ink5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5:02.937"/>
    </inkml:context>
    <inkml:brush xml:id="br0">
      <inkml:brushProperty name="width" value="0.1" units="cm"/>
      <inkml:brushProperty name="height" value="0.1" units="cm"/>
      <inkml:brushProperty name="color" value="#004F8B"/>
    </inkml:brush>
  </inkml:definitions>
  <inkml:trace contextRef="#ctx0" brushRef="#br0">557 130 68 0 0,'0'0'5394'0'0,"-1"-23"-4527"0"0,-1 17-764 0 0,0-1 0 0 0,0 1-1 0 0,-1 0 1 0 0,1 0 0 0 0,-1 0-1 0 0,-1 0 1 0 0,1 0 0 0 0,-6-6-1 0 0,5 8-76 0 0,0 0 0 0 0,1 1 0 0 0,-1-1-1 0 0,-1 1 1 0 0,1 0 0 0 0,0 0 0 0 0,-1 1-1 0 0,1-1 1 0 0,-1 1 0 0 0,0 0 0 0 0,0 0-1 0 0,0 0 1 0 0,0 1 0 0 0,0 0 0 0 0,-9-1-1 0 0,-4 0 1 0 0,1 0-1 0 0,-1 1 1 0 0,0 1-1 0 0,0 1 1 0 0,1 0-1 0 0,-1 1 1 0 0,1 1-1 0 0,-1 1 1 0 0,1 1-1 0 0,0 0 1 0 0,0 1-1 0 0,1 1 0 0 0,0 0 1 0 0,-26 17-1 0 0,26-13-2 0 0,1 0-1 0 0,0 1 0 0 0,1 1 0 0 0,0 0 0 0 0,1 1 1 0 0,1 0-1 0 0,0 1 0 0 0,1 1 0 0 0,1-1 0 0 0,-17 35 0 0 0,27-47-1 0 0,-1-1 0 0 0,1 1 0 0 0,0 0-1 0 0,0 0 1 0 0,0 0 0 0 0,0-1 0 0 0,0 1-1 0 0,1 0 1 0 0,-1 0 0 0 0,1 0 0 0 0,0-1-1 0 0,0 1 1 0 0,0-1 0 0 0,0 1 0 0 0,0 0-1 0 0,1-1 1 0 0,-1 0 0 0 0,1 1 0 0 0,-1-1-1 0 0,1 0 1 0 0,0 0 0 0 0,0 0 0 0 0,0 0-1 0 0,0 0 1 0 0,3 2 0 0 0,3-1 23 0 0,-1-1-1 0 0,1 1 1 0 0,0-1 0 0 0,0 0 0 0 0,0-1 0 0 0,0 0-1 0 0,0 0 1 0 0,13-1 0 0 0,-12 0-25 0 0,5 0 14 0 0,1-1 1 0 0,0 0 0 0 0,-1-1 0 0 0,0-1 0 0 0,1 0 0 0 0,26-10 0 0 0,-8 0 50 0 0,53-30 0 0 0,-75 36-63 0 0,0 0 0 0 0,0-1 0 0 0,-1 0 0 0 0,-1 0 0 0 0,1-1 0 0 0,-1 0 0 0 0,-1-1 0 0 0,0 0 1 0 0,11-18-1 0 0,-4 9 30 0 0,-14 19-50 0 0,-1 0 0 0 0,0 1-1 0 0,1-1 1 0 0,-1 0 0 0 0,0 0-1 0 0,1 1 1 0 0,-1-1 0 0 0,0 0-1 0 0,0 0 1 0 0,1 1 0 0 0,-1-1-1 0 0,0 0 1 0 0,0 1 0 0 0,0-1 0 0 0,0 0-1 0 0,1 1 1 0 0,-1-1 0 0 0,0 1-1 0 0,0-1 1 0 0,0 0 0 0 0,0 1-1 0 0,0-1 1 0 0,0 0 0 0 0,0 1 0 0 0,0-1-1 0 0,0 1 1 0 0,0-1 0 0 0,0 0-1 0 0,0 1 1 0 0,0-1 0 0 0,0 1-1 0 0,-1-1 1 0 0,-7 61 15 0 0,5-41 2 0 0,-15 98-690 0 0,-4 0 1 0 0,-52 154 0 0 0,62-239-3263 0 0,10-21 1670 0 0</inkml:trace>
</inkml:ink>
</file>

<file path=ppt/ink/ink5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5:04.955"/>
    </inkml:context>
    <inkml:brush xml:id="br0">
      <inkml:brushProperty name="width" value="0.1" units="cm"/>
      <inkml:brushProperty name="height" value="0.1" units="cm"/>
      <inkml:brushProperty name="color" value="#004F8B"/>
    </inkml:brush>
  </inkml:definitions>
  <inkml:trace contextRef="#ctx0" brushRef="#br0">206 20 660 0 0,'9'-20'5994'0'0,"-13"26"-5824"0"0,-25 46 251 0 0,-151 300 984 0 0,180-352-1395 0 0,0 1 1 0 0,-1-1-1 0 0,1 1 1 0 0,0-1-1 0 0,0 1 0 0 0,0-1 1 0 0,-1 1-1 0 0,1 0 0 0 0,0-1 1 0 0,0 1-1 0 0,0-1 0 0 0,0 1 1 0 0,0 0-1 0 0,0-1 0 0 0,0 1 1 0 0,0-1-1 0 0,0 1 0 0 0,1 0 1 0 0,-1-1-1 0 0,0 1 0 0 0,0-1 1 0 0,0 1-1 0 0,1-1 0 0 0,-1 1 1 0 0,0-1-1 0 0,1 1 1 0 0,-1-1-1 0 0,0 1 0 0 0,1-1 1 0 0,-1 1-1 0 0,1-1 0 0 0,-1 0 1 0 0,1 1-1 0 0,-1-1 0 0 0,0 0 1 0 0,1 1-1 0 0,0 0 0 0 0,30 3 197 0 0,20-11-73 0 0,-30 1-116 0 0,-1 1 1 0 0,1 1 0 0 0,0 1 0 0 0,0 1-1 0 0,0 1 1 0 0,35 2 0 0 0,-53-1-18 0 0,1 0 0 0 0,-1 1 0 0 0,0-1 1 0 0,1 1-1 0 0,-1 0 0 0 0,0 0 0 0 0,0 0 0 0 0,0 1 0 0 0,0-1 1 0 0,0 1-1 0 0,0 0 0 0 0,0-1 0 0 0,-1 1 0 0 0,1 0 0 0 0,0 1 1 0 0,-1-1-1 0 0,0 0 0 0 0,1 1 0 0 0,-1 0 0 0 0,0-1 0 0 0,-1 1 1 0 0,1 0-1 0 0,0 0 0 0 0,-1 0 0 0 0,1 0 0 0 0,-1 0 0 0 0,0 0 1 0 0,0 1-1 0 0,0-1 0 0 0,-1 0 0 0 0,1 0 0 0 0,-1 1 0 0 0,0-1 1 0 0,0 0-1 0 0,0 1 0 0 0,0-1 0 0 0,0 0 0 0 0,-1 1 0 0 0,1-1 1 0 0,-1 0-1 0 0,0 1 0 0 0,0-1 0 0 0,-2 3 0 0 0,-2 5-24 0 0,-1 0 1 0 0,0-1-1 0 0,-1 0 0 0 0,0 0 1 0 0,0 0-1 0 0,-1-1 0 0 0,-1 0 0 0 0,1-1 1 0 0,-1 0-1 0 0,-1 0 0 0 0,1-1 0 0 0,-1 0 1 0 0,0-1-1 0 0,-1 0 0 0 0,0 0 0 0 0,0-1 1 0 0,0-1-1 0 0,-13 4 0 0 0,22-8-134 0 0,1 1-1 0 0,-1-1 1 0 0,0 1 0 0 0,1-1-1 0 0,-1 0 1 0 0,0 0-1 0 0,1 0 1 0 0,-1 0 0 0 0,1 0-1 0 0,-1 0 1 0 0,0-1-1 0 0,1 1 1 0 0,-1 0 0 0 0,1-1-1 0 0,-1 1 1 0 0,0-1-1 0 0,1 0 1 0 0,0 1-1 0 0,-1-1 1 0 0,1 0 0 0 0,-1 0-1 0 0,1 0 1 0 0,0 0-1 0 0,0 0 1 0 0,-1 0 0 0 0,1 0-1 0 0,0 0 1 0 0,0-1-1 0 0,0 1 1 0 0,0 0 0 0 0,0-1-1 0 0,1 1 1 0 0,-1-1-1 0 0,-1-2 1 0 0,-1-8-1884 0 0</inkml:trace>
</inkml:ink>
</file>

<file path=ppt/ink/ink5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5:05.540"/>
    </inkml:context>
    <inkml:brush xml:id="br0">
      <inkml:brushProperty name="width" value="0.1" units="cm"/>
      <inkml:brushProperty name="height" value="0.1" units="cm"/>
      <inkml:brushProperty name="color" value="#004F8B"/>
    </inkml:brush>
  </inkml:definitions>
  <inkml:trace contextRef="#ctx0" brushRef="#br0">88 34 16 0 0,'0'0'308'0'0,"-19"1"1653"0"0,-9 5-906 0 0,26-5-914 0 0,-22 9 511 0 0,9-4 3116 0 0,70-21-3485 0 0,0 2 0 0 0,1 3 0 0 0,1 2 0 0 0,108-2 0 0 0,-143 10-617 0 0,-20-1 91 0 0,0 1 0 0 0,1 0 1 0 0,-1 0-1 0 0,0 0 1 0 0,1 0-1 0 0,-1 0 0 0 0,1 1 1 0 0,-1-1-1 0 0,0 1 1 0 0,0-1-1 0 0,3 2 1 0 0,8 4-4493 0 0</inkml:trace>
</inkml:ink>
</file>

<file path=ppt/ink/ink5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5:06.320"/>
    </inkml:context>
    <inkml:brush xml:id="br0">
      <inkml:brushProperty name="width" value="0.1" units="cm"/>
      <inkml:brushProperty name="height" value="0.1" units="cm"/>
      <inkml:brushProperty name="color" value="#004F8B"/>
    </inkml:brush>
  </inkml:definitions>
  <inkml:trace contextRef="#ctx0" brushRef="#br0">483 104 304 0 0,'6'-39'3840'0'0,"-8"35"-3629"0"0,1-1 0 0 0,-1 1 0 0 0,0-1-1 0 0,0 1 1 0 0,0 0 0 0 0,-1 0 0 0 0,1 0-1 0 0,-1 0 1 0 0,-3-4 0 0 0,4 6-58 0 0,-32-14 551 0 0,30 16-684 0 0,-1 1 1 0 0,1 0-1 0 0,0 0 1 0 0,0 0-1 0 0,0 1 1 0 0,0-1-1 0 0,0 1 1 0 0,0 0-1 0 0,0 0 1 0 0,1 1 0 0 0,-1-1-1 0 0,1 1 1 0 0,-1-1-1 0 0,1 1 1 0 0,0 0-1 0 0,-4 5 1 0 0,-48 66 257 0 0,37-48-150 0 0,-1 4-12 0 0,0 1 0 0 0,2 1 0 0 0,2 0 0 0 0,-16 45 0 0 0,10-11 50 0 0,-17 88-1 0 0,36-145-150 0 0,0 0 0 0 0,1 0 0 0 0,0 1 0 0 0,0-1-1 0 0,1 0 1 0 0,0 1 0 0 0,1-1 0 0 0,0 0 0 0 0,3 13 0 0 0,-2-18-7 0 0,-1 0 1 0 0,1-1 0 0 0,0 1 0 0 0,0-1 0 0 0,0 1 0 0 0,0-1 0 0 0,1 0 0 0 0,-1 0 0 0 0,1 0 0 0 0,0 0-1 0 0,0 0 1 0 0,0-1 0 0 0,0 1 0 0 0,0-1 0 0 0,0 0 0 0 0,1 0 0 0 0,0 0 0 0 0,-1 0 0 0 0,1 0 0 0 0,0-1 0 0 0,-1 0-1 0 0,1 0 1 0 0,0 0 0 0 0,5 1 0 0 0,8 1 19 0 0,1 0-1 0 0,-1 0 1 0 0,1-2-1 0 0,0 0 1 0 0,0-1-1 0 0,18-3 1 0 0,-30 3-19 0 0,0-1 1 0 0,-1 0 0 0 0,1 0-1 0 0,0 0 1 0 0,0-1 0 0 0,0 0-1 0 0,-1 0 1 0 0,1-1-1 0 0,-1 1 1 0 0,0-1 0 0 0,0 0-1 0 0,0-1 1 0 0,0 1-1 0 0,0-1 1 0 0,-1 0 0 0 0,1 0-1 0 0,-1-1 1 0 0,0 1-1 0 0,-1-1 1 0 0,1 0 0 0 0,-1 0-1 0 0,0 0 1 0 0,0 0-1 0 0,0-1 1 0 0,-1 1 0 0 0,0-1-1 0 0,0 1 1 0 0,2-11 0 0 0,-3 9 8 0 0,0 1 1 0 0,0-1-1 0 0,0 1 1 0 0,-1-1 0 0 0,0 1-1 0 0,-1-1 1 0 0,1 0-1 0 0,-1 1 1 0 0,-1-1 0 0 0,-1-7-1 0 0,1 10-5 0 0,0 0-1 0 0,0 0 1 0 0,-1 0-1 0 0,1 0 1 0 0,-1 0-1 0 0,0 1 1 0 0,0-1-1 0 0,0 1 1 0 0,0-1-1 0 0,0 1 1 0 0,-1 0-1 0 0,0 1 1 0 0,1-1-1 0 0,-1 1 1 0 0,-8-4-1 0 0,3 2 3 0 0,0 1 1 0 0,0 0-1 0 0,0 1 0 0 0,0 0 0 0 0,-1 0 0 0 0,1 1 0 0 0,-1 0 0 0 0,1 1 1 0 0,-1 0-1 0 0,1 1 0 0 0,-1 0 0 0 0,1 0 0 0 0,-1 1 0 0 0,1 0 0 0 0,0 1 1 0 0,0-1-1 0 0,0 2 0 0 0,-13 6 0 0 0,-15 9-916 0 0,0 2 0 0 0,-62 47 1 0 0,83-56 32 0 0,-4 2-1684 0 0,4 0 192 0 0</inkml:trace>
</inkml:ink>
</file>

<file path=ppt/ink/ink5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5:09.108"/>
    </inkml:context>
    <inkml:brush xml:id="br0">
      <inkml:brushProperty name="width" value="0.1" units="cm"/>
      <inkml:brushProperty name="height" value="0.1" units="cm"/>
      <inkml:brushProperty name="color" value="#004F8B"/>
    </inkml:brush>
  </inkml:definitions>
  <inkml:trace contextRef="#ctx0" brushRef="#br0">150 31 528 0 0,'20'-30'7192'0'0,"-28"75"-6918"0"0,-3 0 0 0 0,-2 0 0 0 0,-1-1 0 0 0,-32 66 0 0 0,-14 39 106 0 0,52-130-302 0 0,7-17-66 0 0,0 0 0 0 0,0-1-1 0 0,0 1 1 0 0,0 0 0 0 0,0 0-1 0 0,0 1 1 0 0,1-1-1 0 0,-1 0 1 0 0,1 0 0 0 0,-1 0-1 0 0,1 0 1 0 0,0 1 0 0 0,0-1-1 0 0,0 0 1 0 0,0 0-1 0 0,0 0 1 0 0,1 1 0 0 0,-1-1-1 0 0,0 0 1 0 0,1 0 0 0 0,1 3-1 0 0,0-4-1 0 0,-1-1 0 0 0,1 1-1 0 0,0 0 1 0 0,0-1 0 0 0,0 0-1 0 0,0 1 1 0 0,0-1 0 0 0,0 0-1 0 0,-1 0 1 0 0,1 0 0 0 0,0 0-1 0 0,0-1 1 0 0,0 1 0 0 0,0 0 0 0 0,0-1-1 0 0,2 0 1 0 0,163-39 51 0 0,-151 35-32 0 0,-2 1 1 0 0,1-2-1 0 0,0 0 1 0 0,-1 0-1 0 0,25-18 1 0 0,-37 23 24 0 0,8-15 154 0 0,-9 15-196 0 0,0-1 0 0 0,0 1 1 0 0,-1 0-1 0 0,1-1 0 0 0,0 1 1 0 0,0 0-1 0 0,-1-1 0 0 0,1 1 0 0 0,-1-1 1 0 0,0 1-1 0 0,1-1 0 0 0,-1 1 1 0 0,0-1-1 0 0,0 1 0 0 0,0-1 0 0 0,0-1 1 0 0,0-1 5 0 0,0-10 80 0 0,-3-17-60 0 0,3 29-30 0 0,-3-13 32 0 0,3 12-37 0 0,0-1 4 0 0,0 0 0 0 0,0 1 0 0 0,-1-1 0 0 0,1 1 0 0 0,-1-1-1 0 0,1 1 1 0 0,-1 0 0 0 0,-2-6 0 0 0,2 8 26 0 0,-7-37 340 0 0,-4 357-269 0 0,0 31-1031 0 0,7-202-4689 0 0,4-109 2852 0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5:03.445"/>
    </inkml:context>
    <inkml:brush xml:id="br0">
      <inkml:brushProperty name="width" value="0.05" units="cm"/>
      <inkml:brushProperty name="height" value="0.05" units="cm"/>
      <inkml:brushProperty name="color" value="#E71224"/>
    </inkml:brush>
  </inkml:definitions>
  <inkml:trace contextRef="#ctx0" brushRef="#br0">95 84 372 0 0,'0'0'3926'0'0,"0"0"-3876"0"0,-1 0 0 0 0,1-1 0 0 0,0 1 0 0 0,-1-1 0 0 0,1 1 0 0 0,-1-1 0 0 0,1 1 0 0 0,0-1 0 0 0,-1 1 0 0 0,1-1 0 0 0,0 1 0 0 0,0-1 0 0 0,-1 1-1 0 0,1-1 1 0 0,0 0 0 0 0,0 1 0 0 0,0-1 0 0 0,0 1 0 0 0,0-1 0 0 0,0 0 0 0 0,-1 1 0 0 0,2-1 0 0 0,-1 1 0 0 0,0-1 0 0 0,0 0 0 0 0,0 1 0 0 0,0-1 0 0 0,0 1 0 0 0,0-1 0 0 0,1 0 0 0 0,9-9 117 0 0,-5 5-83 0 0,1 0 0 0 0,-1 0 1 0 0,1 0-1 0 0,-1 1 0 0 0,1 0 0 0 0,1 0 1 0 0,-1 0-1 0 0,0 1 0 0 0,1 0 0 0 0,0 0 0 0 0,0 1 1 0 0,0 0-1 0 0,0 0 0 0 0,13-2 0 0 0,-12 3-56 0 0,0 1-1 0 0,0-1 0 0 0,1 1 0 0 0,-1 1 0 0 0,0-1 0 0 0,1 1 1 0 0,-1 1-1 0 0,15 4 0 0 0,-18-6-28 0 0,5 18-19 0 0,-7-10 8 0 0,-2-6 3 0 0,-1 3 15 0 0,-1-1-1 0 0,0 1 1 0 0,0-1-1 0 0,0 0 1 0 0,0 1 0 0 0,-1-1-1 0 0,0 0 1 0 0,0 0-1 0 0,0 0 1 0 0,0 0 0 0 0,0 0-1 0 0,-1 0 1 0 0,0-1-1 0 0,-3 5 1 0 0,-51 44 106 0 0,43-41-98 0 0,1-1 64 0 0,0 0-1 0 0,-1-1 1 0 0,-1-1 0 0 0,0 0 0 0 0,0-1-1 0 0,0 0 1 0 0,-1-2 0 0 0,-22 6-1 0 0,36-10 149 0 0,-6 1-166 0 0,8-2-27 0 0,0 0 1 0 0,0 0 0 0 0,0 0-1 0 0,0-1 1 0 0,0 1-1 0 0,0 0 1 0 0,0 0 0 0 0,0 0-1 0 0,0 0 1 0 0,0 0-1 0 0,0 0 1 0 0,0 0 0 0 0,0 0-1 0 0,0 0 1 0 0,0 0-1 0 0,0-1 1 0 0,0 1 0 0 0,0 0-1 0 0,0 0 1 0 0,0 0-1 0 0,0 0 1 0 0,0 0 0 0 0,0 0-1 0 0,-1 0 1 0 0,1 0-1 0 0,0 0 1 0 0,0 0-1 0 0,0 0 1 0 0,0 0 0 0 0,0 0-1 0 0,0 0 1 0 0,0 0-1 0 0,0-1 1 0 0,0 1 0 0 0,0 0-1 0 0,0 0 1 0 0,-1 0-1 0 0,1 0 1 0 0,0 0 0 0 0,0 0-1 0 0,0 0 1 0 0,0 0-1 0 0,0 0 1 0 0,0 0 0 0 0,0 0-1 0 0,0 0 1 0 0,0 0-1 0 0,-1 1 1 0 0,7-6-23 0 0,0 0-1 0 0,0 0 1 0 0,0 1 0 0 0,1 0 0 0 0,-1 1-1 0 0,1-1 1 0 0,0 1 0 0 0,0 1 0 0 0,0-1-1 0 0,0 1 1 0 0,0 0 0 0 0,1 1 0 0 0,-1 0 0 0 0,0 0-1 0 0,1 0 1 0 0,-1 1 0 0 0,1 0 0 0 0,-1 1-1 0 0,1-1 1 0 0,-1 1 0 0 0,1 1 0 0 0,7 2-1 0 0,-12-3-11 0 0,0-1-1 0 0,0 1 1 0 0,0 0-1 0 0,0 0 1 0 0,0 0-1 0 0,0 1 1 0 0,-1-1-1 0 0,1 1 0 0 0,0 0 1 0 0,-1 0-1 0 0,1 0 1 0 0,-1 0-1 0 0,1 0 1 0 0,-1 0-1 0 0,0 0 1 0 0,0 1-1 0 0,0-1 1 0 0,0 1-1 0 0,-1 0 1 0 0,1-1-1 0 0,-1 1 1 0 0,1 0-1 0 0,-1 0 0 0 0,0 0 1 0 0,0 0-1 0 0,-1 0 1 0 0,1 0-1 0 0,0 0 1 0 0,-1 1-1 0 0,0-1 1 0 0,0 0-1 0 0,0 0 1 0 0,0 0-1 0 0,0 0 1 0 0,-1 1-1 0 0,-1 5 0 0 0,0 1-3 0 0,-1 1-1 0 0,0 0 1 0 0,0-1-1 0 0,-1 0 1 0 0,-1 0-1 0 0,0 0 0 0 0,0 0 1 0 0,-1-1-1 0 0,-8 10 1 0 0,7-10 11 0 0,-1-1 1 0 0,-1 0 0 0 0,0 0 0 0 0,0-1 0 0 0,0 0-1 0 0,-1-1 1 0 0,0 0 0 0 0,0-1 0 0 0,0 1 0 0 0,-1-2-1 0 0,0 0 1 0 0,0 0 0 0 0,0-1 0 0 0,-12 2 0 0 0,21-5 1 0 0,0 1-1 0 0,-1-1 1 0 0,1 0 0 0 0,0 0 0 0 0,0 0 0 0 0,-1 0 0 0 0,1-1 0 0 0,0 1 0 0 0,-1 0 0 0 0,1-1 0 0 0,0 0 0 0 0,0 1 0 0 0,0-1 0 0 0,-1 0 0 0 0,1 0-1 0 0,0-1 1 0 0,0 1 0 0 0,0 0 0 0 0,1 0 0 0 0,-1-1 0 0 0,0 0 0 0 0,0 1 0 0 0,1-1 0 0 0,-1 0 0 0 0,1 1 0 0 0,0-1 0 0 0,-1 0 0 0 0,1 0 0 0 0,-1-3-1 0 0,-6-29-1526 0 0,14 2-3635 0 0</inkml:trace>
</inkml:ink>
</file>

<file path=ppt/ink/ink5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5:12.371"/>
    </inkml:context>
    <inkml:brush xml:id="br0">
      <inkml:brushProperty name="width" value="0.1" units="cm"/>
      <inkml:brushProperty name="height" value="0.1" units="cm"/>
      <inkml:brushProperty name="color" value="#004F8B"/>
    </inkml:brush>
  </inkml:definitions>
  <inkml:trace contextRef="#ctx0" brushRef="#br0">297 110 260 0 0,'22'-36'3332'0'0,"-21"35"-2681"0"0,12-33 2017 0 0,-12 9-1922 0 0,-1 23-308 0 0,1 2-426 0 0,-1-1 0 0 0,0 1 1 0 0,0 0-1 0 0,0-1 0 0 0,0 1 0 0 0,0-1 1 0 0,0 1-1 0 0,0 0 0 0 0,0-1 1 0 0,0 1-1 0 0,0 0 0 0 0,0-1 0 0 0,0 1 1 0 0,0-1-1 0 0,0 1 0 0 0,-1 0 0 0 0,1-1 1 0 0,0 1-1 0 0,0 0 0 0 0,0-1 1 0 0,0 1-1 0 0,-1 0 0 0 0,1-1 0 0 0,0 1 1 0 0,0 0-1 0 0,-1 0 0 0 0,1-1 1 0 0,0 1-1 0 0,0 0 0 0 0,-1 0 0 0 0,1-1 1 0 0,0 1-1 0 0,-1 0 0 0 0,1 0 1 0 0,0 0-1 0 0,-1 0 0 0 0,1-1 0 0 0,0 1 1 0 0,-1 0-1 0 0,1 0 0 0 0,-1 0 0 0 0,1 0 1 0 0,0 0-1 0 0,-1 0 0 0 0,1 0 1 0 0,0 0-1 0 0,-2 0 0 0 0,-13 10-8 0 0,0 0 0 0 0,1 1 0 0 0,-1 0 0 0 0,2 1 0 0 0,0 1 0 0 0,1 0 0 0 0,0 1 0 0 0,1 0 0 0 0,0 1 0 0 0,1 0 0 0 0,1 0 0 0 0,0 1 0 0 0,1 0 0 0 0,-9 28 0 0 0,12-29 13 0 0,1 0 0 0 0,0 0 0 0 0,1 0 1 0 0,1 0-1 0 0,1 0 0 0 0,0 1 0 0 0,0-1 0 0 0,2 0 0 0 0,0 1 0 0 0,1-1 0 0 0,0 0 0 0 0,1 0 0 0 0,1 0 0 0 0,0 0 0 0 0,1-1 0 0 0,1 1 0 0 0,14 25 0 0 0,-16-35 13 0 0,0 1 1 0 0,0-1 0 0 0,0 0-1 0 0,1 0 1 0 0,0 0 0 0 0,0 0-1 0 0,1-1 1 0 0,-1 0-1 0 0,1 0 1 0 0,0-1 0 0 0,0 1-1 0 0,0-1 1 0 0,0-1-1 0 0,0 1 1 0 0,1-1 0 0 0,-1 0-1 0 0,1 0 1 0 0,0-1 0 0 0,-1 0-1 0 0,1 0 1 0 0,0-1-1 0 0,0 1 1 0 0,0-2 0 0 0,-1 1-1 0 0,1-1 1 0 0,0 0-1 0 0,0 0 1 0 0,-1-1 0 0 0,1 0-1 0 0,-1 0 1 0 0,1 0 0 0 0,-1-1-1 0 0,0 0 1 0 0,0 0-1 0 0,0-1 1 0 0,0 0 0 0 0,6-5-1 0 0,1-3-1 0 0,-1 0 0 0 0,0 0-1 0 0,-1-1 1 0 0,0-1 0 0 0,-1 0-1 0 0,-1 0 1 0 0,0-1 0 0 0,-1 0-1 0 0,-1-1 1 0 0,0 0 0 0 0,-1 0-1 0 0,-1 0 1 0 0,0-1 0 0 0,-1 1-1 0 0,-1-1 1 0 0,-1 0 0 0 0,1-35-1 0 0,-3 48-26 0 0,-1 0 0 0 0,1-1 0 0 0,-1 1 0 0 0,0-1 0 0 0,-1 1 0 0 0,1 0 0 0 0,-1 0 0 0 0,1-1-1 0 0,-1 1 1 0 0,0 0 0 0 0,-1 1 0 0 0,1-1 0 0 0,-1 0 0 0 0,0 1 0 0 0,0-1 0 0 0,-5-4 0 0 0,2 3-7 0 0,-1 0-1 0 0,0 1 1 0 0,0-1 0 0 0,0 1 0 0 0,-1 1 0 0 0,1-1-1 0 0,-1 1 1 0 0,-11-2 0 0 0,-9-1-223 0 0,-1 1-1 0 0,0 1 1 0 0,-57 1-1 0 0,21 4-2575 0 0,-77 11-1 0 0,94-6 448 0 0</inkml:trace>
</inkml:ink>
</file>

<file path=ppt/ink/ink5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5T11:05:21.312"/>
    </inkml:context>
    <inkml:brush xml:id="br0">
      <inkml:brushProperty name="width" value="0.1" units="cm"/>
      <inkml:brushProperty name="height" value="0.1" units="cm"/>
      <inkml:brushProperty name="color" value="#004F8B"/>
    </inkml:brush>
  </inkml:definitions>
  <inkml:trace contextRef="#ctx0" brushRef="#br0">483 18 396,'0'0'439,"6"-12"900,-5 6-611,-4 8 848,-41 43-1361,2 2 0,3 2-1,-51 81 1,44-51 17,-69 157 1,89-163-72,-33 147 0,49-162-122,2 0 1,3 1 0,2-1-1,3 1 1,3-1-1,2 1 1,2-1-1,3 0 1,3-1-1,2 0 1,43 104 0,-41-126-8,1 0 0,1-2 1,2 0-1,2-1 0,0-1 1,2-1-1,30 27 0,5 2 640,-59-58-422,-1 0-227,0-1 0,0 0-1,0 0 1,0 0-1,0 1 1,0-1 0,1 0-1,-1 0 1,0 0 0,0 1-1,0-1 1,0 0-1,0 0 1,0 0 0,1 0-1,-1 1 1,0-1 0,0 0-1,0 0 1,1 0-1,-1 0 1,0 0 0,0 0-1,0 0 1,1 0 0,-1 0-1,0 1 1,0-1-1,1 0 1,-1 0 0,0 0-1,0 0 1,0 0 0,1 0-1,-1 0 1,0-1-1,0 1 1,1 0 0,-1 0-1,0 0 1,0 0 0,0 0-1,1 0 1,-1 0-1,0 0 1,0 0 0,0-1-1,0 1 1,1 0 0,-1 0-1,0 0 1,0 0-1,0-1 1,0 1 0,0 0-1,1 0 1,-1 0-1,0-1 1,0 1 0,0 0-1,0 0 1,0 0 0,0-1-1,0 1 1,12-17 326,5-30-6274,-14 37 3855</inkml:trace>
</inkml:ink>
</file>

<file path=ppt/ink/ink5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5:23.261"/>
    </inkml:context>
    <inkml:brush xml:id="br0">
      <inkml:brushProperty name="width" value="0.1" units="cm"/>
      <inkml:brushProperty name="height" value="0.1" units="cm"/>
      <inkml:brushProperty name="color" value="#004F8B"/>
    </inkml:brush>
  </inkml:definitions>
  <inkml:trace contextRef="#ctx0" brushRef="#br0">307 49 144 0 0,'0'0'1541'0'0,"-33"-34"3041"0"0,53 24-4362 0 0,-15 9-196 0 0,-1 0 0 0 0,0 0 1 0 0,1 0-1 0 0,-1 1 0 0 0,1 0 1 0 0,-1 0-1 0 0,0 0 0 0 0,1 0 1 0 0,-1 1-1 0 0,1 0 0 0 0,-1 0 1 0 0,0 0-1 0 0,0 0 1 0 0,1 1-1 0 0,-1-1 0 0 0,6 4 1 0 0,3 2 29 0 0,1 1 1 0 0,-1 0 0 0 0,16 14-1 0 0,-10-6-29 0 0,-1 1-1 0 0,0 1 1 0 0,-1 0-1 0 0,-1 2 1 0 0,-1-1 0 0 0,-1 2-1 0 0,0 0 1 0 0,-2 1-1 0 0,0 0 1 0 0,-2 1-1 0 0,0 0 1 0 0,-2 0-1 0 0,11 50 1 0 0,-12-29-3 0 0,-1 0 0 0 0,-3 0 0 0 0,-2 1 0 0 0,-1 0 0 0 0,-3-1 0 0 0,-1 0 0 0 0,-12 53 0 0 0,-79 267 116 0 0,70-292-73 0 0,-3-1-1 0 0,-3-2 1 0 0,-43 70 0 0 0,58-116 25 0 0,0 1 1 0 0,-2-2-1 0 0,0 0 0 0 0,-2-1 0 0 0,0-1 1 0 0,-37 27-1 0 0,37-32-330 0 0,-1-2-1 0 0,-44 22 1 0 0,48-27-675 0 0,-1-2 0 0 0,1 0-1 0 0,-1-1 1 0 0,-26 4 0 0 0</inkml:trace>
</inkml:ink>
</file>

<file path=ppt/ink/ink5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5:25.619"/>
    </inkml:context>
    <inkml:brush xml:id="br0">
      <inkml:brushProperty name="width" value="0.1" units="cm"/>
      <inkml:brushProperty name="height" value="0.1" units="cm"/>
      <inkml:brushProperty name="color" value="#004F8B"/>
    </inkml:brush>
  </inkml:definitions>
  <inkml:trace contextRef="#ctx0" brushRef="#br0">248 124 164 0 0,'22'-30'2732'0'0,"-20"25"-2579"0"0,0 1-1 0 0,0-1 1 0 0,-1 0 0 0 0,1 0 0 0 0,-1 0 0 0 0,0 0 0 0 0,-1 0 0 0 0,1 0 0 0 0,-1 0 0 0 0,0 0 0 0 0,0 0 0 0 0,-1 0 0 0 0,0 0-1 0 0,0 0 1 0 0,0 0 0 0 0,-2-6 0 0 0,2 9 9 0 0,-1 1-147 0 0,0 1 0 0 0,1 0 0 0 0,-1-1 0 0 0,0 1 0 0 0,1 0 0 0 0,-1 0 0 0 0,0 0 0 0 0,1 1 0 0 0,-1-1 0 0 0,0 0 0 0 0,1 0 0 0 0,-1 1 0 0 0,1-1 0 0 0,-1 1 0 0 0,1 0 0 0 0,-4 1 0 0 0,2-1-9 0 0,-6 4 20 0 0,1 1 0 0 0,-1 0 0 0 0,1 1 0 0 0,0 0 0 0 0,1 0 1 0 0,0 1-1 0 0,-8 10 0 0 0,-38 61 37 0 0,51-76-62 0 0,-18 29 12 0 0,2 1 0 0 0,1 0 0 0 0,2 1 0 0 0,-13 39 0 0 0,24-60 14 0 0,1-1-1 0 0,0 1 1 0 0,1 0 0 0 0,0 0-1 0 0,1 0 1 0 0,0 1-1 0 0,1-1 1 0 0,1 0 0 0 0,0 0-1 0 0,1 0 1 0 0,0 0-1 0 0,1 0 1 0 0,0 0 0 0 0,1-1-1 0 0,6 14 1 0 0,-8-23-6 0 0,-1 0-1 0 0,0-1 1 0 0,1 1 0 0 0,-1-1-1 0 0,1 0 1 0 0,0 1 0 0 0,0-1 0 0 0,0 0-1 0 0,0 0 1 0 0,0 0 0 0 0,0 0-1 0 0,1 0 1 0 0,-1-1 0 0 0,1 1-1 0 0,-1-1 1 0 0,1 1 0 0 0,-1-1 0 0 0,1 0-1 0 0,0 0 1 0 0,5 1 0 0 0,-3-2-3 0 0,0 1 1 0 0,0-1 0 0 0,0-1-1 0 0,0 1 1 0 0,0-1-1 0 0,0 1 1 0 0,0-2 0 0 0,0 1-1 0 0,0 0 1 0 0,-1-1-1 0 0,8-3 1 0 0,-2 0-1 0 0,0-1 0 0 0,0 0 0 0 0,-1 0 0 0 0,0-1-1 0 0,0 0 1 0 0,0-1 0 0 0,-1 0 0 0 0,0 0 0 0 0,0-1 0 0 0,6-10 0 0 0,-5 3-11 0 0,12-18 32 0 0,31-72 1 0 0,-48 96-26 0 0,0-2 1 0 0,0 1-1 0 0,-2 0 0 0 0,1-1 1 0 0,-1 1-1 0 0,-1-1 0 0 0,0 1 1 0 0,-1-1-1 0 0,0 0 0 0 0,-1 0 0 0 0,-2-14 1 0 0,3 25-14 0 0,0-1 0 0 0,-1 0-1 0 0,1 1 1 0 0,0-1 0 0 0,-1 1 0 0 0,1-1 0 0 0,-1 1 0 0 0,0-1 0 0 0,1 1 0 0 0,-1-1 0 0 0,0 1 0 0 0,0-1 0 0 0,0 1 0 0 0,0 0 0 0 0,0-1 0 0 0,0 1 0 0 0,0 0-1 0 0,-3-2 1 0 0,-4-5-2 0 0,7 6 2 0 0,-1 0 0 0 0,1 0-1 0 0,-1 0 1 0 0,0 0-1 0 0,0 0 1 0 0,0 1-1 0 0,0-1 1 0 0,0 1 0 0 0,0-1-1 0 0,0 1 1 0 0,-1 0-1 0 0,1-1 1 0 0,-1 1 0 0 0,1 1-1 0 0,0-1 1 0 0,-1 0-1 0 0,0 0 1 0 0,1 1 0 0 0,-1 0-1 0 0,1-1 1 0 0,-4 1-1 0 0,2 0 1 0 0,1 0-20 0 0,-26 6-143 0 0,27-6-15 0 0,1 1 0 0 0,0-1 0 0 0,0 0 0 0 0,0 1 0 0 0,0 0 0 0 0,0-1 0 0 0,1 1 0 0 0,-1-1 0 0 0,0 1 0 0 0,0 0 0 0 0,0 0 0 0 0,0 0 0 0 0,1-1 0 0 0,-1 1 0 0 0,0 0 1 0 0,1 0-1 0 0,-1 0 0 0 0,1 0 0 0 0,-1 0 0 0 0,1 0 0 0 0,-1 0 0 0 0,1 0 0 0 0,0 0 0 0 0,0 0 0 0 0,-1 2 0 0 0</inkml:trace>
</inkml:ink>
</file>

<file path=ppt/ink/ink5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5:25.966"/>
    </inkml:context>
    <inkml:brush xml:id="br0">
      <inkml:brushProperty name="width" value="0.1" units="cm"/>
      <inkml:brushProperty name="height" value="0.1" units="cm"/>
      <inkml:brushProperty name="color" value="#004F8B"/>
    </inkml:brush>
  </inkml:definitions>
  <inkml:trace contextRef="#ctx0" brushRef="#br0">62 0 332 0 0,'0'0'4462'0'0,"-3"5"-4189"0"0,-14 14 114 0 0,11-13-36 0 0,0 1 0 0 0,0-1-1 0 0,1 1 1 0 0,0 0 0 0 0,-8 15 0 0 0,12-21-85 0 0,10-11 250 0 0,21-8-5331 0 0,-22 14 2829 0 0</inkml:trace>
</inkml:ink>
</file>

<file path=ppt/ink/ink5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5:27.454"/>
    </inkml:context>
    <inkml:brush xml:id="br0">
      <inkml:brushProperty name="width" value="0.1" units="cm"/>
      <inkml:brushProperty name="height" value="0.1" units="cm"/>
      <inkml:brushProperty name="color" value="#004F8B"/>
    </inkml:brush>
  </inkml:definitions>
  <inkml:trace contextRef="#ctx0" brushRef="#br0">258 123 320 0 0,'2'-3'168'0'0,"0"1"-1"0"0,0-1 1 0 0,-1 0-1 0 0,1 1 1 0 0,-1-1-1 0 0,0 0 1 0 0,0 0-1 0 0,0 0 1 0 0,0 0-1 0 0,0 0 1 0 0,-1 0-1 0 0,1 0 1 0 0,-1 0 0 0 0,0-1-1 0 0,0 1 1 0 0,0 0-1 0 0,-1-5 1 0 0,1 5-43 0 0,-1 0-77 0 0,0 0-1 0 0,-1-1 1 0 0,1 1-1 0 0,-1 0 1 0 0,1 0-1 0 0,-1 0 1 0 0,0 0 0 0 0,0 0-1 0 0,-1 1 1 0 0,-3-4-1 0 0,-42-19 835 0 0,46 24-676 0 0,-3 2-191 0 0,1 0-1 0 0,0 0 1 0 0,0 1-1 0 0,0-1 1 0 0,0 1-1 0 0,0 0 1 0 0,0 0-1 0 0,0 0 1 0 0,-5 5-1 0 0,-20 21 389 0 0,-27 35 0 0 0,10 5 419 0 0,45-67-771 0 0,-1 2-19 0 0,1-1 0 0 0,-1 1 0 0 0,0-1 0 0 0,1 1 0 0 0,0 0 0 0 0,-1 0 0 0 0,1 0 0 0 0,0 0 0 0 0,0 5 0 0 0,0-7 17 0 0,1 0-38 0 0,-1 0 0 0 0,0 0 0 0 0,1 0 0 0 0,-1 0 0 0 0,0 0 0 0 0,1 0-1 0 0,0 0 1 0 0,-1 0 0 0 0,1 0 0 0 0,-1 0 0 0 0,1 1 0 0 0,0-1 0 0 0,0 0 0 0 0,0 0 0 0 0,0 0 0 0 0,0 0 0 0 0,0 1 0 0 0,0-1 0 0 0,0 0 0 0 0,1 2 0 0 0,2 25 189 0 0,5-17-134 0 0,1 0-1 0 0,0-1 1 0 0,0 0 0 0 0,1 0 0 0 0,0-1-1 0 0,1 0 1 0 0,0-1 0 0 0,0-1 0 0 0,16 9 0 0 0,32 23 58 0 0,-49-31-118 0 0,-1-3-4 0 0,-1 1 1 0 0,-1 0-1 0 0,1 1 1 0 0,-1 0-1 0 0,0 0 0 0 0,0 0 1 0 0,-1 1-1 0 0,9 15 1 0 0,-13-21-1 0 0,-1 1-1 0 0,0-1 1 0 0,-1 1 0 0 0,1 0 0 0 0,0 0 0 0 0,-1 0-1 0 0,1-1 1 0 0,-1 1 0 0 0,0 0 0 0 0,0 0 0 0 0,0 0 0 0 0,-1 0-1 0 0,1-1 1 0 0,-1 1 0 0 0,1 0 0 0 0,-1 0 0 0 0,0-1-1 0 0,0 1 1 0 0,0 0 0 0 0,-2 3 0 0 0,-2 1 8 0 0,1 0-1 0 0,-1-1 1 0 0,-1 1-1 0 0,-11 10 1 0 0,8-10-9 0 0,-1-1 0 0 0,0 0 0 0 0,-1-1 1 0 0,1 0-1 0 0,-1 0 0 0 0,0-1 0 0 0,0 0 0 0 0,-1-1 1 0 0,-11 1-1 0 0,21-3 4 0 0,-1-1 0 0 0,-7 1-3 0 0,8-1 15 0 0,-21-19-62 0 0,19 11 43 0 0,1 1 1 0 0,0-1-1 0 0,0 0 1 0 0,0-1 0 0 0,1 1-1 0 0,1 0 1 0 0,-1-1-1 0 0,1 1 1 0 0,1-1-1 0 0,-1 1 1 0 0,1-1-1 0 0,1 0 1 0 0,0 1 0 0 0,0 0-1 0 0,1-1 1 0 0,-1 1-1 0 0,6-12 1 0 0,-1 2 27 0 0,0 0 0 0 0,2 0 0 0 0,0 0-1 0 0,1 1 1 0 0,1 0 0 0 0,23-29 0 0 0,5-1 113 0 0,2 1 0 0 0,2 2 0 0 0,63-50 0 0 0,-76 69 50 0 0</inkml:trace>
</inkml:ink>
</file>

<file path=ppt/ink/ink5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5:28.030"/>
    </inkml:context>
    <inkml:brush xml:id="br0">
      <inkml:brushProperty name="width" value="0.1" units="cm"/>
      <inkml:brushProperty name="height" value="0.1" units="cm"/>
      <inkml:brushProperty name="color" value="#004F8B"/>
    </inkml:brush>
  </inkml:definitions>
  <inkml:trace contextRef="#ctx0" brushRef="#br0">244 36 52 0 0,'1'-1'374'0'0,"0"-1"0"0"0,0 1 1 0 0,-1-1-1 0 0,1 1 0 0 0,-1-1 0 0 0,1 1 1 0 0,-1-1-1 0 0,0 1 0 0 0,1-1 0 0 0,-1 0 1 0 0,0 1-1 0 0,0-4 0 0 0,-1 4-322 0 0,-1 0 0 0 0,1 0 0 0 0,0 0 0 0 0,0 0-1 0 0,-1 0 1 0 0,1 0 0 0 0,-1 0 0 0 0,1 0 0 0 0,-1 1 0 0 0,1-1 0 0 0,-1 1-1 0 0,1-1 1 0 0,-1 1 0 0 0,0-1 0 0 0,1 1 0 0 0,-1 0 0 0 0,1 0 0 0 0,-1 0-1 0 0,0 0 1 0 0,1 0 0 0 0,-1 0 0 0 0,0 1 0 0 0,1-1 0 0 0,-1 0 0 0 0,-2 2-1 0 0,-1 0 21 0 0,0 0-1 0 0,1 1 0 0 0,-1-1 0 0 0,0 1 0 0 0,1 1 0 0 0,0-1 1 0 0,0 0-1 0 0,-4 5 0 0 0,-8 9 57 0 0,2 0 1 0 0,1 1-1 0 0,-12 19 0 0 0,7-8 45 0 0,2 1 0 0 0,-24 62 0 0 0,35-80-123 0 0,1 0 0 0 0,1 0 0 0 0,0 1 0 0 0,1-1 0 0 0,0 1 1 0 0,1-1-1 0 0,0 1 0 0 0,1 0 0 0 0,0-1 0 0 0,1 1 0 0 0,3 14 0 0 0,-3-24-15 0 0,-1 0-1 0 0,1-1 1 0 0,0 1-1 0 0,0 0 0 0 0,0 0 1 0 0,0-1-1 0 0,0 1 1 0 0,1-1-1 0 0,-1 1 1 0 0,1-1-1 0 0,0 1 0 0 0,-1-1 1 0 0,1 0-1 0 0,0 0 1 0 0,0 0-1 0 0,0 0 0 0 0,1 0 1 0 0,-1-1-1 0 0,0 1 1 0 0,1-1-1 0 0,4 3 0 0 0,-4-3-8 0 0,1-1 1 0 0,-1 1-1 0 0,1-1 0 0 0,-1 0 0 0 0,1 0 0 0 0,-1 0 0 0 0,1 0 0 0 0,0-1 0 0 0,-1 1 0 0 0,1-1 0 0 0,-1 0 0 0 0,1 0 0 0 0,-1 0 0 0 0,0-1 0 0 0,4-1 0 0 0,4-3 12 0 0,0 0 0 0 0,0-2 0 0 0,0 1 1 0 0,-1-1-1 0 0,0 0 0 0 0,-1-1 0 0 0,0-1 0 0 0,14-17 0 0 0,-8 5-5 0 0,-1-1 1 0 0,-1-1-1 0 0,18-48 1 0 0,-26 60-26 0 0,-1-1 1 0 0,0 1-1 0 0,-1-1 0 0 0,-1 0 0 0 0,0 0 1 0 0,0 0-1 0 0,-1 0 0 0 0,-1-1 1 0 0,-3-24-1 0 0,3 34-22 0 0,-1 0 0 0 0,0 1-1 0 0,0-1 1 0 0,0 1 0 0 0,0 0 0 0 0,0-1-1 0 0,-1 1 1 0 0,0 0 0 0 0,1 0 0 0 0,-1 0 0 0 0,0 0-1 0 0,-1 0 1 0 0,1 0 0 0 0,0 0 0 0 0,-1 1-1 0 0,0-1 1 0 0,1 1 0 0 0,-1 0 0 0 0,0 0 0 0 0,0 0-1 0 0,0 0 1 0 0,-1 0 0 0 0,1 1 0 0 0,-6-2-1 0 0,6 2-165 0 0,0 1-1 0 0,-1-1 0 0 0,1 1 0 0 0,-1 0 1 0 0,1 0-1 0 0,-1 0 0 0 0,1 1 0 0 0,0-1 0 0 0,-1 1 1 0 0,1 0-1 0 0,0 0 0 0 0,-1 0 0 0 0,1 1 0 0 0,0-1 1 0 0,0 1-1 0 0,0-1 0 0 0,0 1 0 0 0,0 0 1 0 0,1 0-1 0 0,-1 0 0 0 0,0 1 0 0 0,1-1 0 0 0,0 1 1 0 0,-3 3-1 0 0,-3 7-3749 0 0</inkml:trace>
</inkml:ink>
</file>

<file path=ppt/ink/ink5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5:28.496"/>
    </inkml:context>
    <inkml:brush xml:id="br0">
      <inkml:brushProperty name="width" value="0.1" units="cm"/>
      <inkml:brushProperty name="height" value="0.1" units="cm"/>
      <inkml:brushProperty name="color" value="#004F8B"/>
    </inkml:brush>
  </inkml:definitions>
  <inkml:trace contextRef="#ctx0" brushRef="#br0">215 118 528 0 0,'78'-77'4551'0'0,"-78"76"-4514"0"0,1 0 1 0 0,0 1-1 0 0,-1-1 0 0 0,1 0 1 0 0,0 0-1 0 0,-1 0 0 0 0,1 1 1 0 0,-1-1-1 0 0,0 0 0 0 0,1 0 1 0 0,-1 0-1 0 0,1 0 0 0 0,-1 0 1 0 0,0 0-1 0 0,0 0 0 0 0,0 0 1 0 0,0 0-1 0 0,0 0 0 0 0,0 0 1 0 0,0 0-1 0 0,0 0 0 0 0,0 0 1 0 0,0 0-1 0 0,0 0 0 0 0,0 0 1 0 0,-1 0-1 0 0,1 0 0 0 0,-1 0 1 0 0,1 0-1 0 0,0 0 0 0 0,-1 1 1 0 0,1-1-1 0 0,-1 0 0 0 0,0 0 1 0 0,1 0-1 0 0,-1 1 0 0 0,0-1 1 0 0,1 0-1 0 0,-1 1 0 0 0,0-1 1 0 0,0 0-1 0 0,0 1 0 0 0,0-1 1 0 0,1 1-1 0 0,-1-1 0 0 0,0 1 1 0 0,0 0-1 0 0,0-1 0 0 0,0 1 0 0 0,0 0 1 0 0,0 0-1 0 0,0 0 0 0 0,0 0 1 0 0,0-1-1 0 0,0 1 0 0 0,0 1 1 0 0,0-1-1 0 0,0 0 0 0 0,0 0 1 0 0,0 0-1 0 0,0 0 0 0 0,0 1 1 0 0,0-1-1 0 0,0 0 0 0 0,0 1 1 0 0,-1 0-1 0 0,-14 8 12 0 0,-1 0-1 0 0,1 2 1 0 0,1 0-1 0 0,0 0 1 0 0,1 2-1 0 0,0 0 1 0 0,0 0-1 0 0,-16 24 1 0 0,12-14-7 0 0,2 1 0 0 0,1 1 0 0 0,1 0 0 0 0,1 1 0 0 0,-10 31 0 0 0,20-48-21 0 0,0 0-1 0 0,0 1 1 0 0,1-1 0 0 0,1 1 0 0 0,0-1-1 0 0,0 1 1 0 0,0-1 0 0 0,1 1 0 0 0,2 12 0 0 0,-2-20-13 0 0,1 1 1 0 0,-1-1 0 0 0,1 1 0 0 0,0 0 0 0 0,0-1 0 0 0,0 1-1 0 0,0-1 1 0 0,0 0 0 0 0,0 1 0 0 0,1-1 0 0 0,-1 0 0 0 0,1 0-1 0 0,-1 0 1 0 0,1 0 0 0 0,0 0 0 0 0,0 0 0 0 0,0 0 0 0 0,0 0-1 0 0,0-1 1 0 0,0 1 0 0 0,1-1 0 0 0,-1 0 0 0 0,0 0 0 0 0,1 0-1 0 0,-1 0 1 0 0,1 0 0 0 0,-1 0 0 0 0,1 0 0 0 0,0-1 0 0 0,-1 0-1 0 0,1 1 1 0 0,0-1 0 0 0,-1 0 0 0 0,1 0 0 0 0,0 0-1 0 0,-1-1 1 0 0,3 0 0 0 0,7 0-18 0 0,-1 0-1 0 0,0-1 0 0 0,0 0 1 0 0,0-1-1 0 0,0 0 0 0 0,-1-1 1 0 0,1 0-1 0 0,-1-1 1 0 0,0 0-1 0 0,0-1 0 0 0,0 0 1 0 0,-1 0-1 0 0,0-1 1 0 0,0 0-1 0 0,-1-1 0 0 0,0 0 1 0 0,0 0-1 0 0,-1-1 1 0 0,0 0-1 0 0,0 0 0 0 0,-1 0 1 0 0,-1-1-1 0 0,1 0 0 0 0,-1 0 1 0 0,-1-1-1 0 0,0 1 1 0 0,-1-1-1 0 0,0 0 0 0 0,0 0 1 0 0,-1 0-1 0 0,-1 0 1 0 0,1-1-1 0 0,-2 1 0 0 0,0 0 1 0 0,-1-13-1 0 0,0 19 5 0 0,0 1 1 0 0,0 0-1 0 0,0 0 1 0 0,-1 0-1 0 0,1-1 0 0 0,-1 2 1 0 0,0-1-1 0 0,0 0 1 0 0,-1 0-1 0 0,1 1 0 0 0,-1-1 1 0 0,1 1-1 0 0,-1-1 0 0 0,0 1 1 0 0,-1 0-1 0 0,1 1 1 0 0,-6-5-1 0 0,1 2-180 0 0,0 1-1 0 0,0 0 1 0 0,0 0-1 0 0,0 1 1 0 0,-1 0-1 0 0,0 0 1 0 0,-12-2-1 0 0,20 5-378 0 0,-18 5-2561 0 0</inkml:trace>
</inkml:ink>
</file>

<file path=ppt/ink/ink5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5:29.261"/>
    </inkml:context>
    <inkml:brush xml:id="br0">
      <inkml:brushProperty name="width" value="0.1" units="cm"/>
      <inkml:brushProperty name="height" value="0.1" units="cm"/>
      <inkml:brushProperty name="color" value="#004F8B"/>
    </inkml:brush>
  </inkml:definitions>
  <inkml:trace contextRef="#ctx0" brushRef="#br0">242 124 224 0 0,'16'-23'2088'0'0,"-13"14"-1551"0"0,0-1 1 0 0,-1 1-1 0 0,0-1 1 0 0,0-13-1 0 0,-2 21-305 0 0,-25-30 986 0 0,19 31-1140 0 0,0-1 1 0 0,-1 1 0 0 0,1 0-1 0 0,0 1 1 0 0,-1-1-1 0 0,1 1 1 0 0,0 1 0 0 0,-1-1-1 0 0,1 1 1 0 0,0 0 0 0 0,0 0-1 0 0,-1 1 1 0 0,1 0 0 0 0,0 0-1 0 0,0 0 1 0 0,1 1 0 0 0,-1 0-1 0 0,0 0 1 0 0,-5 5-1 0 0,1-2-34 0 0,-1 2 0 0 0,1-1 0 0 0,0 1 0 0 0,1 1-1 0 0,0 0 1 0 0,0 0 0 0 0,1 1 0 0 0,0 0 0 0 0,-7 13-1 0 0,12-20-29 0 0,1 1-1 0 0,0 0 1 0 0,0 0-1 0 0,1 0 1 0 0,-1 0-1 0 0,1 0 1 0 0,0 0-1 0 0,0 0 0 0 0,0 0 1 0 0,0 1-1 0 0,1-1 1 0 0,-1 0-1 0 0,1 1 1 0 0,0-1-1 0 0,2 6 1 0 0,-1-5 6 0 0,1-1 0 0 0,0 0 0 0 0,0-1 0 0 0,0 1 0 0 0,1 0 0 0 0,-1-1 0 0 0,1 1 0 0 0,0-1 0 0 0,0 0 0 0 0,0 0 0 0 0,0 0 0 0 0,1 0 0 0 0,-1 0 0 0 0,1-1 0 0 0,4 3 0 0 0,64 32 138 0 0,-56-31-133 0 0,-1 1 0 0 0,0 1 1 0 0,-1 0-1 0 0,15 12 1 0 0,-21-15-24 0 0,0 1 0 0 0,-1 0 1 0 0,0 0-1 0 0,0 1 0 0 0,-1-1 1 0 0,0 2-1 0 0,0-1 0 0 0,-1 1 1 0 0,0 0-1 0 0,0 0 0 0 0,0 0 1 0 0,-1 0-1 0 0,-1 1 0 0 0,1 0 1 0 0,-1 0-1 0 0,-1 0 0 0 0,0 0 1 0 0,2 13-1 0 0,-4-14 3 0 0,0-1 0 0 0,0 1 0 0 0,-1 0 0 0 0,0-1 0 0 0,0 1-1 0 0,-1-1 1 0 0,1 0 0 0 0,-2 1 0 0 0,1-1 0 0 0,-1 0 0 0 0,0 0 0 0 0,-1-1 0 0 0,1 1-1 0 0,-1-1 1 0 0,-1 1 0 0 0,1-1 0 0 0,-1-1 0 0 0,0 1 0 0 0,0-1 0 0 0,-1 1 0 0 0,0-1-1 0 0,0-1 1 0 0,0 1 0 0 0,0-1 0 0 0,-1 0 0 0 0,1-1 0 0 0,-1 0 0 0 0,-14 5 0 0 0,18-5-4 0 0,-24-3 24 0 0,24 0-24 0 0,0 0 0 0 0,0 0 0 0 0,0-1-1 0 0,0 0 1 0 0,0 0 0 0 0,0 0 0 0 0,0 0 0 0 0,0 0 0 0 0,0 0-1 0 0,1-1 1 0 0,-1 1 0 0 0,1-1 0 0 0,-1 0 0 0 0,1 0 0 0 0,0 0-1 0 0,-1 0 1 0 0,1 0 0 0 0,0 0 0 0 0,-2-4 0 0 0,1 2 0 0 0,1-1 0 0 0,0 0 0 0 0,0 1 0 0 0,0-1 0 0 0,1 0 1 0 0,0 0-1 0 0,0 0 0 0 0,0 0 0 0 0,0 0 0 0 0,1-9 0 0 0,0-4 4 0 0,2-1-1 0 0,0 0 0 0 0,1 1 0 0 0,1 0 1 0 0,8-22-1 0 0,-3 13 10 0 0,1 1 0 0 0,2 0 1 0 0,0 0-1 0 0,2 2 0 0 0,0-1 0 0 0,2 2 1 0 0,0 0-1 0 0,2 1 0 0 0,1 0 1 0 0,0 2-1 0 0,25-20 0 0 0,-25 25-1181 0 0,0 1 0 0 0,2 1 0 0 0,-1 0 1 0 0,36-14-1 0 0</inkml:trace>
</inkml:ink>
</file>

<file path=ppt/ink/ink5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5:32.370"/>
    </inkml:context>
    <inkml:brush xml:id="br0">
      <inkml:brushProperty name="width" value="0.1" units="cm"/>
      <inkml:brushProperty name="height" value="0.1" units="cm"/>
      <inkml:brushProperty name="color" value="#004F8B"/>
    </inkml:brush>
  </inkml:definitions>
  <inkml:trace contextRef="#ctx0" brushRef="#br0">77 80 68 0 0,'0'0'3672'0'0,"-13"-5"-1408"0"0,-3 7-2024 0 0,13-1-13 0 0,-42 7 1127 0 0,204-30 828 0 0,-41 8-1985 0 0,309-33 425 0 0,-421 47-604 0 0,40-2-616 0 0,-31 1-5858 0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5:03.910"/>
    </inkml:context>
    <inkml:brush xml:id="br0">
      <inkml:brushProperty name="width" value="0.05" units="cm"/>
      <inkml:brushProperty name="height" value="0.05" units="cm"/>
      <inkml:brushProperty name="color" value="#E71224"/>
    </inkml:brush>
  </inkml:definitions>
  <inkml:trace contextRef="#ctx0" brushRef="#br0">144 42 340 0 0,'18'-32'5390'0'0,"-15"27"-4060"0"0,0 0 899 0 0,-5 8-1134 0 0,-29 60-1120 0 0,6 12 134 0 0,-62 214 171 0 0,84-276-231 0 0,-7 20 124 0 0,9-31-82 0 0,-6-30-6893 0 0,6 22 4407 0 0</inkml:trace>
</inkml:ink>
</file>

<file path=ppt/ink/ink5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5:32.756"/>
    </inkml:context>
    <inkml:brush xml:id="br0">
      <inkml:brushProperty name="width" value="0.1" units="cm"/>
      <inkml:brushProperty name="height" value="0.1" units="cm"/>
      <inkml:brushProperty name="color" value="#004F8B"/>
    </inkml:brush>
  </inkml:definitions>
  <inkml:trace contextRef="#ctx0" brushRef="#br0">1 112 256 0 0,'2'0'6767'0'0,"28"-1"-6611"0"0,217-42 1363 0 0,59-5-93 0 0,-202 39-1605 0 0,-101 8-397 0 0,4-1-782 0 0,5-1-2353 0 0,-2-2 1291 0 0</inkml:trace>
</inkml:ink>
</file>

<file path=ppt/ink/ink5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5:34.693"/>
    </inkml:context>
    <inkml:brush xml:id="br0">
      <inkml:brushProperty name="width" value="0.1" units="cm"/>
      <inkml:brushProperty name="height" value="0.1" units="cm"/>
      <inkml:brushProperty name="color" value="#004F8B"/>
    </inkml:brush>
  </inkml:definitions>
  <inkml:trace contextRef="#ctx0" brushRef="#br0">264 94 368 0 0,'0'0'962'0'0,"3"-30"4285"0"0,1-22-3613 0 0,-4 50-1214 0 0,1-5-356 0 0,-1 5-34 0 0,-2 5 155 0 0,-134 307 163 0 0,114-264-292 0 0,21-44-42 0 0,0-2 8 0 0,1 1-1 0 0,-1 0 0 0 0,1 0 1 0 0,0-1-1 0 0,-1 1 1 0 0,1 0-1 0 0,0 0 1 0 0,0 0-1 0 0,-1-1 0 0 0,1 1 1 0 0,0 0-1 0 0,0 0 1 0 0,0 0-1 0 0,0 0 0 0 0,0-1 1 0 0,0 1-1 0 0,0 0 1 0 0,0 0-1 0 0,0 0 1 0 0,1 0-1 0 0,-1-1 0 0 0,0 1 1 0 0,1 1-1 0 0,57-25 145 0 0,-45 16-137 0 0,0 2 0 0 0,1-1 1 0 0,16-4-1 0 0,-6 5 2 0 0,-7 1-26 0 0,-1 0 0 0 0,1 1 0 0 0,0 1 0 0 0,0 0 0 0 0,25 2 0 0 0,-38 0-3 0 0,-1 0-1 0 0,0 1 0 0 0,1-1 0 0 0,-1 1 0 0 0,0 0 1 0 0,0 0-1 0 0,0 0 0 0 0,1 1 0 0 0,-1-1 0 0 0,0 1 1 0 0,-1 0-1 0 0,1-1 0 0 0,0 1 0 0 0,0 1 0 0 0,-1-1 1 0 0,1 0-1 0 0,-1 1 0 0 0,0-1 0 0 0,0 1 0 0 0,0-1 1 0 0,0 1-1 0 0,0 0 0 0 0,0 0 0 0 0,-1 0 0 0 0,1 0 1 0 0,-1 0-1 0 0,0 1 0 0 0,0-1 0 0 0,0 0 0 0 0,-1 0 1 0 0,1 1-1 0 0,-1-1 0 0 0,0 0 0 0 0,0 6 0 0 0,0 4 10 0 0,-1 1 1 0 0,0 0-1 0 0,-1-1 0 0 0,-1 1 0 0 0,0-1 0 0 0,-1 0 0 0 0,0 0 0 0 0,-1 0 0 0 0,-1-1 1 0 0,0 1-1 0 0,0-1 0 0 0,-1-1 0 0 0,-1 1 0 0 0,0-1 0 0 0,-1 0 0 0 0,-11 11 1 0 0,-8 6 12 0 0,-1-1 1 0 0,-1-1 0 0 0,-2-2-1 0 0,-47 30 1 0 0,66-46-5 0 0,0-1 1 0 0,0 1-1 0 0,-1-2 1 0 0,0 0-1 0 0,0-1 0 0 0,-1 0 1 0 0,-24 4-1 0 0,38-9-20 0 0,-1 0 1 0 0,1 0-1 0 0,-1 0 0 0 0,1 0 0 0 0,0 0 0 0 0,-1-1 0 0 0,1 1 0 0 0,0-1 0 0 0,-1 1 0 0 0,1-1 1 0 0,0 1-1 0 0,-1-1 0 0 0,1 0 0 0 0,0 0 0 0 0,0 1 0 0 0,0-1 0 0 0,0 0 0 0 0,0 0 1 0 0,0 0-1 0 0,0 0 0 0 0,0 0 0 0 0,0-1 0 0 0,0 1 0 0 0,1 0 0 0 0,-1 0 0 0 0,0 0 0 0 0,1-1 1 0 0,-1 1-1 0 0,1 0 0 0 0,-1-1 0 0 0,1 1 0 0 0,0-1 0 0 0,-1 1 0 0 0,1 0 0 0 0,0-1 1 0 0,0 1-1 0 0,0-1 0 0 0,1-1 0 0 0,-2-5-11 0 0,1 0 1 0 0,0 0 0 0 0,1 0-1 0 0,0 0 1 0 0,2-10-1 0 0,0 8-10 0 0,-1 1-1 0 0,2-1 1 0 0,-1 1 0 0 0,1 0-1 0 0,1 0 1 0 0,0 0-1 0 0,0 1 1 0 0,0-1-1 0 0,1 1 1 0 0,1 1-1 0 0,-1-1 1 0 0,1 1-1 0 0,13-11 1 0 0,-13 14-57 0 0,0-1 0 0 0,0 1 0 0 0,1 0 0 0 0,-1 1-1 0 0,1 0 1 0 0,0 0 0 0 0,0 1 0 0 0,0 0 0 0 0,0 0 0 0 0,0 1 0 0 0,1 0 0 0 0,-1 0 0 0 0,0 1-1 0 0,1 0 1 0 0,-1 0 0 0 0,13 3 0 0 0,46 10-1823 0 0,-38-4-1598 0 0,-14-4 1465 0 0</inkml:trace>
</inkml:ink>
</file>

<file path=ppt/ink/ink5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5:35.218"/>
    </inkml:context>
    <inkml:brush xml:id="br0">
      <inkml:brushProperty name="width" value="0.1" units="cm"/>
      <inkml:brushProperty name="height" value="0.1" units="cm"/>
      <inkml:brushProperty name="color" value="#004F8B"/>
    </inkml:brush>
  </inkml:definitions>
  <inkml:trace contextRef="#ctx0" brushRef="#br0">0 51 584 0 0,'3'1'6839'0'0,"26"-2"-6621"0"0,187-21 1765 0 0,-68 6-1790 0 0,2 5-3312 0 0,-129 11 584 0 0,0-2 192 0 0</inkml:trace>
</inkml:ink>
</file>

<file path=ppt/ink/ink5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5:35.596"/>
    </inkml:context>
    <inkml:brush xml:id="br0">
      <inkml:brushProperty name="width" value="0.1" units="cm"/>
      <inkml:brushProperty name="height" value="0.1" units="cm"/>
      <inkml:brushProperty name="color" value="#004F8B"/>
    </inkml:brush>
  </inkml:definitions>
  <inkml:trace contextRef="#ctx0" brushRef="#br0">224 23 628 0 0,'0'0'686'0'0,"1"-22"5139"0"0,-19 92-5480 0 0,-18 72 31 0 0,-72 183 1 0 0,52-176-3166 0 0,51-132 727 0 0,4-2 156 0 0</inkml:trace>
</inkml:ink>
</file>

<file path=ppt/ink/ink5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5:36.220"/>
    </inkml:context>
    <inkml:brush xml:id="br0">
      <inkml:brushProperty name="width" value="0.1" units="cm"/>
      <inkml:brushProperty name="height" value="0.1" units="cm"/>
      <inkml:brushProperty name="color" value="#004F8B"/>
    </inkml:brush>
  </inkml:definitions>
  <inkml:trace contextRef="#ctx0" brushRef="#br0">95 185 772 0 0,'-9'-6'865'0'0,"0"1"1"0"0,0-1-1 0 0,0-1 0 0 0,1 0 0 0 0,-8-8 1 0 0,12 12-578 0 0,1 0 1 0 0,0 0 0 0 0,0-1 0 0 0,1 1 0 0 0,-1-1 0 0 0,1 1 0 0 0,-1-1 0 0 0,1 0 0 0 0,0 0 0 0 0,1 0 0 0 0,-1 0 0 0 0,1-1 0 0 0,0 1 0 0 0,-2-7 0 0 0,4 9-246 0 0,-1 0 1 0 0,1 0 0 0 0,-1-1 0 0 0,1 1-1 0 0,0 0 1 0 0,0 0 0 0 0,0 0-1 0 0,0 0 1 0 0,0 0 0 0 0,1 0 0 0 0,-1 0-1 0 0,1 0 1 0 0,-1 1 0 0 0,1-1 0 0 0,0 0-1 0 0,-1 1 1 0 0,1-1 0 0 0,0 1-1 0 0,0 0 1 0 0,0 0 0 0 0,0-1 0 0 0,0 1-1 0 0,0 0 1 0 0,0 1 0 0 0,1-1 0 0 0,-1 0-1 0 0,4 0 1 0 0,9-3 43 0 0,0 1 0 0 0,29-2 0 0 0,-37 4-41 0 0,60-5 89 0 0,-1 2-1 0 0,1 4 1 0 0,85 9 0 0 0,-101-3-102 0 0,-50-6-30 0 0,8 0-12 0 0,-4 0 9 0 0,-7-2-5 0 0,-61-15 11 0 0,62 17-9 0 0,-1-1 0 0 0,1 1 0 0 0,0-1 1 0 0,-1 1-1 0 0,1 0 0 0 0,0-1 0 0 0,-1 1 0 0 0,1 0 0 0 0,0 0 1 0 0,-1 0-1 0 0,1 0 0 0 0,-1 0 0 0 0,1 0 0 0 0,0 0 0 0 0,-1 1 1 0 0,1-1-1 0 0,0 0 0 0 0,-1 1 0 0 0,1-1 0 0 0,0 1 0 0 0,-1-1 1 0 0,1 1-1 0 0,-2 1 0 0 0,1 1-6 0 0,0 0-1 0 0,0 0 1 0 0,0 0 0 0 0,0 1-1 0 0,1-1 1 0 0,0 0 0 0 0,-1 1 0 0 0,0 4-1 0 0,1-3 8 0 0,-47 154-58 0 0,-22 62 32 0 0,-74 134-211 0 0,129-321-1130 0 0</inkml:trace>
</inkml:ink>
</file>

<file path=ppt/ink/ink5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5:36.620"/>
    </inkml:context>
    <inkml:brush xml:id="br0">
      <inkml:brushProperty name="width" value="0.1" units="cm"/>
      <inkml:brushProperty name="height" value="0.1" units="cm"/>
      <inkml:brushProperty name="color" value="#004F8B"/>
    </inkml:brush>
  </inkml:definitions>
  <inkml:trace contextRef="#ctx0" brushRef="#br0">0 155 8 0 0,'2'-5'253'0'0,"1"1"-1"0"0,-1 0 1 0 0,1 0-1 0 0,0 0 1 0 0,0 0-1 0 0,0 0 1 0 0,0 0-1 0 0,0 1 1 0 0,1 0 0 0 0,0 0-1 0 0,0 0 1 0 0,0 0-1 0 0,0 0 1 0 0,0 1-1 0 0,0 0 1 0 0,9-4-1 0 0,11-3 233 0 0,49-12-1 0 0,-44 13-130 0 0,34-7-2 0 0,1 2 0 0 0,87-5 0 0 0,35 9-4104 0 0,-144 9 2104 0 0</inkml:trace>
</inkml:ink>
</file>

<file path=ppt/ink/ink5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5:37.321"/>
    </inkml:context>
    <inkml:brush xml:id="br0">
      <inkml:brushProperty name="width" value="0.1" units="cm"/>
      <inkml:brushProperty name="height" value="0.1" units="cm"/>
      <inkml:brushProperty name="color" value="#004F8B"/>
    </inkml:brush>
  </inkml:definitions>
  <inkml:trace contextRef="#ctx0" brushRef="#br0">211 12 80 0 0,'0'0'2127'0'0,"-2"-12"878"0"0,2 12-2902 0 0,-111 332 1493 0 0,57-164-1100 0 0,45-141-368 0 0,1-7 60 0 0,2 1-1 0 0,0-1 1 0 0,1 1-1 0 0,1 1 1 0 0,-2 21-1 0 0,7-42-177 0 0,-1-1 0 0 0,0 1 1 0 0,1-1-1 0 0,-1 0 0 0 0,1 0 0 0 0,-1 1 0 0 0,1-1 0 0 0,-1 0 0 0 0,1 0 1 0 0,-1 1-1 0 0,1-1 0 0 0,-1 0 0 0 0,1 0 0 0 0,-1 0 0 0 0,1 0 0 0 0,-1 0 1 0 0,1 0-1 0 0,-1 0 0 0 0,1 0 0 0 0,-1 0 0 0 0,1 0 0 0 0,-1 0 1 0 0,1 0-1 0 0,-1 0 0 0 0,1 0 0 0 0,-1-1 0 0 0,1 1 0 0 0,-1 0 0 0 0,1 0 1 0 0,-1 0-1 0 0,1-1 0 0 0,-1 1 0 0 0,1 0 0 0 0,-1-1 0 0 0,0 1 0 0 0,1 0 1 0 0,-1-1-1 0 0,0 1 0 0 0,1-1 0 0 0,-1 1 0 0 0,24-15 134 0 0,-23 14-150 0 0,20-17 85 0 0,-2-1 1 0 0,0-1 0 0 0,19-26 0 0 0,10-9 2 0 0,84-93 77 0 0,75-75-18 0 0,-195 212-144 0 0,1 0 1 0 0,0 0-1 0 0,23-12 0 0 0,-35 22 40 0 0,-1 1-57 0 0,1 0 19 0 0,-1 0 0 0 0,0 0 1 0 0,0 0-1 0 0,0 0 0 0 0,1 0 0 0 0,-1 0 1 0 0,0 0-1 0 0,0 0 0 0 0,0 0 0 0 0,1 1 1 0 0,-1-1-1 0 0,0 0 0 0 0,0 0 1 0 0,0 0-1 0 0,0 0 0 0 0,1 0 0 0 0,-1 1 1 0 0,0-1-1 0 0,0 0 0 0 0,0 0 0 0 0,0 0 1 0 0,0 0-1 0 0,0 1 0 0 0,0-1 0 0 0,0 0 1 0 0,1 0-1 0 0,-1 0 0 0 0,0 1 0 0 0,0-1 1 0 0,0 0-1 0 0,0 0 0 0 0,0 0 0 0 0,0 1 1 0 0,0-1-1 0 0,0 0 0 0 0,0 0 1 0 0,0 0-1 0 0,0 1 0 0 0,0-1 0 0 0,0 0 1 0 0,0 0-1 0 0,-1 0 0 0 0,1 1 0 0 0,0-1 1 0 0,0 0-1 0 0,0 0 0 0 0,0 0 0 0 0,0 0 1 0 0,0 1-1 0 0,0-1 0 0 0,-1 0 0 0 0,1 0 1 0 0,0 0-1 0 0,0 0 0 0 0,0 0 0 0 0,0 1 1 0 0,-1-1-1 0 0,1 0 0 0 0,0 0 1 0 0,0 0-1 0 0,-17 24 1 0 0,-26 24 19 0 0,-49 34 13 0 0,-182 126 0 0 0,242-187-6 0 0,23-16 43 0 0,0 1-1 0 0,0 0 1 0 0,0 0-1 0 0,-14 15 1 0 0,22-20 241 0 0,7 0-268 0 0,59 3 90 0 0,-45-4-104 0 0,0 1-1 0 0,1 1 1 0 0,21 6-1 0 0,-36-7-24 0 0,0 1 0 0 0,1 0 0 0 0,-2 0 0 0 0,1 1 0 0 0,0 0-1 0 0,0 0 1 0 0,-1 0 0 0 0,0 1 0 0 0,1 0 0 0 0,-1 0 0 0 0,-1 0-1 0 0,1 0 1 0 0,-1 1 0 0 0,6 7 0 0 0,87 111 560 0 0,-84-109-311 0 0,13 17 544 0 0,-4-32-2274 0 0,8-2-7352 0 0</inkml:trace>
</inkml:ink>
</file>

<file path=ppt/ink/ink5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6:05.235"/>
    </inkml:context>
    <inkml:brush xml:id="br0">
      <inkml:brushProperty name="width" value="0.1" units="cm"/>
      <inkml:brushProperty name="height" value="0.1" units="cm"/>
      <inkml:brushProperty name="color" value="#004F8B"/>
    </inkml:brush>
  </inkml:definitions>
  <inkml:trace contextRef="#ctx0" brushRef="#br0">35 39 164 0 0,'0'0'4190'0'0,"-13"41"-3888"0"0,11-31-222 0 0,-5 29 436 0 0,11-43-475 0 0,-3 4-34 0 0,1-1 0 0 0,-1 0 0 0 0,0 0 0 0 0,0 0 0 0 0,0 0 0 0 0,0-1 0 0 0,0 1 0 0 0,0 0-1 0 0,0 0 1 0 0,0-1 0 0 0,-1 1 0 0 0,1 0 0 0 0,0-1 0 0 0,-1 1 0 0 0,1 0 0 0 0,-1-1 0 0 0,1 1 0 0 0,-1-1 0 0 0,0 1 0 0 0,0-1 0 0 0,0 1-1 0 0,0-1 1 0 0,0 1 0 0 0,0-1 0 0 0,0 1 0 0 0,0-1 0 0 0,0 1 0 0 0,-1-1 0 0 0,1 1 0 0 0,-1-1 0 0 0,1 1 0 0 0,-1-1 0 0 0,-1-1 0 0 0,0-1-4 0 0,0 4-50 0 0,2-1 46 0 0,0 1-1 0 0,0 0 1 0 0,-1 0-1 0 0,1 0 0 0 0,0 0 1 0 0,0-1-1 0 0,0 1 0 0 0,-1 0 1 0 0,1 0-1 0 0,0 0 0 0 0,0 0 1 0 0,0 0-1 0 0,-1 0 1 0 0,1 0-1 0 0,0-1 0 0 0,0 1 1 0 0,-1 0-1 0 0,1 0 0 0 0,0 0 1 0 0,0 0-1 0 0,-1 0 0 0 0,1 0 1 0 0,0 0-1 0 0,0 0 1 0 0,-1 0-1 0 0,1 1 0 0 0,0-1 1 0 0,0 0-1 0 0,-1 0 0 0 0,1 0 1 0 0,0 0-1 0 0,0 0 0 0 0,0 0 1 0 0,-1 0-1 0 0,1 0 1 0 0,0 1-1 0 0,0-1 0 0 0,0 0 1 0 0,-1 0-1 0 0,1 0 0 0 0,0 1 1 0 0,0-1-1 0 0,0 0 0 0 0,0 0 1 0 0,-1 0-1 0 0,1 1 0 0 0,-2 24 16 0 0,2-25-9 0 0,0 1-1 0 0,0 0 1 0 0,0 0 0 0 0,0-1 0 0 0,0 1 0 0 0,0 0 0 0 0,0 0-1 0 0,1-1 1 0 0,-1 1 0 0 0,0 0 0 0 0,0 0 0 0 0,1-1 0 0 0,-1 1 0 0 0,1 0-1 0 0,-1-1 1 0 0,1 1 0 0 0,-1-1 0 0 0,1 1 0 0 0,-1-1 0 0 0,1 1 0 0 0,-1 0-1 0 0,1-1 1 0 0,0 0 0 0 0,-1 1 0 0 0,1-1 0 0 0,0 1 0 0 0,-1-1 0 0 0,1 0-1 0 0,0 0 1 0 0,-1 1 0 0 0,1-1 0 0 0,0 0 0 0 0,0 0 0 0 0,-1 0-1 0 0,1 0 1 0 0,1 0 156 0 0,0-4-139 0 0,5-12 5 0 0,-6 13-22 0 0,-1 0-1 0 0,1 1 1 0 0,-1-1 0 0 0,0 0-1 0 0,0 1 1 0 0,0-1 0 0 0,-1 0 0 0 0,1 1-1 0 0,0-1 1 0 0,-2-3 0 0 0,1 1-8 0 0,-9-20 4 0 0,-2 21-85 0 0,11 4 81 0 0,1 0 0 0 0,-1 1 1 0 0,0-1-1 0 0,0 0 0 0 0,0 1 1 0 0,0-1-1 0 0,1 1 0 0 0,-1-1 1 0 0,0 1-1 0 0,0 0 0 0 0,1-1 1 0 0,-1 1-1 0 0,1 0 0 0 0,-1 0 1 0 0,0-1-1 0 0,1 1 1 0 0,0 0-1 0 0,-1 0 0 0 0,1 0 1 0 0,-1-1-1 0 0,1 3 0 0 0,9 39-41 0 0,-7-40 47 0 0,0-2-3 0 0,-1 0 0 0 0,1 0 1 0 0,-1 0-1 0 0,1 0 0 0 0,-1 0 1 0 0,0 0-1 0 0,1 0 0 0 0,-1 0 1 0 0,1-1-1 0 0,-1 1 0 0 0,1 0 0 0 0,-1-1 1 0 0,0 0-1 0 0,1 1 0 0 0,-1-1 1 0 0,0 0-1 0 0,1 0 0 0 0,-1 1 1 0 0,0-1-1 0 0,0 0 0 0 0,2-2 1 0 0,-1 1-11 0 0,-1 0 1 0 0,1 0 0 0 0,-1 0-1 0 0,0 0 1 0 0,0-1 0 0 0,0 1-1 0 0,0 0 1 0 0,0 0 0 0 0,0-1-1 0 0,-1 1 1 0 0,1 0 0 0 0,-1-1-1 0 0,0 1 1 0 0,1 0 0 0 0,-1-1 0 0 0,0 1-1 0 0,-1-1 1 0 0,1 1 0 0 0,0 0-1 0 0,-1-1 1 0 0,1 1 0 0 0,-1 0-1 0 0,0-1 1 0 0,1 1 0 0 0,-1 0-1 0 0,0 0 1 0 0,0-1 0 0 0,-1 1-1 0 0,-2-3 1 0 0,3 4-16 0 0,0 0-65 0 0,-6-3 42 0 0,6 3 20 0 0,-3 3 20 0 0,0 0 2 0 0,3-2 3 0 0,0 0 0 0 0,0 1 0 0 0,-1-1 0 0 0,1 1 0 0 0,0 0 0 0 0,0-1 0 0 0,0 1 1 0 0,0 0-1 0 0,0-1 0 0 0,0 1 0 0 0,0 0 0 0 0,0 0 0 0 0,1 0 0 0 0,-1 0 0 0 0,0 0 0 0 0,0 0 1 0 0,1 0-1 0 0,-1 0 0 0 0,0 3 0 0 0,0-2 5 0 0,0 0 0 0 0,1 0 0 0 0,-1 0 0 0 0,1 0 0 0 0,-1 1 0 0 0,1-1 1 0 0,0 0-1 0 0,0 0 0 0 0,0 1 0 0 0,0-1 0 0 0,0 0 0 0 0,1 0 0 0 0,-1 1 0 0 0,1-1 1 0 0,0 0-1 0 0,-1 0 0 0 0,1 0 0 0 0,0 0 0 0 0,0 0 0 0 0,0 0 0 0 0,0 0 0 0 0,1 0 0 0 0,-1 0 1 0 0,0 0-1 0 0,1-1 0 0 0,-1 1 0 0 0,1 0 0 0 0,2 0 0 0 0,-3-1 25 0 0,14-4 201 0 0,-15 3-227 0 0,1 0 0 0 0,-1 0 0 0 0,0 0 0 0 0,1 0 0 0 0,-1 0 0 0 0,0 0 0 0 0,1-1 0 0 0,-1 1 0 0 0,0 0 0 0 0,1 0 0 0 0,-1 0 0 0 0,0-1 0 0 0,1 1 0 0 0,-1 0 0 0 0,0 0 0 0 0,0-1 0 0 0,1 1 0 0 0,-1 0-1 0 0,0-1 1 0 0,0 1 0 0 0,0 0 0 0 0,1-1 0 0 0,-1 1 0 0 0,0 0 0 0 0,0-1 0 0 0,0 1 0 0 0,0-1 0 0 0,0 1 0 0 0,0 0 0 0 0,0-1 0 0 0,0 1 0 0 0,0-1 0 0 0,0 1 0 0 0,0 0 0 0 0,0-1 0 0 0,0 1 0 0 0,0 0 0 0 0,0-1 0 0 0,0 1 0 0 0,0-1 0 0 0,-1 1 0 0 0,0-1 2 0 0,0-1 1 0 0,0 1 0 0 0,0 0 0 0 0,0 0 0 0 0,-1 1-1 0 0,1-1 1 0 0,0 0 0 0 0,-1 0 0 0 0,1 1 0 0 0,0-1-1 0 0,-1 1 1 0 0,1-1 0 0 0,-1 1 0 0 0,1-1 0 0 0,-1 1-1 0 0,1 0 1 0 0,-3 0 0 0 0,-8-1-3025 0 0</inkml:trace>
</inkml:ink>
</file>

<file path=ppt/ink/ink5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24T07:37:28.450"/>
    </inkml:context>
    <inkml:brush xml:id="br0">
      <inkml:brushProperty name="width" value="0.1" units="cm"/>
      <inkml:brushProperty name="height" value="0.1" units="cm"/>
      <inkml:brushProperty name="color" value="#E71224"/>
    </inkml:brush>
  </inkml:definitions>
  <inkml:trace contextRef="#ctx0" brushRef="#br0">0 0 24575,'0'0'-8191</inkml:trace>
</inkml:ink>
</file>

<file path=ppt/ink/ink5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05:54:13.681"/>
    </inkml:context>
    <inkml:brush xml:id="br0">
      <inkml:brushProperty name="width" value="0.05" units="cm"/>
      <inkml:brushProperty name="height" value="0.05" units="cm"/>
      <inkml:brushProperty name="color" value="#00A0D7"/>
    </inkml:brush>
  </inkml:definitions>
  <inkml:trace contextRef="#ctx0" brushRef="#br0">22 82 328 0 0,'-22'-28'15126'0'0,"273"-24"-14792"0"0,-236 50-480 0 0,-5 5-4230 0 0,-10-1 3983 0 0,-1-1-1 0 0,1 0 1 0 0,-1 1-1 0 0,1-1 0 0 0,-1 0 1 0 0,1 1-1 0 0,-1-1 0 0 0,0 0 1 0 0,0 0-1 0 0,0 0 1 0 0,1 0-1 0 0,-1 0 0 0 0,0 0 1 0 0,0 0-1 0 0,-2 2 0 0 0,-16 15-2402 0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5:04.597"/>
    </inkml:context>
    <inkml:brush xml:id="br0">
      <inkml:brushProperty name="width" value="0.05" units="cm"/>
      <inkml:brushProperty name="height" value="0.05" units="cm"/>
      <inkml:brushProperty name="color" value="#E71224"/>
    </inkml:brush>
  </inkml:definitions>
  <inkml:trace contextRef="#ctx0" brushRef="#br0">185 34 460 0 0,'0'0'3640'0'0,"-3"-2"-3103"0"0,1 0 0 0 0,0 1 0 0 0,0-1 0 0 0,0 0 0 0 0,0 0 0 0 0,0 0 0 0 0,1 0 0 0 0,-1 0 0 0 0,1 0 0 0 0,-1 0 0 0 0,-1-5 0 0 0,12 5-516 0 0,-1 1 0 0 0,1 0 0 0 0,0 0 0 0 0,0 1 0 0 0,0 0 0 0 0,0 1 0 0 0,0 0-1 0 0,0 0 1 0 0,-1 0 0 0 0,1 2 0 0 0,0-1 0 0 0,-1 1 0 0 0,0 0 0 0 0,1 0 0 0 0,-1 1 0 0 0,0 1 0 0 0,-1-1-1 0 0,1 1 1 0 0,-1 0 0 0 0,0 1 0 0 0,0 0 0 0 0,-1 0 0 0 0,0 0 0 0 0,0 1 0 0 0,7 9 0 0 0,-12-14-24 0 0,0-1 0 0 0,0 1 0 0 0,0 1 0 0 0,0-1 0 0 0,0 0 0 0 0,0 0 0 0 0,-1 0 0 0 0,1 0 0 0 0,-1 1 0 0 0,1-1 0 0 0,-1 0 0 0 0,0 0 0 0 0,0 1 0 0 0,0-1 1 0 0,0 0-1 0 0,0 0 0 0 0,-1 1 0 0 0,1-1 0 0 0,-1 0 0 0 0,1 0 0 0 0,-1 1 0 0 0,0-1 0 0 0,0 0 0 0 0,0 0 0 0 0,0 0 0 0 0,0 0 0 0 0,0 0 0 0 0,-1-1 0 0 0,1 1 0 0 0,-1 0 0 0 0,1 0 0 0 0,-1-1 1 0 0,0 1-1 0 0,1-1 0 0 0,-1 1 0 0 0,0-1 0 0 0,-3 2 0 0 0,-10 6-7 0 0,0-1 0 0 0,0 0 0 0 0,0-1 0 0 0,-18 5 0 0 0,13-4 8 0 0,-18 6 19 0 0,0-1 0 0 0,-1-2 0 0 0,-47 6 0 0 0,84-16-35 0 0,0 0 1 0 0,0 0-1 0 0,0-1 0 0 0,0 1 0 0 0,-1-1 0 0 0,1 0 0 0 0,0 1 0 0 0,0-1 0 0 0,-1 0 1 0 0,1 0-1 0 0,0 0 0 0 0,0-1 0 0 0,-1 1 0 0 0,1-1 0 0 0,0 1 0 0 0,-4-2 0 0 0,9-1-645 0 0,-1-1 0 0 0,1 1-1 0 0,-1 0 1 0 0,1 1-1 0 0,0-1 1 0 0,0 0 0 0 0,0 1-1 0 0,7-4 1 0 0,-3 1-1991 0 0</inkml:trace>
</inkml:ink>
</file>

<file path=ppt/ink/ink5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05:54:14.050"/>
    </inkml:context>
    <inkml:brush xml:id="br0">
      <inkml:brushProperty name="width" value="0.05" units="cm"/>
      <inkml:brushProperty name="height" value="0.05" units="cm"/>
      <inkml:brushProperty name="color" value="#00A0D7"/>
    </inkml:brush>
  </inkml:definitions>
  <inkml:trace contextRef="#ctx0" brushRef="#br0">1 89 220 0 0,'0'0'2432'0'0,"10"7"-892"0"0,4-8-263 0 0,7-8-757 0 0,1 2-124 0 0,-3 0-156 0 0,3-2-264 0 0,1-1-164 0 0,-1 0-368 0 0,-1-4-421 0 0,-2-2-1059 0 0,-3 3 468 0 0</inkml:trace>
</inkml:ink>
</file>

<file path=ppt/ink/ink5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05:56:46.687"/>
    </inkml:context>
    <inkml:brush xml:id="br0">
      <inkml:brushProperty name="width" value="0.05" units="cm"/>
      <inkml:brushProperty name="height" value="0.05" units="cm"/>
      <inkml:brushProperty name="color" value="#00A0D7"/>
    </inkml:brush>
  </inkml:definitions>
  <inkml:trace contextRef="#ctx0" brushRef="#br0">1 91 240 0 0,'0'0'6241'0'0,"23"-19"-5647"0"0,10 5-828 0 0,0 1 1 0 0,1 2 0 0 0,0 1-1 0 0,1 2 1 0 0,0 1 0 0 0,39-2-1 0 0,-48 15-2465 0 0,-18-1 1153 0 0</inkml:trace>
</inkml:ink>
</file>

<file path=ppt/ink/ink5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05:56:47.094"/>
    </inkml:context>
    <inkml:brush xml:id="br0">
      <inkml:brushProperty name="width" value="0.05" units="cm"/>
      <inkml:brushProperty name="height" value="0.05" units="cm"/>
      <inkml:brushProperty name="color" value="#00A0D7"/>
    </inkml:brush>
  </inkml:definitions>
  <inkml:trace contextRef="#ctx0" brushRef="#br0">4 178 396 0 0,'-4'5'2644'0'0,"37"-12"-2228"0"0,-1-1-56 0 0,5-5-44 0 0,4 0-48 0 0,19-9-76 0 0,2 1-140 0 0,0 0-92 0 0,5 0-172 0 0,-3 0-520 0 0,-21 4-796 0 0,15-2 352 0 0</inkml:trace>
</inkml:ink>
</file>

<file path=ppt/ink/ink5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05:57:15.695"/>
    </inkml:context>
    <inkml:brush xml:id="br0">
      <inkml:brushProperty name="width" value="0.05" units="cm"/>
      <inkml:brushProperty name="height" value="0.05" units="cm"/>
      <inkml:brushProperty name="color" value="#00A0D7"/>
    </inkml:brush>
  </inkml:definitions>
  <inkml:trace contextRef="#ctx0" brushRef="#br0">16 27 340 0 0,'0'0'433'0'0,"-12"-24"5315"0"0,11 23-5825 0 0,-1-1 81 0 0</inkml:trace>
</inkml:ink>
</file>

<file path=ppt/ink/ink5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06:01:43.539"/>
    </inkml:context>
    <inkml:brush xml:id="br0">
      <inkml:brushProperty name="width" value="0.05" units="cm"/>
      <inkml:brushProperty name="height" value="0.05" units="cm"/>
      <inkml:brushProperty name="color" value="#00A0D7"/>
    </inkml:brush>
  </inkml:definitions>
  <inkml:trace contextRef="#ctx0" brushRef="#br0">1 202 224 0 0,'0'0'924'0'0,"17"-6"-1520"0"0</inkml:trace>
</inkml:ink>
</file>

<file path=ppt/ink/ink5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06:02:58.537"/>
    </inkml:context>
    <inkml:brush xml:id="br0">
      <inkml:brushProperty name="width" value="0.05" units="cm"/>
      <inkml:brushProperty name="height" value="0.05" units="cm"/>
      <inkml:brushProperty name="color" value="#00A0D7"/>
    </inkml:brush>
  </inkml:definitions>
  <inkml:trace contextRef="#ctx0" brushRef="#br0">29 36 416 0 0,'0'0'1044'0'0,"-28"-20"-1292"0"0,27 5-648 0 0</inkml:trace>
</inkml:ink>
</file>

<file path=ppt/ink/ink5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06:03:01.473"/>
    </inkml:context>
    <inkml:brush xml:id="br0">
      <inkml:brushProperty name="width" value="0.05" units="cm"/>
      <inkml:brushProperty name="height" value="0.05" units="cm"/>
      <inkml:brushProperty name="color" value="#00A0D7"/>
    </inkml:brush>
  </inkml:definitions>
  <inkml:trace contextRef="#ctx0" brushRef="#br0">1 1 224 0 0,'0'0'1830'0'0</inkml:trace>
</inkml:ink>
</file>

<file path=ppt/ink/ink5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42:20.469"/>
    </inkml:context>
    <inkml:brush xml:id="br0">
      <inkml:brushProperty name="width" value="0.1" units="cm"/>
      <inkml:brushProperty name="height" value="0.1" units="cm"/>
      <inkml:brushProperty name="color" value="#E71224"/>
    </inkml:brush>
  </inkml:definitions>
  <inkml:trace contextRef="#ctx0" brushRef="#br0">145 35 40 0 0,'0'0'6751'0'0,"2"-6"-6647"0"0,3-16 8 0 0,-3 16 316 0 0,-6 33-218 0 0,-15 58-142 0 0,-14 161-1 0 0,19-111-26 0 0,4-60-13 0 0,-35 235 163 0 0,17-182 216 0 0,27-127-353 0 0</inkml:trace>
</inkml:ink>
</file>

<file path=ppt/ink/ink5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42:22.089"/>
    </inkml:context>
    <inkml:brush xml:id="br0">
      <inkml:brushProperty name="width" value="0.1" units="cm"/>
      <inkml:brushProperty name="height" value="0.1" units="cm"/>
      <inkml:brushProperty name="color" value="#E71224"/>
    </inkml:brush>
  </inkml:definitions>
  <inkml:trace contextRef="#ctx0" brushRef="#br0">175 28 188 0 0,'0'0'585'0'0,"-45"-7"1496"0"0,9 8-105 0 0,37-5-1336 0 0,15-3-459 0 0,-11 5-115 0 0,78-2 287 0 0,-52 1-287 0 0,0 1-1 0 0,-1 2 0 0 0,40 5 1 0 0,-54-3-2 0 0,74 12 137 0 0,-82-12-188 0 0,0 1 0 0 0,0-1 0 0 0,0 1 0 0 0,0 0 1 0 0,0 1-1 0 0,-1 0 0 0 0,0 0 0 0 0,11 8 0 0 0,-12-5 0 0 0,0 0 0 0 0,-1 0 0 0 0,1 0 0 0 0,-1 1 0 0 0,-1 0 0 0 0,0 0 0 0 0,0 0 0 0 0,0 1 0 0 0,-1-1 0 0 0,0 1 0 0 0,-1-1 0 0 0,0 1 0 0 0,0 0 0 0 0,-1 0 0 0 0,0 0 0 0 0,0 0 0 0 0,-1 0 0 0 0,-1 1 0 0 0,1-1 0 0 0,-4 15 0 0 0,4-22-11 0 0,-7 12 35 0 0,1 0 1 0 0,-2 0-1 0 0,-9 14 0 0 0,-11-5-19 0 0,14-10 5 0 0,-1-1-1 0 0,0-1 1 0 0,-1 0-1 0 0,0-1 1 0 0,-29 13-1 0 0,1-10-39 0 0,0-2-1 0 0,-1-2 1 0 0,-71 4 0 0 0,-2-13 58 0 0,115 1-39 0 0,-32-3-44 0 0,27 2 101 0 0</inkml:trace>
</inkml:ink>
</file>

<file path=ppt/ink/ink5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42:23.391"/>
    </inkml:context>
    <inkml:brush xml:id="br0">
      <inkml:brushProperty name="width" value="0.1" units="cm"/>
      <inkml:brushProperty name="height" value="0.1" units="cm"/>
      <inkml:brushProperty name="color" value="#E71224"/>
    </inkml:brush>
  </inkml:definitions>
  <inkml:trace contextRef="#ctx0" brushRef="#br0">10 199 328 0 0,'0'0'1123'0'0,"-1"-1"-1047"0"0,1 0-1 0 0,-1 1 1 0 0,0-1-1 0 0,1 0 1 0 0,-1 1-1 0 0,0-1 1 0 0,1 0-1 0 0,-1 0 1 0 0,1 0-1 0 0,-1 0 1 0 0,1 0-1 0 0,-1 0 1 0 0,1 1-1 0 0,0-1 1 0 0,-1 0-1 0 0,1 0 1 0 0,0-2-1 0 0,21-16 631 0 0,-18 14-617 0 0,1 1 0 0 0,0 1 0 0 0,-1-1 0 0 0,1 1 0 0 0,1-1 0 0 0,-1 1 0 0 0,1 0 1 0 0,-1 1-1 0 0,1-1 0 0 0,0 1 0 0 0,0 0 0 0 0,0 0 0 0 0,0 0 0 0 0,0 1 0 0 0,0 0 0 0 0,0 0 0 0 0,1 0 0 0 0,5 0 0 0 0,-7 1-70 0 0,-1 0-1 0 0,0 1 0 0 0,0-1 0 0 0,0 1 0 0 0,1-1 0 0 0,-1 1 0 0 0,0 0 0 0 0,0 0 0 0 0,0 1 0 0 0,0-1 0 0 0,-1 0 0 0 0,1 1 0 0 0,0 0 0 0 0,0 0 1 0 0,-1 0-1 0 0,1 0 0 0 0,-1 0 0 0 0,0 0 0 0 0,0 1 0 0 0,0-1 0 0 0,3 5 0 0 0,1 2-1 0 0,-1 0 1 0 0,-1 1-1 0 0,0 0 0 0 0,0 0 1 0 0,4 16-1 0 0,11 71 152 0 0,-18-86-146 0 0,0 0 1 0 0,0-1 0 0 0,-1 1 0 0 0,-1 0 0 0 0,0-1 0 0 0,0 1-1 0 0,-5 17 1 0 0,3-17 40 0 0,3-9-57 0 0,0 0 1 0 0,-1 0-1 0 0,1 0 0 0 0,-1 0 0 0 0,0 0 1 0 0,0-1-1 0 0,1 1 0 0 0,-1 0 0 0 0,0 0 1 0 0,-1-1-1 0 0,1 1 0 0 0,0 0 0 0 0,0-1 1 0 0,-1 1-1 0 0,1-1 0 0 0,-1 0 0 0 0,1 1 1 0 0,-1-1-1 0 0,1 0 0 0 0,-1 0 0 0 0,-3 2 1 0 0,3-3 3 0 0,-34 13 410 0 0,35-13-418 0 0,1 0 0 0 0,-1 0 0 0 0,0 0 1 0 0,0-1-1 0 0,0 1 0 0 0,1 0 0 0 0,-1-1 0 0 0,0 1 0 0 0,1-1 0 0 0,-1 1 0 0 0,0-1 0 0 0,1 1 0 0 0,-1-1 0 0 0,0 1 0 0 0,1-1 0 0 0,-1 0 0 0 0,1 1 1 0 0,-1-1-1 0 0,1 0 0 0 0,-1 1 0 0 0,1-1 0 0 0,0 0 0 0 0,-1 0 0 0 0,1 1 0 0 0,0-1 0 0 0,0 0 0 0 0,-1 0 0 0 0,1 0 0 0 0,0-1 0 0 0,-2-19 36 0 0,2 17-35 0 0,11-42 148 0 0,13 0-112 0 0,-17 36-34 0 0,-1-1 1 0 0,-1 1 0 0 0,0-1 0 0 0,0 0-1 0 0,4-16 1 0 0,-8 22-9 0 0,1 0 0 0 0,0 0 0 0 0,1-1 0 0 0,-1 2 0 0 0,1-1 0 0 0,0 0 0 0 0,4-5 0 0 0,8-12 2 0 0,70-102 99 0 0,-79 116-99 0 0,0 1 0 0 0,1 1 0 0 0,0-1-1 0 0,0 1 1 0 0,1 0 0 0 0,0 1-1 0 0,0 0 1 0 0,0 0 0 0 0,0 1 0 0 0,1 0-1 0 0,0 0 1 0 0,0 1 0 0 0,12-3 0 0 0,-13 3-15 0 0,-6 3 5 0 0,38 12 24 0 0,-39-11-6 0 0,-1 1 12 0 0,0 1 0 0 0,0-1 0 0 0,0 1 0 0 0,-1-1 0 0 0,1 1 1 0 0,-1-1-1 0 0,0 1 0 0 0,1-1 0 0 0,-1 1 0 0 0,0-1 1 0 0,-2 4-1 0 0,-39 52-119 0 0,22-35-2617 0 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5:17.771"/>
    </inkml:context>
    <inkml:brush xml:id="br0">
      <inkml:brushProperty name="width" value="0.05" units="cm"/>
      <inkml:brushProperty name="height" value="0.05" units="cm"/>
      <inkml:brushProperty name="color" value="#E71224"/>
    </inkml:brush>
  </inkml:definitions>
  <inkml:trace contextRef="#ctx0" brushRef="#br0">16 23 396 0 0,'0'0'7331'0'0,"-5"-2"-7259"0"0,-6-3 895 0 0,15 0-406 0 0,33-1-270 0 0,58 2-337 0 0,-65 4 60 0 0,15-1 21 0 0,55 7 0 0 0,-98-6-10 0 0,5 0 392 0 0,2 0-1566 0 0</inkml:trace>
</inkml:ink>
</file>

<file path=ppt/ink/ink5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42:24.245"/>
    </inkml:context>
    <inkml:brush xml:id="br0">
      <inkml:brushProperty name="width" value="0.1" units="cm"/>
      <inkml:brushProperty name="height" value="0.1" units="cm"/>
      <inkml:brushProperty name="color" value="#E71224"/>
    </inkml:brush>
  </inkml:definitions>
  <inkml:trace contextRef="#ctx0" brushRef="#br0">148 104 136 0 0,'11'-49'3930'0'0,"-11"48"-3884"0"0,0 0-1 0 0,0 0 0 0 0,0 0 0 0 0,0 0 0 0 0,-1 1 1 0 0,1-1-1 0 0,0 0 0 0 0,-1 0 0 0 0,1 0 0 0 0,-1 1 1 0 0,1-1-1 0 0,-1 0 0 0 0,1 0 0 0 0,-1 1 0 0 0,1-1 1 0 0,-1 0-1 0 0,0 1 0 0 0,1-1 0 0 0,-1 1 0 0 0,0-1 1 0 0,1 1-1 0 0,-1-1 0 0 0,0 1 0 0 0,0-1 0 0 0,0 1 1 0 0,1 0-1 0 0,-1 0 0 0 0,0-1 0 0 0,0 1 0 0 0,0 0 1 0 0,0 0-1 0 0,0 0 0 0 0,0 0 0 0 0,0 0 0 0 0,1 0 0 0 0,-1 0 1 0 0,0 0-1 0 0,0 0 0 0 0,0 0 0 0 0,0 0 0 0 0,0 1 1 0 0,1-1-1 0 0,-1 0 0 0 0,0 1 0 0 0,0-1 0 0 0,0 1 1 0 0,1-1-1 0 0,-1 1 0 0 0,-1 0 0 0 0,-40 32-312 0 0,32-23 432 0 0,3-5-156 0 0,0 1-1 0 0,1 1 1 0 0,0-1 0 0 0,0 1-1 0 0,1 0 1 0 0,0 1 0 0 0,0-1 0 0 0,1 1-1 0 0,0 0 1 0 0,0 0 0 0 0,1 0 0 0 0,-3 10-1 0 0,4-7-4 0 0,1 0 0 0 0,0 0 0 0 0,1-1 0 0 0,0 1 0 0 0,3 21 0 0 0,-2-27 16 0 0,-1 0 0 0 0,1-1-1 0 0,0 1 1 0 0,1 0 0 0 0,-1 0 0 0 0,1 0-1 0 0,0-1 1 0 0,0 1 0 0 0,0-1-1 0 0,1 1 1 0 0,-1-1 0 0 0,1 0 0 0 0,6 7-1 0 0,-6-9 4 0 0,0 0 0 0 0,0 0-1 0 0,0-1 1 0 0,1 1-1 0 0,-1-1 1 0 0,0 0 0 0 0,1 0-1 0 0,-1 0 1 0 0,0 0 0 0 0,1 0-1 0 0,-1-1 1 0 0,1 0 0 0 0,0 1-1 0 0,-1-1 1 0 0,1 0-1 0 0,-1-1 1 0 0,1 1 0 0 0,-1-1-1 0 0,1 0 1 0 0,-1 0 0 0 0,1 0-1 0 0,-1 0 1 0 0,4-2 0 0 0,4-3 14 0 0,1 0 1 0 0,-1-1-1 0 0,0 0 1 0 0,-1-1-1 0 0,12-10 1 0 0,-14 11 4 0 0,-1 0 0 0 0,1-1-1 0 0,-1 0 1 0 0,-1 0 0 0 0,0-1 0 0 0,0 1 0 0 0,0-2 0 0 0,-1 1-1 0 0,-1 0 1 0 0,1-1 0 0 0,-2 0 0 0 0,5-16 0 0 0,-7 21-36 0 0,0-1 0 0 0,0 0 0 0 0,0 0 1 0 0,-1 0-1 0 0,0 0 0 0 0,0 0 0 0 0,-1 0 1 0 0,0 0-1 0 0,0 0 0 0 0,0 1 0 0 0,-1-1 1 0 0,1 0-1 0 0,-2 1 0 0 0,1-1 0 0 0,0 1 0 0 0,-1-1 1 0 0,0 1-1 0 0,0 0 0 0 0,-1 0 0 0 0,1 1 1 0 0,-1-1-1 0 0,0 1 0 0 0,-7-7 0 0 0,6 7-80 0 0,0 1-1 0 0,0 0 1 0 0,0-1-1 0 0,0 1 1 0 0,-1 1-1 0 0,1-1 0 0 0,-1 1 1 0 0,1 0-1 0 0,-1 0 1 0 0,0 1-1 0 0,0 0 1 0 0,0 0-1 0 0,-10-1 0 0 0,10 2-376 0 0,1 1 0 0 0,-1-1 0 0 0,1 1 0 0 0,-1 0 0 0 0,1 0 0 0 0,0 0 0 0 0,0 1-1 0 0,-1 0 1 0 0,-7 4 0 0 0,2 0-985 0 0</inkml:trace>
</inkml:ink>
</file>

<file path=ppt/ink/ink5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42:25.232"/>
    </inkml:context>
    <inkml:brush xml:id="br0">
      <inkml:brushProperty name="width" value="0.1" units="cm"/>
      <inkml:brushProperty name="height" value="0.1" units="cm"/>
      <inkml:brushProperty name="color" value="#E71224"/>
    </inkml:brush>
  </inkml:definitions>
  <inkml:trace contextRef="#ctx0" brushRef="#br0">195 320 140 0 0,'15'-65'1725'0'0,"-7"36"-678"0"0,5-52-1 0 0,-11 62-485 0 0,0 6-261 0 0,-1 1 1 0 0,0-1-1 0 0,-1 0 0 0 0,-1 0 1 0 0,-1-13-1 0 0,-1-9 871 0 0,-26 175-1093 0 0,-38 153 101 0 0,-6-76-108 0 0,55-159 34 0 0,16-56 72 0 0,2-21-191 0 0,0-2-29 0 0,0 0 0 0 0,5-25 0 0 0,-1 26 17 0 0,0 0 0 0 0,2 0 0 0 0,0 1 1 0 0,1 0-1 0 0,1 0 0 0 0,20-32 0 0 0,-23 42 20 0 0,1 1-1 0 0,1 0 0 0 0,-1 0 1 0 0,1 0-1 0 0,1 1 0 0 0,0 0 1 0 0,-1 1-1 0 0,2 0 0 0 0,-1 0 1 0 0,1 1-1 0 0,0 0 1 0 0,0 0-1 0 0,0 1 0 0 0,1 0 1 0 0,14-3-1 0 0,-16 4 5 0 0,1 1-1 0 0,0 0 1 0 0,0 1 0 0 0,0 0-1 0 0,0 0 1 0 0,0 1 0 0 0,18 2 0 0 0,-23-2 1 0 0,-1 1-1 0 0,1 1 1 0 0,0-1 0 0 0,-1 0 0 0 0,0 1 0 0 0,1 0 0 0 0,-1 0 0 0 0,0 0 0 0 0,0 0 0 0 0,0 0 0 0 0,0 1 0 0 0,0 0 0 0 0,0-1 0 0 0,-1 1 0 0 0,0 0 0 0 0,1 0 0 0 0,-1 0 0 0 0,0 0 0 0 0,0 1 0 0 0,-1-1 0 0 0,1 1 0 0 0,1 3 0 0 0,0 1 6 0 0,-1 0-1 0 0,0 0 0 0 0,0 1 1 0 0,-1-1-1 0 0,0 0 1 0 0,0 1-1 0 0,-1-1 1 0 0,0 1-1 0 0,0-1 1 0 0,-1 1-1 0 0,0-1 1 0 0,-1 1-1 0 0,0-1 1 0 0,0 0-1 0 0,-1 0 1 0 0,0 0-1 0 0,0 0 1 0 0,-1 0-1 0 0,0-1 1 0 0,0 1-1 0 0,-1-1 1 0 0,-10 12-1 0 0,1-2 10 0 0,-2 0 0 0 0,0-1 0 0 0,-1 0 0 0 0,0-2 0 0 0,-1 0 0 0 0,-1-1 0 0 0,-26 15 0 0 0,31-21 34 0 0,1-1 0 0 0,-1 0 0 0 0,0-1 0 0 0,0 0 0 0 0,-1-1 0 0 0,0-1 0 0 0,1 0 0 0 0,-1-1 0 0 0,0-1 0 0 0,-17 0 0 0 0,31-1-58 0 0,0 0 0 0 0,0 1 0 0 0,0-1-1 0 0,0 0 1 0 0,-1-1 0 0 0,1 1 0 0 0,0 0 0 0 0,0 0 0 0 0,0 0 0 0 0,0-1 0 0 0,0 1 0 0 0,0-1 0 0 0,0 1 0 0 0,0-1 0 0 0,0 1-1 0 0,0-1 1 0 0,0 1 0 0 0,0-1 0 0 0,0 0 0 0 0,0 1 0 0 0,0-1 0 0 0,0 0 0 0 0,1 0 0 0 0,-1 0 0 0 0,0 0 0 0 0,1 0 0 0 0,-1 0-1 0 0,1 0 1 0 0,-1 0 0 0 0,1 0 0 0 0,-1 0 0 0 0,1 0 0 0 0,0 0 0 0 0,-1 0 0 0 0,1 0 0 0 0,0 0 0 0 0,0-1 0 0 0,0 1 0 0 0,0 0-1 0 0,0 0 1 0 0,0 0 0 0 0,0 0 0 0 0,0 0 0 0 0,0-1 0 0 0,1 1 0 0 0,-1 0 0 0 0,0 0 0 0 0,1 0 0 0 0,-1 0 0 0 0,1 0 0 0 0,-1 0-1 0 0,2-1 1 0 0,1-5-663 0 0,1 0 0 0 0,0 1 0 0 0,0 0 1 0 0,1 0-1 0 0,-1 0 0 0 0,7-6 0 0 0,-2 4-1087 0 0</inkml:trace>
</inkml:ink>
</file>

<file path=ppt/ink/ink5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42:27.067"/>
    </inkml:context>
    <inkml:brush xml:id="br0">
      <inkml:brushProperty name="width" value="0.1" units="cm"/>
      <inkml:brushProperty name="height" value="0.1" units="cm"/>
      <inkml:brushProperty name="color" value="#E71224"/>
    </inkml:brush>
  </inkml:definitions>
  <inkml:trace contextRef="#ctx0" brushRef="#br0">0 704 324 0 0,'0'0'2795'0'0,"4"-5"-2412"0"0,19-29 669 0 0,-2 0-1 0 0,31-67 0 0 0,25-89 119 0 0,-50 118-772 0 0,41-115 926 0 0,-45 117-566 0 0,-23 68-604 0 0,2-3-131 0 0,0 1-22 0 0,-2 7-80 0 0,-70 369-330 0 0,64-345 323 0 0,0-2-58 0 0,0 1 0 0 0,2 0 0 0 0,0 0 0 0 0,2 1 0 0 0,3 48-1 0 0,-1-72 132 0 0,0 0-1 0 0,1 1 0 0 0,0-1 0 0 0,-1 0 1 0 0,1 0-1 0 0,0 0 0 0 0,1 0 0 0 0,-1 0 0 0 0,0 0 1 0 0,1 0-1 0 0,0-1 0 0 0,-1 1 0 0 0,1 0 1 0 0,0-1-1 0 0,1 0 0 0 0,-1 1 0 0 0,0-1 0 0 0,1 0 1 0 0,-1 0-1 0 0,1 0 0 0 0,3 2 0 0 0,-2-3 5 0 0,1 1 0 0 0,-1-1-1 0 0,1 0 1 0 0,-1 0 0 0 0,1-1 0 0 0,0 1-1 0 0,-1-1 1 0 0,1 0 0 0 0,0 0-1 0 0,-1-1 1 0 0,1 1 0 0 0,-1-1-1 0 0,6-2 1 0 0,9-2 10 0 0,-1-2-1 0 0,0 0 1 0 0,0-2-1 0 0,-1 1 1 0 0,29-21-1 0 0,-36 23 23 0 0,-1-1 0 0 0,0 1 0 0 0,-1-1 0 0 0,0-1 0 0 0,0 0 0 0 0,0 0 0 0 0,-1 0 0 0 0,0-1 0 0 0,-1 0 0 0 0,0-1 0 0 0,0 1 0 0 0,-1-1 0 0 0,0 0-1 0 0,-1 0 1 0 0,0-1 0 0 0,-1 1 0 0 0,3-14 0 0 0,1-4 107 0 0,-5 23-126 0 0,0 0 1 0 0,0 1 0 0 0,-1-1 0 0 0,0 0 0 0 0,0 0-1 0 0,0 1 1 0 0,-1-1 0 0 0,1 0 0 0 0,-1 0-1 0 0,0 0 1 0 0,-1 0 0 0 0,1 0 0 0 0,-1 0-1 0 0,0 0 1 0 0,0 1 0 0 0,-1-1 0 0 0,1 0-1 0 0,-1 1 1 0 0,0-1 0 0 0,0 1 0 0 0,0-1 0 0 0,-1 1-1 0 0,0 0 1 0 0,-5-6 0 0 0,4 5-12 0 0,3 4 3 0 0,0 0 0 0 0,1 0 0 0 0,-1 1 0 0 0,0-1 0 0 0,0 0 0 0 0,0 1 0 0 0,0-1 0 0 0,0 0 0 0 0,0 1 0 0 0,0-1 0 0 0,0 1 0 0 0,0-1 0 0 0,0 1 0 0 0,0 0 0 0 0,0 0 0 0 0,0-1 0 0 0,0 1 0 0 0,-1 0 0 0 0,1 0 0 0 0,0 0 0 0 0,0 0 0 0 0,0 0 0 0 0,0 0 0 0 0,-2 1 0 0 0,0 0-2 0 0,0 0 1 0 0,0 0-1 0 0,0 1 1 0 0,1-1-1 0 0,-1 1 1 0 0,1-1-1 0 0,-1 1 1 0 0,1 0-1 0 0,-3 3 1 0 0,-4 4-8 0 0,1 0 1 0 0,1 1 0 0 0,-11 18 0 0 0,11-15 9 0 0,0 1 0 0 0,2-1-1 0 0,0 1 1 0 0,0 1 0 0 0,2-1-1 0 0,-1 1 1 0 0,2-1 0 0 0,0 1 0 0 0,1 0-1 0 0,0 0 1 0 0,1 0 0 0 0,3 22-1 0 0,-2-35-1 0 0,-1 1 0 0 0,1-1-1 0 0,-1 1 1 0 0,1-1-1 0 0,0 0 1 0 0,0 1-1 0 0,0-1 1 0 0,0 0 0 0 0,0 0-1 0 0,0 0 1 0 0,1 0-1 0 0,-1 0 1 0 0,1 0 0 0 0,0 0-1 0 0,-1 0 1 0 0,1 0-1 0 0,0-1 1 0 0,0 1-1 0 0,0-1 1 0 0,0 1 0 0 0,1-1-1 0 0,3 2 1 0 0,-1-2-19 0 0,-1 0 1 0 0,1 0 0 0 0,-1 0 0 0 0,1-1-1 0 0,0 0 1 0 0,-1 0 0 0 0,1 0-1 0 0,0 0 1 0 0,-1-1 0 0 0,1 1 0 0 0,7-3-1 0 0,0-1-26 0 0,0 0 0 0 0,-1-1 0 0 0,1 0 0 0 0,-1 0 0 0 0,0-1-1 0 0,0-1 1 0 0,-1 0 0 0 0,12-11 0 0 0,-13 10 3 0 0,28-28-133 0 0,51-65 0 0 0,-63 67 396 0 0,25-43 1 0 0,-50 77-216 0 0,0-1-1 0 0,0 0 1 0 0,0 1 0 0 0,1-1-1 0 0,-1 0 1 0 0,0 1 0 0 0,0-1-1 0 0,1 0 1 0 0,-1 1 0 0 0,1-1-1 0 0,-1 1 1 0 0,1-1 0 0 0,-1 1-1 0 0,0-1 1 0 0,1 1 0 0 0,0-1 0 0 0,-1 1-1 0 0,1-1 1 0 0,-1 1 0 0 0,1 0-1 0 0,0-1 1 0 0,-1 1 0 0 0,1 0-1 0 0,0 0 1 0 0,-1-1 0 0 0,1 1-1 0 0,0 0 1 0 0,-1 0 0 0 0,1 0-1 0 0,0 0 1 0 0,-1 0 0 0 0,1 0-1 0 0,0 0 1 0 0,0 0 0 0 0,-1 0-1 0 0,1 0 1 0 0,0 0 0 0 0,-1 0-1 0 0,1 1 1 0 0,0-1 0 0 0,-1 0-1 0 0,1 1 1 0 0,0-1 0 0 0,-1 0-1 0 0,1 1 1 0 0,-1-1 0 0 0,1 0-1 0 0,-1 1 1 0 0,1-1 0 0 0,-1 1-1 0 0,1-1 1 0 0,-1 1 0 0 0,1 0-1 0 0,-1-1 1 0 0,1 2 0 0 0,19 34 48 0 0,-19-27-41 0 0,1 0 0 0 0,-1 0 0 0 0,0 1-1 0 0,-1-1 1 0 0,0 1 0 0 0,-1-1-1 0 0,0 0 1 0 0,0 1 0 0 0,-1-1-1 0 0,0 0 1 0 0,-1 0 0 0 0,-4 12 0 0 0,-6 26 49 0 0,3-27-13 0 0,4-12-7 0 0,3-9 37 0 0,4-14-81 0 0,0 0 0 0 0,2 0 0 0 0,-1 0 0 0 0,2 1 0 0 0,0-1 0 0 0,1 1 0 0 0,0 0 0 0 0,1 0 0 0 0,15-26 0 0 0,-15 32-6 0 0,0-1 1 0 0,0 1-1 0 0,0 1 0 0 0,1-1 0 0 0,0 1 1 0 0,0 0-1 0 0,1 1 0 0 0,0-1 1 0 0,0 2-1 0 0,0-1 0 0 0,1 1 1 0 0,0 0-1 0 0,0 1 0 0 0,0 0 0 0 0,1 1 1 0 0,12-4-1 0 0,-20 7 11 0 0,1 0 1 0 0,-1 0-1 0 0,0 0 0 0 0,0 0 1 0 0,1 0-1 0 0,-1 1 1 0 0,0-1-1 0 0,0 1 0 0 0,0-1 1 0 0,0 1-1 0 0,0 0 0 0 0,0 0 1 0 0,0 0-1 0 0,0 0 0 0 0,0 0 1 0 0,0 0-1 0 0,0 0 0 0 0,0 1 1 0 0,-1-1-1 0 0,1 1 0 0 0,-1-1 1 0 0,1 1-1 0 0,-1 0 0 0 0,0 0 1 0 0,1-1-1 0 0,-1 1 0 0 0,0 0 1 0 0,0 0-1 0 0,0 0 0 0 0,0 0 1 0 0,-1 1-1 0 0,1-1 1 0 0,-1 0-1 0 0,1 4 0 0 0,3 5 5 0 0,-2 1-1 0 0,0 1 1 0 0,0-1-1 0 0,0 19 1 0 0,-2-11 4 0 0,-1-1 0 0 0,-1 1 0 0 0,0-1 0 0 0,-1 1 0 0 0,-10 32 0 0 0,6-29 33 0 0,7-21 2 0 0,0-1-40 0 0,0-1 0 0 0,-1 0 0 0 0,1 0-1 0 0,0 1 1 0 0,0-1 0 0 0,0 0 0 0 0,0 0-1 0 0,-1 0 1 0 0,1 1 0 0 0,0-1 0 0 0,0 0-1 0 0,0 0 1 0 0,-1 0 0 0 0,1 0 0 0 0,0 1-1 0 0,0-1 1 0 0,-1 0 0 0 0,1 0 0 0 0,0 0 0 0 0,0 0-1 0 0,-1 0 1 0 0,1 0 0 0 0,0 0 0 0 0,-1 0-1 0 0,1 0 1 0 0,0 0 0 0 0,0 0 0 0 0,-1 0-1 0 0,1 0 1 0 0,0 0 0 0 0,-1 0 0 0 0,1 0-1 0 0,0 0 1 0 0,0 0 0 0 0,-1 0 0 0 0,1 0-1 0 0,0 0 1 0 0,0 0 0 0 0,-1 0 0 0 0,1-1-1 0 0,0 1 1 0 0,0 0 0 0 0,-1 0 0 0 0,1 0-1 0 0,0-1 1 0 0,-2-2-2 0 0,0 0-1 0 0,0 0 1 0 0,1 0 0 0 0,-1 0-1 0 0,1-1 1 0 0,0 1-1 0 0,0 0 1 0 0,0-1 0 0 0,1 1-1 0 0,-1-1 1 0 0,1 1 0 0 0,0-1-1 0 0,0 1 1 0 0,0-1-1 0 0,0 1 1 0 0,0-1 0 0 0,1 1-1 0 0,0-1 1 0 0,0 1-1 0 0,1-4 1 0 0,6-17-2 0 0,1 0-1 0 0,2 1 1 0 0,0 0-1 0 0,1 1 1 0 0,1 0-1 0 0,27-33 1 0 0,-17 27-6 0 0,2 1 1 0 0,1 0-1 0 0,0 2 1 0 0,33-22-1 0 0,-52 41 4 0 0,1 1 0 0 0,-1 0-1 0 0,1 1 1 0 0,13-6-1 0 0,-20 10 4 0 0,0-1 0 0 0,1 1 0 0 0,-1-1 0 0 0,0 1 0 0 0,0-1-1 0 0,0 1 1 0 0,0 0 0 0 0,0-1 0 0 0,1 1 0 0 0,-1 0 0 0 0,0 0-1 0 0,0 0 1 0 0,0 0 0 0 0,1 0 0 0 0,-1 0 0 0 0,0 0 0 0 0,0 0 0 0 0,0 1-1 0 0,0-1 1 0 0,1 0 0 0 0,-1 1 0 0 0,0-1 0 0 0,0 1 0 0 0,0-1-1 0 0,0 1 1 0 0,0 0 0 0 0,0-1 0 0 0,0 1 0 0 0,0 0 0 0 0,0 0 0 0 0,0 0-1 0 0,-1-1 1 0 0,1 1 0 0 0,0 0 0 0 0,0 0 0 0 0,-1 0 0 0 0,1 0-1 0 0,-1 1 1 0 0,1-1 0 0 0,-1 0 0 0 0,1 2 0 0 0,4 23-41 0 0,-1 0 0 0 0,-2 0 1 0 0,-1 1-1 0 0,-1-1 0 0 0,-1 1 1 0 0,-1-1-1 0 0,-1 0 0 0 0,-2 0 0 0 0,0 0 1 0 0,-2 0-1 0 0,-1-1 0 0 0,-17 39 1 0 0,24-62-253 0 0,1 0-1 0 0,-1 0 1 0 0,1 0 0 0 0,0 0 0 0 0,0 0 0 0 0,0 0 0 0 0,0 0-1 0 0,0 0 1 0 0,0 0 0 0 0,0 0 0 0 0,1 0 0 0 0,-1 0 0 0 0,1 0 0 0 0,-1-1-1 0 0,2 4 1 0 0,5 1-1444 0 0</inkml:trace>
</inkml:ink>
</file>

<file path=ppt/ink/ink5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42:27.937"/>
    </inkml:context>
    <inkml:brush xml:id="br0">
      <inkml:brushProperty name="width" value="0.1" units="cm"/>
      <inkml:brushProperty name="height" value="0.1" units="cm"/>
      <inkml:brushProperty name="color" value="#E71224"/>
    </inkml:brush>
  </inkml:definitions>
  <inkml:trace contextRef="#ctx0" brushRef="#br0">25 1 84 0 0,'0'0'4628'0'0,"-3"5"-4350"0"0,2-3-300 0 0,-3 8 556 0 0,-1-1 0 0 0,2 1 0 0 0,-6 22 1656 0 0</inkml:trace>
</inkml:ink>
</file>

<file path=ppt/ink/ink5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0:42:28.300"/>
    </inkml:context>
    <inkml:brush xml:id="br0">
      <inkml:brushProperty name="width" value="0.1" units="cm"/>
      <inkml:brushProperty name="height" value="0.1" units="cm"/>
      <inkml:brushProperty name="color" value="#E71224"/>
    </inkml:brush>
  </inkml:definitions>
  <inkml:trace contextRef="#ctx0" brushRef="#br0">18 0 128 0 0,'0'0'1234'0'0,"-2"3"-1081"0"0,-10 15 5711 0 0,8-13-6819 0 0</inkml:trace>
</inkml:ink>
</file>

<file path=ppt/ink/ink5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8:26.580"/>
    </inkml:context>
    <inkml:brush xml:id="br0">
      <inkml:brushProperty name="width" value="0.1" units="cm"/>
      <inkml:brushProperty name="height" value="0.1" units="cm"/>
      <inkml:brushProperty name="color" value="#004F8B"/>
    </inkml:brush>
  </inkml:definitions>
  <inkml:trace contextRef="#ctx0" brushRef="#br0">45 1 52 0 0,'0'0'4018'0'0,"0"4"-3751"0"0,-1-1 0 0 0,0 1-1 0 0,-1-1 1 0 0,1 1-1 0 0,-1-1 1 0 0,1 0 0 0 0,-1 1-1 0 0,0-1 1 0 0,-4 5 0 0 0,-9-11-254 0 0,11 3-9 0 0,-4 10 281 0 0</inkml:trace>
</inkml:ink>
</file>

<file path=ppt/ink/ink5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8:26.999"/>
    </inkml:context>
    <inkml:brush xml:id="br0">
      <inkml:brushProperty name="width" value="0.1" units="cm"/>
      <inkml:brushProperty name="height" value="0.1" units="cm"/>
      <inkml:brushProperty name="color" value="#004F8B"/>
    </inkml:brush>
  </inkml:definitions>
  <inkml:trace contextRef="#ctx0" brushRef="#br0">10 0 356 0 0,'0'0'370'0'0,"-3"20"1221"0"0,-3 15 4211 0 0,7-44-5725 0 0,9-21 257 0 0,-9 29-506 0 0,-7 41-4907 0 0,1-23 3232 0 0</inkml:trace>
</inkml:ink>
</file>

<file path=ppt/ink/ink5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8:27.447"/>
    </inkml:context>
    <inkml:brush xml:id="br0">
      <inkml:brushProperty name="width" value="0.1" units="cm"/>
      <inkml:brushProperty name="height" value="0.1" units="cm"/>
      <inkml:brushProperty name="color" value="#004F8B"/>
    </inkml:brush>
  </inkml:definitions>
  <inkml:trace contextRef="#ctx0" brushRef="#br0">9 0 80 0 0,'0'0'6648'0'0,"0"4"-6573"0"0,-4 21 43 0 0,2-17 43 0 0,1 1-1 0 0,0 0 0 0 0,0 0 0 0 0,2 19 2109 0 0</inkml:trace>
</inkml:ink>
</file>

<file path=ppt/ink/ink5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8:24.540"/>
    </inkml:context>
    <inkml:brush xml:id="br0">
      <inkml:brushProperty name="width" value="0.1" units="cm"/>
      <inkml:brushProperty name="height" value="0.1" units="cm"/>
      <inkml:brushProperty name="color" value="#004F8B"/>
    </inkml:brush>
  </inkml:definitions>
  <inkml:trace contextRef="#ctx0" brushRef="#br0">212 160 12 0 0,'0'0'6967'0'0,"2"-5"-6811"0"0,40-108 705 0 0,-29 72-492 0 0,-48 132-283 0 0,-41 182 1 0 0,55-189-42 0 0,-95 404 608 0 0,111-457-567 0 0,3-21 6 0 0,1 1 0 0 0,-2-1-1 0 0,1 1 1 0 0,-5 10 0 0 0,6-20-177 0 0,2-8-1747 0 0,1-2 1403 0 0,-1-36-3016 0 0,-2 28 1199 0 0</inkml:trace>
</inkml:ink>
</file>

<file path=ppt/ink/ink5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8:25.357"/>
    </inkml:context>
    <inkml:brush xml:id="br0">
      <inkml:brushProperty name="width" value="0.1" units="cm"/>
      <inkml:brushProperty name="height" value="0.1" units="cm"/>
      <inkml:brushProperty name="color" value="#004F8B"/>
    </inkml:brush>
  </inkml:definitions>
  <inkml:trace contextRef="#ctx0" brushRef="#br0">224 115 188 0 0,'0'0'1985'0'0,"-7"0"-1867"0"0,-3 2-97 0 0,-8 0 373 0 0,1 0 1 0 0,0 2 0 0 0,-22 6-1 0 0,38-9-272 0 0,-9-2 46 0 0,1 1-1 0 0,0 0 0 0 0,-1 1 0 0 0,1 0 1 0 0,-17 4-1 0 0,13-2-47 0 0,11-3-75 0 0,-7 1 168 0 0,-8 0 1996 0 0,65-20-2078 0 0,1 1 1 0 0,75-15-1 0 0,113-13 170 0 0,-136 32-192 0 0,184-2 0 0 0,-282 16-175 0 0,3 0 291 0 0,1 0-1241 0 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5:18.358"/>
    </inkml:context>
    <inkml:brush xml:id="br0">
      <inkml:brushProperty name="width" value="0.05" units="cm"/>
      <inkml:brushProperty name="height" value="0.05" units="cm"/>
      <inkml:brushProperty name="color" value="#E71224"/>
    </inkml:brush>
  </inkml:definitions>
  <inkml:trace contextRef="#ctx0" brushRef="#br0">0 0 380 0 0,'0'0'397'0'0,"16"4"707"0"0,35 0 626 0 0,0-2 0 0 0,95-10 0 0 0,-138 8-1407 0 0,0 0-1 0 0,0 0 1 0 0,1 1 0 0 0,13 2 0 0 0,-3 0-5136 0 0,-16-2 2633 0 0</inkml:trace>
</inkml:ink>
</file>

<file path=ppt/ink/ink5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8:28.994"/>
    </inkml:context>
    <inkml:brush xml:id="br0">
      <inkml:brushProperty name="width" value="0.1" units="cm"/>
      <inkml:brushProperty name="height" value="0.1" units="cm"/>
      <inkml:brushProperty name="color" value="#004F8B"/>
    </inkml:brush>
  </inkml:definitions>
  <inkml:trace contextRef="#ctx0" brushRef="#br0">160 124 268 0 0,'0'0'3158'0'0,"2"-6"-2929"0"0,0-9 246 0 0,0-1 0 0 0,-1 0 1 0 0,-1-32-1 0 0,-1 45-300 0 0,-2-16 800 0 0,-6 126-818 0 0,-33 158 0 0 0,-49 108 574 0 0,79-321-94 0 0,3-11-5449 0 0</inkml:trace>
</inkml:ink>
</file>

<file path=ppt/ink/ink5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8:29.829"/>
    </inkml:context>
    <inkml:brush xml:id="br0">
      <inkml:brushProperty name="width" value="0.1" units="cm"/>
      <inkml:brushProperty name="height" value="0.1" units="cm"/>
      <inkml:brushProperty name="color" value="#004F8B"/>
    </inkml:brush>
  </inkml:definitions>
  <inkml:trace contextRef="#ctx0" brushRef="#br0">97 194 328 0 0,'24'-26'746'0'0,"1"2"-1"0"0,1 0 1 0 0,1 2 0 0 0,1 1-1 0 0,0 1 1 0 0,33-16 0 0 0,-54 32-680 0 0,0 1 0 0 0,1 0-1 0 0,-1 0 1 0 0,1 1 0 0 0,0 0 0 0 0,0 1 0 0 0,0 0 0 0 0,0 0-1 0 0,0 0 1 0 0,0 1 0 0 0,14 2 0 0 0,-19-2-50 0 0,0 1 1 0 0,1 0-1 0 0,-1 0 1 0 0,0 0-1 0 0,0 0 1 0 0,0 0-1 0 0,0 1 1 0 0,0-1 0 0 0,0 1-1 0 0,-1 0 1 0 0,1 0-1 0 0,0 0 1 0 0,-1 0-1 0 0,0 0 1 0 0,1 1-1 0 0,-1-1 1 0 0,0 1-1 0 0,0-1 1 0 0,0 1-1 0 0,-1 0 1 0 0,1 0-1 0 0,-1 0 1 0 0,1 0-1 0 0,-1 0 1 0 0,0 0-1 0 0,0 0 1 0 0,-1 1-1 0 0,1-1 1 0 0,0 0-1 0 0,-1 4 1 0 0,1 8 19 0 0,-1 0 1 0 0,0 0-1 0 0,-1 0 0 0 0,-1 0 0 0 0,-1 0 1 0 0,0 0-1 0 0,-1 0 0 0 0,0-1 1 0 0,-1 0-1 0 0,-1 1 0 0 0,0-2 0 0 0,-1 1 1 0 0,0-1-1 0 0,-1 0 0 0 0,-13 16 1 0 0,-4 2 16 0 0,-2-2 1 0 0,0 0-1 0 0,-2-2 1 0 0,-54 39-1 0 0,55-46 87 0 0,-2-1 0 0 0,-40 18-1 0 0,68-36-93 0 0,1-1-33 0 0,1 0 0 0 0,0 0 0 0 0,0 0 0 0 0,0 0 0 0 0,0 0 0 0 0,0 0 0 0 0,0 0 0 0 0,-1 0 0 0 0,1 0 0 0 0,0 0 0 0 0,0 0 0 0 0,0 0 1 0 0,0 0-1 0 0,0 0 0 0 0,0 0 0 0 0,-1 0 0 0 0,1 0 0 0 0,0 0 0 0 0,0 0 0 0 0,0 0 0 0 0,0 0 0 0 0,0 0 0 0 0,-1 0 0 0 0,1 0 0 0 0,0 0 0 0 0,0 0 0 0 0,0 0 0 0 0,0 0 1 0 0,0 0-1 0 0,0-1 0 0 0,0 1 0 0 0,0 0 0 0 0,-1 0 0 0 0,1 0 0 0 0,0 0 0 0 0,0 0 0 0 0,0 0 0 0 0,0 0 0 0 0,0-1 0 0 0,0 1 0 0 0,0 0 0 0 0,0 0 0 0 0,0 0 0 0 0,0 0 0 0 0,0 0 1 0 0,0-1-1 0 0,0 1 0 0 0,0 0 0 0 0,0 0 0 0 0,0 0 0 0 0,0 0 0 0 0,0 0 0 0 0,0 0 0 0 0,0-1 0 0 0,0 1 0 0 0,0 0 0 0 0,0 0 0 0 0,0 0 0 0 0,0 0 0 0 0,0 0 0 0 0,0 0 1 0 0,1-1-1 0 0,-1 1 0 0 0,0 0 0 0 0,0 0 0 0 0,0 0 0 0 0,0 0 0 0 0,0 0 0 0 0,0 0 0 0 0,15-13 165 0 0,29-12-181 0 0,-21 15 18 0 0,1 0 0 0 0,-1 2 0 0 0,1 1 0 0 0,1 1 0 0 0,0 1 0 0 0,26-2 0 0 0,-46 7-12 0 0,0-1 1 0 0,1 1-1 0 0,-1 0 1 0 0,1 1-1 0 0,-1-1 1 0 0,0 1-1 0 0,0 0 1 0 0,1 0-1 0 0,-1 1 1 0 0,0-1-1 0 0,0 1 1 0 0,0 0-1 0 0,-1 1 1 0 0,1-1-1 0 0,0 1 0 0 0,-1 0 1 0 0,1 0-1 0 0,-1 1 1 0 0,0-1-1 0 0,0 1 1 0 0,-1 0-1 0 0,1 0 1 0 0,-1 0-1 0 0,0 0 1 0 0,0 0-1 0 0,0 1 1 0 0,0 0-1 0 0,-1-1 1 0 0,0 1-1 0 0,0 0 1 0 0,0 0-1 0 0,0 0 1 0 0,-1 1-1 0 0,0-1 1 0 0,0 6-1 0 0,1 3 18 0 0,-1 0 0 0 0,0-1-1 0 0,-2 1 1 0 0,1 0 0 0 0,-2 0 0 0 0,0-1-1 0 0,0 1 1 0 0,-1-1 0 0 0,-1 1 0 0 0,0-1-1 0 0,-1-1 1 0 0,-1 1 0 0 0,0 0 0 0 0,0-1-1 0 0,-1 0 1 0 0,-1-1 0 0 0,0 0-1 0 0,-14 15 1 0 0,13-16-5 0 0,1-1 1 0 0,-2 0-1 0 0,0 0 0 0 0,0-1 0 0 0,0-1 1 0 0,-1 0-1 0 0,0 0 0 0 0,0-1 0 0 0,-1 0 1 0 0,0-1-1 0 0,0-1 0 0 0,0 1 0 0 0,-1-2 1 0 0,1 0-1 0 0,-1-1 0 0 0,0 0 0 0 0,0 0 0 0 0,1-2 1 0 0,-24 0-1 0 0,23-2 3 0 0,1 0 1 0 0,-1-1 0 0 0,1 0-1 0 0,-19-8 1 0 0,26 9-30 0 0,0 0 0 0 0,0-1 0 0 0,0 1 0 0 0,1-1 0 0 0,-1 0 0 0 0,1 0 0 0 0,0-1 0 0 0,0 0 0 0 0,0 1 0 0 0,0-1 0 0 0,1-1 0 0 0,-1 1 0 0 0,-2-6 0 0 0,5 9-24 0 0,0-1 1 0 0,1 0-1 0 0,-1 0 1 0 0,1 0-1 0 0,0 0 1 0 0,-1 1-1 0 0,1-1 1 0 0,0 0-1 0 0,0 0 1 0 0,0 0-1 0 0,0 0 1 0 0,1 0-1 0 0,-1 0 1 0 0,0 1-1 0 0,1-1 1 0 0,0 0-1 0 0,-1 0 1 0 0,1 0-1 0 0,0 1 1 0 0,0-1-1 0 0,0 0 1 0 0,0 1-1 0 0,0-1 0 0 0,0 1 1 0 0,0-1-1 0 0,2-1 1 0 0,37-32-1351 0 0,-37 32 1218 0 0,55-38-3650 0 0,-20 20 1628 0 0</inkml:trace>
</inkml:ink>
</file>

<file path=ppt/ink/ink5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8:30.440"/>
    </inkml:context>
    <inkml:brush xml:id="br0">
      <inkml:brushProperty name="width" value="0.1" units="cm"/>
      <inkml:brushProperty name="height" value="0.1" units="cm"/>
      <inkml:brushProperty name="color" value="#004F8B"/>
    </inkml:brush>
  </inkml:definitions>
  <inkml:trace contextRef="#ctx0" brushRef="#br0">14 269 256 0 0,'0'0'1495'0'0,"3"-5"-1071"0"0,2-3-153 0 0,0-1 0 0 0,-1 0 0 0 0,0 0 0 0 0,-1 0 0 0 0,0 0-1 0 0,-1-1 1 0 0,1 1 0 0 0,-2-1 0 0 0,1 1 0 0 0,-1-17 0 0 0,-1 11 93 0 0,0 0-1 0 0,-1-1 1 0 0,-1 1 0 0 0,-1-1-1 0 0,0 1 1 0 0,-7-21 0 0 0,9 35-202 0 0,3-17 701 0 0,1 47-699 0 0,2 50-197 0 0,-18 402 182 0 0,0-229-56 0 0,13-84 22 0 0,-2-158-588 0 0,-3-14-628 0 0,-1-27-2914 0 0,6 4 1974 0 0</inkml:trace>
</inkml:ink>
</file>

<file path=ppt/ink/ink5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8:30.962"/>
    </inkml:context>
    <inkml:brush xml:id="br0">
      <inkml:brushProperty name="width" value="0.1" units="cm"/>
      <inkml:brushProperty name="height" value="0.1" units="cm"/>
      <inkml:brushProperty name="color" value="#004F8B"/>
    </inkml:brush>
  </inkml:definitions>
  <inkml:trace contextRef="#ctx0" brushRef="#br0">140 57 168 0 0,'-13'-19'3308'0'0,"9"12"-1593"0"0,-6-14 401 0 0,10 20-2103 0 0,1 1 0 0 0,-1 0 0 0 0,0-1 0 0 0,0 1-1 0 0,0-1 1 0 0,0 1 0 0 0,1-1 0 0 0,-1 1 0 0 0,0-1 0 0 0,0 1-1 0 0,1 0 1 0 0,-1-1 0 0 0,0 1 0 0 0,0 0 0 0 0,1-1 0 0 0,-1 1-1 0 0,0 0 1 0 0,1-1 0 0 0,-1 1 0 0 0,1 0 0 0 0,-1 0 0 0 0,1-1-1 0 0,-1 1 1 0 0,0 0 0 0 0,1 0 0 0 0,-1 0 0 0 0,1 0 0 0 0,-1 0-1 0 0,1-1 1 0 0,-1 1 0 0 0,1 0 0 0 0,-1 0 0 0 0,1 0 0 0 0,-1 0-1 0 0,0 0 1 0 0,1 1 0 0 0,-1-1 0 0 0,1 0 0 0 0,-1 0 0 0 0,1 0-1 0 0,-1 0 1 0 0,1 0 0 0 0,-1 1 0 0 0,1-1 0 0 0,-1 0 0 0 0,0 0-1 0 0,1 1 1 0 0,0-1 0 0 0,12 4 13 0 0,0 0-1 0 0,0 0 1 0 0,-1 1-1 0 0,1 1 1 0 0,-1 0-1 0 0,0 0 1 0 0,-1 2-1 0 0,1-1 1 0 0,-1 1-1 0 0,-1 1 0 0 0,0 0 1 0 0,0 1-1 0 0,-1 0 1 0 0,15 19-1 0 0,-17-19-16 0 0,-1 0-1 0 0,0 0 0 0 0,0 0 1 0 0,-1 1-1 0 0,-1 0 0 0 0,0 0 1 0 0,0 0-1 0 0,-1 0 0 0 0,0 1 1 0 0,-1-1-1 0 0,0 1 0 0 0,-1 0 1 0 0,-1-1-1 0 0,0 1 0 0 0,0 0 0 0 0,-1 0 1 0 0,-4 20-1 0 0,1-18 5 0 0,-1 1 1 0 0,0-1-1 0 0,-1 0 0 0 0,-1-1 0 0 0,0 1 1 0 0,0-1-1 0 0,-2-1 0 0 0,1 1 1 0 0,-2-2-1 0 0,1 1 0 0 0,-2-1 0 0 0,1 0 1 0 0,-2-1-1 0 0,1-1 0 0 0,-1 0 0 0 0,-1 0 1 0 0,0-1-1 0 0,0-1 0 0 0,0 0 1 0 0,-27 9-1 0 0,30-12 5 0 0,0 0 0 0 0,0-1 1 0 0,0-1-1 0 0,0 0 0 0 0,-12 2 1 0 0,18-4-101 0 0,1 0 0 0 0,0 0 0 0 0,-1 0 1 0 0,1 0-1 0 0,-1-1 0 0 0,1 1 0 0 0,0-1 1 0 0,-1 0-1 0 0,1 0 0 0 0,0 0 0 0 0,0 0 1 0 0,-1-1-1 0 0,1 1 0 0 0,0-1 0 0 0,0 0 1 0 0,1 0-1 0 0,-1 0 0 0 0,-2-2 0 0 0,4 3-70 0 0,1 0 0 0 0,0 0-1 0 0,-1 0 1 0 0,1 1-1 0 0,0-1 1 0 0,-1 0 0 0 0,1 0-1 0 0,0 0 1 0 0,0 0 0 0 0,0 0-1 0 0,0 1 1 0 0,0-1-1 0 0,0 0 1 0 0,0 0 0 0 0,0 0-1 0 0,0 0 1 0 0,1 0 0 0 0,-1 0-1 0 0,0 1 1 0 0,0-1 0 0 0,1 0-1 0 0,-1 0 1 0 0,1 0-1 0 0,-1 1 1 0 0,1-2 0 0 0,8-15-1730 0 0</inkml:trace>
</inkml:ink>
</file>

<file path=ppt/ink/ink5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8:31.890"/>
    </inkml:context>
    <inkml:brush xml:id="br0">
      <inkml:brushProperty name="width" value="0.1" units="cm"/>
      <inkml:brushProperty name="height" value="0.1" units="cm"/>
      <inkml:brushProperty name="color" value="#004F8B"/>
    </inkml:brush>
  </inkml:definitions>
  <inkml:trace contextRef="#ctx0" brushRef="#br0">299 37 208 0 0,'8'-37'4277'0'0,"-180"467"-2176"0"0,134-329-1844 0 0,16-42-169 0 0,3 1-1 0 0,3 0 1 0 0,2 2 0 0 0,-6 65 0 0 0,17-99-37 0 0,1 1 1 0 0,1 0-1 0 0,2 0 0 0 0,1 0 0 0 0,1-1 0 0 0,1 1 1 0 0,2-1-1 0 0,1 0 0 0 0,1 0 0 0 0,23 52 0 0 0,-24-66-22 0 0,1-1-1 0 0,0-1 0 0 0,1 1 0 0 0,0-1 0 0 0,1-1 0 0 0,0 1 0 0 0,1-2 1 0 0,20 16-1 0 0,-22-16 41 0 0,-8-10-95 0 0,-1 1-1 0 0,1 0 0 0 0,-1 0 1 0 0,1-1-1 0 0,-1 1 0 0 0,1 0 1 0 0,0-1-1 0 0,0 1 0 0 0,-1-1 1 0 0,1 1-1 0 0,0-1 1 0 0,0 1-1 0 0,0-1 0 0 0,-1 1 1 0 0,1-1-1 0 0,0 0 0 0 0,0 0 1 0 0,0 1-1 0 0,0-1 0 0 0,0 0 1 0 0,1 0-1 0 0,9-30-1363 0 0,-10 1-1674 0 0,1 10 1304 0 0</inkml:trace>
</inkml:ink>
</file>

<file path=ppt/ink/ink5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8:32.717"/>
    </inkml:context>
    <inkml:brush xml:id="br0">
      <inkml:brushProperty name="width" value="0.1" units="cm"/>
      <inkml:brushProperty name="height" value="0.1" units="cm"/>
      <inkml:brushProperty name="color" value="#004F8B"/>
    </inkml:brush>
  </inkml:definitions>
  <inkml:trace contextRef="#ctx0" brushRef="#br0">127 90 476 0 0,'2'-6'234'0'0,"1"1"-1"0"0,0-1 1 0 0,0 1 0 0 0,1 0-1 0 0,0 0 1 0 0,-1 1 0 0 0,1-1-1 0 0,1 1 1 0 0,-1-1 0 0 0,1 1-1 0 0,0 1 1 0 0,0-1 0 0 0,0 1-1 0 0,0-1 1 0 0,0 2 0 0 0,1-1-1 0 0,-1 0 1 0 0,1 1 0 0 0,0 0 0 0 0,0 1-1 0 0,0-1 1 0 0,7 0 0 0 0,-11 2-172 0 0,0-1-45 0 0,0 0 0 0 0,-1 1 1 0 0,1-1-1 0 0,0 0 0 0 0,0 1 1 0 0,-1 0-1 0 0,1-1 0 0 0,0 1 1 0 0,0 0-1 0 0,0 0 0 0 0,0 0 1 0 0,-1 0-1 0 0,1 0 0 0 0,0 1 1 0 0,0-1-1 0 0,0 0 0 0 0,-1 1 1 0 0,1 0-1 0 0,0-1 0 0 0,1 2 1 0 0,2-1 25 0 0,-1 1 0 0 0,1 0 0 0 0,-1 0 0 0 0,1 0 0 0 0,-1 1 0 0 0,7 5 0 0 0,-7-4-19 0 0,-1 1 1 0 0,1 0-1 0 0,-1 0 0 0 0,0 0 1 0 0,-1 0-1 0 0,1 0 0 0 0,-1 1 0 0 0,0-1 1 0 0,0 1-1 0 0,-1-1 0 0 0,1 1 1 0 0,-1 0-1 0 0,-1-1 0 0 0,1 1 1 0 0,-1 0-1 0 0,0 0 0 0 0,0 0 1 0 0,0 0-1 0 0,-1-1 0 0 0,0 1 1 0 0,0 0-1 0 0,-4 8 0 0 0,-1 7 39 0 0,-1-1 1 0 0,-2 0-1 0 0,0-1 0 0 0,-19 32 0 0 0,4-16 32 0 0,-2-1 1 0 0,-52 53-1 0 0,26-30 427 0 0,51-56-366 0 0,1-1-136 0 0,0 0 0 0 0,0 0 0 0 0,0 0 0 0 0,0 1-1 0 0,0-1 1 0 0,0 0 0 0 0,0 0 0 0 0,0 0-1 0 0,0 0 1 0 0,0 0 0 0 0,0 1 0 0 0,0-1 0 0 0,0 0-1 0 0,0 0 1 0 0,0 0 0 0 0,0 0 0 0 0,0 1-1 0 0,-1-1 1 0 0,1 0 0 0 0,0 0 0 0 0,0 0 0 0 0,0 0-1 0 0,0 0 1 0 0,0 0 0 0 0,0 0 0 0 0,0 1-1 0 0,-1-1 1 0 0,1 0 0 0 0,0 0 0 0 0,0 0 0 0 0,0 0-1 0 0,0 0 1 0 0,0 0 0 0 0,0 0 0 0 0,-1 0 0 0 0,1 0-1 0 0,0 0 1 0 0,0 0 0 0 0,0 0 0 0 0,0 0-1 0 0,-1 0 1 0 0,1 0 0 0 0,0 0 0 0 0,0 0 0 0 0,0 0-1 0 0,0 0 1 0 0,0 0 0 0 0,-1 0 0 0 0,1 0-1 0 0,0 0 1 0 0,0 0 0 0 0,0 0 0 0 0,0 0 0 0 0,0 0-1 0 0,-1 0 1 0 0,1 0 0 0 0,0-1 0 0 0,0 1-1 0 0,0 0 1 0 0,0 0 0 0 0,0 0 0 0 0,0 0 0 0 0,0 0-1 0 0,-1 0 1 0 0,1-1 0 0 0,4-3-5 0 0,-1-1 1 0 0,1 0-1 0 0,0 1 1 0 0,0 0-1 0 0,1 0 1 0 0,-1 0-1 0 0,1 1 1 0 0,0-1-1 0 0,0 1 1 0 0,0 0-1 0 0,0 1 1 0 0,1-1-1 0 0,-1 1 1 0 0,1 0-1 0 0,-1 0 1 0 0,1 1-1 0 0,9-2 1 0 0,-12 3-16 0 0,1-1 1 0 0,0 1 0 0 0,-1-1-1 0 0,1 1 1 0 0,0 0 0 0 0,-1 0 0 0 0,1 1-1 0 0,0-1 1 0 0,-1 1 0 0 0,1 0 0 0 0,0 0-1 0 0,-1 0 1 0 0,1 0 0 0 0,-1 0-1 0 0,0 1 1 0 0,1 0 0 0 0,-1 0 0 0 0,0 0-1 0 0,0 0 1 0 0,0 0 0 0 0,0 0 0 0 0,-1 1-1 0 0,1 0 1 0 0,0-1 0 0 0,-1 1-1 0 0,0 0 1 0 0,0 0 0 0 0,0 0 0 0 0,0 1-1 0 0,0-1 1 0 0,-1 0 0 0 0,1 1-1 0 0,-1-1 1 0 0,0 1 0 0 0,0-1 0 0 0,0 1-1 0 0,-1 0 1 0 0,1-1 0 0 0,-1 1 0 0 0,0 0-1 0 0,0-1 1 0 0,0 1 0 0 0,0 0-1 0 0,-1-1 1 0 0,-1 6 0 0 0,-1 6 12 0 0,-1 0-1 0 0,0 0 1 0 0,-1 0 0 0 0,-1-1-1 0 0,0 0 1 0 0,-1 0 0 0 0,-1-1-1 0 0,0 1 1 0 0,-15 17 0 0 0,19-25-5 0 0,-1 0 1 0 0,0 0-1 0 0,0-1 1 0 0,-1 0-1 0 0,0 0 1 0 0,0 0-1 0 0,0-1 0 0 0,0 0 1 0 0,-1 0-1 0 0,1 0 1 0 0,-1-1-1 0 0,0 0 1 0 0,0-1-1 0 0,0 1 1 0 0,-1-1-1 0 0,1-1 0 0 0,0 1 1 0 0,-1-1-1 0 0,1 0 1 0 0,-1-1-1 0 0,-8 0 1 0 0,13-1-53 0 0,0 1 0 0 0,0 0 0 0 0,0-1 1 0 0,0 1-1 0 0,0-1 0 0 0,0 0 0 0 0,0 0 1 0 0,0-1-1 0 0,0 1 0 0 0,0 0 0 0 0,0-1 1 0 0,1 0-1 0 0,-1 1 0 0 0,0-1 0 0 0,1 0 1 0 0,0-1-1 0 0,-1 1 0 0 0,1 0 0 0 0,0-1 1 0 0,0 1-1 0 0,0-1 0 0 0,-2-4 0 0 0,3 3-281 0 0,0 0-1 0 0,0 1 1 0 0,0-1-1 0 0,0 0 0 0 0,1 0 1 0 0,-1 0-1 0 0,1 0 0 0 0,0 0 1 0 0,0 0-1 0 0,1 0 0 0 0,-1 0 1 0 0,1 0-1 0 0,0 0 1 0 0,0 0-1 0 0,0 1 0 0 0,4-8 1 0 0,3-8-1817 0 0</inkml:trace>
</inkml:ink>
</file>

<file path=ppt/ink/ink5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8:33.308"/>
    </inkml:context>
    <inkml:brush xml:id="br0">
      <inkml:brushProperty name="width" value="0.1" units="cm"/>
      <inkml:brushProperty name="height" value="0.1" units="cm"/>
      <inkml:brushProperty name="color" value="#004F8B"/>
    </inkml:brush>
  </inkml:definitions>
  <inkml:trace contextRef="#ctx0" brushRef="#br0">217 61 20 0 0,'0'0'542'0'0,"6"-30"2155"0"0,-2 9 505 0 0,-4 21-3173 0 0,0 0 0 0 0,0 0 0 0 0,0-1 1 0 0,1 1-1 0 0,-1 0 0 0 0,0 0 0 0 0,0 0 0 0 0,0 0 0 0 0,0-1 0 0 0,0 1 0 0 0,0 0 0 0 0,0 0 0 0 0,1-1 0 0 0,-1 1 0 0 0,0 0 0 0 0,0 0 1 0 0,0-1-1 0 0,0 1 0 0 0,0 0 0 0 0,0 0 0 0 0,0 0 0 0 0,0-1 0 0 0,0 1 0 0 0,0 0 0 0 0,0 0 0 0 0,0-1 0 0 0,0 1 0 0 0,-1 0 0 0 0,1 0 0 0 0,0-1 1 0 0,0 1-1 0 0,0 0 0 0 0,0 0 0 0 0,0 0 0 0 0,0-1 0 0 0,-1 1 0 0 0,1 0 0 0 0,0 0 0 0 0,0 0 0 0 0,0 0 0 0 0,0-1 0 0 0,-1 1 0 0 0,1 0 1 0 0,0 0-1 0 0,0 0 0 0 0,0 0 0 0 0,-1 0 0 0 0,1 0 0 0 0,0 0 0 0 0,0 0 0 0 0,-1-1 0 0 0,1 1 0 0 0,0 0 0 0 0,0 0 0 0 0,-1 0 0 0 0,1 0 0 0 0,0 0 1 0 0,0 0-1 0 0,0 0 0 0 0,-1 1 0 0 0,-12 9 7 0 0,1 1 1 0 0,0 1 0 0 0,0 0-1 0 0,1 1 1 0 0,1 0-1 0 0,0 1 1 0 0,1 0 0 0 0,1 0-1 0 0,0 1 1 0 0,-9 23-1 0 0,-8 28 54 0 0,-19 81 0 0 0,27-86-14 0 0,14-51-52 0 0,0 1 1 0 0,0-1-1 0 0,1 1 0 0 0,1 0 1 0 0,0 0-1 0 0,0 0 1 0 0,1 0-1 0 0,2 16 1 0 0,-1-23-12 0 0,0 0 1 0 0,0 0 0 0 0,1 0-1 0 0,-1 0 1 0 0,1 0 0 0 0,0-1 0 0 0,0 1-1 0 0,0 0 1 0 0,0-1 0 0 0,0 0 0 0 0,1 1-1 0 0,0-1 1 0 0,0 0 0 0 0,0 0 0 0 0,0-1-1 0 0,0 1 1 0 0,0-1 0 0 0,1 1 0 0 0,-1-1-1 0 0,1 0 1 0 0,0 0 0 0 0,-1 0 0 0 0,1-1-1 0 0,7 2 1 0 0,0 1 6 0 0,-1-2-1 0 0,0 0 0 0 0,1 0 1 0 0,0 0-1 0 0,-1-2 1 0 0,1 1-1 0 0,0-1 1 0 0,0-1-1 0 0,-1 0 0 0 0,1 0 1 0 0,14-4-1 0 0,-19 3-31 0 0,0-1 0 0 0,-1 1-1 0 0,1-1 1 0 0,0 0 0 0 0,-1 0 0 0 0,0 0-1 0 0,0-1 1 0 0,0 0 0 0 0,0 0 0 0 0,0 0-1 0 0,-1 0 1 0 0,1-1 0 0 0,-1 0-1 0 0,-1 0 1 0 0,1 0 0 0 0,-1 0 0 0 0,0-1-1 0 0,0 1 1 0 0,0-1 0 0 0,3-11 0 0 0,1-11-38 0 0,-1 0 1 0 0,-1 0 0 0 0,-2-1-1 0 0,-1 1 1 0 0,-1-1 0 0 0,-2 1 0 0 0,0-1-1 0 0,-2 1 1 0 0,-1-1 0 0 0,-2 1-1 0 0,-13-44 1 0 0,16 63-65 0 0,-1-1-1 0 0,0 1 1 0 0,0-1 0 0 0,-1 1-1 0 0,0 0 1 0 0,0 1 0 0 0,-1 0-1 0 0,0-1 1 0 0,-1 2 0 0 0,1-1-1 0 0,-14-11 1 0 0,17 18-375 0 0,-9-1-3284 0 0</inkml:trace>
</inkml:ink>
</file>

<file path=ppt/ink/ink5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8:33.790"/>
    </inkml:context>
    <inkml:brush xml:id="br0">
      <inkml:brushProperty name="width" value="0.1" units="cm"/>
      <inkml:brushProperty name="height" value="0.1" units="cm"/>
      <inkml:brushProperty name="color" value="#004F8B"/>
    </inkml:brush>
  </inkml:definitions>
  <inkml:trace contextRef="#ctx0" brushRef="#br0">225 103 456 0 0,'-5'-77'4622'0'0,"5"74"-4260"0"0,-1-11 397 0 0,-3 5 712 0 0,-24 161-1146 0 0,-74 361 123 0 0,35-170-108 0 0,61-320-489 0 0,-3 14 376 0 0,6-15-5442 0 0</inkml:trace>
</inkml:ink>
</file>

<file path=ppt/ink/ink5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8:34.318"/>
    </inkml:context>
    <inkml:brush xml:id="br0">
      <inkml:brushProperty name="width" value="0.1" units="cm"/>
      <inkml:brushProperty name="height" value="0.1" units="cm"/>
      <inkml:brushProperty name="color" value="#004F8B"/>
    </inkml:brush>
  </inkml:definitions>
  <inkml:trace contextRef="#ctx0" brushRef="#br0">11 1 84 0 0,'0'0'922'0'0,"5"22"140"0"0,-9-7-718 0 0,0 0 0 0 0,1 0 1 0 0,1 0-1 0 0,0 0 0 0 0,1 0 1 0 0,1 0-1 0 0,3 26 0 0 0,-3-41-318 0 0,0 1-1 0 0,1 0 1 0 0,-1-1-1 0 0,1 1 0 0 0,-1 0 1 0 0,1-1-1 0 0,0 1 0 0 0,-1-1 1 0 0,1 1-1 0 0,-1-1 0 0 0,1 1 1 0 0,0-1-1 0 0,-1 0 0 0 0,1 1 1 0 0,0-1-1 0 0,0 0 1 0 0,-1 0-1 0 0,1 1 0 0 0,0-1 1 0 0,0 0-1 0 0,-1 0 0 0 0,1 0 1 0 0,0 0-1 0 0,0 0 0 0 0,0 0 1 0 0,-1 0-1 0 0,1 0 0 0 0,0 0 1 0 0,0 0-1 0 0,0 0 0 0 0,-1-1 1 0 0,1 1-1 0 0,0 0 1 0 0,0-1-1 0 0,-1 1 0 0 0,1 0 1 0 0,0-1-1 0 0,0 0 0 0 0,29-14 281 0 0,-25 10-186 0 0,1 0 0 0 0,-1 0 1 0 0,0 0-1 0 0,0-1 1 0 0,-1 1-1 0 0,1-1 1 0 0,-1 0-1 0 0,0-1 0 0 0,-1 1 1 0 0,0-1-1 0 0,0 1 1 0 0,4-15-1 0 0,-7 20-57 0 0,-2 0-599 0 0,1 1 328 0 0,-1 0 1 0 0,0 0-1 0 0,0 0 0 0 0,0 0 1 0 0,0 0-1 0 0,0 0 0 0 0,0 0 1 0 0,1 1-1 0 0,-1-1 1 0 0,0 1-1 0 0,0-1 0 0 0,0 1 1 0 0,1 0-1 0 0,-1 0 0 0 0,0-1 1 0 0,1 1-1 0 0,-1 1 0 0 0,-2 1 1 0 0,-5 5-1633 0 0</inkml:trace>
</inkml:ink>
</file>

<file path=ppt/ink/ink5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8:34.786"/>
    </inkml:context>
    <inkml:brush xml:id="br0">
      <inkml:brushProperty name="width" value="0.1" units="cm"/>
      <inkml:brushProperty name="height" value="0.1" units="cm"/>
      <inkml:brushProperty name="color" value="#004F8B"/>
    </inkml:brush>
  </inkml:definitions>
  <inkml:trace contextRef="#ctx0" brushRef="#br0">147 40 52 0 0,'0'-1'120'0'0,"1"1"0"0"0,-1 0 0 0 0,0-1 0 0 0,0 1 0 0 0,0-1 1 0 0,0 1-1 0 0,1-1 0 0 0,-1 1 0 0 0,0-1 0 0 0,0 1 0 0 0,0-1 0 0 0,0 1 0 0 0,0-1 0 0 0,0 1 0 0 0,0-1 0 0 0,0 1 1 0 0,0-1-1 0 0,0 1 0 0 0,-1 0 0 0 0,1-1 0 0 0,0 1 0 0 0,0-1 0 0 0,0 1 0 0 0,-1-1 0 0 0,1 1 0 0 0,0 0 0 0 0,0-1 0 0 0,-1 1 1 0 0,1-1-1 0 0,0 1 0 0 0,-1 0 0 0 0,1-1 0 0 0,0 1 0 0 0,-1 0 0 0 0,0-1 0 0 0,-17 4 860 0 0,-15 16-884 0 0,22-9 43 0 0,1 1 0 0 0,0 0 0 0 0,1 1 0 0 0,0 0 0 0 0,1 0-1 0 0,1 1 1 0 0,0 0 0 0 0,0 0 0 0 0,-4 15 0 0 0,10-27-124 0 0,1 0 0 0 0,0 1-1 0 0,-1-1 1 0 0,1 0 0 0 0,0 1 0 0 0,0-1 0 0 0,0 0 0 0 0,0 1-1 0 0,0-1 1 0 0,0 0 0 0 0,0 1 0 0 0,1-1 0 0 0,-1 0-1 0 0,0 1 1 0 0,1-1 0 0 0,-1 0 0 0 0,1 0 0 0 0,-1 1 0 0 0,1-1-1 0 0,0 0 1 0 0,0 0 0 0 0,-1 0 0 0 0,1 0 0 0 0,0 0-1 0 0,0 0 1 0 0,0 0 0 0 0,0 0 0 0 0,0 0 0 0 0,0 0 0 0 0,0-1-1 0 0,0 1 1 0 0,1 0 0 0 0,-1-1 0 0 0,0 1 0 0 0,0-1-1 0 0,1 1 1 0 0,-1-1 0 0 0,0 1 0 0 0,1-1 0 0 0,-1 0 0 0 0,0 0-1 0 0,1 0 1 0 0,-1 0 0 0 0,0 0 0 0 0,1 0 0 0 0,-1 0-1 0 0,0 0 1 0 0,1 0 0 0 0,-1-1 0 0 0,0 1 0 0 0,0-1 0 0 0,2 0-1 0 0,3-2 5 0 0,0-1 0 0 0,0 0 0 0 0,-1 0 0 0 0,0 0 0 0 0,1-1 0 0 0,-2 0-1 0 0,1 0 1 0 0,-1 0 0 0 0,1 0 0 0 0,-1-1 0 0 0,-1 0 0 0 0,1 0 0 0 0,-1 0-1 0 0,3-8 1 0 0,-4 11-25 0 0,-1-1-1 0 0,0 0 0 0 0,0 1 0 0 0,0-1 0 0 0,0 0 0 0 0,-1 0 1 0 0,1 0-1 0 0,-1 1 0 0 0,0-1 0 0 0,0 0 0 0 0,0 0 1 0 0,-1 0-1 0 0,0 1 0 0 0,1-1 0 0 0,-1 0 0 0 0,0 0 0 0 0,-1 1 1 0 0,1-1-1 0 0,-1 1 0 0 0,0-1 0 0 0,1 1 0 0 0,-1 0 1 0 0,-1 0-1 0 0,1 0 0 0 0,0 0 0 0 0,-1 0 0 0 0,0 0 1 0 0,-4-3-1 0 0,0 1-322 0 0,0 1 0 0 0,0 1 0 0 0,0-1 0 0 0,0 1 0 0 0,-1 0 0 0 0,-8-1 1 0 0,-1-2-2076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7-28T11:38:42.405"/>
    </inkml:context>
    <inkml:brush xml:id="br0">
      <inkml:brushProperty name="width" value="0.025" units="cm"/>
      <inkml:brushProperty name="height" value="0.025" units="cm"/>
      <inkml:brushProperty name="color" value="#66CC00"/>
      <inkml:brushProperty name="ignorePressure" value="1"/>
    </inkml:brush>
  </inkml:definitions>
  <inkml:trace contextRef="#ctx0" brushRef="#br0">0 1,'0'0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5:21.741"/>
    </inkml:context>
    <inkml:brush xml:id="br0">
      <inkml:brushProperty name="width" value="0.05" units="cm"/>
      <inkml:brushProperty name="height" value="0.05" units="cm"/>
      <inkml:brushProperty name="color" value="#E71224"/>
    </inkml:brush>
  </inkml:definitions>
  <inkml:trace contextRef="#ctx0" brushRef="#br0">195 56 304 0 0,'0'0'7885'0'0,"14"-54"-6192"0"0,-13 53-1371 0 0,-77 136-346 0 0,60-105 27 0 0,-1 0-1 0 0,-1-1 1 0 0,-27 31-1 0 0,34-47-12 0 0,9-12 13 0 0,1 1 0 0 0,-1 0-1 0 0,1-1 1 0 0,-1 1 0 0 0,1 0 0 0 0,0 0 0 0 0,0 0 0 0 0,0 0 0 0 0,0 0 0 0 0,-1 4 0 0 0,1-4-5 0 0,-6 9-162 0 0,7-11 161 0 0,0 0 0 0 0,-1 0 0 0 0,1 0 0 0 0,0 0 0 0 0,0 1 0 0 0,0-1 0 0 0,-1 0 0 0 0,1 0 0 0 0,0 0 0 0 0,0 0 0 0 0,0 1 0 0 0,0-1 0 0 0,-1 0 0 0 0,1 0 0 0 0,0 0 0 0 0,0 1 0 0 0,0-1 0 0 0,0 0 0 0 0,0 0 0 0 0,0 0 0 0 0,0 1 0 0 0,0-1 0 0 0,0 0 0 0 0,0 0 0 0 0,0 1 0 0 0,0-1 0 0 0,0 0 0 0 0,0 0-1 0 0,0 1 1 0 0,0-1 0 0 0,0 0 0 0 0,0 0 0 0 0,0 1 0 0 0,0-1 0 0 0,0 0 0 0 0,0 0 0 0 0,0 0 0 0 0,0 1 0 0 0,1-1 0 0 0,-1 0 0 0 0,0 0 0 0 0,0 0 0 0 0,0 1 0 0 0,0-1 0 0 0,0 0 0 0 0,1 0 0 0 0,-1 0 0 0 0,0 0 0 0 0,0 1 0 0 0,0-1 0 0 0,1 0 0 0 0,40-7 34 0 0,57-16-1 0 0,-47 10-8 0 0,-3-1-29 0 0,35-7 59 0 0,-81 20-48 0 0,0 1-1 0 0,0-1 1 0 0,1 0 0 0 0,-1 0-1 0 0,-1 0 1 0 0,1 0-1 0 0,0 0 1 0 0,0 0 0 0 0,0 0-1 0 0,-1-1 1 0 0,1 1 0 0 0,0-1-1 0 0,-1 1 1 0 0,1-1 0 0 0,-1 0-1 0 0,0 1 1 0 0,0-1 0 0 0,1 0-1 0 0,-1 0 1 0 0,1-3 0 0 0,-1 4 35 0 0,0-2 174 0 0,1-1 1 0 0,0 1-1 0 0,-1-1 1 0 0,0 1-1 0 0,0-1 1 0 0,0 0-1 0 0,0 1 1 0 0,0-1-1 0 0,-1 0 1 0 0,0 0-1 0 0,0-4 1 0 0,3-13-173 0 0,-3 19 92 0 0,1 0-123 0 0,1-5 6 0 0,-1 5 130 0 0,-1-2-256 0 0,1 7 41 0 0,1 16 17 0 0,6 40 29 0 0,2-3-3 0 0,-9-43 24 0 0,0-6 6 0 0,0 1 0 0 0,1-1 0 0 0,0 1 1 0 0,1-1-1 0 0,-1 0 0 0 0,1 0 0 0 0,4 8 0 0 0,-1 1-15 0 0,-6-14 9 0 0,2 4 7 0 0,0 0-1 0 0,0 0 1 0 0,1-1 0 0 0,-1 1-1 0 0,1-1 1 0 0,0 0-1 0 0,6 7 1 0 0,-7-12 1 0 0,0 0-1 0 0,0 0 1 0 0,0 0 0 0 0,0 0 0 0 0,0 0 0 0 0,0-1 0 0 0,0 1-1 0 0,0-1 1 0 0,-1 1 0 0 0,1-1 0 0 0,0 0 0 0 0,0 0-1 0 0,0 1 1 0 0,-1-1 0 0 0,1-1 0 0 0,0 1 0 0 0,-1 0 0 0 0,1 0-1 0 0,-1-1 1 0 0,1 1 0 0 0,2-4 0 0 0,40-34 126 0 0,78-89-83 0 0,-66 61-36 0 0,1 4-20 0 0,-29 44 17 0 0,-27 18-14 0 0,20-23 2 0 0,-19 23 50 0 0,19-17 1468 0 0,-17 15-4206 0 0</inkml:trace>
</inkml:ink>
</file>

<file path=ppt/ink/ink6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8:35.297"/>
    </inkml:context>
    <inkml:brush xml:id="br0">
      <inkml:brushProperty name="width" value="0.1" units="cm"/>
      <inkml:brushProperty name="height" value="0.1" units="cm"/>
      <inkml:brushProperty name="color" value="#004F8B"/>
    </inkml:brush>
  </inkml:definitions>
  <inkml:trace contextRef="#ctx0" brushRef="#br0">471 0 412 0 0,'-30'10'3083'0'0,"29"5"-2974"0"0,0 1 1 0 0,1 0-1 0 0,0-1 0 0 0,2 1 0 0 0,0-1 1 0 0,0 1-1 0 0,2-1 0 0 0,5 18 0 0 0,-2-4-27 0 0,34 134 246 0 0,48 248 1068 0 0,-82-359-1211 0 0,-2 0-1 0 0,-3 0 1 0 0,-2 0 0 0 0,-2 0 0 0 0,-3 0 0 0 0,-12 56-1 0 0,7-66-79 0 0,-1 0 1 0 0,-3-1-1 0 0,-1-1 0 0 0,-2 0 0 0 0,-1-2 0 0 0,-3 1 0 0 0,-34 47 0 0 0,42-68-169 0 0,-1-1 1 0 0,-1-1-1 0 0,0 0 0 0 0,-1-1 0 0 0,-1-1 0 0 0,-1 0 0 0 0,-19 11 0 0 0,24-17-140 0 0,-1-1 0 0 0,1-1 0 0 0,-1-1 1 0 0,0 0-1 0 0,-1 0 0 0 0,1-1 0 0 0,-1-1 0 0 0,1-1 0 0 0,-1 0 0 0 0,0-1 0 0 0,-19 0 1 0 0,-12-7-1864 0 0,3-4 157 0 0</inkml:trace>
</inkml:ink>
</file>

<file path=ppt/ink/ink6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8:36.151"/>
    </inkml:context>
    <inkml:brush xml:id="br0">
      <inkml:brushProperty name="width" value="0.1" units="cm"/>
      <inkml:brushProperty name="height" value="0.1" units="cm"/>
      <inkml:brushProperty name="color" value="#004F8B"/>
    </inkml:brush>
  </inkml:definitions>
  <inkml:trace contextRef="#ctx0" brushRef="#br0">0 0 288 0 0,'0'0'471'0'0,"1"6"321"0"0,0-1 0 0 0,1 0 0 0 0,-1 0 0 0 0,1 0 1 0 0,0-1-1 0 0,3 6 0 0 0,2-10-464 0 0,13-19-5724 0 0</inkml:trace>
</inkml:ink>
</file>

<file path=ppt/ink/ink6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8:37.235"/>
    </inkml:context>
    <inkml:brush xml:id="br0">
      <inkml:brushProperty name="width" value="0.1" units="cm"/>
      <inkml:brushProperty name="height" value="0.1" units="cm"/>
      <inkml:brushProperty name="color" value="#004F8B"/>
    </inkml:brush>
  </inkml:definitions>
  <inkml:trace contextRef="#ctx0" brushRef="#br0">6 17 392 0 0,'-5'-2'6323'0'0,"81"8"-6058"0"0,0-3 1 0 0,148-14 0 0 0,-88 3-47 0 0,-54 4 93 0 0,-79 4-241 0 0,20-1 241 0 0</inkml:trace>
</inkml:ink>
</file>

<file path=ppt/ink/ink6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8:38.053"/>
    </inkml:context>
    <inkml:brush xml:id="br0">
      <inkml:brushProperty name="width" value="0.1" units="cm"/>
      <inkml:brushProperty name="height" value="0.1" units="cm"/>
      <inkml:brushProperty name="color" value="#004F8B"/>
    </inkml:brush>
  </inkml:definitions>
  <inkml:trace contextRef="#ctx0" brushRef="#br0">41 48 224 0 0,'0'0'3492'0'0,"-6"0"-3331"0"0,-29-7 2733 0 0,128-1-2723 0 0,101-12 487 0 0,266 9 1 0 0,-444 12-613 0 0,-9 0 10 0 0,1 0 0 0 0,-1-1 0 0 0,1 0 0 0 0,-1-1 0 0 0,15-2 0 0 0,-19 2 59 0 0,-8 5-523 0 0,-13 10-100 0 0,3-1-4102 0 0</inkml:trace>
</inkml:ink>
</file>

<file path=ppt/ink/ink6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8:48.272"/>
    </inkml:context>
    <inkml:brush xml:id="br0">
      <inkml:brushProperty name="width" value="0.1" units="cm"/>
      <inkml:brushProperty name="height" value="0.1" units="cm"/>
      <inkml:brushProperty name="color" value="#004F8B"/>
    </inkml:brush>
  </inkml:definitions>
  <inkml:trace contextRef="#ctx0" brushRef="#br0">1 136 68 0 0,'0'0'5323'0'0,"1"-5"-5230"0"0,1 0-44 0 0,0 0 0 0 0,0 0 0 0 0,0 0 0 0 0,1 1 1 0 0,-1-1-1 0 0,1 1 0 0 0,1 0 0 0 0,-1 0 0 0 0,1 0 0 0 0,-1 0 1 0 0,1 1-1 0 0,0-1 0 0 0,0 1 0 0 0,0 0 0 0 0,1 0 0 0 0,-1 1 1 0 0,1-1-1 0 0,8-2 0 0 0,10-6 9 0 0,1 2 0 0 0,1 1 0 0 0,0 1 0 0 0,0 0-1 0 0,0 2 1 0 0,30-2 0 0 0,-48 6-49 0 0,-1 1 0 0 0,1-1-1 0 0,-1 1 1 0 0,1 0 0 0 0,-1 1-1 0 0,1 0 1 0 0,-1 0 0 0 0,1 0 0 0 0,-1 1-1 0 0,0-1 1 0 0,0 2 0 0 0,0-1-1 0 0,0 1 1 0 0,0-1 0 0 0,0 2-1 0 0,-1-1 1 0 0,1 1 0 0 0,-1 0 0 0 0,0 0-1 0 0,0 0 1 0 0,-1 0 0 0 0,9 11-1 0 0,-12-13-5 0 0,1 1 0 0 0,-1 0 0 0 0,0 0 0 0 0,0 0 0 0 0,0 0 0 0 0,-1 0 1 0 0,1 0-1 0 0,-1 0 0 0 0,1 0 0 0 0,-1 0 0 0 0,0 1 0 0 0,0-1 0 0 0,0 0 0 0 0,-1 0 0 0 0,1 0 0 0 0,-1 0 0 0 0,0 0 0 0 0,0 0 0 0 0,0 0 0 0 0,-2 5 0 0 0,0-2 3 0 0,-3 9 7 0 0,-1 0 0 0 0,-1-1-1 0 0,-1 0 1 0 0,0-1 0 0 0,0 1-1 0 0,-1-2 1 0 0,-1 0 0 0 0,0 0-1 0 0,-1-1 1 0 0,-23 18 0 0 0,6-7 18 0 0,-1-1 0 0 0,-1-1 1 0 0,-63 31-1 0 0,53-32 142 0 0,40-18 143 0 0,5-6-279 0 0,3-3-20 0 0,0 1 1 0 0,1 0-1 0 0,0 0 0 0 0,0 1 1 0 0,1 0-1 0 0,-1 0 0 0 0,2 1 1 0 0,-1 0-1 0 0,0 1 0 0 0,1 0 1 0 0,0 0-1 0 0,0 1 0 0 0,0 0 0 0 0,0 1 1 0 0,17-2-1 0 0,-21 3-7 0 0,0 1-1 0 0,0 0 0 0 0,-1 0 1 0 0,1 0-1 0 0,0 1 1 0 0,0-1-1 0 0,0 1 1 0 0,-1 1-1 0 0,1-1 0 0 0,0 1 1 0 0,-1 0-1 0 0,0 0 1 0 0,1 1-1 0 0,-1-1 1 0 0,0 1-1 0 0,0 0 0 0 0,0 1 1 0 0,-1-1-1 0 0,1 1 1 0 0,-1 0-1 0 0,0 0 1 0 0,0 1-1 0 0,0-1 0 0 0,0 1 1 0 0,-1 0-1 0 0,0 0 1 0 0,0 0-1 0 0,0 0 1 0 0,-1 0-1 0 0,3 8 0 0 0,-2-3 12 0 0,-1 1 0 0 0,0 0 0 0 0,-1 0 0 0 0,0 1 0 0 0,-1-1 0 0 0,0 0-1 0 0,0 0 1 0 0,-1 0 0 0 0,-1 0 0 0 0,0 0 0 0 0,-1 0 0 0 0,0 0-1 0 0,0-1 1 0 0,-1 1 0 0 0,0-1 0 0 0,-1 0 0 0 0,0 0 0 0 0,-1-1 0 0 0,0 1-1 0 0,-11 11 1 0 0,11-12-39 0 0,-2 0-1 0 0,1 0 0 0 0,-2-1 1 0 0,1 0-1 0 0,-1 0 0 0 0,0-1 0 0 0,0 0 1 0 0,-1 0-1 0 0,0-1 0 0 0,0-1 1 0 0,-1 0-1 0 0,1 0 0 0 0,-1-1 1 0 0,0 0-1 0 0,0-1 0 0 0,-1 0 1 0 0,1-1-1 0 0,-1 0 0 0 0,-18 0 0 0 0,26-2-199 0 0,1 0 0 0 0,-1-1-1 0 0,1 1 1 0 0,0-1-1 0 0,-1 1 1 0 0,1-1-1 0 0,0 0 1 0 0,-1 0 0 0 0,1 0-1 0 0,0-1 1 0 0,0 1-1 0 0,0-1 1 0 0,0 0-1 0 0,0 0 1 0 0,0 0 0 0 0,1 0-1 0 0,-1 0 1 0 0,0-1-1 0 0,1 1 1 0 0,0-1 0 0 0,0 0-1 0 0,-3-4 1 0 0,1-9-1748 0 0</inkml:trace>
</inkml:ink>
</file>

<file path=ppt/ink/ink6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8:49.127"/>
    </inkml:context>
    <inkml:brush xml:id="br0">
      <inkml:brushProperty name="width" value="0.1" units="cm"/>
      <inkml:brushProperty name="height" value="0.1" units="cm"/>
      <inkml:brushProperty name="color" value="#004F8B"/>
    </inkml:brush>
  </inkml:definitions>
  <inkml:trace contextRef="#ctx0" brushRef="#br0">411 160 380 0 0,'4'-1'258'0'0,"-1"0"-1"0"0,0-1 1 0 0,1 0 0 0 0,-1 1-1 0 0,0-1 1 0 0,0 0 0 0 0,0-1 0 0 0,-1 1-1 0 0,1 0 1 0 0,0-1 0 0 0,-1 1-1 0 0,0-1 1 0 0,1 0 0 0 0,-1 0-1 0 0,0 0 1 0 0,-1 0 0 0 0,1 0-1 0 0,0-1 1 0 0,1-6 0 0 0,-2 8-97 0 0,0 0-121 0 0,0 0 0 0 0,-1 0 0 0 0,1 0 0 0 0,-1 0 0 0 0,0 0 0 0 0,0-1 0 0 0,0 1 0 0 0,0 0 0 0 0,0 0 0 0 0,0 0 0 0 0,-1-1 0 0 0,1 1 0 0 0,-1 0 0 0 0,1 0 0 0 0,-1 0 0 0 0,0 0 0 0 0,0 0 0 0 0,0 0 0 0 0,0 0 0 0 0,0 0 0 0 0,0 0 0 0 0,0 0 0 0 0,-1 1 0 0 0,-2-4 0 0 0,0 1-20 0 0,-1-1 1 0 0,0 1 0 0 0,0 0 0 0 0,-1 0-1 0 0,1 0 1 0 0,-1 1 0 0 0,0-1 0 0 0,0 1 0 0 0,0 1-1 0 0,0-1 1 0 0,0 1 0 0 0,-1 0 0 0 0,1 1-1 0 0,-8-2 1 0 0,4 3-9 0 0,0-1 0 0 0,0 2 0 0 0,0-1 0 0 0,0 1 0 0 0,0 1 0 0 0,0-1 1 0 0,0 2-1 0 0,-15 5 0 0 0,-1 3 8 0 0,0 2 1 0 0,1 0 0 0 0,0 2-1 0 0,1 1 1 0 0,-36 30 0 0 0,54-40-4 0 0,0-1 0 0 0,0 1 1 0 0,1 0-1 0 0,-1 1 1 0 0,1-1-1 0 0,1 1 0 0 0,-1 0 1 0 0,1 0-1 0 0,0 1 1 0 0,1-1-1 0 0,0 1 0 0 0,0-1 1 0 0,1 1-1 0 0,-2 10 1 0 0,3-14-3 0 0,1 0 0 0 0,-1-1 0 0 0,1 1 0 0 0,1 0 0 0 0,-1-1 1 0 0,0 1-1 0 0,1-1 0 0 0,0 1 0 0 0,0-1 0 0 0,0 1 0 0 0,0-1 1 0 0,0 1-1 0 0,1-1 0 0 0,-1 0 0 0 0,1 0 0 0 0,0 1 0 0 0,0-1 1 0 0,0-1-1 0 0,1 1 0 0 0,-1 0 0 0 0,0 0 0 0 0,1-1 0 0 0,0 0 1 0 0,0 1-1 0 0,0-1 0 0 0,0 0 0 0 0,0 0 0 0 0,0-1 1 0 0,0 1-1 0 0,1-1 0 0 0,-1 1 0 0 0,1-1 0 0 0,5 1 0 0 0,4 2 13 0 0,1-1 0 0 0,0 0 0 0 0,0-1 0 0 0,0-1 0 0 0,0 0 0 0 0,0-1-1 0 0,0-1 1 0 0,0 0 0 0 0,0 0 0 0 0,0-2 0 0 0,0 0 0 0 0,19-6 0 0 0,-25 6-22 0 0,0 0 1 0 0,-1-1 0 0 0,1 0 0 0 0,-1 0 0 0 0,0 0 0 0 0,0-1 0 0 0,0 0 0 0 0,-1 0-1 0 0,0-1 1 0 0,0 0 0 0 0,0 0 0 0 0,0 0 0 0 0,-1-1 0 0 0,0 0 0 0 0,-1 0 0 0 0,0 0-1 0 0,0-1 1 0 0,0 1 0 0 0,-1-1 0 0 0,0 0 0 0 0,4-15 0 0 0,-3 4-3 0 0,0 0 13 0 0,0-1 1 0 0,2-25-1 0 0,-6 43-22 0 0,1-5-36 0 0,-1 7 37 0 0,0 0 0 0 0,0 0 1 0 0,-1 0-1 0 0,1 0 0 0 0,0 0 1 0 0,0 0-1 0 0,0 0 0 0 0,0 0 1 0 0,0 0-1 0 0,0 0 0 0 0,0 0 1 0 0,0 0-1 0 0,0 0 0 0 0,0 0 1 0 0,0 0-1 0 0,0 0 0 0 0,0 0 1 0 0,-1 0-1 0 0,1 0 0 0 0,0 0 0 0 0,0 0 1 0 0,0 0-1 0 0,0 0 0 0 0,0 0 1 0 0,0-1-1 0 0,0 1 0 0 0,0 0 1 0 0,0 0-1 0 0,0 0 0 0 0,0 0 1 0 0,0 0-1 0 0,0 0 0 0 0,0 0 1 0 0,0 0-1 0 0,-30 74 20 0 0,4 0-1 0 0,-32 148 0 0 0,40-144 26 0 0,-36 193 142 0 0,50-253-144 0 0,3-15-77 0 0,0 1 1 0 0,1 0-1 0 0,-1 0 0 0 0,1 0 1 0 0,-1 0-1 0 0,1 0 1 0 0,1 7-1 0 0,-1-10-14 0 0,0-1 1 0 0,0 0-1 0 0,0 1 1 0 0,0-1-1 0 0,0 0 0 0 0,1 1 1 0 0,-1-1-1 0 0,0 0 1 0 0,0 1-1 0 0,0-1 0 0 0,1 0 1 0 0,-1 1-1 0 0,0-1 1 0 0,0 0-1 0 0,1 1 0 0 0,-1-1 1 0 0,0 0-1 0 0,0 0 0 0 0,1 0 1 0 0,-1 1-1 0 0,0-1 1 0 0,1 0-1 0 0,-1 0 0 0 0,0 0 1 0 0,1 0-1 0 0,-1 1 1 0 0,0-1-1 0 0,1 0 0 0 0,-1 0 1 0 0,1 0-1 0 0,-1 0 0 0 0,0 0 1 0 0,1 0-1 0 0,-1 0 1 0 0,0 0-1 0 0,1 0 0 0 0,-1 0 1 0 0,1 0-1 0 0,-1 0 1 0 0,0-1-1 0 0,1 1 0 0 0,-1 0 1 0 0,0 0-1 0 0,1 0 0 0 0,-1 0 1 0 0,0-1-1 0 0,1 1 1 0 0,-1 0-1 0 0,0 0 0 0 0,0 0 1 0 0,1-1-1 0 0,-1 1 1 0 0,0 0-1 0 0,1-1 0 0 0,19-12-2447 0 0,-19 12 2653 0 0,19-12-1976 0 0</inkml:trace>
</inkml:ink>
</file>

<file path=ppt/ink/ink6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8:49.882"/>
    </inkml:context>
    <inkml:brush xml:id="br0">
      <inkml:brushProperty name="width" value="0.1" units="cm"/>
      <inkml:brushProperty name="height" value="0.1" units="cm"/>
      <inkml:brushProperty name="color" value="#004F8B"/>
    </inkml:brush>
  </inkml:definitions>
  <inkml:trace contextRef="#ctx0" brushRef="#br0">291 64 24 0 0,'1'-3'217'0'0,"-1"0"0"0"0,0 0 0 0 0,0 0 0 0 0,0 0 0 0 0,0 0 0 0 0,-1 0 0 0 0,1 0 0 0 0,-1 0 0 0 0,1 0 0 0 0,-1 0 0 0 0,0 0 0 0 0,0 1 0 0 0,-1-1 0 0 0,1 0 0 0 0,-1 1 0 0 0,1-1 0 0 0,-1 1 0 0 0,0-1 0 0 0,-2-2 0 0 0,2 3-100 0 0,0 2-61 0 0,0-1-1 0 0,0 0 0 0 0,-1 1 1 0 0,1 0-1 0 0,0-1 1 0 0,-1 1-1 0 0,1 0 1 0 0,0 0-1 0 0,-1 0 0 0 0,1 1 1 0 0,0-1-1 0 0,-4 1 1 0 0,-2 1-14 0 0,0 0 1 0 0,0 0-1 0 0,0 1 1 0 0,0 0-1 0 0,0 0 1 0 0,1 0-1 0 0,-1 1 1 0 0,1 1 0 0 0,0-1-1 0 0,0 1 1 0 0,-12 11-1 0 0,9-5 16 0 0,1-1 0 0 0,0 2 0 0 0,0-1-1 0 0,1 1 1 0 0,0 1 0 0 0,-8 18 0 0 0,3 1 39 0 0,1 1 0 0 0,1 0 0 0 0,2 1 0 0 0,2 0 0 0 0,-4 39 0 0 0,9-57-60 0 0,1 0-1 0 0,1 0 1 0 0,1 0 0 0 0,4 27-1 0 0,-4-38-2 0 0,-1 0-1 0 0,1 0 1 0 0,0-1 0 0 0,1 1-1 0 0,-1-1 1 0 0,1 1-1 0 0,0-1 1 0 0,0 1 0 0 0,0-1-1 0 0,1 0 1 0 0,-1 0-1 0 0,1 0 1 0 0,0 0 0 0 0,0-1-1 0 0,0 1 1 0 0,1-1-1 0 0,-1 0 1 0 0,1 0-1 0 0,6 5 1 0 0,-4-6 1 0 0,1 0 1 0 0,-1-1-1 0 0,0 1 1 0 0,0-1-1 0 0,1 0 1 0 0,-1-1-1 0 0,1 1 0 0 0,-1-1 1 0 0,1-1-1 0 0,-1 1 1 0 0,0-1-1 0 0,1 0 1 0 0,-1-1-1 0 0,0 1 1 0 0,12-6-1 0 0,-7 3-7 0 0,0-2-1 0 0,0 1 1 0 0,-1-1 0 0 0,0-1-1 0 0,0 0 1 0 0,-1 0-1 0 0,14-14 1 0 0,-12 9-20 0 0,-1-1 1 0 0,-1 0-1 0 0,1-1 0 0 0,-2 0 0 0 0,0 0 1 0 0,-1-1-1 0 0,0 0 0 0 0,-2 0 1 0 0,1-1-1 0 0,-2 0 0 0 0,5-27 0 0 0,-7 29 6 0 0,0 0 0 0 0,-1 0 0 0 0,0-1 0 0 0,-1 1 0 0 0,-1 0 0 0 0,0-1 0 0 0,-1 1 0 0 0,-1 0 0 0 0,0 0 0 0 0,-1 1 0 0 0,0-1 0 0 0,-1 1 0 0 0,-11-21 0 0 0,7 15 16 0 0,7 14-28 0 0,0 0 1 0 0,-1 1-1 0 0,1-1 1 0 0,-1 1-1 0 0,0 0 1 0 0,0 0-1 0 0,-1 0 1 0 0,1 0-1 0 0,-1 0 1 0 0,0 1-1 0 0,0 0 1 0 0,0-1-1 0 0,0 2 1 0 0,0-1-1 0 0,-10-4 1 0 0,-11-1-35 0 0,23 8-16 0 0,-25 17-974 0 0,26-15 810 0 0,0 0-101 0 0,0 0 1 0 0,1 0-1 0 0,-1 0 1 0 0,1 1-1 0 0,-1-1 0 0 0,1 0 1 0 0,0 0-1 0 0,0 0 1 0 0,0 0-1 0 0,0 0 1 0 0,0 1-1 0 0,1 2 1 0 0,4 11-1562 0 0</inkml:trace>
</inkml:ink>
</file>

<file path=ppt/ink/ink6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8:50.253"/>
    </inkml:context>
    <inkml:brush xml:id="br0">
      <inkml:brushProperty name="width" value="0.1" units="cm"/>
      <inkml:brushProperty name="height" value="0.1" units="cm"/>
      <inkml:brushProperty name="color" value="#004F8B"/>
    </inkml:brush>
  </inkml:definitions>
  <inkml:trace contextRef="#ctx0" brushRef="#br0">32 16 144 0 0,'0'0'4621'0'0,"-4"5"-4454"0"0,-23 54 747 0 0,26-57-317 0 0,1 6 726 0 0,0-8-1293 0 0,46-88 1003 0 0,-46 87-1020 0 0,1 32-5447 0 0,0-17 3514 0 0</inkml:trace>
</inkml:ink>
</file>

<file path=ppt/ink/ink6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8:51.182"/>
    </inkml:context>
    <inkml:brush xml:id="br0">
      <inkml:brushProperty name="width" value="0.1" units="cm"/>
      <inkml:brushProperty name="height" value="0.1" units="cm"/>
      <inkml:brushProperty name="color" value="#004F8B"/>
    </inkml:brush>
  </inkml:definitions>
  <inkml:trace contextRef="#ctx0" brushRef="#br0">327 160 284 0 0,'9'-38'4014'0'0,"-2"-28"-1105"0"0,-7 63-2752 0 0,-11-35 1024 0 0,11 37-1118 0 0,-1 0-24 0 0,1 0 0 0 0,-1 0 0 0 0,1 0 1 0 0,-1 1-1 0 0,1-1 0 0 0,-1 0 0 0 0,1 0 0 0 0,-1 1 1 0 0,0-1-1 0 0,1 1 0 0 0,-1-1 0 0 0,0 0 0 0 0,1 1 1 0 0,-1-1-1 0 0,0 1 0 0 0,0 0 0 0 0,0-1 0 0 0,1 1 1 0 0,-1-1-1 0 0,0 1 0 0 0,-1 0 0 0 0,-2 0-34 0 0,0 1-1 0 0,1 0 0 0 0,-1 0 0 0 0,0 1 1 0 0,1-1-1 0 0,-1 1 0 0 0,1-1 1 0 0,-1 1-1 0 0,1 0 0 0 0,0 0 1 0 0,0 1-1 0 0,0-1 0 0 0,0 1 1 0 0,0-1-1 0 0,1 1 0 0 0,-1 0 0 0 0,1 0 1 0 0,-1 0-1 0 0,-2 6 0 0 0,-4 5 10 0 0,-8 9-5 0 0,2 1 1 0 0,0 1-1 0 0,2 1 0 0 0,-14 34 0 0 0,-31 112 69 0 0,51-150-64 0 0,-1 9 8 0 0,2 1 1 0 0,1 0 0 0 0,1 1 0 0 0,1 41 0 0 0,3-63-15 0 0,1-1 1 0 0,1 1-1 0 0,0-1 1 0 0,0 1-1 0 0,1-1 1 0 0,6 14-1 0 0,4 15 20 0 0,-11-36-18 0 0,0 0 1 0 0,0 0-1 0 0,1 0 1 0 0,-1 0-1 0 0,1 0 0 0 0,-1-1 1 0 0,1 1-1 0 0,0-1 1 0 0,0 0-1 0 0,0 0 0 0 0,0 0 1 0 0,1 0-1 0 0,-1 0 1 0 0,1-1-1 0 0,-1 1 0 0 0,1-1 1 0 0,-1 0-1 0 0,1 0 1 0 0,5 0-1 0 0,-7 0 14 0 0,47-13 83 0 0,-29 2-80 0 0,-7 4 20 0 0,0 0 1 0 0,-1 0 0 0 0,1-1 0 0 0,-2-1 0 0 0,1 0 0 0 0,-1-1 0 0 0,0 0-1 0 0,-1 0 1 0 0,0-1 0 0 0,16-22 0 0 0,-24 30-3 0 0,0-1 1 0 0,0 0-1 0 0,-1-1 1 0 0,1 1-1 0 0,-1 0 1 0 0,0 0-1 0 0,0-1 1 0 0,0 1-1 0 0,0-1 1 0 0,0 1-1 0 0,-1-1 0 0 0,0 1 1 0 0,0-1-1 0 0,0 1 1 0 0,0-1-1 0 0,0 1 1 0 0,-1-1-1 0 0,1 1 1 0 0,-1 0-1 0 0,0-1 1 0 0,-2-4-1 0 0,1 5-35 0 0,0 1 0 0 0,0-1-1 0 0,0 1 1 0 0,0-1 0 0 0,-1 1 0 0 0,1 0-1 0 0,-1 0 1 0 0,0 0 0 0 0,1 0 0 0 0,-1 0 0 0 0,0 1-1 0 0,0-1 1 0 0,0 1 0 0 0,0 0 0 0 0,-1 0 0 0 0,1 0-1 0 0,0 0 1 0 0,0 0 0 0 0,-1 1 0 0 0,1-1-1 0 0,0 1 1 0 0,-1 0 0 0 0,-4 1 0 0 0,-28-2-109 0 0,3 0 211 0 0,1 2-1 0 0,-52 6 0 0 0,77-6-201 0 0,0 1 0 0 0,0-1 0 0 0,0 1-1 0 0,0 0 1 0 0,1 1 0 0 0,-1-1 0 0 0,1 1 0 0 0,-1 1-1 0 0,1-1 1 0 0,0 1 0 0 0,0 0 0 0 0,1 0 0 0 0,-1 1-1 0 0,1 0 1 0 0,0 0 0 0 0,0 0 0 0 0,-6 10 0 0 0,3 0-1289 0 0</inkml:trace>
</inkml:ink>
</file>

<file path=ppt/ink/ink6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5T11:08:54.390"/>
    </inkml:context>
    <inkml:brush xml:id="br0">
      <inkml:brushProperty name="width" value="0.1" units="cm"/>
      <inkml:brushProperty name="height" value="0.1" units="cm"/>
      <inkml:brushProperty name="color" value="#004F8B"/>
    </inkml:brush>
  </inkml:definitions>
  <inkml:trace contextRef="#ctx0" brushRef="#br0">7 39 88,'0'0'4710,"5"0"-4532,487-8 1526,-471 8-1653,25 0 139,47-7 0,-91 6-142,12 0 42,-4-4 120,-20 2-218,0 0-1,0 0 0,-1 0 0,1 2 0,-1-1 0,0 1 1,-11 1-1,-89 4-88,81-2 61,-240 11-270,187-13-7,81 0 291,-4 0 0,-1 0 1,1 0-1,0 0 1,0-1-1,-1 0 1,1 0-1,0 0 1,-8-4-1,-20 2 73</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5:22.462"/>
    </inkml:context>
    <inkml:brush xml:id="br0">
      <inkml:brushProperty name="width" value="0.05" units="cm"/>
      <inkml:brushProperty name="height" value="0.05" units="cm"/>
      <inkml:brushProperty name="color" value="#E71224"/>
    </inkml:brush>
  </inkml:definitions>
  <inkml:trace contextRef="#ctx0" brushRef="#br0">197 196 596 0 0,'1'-3'373'0'0,"0"0"1"0"0,-1 0-1 0 0,1 0 1 0 0,1 0-1 0 0,-1 0 0 0 0,0 1 1 0 0,1-1-1 0 0,0 0 0 0 0,-1 1 1 0 0,1-1-1 0 0,0 1 0 0 0,0 0 1 0 0,4-4 2510 0 0,-9 12-2801 0 0,-114 191 487 0 0,71-125-399 0 0,-4 9 317 0 0,49-80-138 0 0,-2 7-78 0 0,3-5-58 0 0,1-5 1044 0 0,48-99-665 0 0,98-149 0 0 0,-133 231-576 0 0,2 0 1 0 0,0 1 0 0 0,21-18-1 0 0,20-22 19 0 0,-56 57-42 0 0,-1-1 1 0 0,1 1-1 0 0,0 0 0 0 0,0-1 1 0 0,0 1-1 0 0,0 0 0 0 0,0 0 1 0 0,1 0-1 0 0,-1 0 1 0 0,0 0-1 0 0,0 0 0 0 0,1 0 1 0 0,-1 0-1 0 0,0 1 0 0 0,1-1 1 0 0,-1 0-1 0 0,1 1 1 0 0,-1-1-1 0 0,1 1 0 0 0,-1 0 1 0 0,1-1-1 0 0,0 1 0 0 0,-1 0 1 0 0,1 0-1 0 0,-1 0 1 0 0,4 1-1 0 0,-3 0 2 0 0,-1 0 0 0 0,1 0 0 0 0,0 1 0 0 0,-1-1 1 0 0,1 1-1 0 0,-1-1 0 0 0,0 1 0 0 0,1-1 0 0 0,-1 1 0 0 0,0 0 0 0 0,0 0 0 0 0,0 0 1 0 0,0 0-1 0 0,0 0 0 0 0,-1 0 0 0 0,2 3 0 0 0,2 10-9 0 0,-1 0 0 0 0,-1-1-1 0 0,0 1 1 0 0,0 17 0 0 0,-2-18 2 0 0,0 22-12 0 0,0-1 0 0 0,-12 71 0 0 0,6-63 29 0 0,3-37-1286 0 0,1 1-1 0 0,0 0 1 0 0,0 0-1 0 0,0 0 1 0 0,1 0-1 0 0,-1 14 0 0 0</inkml:trace>
</inkml:ink>
</file>

<file path=ppt/ink/ink6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8:58.686"/>
    </inkml:context>
    <inkml:brush xml:id="br0">
      <inkml:brushProperty name="width" value="0.1" units="cm"/>
      <inkml:brushProperty name="height" value="0.1" units="cm"/>
      <inkml:brushProperty name="color" value="#004F8B"/>
    </inkml:brush>
  </inkml:definitions>
  <inkml:trace contextRef="#ctx0" brushRef="#br0">153 31 164 0 0,'0'0'1910'0'0,"4"-19"-345"0"0,-5 8 1147 0 0,-19 54-2626 0 0,2 1 0 0 0,2 0 0 0 0,-16 71 0 0 0,24-85-40 0 0,7-25-28 0 0,-6 32 655 0 0,5-31 160 0 0,5-9-180 0 0,10-9-866 0 0,-2 2 234 0 0,0 1 1 0 0,1 1-1 0 0,0 0 1 0 0,0 0-1 0 0,1 1 1 0 0,0 1-1 0 0,0 0 1 0 0,0 1-1 0 0,1 0 1 0 0,0 1-1 0 0,0 0 1 0 0,0 2-1 0 0,0-1 1 0 0,25 1-1 0 0,-35 1-23 0 0,0 1-1 0 0,0 1 1 0 0,0-1-1 0 0,0 1 0 0 0,0-1 1 0 0,0 1-1 0 0,-1 0 1 0 0,1 1-1 0 0,0-1 0 0 0,0 0 1 0 0,-1 1-1 0 0,1 0 1 0 0,-1 0-1 0 0,1 0 0 0 0,-1 1 1 0 0,0-1-1 0 0,0 1 1 0 0,0-1-1 0 0,0 1 0 0 0,0 0 1 0 0,-1 0-1 0 0,1 1 1 0 0,-1-1-1 0 0,0 0 0 0 0,0 1 1 0 0,0-1-1 0 0,0 1 1 0 0,-1 0-1 0 0,0-1 0 0 0,1 1 1 0 0,-1 0-1 0 0,-1 0 0 0 0,1 0 1 0 0,0 0-1 0 0,-1 0 1 0 0,0 0-1 0 0,0 5 0 0 0,0 4 9 0 0,-1 1-1 0 0,0-1 0 0 0,0 0 0 0 0,-2 0 0 0 0,1 0 0 0 0,-2 0 1 0 0,0 0-1 0 0,0 0 0 0 0,-12 22 0 0 0,3-15 8 0 0,-1-1 0 0 0,-1 0 1 0 0,0 0-1 0 0,-2-2 0 0 0,-28 25 0 0 0,10-13 34 0 0,-2-2 1 0 0,-40 23-1 0 0,72-47-39 0 0,0 0 0 0 0,-1-1 0 0 0,0 1 0 0 0,1-1 0 0 0,-1-1 0 0 0,0 1 0 0 0,0-1 0 0 0,-9 1 1 0 0,13-2-53 0 0,1 0-204 0 0,0 0 187 0 0,0 0 0 0 0,0-1 1 0 0,0 1-1 0 0,0 0 0 0 0,0-1 1 0 0,0 1-1 0 0,0-1 0 0 0,0 1 1 0 0,0-1-1 0 0,0 0 1 0 0,0 0-1 0 0,0 1 0 0 0,0-1 1 0 0,0 0-1 0 0,0-1 0 0 0,1 0-30 0 0,1 0 0 0 0,-1 0 0 0 0,1 0 0 0 0,0 0 0 0 0,0 0 0 0 0,0 0-1 0 0,0 1 1 0 0,0-1 0 0 0,1 0 0 0 0,-1 1 0 0 0,0-1 0 0 0,1 1 0 0 0,-1-1-1 0 0,1 1 1 0 0,-1-1 0 0 0,1 1 0 0 0,0 0 0 0 0,0 0 0 0 0,-1 0 0 0 0,4-1-1 0 0,15-11-2795 0 0,-8 3 1081 0 0</inkml:trace>
</inkml:ink>
</file>

<file path=ppt/ink/ink6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8:59.404"/>
    </inkml:context>
    <inkml:brush xml:id="br0">
      <inkml:brushProperty name="width" value="0.1" units="cm"/>
      <inkml:brushProperty name="height" value="0.1" units="cm"/>
      <inkml:brushProperty name="color" value="#004F8B"/>
    </inkml:brush>
  </inkml:definitions>
  <inkml:trace contextRef="#ctx0" brushRef="#br0">45 33 348 0 0,'-44'4'5529'0'0,"55"-4"-5329"0"0,378-16 1062 0 0,-352 14-1180 0 0,195-8 585 0 0,-202 5 138 0 0,-12 1-6332 0 0</inkml:trace>
</inkml:ink>
</file>

<file path=ppt/ink/ink6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8:59.944"/>
    </inkml:context>
    <inkml:brush xml:id="br0">
      <inkml:brushProperty name="width" value="0.1" units="cm"/>
      <inkml:brushProperty name="height" value="0.1" units="cm"/>
      <inkml:brushProperty name="color" value="#004F8B"/>
    </inkml:brush>
  </inkml:definitions>
  <inkml:trace contextRef="#ctx0" brushRef="#br0">28 161 228 0 0,'0'0'2703'0'0,"1"-1"-2611"0"0,-1 1 0 0 0,1-1-1 0 0,0 0 1 0 0,-1 1 0 0 0,1-1 0 0 0,-1 0-1 0 0,1 0 1 0 0,-1 1 0 0 0,0-1 0 0 0,1 0 0 0 0,-1 0-1 0 0,0 0 1 0 0,1 1 0 0 0,-1-1 0 0 0,0 0 0 0 0,0 0-1 0 0,0 0 1 0 0,0 0 0 0 0,0 1 0 0 0,0-2-1 0 0,-16-86 1781 0 0,12 33-158 0 0,7 107-1669 0 0,-2 1 0 0 0,-11 96 0 0 0,4-85 0 0 0,4 111 1 0 0,23 122 193 0 0,-19-266-531 0 0,-2-19-4728 0 0</inkml:trace>
</inkml:ink>
</file>

<file path=ppt/ink/ink6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9:00.455"/>
    </inkml:context>
    <inkml:brush xml:id="br0">
      <inkml:brushProperty name="width" value="0.1" units="cm"/>
      <inkml:brushProperty name="height" value="0.1" units="cm"/>
      <inkml:brushProperty name="color" value="#004F8B"/>
    </inkml:brush>
  </inkml:definitions>
  <inkml:trace contextRef="#ctx0" brushRef="#br0">79 24 236 0 0,'0'0'4814'0'0,"-1"-2"-4623"0"0,1 0 1 0 0,0 0-1 0 0,-1 0 0 0 0,0 1 1 0 0,1-1-1 0 0,-1 0 1 0 0,0 0-1 0 0,0 1 0 0 0,0-1 1 0 0,0 0-1 0 0,-2-1 1 0 0,1 3-182 0 0,0 1 1 0 0,0-1 0 0 0,0 1 0 0 0,0 0 0 0 0,1-1-1 0 0,-1 1 1 0 0,0 0 0 0 0,0 0 0 0 0,1 1 0 0 0,-1-1-1 0 0,1 0 1 0 0,-1 0 0 0 0,1 1 0 0 0,-1-1 0 0 0,1 1-1 0 0,0-1 1 0 0,-2 4 0 0 0,-18 35 63 0 0,6-11 1788 0 0,43-59-2515 0 0,-5 12-4653 0 0</inkml:trace>
</inkml:ink>
</file>

<file path=ppt/ink/ink6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9:01.104"/>
    </inkml:context>
    <inkml:brush xml:id="br0">
      <inkml:brushProperty name="width" value="0.1" units="cm"/>
      <inkml:brushProperty name="height" value="0.1" units="cm"/>
      <inkml:brushProperty name="color" value="#004F8B"/>
    </inkml:brush>
  </inkml:definitions>
  <inkml:trace contextRef="#ctx0" brushRef="#br0">11 54 484 0 0,'-1'-1'261'0'0,"0"0"-1"0"0,0 0 1 0 0,1 1 0 0 0,-1-1 0 0 0,0-1-1 0 0,0 1 1 0 0,1 0 0 0 0,-1 0 0 0 0,0 0-1 0 0,1 0 1 0 0,-1 0 0 0 0,1-1 0 0 0,0 1-1 0 0,-1 0 1 0 0,1 0 0 0 0,0-1-1 0 0,0 0 1 0 0,6-3-106 0 0,1 1-1 0 0,1 1 0 0 0,-1 0 1 0 0,0 0-1 0 0,1 0 0 0 0,0 1 1 0 0,0 0-1 0 0,-1 0 1 0 0,1 1-1 0 0,10-1 0 0 0,93 1 745 0 0,-68 2-491 0 0,-41-2-415 0 0,-1 1 16 0 0,1 0 1 0 0,-1-1-1 0 0,0 1 1 0 0,0 0-1 0 0,1 0 1 0 0,-1 0 0 0 0,0 0-1 0 0,0 0 1 0 0,1 0-1 0 0,-1 0 1 0 0,0 1-1 0 0,1-1 1 0 0,-1 0-1 0 0,0 1 1 0 0,0-1-1 0 0,0 0 1 0 0,1 1 0 0 0,-1 0-1 0 0,0-1 1 0 0,0 1-1 0 0,0 0 1 0 0,0-1-1 0 0,0 1 1 0 0,0 0-1 0 0,0 0 1 0 0,0 0-1 0 0,0 0 1 0 0,-1 0 0 0 0,1 0-1 0 0,0 0 1 0 0,-1 0-1 0 0,1 0 1 0 0,-1 1-1 0 0,1-1 1 0 0,-1 0-1 0 0,1 0 1 0 0,-1 2-1 0 0,-3 40-26 0 0,-2 1 0 0 0,-2-1 0 0 0,-14 46 0 0 0,-48 125 65 0 0,14-50 25 0 0,35-106-35 0 0,10-29 7 0 0,-12 52 0 0 0,17-56 4 0 0,-2-1-1 0 0,-10 23 1 0 0,4-11-52 0 0,7-25 75 0 0,2-4-1223 0 0</inkml:trace>
</inkml:ink>
</file>

<file path=ppt/ink/ink6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9:01.462"/>
    </inkml:context>
    <inkml:brush xml:id="br0">
      <inkml:brushProperty name="width" value="0.1" units="cm"/>
      <inkml:brushProperty name="height" value="0.1" units="cm"/>
      <inkml:brushProperty name="color" value="#004F8B"/>
    </inkml:brush>
  </inkml:definitions>
  <inkml:trace contextRef="#ctx0" brushRef="#br0">6 91 596 0 0,'0'0'1808'0'0,"-5"-12"288"0"0,29 1-1540 0 0,-4 6-59 0 0,9-3-37 0 0,2 2-64 0 0,2 0-72 0 0,1 1-76 0 0,-3-1-136 0 0,3 1-148 0 0,-5 0-188 0 0,1 0-212 0 0,-6 0-633 0 0,6-1-1151 0 0,-14 0 508 0 0</inkml:trace>
</inkml:ink>
</file>

<file path=ppt/ink/ink6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5T11:09:05.831"/>
    </inkml:context>
    <inkml:brush xml:id="br0">
      <inkml:brushProperty name="width" value="0.1" units="cm"/>
      <inkml:brushProperty name="height" value="0.1" units="cm"/>
      <inkml:brushProperty name="color" value="#004F8B"/>
    </inkml:brush>
  </inkml:definitions>
  <inkml:trace contextRef="#ctx0" brushRef="#br0">38 215 288,'0'0'765,"-27"-38"2262,26 36-2857,1 1-153,-1 1-1,1-1 1,-1 1 0,1 0 0,-1-1 0,1 1-1,-1-1 1,1 1 0,-1-1 0,1 1 0,0-1-1,-1 1 1,1-1 0,0 1 0,-1-1 0,1 0 0,0 1-1,0-1 1,0 0 0,-1 1 0,1-1 0,0 1-1,0-1 1,0 0 0,0 1 0,0-1 0,0 0 0,0 1-1,1-1 1,-1 0 0,0 1 0,0-1 0,0 1-1,1-1 1,-1 0 0,1 0 0,6-22 373,-3 15-339,2 0 0,-1 1 1,1-1-1,0 2 0,0-1 1,1 0-1,0 1 0,0 1 0,1-1 1,0 1-1,11-6 0,-4 4-1,0-1-1,1 2 1,0 0-1,0 1 1,18-4 0,-31 8-47,0 0 0,0 1 0,0-1 1,1 0-1,-1 1 0,0 0 1,1 0-1,-1 0 0,0 0 1,1 0-1,-1 1 0,0 0 0,1-1 1,-1 1-1,0 0 0,0 1 1,0-1-1,0 1 0,0-1 1,0 1-1,0 0 0,-1 0 0,1 0 1,-1 0-1,1 0 0,-1 1 1,0-1-1,0 1 0,0 0 0,0-1 1,2 5-1,-3-2 6,1 0-1,-1 0 1,0 0 0,-1 0-1,1 1 1,-1-1 0,0 0-1,0 1 1,-1-1 0,1 0-1,-1 0 1,-1 1 0,1-1-1,-1 0 1,1 0 0,-2 0-1,1 0 1,-5 8 0,-12 13 15,0-1 0,-1 0 0,-2-1 0,0-2 0,-2 0 0,-26 19 0,-40 38 136,83-74-60,6-4-51,-1 1 1,0-1-1,0 0 0,1 1 1,-1 0-1,1-1 1,-1 1-1,1 0 1,0-1-1,0 1 1,-2 4-1,9-6-15,15-2-17,1 2-1,-1 0 1,1 2-1,-1 0 1,26 7 0,-41-8-14,0 1 1,0 0 0,-1 0-1,1 1 1,0-1 0,-1 1-1,1 0 1,-1 1 0,0-1-1,0 1 1,0 0 0,-1 0 0,0 1-1,1 0 1,-1-1 0,-1 1-1,1 0 1,-1 1 0,0-1-1,0 1 1,0-1 0,-1 1-1,3 12 1,-4-11 3,0-1-1,-1 1 1,-1 0 0,1 0-1,-1 0 1,0 0 0,0-1-1,-1 1 1,0 0 0,0-1-1,0 1 1,-1-1-1,0 0 1,-1 0 0,1 0-1,-1 0 1,0-1 0,0 1-1,-1-1 1,0 0 0,0-1-1,-9 8 1,2-1-147,-1-2 0,0 1 0,0-2 0,-1 1 0,0-2 0,-1 0 0,0-1 0,-30 9 0,13-14-3103</inkml:trace>
</inkml:ink>
</file>

<file path=ppt/ink/ink6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5T11:09:06.565"/>
    </inkml:context>
    <inkml:brush xml:id="br0">
      <inkml:brushProperty name="width" value="0.1" units="cm"/>
      <inkml:brushProperty name="height" value="0.1" units="cm"/>
      <inkml:brushProperty name="color" value="#004F8B"/>
    </inkml:brush>
  </inkml:definitions>
  <inkml:trace contextRef="#ctx0" brushRef="#br0">21 266 104,'0'0'477,"-16"-47"2898,14 32-2807,2 12-498,-1 0 0,1 1 0,-1-1 0,1 0 0,0 0 0,0 1 0,0-1 0,0 0 1,0 0-1,1 0 0,0 1 0,-1-1 0,1 0 0,0 1 0,0-1 0,0 1 0,1-1 0,-1 1 1,0-1-1,1 1 0,3-4 0,7-7-5,0 0 1,1 1-1,1 0 0,-1 1 1,2 1-1,0 0 0,0 1 1,1 0-1,0 2 0,0 0 1,1 0-1,-1 2 0,2 0 1,21-3-1,-34 6-62,1 2 0,-1-1 0,1 0 0,-1 1 0,1 0 1,0 0-1,-1 1 0,1 0 0,9 2 0,-12-2-2,-1 0 1,1 0-1,-1 1 1,1-1-1,-1 0 0,0 1 1,0 0-1,1-1 1,-1 1-1,0 0 0,-1 0 1,1 0-1,0 1 1,1 1-1,-2-2 0,0 1 0,0-1 1,-1 0-1,1 1 0,-1-1 0,1 0 0,-1 1 1,0-1-1,0 1 0,0-1 0,0 0 1,0 1-1,-1-1 0,1 1 0,-1-1 0,1 0 1,-1 1-1,-1 1 0,-22 45 38,15-34-29,1 0-2,-2 0 0,0-1 0,0 0 0,-2-1 1,1 0-1,-20 15 0,-3 0 88,-49 31 1,82-59-94,1 0 1,-1 1-1,1-1 1,-1 0-1,1 0 1,-1 1-1,1-1 1,-1 0-1,1 1 1,-1-1-1,1 0 0,-1 1 1,1-1-1,0 1 1,-1-1-1,1 0 1,0 1-1,-1-1 1,1 1-1,0-1 1,-1 1-1,1 0 0,0-1 1,0 1-1,0-1 1,0 1-1,0-1 1,-1 1-1,1 0 1,0-1-1,0 1 1,0-1-1,1 1 0,-1-1 1,0 1-1,0 0 1,0-1-1,0 1 1,0-1-1,1 1 1,-1-1-1,0 1 0,0-1 1,1 1-1,-1-1 1,1 1-1,-1-1 1,0 1-1,1-1 1,-1 0-1,1 1 1,-1-1-1,1 0 0,-1 1 1,1-1-1,-1 0 1,1 1-1,-1-1 1,2 0-1,46 19 6,-22-11-1,-18-3-7,-1-1 1,1 1-1,-1 0 0,0 0 0,0 1 0,-1 0 1,1 0-1,-1 1 0,-1 0 0,1 0 1,-1 0-1,0 1 0,-1-1 0,6 15 1,-7-16 3,-1 0 1,0 0-1,0 0 1,-1 0-1,0 0 1,0 0-1,-1 1 1,1-1-1,-1 0 1,-1 0-1,1 0 1,-1 1-1,0-1 1,0 0-1,-1 0 1,0 0-1,0 0 1,0-1-1,-1 1 1,0 0 0,-4 6-1,-4 0-7,0 0 0,0 0 0,-1-1 0,-1 0 0,0-1-1,0-1 1,-1 0 0,0-1 0,-17 7 0,-38 13-2402,64-28 375,-13-3 155</inkml:trace>
</inkml:ink>
</file>

<file path=ppt/ink/ink6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5T11:09:07.294"/>
    </inkml:context>
    <inkml:brush xml:id="br0">
      <inkml:brushProperty name="width" value="0.1" units="cm"/>
      <inkml:brushProperty name="height" value="0.1" units="cm"/>
      <inkml:brushProperty name="color" value="#004F8B"/>
    </inkml:brush>
  </inkml:definitions>
  <inkml:trace contextRef="#ctx0" brushRef="#br0">257 239 300,'11'-21'866,"-4"10"-485,0 0 0,-1-1 0,0 0 1,-1 0-1,0 0 0,-1-1 0,0 1 1,-1-1-1,-1 0 0,2-16 0,-4 26-352,-1 0 0,1 0 1,-1 0-1,1 0 0,-1 1 0,0-1 0,0 0 0,0 0 1,0 0-1,0 1 0,-1-1 0,0 0 0,1 1 0,-1 0 0,0-1 1,0 1-1,0 0 0,0 0 0,-1 0 0,1 0 0,0 0 0,-1 1 1,1-1-1,-1 1 0,0-1 0,0 1 0,1 0 0,-1 0 1,0 0-1,0 1 0,0-1 0,0 1 0,0-1 0,0 1 0,0 0 1,0 0-1,0 1 0,-3-1 0,-5 1-1,1 0-1,-1 1 1,1 0-1,-1 1 1,1 0-1,0 0 1,0 1-1,0 1 1,-9 5-1,3 0 17,7-6-17,0 1-1,1 1 0,-1 0 0,1 0 1,1 1-1,-1 0 0,1 0 1,0 0-1,1 1 0,0 0 0,-8 13 1,12-18-20,1 0 1,-1 0 0,1 0 0,-1 0 0,1 0-1,0 0 1,0 0 0,1 1 0,-1-1 0,1 0-1,-1 1 1,1-1 0,0 1 0,0-1 0,1 0-1,-1 1 1,1-1 0,0 0 0,0 0 0,0 1-1,0-1 1,0 0 0,0 0 0,3 3 0,1 0 10,0 0 0,1-1 0,-1 0 0,1 0 0,0-1 0,1 1 0,-1-1 0,1-1 1,13 7-1,-13-7-17,25 10 16,-1 2 1,-1 2-1,0 1 1,27 21 0,-49-33-14,-1 1-1,0 0 1,0 0 0,0 0 0,-1 1-1,0 0 1,-1 0 0,0 0 0,0 1 0,0 0-1,-1 0 1,-1 0 0,0 1 0,0-1-1,-1 1 1,0-1 0,0 1 0,-1 0 0,0 10-1,-1-10 2,-1-1 0,0 1 0,-1-1 0,0 0 0,0 0 0,-1 1 0,0-1 0,0-1-1,-1 1 1,0 0 0,-1-1 0,0 0 0,0 0 0,-1 0 0,0-1 0,0 0 0,-1 0 0,0-1-1,-15 12 1,20-16-1,-7 5 27,0 0 0,-1 0 0,1 0-1,-1-1 1,-1-1 0,1 0 0,-1 0 0,0-1 0,-19 5 0,28-9-26,0 0 0,0 0 0,0 0 0,0 0-1,0 0 1,0 0 0,0 0 0,0-1 0,0 1 0,0-1 0,0 0-1,0 1 1,1-1 0,-1 0 0,0 0 0,0 0 0,1 0 0,-1-1 0,1 1-1,-1 0 1,1-1 0,-1 1 0,1-1 0,0 1 0,0-1 0,0 1-1,0-1 1,0 0 0,0 0 0,0 0 0,0 1 0,1-1 0,-1 0 0,1 0-1,-1 0 1,1 0 0,0 0 0,0 0 0,0-2 0,-1-9 28,0 0 0,1 0 1,1-1-1,2-15 0,7-18-49,2 0 0,2 1 0,2 1-1,2 1 1,2 0 0,1 1-1,3 1 1,36-49 0,-55 84-25,0 1 1,0-1-1,0 1 1,1 0-1,0 1 0,0 0 1,1-1-1,-1 2 1,1-1-1,12-5 1,-13 7-483,0 1 0,0 0 0,1 1 0,-1-1 0,0 1 1,0 1-1,1-1 0,10 1 0,-3 0-1246</inkml:trace>
</inkml:ink>
</file>

<file path=ppt/ink/ink6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5T11:09:07.659"/>
    </inkml:context>
    <inkml:brush xml:id="br0">
      <inkml:brushProperty name="width" value="0.1" units="cm"/>
      <inkml:brushProperty name="height" value="0.1" units="cm"/>
      <inkml:brushProperty name="color" value="#004F8B"/>
    </inkml:brush>
  </inkml:definitions>
  <inkml:trace contextRef="#ctx0" brushRef="#br0">68 77 16,'0'0'1280,"-4"-12"3099,-60 40-1822,65-36-2413,0 0 0,0 0-1,1 0 1,5-14 0,2-15 231,-8 35-569,-1 8-1720,-1 0 1535,2 21-2814,3-14 1139</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5:22.909"/>
    </inkml:context>
    <inkml:brush xml:id="br0">
      <inkml:brushProperty name="width" value="0.05" units="cm"/>
      <inkml:brushProperty name="height" value="0.05" units="cm"/>
      <inkml:brushProperty name="color" value="#E71224"/>
    </inkml:brush>
  </inkml:definitions>
  <inkml:trace contextRef="#ctx0" brushRef="#br0">7 9 64 0 0,'0'0'1783'0'0,"-6"-8"-1035"0"0,14 7 5268 0 0,31 7-6008 0 0,92 12-33 0 0,-42-16-4669 0 0,-60-4 2498 0 0</inkml:trace>
</inkml:ink>
</file>

<file path=ppt/ink/ink6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5T11:09:08.325"/>
    </inkml:context>
    <inkml:brush xml:id="br0">
      <inkml:brushProperty name="width" value="0.1" units="cm"/>
      <inkml:brushProperty name="height" value="0.1" units="cm"/>
      <inkml:brushProperty name="color" value="#004F8B"/>
    </inkml:brush>
  </inkml:definitions>
  <inkml:trace contextRef="#ctx0" brushRef="#br0">357 253 664,'10'-12'1174,"-1"0"-1,-1 0 0,0 0 1,12-25-1,-18 31-1083,0 0 0,0 0 0,0 0 0,-1 0 0,0-1 0,0 1 0,0 0 0,-1-1 0,0 1 0,0 0 0,-1 0 0,0-1 0,-2-10 0,1 13-65,0 0 0,0 0 0,0 0 0,0 0 1,-1 0-1,1 0 0,-1 1 0,0-1 0,0 1 0,0 0 1,-1 0-1,1 0 0,-1 1 0,0-1 0,0 1 1,1-1-1,-2 1 0,1 1 0,0-1 0,0 0 0,0 1 1,-1 0-1,1 0 0,-1 1 0,1-1 0,-7 1 1,-3-1-12,0 0 0,0 2 0,-1 0 1,1 0-1,0 2 0,1-1 1,-15 6-1,13-2 0,0 0 0,0 2 0,1-1-1,0 2 1,0 0 0,-20 18 0,27-22-10,1 1-1,-1 0 0,1 0 1,1 1-1,0-1 0,0 1 1,0 0-1,0 1 0,1-1 1,1 1-1,-1 0 0,1 0 0,-4 16 1,7-22 0,-1 1 0,1 0 1,0-1-1,0 1 0,0 0 1,0-1-1,1 1 0,-1 0 0,1 0 1,0-1-1,0 1 0,-1-1 1,2 1-1,-1-1 0,0 1 0,0-1 1,1 0-1,-1 1 0,1-1 1,3 3-1,-2-2 3,1-1-1,0 1 1,0-1 0,0 1-1,0-1 1,0 0 0,1-1-1,-1 1 1,1-1 0,8 2-1,4-1 11,0-1-1,-1 0 1,1-1-1,0-1 0,23-4 1,-28 3-3,1 0-1,-1-1 1,1-1 0,-1 0 0,0-1-1,-1 0 1,1 0 0,-1-2 0,0 1-1,0-1 1,-1-1 0,0 0 0,-1 0-1,1-1 1,-1 0 0,-1-1 0,0 0-1,8-12 1,20-39 401,-35 59-362,0 3-49,-1-1 0,1 0 0,-1 0 0,1 1 0,-1-1 0,0 0 0,1 1 0,-1-1 0,1 0 0,-1 1 0,0-1 0,1 1-1,-1-1 1,0 1 0,1-1 0,-1 1 0,0-1 0,0 1 0,1-1 0,-1 1 0,0-1 0,0 1 0,0-1 0,0 1 0,0 0 0,0-1 0,0 1 0,0-1 0,0 1 0,0 0-1,-1 34 26,-12 36-19,-76 309 84,76-316-203,4-15-1415,-26 82-1,21-100-1055,-7 4 195</inkml:trace>
</inkml:ink>
</file>

<file path=ppt/ink/ink6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9:10.266"/>
    </inkml:context>
    <inkml:brush xml:id="br0">
      <inkml:brushProperty name="width" value="0.1" units="cm"/>
      <inkml:brushProperty name="height" value="0.1" units="cm"/>
      <inkml:brushProperty name="color" value="#004F8B"/>
    </inkml:brush>
  </inkml:definitions>
  <inkml:trace contextRef="#ctx0" brushRef="#br0">100 36 492 0 0,'-10'-18'1910'0'0,"7"1"2917"0"0,3 23-4749 0 0,1 86 385 0 0,-15 136-1 0 0,-32 97 381 0 0,44-311-797 0 0,-1 4 87 0 0,0 1 0 0 0,-1-1 0 0 0,-11 31 0 0 0,14-48-73 0 0,5 20 1071 0 0,1-29-180 0 0,1-10-1053 0 0,26-39 154 0 0,1 2 0 0 0,3 1 0 0 0,85-98-1 0 0,47-20-162 0 0,-125 131 91 0 0,60-45-38 0 0,-101 85 49 0 0,-45 45-267 0 0,-24 25 295 0 0,18-23-1 0 0,-2-2 0 0 0,-103 68 0 0 0,120-84 53 0 0,33-27-45 0 0,22 3 6 0 0,0 1 0 0 0,0 0 1 0 0,39 17-1 0 0,-13 5-49 0 0,-1 3-1 0 0,47 40 0 0 0,18 11 4 0 0,-45-33 267 0 0,-65-47-161 0 0,-1 0-166 0 0,0-1-1 0 0,0 1 1 0 0,1-1 0 0 0,-1 1-1 0 0,0-1 1 0 0,0 1 0 0 0,1-1-1 0 0,-1 1 1 0 0,0-1 0 0 0,1 1-1 0 0,-1-1 1 0 0,0 1 0 0 0,1-1-1 0 0,-1 0 1 0 0,1 1 0 0 0,-1-1-1 0 0,1 0 1 0 0,-1 1 0 0 0,1-1-1 0 0,-1 0 1 0 0,1 0 0 0 0,-1 1-1 0 0,1-1 1 0 0,-1 0-1 0 0,1 0 1 0 0,-1 0 0 0 0,1 0-1 0 0,-1 0 1 0 0,1 0 0 0 0,-1 0-1 0 0,1 0 1 0 0,0 0 0 0 0,-1 0-1 0 0,1 0 1 0 0,-1 0 0 0 0,1 0-1 0 0,-1 0 1 0 0,1 0 0 0 0,-1-1-1 0 0,1 1 1 0 0,0 0 0 0 0,20-7-3768 0 0,-4-1 1007 0 0</inkml:trace>
</inkml:ink>
</file>

<file path=ppt/ink/ink6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9:15.461"/>
    </inkml:context>
    <inkml:brush xml:id="br0">
      <inkml:brushProperty name="width" value="0.1" units="cm"/>
      <inkml:brushProperty name="height" value="0.1" units="cm"/>
      <inkml:brushProperty name="color" value="#004F8B"/>
    </inkml:brush>
  </inkml:definitions>
  <inkml:trace contextRef="#ctx0" brushRef="#br0">65 174 132 0 0,'0'0'4129'0'0,"-9"-12"-981"0"0,23-17-3091 0 0,-8 17-32 0 0,0-1-1 0 0,-1 1 0 0 0,7-24 0 0 0,-12 35-24 0 0,22-43 156 0 0,-9 29 208 0 0,-9 16-265 0 0,-6 26-227 0 0,-2-5 179 0 0,-31 213-5 0 0,29-203-30 0 0,-11 48 51 0 0,-33 99 0 0 0,42-158-147 0 0,-7 27 630 0 0,15-48-540 0 0,0 0 0 0 0,0 0 0 0 0,0 0 0 0 0,0 0 0 0 0,0 0 0 0 0,0 0 0 0 0,0 0 0 0 0,0 0 0 0 0,1 0 0 0 0,-1 0 0 0 0,0 0 0 0 0,0 0 0 0 0,0 0 0 0 0,0 0 0 0 0,0 0 0 0 0,0 0 0 0 0,0 0 0 0 0,0 0 0 0 0,0 0 0 0 0,0 0 0 0 0,1 0 0 0 0,-1 0 0 0 0,0 0 0 0 0,0 0 0 0 0,0 0 0 0 0,0 0-1 0 0,0 0 1 0 0,0 0 0 0 0,0 0 0 0 0,0 0 0 0 0,0 0 0 0 0,0 1 0 0 0,15-29 86 0 0,22-76 10 0 0,58-96-71 0 0,-23 56 30 0 0,-46 102 7 0 0,-25 40-68 0 0,0 0-49 0 0,-1 2 42 0 0,0 0 0 0 0,0-1 1 0 0,0 1-1 0 0,0 0 0 0 0,0 0 1 0 0,0 0-1 0 0,0 0 0 0 0,0-1 0 0 0,0 1 1 0 0,0 0-1 0 0,0 0 0 0 0,0 0 1 0 0,0-1-1 0 0,0 1 0 0 0,0 0 1 0 0,0 0-1 0 0,0 0 0 0 0,0 0 1 0 0,0-1-1 0 0,1 1 0 0 0,-1 0 1 0 0,0 0-1 0 0,0 0 0 0 0,0 0 0 0 0,0 0 1 0 0,0 0-1 0 0,0-1 0 0 0,1 1 1 0 0,-1 0-1 0 0,0 0 0 0 0,0 0 1 0 0,0 0-1 0 0,0 0 0 0 0,1 0 1 0 0,-1 0-1 0 0,0 0 0 0 0,0 0 1 0 0,0 0-1 0 0,0 0 0 0 0,1 0 0 0 0,-1 0 1 0 0,0 0-1 0 0,0 0 0 0 0,0 0 1 0 0,1 0-1 0 0,-1 0 0 0 0,0 0 1 0 0,0 0-1 0 0,0 0 0 0 0,0 0 1 0 0,1 0-1 0 0,-1 0 0 0 0,2 1 3 0 0,-1-1-1 0 0,1 1 0 0 0,0-1 1 0 0,-1 1-1 0 0,1 0 1 0 0,0 0-1 0 0,-1-1 0 0 0,0 1 1 0 0,1 1-1 0 0,-1-1 1 0 0,1 0-1 0 0,-1 0 1 0 0,0 0-1 0 0,0 1 0 0 0,0-1 1 0 0,0 0-1 0 0,0 1 1 0 0,0-1-1 0 0,0 1 0 0 0,0 0 1 0 0,0-1-1 0 0,-1 1 1 0 0,1-1-1 0 0,-1 1 0 0 0,1 0 1 0 0,-1 0-1 0 0,1 2 1 0 0,0 4-4 0 0,8 30 20 0 0,-1 1 0 0 0,-2-1 1 0 0,-2 1-1 0 0,-2 0 0 0 0,-3 55 1 0 0,1-53 19 0 0,2-10-12 0 0,-2-28 27 0 0,1-2-81 0 0,1 0-1 0 0,-1 1 1 0 0,0-1 0 0 0,1 0 0 0 0,0 0-1 0 0,-1 0 1 0 0,1 0 0 0 0,-1 0 0 0 0,1-1-1 0 0,0 1 1 0 0,0 0 0 0 0,-1-1 0 0 0,1 1-1 0 0,0-1 1 0 0,0 0 0 0 0,0 0-1 0 0,0 1 1 0 0,0-1 0 0 0,-1 0 0 0 0,1-1-1 0 0,0 1 1 0 0,0 0 0 0 0,0 0 0 0 0,0-1-1 0 0,3-1 1 0 0,51-15-4527 0 0,-32 8 2230 0 0</inkml:trace>
</inkml:ink>
</file>

<file path=ppt/ink/ink6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9:15.924"/>
    </inkml:context>
    <inkml:brush xml:id="br0">
      <inkml:brushProperty name="width" value="0.1" units="cm"/>
      <inkml:brushProperty name="height" value="0.1" units="cm"/>
      <inkml:brushProperty name="color" value="#004F8B"/>
    </inkml:brush>
  </inkml:definitions>
  <inkml:trace contextRef="#ctx0" brushRef="#br0">48 300 348 0 0,'0'0'3110'0'0,"8"0"-2813"0"0,0 0-177 0 0,0-1-1 0 0,0 0 1 0 0,0 0-1 0 0,-1 0 1 0 0,1-1-1 0 0,0 0 1 0 0,-1-1-1 0 0,1 0 1 0 0,-1 0-1 0 0,0-1 1 0 0,0 1-1 0 0,0-1 1 0 0,-1-1 0 0 0,1 1-1 0 0,-1-1 1 0 0,8-8-1 0 0,-6 1-65 0 0,0 0 0 0 0,-1-1-1 0 0,0 1 1 0 0,-1-2 0 0 0,-1 1-1 0 0,0 0 1 0 0,-1-1 0 0 0,0 0-1 0 0,-1 0 1 0 0,-1 0 0 0 0,0-1-1 0 0,-1 1 1 0 0,0-16 0 0 0,-1 29-52 0 0,0-1 0 0 0,1 1 0 0 0,-1-1 0 0 0,0 1 0 0 0,-1-1 1 0 0,1 1-1 0 0,0-1 0 0 0,0 1 0 0 0,0-1 0 0 0,-1 1 0 0 0,1-1 1 0 0,-1 1-1 0 0,0 0 0 0 0,1-1 0 0 0,-1 1 0 0 0,0 0 0 0 0,1-1 1 0 0,-1 1-1 0 0,0 0 0 0 0,0 0 0 0 0,0 0 0 0 0,0-1 0 0 0,-1 1 0 0 0,1 1 1 0 0,0-1-1 0 0,0 0 0 0 0,0 0 0 0 0,-1 0 0 0 0,1 1 0 0 0,-1-1 1 0 0,1 0-1 0 0,0 1 0 0 0,-1-1 0 0 0,1 1 0 0 0,-1 0 0 0 0,1-1 1 0 0,-1 1-1 0 0,1 0 0 0 0,-1 0 0 0 0,1 0 0 0 0,-1 0 0 0 0,1 0 1 0 0,-1 1-1 0 0,1-1 0 0 0,-1 0 0 0 0,1 1 0 0 0,-1-1 0 0 0,1 1 1 0 0,-1-1-1 0 0,-1 2 0 0 0,-4 0 9 0 0,0 1-1 0 0,0 0 1 0 0,0 0 0 0 0,1 1-1 0 0,-1 0 1 0 0,1 0 0 0 0,0 1 0 0 0,-10 8-1 0 0,3 2 45 0 0,-1 1 0 0 0,2 0 0 0 0,0 0-1 0 0,2 1 1 0 0,-1 1 0 0 0,2 0 0 0 0,1 0 0 0 0,0 1-1 0 0,1 0 1 0 0,1 1 0 0 0,1-1 0 0 0,0 1 0 0 0,2 0-1 0 0,0 0 1 0 0,0 21 0 0 0,3-37-39 0 0,0-1-1 0 0,1 1 1 0 0,-1-1 0 0 0,0 1 0 0 0,1-1-1 0 0,0 0 1 0 0,0 1 0 0 0,0-1-1 0 0,0 0 1 0 0,1 0 0 0 0,-1 0-1 0 0,1 1 1 0 0,0-2 0 0 0,0 1 0 0 0,0 0-1 0 0,0 0 1 0 0,0-1 0 0 0,3 4-1 0 0,0-3 5 0 0,0 1-1 0 0,0-1 0 0 0,0 0 0 0 0,0-1 0 0 0,0 1 0 0 0,0-1 0 0 0,1 0 0 0 0,-1 0 0 0 0,1-1 0 0 0,5 2 0 0 0,10-1-25 0 0,1 0-1 0 0,-1-1 1 0 0,0-1-1 0 0,37-5 0 0 0,-46 3-107 0 0,-1 1 0 0 0,0-2 0 0 0,1 1 0 0 0,-1-2 0 0 0,0 1-1 0 0,-1-2 1 0 0,1 1 0 0 0,17-12 0 0 0,-22 12-304 0 0,0 0 1 0 0,0-1-1 0 0,-1 0 0 0 0,0 0 1 0 0,0 0-1 0 0,0-1 0 0 0,-1 1 1 0 0,0-1-1 0 0,6-11 1 0 0,1-3-1213 0 0</inkml:trace>
</inkml:ink>
</file>

<file path=ppt/ink/ink6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9:16.325"/>
    </inkml:context>
    <inkml:brush xml:id="br0">
      <inkml:brushProperty name="width" value="0.1" units="cm"/>
      <inkml:brushProperty name="height" value="0.1" units="cm"/>
      <inkml:brushProperty name="color" value="#004F8B"/>
    </inkml:brush>
  </inkml:definitions>
  <inkml:trace contextRef="#ctx0" brushRef="#br0">140 98 392 0 0,'-5'-33'2204'0'0,"3"23"-1478"0"0,2-24 1333 0 0,9 26-1231 0 0,12 14-393 0 0,-1 7-174 0 0,-1 1 0 0 0,0 1 1 0 0,-1 0-1 0 0,23 26 0 0 0,63 83 858 0 0,-42-47-516 0 0,-62-77-631 0 0,0 0 1 0 0,0 1-1 0 0,1-1 1 0 0,-1 0-1 0 0,0 1 1 0 0,0-1-1 0 0,0 0 1 0 0,1 0-1 0 0,-1 1 1 0 0,0-1-1 0 0,0 0 1 0 0,1 0-1 0 0,-1 1 1 0 0,0-1-1 0 0,1 0 1 0 0,-1 0-1 0 0,0 0 1 0 0,1 0-1 0 0,-1 0 1 0 0,0 0-1 0 0,1 1 1 0 0,-1-1-1 0 0,0 0 1 0 0,1 0-1 0 0,-1 0 1 0 0,0 0-1 0 0,1 0 1 0 0,-1 0-1 0 0,0 0 1 0 0,1 0-1 0 0,-1 0 1 0 0,0-1-1 0 0,1 1 1 0 0,-1 0-1 0 0,0 0 1 0 0,1 0-1 0 0,-1 0 1 0 0,0 0-1 0 0,1-1 1 0 0,-1 1-1 0 0,1 0 1 0 0,8-20-817 0 0,2-51-295 0 0,-5 30 421 0 0,2 6 602 0 0,0 0-1 0 0,-3-1 1 0 0,2-45-1 0 0,-7 79 430 0 0,-2 3-301 0 0,0-1 1 0 0,-1 0 0 0 0,1 1 0 0 0,0 0-1 0 0,0-1 1 0 0,0 1 0 0 0,0 0 0 0 0,0 0-1 0 0,0 0 1 0 0,0 1 0 0 0,0-1 0 0 0,-2 3 0 0 0,1-2 13 0 0,-16 13 63 0 0,0 1 1 0 0,2 0-1 0 0,0 2 1 0 0,1 0-1 0 0,-19 26 1 0 0,11-13 28 0 0,-37 45-67 0 0,3 3 1 0 0,3 2-1 0 0,-84 169 0 0 0,135-240-319 0 0,1-6-93 0 0,1 0 1 0 0,0 1-1 0 0,0-1 1 0 0,1 0-1 0 0,-1 1 0 0 0,1-1 1 0 0,0 1-1 0 0,0-1 1 0 0,0 10-1 0 0</inkml:trace>
</inkml:ink>
</file>

<file path=ppt/ink/ink6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9:16.726"/>
    </inkml:context>
    <inkml:brush xml:id="br0">
      <inkml:brushProperty name="width" value="0.1" units="cm"/>
      <inkml:brushProperty name="height" value="0.1" units="cm"/>
      <inkml:brushProperty name="color" value="#004F8B"/>
    </inkml:brush>
  </inkml:definitions>
  <inkml:trace contextRef="#ctx0" brushRef="#br0">211 1 584 0 0,'-7'15'4577'0'0,"-23"71"-4052"0"0,-124 411 1914 0 0,150-482-2401 0 0,0-4-168 0 0,1 1 0 0 0,0-1 1 0 0,1 1-1 0 0,-2 18 1 0 0,4-28-407 0 0,13 0-2897 0 0</inkml:trace>
</inkml:ink>
</file>

<file path=ppt/ink/ink6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9:17.068"/>
    </inkml:context>
    <inkml:brush xml:id="br0">
      <inkml:brushProperty name="width" value="0.1" units="cm"/>
      <inkml:brushProperty name="height" value="0.1" units="cm"/>
      <inkml:brushProperty name="color" value="#004F8B"/>
    </inkml:brush>
  </inkml:definitions>
  <inkml:trace contextRef="#ctx0" brushRef="#br0">9 103 192 0 0,'-8'-4'5757'0'0,"48"-15"-5229"0"0,-10 9-56 0 0,3 3-88 0 0,17-2-84 0 0,0 1-172 0 0,4-2-188 0 0,0 3-152 0 0,1-2-176 0 0,-4 3-800 0 0,-6 0-1281 0 0,0-2 573 0 0</inkml:trace>
</inkml:ink>
</file>

<file path=ppt/ink/ink6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9:18.264"/>
    </inkml:context>
    <inkml:brush xml:id="br0">
      <inkml:brushProperty name="width" value="0.1" units="cm"/>
      <inkml:brushProperty name="height" value="0.1" units="cm"/>
      <inkml:brushProperty name="color" value="#004F8B"/>
    </inkml:brush>
  </inkml:definitions>
  <inkml:trace contextRef="#ctx0" brushRef="#br0">1 85 460 0 0,'0'0'2404'0'0,"1"-4"-2064"0"0,1-4 93 0 0,1 0-1 0 0,-1 1 1 0 0,1-1-1 0 0,1 1 0 0 0,-1 0 1 0 0,8-12-1 0 0,-9 8 144 0 0,-2 11-560 0 0,0 0 1 0 0,0 0 0 0 0,0-1-1 0 0,0 1 1 0 0,0 0-1 0 0,0 0 1 0 0,0 0 0 0 0,0-1-1 0 0,0 1 1 0 0,0 0-1 0 0,1 0 1 0 0,-1 0 0 0 0,0-1-1 0 0,0 1 1 0 0,0 0-1 0 0,0 0 1 0 0,0 0 0 0 0,0-1-1 0 0,0 1 1 0 0,0 0-1 0 0,1 0 1 0 0,-1 0 0 0 0,0 0-1 0 0,0 0 1 0 0,0 0-1 0 0,0-1 1 0 0,1 1 0 0 0,-1 0-1 0 0,0 0 1 0 0,0 0-1 0 0,0 0 1 0 0,0 0 0 0 0,1 0-1 0 0,-1 0 1 0 0,0 0-1 0 0,0 0 1 0 0,0 0 0 0 0,1 0-1 0 0,-1 0 1 0 0,0 0-1 0 0,0 0 1 0 0,0 0 0 0 0,1 0-1 0 0,-1 0 1 0 0,0 0-1 0 0,0 0 1 0 0,0 0 0 0 0,1 0-1 0 0,-1 0 1 0 0,0 0-1 0 0,0 0 1 0 0,0 0 0 0 0,1 0-1 0 0,-1 1 1 0 0,0-1-1 0 0,0 0 1 0 0,0 0 0 0 0,0 0-1 0 0,0 0 1 0 0,1 0 0 0 0,-1 1-1 0 0,0-1 1 0 0,3 32 46 0 0,0-1 1 0 0,-3 1 0 0 0,0 0-1 0 0,-2-1 1 0 0,-10 50-1 0 0,1 16 36 0 0,6-60-49 0 0,3-26 0 0 0,0 0-1 0 0,1 0 1 0 0,0 0 0 0 0,1 0-1 0 0,0 1 1 0 0,1-1-1 0 0,3 20 1 0 0,-3-30 20 0 0,20-21 57 0 0,20-24 18 0 0,-1-3-1 0 0,65-101 1 0 0,-91 132-218 0 0,-7 27-4 0 0,-4-3 93 0 0,13 35-45 0 0,-13-34 34 0 0,0 0-1 0 0,0 0 0 0 0,1 0 1 0 0,0 0-1 0 0,1 0 0 0 0,5 7 1 0 0,-8-13 0 0 0,0-1 1 0 0,0 0-1 0 0,0 0 1 0 0,0 0-1 0 0,1 0 1 0 0,-1-1-1 0 0,1 1 0 0 0,-1-1 1 0 0,1 1-1 0 0,0-1 1 0 0,0 0-1 0 0,0 0 1 0 0,-1 0-1 0 0,1 0 1 0 0,0-1-1 0 0,0 1 0 0 0,0-1 1 0 0,0 1-1 0 0,0-1 1 0 0,0 0-1 0 0,0 0 1 0 0,0-1-1 0 0,6 0 1 0 0,-2 0-1 0 0,0-1 1 0 0,0 1 0 0 0,0-1-1 0 0,-1-1 1 0 0,1 1 0 0 0,0-1 0 0 0,-1 0-1 0 0,1-1 1 0 0,-1 0 0 0 0,0 0-1 0 0,-1 0 1 0 0,1 0 0 0 0,-1-1 0 0 0,1 0-1 0 0,-1 0 1 0 0,-1-1 0 0 0,7-8 0 0 0,-6 6-47 0 0,0-1 0 0 0,-1 1 1 0 0,0-1-1 0 0,0 0 1 0 0,-1-1-1 0 0,0 1 0 0 0,-1-1 1 0 0,0 1-1 0 0,-1-1 1 0 0,0 1-1 0 0,0-1 0 0 0,-1-12 1 0 0,0 10-317 0 0,-5-35-128 0 0,4 45 94 0 0,1 0 0 0 0,-1 0 0 0 0,0 0 1 0 0,0 0-1 0 0,0 0 0 0 0,0 0 0 0 0,0 0 1 0 0,0 0-1 0 0,-1 1 0 0 0,1-1 0 0 0,-3-2 1 0 0</inkml:trace>
</inkml:ink>
</file>

<file path=ppt/ink/ink6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9:18.621"/>
    </inkml:context>
    <inkml:brush xml:id="br0">
      <inkml:brushProperty name="width" value="0.1" units="cm"/>
      <inkml:brushProperty name="height" value="0.1" units="cm"/>
      <inkml:brushProperty name="color" value="#004F8B"/>
    </inkml:brush>
  </inkml:definitions>
  <inkml:trace contextRef="#ctx0" brushRef="#br0">0 263 24 0 0,'4'0'608'0'0,"11"-2"-245"0"0,0 0 0 0 0,0-1 0 0 0,0-1 0 0 0,-1 0 0 0 0,1 0 0 0 0,-1-2 0 0 0,0 0 0 0 0,0-1 0 0 0,22-14 1 0 0,-29 16-294 0 0,-1 1 0 0 0,0-1 1 0 0,0 0-1 0 0,0-1 1 0 0,-1 0-1 0 0,1 0 1 0 0,-1 0-1 0 0,-1 0 1 0 0,1-1-1 0 0,-1 0 1 0 0,-1 0-1 0 0,1 0 1 0 0,-1 0-1 0 0,0 0 1 0 0,-1-1-1 0 0,1 1 1 0 0,-2-1-1 0 0,1 0 1 0 0,-1 0-1 0 0,1-12 1 0 0,-2 17-37 0 0,0 1 1 0 0,0 0-1 0 0,0-1 1 0 0,0 1-1 0 0,0 0 1 0 0,0-1-1 0 0,-1 1 1 0 0,1 0-1 0 0,-1 0 1 0 0,0-1 0 0 0,1 1-1 0 0,-1 0 1 0 0,0 0-1 0 0,0 0 1 0 0,-1 0-1 0 0,1 0 1 0 0,0 0-1 0 0,-1 0 1 0 0,1 1-1 0 0,-4-4 1 0 0,3 4-17 0 0,0 0-1 0 0,1 0 1 0 0,-1 1 0 0 0,0-1-1 0 0,0 1 1 0 0,0-1 0 0 0,0 1-1 0 0,0 0 1 0 0,0 0 0 0 0,0 0-1 0 0,-1 0 1 0 0,1 0 0 0 0,0 0-1 0 0,0 1 1 0 0,0-1 0 0 0,0 1-1 0 0,1-1 1 0 0,-5 2 0 0 0,-2 2 5 0 0,0 0 0 0 0,1 0 1 0 0,-1 0-1 0 0,1 1 0 0 0,0 0 0 0 0,0 1 1 0 0,0-1-1 0 0,1 1 0 0 0,-10 12 1 0 0,9-9 2 0 0,1 0-1 0 0,1 0 1 0 0,-1 0 0 0 0,1 1 0 0 0,1 0 0 0 0,0 0 0 0 0,0 0 0 0 0,1 1-1 0 0,0-1 1 0 0,-2 21 0 0 0,5-26-23 0 0,0 0 0 0 0,0 0-1 0 0,0 0 1 0 0,1 0 0 0 0,-1 0 0 0 0,2-1-1 0 0,-1 1 1 0 0,0 0 0 0 0,1 0-1 0 0,0 0 1 0 0,0-1 0 0 0,0 1 0 0 0,1-1-1 0 0,-1 0 1 0 0,1 0 0 0 0,0 0-1 0 0,0 0 1 0 0,1 0 0 0 0,-1 0 0 0 0,1-1-1 0 0,0 0 1 0 0,0 0 0 0 0,0 0 0 0 0,0 0-1 0 0,6 3 1 0 0,0-1-88 0 0,0-1-1 0 0,0 0 1 0 0,1-1 0 0 0,-1 1-1 0 0,1-2 1 0 0,0 0-1 0 0,-1 0 1 0 0,18 0 0 0 0,3-2-1645 0 0,54-6 0 0 0,-36 0-50 0 0</inkml:trace>
</inkml:ink>
</file>

<file path=ppt/ink/ink6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9:20.711"/>
    </inkml:context>
    <inkml:brush xml:id="br0">
      <inkml:brushProperty name="width" value="0.1" units="cm"/>
      <inkml:brushProperty name="height" value="0.1" units="cm"/>
      <inkml:brushProperty name="color" value="#004F8B"/>
    </inkml:brush>
  </inkml:definitions>
  <inkml:trace contextRef="#ctx0" brushRef="#br0">384 390 172 0 0,'9'-46'2534'0'0,"-9"39"-2286"0"0,-1 0 1 0 0,1 0 0 0 0,-1 0 0 0 0,0 1-1 0 0,-1-1 1 0 0,-3-8 0 0 0,5 13-202 0 0,-1 0 0 0 0,0 0 0 0 0,0 0 0 0 0,0 0 0 0 0,0-1 0 0 0,-1 2 0 0 0,1-1 0 0 0,0 0 0 0 0,-1 0 0 0 0,1 0 0 0 0,-1 1 0 0 0,0-1 0 0 0,0 1 0 0 0,1-1 0 0 0,-1 1 0 0 0,0 0 0 0 0,0 0 0 0 0,0 0 0 0 0,-1 0 0 0 0,1 0 0 0 0,0 0 0 0 0,0 0 0 0 0,-4 0 0 0 0,4 1 9 0 0,-21 2 145 0 0,7 4-156 0 0,0 1 0 0 0,1 0 0 0 0,0 1 0 0 0,0 1 0 0 0,0 0 0 0 0,1 1 0 0 0,1 0 0 0 0,0 1 0 0 0,0 1 0 0 0,1 0 0 0 0,1 1 0 0 0,0 0 0 0 0,0 0 0 0 0,2 1 1 0 0,-10 16-1 0 0,4-4 37 0 0,2 0 1 0 0,0 1 0 0 0,2 0 0 0 0,0 1-1 0 0,2 1 1 0 0,2-1 0 0 0,0 1 0 0 0,-2 30-1 0 0,8-54-62 0 0,0 0 1 0 0,1 0-1 0 0,0 0 0 0 0,0 0 0 0 0,0 1 0 0 0,1-1 0 0 0,-1 0 0 0 0,1-1 0 0 0,1 1 0 0 0,-1 0 1 0 0,1 0-1 0 0,-1 0 0 0 0,1-1 0 0 0,1 1 0 0 0,-1-1 0 0 0,1 1 0 0 0,-1-1 0 0 0,1 0 0 0 0,0 0 0 0 0,1 0 1 0 0,-1-1-1 0 0,1 1 0 0 0,0-1 0 0 0,-1 0 0 0 0,1 0 0 0 0,1 0 0 0 0,-1 0 0 0 0,0-1 0 0 0,1 1 1 0 0,-1-1-1 0 0,1-1 0 0 0,0 1 0 0 0,0 0 0 0 0,0-1 0 0 0,0 0 0 0 0,-1 0 0 0 0,8 0 0 0 0,7-1 4 0 0,0 0 0 0 0,0-2 0 0 0,0 0-1 0 0,0-1 1 0 0,0-1 0 0 0,-1 0 0 0 0,1-2-1 0 0,-1 0 1 0 0,-1-1 0 0 0,1 0 0 0 0,-1-2-1 0 0,30-19 1 0 0,-28 16-45 0 0,-1-1 0 0 0,0-1-1 0 0,-1-1 1 0 0,0 0 0 0 0,-2-1-1 0 0,1 0 1 0 0,-2-2 0 0 0,0 0 0 0 0,18-32-1 0 0,-27 41 15 0 0,0 0 0 0 0,0 0-1 0 0,-1-1 1 0 0,0 0-1 0 0,-1 0 1 0 0,0 0-1 0 0,-1 0 1 0 0,0 0 0 0 0,0 0-1 0 0,-1-1 1 0 0,-1 1-1 0 0,0-1 1 0 0,-1-12-1 0 0,0 21 5 0 0,-1-1 0 0 0,1 0 0 0 0,-1 1 0 0 0,0-1 0 0 0,0 1 0 0 0,0-1 0 0 0,0 1 0 0 0,0 0 0 0 0,0 0-1 0 0,-1 0 1 0 0,1 0 0 0 0,-1 1 0 0 0,1-1 0 0 0,-1 1 0 0 0,0-1 0 0 0,-5-1 0 0 0,4 2-1 0 0,-1 0 1 0 0,1 0-1 0 0,0 1 1 0 0,0 0-1 0 0,-1-1 1 0 0,1 1-1 0 0,0 1 1 0 0,0-1-1 0 0,-1 1 1 0 0,1 0 0 0 0,0 0-1 0 0,0 0 1 0 0,0 0-1 0 0,0 1 1 0 0,0-1-1 0 0,0 1 1 0 0,0 0-1 0 0,1 0 1 0 0,-1 1-1 0 0,-3 3 1 0 0,2-3-2 0 0,-8 5 22 0 0,1 1-1 0 0,0 1 1 0 0,1 0 0 0 0,0 0 0 0 0,1 1 0 0 0,0 1 0 0 0,1-1 0 0 0,0 2 0 0 0,1-1-1 0 0,0 1 1 0 0,1 0 0 0 0,-10 27 0 0 0,15-36 1 0 0,1 0 0 0 0,0 1 0 0 0,0-1 0 0 0,1 1 0 0 0,-1-1 0 0 0,1 1-1 0 0,0-1 1 0 0,0 1 0 0 0,1 6 0 0 0,-1-9-9 0 0,1-1 0 0 0,-1 1 0 0 0,0-1 0 0 0,1 0 0 0 0,-1 1 0 0 0,1-1 0 0 0,-1 0-1 0 0,1 0 1 0 0,0 1 0 0 0,0-1 0 0 0,-1 0 0 0 0,1 0 0 0 0,0 0 0 0 0,0 0 0 0 0,0 0 0 0 0,0 0 0 0 0,0 0 0 0 0,1 0-1 0 0,-1 0 1 0 0,0 0 0 0 0,0-1 0 0 0,0 1 0 0 0,1 0 0 0 0,-1-1 0 0 0,0 1 0 0 0,1-1 0 0 0,-1 0 0 0 0,1 1 0 0 0,-1-1-1 0 0,0 0 1 0 0,1 0 0 0 0,-1 0 0 0 0,1 0 0 0 0,-1 0 0 0 0,0 0 0 0 0,4-1 0 0 0,10-1 23 0 0,1-1 0 0 0,-1-1 0 0 0,0 0-1 0 0,0-1 1 0 0,27-13 0 0 0,-33 14-25 0 0,-1-1-1 0 0,0 0 0 0 0,0-1 1 0 0,0 0-1 0 0,-1 0 0 0 0,1 0 1 0 0,-1-1-1 0 0,-1 0 0 0 0,0-1 1 0 0,0 0-1 0 0,8-12 0 0 0,20-32-185 0 0,-48 112 166 0 0,9-44 38 0 0,1 0 1 0 0,0 0-1 0 0,2 1 0 0 0,0-1 0 0 0,0 1 1 0 0,2 28-1 0 0,0-45-21 0 0,1 1 0 0 0,-1 0 0 0 0,0 0 0 0 0,1-1 0 0 0,-1 1 0 0 0,1 0 0 0 0,-1-1 0 0 0,1 1 0 0 0,-1 0 0 0 0,1-1 0 0 0,-1 1 0 0 0,1-1 0 0 0,0 1 0 0 0,-1-1 0 0 0,1 1 0 0 0,0-1 0 0 0,-1 1 0 0 0,1-1 0 0 0,0 0 0 0 0,0 0 0 0 0,-1 1 0 0 0,1-1 0 0 0,0 0 0 0 0,0 0 1 0 0,0 0-1 0 0,0 0 0 0 0,-1 1 0 0 0,1-1 0 0 0,0 0 0 0 0,0-1 0 0 0,0 1 0 0 0,-1 0 0 0 0,1 0 0 0 0,0 0 0 0 0,0 0 0 0 0,0-1 0 0 0,0 1 0 0 0,26-8 20 0 0,-27 7-22 0 0,18-6 4 0 0,0-1 1 0 0,-1 0-1 0 0,0-2 0 0 0,0 0 0 0 0,-1-1 1 0 0,-1 0-1 0 0,0-2 0 0 0,0 1 0 0 0,17-22 1 0 0,-13 13-58 0 0,-2-1 0 0 0,0-1-1 0 0,-2-1 1 0 0,0 0 0 0 0,19-46 0 0 0,-24 42 2 0 0,-2-1 0 0 0,-1 1-1 0 0,-2-1 1 0 0,4-47 0 0 0,10-50 44 0 0,-9 51 238 0 0,-9 73-224 0 0,-4 8-44 0 0,-23 85 80 0 0,3 1-1 0 0,-13 117 1 0 0,16-86 77 0 0,17-104-157 0 0,-11 75 247 0 0,14-85-280 0 0,-1-1-1 0 0,1 0 0 0 0,0 0 0 0 0,1 1 0 0 0,0-1 0 0 0,0 0 0 0 0,1 0 0 0 0,4 13 0 0 0,-5-20-16 0 0,0 0-1 0 0,0-1 0 0 0,0 1 0 0 0,0 0 0 0 0,1 0 1 0 0,-1-1-1 0 0,0 1 0 0 0,1-1 0 0 0,-1 1 0 0 0,0-1 1 0 0,1 0-1 0 0,-1 1 0 0 0,0-1 0 0 0,1 0 0 0 0,-1 0 0 0 0,1 0 1 0 0,-1 0-1 0 0,1 0 0 0 0,1-1 0 0 0,29-2-2995 0 0,-6-4 935 0 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5:23.465"/>
    </inkml:context>
    <inkml:brush xml:id="br0">
      <inkml:brushProperty name="width" value="0.05" units="cm"/>
      <inkml:brushProperty name="height" value="0.05" units="cm"/>
      <inkml:brushProperty name="color" value="#E71224"/>
    </inkml:brush>
  </inkml:definitions>
  <inkml:trace contextRef="#ctx0" brushRef="#br0">155 19 504 0 0,'0'0'570'0'0,"5"-13"1590"0"0,-3 7-796 0 0,-3 10 1478 0 0,-10 28-2753 0 0,-4 18 264 0 0,-2-1-1 0 0,-3 0 0 0 0,-1-1 1 0 0,-44 68-1 0 0,59-107-58 0 0,1-2-1160 0 0</inkml:trace>
</inkml:ink>
</file>

<file path=ppt/ink/ink6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9:23.171"/>
    </inkml:context>
    <inkml:brush xml:id="br0">
      <inkml:brushProperty name="width" value="0.1" units="cm"/>
      <inkml:brushProperty name="height" value="0.1" units="cm"/>
      <inkml:brushProperty name="color" value="#004F8B"/>
    </inkml:brush>
  </inkml:definitions>
  <inkml:trace contextRef="#ctx0" brushRef="#br0">74 401 172 0 0,'0'0'5942'0'0,"5"0"-5819"0"0,-2-1-90 0 0,0 1-1 0 0,-1-1 1 0 0,1 0-1 0 0,0 0 1 0 0,-1 0-1 0 0,1 0 1 0 0,-1-1-1 0 0,0 1 1 0 0,1-1-1 0 0,-1 1 1 0 0,0-1-1 0 0,0 0 1 0 0,0 0-1 0 0,0 0 1 0 0,0 0-1 0 0,0 0 1 0 0,0 0-1 0 0,-1-1 1 0 0,1 1-1 0 0,-1-1 1 0 0,0 1-1 0 0,0-1 1 0 0,0 1-1 0 0,0-1 1 0 0,0 0-1 0 0,0 1 1 0 0,-1-1-1 0 0,1 0 1 0 0,-1 0-1 0 0,0-3 1 0 0,1 3 175 0 0,-4 4-200 0 0,0-1 0 0 0,1 1 1 0 0,-1-1-1 0 0,1 1 0 0 0,-1 0 1 0 0,1 0-1 0 0,-1 0 0 0 0,1 0 1 0 0,0 0-1 0 0,-1 1 0 0 0,1-1 1 0 0,0 1-1 0 0,0-1 0 0 0,0 1 1 0 0,0 0-1 0 0,0 0 0 0 0,0 0 1 0 0,1 0-1 0 0,-1 0 0 0 0,1 0 1 0 0,-1 0-1 0 0,1 0 0 0 0,-2 4 1 0 0,-3 8 60 0 0,0 1 0 0 0,-8 28 0 0 0,4-11 42 0 0,7-22-64 0 0,0 0 0 0 0,1 0-1 0 0,0 0 1 0 0,-1 11 0 0 0,1-4 7 0 0,2-15-32 0 0,-14 60 314 0 0,-1 2-170 0 0,14-62-156 0 0,1-1-5 0 0,0 0 0 0 0,0 0 0 0 0,0 0 0 0 0,0 0 0 0 0,1 0 1 0 0,-1 0-1 0 0,0 0 0 0 0,0 0 0 0 0,1 0 0 0 0,-1 0 0 0 0,0 0 0 0 0,1 0 0 0 0,-1 0 0 0 0,1 0 1 0 0,-1 0-1 0 0,1 0 0 0 0,0 0 0 0 0,-1 0 0 0 0,1-1 0 0 0,0 1 0 0 0,-1 0 0 0 0,1-1 1 0 0,0 1-1 0 0,0 0 0 0 0,0-1 0 0 0,0 1 0 0 0,0-1 0 0 0,0 1 0 0 0,0-1 0 0 0,0 0 0 0 0,0 1 1 0 0,0-1-1 0 0,0 0 0 0 0,0 0 0 0 0,0 1 0 0 0,0-1 0 0 0,0 0 0 0 0,0 0 0 0 0,0 0 1 0 0,0 0-1 0 0,1-1 0 0 0,32 0 113 0 0,-26 0-105 0 0,0-1 0 0 0,-1 0 0 0 0,1-1 0 0 0,-1 1 0 0 0,1-1 0 0 0,-1-1 0 0 0,0 0 0 0 0,0 0 0 0 0,0 0 0 0 0,-1-1 0 0 0,0 0 0 0 0,10-9 0 0 0,7-4 28 0 0,-16 11-28 0 0,1 0 0 0 0,-1 0 0 0 0,-1-1 0 0 0,1 0 0 0 0,-1 0-1 0 0,-1 0 1 0 0,1-1 0 0 0,4-11 0 0 0,1-4 86 0 0,14-46 1 0 0,-24 68-55 0 0,4-21 224 0 0,-17 49-273 0 0,1-1 1 0 0,0 0-1 0 0,2 1 0 0 0,-8 31 0 0 0,13-42 15 0 0,3-13-7 0 0,1-1-1 0 0,-1 1 0 0 0,0-1 0 0 0,1 1 1 0 0,-1-1-1 0 0,1 1 0 0 0,-1 0 0 0 0,1-1 1 0 0,0 1-1 0 0,0 0 0 0 0,0-1 1 0 0,0 1-1 0 0,0 0 0 0 0,0-1 0 0 0,0 1 1 0 0,1 0-1 0 0,-1-1 0 0 0,0 1 0 0 0,1 0 1 0 0,0-1-1 0 0,-1 1 0 0 0,1-1 1 0 0,0 1-1 0 0,0-1 0 0 0,0 1 0 0 0,2 2 1 0 0,-2-3 22 0 0,4-4-17 0 0,10-7-104 0 0,-1 0-1 0 0,0-1 1 0 0,0-1-1 0 0,-1 0 1 0 0,-1-1 0 0 0,21-27-1 0 0,20-20-415 0 0,-52 59 468 0 0,-1 0 38 0 0,0 1 1 0 0,0 0-1 0 0,0 0 1 0 0,0 0-1 0 0,0 0 1 0 0,0-1-1 0 0,0 1 0 0 0,0 0 1 0 0,0 0-1 0 0,0 0 1 0 0,0 0-1 0 0,0 0 1 0 0,0-1-1 0 0,0 1 1 0 0,0 0-1 0 0,0 0 0 0 0,0 0 1 0 0,0 0-1 0 0,0 0 1 0 0,0-1-1 0 0,1 1 1 0 0,-1 0-1 0 0,0 0 1 0 0,0 0-1 0 0,0 0 1 0 0,0 0-1 0 0,0 0 0 0 0,0 0 1 0 0,1 0-1 0 0,-1 0 1 0 0,0-1-1 0 0,0 1 1 0 0,0 0-1 0 0,0 0 1 0 0,0 0-1 0 0,1 0 0 0 0,-1 0 1 0 0,0 0-1 0 0,0 0 1 0 0,0 0-1 0 0,0 0 1 0 0,0 0-1 0 0,1 0 1 0 0,-1 0-1 0 0,0 0 1 0 0,0 0-1 0 0,0 0 0 0 0,0 0 1 0 0,0 0-1 0 0,1 1 1 0 0,-1-1-1 0 0,0 0 1 0 0,0 0-1 0 0,0 0 1 0 0,0 0-1 0 0,0 0 0 0 0,1 0 1 0 0,-1 0-1 0 0,0 0 1 0 0,0 0-1 0 0,0 1 1 0 0,0-1-1 0 0,0 0 1 0 0,0 0-1 0 0,0 0 1 0 0,0 0-1 0 0,0 1 0 0 0,-2 53-42 0 0,1-43 57 0 0,0-1 0 0 0,0 1 0 0 0,1 0-1 0 0,1 0 1 0 0,0 0 0 0 0,0 0 0 0 0,1 0-1 0 0,4 14 1 0 0,-5-24-5 0 0,0 1-1 0 0,1-1 1 0 0,-1 0 0 0 0,0 1-1 0 0,0-1 1 0 0,1 0 0 0 0,-1 0-1 0 0,1 0 1 0 0,-1 0 0 0 0,1 0-1 0 0,-1 0 1 0 0,1-1 0 0 0,-1 1 0 0 0,1-1-1 0 0,0 1 1 0 0,0-1 0 0 0,-1 1-1 0 0,1-1 1 0 0,0 0 0 0 0,-1 0-1 0 0,1 0 1 0 0,0 0 0 0 0,0 0-1 0 0,-1 0 1 0 0,1 0 0 0 0,0 0-1 0 0,0-1 1 0 0,-1 1 0 0 0,1-1-1 0 0,0 0 1 0 0,-1 1 0 0 0,2-2-1 0 0,57-23 34 0 0,-59 25-37 0 0,23-14-29 0 0,0 0-1 0 0,-2-1 0 0 0,0-1 0 0 0,0-2 0 0 0,-2 0 0 0 0,0-1 0 0 0,-1-1 0 0 0,32-43 0 0 0,-38 44 3 0 0,0-1 1 0 0,-2 0-1 0 0,0-1 1 0 0,-1-1-1 0 0,-1 0 0 0 0,-1 0 1 0 0,-1 0-1 0 0,-1-1 1 0 0,-2 0-1 0 0,5-43 0 0 0,-15-94 1158 0 0,5 162-1132 0 0,1 1 1 0 0,-1-1 0 0 0,0 0-1 0 0,1 0 1 0 0,-1 0-1 0 0,0 0 1 0 0,-1 0 0 0 0,1 0-1 0 0,0 0 1 0 0,0-1-1 0 0,-1 1 1 0 0,-2 2-1 0 0,0 2 0 0 0,-4 10 6 0 0,1-1 1 0 0,1 2 0 0 0,1-1 0 0 0,-6 31 0 0 0,-1 1 21 0 0,-65 287 68 0 0,75-322-90 0 0,2 1 1 0 0,-1 0-1 0 0,2 0 1 0 0,0 0-1 0 0,5 21 1 0 0,-6-31 2 0 0,2-2-7 0 0,1 0 0 0 0,-1 0 0 0 0,0 0 0 0 0,1-1 0 0 0,-1 1 0 0 0,1-1 0 0 0,-1 1 0 0 0,1-1 0 0 0,0 0 0 0 0,0 0 0 0 0,-1 0 0 0 0,1-1 0 0 0,0 1 0 0 0,5 0 0 0 0,-4 0 3 0 0,4 1 3 0 0,0-1 1 0 0,1 0 0 0 0,-1 0-1 0 0,1 0 1 0 0,0-1 0 0 0,13-2-1 0 0,9 0 18 0 0,-22 2-22 0 0,1-2 1 0 0,0 1-1 0 0,-1-1 1 0 0,1-1 0 0 0,-1 0-1 0 0,0 0 1 0 0,0-1-1 0 0,0 0 1 0 0,0 0-1 0 0,-1-1 1 0 0,0 0-1 0 0,0-1 1 0 0,13-11-1 0 0,-9 3-5 0 0,-1-1-1 0 0,0-1 1 0 0,-1 0-1 0 0,-1 0 1 0 0,-1-1-1 0 0,0 0 1 0 0,-1 0-1 0 0,-1-1 1 0 0,6-26-1 0 0,-2 14 19 0 0,-9 25-12 0 0,0 0 0 0 0,1 0 1 0 0,-2 0-1 0 0,1 0 0 0 0,0 0 1 0 0,-1-1-1 0 0,0 1 1 0 0,0 0-1 0 0,-1 0 0 0 0,0-1 1 0 0,0 1-1 0 0,0 0 0 0 0,0 0 1 0 0,-3-7-1 0 0,3 11 0 0 0,0 0-5 0 0,1 0 0 0 0,-1 0 0 0 0,1 1 0 0 0,-1-1 1 0 0,1 0-1 0 0,-1 1 0 0 0,0-1 0 0 0,1 0 0 0 0,-1 1 0 0 0,0-1 1 0 0,1 1-1 0 0,-1-1 0 0 0,0 1 0 0 0,0-1 0 0 0,1 1 0 0 0,-1 0 0 0 0,0-1 1 0 0,0 1-1 0 0,0 0 0 0 0,0-1 0 0 0,0 1 0 0 0,0 0 0 0 0,1 0 0 0 0,-1 0 1 0 0,0 0-1 0 0,0 0 0 0 0,0 0 0 0 0,0 0 0 0 0,0 0 0 0 0,-1 1 0 0 0,-28 1 4 0 0,29-2-4 0 0,-8 4 7 0 0,0 0-1 0 0,0 1 1 0 0,1-1-1 0 0,-1 2 1 0 0,1-1 0 0 0,1 1-1 0 0,-1 1 1 0 0,-12 12 0 0 0,-47 63 62 0 0,57-68-50 0 0,0 1 0 0 0,1 0 0 0 0,-7 17 0 0 0,14-29-13 0 0,0 0 1 0 0,1 0-1 0 0,0 0 0 0 0,-1 1 0 0 0,1-1 0 0 0,0 0 0 0 0,1 0 1 0 0,-1 1-1 0 0,0-1 0 0 0,1 1 0 0 0,0-1 0 0 0,0 0 1 0 0,0 1-1 0 0,0-1 0 0 0,1 1 0 0 0,-1-1 0 0 0,1 0 0 0 0,0 1 1 0 0,0-1-1 0 0,0 0 0 0 0,0 0 0 0 0,3 5 0 0 0,-2-7-6 0 0,-1 0-1 0 0,1 0 0 0 0,0 0 0 0 0,0-1 1 0 0,0 1-1 0 0,0 0 0 0 0,0-1 0 0 0,0 1 1 0 0,0-1-1 0 0,0 0 0 0 0,0 0 1 0 0,0 0-1 0 0,0 0 0 0 0,0 0 0 0 0,0 0 1 0 0,0 0-1 0 0,0-1 0 0 0,0 1 0 0 0,2-1 1 0 0,39-11-110 0 0,-29 5 54 0 0,0 1 1 0 0,-1-2-1 0 0,0 0 1 0 0,-1 0 0 0 0,0-1-1 0 0,0-1 1 0 0,0 0-1 0 0,-2 0 1 0 0,1-2 0 0 0,-1 1-1 0 0,15-24 1 0 0,18-18-250 0 0,-42 52 262 0 0,-4 7-152 0 0,-5 10 172 0 0,0 1 0 0 0,1 0 0 0 0,1 1 0 0 0,0-1 0 0 0,-3 21-1 0 0,9-36 28 0 0,0-1-27 0 0,0 0 14 0 0,-1-1 1 0 0,1 0-1 0 0,0 1 1 0 0,0-1-1 0 0,0 1 1 0 0,0-1 0 0 0,0 0-1 0 0,0 1 1 0 0,0-1-1 0 0,0 1 1 0 0,0-1-1 0 0,0 0 1 0 0,0 1-1 0 0,0-1 1 0 0,0 1 0 0 0,0-1-1 0 0,0 0 1 0 0,0 1-1 0 0,0-1 1 0 0,1 0-1 0 0,-1 1 1 0 0,0-1-1 0 0,0 0 1 0 0,0 1 0 0 0,1-1-1 0 0,-1 0 1 0 0,0 1-1 0 0,0-1 1 0 0,1 0-1 0 0,-1 1 1 0 0,0-1-1 0 0,1 0 1 0 0,-1 0 0 0 0,1 1-1 0 0,8-5-109 0 0,0 1 0 0 0,0-2 0 0 0,-1 1 0 0 0,1-1 0 0 0,-1 0 0 0 0,0-1 0 0 0,-1 0 0 0 0,1 0 0 0 0,7-9 0 0 0,5-6-709 0 0,31-44 0 0 0,-50 63 736 0 0,-2 8-72 0 0,-2 20 233 0 0,1-17 23 0 0,1 1 1 0 0,0 0 0 0 0,1-1-1 0 0,-1 1 1 0 0,2 0 0 0 0,1 14-1 0 0,-1-22-75 0 0,0 1 0 0 0,0 0 0 0 0,0-1 1 0 0,0 1-1 0 0,0-1 0 0 0,1 0 0 0 0,-1 1 0 0 0,1-1 0 0 0,-1 0 0 0 0,1 0 0 0 0,0 0 1 0 0,0 0-1 0 0,0 0 0 0 0,0 0 0 0 0,0-1 0 0 0,1 1 0 0 0,-1-1 0 0 0,0 1 0 0 0,1-1 0 0 0,-1 0 1 0 0,1 0-1 0 0,-1 0 0 0 0,1 0 0 0 0,-1 0 0 0 0,1-1 0 0 0,0 1 0 0 0,0-1 0 0 0,-1 1 0 0 0,4-1 1 0 0,8 0-1 0 0,-1 0 1 0 0,1-1 0 0 0,0 0-1 0 0,-1-1 1 0 0,0-1 0 0 0,1 0-1 0 0,-1 0 1 0 0,0-2 0 0 0,-1 1-1 0 0,1-2 1 0 0,-1 0 0 0 0,0 0-1 0 0,0-1 1 0 0,14-11 0 0 0,-4 1-14 0 0,-1-1 1 0 0,0-1 0 0 0,-1 0 0 0 0,-1-2 0 0 0,31-43-1 0 0,-41 50 46 0 0,0 0 0 0 0,-1-1-1 0 0,-1-1 1 0 0,0 1 0 0 0,-1-1 0 0 0,0 0-1 0 0,-1-1 1 0 0,-1 1 0 0 0,-1-1 0 0 0,-1 0-1 0 0,1-33 1 0 0,-5-18 768 0 0,2 65-643 0 0,-3 9-163 0 0,-73 139 61 0 0,66-122-60 0 0,1 0 1 0 0,1 1 0 0 0,1 0-1 0 0,-7 45 1 0 0,13-65-19 0 0,1 1 0 0 0,-1-1 1 0 0,1 1-1 0 0,0-1 0 0 0,0 1 0 0 0,1-1 0 0 0,-1 1 1 0 0,1-1-1 0 0,0 0 0 0 0,0 1 0 0 0,1-1 1 0 0,-1 0-1 0 0,3 5 0 0 0,1-7-15 0 0,-1 0-1 0 0,1 0 0 0 0,0-1 1 0 0,-1 1-1 0 0,1-1 1 0 0,0-1-1 0 0,8 2 1 0 0,0-1-12 0 0,0 4 10 0 0,-1 1 1 0 0,0 0-1 0 0,18 11 1 0 0,5 3-189 0 0,-33-20 18 0 0,0 0 0 0 0,0 0 0 0 0,0 0-1 0 0,0 0 1 0 0,0 0 0 0 0,0-1 0 0 0,0 1 0 0 0,0-1 0 0 0,0 0 0 0 0,0 1-1 0 0,0-1 1 0 0,0 0 0 0 0,-1 0 0 0 0,1 0 0 0 0,0 0 0 0 0,-1-1-1 0 0,1 1 1 0 0,1-2 0 0 0,0 1-845 0 0</inkml:trace>
</inkml:ink>
</file>

<file path=ppt/ink/ink6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9:23.520"/>
    </inkml:context>
    <inkml:brush xml:id="br0">
      <inkml:brushProperty name="width" value="0.1" units="cm"/>
      <inkml:brushProperty name="height" value="0.1" units="cm"/>
      <inkml:brushProperty name="color" value="#004F8B"/>
    </inkml:brush>
  </inkml:definitions>
  <inkml:trace contextRef="#ctx0" brushRef="#br0">0 49 536 0 0,'0'0'1792'0'0,"20"-16"-1036"0"0,-4 12-72 0 0,-1-1-48 0 0,14 2-128 0 0,2 1-248 0 0,15-2-320 0 0,-14 3-792 0 0,17-5-924 0 0,0-1 408 0 0</inkml:trace>
</inkml:ink>
</file>

<file path=ppt/ink/ink6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9:24.857"/>
    </inkml:context>
    <inkml:brush xml:id="br0">
      <inkml:brushProperty name="width" value="0.1" units="cm"/>
      <inkml:brushProperty name="height" value="0.1" units="cm"/>
      <inkml:brushProperty name="color" value="#004F8B"/>
    </inkml:brush>
  </inkml:definitions>
  <inkml:trace contextRef="#ctx0" brushRef="#br0">185 190 444 0 0,'0'0'2202'0'0,"-14"-6"-1168"0"0,12-17-337 0 0,1 0 0 0 0,1 0 0 0 0,0 1 1 0 0,9-45-1 0 0,-9 64-592 0 0,-1-19 573 0 0,-35 116-666 0 0,4 2 0 0 0,-18 102 0 0 0,40-161 9 0 0,-6 53 30 0 0,12-59 39 0 0,-15 51 0 0 0,19-80 13 0 0,-1-9-2852 0 0,-4-21 632 0 0,3 10 163 0 0</inkml:trace>
</inkml:ink>
</file>

<file path=ppt/ink/ink6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9:25.666"/>
    </inkml:context>
    <inkml:brush xml:id="br0">
      <inkml:brushProperty name="width" value="0.1" units="cm"/>
      <inkml:brushProperty name="height" value="0.1" units="cm"/>
      <inkml:brushProperty name="color" value="#004F8B"/>
    </inkml:brush>
  </inkml:definitions>
  <inkml:trace contextRef="#ctx0" brushRef="#br0">26 169 304 0 0,'0'0'461'0'0,"-25"-1"4599"0"0,101-20-4681 0 0,377-89 604 0 0,-232 74-1019 0 0,-219 36-129 0 0,5-1 157 0 0</inkml:trace>
</inkml:ink>
</file>

<file path=ppt/ink/ink6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9:26.498"/>
    </inkml:context>
    <inkml:brush xml:id="br0">
      <inkml:brushProperty name="width" value="0.1" units="cm"/>
      <inkml:brushProperty name="height" value="0.1" units="cm"/>
      <inkml:brushProperty name="color" value="#004F8B"/>
    </inkml:brush>
  </inkml:definitions>
  <inkml:trace contextRef="#ctx0" brushRef="#br0">134 92 52 0 0,'1'-5'4818'0'0,"-113"362"-2103"0"0,92-308-1678 0 0,18-46 188 0 0,8-25-877 0 0,14-43-288 0 0,3 1 0 0 0,3 2 0 0 0,56-102 1 0 0,-76 155-72 0 0,1 0 1 0 0,0 0 0 0 0,0 1 0 0 0,0 0 0 0 0,1 0 0 0 0,0 1 0 0 0,1 0-1 0 0,-1 0 1 0 0,2 1 0 0 0,-1 0 0 0 0,0 0 0 0 0,1 1 0 0 0,0 1-1 0 0,0 0 1 0 0,1 0 0 0 0,19-4 0 0 0,-28 7 8 0 0,0 1 0 0 0,-1-1 1 0 0,1 1-1 0 0,0-1 0 0 0,0 1 1 0 0,0 0-1 0 0,0 0 0 0 0,0 0 0 0 0,0 0 1 0 0,0 0-1 0 0,0 0 0 0 0,-1 0 1 0 0,1 1-1 0 0,0-1 0 0 0,0 1 0 0 0,0-1 1 0 0,0 1-1 0 0,-1 0 0 0 0,1 0 0 0 0,0-1 1 0 0,-1 1-1 0 0,1 1 0 0 0,0-1 1 0 0,-1 0-1 0 0,1 0 0 0 0,-1 0 0 0 0,0 1 1 0 0,1-1-1 0 0,-1 1 0 0 0,0-1 0 0 0,0 1 1 0 0,0 0-1 0 0,0-1 0 0 0,0 1 1 0 0,-1 0-1 0 0,1-1 0 0 0,0 1 0 0 0,-1 0 1 0 0,1 0-1 0 0,-1 0 0 0 0,1 2 1 0 0,-1 1-1 0 0,0 0 1 0 0,0 0-1 0 0,0 0 1 0 0,0 0 0 0 0,-1 0-1 0 0,0 0 1 0 0,0 0-1 0 0,0-1 1 0 0,-1 1-1 0 0,1 0 1 0 0,-1-1 0 0 0,-3 7-1 0 0,-17 19 25 0 0,-2-1-1 0 0,0 0 0 0 0,-2-2 0 0 0,-1-1 1 0 0,-1-1-1 0 0,-2-1 0 0 0,0-2 1 0 0,-33 19-1 0 0,86-40 71 0 0,0 1 0 0 0,0 0 0 0 0,25 8 0 0 0,-42-7-92 0 0,1-1 0 0 0,-1 2 0 0 0,0-1 0 0 0,0 1 0 0 0,-1 0 0 0 0,1 0 0 0 0,-1 1 0 0 0,0-1 1 0 0,0 1-1 0 0,0 0 0 0 0,0 1 0 0 0,-1-1 0 0 0,0 1 0 0 0,0 0 0 0 0,-1 0 0 0 0,0 0 0 0 0,0 0 0 0 0,3 10 0 0 0,-4-10 1 0 0,0-1 1 0 0,-1 0-1 0 0,0 1 0 0 0,-1-1 1 0 0,1 1-1 0 0,-1 0 0 0 0,0-1 1 0 0,0 1-1 0 0,0-1 0 0 0,-1 1 0 0 0,0-1 1 0 0,0 1-1 0 0,-1-1 0 0 0,1 0 1 0 0,-1 1-1 0 0,0-1 0 0 0,-1 0 1 0 0,1 0-1 0 0,-1 0 0 0 0,0-1 0 0 0,0 1 1 0 0,0-1-1 0 0,-8 8 0 0 0,5-6-42 0 0,0 0-1 0 0,-1-1 1 0 0,0 1-1 0 0,0-1 1 0 0,0-1 0 0 0,-1 1-1 0 0,0-1 1 0 0,0-1-1 0 0,0 1 1 0 0,0-2-1 0 0,-12 4 1 0 0,15-5-258 0 0,-1 0 0 0 0,1-1 0 0 0,0 1 0 0 0,0-1 0 0 0,0-1 0 0 0,0 1 0 0 0,0-1 0 0 0,-1 0 0 0 0,1 0 0 0 0,0 0 0 0 0,1-1 0 0 0,-1 1 0 0 0,0-1 0 0 0,0 0 0 0 0,1-1 0 0 0,-1 1 1 0 0,1-1-1 0 0,0 0 0 0 0,-1 0 0 0 0,-5-7 0 0 0,-2-3-1996 0 0</inkml:trace>
</inkml:ink>
</file>

<file path=ppt/ink/ink6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9:26.946"/>
    </inkml:context>
    <inkml:brush xml:id="br0">
      <inkml:brushProperty name="width" value="0.1" units="cm"/>
      <inkml:brushProperty name="height" value="0.1" units="cm"/>
      <inkml:brushProperty name="color" value="#004F8B"/>
    </inkml:brush>
  </inkml:definitions>
  <inkml:trace contextRef="#ctx0" brushRef="#br0">126 0 508 0 0,'0'3'5919'0'0,"-1"26"-5857"0"0,-5 26 308 0 0,-2-1 1 0 0,-3 0-1 0 0,-31 95 1 0 0,-9 42 707 0 0,48-176-120 0 0,-1 7-3424 0 0,17-39-1491 0 0,-7 3 1941 0 0</inkml:trace>
</inkml:ink>
</file>

<file path=ppt/ink/ink6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9:27.300"/>
    </inkml:context>
    <inkml:brush xml:id="br0">
      <inkml:brushProperty name="width" value="0.1" units="cm"/>
      <inkml:brushProperty name="height" value="0.1" units="cm"/>
      <inkml:brushProperty name="color" value="#004F8B"/>
    </inkml:brush>
  </inkml:definitions>
  <inkml:trace contextRef="#ctx0" brushRef="#br0">1 48 716 0 0,'1'-2'137'0'0,"0"-1"0"0"0,0 0-1 0 0,0 1 1 0 0,0-1 0 0 0,1 1 0 0 0,-1-1-1 0 0,1 1 1 0 0,0 0 0 0 0,0-1-1 0 0,0 1 1 0 0,0 0 0 0 0,0 0 0 0 0,0 1-1 0 0,0-1 1 0 0,1 0 0 0 0,-1 1 0 0 0,0-1-1 0 0,1 1 1 0 0,2-1 0 0 0,0 0-12 0 0,0 1 1 0 0,0 0-1 0 0,0 0 0 0 0,0 1 0 0 0,0-1 1 0 0,0 1-1 0 0,-1 0 0 0 0,1 0 1 0 0,0 1-1 0 0,7 1 0 0 0,-2 0-9 0 0,1 1-1 0 0,-1 0 1 0 0,0 1-1 0 0,-1 0 1 0 0,1 1-1 0 0,-1 0 1 0 0,0 0-1 0 0,0 1 1 0 0,15 12 0 0 0,-16-10-44 0 0,0 0 0 0 0,-1 0 1 0 0,0 1-1 0 0,-1 0 0 0 0,0 0 1 0 0,0 1-1 0 0,-1 0 0 0 0,0 0 0 0 0,-1 0 1 0 0,0 0-1 0 0,-1 1 0 0 0,0-1 1 0 0,0 1-1 0 0,1 14 0 0 0,-4-18-43 0 0,0 0 0 0 0,0 0-1 0 0,0 0 1 0 0,-1 0-1 0 0,0 0 1 0 0,0 0 0 0 0,-1 0-1 0 0,0 0 1 0 0,0-1-1 0 0,-1 1 1 0 0,0 0-1 0 0,0-1 1 0 0,0 0 0 0 0,-1 0-1 0 0,0 0 1 0 0,0 0-1 0 0,0-1 1 0 0,-1 1-1 0 0,0-1 1 0 0,0 0 0 0 0,0-1-1 0 0,0 1 1 0 0,-8 4-1 0 0,5-4-65 0 0,0-1-1 0 0,0 1 0 0 0,0-1 0 0 0,0-1 1 0 0,-1 1-1 0 0,-12 2 0 0 0,18-5-185 0 0,-1 0 1 0 0,0-1-1 0 0,1 1 1 0 0,-1-1-1 0 0,0 0 1 0 0,1 0-1 0 0,-1 0 1 0 0,0 0-1 0 0,0-1 1 0 0,1 0-1 0 0,-1 0 1 0 0,1 0-1 0 0,-1 0 1 0 0,1 0-1 0 0,-1 0 1 0 0,1-1-1 0 0,0 0 0 0 0,-5-3 1 0 0,-5-6-1617 0 0</inkml:trace>
</inkml:ink>
</file>

<file path=ppt/ink/ink6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9:27.800"/>
    </inkml:context>
    <inkml:brush xml:id="br0">
      <inkml:brushProperty name="width" value="0.1" units="cm"/>
      <inkml:brushProperty name="height" value="0.1" units="cm"/>
      <inkml:brushProperty name="color" value="#004F8B"/>
    </inkml:brush>
  </inkml:definitions>
  <inkml:trace contextRef="#ctx0" brushRef="#br0">103 80 48 0 0,'0'0'1381'0'0,"8"-39"1584"0"0,11 0-1050 0 0,-18 37-1343 0 0,-4 12-484 0 0,-20 54 87 0 0,-5 15 266 0 0,-19 87-1 0 0,38-121-350 0 0,1 1 0 0 0,2 0 0 0 0,2 0 0 0 0,2 49 0 0 0,2-93-225 0 0,0-1 1 0 0,1 0 0 0 0,-1 0-1 0 0,0 1 1 0 0,1-1 0 0 0,-1 0-1 0 0,1 0 1 0 0,-1 0-1 0 0,1 1 1 0 0,0-1 0 0 0,-1 0-1 0 0,1 0 1 0 0,0 0 0 0 0,0 0-1 0 0,0 0 1 0 0,0 0-1 0 0,0-1 1 0 0,0 1 0 0 0,0 0-1 0 0,0 0 1 0 0,0-1 0 0 0,0 1-1 0 0,0-1 1 0 0,0 1-1 0 0,1-1 1 0 0,-1 1 0 0 0,0-1-1 0 0,0 0 1 0 0,1 1 0 0 0,-1-1-1 0 0,0 0 1 0 0,1 0-1 0 0,-1 0 1 0 0,0 0 0 0 0,0 0-1 0 0,3-1 1 0 0,14-2-1837 0 0</inkml:trace>
</inkml:ink>
</file>

<file path=ppt/ink/ink6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9:28.358"/>
    </inkml:context>
    <inkml:brush xml:id="br0">
      <inkml:brushProperty name="width" value="0.1" units="cm"/>
      <inkml:brushProperty name="height" value="0.1" units="cm"/>
      <inkml:brushProperty name="color" value="#004F8B"/>
    </inkml:brush>
  </inkml:definitions>
  <inkml:trace contextRef="#ctx0" brushRef="#br0">2 53 72 0 0,'0'0'1294'0'0,"-1"-26"3016"0"0,4 23-4235 0 0,0 0 0 0 0,0 1 0 0 0,1-1 0 0 0,-1 1 0 0 0,1 0 0 0 0,0 0 0 0 0,0 0 0 0 0,-1 1 0 0 0,1-1 0 0 0,0 1 0 0 0,0 0 0 0 0,1 0 0 0 0,-1 0 0 0 0,0 1 0 0 0,6-1 0 0 0,72 3 246 0 0,-44 0-159 0 0,-35-2-130 0 0,1 1 25 0 0,-2-1-59 0 0,0 0-1 0 0,0 0 0 0 0,0 0 1 0 0,0 1-1 0 0,0-1 0 0 0,1 1 0 0 0,-1-1 1 0 0,0 1-1 0 0,0 0 0 0 0,0 0 1 0 0,-1 0-1 0 0,1 0 0 0 0,0 0 1 0 0,3 2-1 0 0,-14 48 110 0 0,-3-1 0 0 0,-35 97-1 0 0,19-67 20 0 0,4-14 6 0 0,13-41-349 0 0,2 0-1 0 0,1 1 1 0 0,-6 31 0 0 0,14-55-251 0 0</inkml:trace>
</inkml:ink>
</file>

<file path=ppt/ink/ink6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9:28.715"/>
    </inkml:context>
    <inkml:brush xml:id="br0">
      <inkml:brushProperty name="width" value="0.1" units="cm"/>
      <inkml:brushProperty name="height" value="0.1" units="cm"/>
      <inkml:brushProperty name="color" value="#004F8B"/>
    </inkml:brush>
  </inkml:definitions>
  <inkml:trace contextRef="#ctx0" brushRef="#br0">0 54 452 0 0,'0'0'2024'0'0,"10"-12"-1008"0"0,9 5-580 0 0,-7 3-44 0 0,9 0-76 0 0,6 4-112 0 0,3-3-120 0 0,3 1-120 0 0,-1-2-148 0 0,2 1-176 0 0,0-2-364 0 0,-2 1-788 0 0,0-1 348 0 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5:24.103"/>
    </inkml:context>
    <inkml:brush xml:id="br0">
      <inkml:brushProperty name="width" value="0.05" units="cm"/>
      <inkml:brushProperty name="height" value="0.05" units="cm"/>
      <inkml:brushProperty name="color" value="#E71224"/>
    </inkml:brush>
  </inkml:definitions>
  <inkml:trace contextRef="#ctx0" brushRef="#br0">173 128 100 0 0,'0'0'521'0'0,"22"-36"2398"0"0,-17 28-2754 0 0,1 1-1 0 0,-1 0 1 0 0,1 1 0 0 0,1 0-1 0 0,-1 0 1 0 0,1 0-1 0 0,0 0 1 0 0,0 1 0 0 0,1 1-1 0 0,-1-1 1 0 0,1 1-1 0 0,0 0 1 0 0,0 1-1 0 0,1 0 1 0 0,-1 0 0 0 0,1 1-1 0 0,0 0 1 0 0,-1 0-1 0 0,12 0 1 0 0,-17 2-138 0 0,-2 0 0 0 0,26 5 53 0 0,-27-5-78 0 0,1 0-1 0 0,-1 0 1 0 0,1 1 0 0 0,0-1-1 0 0,-1 0 1 0 0,1 1-1 0 0,-1-1 1 0 0,1 0-1 0 0,-1 1 1 0 0,1-1 0 0 0,-1 1-1 0 0,0-1 1 0 0,1 1-1 0 0,-1-1 1 0 0,1 1 0 0 0,-1-1-1 0 0,0 1 1 0 0,1-1-1 0 0,-1 1 1 0 0,0-1 0 0 0,0 1-1 0 0,0 0 1 0 0,1-1-1 0 0,-1 1 1 0 0,0-1 0 0 0,0 1-1 0 0,0 0 1 0 0,0-1-1 0 0,0 1 1 0 0,0 0 0 0 0,0-1-1 0 0,0 1 1 0 0,0-1-1 0 0,0 1 1 0 0,0 0 0 0 0,-1-1-1 0 0,1 1 1 0 0,0-1-1 0 0,0 1 1 0 0,-1 0 0 0 0,1-1-1 0 0,0 1 1 0 0,-1-1-1 0 0,1 1 1 0 0,0-1 0 0 0,-1 1-1 0 0,1-1 1 0 0,-1 0-1 0 0,0 2 1 0 0,-22 23 119 0 0,-1 0 1 0 0,-2-2-1 0 0,0-1 1 0 0,-1 0-1 0 0,-1-2 1 0 0,-1-2-1 0 0,-1 0 1 0 0,-45 19-1 0 0,75-37-82 0 0,0 0 0 0 0,0 0-1 0 0,0 0 1 0 0,1 0 0 0 0,-1 0-1 0 0,0 1 1 0 0,0-1-1 0 0,0 0 1 0 0,0 0 0 0 0,0 0-1 0 0,0 0 1 0 0,1 1-1 0 0,-1-1 1 0 0,0 0 0 0 0,0 0-1 0 0,0 0 1 0 0,0 0 0 0 0,0 1-1 0 0,0-1 1 0 0,0 0-1 0 0,0 0 1 0 0,0 0 0 0 0,0 1-1 0 0,0-1 1 0 0,0 0 0 0 0,0 0-1 0 0,0 0 1 0 0,0 0-1 0 0,0 1 1 0 0,0-1 0 0 0,0 0-1 0 0,0 0 1 0 0,0 0 0 0 0,0 1-1 0 0,0-1 1 0 0,0 0-1 0 0,0 0 1 0 0,0 0 0 0 0,-1 0-1 0 0,1 1 1 0 0,0-1-1 0 0,0 0 1 0 0,0 0 0 0 0,0 0-1 0 0,0 0 1 0 0,-1 1 0 0 0,40 0 158 0 0,24 3-77 0 0,-56-3-110 0 0,0 1 1 0 0,0 1-1 0 0,0 0 0 0 0,0 0 0 0 0,0 0 0 0 0,-1 0 0 0 0,0 1 1 0 0,1 0-1 0 0,-1 1 0 0 0,-1-1 0 0 0,1 1 0 0 0,-1 0 0 0 0,0 1 0 0 0,0-1 1 0 0,5 8-1 0 0,-8-10-10 0 0,-1 0 0 0 0,1 0 0 0 0,-1 0-1 0 0,1 0 1 0 0,-1 0 0 0 0,0 0 0 0 0,0 0 0 0 0,-1 0 0 0 0,1 0 0 0 0,-1 0 0 0 0,1 0 0 0 0,-1 1-1 0 0,0-1 1 0 0,0 0 0 0 0,0 0 0 0 0,-1 0 0 0 0,1 1 0 0 0,-1-1 0 0 0,0 0 0 0 0,0 0 0 0 0,0 0 0 0 0,0 0-1 0 0,0 0 1 0 0,-1 0 0 0 0,1 0 0 0 0,-1-1 0 0 0,0 1 0 0 0,0 0 0 0 0,0-1 0 0 0,0 0 0 0 0,0 1 0 0 0,-1-1-1 0 0,1 0 1 0 0,0 0 0 0 0,-1 0 0 0 0,0 0 0 0 0,-4 2 0 0 0,-2 1 8 0 0,-1 0 0 0 0,0-1 0 0 0,1 0 0 0 0,-2 0 0 0 0,1-1 1 0 0,0-1-1 0 0,-1 0 0 0 0,1 0 0 0 0,-1 0 0 0 0,-17-1 0 0 0,20-1-70 0 0,1 0-1 0 0,0 0 1 0 0,-1-1 0 0 0,1 0 0 0 0,0 0-1 0 0,-1 0 1 0 0,1-1 0 0 0,0 0 0 0 0,0-1-1 0 0,0 0 1 0 0,1 0 0 0 0,-1 0 0 0 0,1-1-1 0 0,-1 0 1 0 0,1 0 0 0 0,-7-7 0 0 0,10 8-240 0 0,1 0 0 0 0,0 0 1 0 0,0 0-1 0 0,0 0 1 0 0,0 0-1 0 0,1-1 1 0 0,-1 1-1 0 0,1-1 1 0 0,0 1-1 0 0,0-1 1 0 0,0 0-1 0 0,0 1 1 0 0,1-1-1 0 0,0 0 0 0 0,-1 1 1 0 0,1-1-1 0 0,0 0 1 0 0,2-6-1 0 0,0-6-1798 0 0</inkml:trace>
</inkml:ink>
</file>

<file path=ppt/ink/ink6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9:29.059"/>
    </inkml:context>
    <inkml:brush xml:id="br0">
      <inkml:brushProperty name="width" value="0.1" units="cm"/>
      <inkml:brushProperty name="height" value="0.1" units="cm"/>
      <inkml:brushProperty name="color" value="#004F8B"/>
    </inkml:brush>
  </inkml:definitions>
  <inkml:trace contextRef="#ctx0" brushRef="#br0">207 19 568 0 0,'0'-15'3605'0'0,"0"15"-3572"0"0,0 0 0 0 0,0-1 0 0 0,-1 1 0 0 0,1 0-1 0 0,0 0 1 0 0,0 0 0 0 0,0-1 0 0 0,0 1 0 0 0,0 0 0 0 0,-1 0 0 0 0,1 0-1 0 0,0 0 1 0 0,0 0 0 0 0,0-1 0 0 0,0 1 0 0 0,-1 0 0 0 0,1 0 0 0 0,0 0-1 0 0,0 0 1 0 0,0 0 0 0 0,-1 0 0 0 0,1 0 0 0 0,0 0 0 0 0,0 0 0 0 0,-1 0 0 0 0,1 0-1 0 0,0 0 1 0 0,0 0 0 0 0,-1 0 0 0 0,1 0 0 0 0,0 0 0 0 0,0 0 0 0 0,0 0-1 0 0,-1 0 1 0 0,1 0 0 0 0,0 0 0 0 0,0 0 0 0 0,0 0 0 0 0,-1 0 0 0 0,1 0 0 0 0,0 1-1 0 0,0-1 1 0 0,0 0 0 0 0,-1 0 0 0 0,1 0 0 0 0,0 0 0 0 0,0 0 0 0 0,0 1-1 0 0,0-1 1 0 0,0 0 0 0 0,-1 0 0 0 0,1 0 0 0 0,0 1 0 0 0,0-1 0 0 0,0 0 0 0 0,0 0-1 0 0,0 1 1 0 0,-22 20 401 0 0,-21 32-294 0 0,20-23 52 0 0,2 1 1 0 0,-35 64 0 0 0,51-85-148 0 0,0 1 0 0 0,1 0 0 0 0,0 0 0 0 0,1 0 0 0 0,0 1 0 0 0,0-1 0 0 0,2 1 0 0 0,-1 0 0 0 0,1-1 0 0 0,1 1 0 0 0,0 0 0 0 0,1 0 0 0 0,3 17 0 0 0,-3-25-27 0 0,-1-1 0 0 0,1 0 0 0 0,1 0 0 0 0,-1 0 0 0 0,0 0 0 0 0,1 0 0 0 0,0-1-1 0 0,-1 1 1 0 0,1 0 0 0 0,0-1 0 0 0,0 1 0 0 0,1-1 0 0 0,-1 0 0 0 0,0 0 0 0 0,1 0 0 0 0,0 0 0 0 0,-1 0 0 0 0,1 0 0 0 0,3 1 0 0 0,0-1 0 0 0,-1 0 0 0 0,1 0 0 0 0,-1-1 0 0 0,1 0 1 0 0,-1 0-1 0 0,1 0 0 0 0,0-1 0 0 0,-1 0 0 0 0,1 0 0 0 0,9-1 0 0 0,-8 0-42 0 0,1 0 1 0 0,-1 0-1 0 0,1-1 0 0 0,-1 0 1 0 0,1-1-1 0 0,-1 0 0 0 0,0 0 0 0 0,0 0 1 0 0,0-1-1 0 0,-1 0 0 0 0,1 0 1 0 0,-1-1-1 0 0,0 1 0 0 0,0-1 0 0 0,0-1 1 0 0,7-9-1 0 0,-9 7-44 0 0,0-1 0 0 0,0 1 1 0 0,-1-1-1 0 0,-1 0 0 0 0,0 0 0 0 0,0 0 0 0 0,0 0 0 0 0,-1-1 1 0 0,-1 1-1 0 0,1 0 0 0 0,-1-1 0 0 0,-1 1 0 0 0,0 0 0 0 0,0 0 1 0 0,-1-1-1 0 0,0 1 0 0 0,-1 0 0 0 0,-6-15 0 0 0,6 17-374 0 0,-1 0 0 0 0,1 0 0 0 0,-1 1 0 0 0,0-1 0 0 0,-1 1 0 0 0,0 0 1 0 0,0 1-1 0 0,-9-9 0 0 0</inkml:trace>
</inkml:ink>
</file>

<file path=ppt/ink/ink6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9:29.415"/>
    </inkml:context>
    <inkml:brush xml:id="br0">
      <inkml:brushProperty name="width" value="0.1" units="cm"/>
      <inkml:brushProperty name="height" value="0.1" units="cm"/>
      <inkml:brushProperty name="color" value="#004F8B"/>
    </inkml:brush>
  </inkml:definitions>
  <inkml:trace contextRef="#ctx0" brushRef="#br0">186 0 232 0 0,'0'0'2614'0'0,"-3"7"-2469"0"0,-38 104 588 0 0,5 2-1 0 0,5 1 1 0 0,-29 206 0 0 0,55-286-567 0 0,-5 63 519 0 0,10-95-760 0 0</inkml:trace>
</inkml:ink>
</file>

<file path=ppt/ink/ink6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9:29.801"/>
    </inkml:context>
    <inkml:brush xml:id="br0">
      <inkml:brushProperty name="width" value="0.1" units="cm"/>
      <inkml:brushProperty name="height" value="0.1" units="cm"/>
      <inkml:brushProperty name="color" value="#004F8B"/>
    </inkml:brush>
  </inkml:definitions>
  <inkml:trace contextRef="#ctx0" brushRef="#br0">40 1 272 0 0,'0'0'1996'0'0,"-40"32"4435"0"0,47-33-6685 0 0,25-3-600 0 0,-4 3-3005 0 0</inkml:trace>
</inkml:ink>
</file>

<file path=ppt/ink/ink6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9:30.124"/>
    </inkml:context>
    <inkml:brush xml:id="br0">
      <inkml:brushProperty name="width" value="0.1" units="cm"/>
      <inkml:brushProperty name="height" value="0.1" units="cm"/>
      <inkml:brushProperty name="color" value="#004F8B"/>
    </inkml:brush>
  </inkml:definitions>
  <inkml:trace contextRef="#ctx0" brushRef="#br0">0 3 304 0 0,'0'0'1586'0'0,"4"0"-889"0"0,-4-1-852 0 0,1 1 259 0 0,0 0 1 0 0,-1-1-1 0 0,1 1 0 0 0,0 0 1 0 0,-1 0-1 0 0,1 0 1 0 0,0-1-1 0 0,-1 1 1 0 0,1 0-1 0 0,0 0 0 0 0,0 0 1 0 0,-1 0-1 0 0,1 0 1 0 0,0 0-1 0 0,-1 0 1 0 0,1 1-1 0 0,0-1 0 0 0,0 0 1 0 0,-1 0-1 0 0,1 0 1 0 0,-1 1-1 0 0,1-1 0 0 0,0 0 1 0 0,-1 1-1 0 0,1-1 1 0 0,0 1-1 0 0,-1-1 1 0 0,1 1-1 0 0,-1-1 0 0 0,1 1 1 0 0,-1-1-1 0 0,0 1 1 0 0,1-1-1 0 0,0 2 1 0 0,0 0 171 0 0,1 10 251 0 0</inkml:trace>
</inkml:ink>
</file>

<file path=ppt/ink/ink6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9:37.799"/>
    </inkml:context>
    <inkml:brush xml:id="br0">
      <inkml:brushProperty name="width" value="0.1" units="cm"/>
      <inkml:brushProperty name="height" value="0.1" units="cm"/>
      <inkml:brushProperty name="color" value="#004F8B"/>
    </inkml:brush>
  </inkml:definitions>
  <inkml:trace contextRef="#ctx0" brushRef="#br0">231 59 184 0 0,'0'0'2241'0'0,"2"9"-1695"0"0,-2-9-495 0 0,0 0-1 0 0,0 0 1 0 0,0 0 0 0 0,4 1 1576 0 0,-4 0-1576 0 0,0-1 0 0 0,0 0 0 0 0,0 0-1 0 0,0 0 1 0 0,0 0 0 0 0,1 0 0 0 0,-1 0 0 0 0,0 1 0 0 0,0-1-1 0 0,0 0 1 0 0,0 0 0 0 0,0 0 0 0 0,0 0 0 0 0,0 0 0 0 0,0 1 0 0 0,0-1-1 0 0,-1 0 1 0 0,1 0 0 0 0,0 0 0 0 0,52-70 263 0 0,-51 69-273 0 0,-2 7-78 0 0,-46 167 286 0 0,-112 275 0 0 0,119-347-34 0 0,-2 5 367 0 0,41-105-424 0 0,2-6-1722 0 0,-1 2 1353 0 0,1 1 0 0 0,-1-1-1 0 0,1 1 1 0 0,0-1 0 0 0,0 1 0 0 0,0-1 0 0 0,0 1 0 0 0,0 0-1 0 0,2-3 1 0 0,2-3-430 0 0,4-14-1199 0 0</inkml:trace>
</inkml:ink>
</file>

<file path=ppt/ink/ink6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9:38.505"/>
    </inkml:context>
    <inkml:brush xml:id="br0">
      <inkml:brushProperty name="width" value="0.1" units="cm"/>
      <inkml:brushProperty name="height" value="0.1" units="cm"/>
      <inkml:brushProperty name="color" value="#004F8B"/>
    </inkml:brush>
  </inkml:definitions>
  <inkml:trace contextRef="#ctx0" brushRef="#br0">95 132 144 0 0,'-18'-2'1433'0'0,"8"3"-1047"0"0,0 1 1 0 0,-1 0-1 0 0,1 1 0 0 0,0 0 1 0 0,-14 7-1 0 0,22-9-266 0 0,37-7 1186 0 0,48-13 1 0 0,23-7-1162 0 0,18 1 51 0 0,248-38 322 0 0,-299 51-873 0 0,-70 12 148 0 0,25 1-3972 0 0</inkml:trace>
</inkml:ink>
</file>

<file path=ppt/ink/ink6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9:39.482"/>
    </inkml:context>
    <inkml:brush xml:id="br0">
      <inkml:brushProperty name="width" value="0.1" units="cm"/>
      <inkml:brushProperty name="height" value="0.1" units="cm"/>
      <inkml:brushProperty name="color" value="#004F8B"/>
    </inkml:brush>
  </inkml:definitions>
  <inkml:trace contextRef="#ctx0" brushRef="#br0">201 61 4 0 0,'0'0'411'0'0,"-6"-6"2182"0"0,6 6-2550 0 0,-7 37 143 0 0,-1 7 93 0 0,-26 81 0 0 0,-15 20 117 0 0,25-70 319 0 0,-49 102 903 0 0,75-187-1076 0 0,12-36-207 0 0,20-62-313 0 0,-20 64-10 0 0,3 2 0 0 0,1 0 0 0 0,2 1 0 0 0,2 1 0 0 0,32-45 0 0 0,-40 66-19 0 0,0 2 0 0 0,1 0 1 0 0,1 0-1 0 0,1 1 0 0 0,0 1 1 0 0,1 1-1 0 0,0 1 0 0 0,1 0 1 0 0,1 1-1 0 0,0 2 0 0 0,1 0 1 0 0,28-10-1 0 0,-47 19 6 0 0,0 0 0 0 0,0 0 0 0 0,0 0 0 0 0,1 1-1 0 0,-1-1 1 0 0,0 1 0 0 0,0-1 0 0 0,0 1 0 0 0,0 0 0 0 0,0 0 0 0 0,1 0 0 0 0,-1 0 0 0 0,0 0 0 0 0,0 1-1 0 0,0-1 1 0 0,0 1 0 0 0,1-1 0 0 0,-1 1 0 0 0,0 0 0 0 0,0-1 0 0 0,0 1 0 0 0,0 0 0 0 0,2 3-1 0 0,-3-3 2 0 0,0 1-1 0 0,0 0 1 0 0,0 0-1 0 0,0 0 0 0 0,0 0 1 0 0,-1 0-1 0 0,1 0 1 0 0,-1 0-1 0 0,0 0 0 0 0,1 1 1 0 0,-1-1-1 0 0,0 0 0 0 0,0 0 1 0 0,0 0-1 0 0,-1 0 1 0 0,1 0-1 0 0,0 0 0 0 0,-1 0 1 0 0,0 0-1 0 0,1 0 1 0 0,-1 0-1 0 0,0 0 0 0 0,-2 4 1 0 0,-8 16 7 0 0,-1 0 0 0 0,0-1 1 0 0,-2 0-1 0 0,-1-1 0 0 0,0-1 1 0 0,-23 23-1 0 0,-116 96 39 0 0,128-116-41 0 0,3-2 99 0 0,0-2-1 0 0,-2-1 0 0 0,-37 21 1 0 0,60-37 320 0 0,95-21-308 0 0,-80 20-108 0 0,0 1-1 0 0,0 0 0 0 0,0 0 0 0 0,-1 1 1 0 0,1 1-1 0 0,-1 0 0 0 0,1 1 0 0 0,21 9 1 0 0,-28-10-7 0 0,0-1 1 0 0,-1 1 0 0 0,1 1-1 0 0,-1-1 1 0 0,1 1 0 0 0,-1 0-1 0 0,0 0 1 0 0,-1 1 0 0 0,1 0-1 0 0,-1-1 1 0 0,0 1 0 0 0,0 1-1 0 0,0-1 1 0 0,-1 1 0 0 0,0-1-1 0 0,0 1 1 0 0,0 0 0 0 0,-1 0-1 0 0,3 8 1 0 0,-5-11 0 0 0,0 1 0 0 0,0-1-1 0 0,0 1 1 0 0,0-1 0 0 0,-1 1 0 0 0,1-1-1 0 0,-1 0 1 0 0,0 1 0 0 0,0-1 0 0 0,0 0-1 0 0,0 0 1 0 0,-1 0 0 0 0,1 0 0 0 0,-1 0-1 0 0,0 0 1 0 0,0 0 0 0 0,0 0 0 0 0,0-1-1 0 0,-1 1 1 0 0,1-1 0 0 0,-1 1 0 0 0,1-1-1 0 0,-1 0 1 0 0,0 0 0 0 0,0 0 0 0 0,-3 1-1 0 0,-6 4-9 0 0,0 0 0 0 0,0-1-1 0 0,-1-1 1 0 0,1 0 0 0 0,-16 4-1 0 0,22-7-49 0 0,-1-1-1 0 0,0 0 0 0 0,1 0 0 0 0,-1-1 0 0 0,0 0 0 0 0,0 0 0 0 0,1 0 0 0 0,-9-2 0 0 0,13 1-112 0 0,-1 1 0 0 0,1-1 0 0 0,0 1 0 0 0,0-1 0 0 0,0 0 0 0 0,0 1 0 0 0,0-1 0 0 0,0 0 0 0 0,0-1 0 0 0,0 1 0 0 0,0 0 0 0 0,0 0 0 0 0,1-1 0 0 0,-1 1 0 0 0,0-1 0 0 0,1 0 0 0 0,-1 1 0 0 0,1-1 0 0 0,0 0 0 0 0,-1 0 0 0 0,1 0 0 0 0,0 0 0 0 0,0 0 0 0 0,0 0 0 0 0,1 0 0 0 0,-1 0 0 0 0,0-4 0 0 0,-1-11-1634 0 0</inkml:trace>
</inkml:ink>
</file>

<file path=ppt/ink/ink6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9:39.930"/>
    </inkml:context>
    <inkml:brush xml:id="br0">
      <inkml:brushProperty name="width" value="0.1" units="cm"/>
      <inkml:brushProperty name="height" value="0.1" units="cm"/>
      <inkml:brushProperty name="color" value="#004F8B"/>
    </inkml:brush>
  </inkml:definitions>
  <inkml:trace contextRef="#ctx0" brushRef="#br0">140 56 236 0 0,'8'-55'5012'0'0,"-8"57"-4994"0"0,0 1 1 0 0,0-1-1 0 0,0 1 1 0 0,-1 0-1 0 0,1-1 0 0 0,-1 1 1 0 0,0-1-1 0 0,0 1 1 0 0,1-1-1 0 0,-3 4 0 0 0,-4 13 57 0 0,-84 405 870 0 0,80-366-822 0 0,3-3 4 0 0,5-32-13 0 0,-1 0-1 0 0,-11 35 1 0 0,14-48-39 0 0,0 4-197 0 0</inkml:trace>
</inkml:ink>
</file>

<file path=ppt/ink/ink6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9:40.302"/>
    </inkml:context>
    <inkml:brush xml:id="br0">
      <inkml:brushProperty name="width" value="0.1" units="cm"/>
      <inkml:brushProperty name="height" value="0.1" units="cm"/>
      <inkml:brushProperty name="color" value="#004F8B"/>
    </inkml:brush>
  </inkml:definitions>
  <inkml:trace contextRef="#ctx0" brushRef="#br0">80 66 236 0 0,'1'-3'119'0'0,"0"-1"-1"0"0,0 0 1 0 0,1 1 0 0 0,0-1 0 0 0,-1 1-1 0 0,1 0 1 0 0,1-1 0 0 0,-1 1-1 0 0,0 0 1 0 0,1 0 0 0 0,-1 1-1 0 0,1-1 1 0 0,0 0 0 0 0,0 1 0 0 0,0 0-1 0 0,0-1 1 0 0,1 1 0 0 0,-1 0-1 0 0,1 1 1 0 0,-1-1 0 0 0,1 1 0 0 0,-1 0-1 0 0,1-1 1 0 0,0 1 0 0 0,0 1-1 0 0,-1-1 1 0 0,1 1 0 0 0,0-1-1 0 0,0 1 1 0 0,0 0 0 0 0,6 1 0 0 0,-5-1-78 0 0,1 1 1 0 0,0-1 0 0 0,-1 1-1 0 0,1 0 1 0 0,-1 1 0 0 0,1-1-1 0 0,-1 1 1 0 0,1 0 0 0 0,-1 0-1 0 0,0 1 1 0 0,0-1 0 0 0,0 1 0 0 0,0 0-1 0 0,-1 1 1 0 0,1-1 0 0 0,-1 1-1 0 0,0 0 1 0 0,0 0 0 0 0,0 0-1 0 0,0 1 1 0 0,2 4 0 0 0,-3-4-22 0 0,-1 0 0 0 0,0 1 1 0 0,-1-1-1 0 0,1 0 0 0 0,-1 1 1 0 0,0-1-1 0 0,0 1 0 0 0,-1 0 0 0 0,0-1 1 0 0,0 1-1 0 0,0-1 0 0 0,-1 1 1 0 0,1 0-1 0 0,-1-1 0 0 0,-1 1 1 0 0,1-1-1 0 0,-1 0 0 0 0,0 1 0 0 0,0-1 1 0 0,0 0-1 0 0,-1 0 0 0 0,0 0 1 0 0,0-1-1 0 0,0 1 0 0 0,0-1 1 0 0,-6 5-1 0 0,-9 11 46 0 0,-1-1 1 0 0,-2-1-1 0 0,0 0 1 0 0,-26 15-1 0 0,21-14 13 0 0,14-11-59 0 0,-1-1-1 0 0,1 0 0 0 0,-17 5 1 0 0,11-4-228 0 0,17-8 70 0 0,0 1-1 0 0,1-1 1 0 0,-1 0-1 0 0,0 0 1 0 0,0 0-1 0 0,0 0 1 0 0,0 0-1 0 0,0 0 1 0 0,0 0-1 0 0,0 0 1 0 0,0 0-1 0 0,0 0 1 0 0,0-1-1 0 0,0 1 1 0 0,0 0-1 0 0,0-1 1 0 0,0 1-1 0 0,1 0 1 0 0,-1-1-1 0 0,0 1 1 0 0,-1-2-1 0 0,-6-7-1399 0 0</inkml:trace>
</inkml:ink>
</file>

<file path=ppt/ink/ink6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9:40.644"/>
    </inkml:context>
    <inkml:brush xml:id="br0">
      <inkml:brushProperty name="width" value="0.1" units="cm"/>
      <inkml:brushProperty name="height" value="0.1" units="cm"/>
      <inkml:brushProperty name="color" value="#004F8B"/>
    </inkml:brush>
  </inkml:definitions>
  <inkml:trace contextRef="#ctx0" brushRef="#br0">309 9 128 0 0,'0'0'463'0'0,"1"-8"25"0"0,-1 8-456 0 0,0 0 0 0 0,0 0 0 0 0,0 0 1 0 0,0 1-1 0 0,0-1 0 0 0,0 0 0 0 0,0 0 0 0 0,0 0 0 0 0,0 0 1 0 0,0 0-1 0 0,0 0 0 0 0,0 0 0 0 0,0 1 0 0 0,-1-1 0 0 0,1 0 1 0 0,0 0-1 0 0,0 0 0 0 0,0 0 0 0 0,0 0 0 0 0,0 0 0 0 0,0 0 1 0 0,-1 0-1 0 0,1 0 0 0 0,0 0 0 0 0,0 0 0 0 0,0 0 0 0 0,0 0 1 0 0,0 0-1 0 0,0 0 0 0 0,-1 0 0 0 0,1 0 0 0 0,0 0 0 0 0,0 0 1 0 0,0 0-1 0 0,0 0 0 0 0,0 0 0 0 0,-1 0 0 0 0,1 0 0 0 0,0 0 1 0 0,0 0-1 0 0,0 0 0 0 0,0 0 0 0 0,0 0 0 0 0,0 0 0 0 0,-1 0 1 0 0,1 0-1 0 0,0 0 0 0 0,0-1 0 0 0,0 1 0 0 0,0 0 0 0 0,0 0 1 0 0,0 0-1 0 0,0 0 0 0 0,0 0 0 0 0,-1-1 0 0 0,-31 45 339 0 0,2 1-1 0 0,2 2 0 0 0,-40 87 1 0 0,-46 167 415 0 0,111-293-775 0 0,-5 15 79 0 0,1 0-1 0 0,-3 25 1 0 0,9-44-85 0 0,0 0-1 0 0,0 1 0 0 0,1-1 0 0 0,0 1 1 0 0,0-1-1 0 0,0 1 0 0 0,0-1 0 0 0,1 0 1 0 0,-1 1-1 0 0,1-1 0 0 0,0 1 0 0 0,1-1 1 0 0,-1 0-1 0 0,1 0 0 0 0,-1 0 0 0 0,1 0 1 0 0,1 0-1 0 0,2 5 0 0 0,-2-7-162 0 0,0 0 1 0 0,0 0-1 0 0,-1-1 0 0 0,1 1 0 0 0,0-1 0 0 0,0 1 1 0 0,1-1-1 0 0,-1 0 0 0 0,0 0 0 0 0,0-1 0 0 0,1 1 1 0 0,-1 0-1 0 0,0-1 0 0 0,1 0 0 0 0,-1 0 0 0 0,0 0 1 0 0,1 0-1 0 0,3-1 0 0 0,20-5-1257 0 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5:24.489"/>
    </inkml:context>
    <inkml:brush xml:id="br0">
      <inkml:brushProperty name="width" value="0.05" units="cm"/>
      <inkml:brushProperty name="height" value="0.05" units="cm"/>
      <inkml:brushProperty name="color" value="#E71224"/>
    </inkml:brush>
  </inkml:definitions>
  <inkml:trace contextRef="#ctx0" brushRef="#br0">156 32 480 0 0,'17'-23'2213'0'0,"-10"14"2871"0"0,-20 60-4815 0 0,-2-1-1 0 0,-2-1 0 0 0,-24 48 1 0 0,-24 65 416 0 0,51-137-244 0 0,1 1-3754 0 0,12-57 791 0 0,4 11 192 0 0</inkml:trace>
</inkml:ink>
</file>

<file path=ppt/ink/ink6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9:41.171"/>
    </inkml:context>
    <inkml:brush xml:id="br0">
      <inkml:brushProperty name="width" value="0.1" units="cm"/>
      <inkml:brushProperty name="height" value="0.1" units="cm"/>
      <inkml:brushProperty name="color" value="#004F8B"/>
    </inkml:brush>
  </inkml:definitions>
  <inkml:trace contextRef="#ctx0" brushRef="#br0">1 172 220 0 0,'5'-9'278'0'0,"0"-1"-1"0"0,0 1 1 0 0,1 1 0 0 0,0-1-1 0 0,1 1 1 0 0,0 0-1 0 0,0 1 1 0 0,0-1 0 0 0,1 1-1 0 0,17-11 1 0 0,-2 3 84 0 0,0 2-1 0 0,0 0 1 0 0,27-10-1 0 0,-48 22-342 0 0,-1 0-1 0 0,1 1 0 0 0,0-1 1 0 0,0 0-1 0 0,0 0 0 0 0,0 1 1 0 0,0 0-1 0 0,0-1 1 0 0,0 1-1 0 0,0 0 0 0 0,0 0 1 0 0,0 0-1 0 0,0 0 0 0 0,1 0 1 0 0,-1 0-1 0 0,0 0 0 0 0,0 1 1 0 0,0-1-1 0 0,0 1 0 0 0,0 0 1 0 0,-1 0-1 0 0,3 0 0 0 0,-2 1-11 0 0,-1 0 0 0 0,0-1 0 0 0,0 1 0 0 0,0 0 0 0 0,0 0 0 0 0,0 0 0 0 0,0 0 0 0 0,0 0 0 0 0,-1 0-1 0 0,1 0 1 0 0,0 0 0 0 0,-1 0 0 0 0,0 0 0 0 0,0 0 0 0 0,1 0 0 0 0,-1 0 0 0 0,-1 0 0 0 0,1 0 0 0 0,0 0 0 0 0,0 0 0 0 0,-2 4-1 0 0,-8 46 62 0 0,-3-1 0 0 0,-26 65 0 0 0,18-57 82 0 0,-16 74 1 0 0,34-117-190 0 0,1-11-26 0 0,1-1 0 0 0,-1 1 0 0 0,1 0 0 0 0,1 0 0 0 0,-1-1 0 0 0,1 1 0 0 0,-1 0 0 0 0,1 0 1 0 0,1 0-1 0 0,-1 0 0 0 0,1 0 0 0 0,0-1 0 0 0,0 1 0 0 0,0 0 0 0 0,3 6 0 0 0,7-6-3620 0 0</inkml:trace>
</inkml:ink>
</file>

<file path=ppt/ink/ink6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9:41.499"/>
    </inkml:context>
    <inkml:brush xml:id="br0">
      <inkml:brushProperty name="width" value="0.1" units="cm"/>
      <inkml:brushProperty name="height" value="0.1" units="cm"/>
      <inkml:brushProperty name="color" value="#004F8B"/>
    </inkml:brush>
  </inkml:definitions>
  <inkml:trace contextRef="#ctx0" brushRef="#br0">4 47 744 0 0,'0'-1'115'0'0,"-1"1"0"0"0,1-1 1 0 0,-1 0-1 0 0,1 0 0 0 0,0 0 0 0 0,0 0 0 0 0,-1 0 0 0 0,1 0 0 0 0,0 0 1 0 0,0 0-1 0 0,0 1 0 0 0,0-1 0 0 0,0 0 0 0 0,0 0 0 0 0,0 0 0 0 0,0 0 1 0 0,1 0-1 0 0,-1 0 0 0 0,0 0 0 0 0,0 0 0 0 0,1 0 0 0 0,-1 1 0 0 0,1-1 1 0 0,-1 0-1 0 0,1 0 0 0 0,-1 0 0 0 0,1 1 0 0 0,-1-1 0 0 0,1 0 0 0 0,0 0 1 0 0,1 0-1 0 0,1-1 22 0 0,0 0 0 0 0,0 0 0 0 0,1 1 0 0 0,-1-1 0 0 0,1 1 0 0 0,-1 0 0 0 0,1 0 0 0 0,6-1 0 0 0,9 0 58 0 0,0 0 1 0 0,24 2 0 0 0,59 1-842 0 0,-56-1-2175 0 0,-28-2 1255 0 0</inkml:trace>
</inkml:ink>
</file>

<file path=ppt/ink/ink6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9:41.948"/>
    </inkml:context>
    <inkml:brush xml:id="br0">
      <inkml:brushProperty name="width" value="0.1" units="cm"/>
      <inkml:brushProperty name="height" value="0.1" units="cm"/>
      <inkml:brushProperty name="color" value="#004F8B"/>
    </inkml:brush>
  </inkml:definitions>
  <inkml:trace contextRef="#ctx0" brushRef="#br0">205 78 248 0 0,'12'-36'2215'0'0,"-12"35"-2216"0"0,0 1 39 0 0,0-1-1 0 0,0 0 1 0 0,1 0-1 0 0,-1 0 1 0 0,0 0-1 0 0,0 0 1 0 0,0 0-1 0 0,0 0 1 0 0,0 0-1 0 0,0 0 1 0 0,-1 0-1 0 0,1 1 1 0 0,0-1-1 0 0,0 0 1 0 0,-1 0-1 0 0,1 0 1 0 0,-1 0-1 0 0,1 0 1 0 0,0 1-1 0 0,-1-1 1 0 0,1 0-1 0 0,-1 0 1 0 0,0 1-1 0 0,1-1 1 0 0,-1 0-1 0 0,0 1 1 0 0,1-1-1 0 0,-1 1 1 0 0,0-1-1 0 0,0 1 1 0 0,1-1-1 0 0,-1 1 1 0 0,0-1-1 0 0,0 1 1 0 0,0 0 0 0 0,0-1-1 0 0,0 1 1 0 0,-1 0 96 0 0,-3 1-29 0 0,-6 3-12 0 0,1 0 0 0 0,0 1 0 0 0,0 1 0 0 0,0 0 0 0 0,0 0 0 0 0,1 1 1 0 0,0 0-1 0 0,0 0 0 0 0,1 1 0 0 0,0 0 0 0 0,0 1 0 0 0,-7 10 0 0 0,7-8-14 0 0,0-1 1 0 0,1 1-1 0 0,1 0 0 0 0,-1 1 1 0 0,2-1-1 0 0,0 1 0 0 0,0 0 1 0 0,1 1-1 0 0,1-1 1 0 0,-5 26-1 0 0,8-34-54 0 0,0 0 0 0 0,0-1 0 0 0,0 1-1 0 0,0 0 1 0 0,0-1 0 0 0,1 1 0 0 0,0-1 0 0 0,0 1 0 0 0,0-1 0 0 0,0 1 0 0 0,0-1 0 0 0,1 0-1 0 0,-1 0 1 0 0,1 1 0 0 0,0-1 0 0 0,0 0 0 0 0,0 0 0 0 0,0-1 0 0 0,1 1 0 0 0,-1 0 0 0 0,1-1-1 0 0,0 1 1 0 0,-1-1 0 0 0,1 0 0 0 0,7 3 0 0 0,-4-2 4 0 0,0 0-1 0 0,1-1 1 0 0,0 0-1 0 0,-1-1 1 0 0,1 1-1 0 0,0-1 1 0 0,0 0-1 0 0,0-1 1 0 0,0 0-1 0 0,0 0 1 0 0,0 0 0 0 0,0-1-1 0 0,7-2 1 0 0,-3 1-18 0 0,-1 0 0 0 0,1-1 0 0 0,-1-1 0 0 0,0 0 0 0 0,0 0 0 0 0,0-1 0 0 0,-1 0 0 0 0,0 0 0 0 0,0-1 0 0 0,0-1 0 0 0,0 1 0 0 0,-1-1 0 0 0,8-9 0 0 0,-11 9-38 0 0,1 0 1 0 0,-2 0 0 0 0,1 0-1 0 0,-1-1 1 0 0,0 0 0 0 0,0 1 0 0 0,-1-2-1 0 0,0 1 1 0 0,0 0 0 0 0,-1-1 0 0 0,0 1-1 0 0,-1-1 1 0 0,0 1 0 0 0,0-1 0 0 0,-1 0-1 0 0,-1-15 1 0 0,0 18-45 0 0,0-1 1 0 0,0 1-1 0 0,-1 0 0 0 0,0 0 1 0 0,0 0-1 0 0,-1 0 1 0 0,1 0-1 0 0,-1 0 0 0 0,-1 1 1 0 0,1-1-1 0 0,-1 1 0 0 0,0 0 1 0 0,0 0-1 0 0,0 0 1 0 0,-1 1-1 0 0,0 0 0 0 0,0-1 1 0 0,0 2-1 0 0,0-1 0 0 0,0 0 1 0 0,-1 1-1 0 0,0 0 0 0 0,0 1 1 0 0,0-1-1 0 0,0 1 1 0 0,0 0-1 0 0,0 0 0 0 0,0 1 1 0 0,-1 0-1 0 0,1 0 0 0 0,-8 0 1 0 0,-5 5-1814 0 0,15-2 1440 0 0,-6 2-896 0 0</inkml:trace>
</inkml:ink>
</file>

<file path=ppt/ink/ink6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9:42.509"/>
    </inkml:context>
    <inkml:brush xml:id="br0">
      <inkml:brushProperty name="width" value="0.1" units="cm"/>
      <inkml:brushProperty name="height" value="0.1" units="cm"/>
      <inkml:brushProperty name="color" value="#004F8B"/>
    </inkml:brush>
  </inkml:definitions>
  <inkml:trace contextRef="#ctx0" brushRef="#br0">270 51 660 0 0,'7'-50'4991'0'0,"-95"319"-4381"0"0,-62 209-40 0 0,113-316-247 0 0,36-151-5 0 0</inkml:trace>
</inkml:ink>
</file>

<file path=ppt/ink/ink6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9:42.928"/>
    </inkml:context>
    <inkml:brush xml:id="br0">
      <inkml:brushProperty name="width" value="0.1" units="cm"/>
      <inkml:brushProperty name="height" value="0.1" units="cm"/>
      <inkml:brushProperty name="color" value="#004F8B"/>
    </inkml:brush>
  </inkml:definitions>
  <inkml:trace contextRef="#ctx0" brushRef="#br0">55 17 156 0 0,'0'0'846'0'0,"-4"2"-511"0"0,-5 4-692 0 0,-28 15 3795 0 0,37-21-3405 0 0,0 0 1 0 0,0 0 0 0 0,0 0 0 0 0,0 0-1 0 0,0 0 1 0 0,0 0 0 0 0,-1 0-1 0 0,1 0 1 0 0,0 0 0 0 0,0 0-1 0 0,0 0 1 0 0,0 0 0 0 0,0 0-1 0 0,0 0 1 0 0,-1 0 0 0 0,1 0 0 0 0,0 0-1 0 0,0 0 1 0 0,0 0 0 0 0,0 0-1 0 0,0 0 1 0 0,0 0 0 0 0,0 0-1 0 0,-1 0 1 0 0,1 0 0 0 0,0 0-1 0 0,0 0 1 0 0,0 0 0 0 0,0 0 0 0 0,0-1-1 0 0,0 1 1 0 0,0 0 0 0 0,0 0-1 0 0,-1 0 1 0 0,1 0 0 0 0,0 0-1 0 0,0 0 1 0 0,0 0 0 0 0,0 0 0 0 0,0-1-1 0 0,0 1 1 0 0,0 0 0 0 0,0 0-1 0 0,0 0 1 0 0,0 0 0 0 0,0 0-1 0 0,0 0 1 0 0,0-1 0 0 0,0 1-1 0 0,0 0 1 0 0,0 0 0 0 0,0 0 0 0 0,0 0-1 0 0,0 0 1 0 0,0 0 0 0 0,0-1-1 0 0,0 1 1 0 0,0 0 0 0 0,0 0-1 0 0,0 0 1 0 0,0 0 0 0 0,0 0-1 0 0,0 0 1 0 0,1 0 0 0 0,-1-1 0 0 0,0 1-1 0 0,0 0 1 0 0,0 0 0 0 0,0 0-1 0 0,17-25 830 0 0,-16 24-858 0 0,0 0 0 0 0,-1 0 0 0 0,1 0 0 0 0,0 0 0 0 0,0 0 0 0 0,0 0 0 0 0,0 0 0 0 0,0 0 0 0 0,0 1 0 0 0,0-1 0 0 0,0 0 0 0 0,0 1 0 0 0,0-1 0 0 0,0 0 0 0 0,0 1 0 0 0,1-1 0 0 0,-1 1-1 0 0,0 0 1 0 0,0-1 0 0 0,1 1 0 0 0,-1 0 0 0 0,0 0 0 0 0,1 0 0 0 0,-1 0 0 0 0,0 0 0 0 0,0 0 0 0 0,1 0 0 0 0,1 1 0 0 0,0 0-299 0 0,-1 1 0 0 0,0-1 0 0 0,0 1 0 0 0,0 0 0 0 0,0-1 0 0 0,0 1 1 0 0,0 0-1 0 0,0 0 0 0 0,-1 1 0 0 0,1-1 0 0 0,-1 0 0 0 0,1 1 0 0 0,-1-1 0 0 0,1 4 0 0 0,5 8-1604 0 0</inkml:trace>
</inkml:ink>
</file>

<file path=ppt/ink/ink6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9:43.272"/>
    </inkml:context>
    <inkml:brush xml:id="br0">
      <inkml:brushProperty name="width" value="0.1" units="cm"/>
      <inkml:brushProperty name="height" value="0.1" units="cm"/>
      <inkml:brushProperty name="color" value="#004F8B"/>
    </inkml:brush>
  </inkml:definitions>
  <inkml:trace contextRef="#ctx0" brushRef="#br0">64 31 216 0 0,'-2'-24'2087'0'0,"-3"18"120"0"0,-16 30 458 0 0,8-6-3149 0 0,-7 20 962 0 0,18-20-2646 0 0,7-20 275 0 0,19-6 145 0 0</inkml:trace>
</inkml:ink>
</file>

<file path=ppt/ink/ink6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9:43.612"/>
    </inkml:context>
    <inkml:brush xml:id="br0">
      <inkml:brushProperty name="width" value="0.1" units="cm"/>
      <inkml:brushProperty name="height" value="0.1" units="cm"/>
      <inkml:brushProperty name="color" value="#004F8B"/>
    </inkml:brush>
  </inkml:definitions>
  <inkml:trace contextRef="#ctx0" brushRef="#br0">370 0 132 0 0,'0'0'1373'0'0,"7"3"-1006"0"0,5 3-261 0 0,-1 0 0 0 0,0 1 0 0 0,0 0 0 0 0,-1 1 0 0 0,0 0 0 0 0,0 1 0 0 0,-1 0 0 0 0,0 0 0 0 0,-1 1 0 0 0,0 0 0 0 0,-1 1 0 0 0,0 0 1 0 0,0 0-1 0 0,5 14 0 0 0,5 10 150 0 0,-1 1 1 0 0,-2 0 0 0 0,15 66 0 0 0,-23-77-183 0 0,-1 0 0 0 0,-1 0 0 0 0,-2 0 1 0 0,0 1-1 0 0,-2-1 0 0 0,0 1 0 0 0,-2-1 0 0 0,-1 1 0 0 0,-1-1 1 0 0,-1 0-1 0 0,-1-1 0 0 0,-1 1 0 0 0,-1-1 0 0 0,-1 0 1 0 0,-2-1-1 0 0,0 0 0 0 0,-1-1 0 0 0,-2 0 0 0 0,0-1 1 0 0,-1 0-1 0 0,-1-2 0 0 0,-1 1 0 0 0,0-2 0 0 0,-23 18 1 0 0,-3-5-431 0 0,-2-2 1 0 0,-1-2 0 0 0,-1-1 0 0 0,-58 21 0 0 0,45-25-1374 0 0,4-8 129 0 0</inkml:trace>
</inkml:ink>
</file>

<file path=ppt/ink/ink6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5T11:09:46.481"/>
    </inkml:context>
    <inkml:brush xml:id="br0">
      <inkml:brushProperty name="width" value="0.1" units="cm"/>
      <inkml:brushProperty name="height" value="0.1" units="cm"/>
      <inkml:brushProperty name="color" value="#004F8B"/>
    </inkml:brush>
  </inkml:definitions>
  <inkml:trace contextRef="#ctx0" brushRef="#br0">13 62 160,'0'0'1980,"-8"-5"-1692,7 5-209,1 0 0,0 0 0,0 0 1,-2-1 632,2 0-633,0 1 0,0 0 0,0 0 0,-1 0 0,1-1 0,0 1 0,0 0 0,0 0 1,0 0-1,0-1 0,0 1 0,0 0 0,0 0 0,0-1 0,0 1 0,0 0 0,0 0 1,0-1-1,0 1 0,0 0 0,0 0 0,0-1 0,0 1 0,0 0 0,0 0 0,0 0 1,2-2 632,-2 2-633,0 0 0,1-1 0,9-4-25,0 0 1,0 0-1,0 1 0,1 0 1,0 1-1,0 1 1,0-1-1,12 0 0,102-6 235,-99 9-226,4-2-15,3 0-389,52 4 0,-70-2-262,-13 0 360,-1 0 0,1 0 0,0 0 0,-1 0 0,1 0 1,-1 0-1,1 0 0,-1 0 0,1 1 0,-1-1 0,1 1 0,-1-1 1,1 1-1,0 0 0,5 5-1168</inkml:trace>
</inkml:ink>
</file>

<file path=ppt/ink/ink6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5T11:09:46.991"/>
    </inkml:context>
    <inkml:brush xml:id="br0">
      <inkml:brushProperty name="width" value="0.1" units="cm"/>
      <inkml:brushProperty name="height" value="0.1" units="cm"/>
      <inkml:brushProperty name="color" value="#004F8B"/>
    </inkml:brush>
  </inkml:definitions>
  <inkml:trace contextRef="#ctx0" brushRef="#br0">0 105 416,'0'0'4504,"9"-1"-4304,135-31 543,110-20 221,-147 37-372,-105 15-568,16-5-1597,-6 10-1321</inkml:trace>
</inkml:ink>
</file>

<file path=ppt/ink/ink6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5T11:09:47.890"/>
    </inkml:context>
    <inkml:brush xml:id="br0">
      <inkml:brushProperty name="width" value="0.1" units="cm"/>
      <inkml:brushProperty name="height" value="0.1" units="cm"/>
      <inkml:brushProperty name="color" value="#004F8B"/>
    </inkml:brush>
  </inkml:definitions>
  <inkml:trace contextRef="#ctx0" brushRef="#br0">87 40 192,'-63'14'1461,"61"-13"-1167,-20 1 2541,65-15-2976,0 1-1,0 3 1,1 1-1,0 3 1,52-1-1,-80 5-1346,-5-2 111</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5:24.861"/>
    </inkml:context>
    <inkml:brush xml:id="br0">
      <inkml:brushProperty name="width" value="0.05" units="cm"/>
      <inkml:brushProperty name="height" value="0.05" units="cm"/>
      <inkml:brushProperty name="color" value="#E71224"/>
    </inkml:brush>
  </inkml:definitions>
  <inkml:trace contextRef="#ctx0" brushRef="#br0">294 13 236 0 0,'0'0'568'0'0,"43"-13"2644"0"0,-37 15-3094 0 0,0-1 1 0 0,0 1-1 0 0,0 1 1 0 0,0-1 0 0 0,0 1-1 0 0,0 0 1 0 0,-1 0-1 0 0,0 1 1 0 0,0-1 0 0 0,0 1-1 0 0,0 1 1 0 0,0-1-1 0 0,-1 1 1 0 0,1-1 0 0 0,-1 1-1 0 0,-1 0 1 0 0,1 1-1 0 0,-1-1 1 0 0,4 8 0 0 0,-2-3 49 0 0,-1 0 1 0 0,0 1-1 0 0,-1-1 1 0 0,0 1-1 0 0,-1 0 1 0 0,0 0-1 0 0,0 0 1 0 0,-1 0-1 0 0,-1 0 1 0 0,-1 20-1 0 0,0-26-125 0 0,0-1 0 0 0,-1 1 0 0 0,1 0-1 0 0,-1 0 1 0 0,0-1 0 0 0,-1 1 0 0 0,1-1-1 0 0,-1 1 1 0 0,0-1 0 0 0,0 0 0 0 0,0 0-1 0 0,0-1 1 0 0,-1 1 0 0 0,0 0 0 0 0,1-1-1 0 0,-1 0 1 0 0,0 0 0 0 0,-1 0 0 0 0,1-1-1 0 0,-1 1 1 0 0,1-1 0 0 0,-1 0 0 0 0,0-1-1 0 0,1 1 1 0 0,-7 1 0 0 0,-7 2-66 0 0,1-1 1 0 0,-1-1-1 0 0,1 0 1 0 0,-1-2-1 0 0,-34 0 1 0 0,29-3-709 0 0,0 0 1 0 0,0-2-1 0 0,1-1 1 0 0,0 0 0 0 0,0-2-1 0 0,-35-15 1 0 0,17-2-1583 0 0</inkml:trace>
</inkml:ink>
</file>

<file path=ppt/ink/ink6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5T11:09:54.006"/>
    </inkml:context>
    <inkml:brush xml:id="br0">
      <inkml:brushProperty name="width" value="0.1" units="cm"/>
      <inkml:brushProperty name="height" value="0.1" units="cm"/>
      <inkml:brushProperty name="color" value="#004F8B"/>
    </inkml:brush>
  </inkml:definitions>
  <inkml:trace contextRef="#ctx0" brushRef="#br0">57 176 292,'31'-34'3951,"-23"17"-3679,0 0 1,-2-1-1,0 1 0,0-2 1,2-19-1,-5 25-50,-2 11-133,-12 30 278,-51 234-274,21-79-6,22-95-35,20-41-89,1-37-3914</inkml:trace>
</inkml:ink>
</file>

<file path=ppt/ink/ink6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5T11:09:54.760"/>
    </inkml:context>
    <inkml:brush xml:id="br0">
      <inkml:brushProperty name="width" value="0.1" units="cm"/>
      <inkml:brushProperty name="height" value="0.1" units="cm"/>
      <inkml:brushProperty name="color" value="#004F8B"/>
    </inkml:brush>
  </inkml:definitions>
  <inkml:trace contextRef="#ctx0" brushRef="#br0">7 133 368,'0'0'959,"-7"4"1829,7-4-2705,30 0 220,0-2-1,0-1 1,0-1-1,37-10 0,-1 0-5,320-62 1045,-382 75-1328,1 0-189,0 0-1,0 0 0,0 0 1,0-1-1,0 0 1,0 0-1,0 0 0,-1-1 1,8-4-1</inkml:trace>
</inkml:ink>
</file>

<file path=ppt/ink/ink6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5T11:09:55.154"/>
    </inkml:context>
    <inkml:brush xml:id="br0">
      <inkml:brushProperty name="width" value="0.1" units="cm"/>
      <inkml:brushProperty name="height" value="0.1" units="cm"/>
      <inkml:brushProperty name="color" value="#004F8B"/>
    </inkml:brush>
  </inkml:definitions>
  <inkml:trace contextRef="#ctx0" brushRef="#br0">105 28 392,'6'-18'2595,"-2"9"-601,-5 12-728,-94 411-617,77-280-178,17-132-437,1 6 105</inkml:trace>
</inkml:ink>
</file>

<file path=ppt/ink/ink6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5T11:09:55.609"/>
    </inkml:context>
    <inkml:brush xml:id="br0">
      <inkml:brushProperty name="width" value="0.1" units="cm"/>
      <inkml:brushProperty name="height" value="0.1" units="cm"/>
      <inkml:brushProperty name="color" value="#004F8B"/>
    </inkml:brush>
  </inkml:definitions>
  <inkml:trace contextRef="#ctx0" brushRef="#br0">1 171 572,'1'-9'441,"1"0"0,1 0 0,-1 1 0,1-1 0,1 1-1,0-1 1,0 1 0,0 0 0,12-14 0,-12 16-340,1 1 1,0-1-1,1 0 0,0 1 0,-1 0 1,2 1-1,-1-1 0,0 1 1,1 0-1,0 1 0,0 0 0,0 0 1,0 0-1,0 1 0,1 0 0,-1 0 1,1 1-1,12-1 0,-16 2-84,-1-1 1,0 1-1,1 0 0,-1 1 0,0-1 0,0 1 1,1-1-1,-1 1 0,0 0 0,0 0 0,0 0 1,0 1-1,0-1 0,0 1 0,0 0 0,-1-1 1,1 1-1,0 1 0,-1-1 0,3 3 0,-3-2-9,-1 0 0,0 0 0,0 0 0,0 0 0,0 0 0,0 1 0,-1-1 0,1 0 1,-1 0-1,0 0 0,0 1 0,0-1 0,-1 0 0,1 0 0,-1 0 0,1 0 0,-1 1 0,0-1 0,0 0 0,-3 4 0,-1 5 4,-1-1 1,-1 1 0,1-1 0,-2-1 0,0 1 0,0-1-1,-17 16 1,-77 56 62,48-41-10,40-27 226,17-7-153,34-7-121,7-1 3,-30 4-14,0 0 0,0 1 1,0 1-1,0 0 1,-1 1-1,0 0 0,0 1 1,0 1-1,11 8 1,-20-13-6,0 0 1,-1 1 0,1-1 0,-1 1 0,0-1-1,1 1 1,-2 0 0,1 0 0,0 0 0,-1 0-1,0 1 1,0-1 0,0 1 0,-1-1 0,1 1 0,-1 0-1,0 0 1,-1-1 0,1 1 0,-1 0 0,0 0-1,0 0 1,0 0 0,-1 0 0,0-1 0,1 1-1,-2 0 1,1-1 0,-1 1 0,-3 7 0,2-6-26,-1 0-1,1 0 1,-1 0 0,-1-1 0,1 1 0,-1-1 0,0 0 0,0-1-1,0 1 1,-1-1 0,1 0 0,-1 0 0,0-1 0,-1 0 0,1 0-1,0 0 1,-1-1 0,0 0 0,-11 2 0,10-2-377,0-1-1,1 0 1,-1-1 0,0 0-1,0 0 1,0-1 0,0 0 0,1 0-1,-1 0 1,-12-5 0,1-4-1497</inkml:trace>
</inkml:ink>
</file>

<file path=ppt/ink/ink6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9:56.073"/>
    </inkml:context>
    <inkml:brush xml:id="br0">
      <inkml:brushProperty name="width" value="0.1" units="cm"/>
      <inkml:brushProperty name="height" value="0.1" units="cm"/>
      <inkml:brushProperty name="color" value="#004F8B"/>
    </inkml:brush>
  </inkml:definitions>
  <inkml:trace contextRef="#ctx0" brushRef="#br0">110 7 532 0 0,'-1'-7'5241'0'0,"-79"508"-3427"0"0,73-454-1621 0 0,6-35-115 0 0,0-1 0 0 0,-1 1 0 0 0,-1-1-1 0 0,0 0 1 0 0,-6 17 0 0 0,6-19 354 0 0</inkml:trace>
</inkml:ink>
</file>

<file path=ppt/ink/ink6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5T11:09:56.428"/>
    </inkml:context>
    <inkml:brush xml:id="br0">
      <inkml:brushProperty name="width" value="0.1" units="cm"/>
      <inkml:brushProperty name="height" value="0.1" units="cm"/>
      <inkml:brushProperty name="color" value="#004F8B"/>
    </inkml:brush>
  </inkml:definitions>
  <inkml:trace contextRef="#ctx0" brushRef="#br0">45 81 256,'13'-68'4426,"-13"66"-4164,7-1 325,10-5-103,-9 9-448,-1 1 1,0-1 0,0 1 0,1 0 0,-1 1 0,0-1 0,-1 2 0,1-1 0,0 1 0,-1 0 0,0 0-1,0 0 1,0 1 0,-1 0 0,1 0 0,-1 1 0,0-1 0,-1 1 0,1 0 0,3 8 0,1 0-5,-1 0 1,-1 0 0,0 0 0,0 1 0,-2 0 0,0 1 0,-1-1-1,4 26 1,-8-35-23,0 0 0,0 0 0,-1 0-1,0-1 1,0 1 0,-1 0 0,1 0-1,-1-1 1,0 1 0,-1-1 0,1 0-1,-1 1 1,0-1 0,-1 0 0,1-1 0,-1 1-1,0-1 1,0 1 0,0-1 0,-1-1-1,0 1 1,-8 5 0,2-1-62,-1-1 1,-1 0-1,1-1 0,-1 0 1,0-1-1,-1-1 1,1 0-1,-23 4 0,32-8-190,1 0-1,-1 1 1,0-1-1,0 0 0,0-1 1,1 1-1,-1-1 1,0 1-1,0-1 1,1 0-1,-1-1 1,0 1-1,1-1 0,0 1 1,-5-4-1,1-3-1425</inkml:trace>
</inkml:ink>
</file>

<file path=ppt/ink/ink6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5T11:09:56.938"/>
    </inkml:context>
    <inkml:brush xml:id="br0">
      <inkml:brushProperty name="width" value="0.1" units="cm"/>
      <inkml:brushProperty name="height" value="0.1" units="cm"/>
      <inkml:brushProperty name="color" value="#004F8B"/>
    </inkml:brush>
  </inkml:definitions>
  <inkml:trace contextRef="#ctx0" brushRef="#br0">222 5 212,'0'0'940,"3"-5"1113,-39 62-1454,3 1 0,2 2 1,-43 118-1,60-140-311,-14 62 1,25-88-244,1 1 1,0 0-1,1 0 0,1-1 0,0 1 0,0 0 1,1 0-1,1 0 0,3 12 0,-5-23-87,0-1-1,1 0 0,-1 0 1,1 0-1,-1 0 0,1 1 1,0-1-1,-1 0 0,1 0 1,0 0-1,0 0 1,0-1-1,0 1 0,0 0 1,0 0-1,0 0 0,0-1 1,0 1-1,1 0 0,11 1-2808,3-2 1204</inkml:trace>
</inkml:ink>
</file>

<file path=ppt/ink/ink6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5T11:09:57.357"/>
    </inkml:context>
    <inkml:brush xml:id="br0">
      <inkml:brushProperty name="width" value="0.1" units="cm"/>
      <inkml:brushProperty name="height" value="0.1" units="cm"/>
      <inkml:brushProperty name="color" value="#004F8B"/>
    </inkml:brush>
  </inkml:definitions>
  <inkml:trace contextRef="#ctx0" brushRef="#br0">151 0 472,'0'0'3187,"-5"4"-2936,-12 11-10,1 1-1,0 0 0,1 1 0,-15 21 0,24-29-167,0 0 1,0 0-1,1 1 1,0-1-1,0 1 0,1 0 1,1 0-1,0 1 0,0-1 1,1 1-1,-1 13 0,3-20-25,1 1 0,-1-1-1,1 1 1,0-1-1,0 1 1,1-1 0,-1 0-1,1 0 1,0 0 0,0 0-1,1 0 1,-1 0 0,5 5-1,47 44 337,-20-22-169,-31-28-197,1 1 0,-1 0 0,1 0 0,-1 0 0,-1 0 0,1 1 0,0-1 0,-1 1 0,0 0 0,0-1 0,0 1 0,-1 0 0,0 0 0,0 0 0,0 0 0,0 0 0,-1 1 1,0-1-1,0 0 0,0 0 0,-1 0 0,0 0 0,0 0 0,0 0 0,0 0 0,-1 0 0,0 0 0,0 0 0,0-1 0,0 1 0,-1-1 0,0 0 0,0 1 0,0-1 0,-1-1 0,1 1 0,-1 0 0,0-1 1,0 0-1,0 0 0,0 0 0,-6 3 0,9-5-122,0 0 0,-1-1-1,1 1 1,0 0 0,-1 0 0,1-1 0,-1 1 0,1-1 0,-1 0 0,1 1 0,-1-1 0,1 0 0,-1 0 0,1 0-1,-1 0 1,1 0 0,-1 0 0,1 0 0,-1-1 0,1 1 0,-1 0 0,1-1 0,0 1 0,-1-1 0,1 0-1,-1 1 1,0-2 0,1 1 36,-3-15-3614</inkml:trace>
</inkml:ink>
</file>

<file path=ppt/ink/ink6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5T11:09:57.715"/>
    </inkml:context>
    <inkml:brush xml:id="br0">
      <inkml:brushProperty name="width" value="0.1" units="cm"/>
      <inkml:brushProperty name="height" value="0.1" units="cm"/>
      <inkml:brushProperty name="color" value="#004F8B"/>
    </inkml:brush>
  </inkml:definitions>
  <inkml:trace contextRef="#ctx0" brushRef="#br0">0 73 604,'0'0'599,"7"-20"2524,3 16-2887,0 0 0,1 0 0,-1 1 0,1 0 0,0 1 0,0 0 0,19 0 0,2-2 84,40-4 183,-1 1-501,-23-2-3872</inkml:trace>
</inkml:ink>
</file>

<file path=ppt/ink/ink6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09:58.256"/>
    </inkml:context>
    <inkml:brush xml:id="br0">
      <inkml:brushProperty name="width" value="0.1" units="cm"/>
      <inkml:brushProperty name="height" value="0.1" units="cm"/>
      <inkml:brushProperty name="color" value="#004F8B"/>
    </inkml:brush>
  </inkml:definitions>
  <inkml:trace contextRef="#ctx0" brushRef="#br0">155 52 20 0 0,'0'0'430'0'0,"16"-28"4043"0"0,-16 26-4418 0 0,0 1 1 0 0,0-1-1 0 0,-1 1 0 0 0,1 0 1 0 0,0-1-1 0 0,-1 1 0 0 0,1 0 0 0 0,-1-1 1 0 0,1 1-1 0 0,-1 0 0 0 0,0 0 1 0 0,1-1-1 0 0,-1 1 0 0 0,0 0 1 0 0,-2-2-1 0 0,2 2 135 0 0,-3 1-182 0 0,0 1-1 0 0,1 0 1 0 0,-1 0-1 0 0,0 0 1 0 0,1 0 0 0 0,-1 0-1 0 0,1 1 1 0 0,-1-1 0 0 0,1 1-1 0 0,0 0 1 0 0,-1 0 0 0 0,1 0-1 0 0,0 0 1 0 0,1 1 0 0 0,-1 0-1 0 0,0-1 1 0 0,1 1 0 0 0,-1 0-1 0 0,1 0 1 0 0,-3 4 0 0 0,-5 9 33 0 0,1 0 0 0 0,-13 32 0 0 0,16-33 6 0 0,-3 6 3 0 0,1 0 0 0 0,1 0 0 0 0,2 0 0 0 0,0 1 0 0 0,1 0 0 0 0,-2 23 0 0 0,7-15 3 0 0,0-26-4 0 0,-1 0 0 0 0,1-1 0 0 0,0 1 0 0 0,0-1 0 0 0,0 1 1 0 0,0-1-1 0 0,1 1 0 0 0,2 4 0 0 0,-2-6-24 0 0,0 0 0 0 0,-1 0 0 0 0,1 0 0 0 0,0-1 0 0 0,0 1 1 0 0,0-1-1 0 0,0 1 0 0 0,0-1 0 0 0,0 1 0 0 0,0-1 0 0 0,1 0 0 0 0,-1 0 0 0 0,0 0 0 0 0,1-1 0 0 0,-1 1 0 0 0,1 0 1 0 0,-1-1-1 0 0,1 0 0 0 0,-1 1 0 0 0,1-1 0 0 0,-1 0 0 0 0,1 0 0 0 0,-1-1 0 0 0,5 0 0 0 0,18-2 75 0 0,9-7 9 0 0,-2-6-37 0 0,-25 12-72 0 0,0-1 1 0 0,0-1-1 0 0,-1 1 1 0 0,0-1-1 0 0,0 0 1 0 0,0-1-1 0 0,0 1 0 0 0,-1-1 1 0 0,0 0-1 0 0,-1-1 1 0 0,0 1-1 0 0,0-1 1 0 0,0 0-1 0 0,2-9 0 0 0,6-29-29 0 0,-11 40 13 0 0,-1 0-1 0 0,1-1 0 0 0,-1 1 1 0 0,0 0-1 0 0,-1-1 0 0 0,0 1 1 0 0,0 0-1 0 0,0 0 0 0 0,-1-1 1 0 0,1 1-1 0 0,-2 0 0 0 0,1 0 0 0 0,-1 1 1 0 0,1-1-1 0 0,-1 1 0 0 0,-1-1 1 0 0,1 1-1 0 0,-1 0 0 0 0,0 0 1 0 0,0 0-1 0 0,-1 1 0 0 0,0-1 1 0 0,1 1-1 0 0,-8-5 0 0 0,7 6-409 0 0,0 1-1 0 0,0-1 1 0 0,0 1-1 0 0,0 0 1 0 0,-1 0-1 0 0,1 0 1 0 0,-1 1-1 0 0,1 0 1 0 0,-1 0-1 0 0,-10-1 1 0 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5:28.515"/>
    </inkml:context>
    <inkml:brush xml:id="br0">
      <inkml:brushProperty name="width" value="0.05" units="cm"/>
      <inkml:brushProperty name="height" value="0.05" units="cm"/>
      <inkml:brushProperty name="color" value="#E71224"/>
    </inkml:brush>
  </inkml:definitions>
  <inkml:trace contextRef="#ctx0" brushRef="#br0">79 179 152 0 0,'0'0'1846'0'0,"5"5"-1255"0"0,0-7 2425 0 0,6-8-2445 0 0,-1-1 0 0 0,0 0-1 0 0,8-14 1 0 0,12-13 462 0 0,-28 37-880 0 0,4-12 761 0 0,-142 258-870 0 0,97-162 48 0 0,38-81 346 0 0,7-5-418 0 0,52-32 66 0 0,-2-3-1 0 0,93-81 1 0 0,-148 118-95 0 0,12-9 24 0 0,-7 10-212 0 0,-6 9 184 0 0,0-1 0 0 0,-1 1 0 0 0,-1-1 0 0 0,1 1 0 0 0,-5 10 0 0 0,6-9 11 0 0,-1-1-1 0 0,1 0 0 0 0,1 1 1 0 0,2 15-1 0 0,-3-25 7 0 0,0 0 1 0 0,0 1-1 0 0,0-1 0 0 0,0 0 1 0 0,0 1-1 0 0,0-1 0 0 0,1 0 1 0 0,-1 1-1 0 0,0-1 0 0 0,0 0 1 0 0,0 1-1 0 0,0-1 0 0 0,0 0 1 0 0,1 1-1 0 0,-1-1 0 0 0,0 0 1 0 0,0 1-1 0 0,1-1 0 0 0,-1 0 1 0 0,0 0-1 0 0,0 1 0 0 0,1-1 1 0 0,-1 0-1 0 0,0 0 0 0 0,1 0 0 0 0,-1 1 1 0 0,0-1-1 0 0,1 0 0 0 0,-1 0 1 0 0,0 0-1 0 0,1 0 0 0 0,-1 0 1 0 0,0 0-1 0 0,1 0 0 0 0,-1 0 1 0 0,1 0-1 0 0,-1 0 0 0 0,0 0 1 0 0,1 0-1 0 0,-1 0 0 0 0,1 0 1 0 0,20-11 82 0 0,26-34-45 0 0,-34 31-14 0 0,8-3-25 0 0,-1-1 0 0 0,-1-1 0 0 0,-1-1 0 0 0,-1-1 0 0 0,16-25 0 0 0,-3-7 8 0 0,-29 51-24 0 0,0 3-53 0 0,-1-1 49 0 0,0 1 0 0 0,1-1 0 0 0,-1 1 0 0 0,0 0 1 0 0,1-1-1 0 0,-1 1 0 0 0,0 0 0 0 0,0-1 1 0 0,0 1-1 0 0,1-1 0 0 0,-1 1 0 0 0,0 0 1 0 0,0-1-1 0 0,0 1 0 0 0,0 0 0 0 0,0-1 1 0 0,0 1-1 0 0,0 0 0 0 0,-1-1 0 0 0,1 1 0 0 0,0 0 1 0 0,0-1-1 0 0,0 1 0 0 0,-1 0 0 0 0,1-1 1 0 0,0 1-1 0 0,-1-1 0 0 0,1 1 0 0 0,0-1 1 0 0,-2 2-1 0 0,1 1 14 0 0,0 1-1 0 0,-1-1 1 0 0,1 1 0 0 0,0-1 0 0 0,0 1 0 0 0,1 0-1 0 0,-1-1 1 0 0,1 1 0 0 0,0 0 0 0 0,0 0 0 0 0,0-1-1 0 0,0 1 1 0 0,1 0 0 0 0,0-1 0 0 0,0 1 0 0 0,0 0-1 0 0,0-1 1 0 0,0 1 0 0 0,0-1 0 0 0,1 1 0 0 0,0-1-1 0 0,0 0 1 0 0,4 6 0 0 0,-4-8 4 0 0,0 1 1 0 0,1-1-1 0 0,-1 0 1 0 0,1 0-1 0 0,-1 0 1 0 0,1 0-1 0 0,0 0 1 0 0,-1 0-1 0 0,1-1 1 0 0,0 1-1 0 0,-1-1 1 0 0,1 0-1 0 0,0 0 0 0 0,0 0 1 0 0,-1 0-1 0 0,1 0 1 0 0,0-1-1 0 0,3 0 1 0 0,-3 1-4 0 0,9-2-21 0 0,-1 0-1 0 0,1-1 1 0 0,-1 0 0 0 0,0-1 0 0 0,0 0 0 0 0,0-1-1 0 0,0 0 1 0 0,-1-1 0 0 0,1 0 0 0 0,-2 0-1 0 0,1-1 1 0 0,-1 0 0 0 0,0-1 0 0 0,0 0-1 0 0,-1-1 1 0 0,0 1 0 0 0,0-2 0 0 0,6-10 0 0 0,20-40 97 0 0,-34 59-80 0 0,-4 7-106 0 0,-113 192 85 0 0,13-20 58 0 0,83-140 802 0 0,35-62-794 0 0,1 1 0 0 0,1 0 0 0 0,0 2 0 0 0,2-1 0 0 0,1 2 0 0 0,0 1 0 0 0,2 0 1 0 0,0 1-1 0 0,36-22 0 0 0,-53 38-31 0 0,-1 1-12 0 0,1 0 0 0 0,0 0-1 0 0,-1 0 1 0 0,1 0-1 0 0,0 1 1 0 0,0-1 0 0 0,0 1-1 0 0,-1 0 1 0 0,1 0-1 0 0,5 1 1 0 0,-8 0 2 0 0,0-1-1 0 0,0 1 1 0 0,0 0 0 0 0,-1-1-1 0 0,1 1 1 0 0,0 0 0 0 0,0 0-1 0 0,-1 0 1 0 0,1 0-1 0 0,0-1 1 0 0,-1 1 0 0 0,1 0-1 0 0,0 0 1 0 0,-1 0 0 0 0,0 0-1 0 0,1 0 1 0 0,-1 1 0 0 0,0-1-1 0 0,1 0 1 0 0,-1 0 0 0 0,0 0-1 0 0,0 0 1 0 0,0 0 0 0 0,0 0-1 0 0,0 0 1 0 0,0 1-1 0 0,0-1 1 0 0,0 0 0 0 0,-1 0-1 0 0,1 0 1 0 0,0 0 0 0 0,-1 1-1 0 0,-3 32-26 0 0,2-12 5 0 0,0-1 0 0 0,-2 0-1 0 0,-11 34 1 0 0,15-53 33 0 0,0-1-5 0 0,0 0-1 0 0,0 0 1 0 0,0 0-1 0 0,0 0 1 0 0,0 0 0 0 0,0 0-1 0 0,0 0 1 0 0,1 0-1 0 0,-1 0 1 0 0,0 0 0 0 0,1 0-1 0 0,-1 0 1 0 0,1 0-1 0 0,-1 0 1 0 0,1 0 0 0 0,-1 0-1 0 0,1-1 1 0 0,0 1-1 0 0,-1 0 1 0 0,1 0 0 0 0,0-1-1 0 0,0 1 1 0 0,0 0-1 0 0,-1-1 1 0 0,3 2 0 0 0,-1-2 2 0 0,0 1 1 0 0,1 0 0 0 0,-1-1 0 0 0,0 1 0 0 0,1-1 0 0 0,-1 0 0 0 0,1 0 0 0 0,-1 0 0 0 0,0 0 0 0 0,5-1 0 0 0,3 0 7 0 0,-1-2 1 0 0,1 1 0 0 0,-1-1-1 0 0,16-8 1 0 0,-8 2 0 0 0,0-1 0 0 0,0 0 1 0 0,-1-1-1 0 0,0-1 0 0 0,-1-1 1 0 0,-1 0-1 0 0,0-1 0 0 0,22-28 1 0 0,-28 20 19 0 0,-9 9-446 0 0,-4 18 406 0 0,0 1 0 0 0,0-1 0 0 0,0 1 0 0 0,1 0 0 0 0,0 1 0 0 0,0-1 0 0 0,0 1 0 0 0,1-1 0 0 0,0 1 0 0 0,1 0-1 0 0,-1 1 1 0 0,-1 12 0 0 0,3-18 10 0 0,0 1-1 0 0,0 0 0 0 0,1-1 0 0 0,-1 1 1 0 0,1-1-1 0 0,0 1 0 0 0,0 0 0 0 0,0-1 1 0 0,0 1-1 0 0,0 0 0 0 0,1-1 0 0 0,-1 1 1 0 0,1-1-1 0 0,0 1 0 0 0,-1-1 1 0 0,1 1-1 0 0,0-1 0 0 0,1 1 0 0 0,-1-1 1 0 0,0 0-1 0 0,1 0 0 0 0,2 4 0 0 0,-1-5 1 0 0,-1 0 0 0 0,1 0 0 0 0,0 0 0 0 0,-1 0 0 0 0,1-1 0 0 0,0 1 0 0 0,0-1 0 0 0,0 0-1 0 0,0 0 1 0 0,0 0 0 0 0,-1 0 0 0 0,1 0 0 0 0,0 0 0 0 0,0-1 0 0 0,0 0 0 0 0,0 1 0 0 0,-1-1 0 0 0,1 0-1 0 0,5-3 1 0 0,14-7-10 0 0,-1-1 0 0 0,0-1 0 0 0,-1-1 0 0 0,0-1 0 0 0,-1-1 0 0 0,32-34 0 0 0,-23 23 2 0 0,-17 20-175 0 0,-7 11 72 0 0,-9 26 38 0 0,-23 40 52 0 0,15-45 3 0 0,1-6 19 0 0,1 2 0 0 0,-9 23-1 0 0,19-42 233 0 0,8-8-208 0 0,42-40 21 0 0,-29 25-32 0 0,1 1-1 0 0,1 0 1 0 0,1 2-1 0 0,1 0 0 0 0,0 2 1 0 0,53-26-1 0 0,-76 41-19 0 0,0 1 1 0 0,0 0-1 0 0,0-1 0 0 0,0 1 0 0 0,0 0 0 0 0,0 0 0 0 0,0-1 0 0 0,1 1 0 0 0,-1 0 0 0 0,0 0 1 0 0,0 0-1 0 0,0 0 0 0 0,0 1 0 0 0,0-1 0 0 0,0 0 0 0 0,0 0 0 0 0,0 1 0 0 0,0-1 1 0 0,0 0-1 0 0,0 1 0 0 0,0-1 0 0 0,0 1 0 0 0,0 0 0 0 0,0-1 0 0 0,0 1 0 0 0,0 0 0 0 0,0-1 1 0 0,-1 1-1 0 0,1 0 0 0 0,0 0 0 0 0,-1 0 0 0 0,1-1 0 0 0,0 1 0 0 0,-1 0 0 0 0,1 0 0 0 0,-1 0 1 0 0,1 0-1 0 0,-1 0 0 0 0,0 0 0 0 0,1 0 0 0 0,-1 1 0 0 0,0-1 0 0 0,0 0 0 0 0,0 0 1 0 0,0 2-1 0 0,1 2-2 0 0,-1 0 0 0 0,1 0 0 0 0,-1 1 0 0 0,-1-1 1 0 0,1 0-1 0 0,-1 0 0 0 0,0 0 0 0 0,-1 6 0 0 0,-60 131-1451 0 0</inkml:trace>
</inkml:ink>
</file>

<file path=ppt/ink/ink6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5T11:09:58.674"/>
    </inkml:context>
    <inkml:brush xml:id="br0">
      <inkml:brushProperty name="width" value="0.1" units="cm"/>
      <inkml:brushProperty name="height" value="0.1" units="cm"/>
      <inkml:brushProperty name="color" value="#004F8B"/>
    </inkml:brush>
  </inkml:definitions>
  <inkml:trace contextRef="#ctx0" brushRef="#br0">269 104 56,'-8'-91'4202,"8"88"-3744,0 3-443,0 0-1,0-1 1,0 1 0,0 0 0,0-1 0,0 1 0,0-1 0,0 1-1,0 0 1,0-1 0,0 1 0,0 0 0,0-1 0,0 1 0,0 0-1,-1-1 1,1 1 0,0 0 0,0 0 0,0-1 0,-1 1 0,1 0-1,0-1 1,0 1 0,-1 0 0,1 0 0,0 0 0,0-1 0,-1 1-1,1 0 1,0 0 0,-1 0 0,1 0 0,0-1 0,-1 1-1,1 0 1,0 0 0,-1 0 0,1 0 0,0 0 0,-1 0 0,1 0-1,0 0 1,-1 0 0,1 0 0,0 0 0,-1 0 0,1 0 0,0 0-1,-1 1 1,1-1 0,0 0 0,-1 0 0,-9 9 24,0 1 1,1-1 0,0 2-1,1-1 1,0 1 0,1 0-1,0 1 1,1-1-1,0 2 1,-6 16 0,-42 144 222,47-147-201,-24 94 324,-23 183 0,44-170-290,11-119-372</inkml:trace>
</inkml:ink>
</file>

<file path=ppt/ink/ink6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5T11:09:59.076"/>
    </inkml:context>
    <inkml:brush xml:id="br0">
      <inkml:brushProperty name="width" value="0.1" units="cm"/>
      <inkml:brushProperty name="height" value="0.1" units="cm"/>
      <inkml:brushProperty name="color" value="#004F8B"/>
    </inkml:brush>
  </inkml:definitions>
  <inkml:trace contextRef="#ctx0" brushRef="#br0">72 0 88,'0'0'3078,"-4"4"-2936,-11 7 123,2 2 1,-19 21 0,31-33-191,-5 3 2563,15-27-2543,-7 17-3,0 4-81,-2 1-35,0 0 1,0 1-1,1-1 0,-1 1 1,0-1-1,0 1 0,1-1 1,-1 1-1,0-1 1,1 1-1,-1-1 0,0 1 1,1 0-1,-1-1 0,1 1 1,-1-1-1,1 1 1,-1 0-1,1 0 0,-1-1 1,1 1-1,-1 0 0,1 0 1,-1 0-1,1-1 1,-1 1-1,1 0 0,0 0 1,-1 0-1,1 0 0,-1 0 1,1 0-1,0 0 0,-1 0 1,2 1-1,17 19-3013,-11-13 1277</inkml:trace>
</inkml:ink>
</file>

<file path=ppt/ink/ink6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5T11:09:59.451"/>
    </inkml:context>
    <inkml:brush xml:id="br0">
      <inkml:brushProperty name="width" value="0.1" units="cm"/>
      <inkml:brushProperty name="height" value="0.1" units="cm"/>
      <inkml:brushProperty name="color" value="#004F8B"/>
    </inkml:brush>
  </inkml:definitions>
  <inkml:trace contextRef="#ctx0" brushRef="#br0">64 4 304,'-1'-4'4934,"-17"31"-3880,-21 41-765,39-68-318,-1 0 1,1 1-1,-1-1 0,1 1 0,0-1 0,-1 0 0,1 1 1,0-1-1,-1 1 0,1-1 0,0 1 0,0-1 0,-1 0 0,1 1 1,0-1-1,0 1 0,0 0 0,0-1 0,0 1 0,0-1 1,0 1-1,0-1 0,0 1 0,0-1 0,0 1 0,0-1 1,0 1-1,0-1 0,0 1 0,0-1 0,1 1 0,-1-1 1,0 1-1,1 0 0,12-10-2392,-7 4 2336,7-8-1641</inkml:trace>
</inkml:ink>
</file>

<file path=ppt/ink/ink6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5T11:09:59.793"/>
    </inkml:context>
    <inkml:brush xml:id="br0">
      <inkml:brushProperty name="width" value="0.1" units="cm"/>
      <inkml:brushProperty name="height" value="0.1" units="cm"/>
      <inkml:brushProperty name="color" value="#004F8B"/>
    </inkml:brush>
  </inkml:definitions>
  <inkml:trace contextRef="#ctx0" brushRef="#br0">228 1 64,'0'0'1786,"4"3"-1417,7 6-213,-1 1 0,0 0-1,0 1 1,-1 0 0,-1 0 0,0 1 0,0 0 0,-2 0-1,9 20 1,7 21 290,14 57 1,-24-69-240,-2 1 1,-2 0 0,-2 0-1,-1 0 1,-3 1 0,-1-1-1,-2 1 1,-8 53 0,5-77-155,0-1 0,-1 1-1,-1-1 1,0 0 0,-2 0 0,0 0 0,-1-1 0,-1-1 0,-11 17 0,12-22-118,-1-1 0,0 1 0,0-1 0,-1-1 0,-1 0 0,1-1 0,-1 0 0,-1-1 0,1 0 0,-1-1-1,-1 0 1,1-1 0,-19 5 0,20-7-372,-1-1 1,1 0-1,0-1 0,-1 0 0,1-1 0,-18-2 1,-22-6-1312</inkml:trace>
</inkml:ink>
</file>

<file path=ppt/ink/ink6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5T11:10:18.808"/>
    </inkml:context>
    <inkml:brush xml:id="br0">
      <inkml:brushProperty name="width" value="0.1" units="cm"/>
      <inkml:brushProperty name="height" value="0.1" units="cm"/>
      <inkml:brushProperty name="color" value="#004F8B"/>
    </inkml:brush>
  </inkml:definitions>
  <inkml:trace contextRef="#ctx0" brushRef="#br0">90 7 224,'-41'6'3384,"-7"23"-2066,56-29-1220,253-18 681,-73 2-283,-162 13-423,20 1 152,-44 2-161,0 0-50,-1 0-61,-1-1 0,0 1 0,1 0-1,-1 0 1,1-1 0,-1 1 0,0 0 0,1 0 0,-1 0 0,1 0 0,-1 0-1,0 0 1,1 0 0,-1 0 0,1 0 0,-1 0 0,1 0 0,-1 0 0,0 0-1,1 0 1,-1 0 0,1 0 0,-1 0 0,1 1 0,-1-1 0,0 0 0,1 0-1,-1 0 1,0 1 0,1-1 0,-1 0 0,0 0 0,1 1 0,-1-1 0,0 0-1,0 1 1,1-1 0,-1 0 0,0 1 0,0-1 0,1 1 0,-1-1 0,0 0-1,0 1 1,0-1 0,0 1 0,0-1 0,0 0 0,0 1 0,0-1-1,0 1 1,0-1 0,0 1 0,0-1 0,0 0 0,0 1 0,0-1 0,0 1-1,0-1 1,0 1 0,-1-1 0,1 0 0,0 1 0,0-1 0,-1 0 0,1 1-1,-1-1 1,-8 14-1265,6-10 98</inkml:trace>
</inkml:ink>
</file>

<file path=ppt/ink/ink6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5T11:10:19.385"/>
    </inkml:context>
    <inkml:brush xml:id="br0">
      <inkml:brushProperty name="width" value="0.1" units="cm"/>
      <inkml:brushProperty name="height" value="0.1" units="cm"/>
      <inkml:brushProperty name="color" value="#004F8B"/>
    </inkml:brush>
  </inkml:definitions>
  <inkml:trace contextRef="#ctx0" brushRef="#br0">0 106 580,'21'7'1684,"444"-97"2478,-400 80-3777,39-2 450,-102 12-787,-9 3-1563,-39 18-1536,37-17 1291</inkml:trace>
</inkml:ink>
</file>

<file path=ppt/ink/ink6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0:20.770"/>
    </inkml:context>
    <inkml:brush xml:id="br0">
      <inkml:brushProperty name="width" value="0.1" units="cm"/>
      <inkml:brushProperty name="height" value="0.1" units="cm"/>
      <inkml:brushProperty name="color" value="#004F8B"/>
    </inkml:brush>
  </inkml:definitions>
  <inkml:trace contextRef="#ctx0" brushRef="#br0">23 118 324 0 0,'0'0'4534'0'0,"1"-6"-4330"0"0,7-16 11 0 0,-3 8 59 0 0,0 0 1 0 0,-1 0 0 0 0,0-1 0 0 0,1-18 0 0 0,4 111-192 0 0,-30 162-7 0 0,9-140-13 0 0,-1 4-50 0 0,5-50 29 0 0,2 0 0 0 0,2 0-1 0 0,5 78 1 0 0,0-130-30 0 0,-2 12 99 0 0</inkml:trace>
</inkml:ink>
</file>

<file path=ppt/ink/ink6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0:21.796"/>
    </inkml:context>
    <inkml:brush xml:id="br0">
      <inkml:brushProperty name="width" value="0.1" units="cm"/>
      <inkml:brushProperty name="height" value="0.1" units="cm"/>
      <inkml:brushProperty name="color" value="#004F8B"/>
    </inkml:brush>
  </inkml:definitions>
  <inkml:trace contextRef="#ctx0" brushRef="#br0">148 139 392 0 0,'-84'7'3558'0'0,"81"-6"-3380"0"0,-58 5 1205 0 0,356-69 243 0 0,103-10-1292 0 0,-383 71-326 0 0,22-4-64 0 0,-23 3-262 0 0,-1 0 0 0 0,1 2 1 0 0,0 0-1 0 0,23 1 1 0 0</inkml:trace>
</inkml:ink>
</file>

<file path=ppt/ink/ink6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0:23.562"/>
    </inkml:context>
    <inkml:brush xml:id="br0">
      <inkml:brushProperty name="width" value="0.1" units="cm"/>
      <inkml:brushProperty name="height" value="0.1" units="cm"/>
      <inkml:brushProperty name="color" value="#004F8B"/>
    </inkml:brush>
  </inkml:definitions>
  <inkml:trace contextRef="#ctx0" brushRef="#br0">104 152 356 0 0,'2'-16'1182'0'0,"9"-51"2775"0"0,-9 73-3901 0 0,0 10-25 0 0,-1 0-1 0 0,0 0 0 0 0,0 0 1 0 0,-2 0-1 0 0,0 0 0 0 0,-1 0 1 0 0,-4 16-1 0 0,-35 121 145 0 0,19-77-86 0 0,-14 68 374 0 0,36-142-414 0 0,0-2-32 0 0,0 0-1 0 0,0 0 1 0 0,-1 0-1 0 0,1 0 1 0 0,0 0-1 0 0,0 0 1 0 0,0 0-1 0 0,0 0 1 0 0,0-1 0 0 0,0 1-1 0 0,0 0 1 0 0,0 0-1 0 0,0 0 1 0 0,0 0-1 0 0,0 0 1 0 0,-1 0 0 0 0,1 0-1 0 0,0 0 1 0 0,0 0-1 0 0,0 0 1 0 0,0 0-1 0 0,0 0 1 0 0,0 0 0 0 0,0 0-1 0 0,0 0 1 0 0,0 0-1 0 0,-1 0 1 0 0,1 0-1 0 0,0 0 1 0 0,0 0-1 0 0,0 0 1 0 0,0 0 0 0 0,0 0-1 0 0,0 0 1 0 0,0 0-1 0 0,0 0 1 0 0,-1 0-1 0 0,1 0 1 0 0,0 0 0 0 0,0 0-1 0 0,0 0 1 0 0,0 0-1 0 0,0 1 1 0 0,0-1-1 0 0,0 0 1 0 0,0 0 0 0 0,0 0-1 0 0,0 0 1 0 0,0 0-1 0 0,0 0 1 0 0,0 0-1 0 0,0 0 1 0 0,-1 0-1 0 0,1 0 1 0 0,0 1 0 0 0,0-1-1 0 0,0 0 1 0 0,0 0-1 0 0,0 0 1 0 0,0 0-1 0 0,0 0 1 0 0,0 0 0 0 0,0 0-1 0 0,0 0 1 0 0,0 1-1 0 0,0-1 1 0 0,0 0-1 0 0,0 0 1 0 0,1 0 0 0 0,-7-13 210 0 0,1-31-241 0 0,8 26 32 0 0,0 0 1 0 0,1 0 0 0 0,0 0-1 0 0,2 1 1 0 0,13-30 0 0 0,49-84 8 0 0,-52 101-35 0 0,2 1 0 0 0,1 1 0 0 0,2 0-1 0 0,0 2 1 0 0,2 0 0 0 0,0 1 0 0 0,2 2 0 0 0,29-22 0 0 0,-53 44 1 0 0,0 0 0 0 0,1 0 0 0 0,-1 0 0 0 0,1 0 0 0 0,-1 0 0 0 0,0 0 0 0 0,1 0 0 0 0,0 1 0 0 0,-1-1 0 0 0,1 0 0 0 0,0 1 0 0 0,-1-1 0 0 0,1 1 0 0 0,0 0 0 0 0,-1 0 0 0 0,1-1 0 0 0,0 1 0 0 0,0 0 0 0 0,-1 1 0 0 0,1-1 0 0 0,0 0 0 0 0,-1 0 0 0 0,3 1 0 0 0,-2 1 4 0 0,0-1 0 0 0,-1 1 1 0 0,1-1-1 0 0,-1 1 0 0 0,0-1 1 0 0,1 1-1 0 0,-1 0 0 0 0,0 0 1 0 0,0 0-1 0 0,0 0 0 0 0,0 0 1 0 0,0 0-1 0 0,0 0 0 0 0,-1 0 1 0 0,1 0-1 0 0,-1 0 0 0 0,1 4 1 0 0,0 1 7 0 0,-1 1 0 0 0,0-1 1 0 0,0 1-1 0 0,0 0 0 0 0,-1-1 1 0 0,0 1-1 0 0,-1-1 1 0 0,1 1-1 0 0,-5 9 0 0 0,-28 60 0 0 0,17-48 8 0 0,-2-1-1 0 0,-1-1 1 0 0,-2-1 0 0 0,0-1 0 0 0,-1-1 0 0 0,-2-1 0 0 0,-51 38-1 0 0,40-36 102 0 0,34-25-64 0 0,0-2-72 0 0,-1 0 13 0 0,1 1 0 0 0,-1-1 1 0 0,1 0-1 0 0,-1 1 0 0 0,0-1 0 0 0,0 1 1 0 0,0 0-1 0 0,0 0 0 0 0,0 0 1 0 0,0 0-1 0 0,0 1 0 0 0,-6-1 0 0 0,6 7-26 0 0,0 1 28 0 0,5-9 89 0 0,26-33 35 0 0,-21 30-122 0 0,1 0 0 0 0,0 0-1 0 0,0 1 1 0 0,0 0 0 0 0,0 1 0 0 0,1 0-1 0 0,0 0 1 0 0,-1 1 0 0 0,1 0 0 0 0,0 1-1 0 0,10-1 1 0 0,-12 1 3 0 0,0 1-1 0 0,1 0 0 0 0,-1 0 1 0 0,0 1-1 0 0,0-1 1 0 0,0 2-1 0 0,0-1 0 0 0,0 1 1 0 0,0 0-1 0 0,-1 0 1 0 0,1 1-1 0 0,-1 0 0 0 0,1 0 1 0 0,7 6-1 0 0,-11-6 1 0 0,0 0 0 0 0,0 0 0 0 0,-1 1 0 0 0,1-1 1 0 0,-1 1-1 0 0,0-1 0 0 0,0 1 0 0 0,0 0 0 0 0,0 0 0 0 0,0 0 0 0 0,-1 0 0 0 0,0 0 0 0 0,0 0 1 0 0,0 1-1 0 0,-1-1 0 0 0,1 9 0 0 0,0-6 4 0 0,-1 1 0 0 0,-1 0 0 0 0,1-1 0 0 0,-1 1 0 0 0,-1 0 0 0 0,1-1 1 0 0,-1 1-1 0 0,-5 10 0 0 0,2-7-2 0 0,-1-2 1 0 0,0 1 0 0 0,0-1-1 0 0,-1 0 1 0 0,0 0 0 0 0,-1 0-1 0 0,0-1 1 0 0,0 0 0 0 0,-1-1-1 0 0,0 0 1 0 0,-11 6 0 0 0,13-8 7 0 0,0-1 0 0 0,-1 0 1 0 0,0 0-1 0 0,0-1 1 0 0,0 0-1 0 0,0 0 0 0 0,-1-1 1 0 0,1 0-1 0 0,-1-1 0 0 0,1 0 1 0 0,-1 0-1 0 0,0-1 0 0 0,1 0 1 0 0,-18-2-1 0 0,25 2-10 0 0,-1 0 0 0 0,1 0 0 0 0,0 0-1 0 0,-1 0 1 0 0,1-1 0 0 0,-1 1 0 0 0,1 0 0 0 0,0-1-1 0 0,-1 1 1 0 0,1-1 0 0 0,0 1 0 0 0,0-1 0 0 0,-1 0-1 0 0,1 0 1 0 0,0 0 0 0 0,0 1 0 0 0,0-1 0 0 0,0 0 0 0 0,0 0-1 0 0,0 0 1 0 0,0-1 0 0 0,0 1 0 0 0,1 0 0 0 0,-1 0-1 0 0,0 0 1 0 0,1-1 0 0 0,-2-2 0 0 0,2 2-20 0 0,1 0 0 0 0,-1 0 0 0 0,0 0 0 0 0,1-1 0 0 0,-1 1 1 0 0,1 0-1 0 0,0 0 0 0 0,0 0 0 0 0,0 0 0 0 0,0 0 0 0 0,0 0 0 0 0,0 0 0 0 0,1 0 0 0 0,-1 1 0 0 0,3-3 1 0 0,6-8-603 0 0,2 2 1 0 0,-1-1 0 0 0,21-13 0 0 0,-12 12-1366 0 0,5-1 150 0 0</inkml:trace>
</inkml:ink>
</file>

<file path=ppt/ink/ink6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0:24.107"/>
    </inkml:context>
    <inkml:brush xml:id="br0">
      <inkml:brushProperty name="width" value="0.1" units="cm"/>
      <inkml:brushProperty name="height" value="0.1" units="cm"/>
      <inkml:brushProperty name="color" value="#004F8B"/>
    </inkml:brush>
  </inkml:definitions>
  <inkml:trace contextRef="#ctx0" brushRef="#br0">79 15 92 0 0,'-1'-1'216'0'0,"1"0"1"0"0,-1 0-1 0 0,0 0 0 0 0,0 0 1 0 0,1 0-1 0 0,-1 0 0 0 0,0 1 1 0 0,0-1-1 0 0,0 0 0 0 0,0 0 1 0 0,0 1-1 0 0,-1-1 0 0 0,1 1 1 0 0,0-1-1 0 0,0 1 0 0 0,0-1 1 0 0,0 1-1 0 0,-1 0 0 0 0,1-1 1 0 0,0 1-1 0 0,0 0 0 0 0,-2 0 1 0 0,2 1-157 0 0,0-1 0 0 0,1 1-1 0 0,-1-1 1 0 0,0 1 0 0 0,0 0 0 0 0,1-1 0 0 0,-1 1 0 0 0,1 0 0 0 0,-1 0 0 0 0,0 0 0 0 0,1-1 0 0 0,-1 1-1 0 0,1 0 1 0 0,0 0 0 0 0,-1 0 0 0 0,1 0 0 0 0,0 0 0 0 0,-1 0 0 0 0,1 0 0 0 0,0 0 0 0 0,0 1 0 0 0,-1 13-377 0 0,0 0 0 0 0,3 29 0 0 0,-2-28 839 0 0,0 141 2 0 0,-27 211 0 0 0,26-365-509 0 0,0 5 55 0 0,0 1 0 0 0,0 0 0 0 0,-1-1 0 0 0,-6 17-1 0 0,7-24 75 0 0,1 11-352 0 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5:32.083"/>
    </inkml:context>
    <inkml:brush xml:id="br0">
      <inkml:brushProperty name="width" value="0.05" units="cm"/>
      <inkml:brushProperty name="height" value="0.05" units="cm"/>
      <inkml:brushProperty name="color" value="#E71224"/>
    </inkml:brush>
  </inkml:definitions>
  <inkml:trace contextRef="#ctx0" brushRef="#br0">329 0 4 0 0,'0'0'7239'0'0,"-6"3"-7197"0"0,-14 11 27 0 0,0 0-1 0 0,0 2 1 0 0,2 0 0 0 0,-34 36 0 0 0,23-21-31 0 0,-92 106 341 0 0,97-114-126 0 0,23-22-191 0 0,-10 8 595 0 0,5-5-1247 0 0,30-27-6234 0 0</inkml:trace>
</inkml:ink>
</file>

<file path=ppt/ink/ink6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0:24.557"/>
    </inkml:context>
    <inkml:brush xml:id="br0">
      <inkml:brushProperty name="width" value="0.1" units="cm"/>
      <inkml:brushProperty name="height" value="0.1" units="cm"/>
      <inkml:brushProperty name="color" value="#004F8B"/>
    </inkml:brush>
  </inkml:definitions>
  <inkml:trace contextRef="#ctx0" brushRef="#br0">16 139 192 0 0,'-3'-7'424'0'0,"1"0"-1"0"0,-1-1 1 0 0,1 1-1 0 0,0-1 1 0 0,1 1-1 0 0,0-1 1 0 0,0 0 0 0 0,0 0-1 0 0,1 1 1 0 0,0-1-1 0 0,1 0 1 0 0,0 0-1 0 0,3-12 1 0 0,-3 18-271 0 0,3 0-94 0 0,0 0 0 0 0,0 1 0 0 0,1-1-1 0 0,-1 1 1 0 0,1 0 0 0 0,6-1 0 0 0,5-1 10 0 0,-1 2 0 0 0,1-1 0 0 0,0 2 0 0 0,0 0 0 0 0,-1 1 0 0 0,1 1 0 0 0,0 0 0 0 0,30 9 0 0 0,-38-9-55 0 0,0 2 0 0 0,0-1 1 0 0,0 1-1 0 0,-1 0 0 0 0,1 0 1 0 0,-1 1-1 0 0,0 0 0 0 0,0 1 1 0 0,0 0-1 0 0,-1 0 0 0 0,0 0 1 0 0,0 0-1 0 0,-1 1 0 0 0,0 0 1 0 0,0 0-1 0 0,0 1 0 0 0,-1-1 1 0 0,4 10-1 0 0,-6-11-6 0 0,0 0 0 0 0,0 0 0 0 0,-1 0 0 0 0,0 0 0 0 0,0 0 0 0 0,0 1 0 0 0,-1-1 0 0 0,0 0 0 0 0,0 1 0 0 0,-1-1 0 0 0,0 0 0 0 0,0 1-1 0 0,0-1 1 0 0,-1 0 0 0 0,1 0 0 0 0,-2 0 0 0 0,1 0 0 0 0,-1 0 0 0 0,1-1 0 0 0,-2 1 0 0 0,1-1 0 0 0,-1 0 0 0 0,1 0 0 0 0,-8 7 0 0 0,5-5-7 0 0,0-1 0 0 0,-1 1 0 0 0,0-2 0 0 0,0 1 0 0 0,-1-1 0 0 0,1 0 0 0 0,-1 0 0 0 0,0-1 0 0 0,0 0 0 0 0,-1-1 0 0 0,1 0 0 0 0,-1 0 0 0 0,1-1-1 0 0,-1 0 1 0 0,0 0 0 0 0,-16 0 0 0 0,6-6-633 0 0,19 4 542 0 0,-1 0-1 0 0,1 0 1 0 0,0-1 0 0 0,-1 1 0 0 0,1 0-1 0 0,-1 0 1 0 0,1-1 0 0 0,0 1 0 0 0,-1 0 0 0 0,1-1-1 0 0,0 1 1 0 0,0-1 0 0 0,-1 1 0 0 0,1 0-1 0 0,0-1 1 0 0,0 1 0 0 0,0-1 0 0 0,-1 1 0 0 0,1-1-1 0 0,0 1 1 0 0,0-1 0 0 0,0 1 0 0 0,0-1-1 0 0,0 1 1 0 0,0-1 0 0 0,0 1 0 0 0,0-1 0 0 0,0 1-1 0 0,0 0 1 0 0,0-1 0 0 0,0 1 0 0 0,1-1-1 0 0,-1 1 1 0 0,0-1 0 0 0,0 1 0 0 0,0-1 0 0 0,1 1-1 0 0,-1 0 1 0 0,0-1 0 0 0,0 1 0 0 0,1-1-1 0 0,-1 1 1 0 0,1-1 0 0 0,9-13-1707 0 0</inkml:trace>
</inkml:ink>
</file>

<file path=ppt/ink/ink6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0:25.474"/>
    </inkml:context>
    <inkml:brush xml:id="br0">
      <inkml:brushProperty name="width" value="0.1" units="cm"/>
      <inkml:brushProperty name="height" value="0.1" units="cm"/>
      <inkml:brushProperty name="color" value="#004F8B"/>
    </inkml:brush>
  </inkml:definitions>
  <inkml:trace contextRef="#ctx0" brushRef="#br0">260 0 148 0 0,'0'0'2540'0'0,"-5"6"-2358"0"0,-24 26 25 0 0,2 1 0 0 0,2 1 1 0 0,1 1-1 0 0,2 2 0 0 0,1 0 1 0 0,2 1-1 0 0,2 1 0 0 0,1 0 1 0 0,2 1-1 0 0,2 1 0 0 0,-13 78 1 0 0,23-108-145 0 0,1 1 0 0 0,1 0 1 0 0,0 0-1 0 0,0 0 0 0 0,1 0 1 0 0,1 0-1 0 0,0 0 0 0 0,1-1 0 0 0,0 1 1 0 0,0-1-1 0 0,1 0 0 0 0,9 18 1 0 0,-8-21-285 0 0,0 0 0 0 0,1 0 0 0 0,0 0 0 0 0,0 0 1 0 0,1-1-1 0 0,0 0 0 0 0,0-1 0 0 0,0 1 0 0 0,1-2 0 0 0,0 1 1 0 0,0-1-1 0 0,1 0 0 0 0,-1 0 0 0 0,1-1 0 0 0,17 5 1 0 0,-2-1-1272 0 0</inkml:trace>
</inkml:ink>
</file>

<file path=ppt/ink/ink6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0:26.047"/>
    </inkml:context>
    <inkml:brush xml:id="br0">
      <inkml:brushProperty name="width" value="0.1" units="cm"/>
      <inkml:brushProperty name="height" value="0.1" units="cm"/>
      <inkml:brushProperty name="color" value="#004F8B"/>
    </inkml:brush>
  </inkml:definitions>
  <inkml:trace contextRef="#ctx0" brushRef="#br0">166 1 324 0 0,'0'0'4208'0'0,"-5"3"-4056"0"0,-11 9-13 0 0,0 0-1 0 0,1 1 0 0 0,0 1 1 0 0,1 0-1 0 0,0 1 0 0 0,2 0 1 0 0,0 1-1 0 0,0 1 0 0 0,2 0 1 0 0,-12 25-1 0 0,21-41-127 0 0,1 0 0 0 0,-1 0 0 0 0,1 0 0 0 0,0 0 1 0 0,-1 0-1 0 0,1 1 0 0 0,0-1 0 0 0,0 0 0 0 0,0 0 0 0 0,0 0 0 0 0,0 1 0 0 0,0-1 1 0 0,0 0-1 0 0,1 0 0 0 0,-1 0 0 0 0,0 0 0 0 0,1 0 0 0 0,-1 1 0 0 0,0-1 1 0 0,1 0-1 0 0,0 0 0 0 0,-1 0 0 0 0,1 0 0 0 0,0 0 0 0 0,-1 0 0 0 0,1 0 0 0 0,0-1 1 0 0,0 1-1 0 0,0 0 0 0 0,-1 0 0 0 0,1-1 0 0 0,0 1 0 0 0,0 0 0 0 0,0-1 1 0 0,1 1-1 0 0,-1-1 0 0 0,0 1 0 0 0,1 0 0 0 0,51 15 186 0 0,-43-14-177 0 0,6 3 6 0 0,14 3 63 0 0,49 20 0 0 0,-70-24-77 0 0,-1 0 0 0 0,0 0 1 0 0,0 1-1 0 0,0 0 0 0 0,-1 1 0 0 0,0 0 0 0 0,0 0 0 0 0,0 0 0 0 0,-1 1 0 0 0,7 8 0 0 0,-12-13-6 0 0,0 0 1 0 0,1 0-1 0 0,-1 0 0 0 0,0 0 1 0 0,0 0-1 0 0,0 0 0 0 0,0 0 1 0 0,-1 0-1 0 0,1 0 0 0 0,0 0 1 0 0,-1 0-1 0 0,1 1 1 0 0,-1-1-1 0 0,0 0 0 0 0,0 0 1 0 0,0 0-1 0 0,0 1 0 0 0,0-1 1 0 0,-1 0-1 0 0,1 0 0 0 0,-1 0 1 0 0,0 4-1 0 0,-1-2 7 0 0,-1-1 0 0 0,1 1 0 0 0,0-1 0 0 0,-1 0 0 0 0,1 1 0 0 0,-1-2 1 0 0,0 1-1 0 0,0 0 0 0 0,0 0 0 0 0,-1-1 0 0 0,-4 4 0 0 0,-8 2-1 0 0,0 0 0 0 0,0-1 0 0 0,-1-1 0 0 0,-24 7 0 0 0,32-12-903 0 0,0 0-1 0 0,0 0 1 0 0,0-1-1 0 0,-17-2 1 0 0</inkml:trace>
</inkml:ink>
</file>

<file path=ppt/ink/ink6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0:26.389"/>
    </inkml:context>
    <inkml:brush xml:id="br0">
      <inkml:brushProperty name="width" value="0.1" units="cm"/>
      <inkml:brushProperty name="height" value="0.1" units="cm"/>
      <inkml:brushProperty name="color" value="#004F8B"/>
    </inkml:brush>
  </inkml:definitions>
  <inkml:trace contextRef="#ctx0" brushRef="#br0">1 108 552 0 0,'0'0'1179'0'0,"9"-17"154"0"0,78-8 485 0 0,129-29 95 0 0,-207 52-1804 0 0,29-8-423 0 0,-23 12-3407 0 0,-13 6 2104 0 0</inkml:trace>
</inkml:ink>
</file>

<file path=ppt/ink/ink6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0:26.924"/>
    </inkml:context>
    <inkml:brush xml:id="br0">
      <inkml:brushProperty name="width" value="0.1" units="cm"/>
      <inkml:brushProperty name="height" value="0.1" units="cm"/>
      <inkml:brushProperty name="color" value="#004F8B"/>
    </inkml:brush>
  </inkml:definitions>
  <inkml:trace contextRef="#ctx0" brushRef="#br0">254 136 160 0 0,'0'0'43'0'0,"0"1"1"0"0,0-1-1 0 0,-1 0 1 0 0,1 0-1 0 0,0 0 0 0 0,0 0 1 0 0,0 0-1 0 0,-1 0 1 0 0,1 0-1 0 0,0 0 0 0 0,0 0 1 0 0,0 0-1 0 0,-1 0 1 0 0,1-1-1 0 0,0 1 1 0 0,0 0-1 0 0,0 0 0 0 0,-1 0 1 0 0,1 0-1 0 0,0 0 1 0 0,0 0-1 0 0,0 0 0 0 0,-1 0 1 0 0,1-1-1 0 0,0 1 1 0 0,0 0-1 0 0,0 0 0 0 0,0 0 1 0 0,0 0-1 0 0,0 0 1 0 0,-1-1-1 0 0,1 1 0 0 0,0 0 1 0 0,0 0-1 0 0,0 0 1 0 0,0-1-1 0 0,0 1 0 0 0,0 0 1 0 0,0 0-1 0 0,0 0 1 0 0,0-1-1 0 0,0 1 0 0 0,0 0 1 0 0,0 0-1 0 0,0 0 1 0 0,0-1-1 0 0,0 1 0 0 0,0 0 1 0 0,0 0-1 0 0,0 0 1 0 0,0-1-1 0 0,0 1 1 0 0,0 0-1 0 0,0 0 0 0 0,0 0 1 0 0,1-1-1 0 0,-1 1 1 0 0,0 0-1 0 0,0 0 0 0 0,0 0 1 0 0,0 0-1 0 0,-26 18 500 0 0,-30 36-597 0 0,24-13 131 0 0,-35 61 0 0 0,56-82-41 0 0,0 0 1 0 0,2 1-1 0 0,0 0 1 0 0,1 1-1 0 0,-7 34 1 0 0,14-53 9 0 0,0 1 0 0 0,0-1 0 0 0,1 1 0 0 0,-1-1 0 0 0,1 1 0 0 0,0-1 0 0 0,0 1 0 0 0,0-1-1 0 0,1 1 1 0 0,-1-1 0 0 0,1 1 0 0 0,0-1 0 0 0,0 0 0 0 0,0 1 0 0 0,0-1 0 0 0,0 0 0 0 0,1 0 0 0 0,3 6 0 0 0,-2-7 0 0 0,0 1-1 0 0,0-1 1 0 0,0 0 0 0 0,0 0-1 0 0,1 0 1 0 0,-1 0 0 0 0,1 0 0 0 0,0-1-1 0 0,-1 0 1 0 0,1 1 0 0 0,0-1 0 0 0,0-1-1 0 0,0 1 1 0 0,0-1 0 0 0,-1 1-1 0 0,8-1 1 0 0,13 1 56 0 0,-1 0-1 0 0,1-1 1 0 0,0-2-1 0 0,-1 0 1 0 0,30-7-1 0 0,-47 7-84 0 0,0 0 0 0 0,0 0 0 0 0,-1 0 0 0 0,1 0 0 0 0,0-1 0 0 0,-1 0 0 0 0,1 0 0 0 0,-1-1 0 0 0,0 1 0 0 0,0-1 0 0 0,-1 0-1 0 0,1-1 1 0 0,-1 1 0 0 0,0-1 0 0 0,0 0 0 0 0,0 0 0 0 0,0 0 0 0 0,-1 0 0 0 0,0-1 0 0 0,0 0 0 0 0,-1 1 0 0 0,0-1-1 0 0,0 0 1 0 0,3-12 0 0 0,-2-12-6 0 0,-1-1-1 0 0,-1 1 0 0 0,-1 0 0 0 0,-2 0 1 0 0,-1-1-1 0 0,-2 1 0 0 0,0 1 1 0 0,-15-44-1 0 0,17 64-32 0 0,0 0-1 0 0,0 1 1 0 0,-1-1 0 0 0,0 1-1 0 0,0 0 1 0 0,-1 0 0 0 0,0 0-1 0 0,0 1 1 0 0,-1 0 0 0 0,0 0 0 0 0,0 0-1 0 0,-1 1 1 0 0,0 0 0 0 0,0 0-1 0 0,-1 0 1 0 0,1 1 0 0 0,-1 0-1 0 0,0 1 1 0 0,0 0 0 0 0,-1 0-1 0 0,1 1 1 0 0,-1 0 0 0 0,0 0-1 0 0,0 1 1 0 0,0 0 0 0 0,0 1 0 0 0,-17-1-1 0 0,24 2-159 0 0,-1 0-1 0 0,1 0 0 0 0,-1 1 1 0 0,1-1-1 0 0,0 1 1 0 0,-1-1-1 0 0,1 1 1 0 0,-1 0-1 0 0,1 0 0 0 0,0 0 1 0 0,0 0-1 0 0,0 0 1 0 0,0 1-1 0 0,0-1 1 0 0,0 0-1 0 0,0 1 0 0 0,-2 2 1 0 0,-3 3-1271 0 0</inkml:trace>
</inkml:ink>
</file>

<file path=ppt/ink/ink6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0:27.855"/>
    </inkml:context>
    <inkml:brush xml:id="br0">
      <inkml:brushProperty name="width" value="0.1" units="cm"/>
      <inkml:brushProperty name="height" value="0.1" units="cm"/>
      <inkml:brushProperty name="color" value="#004F8B"/>
    </inkml:brush>
  </inkml:definitions>
  <inkml:trace contextRef="#ctx0" brushRef="#br0">21 161 660 0 0,'-2'-1'147'0'0,"1"0"0"0"0,0 0 0 0 0,-1 0 0 0 0,1 0 0 0 0,0 0 1 0 0,0 0-1 0 0,0 0 0 0 0,0 0 0 0 0,-1 0 0 0 0,2-1 0 0 0,-1 1 0 0 0,0 0 0 0 0,0-1 0 0 0,0 1 0 0 0,1-1 0 0 0,-1 1 0 0 0,0-1 0 0 0,1 1 0 0 0,-1-1 1 0 0,1 1-1 0 0,0-1 0 0 0,0 1 0 0 0,0-1 0 0 0,-1 0 0 0 0,1 1 0 0 0,1-3 0 0 0,0 1-76 0 0,0 0-1 0 0,1 0 1 0 0,0 0-1 0 0,-1 1 1 0 0,1-1-1 0 0,0 1 1 0 0,0-1-1 0 0,0 1 1 0 0,1 0-1 0 0,-1 0 1 0 0,0 0-1 0 0,6-3 1 0 0,5-5 4 0 0,2 2 1 0 0,-1 0-1 0 0,1 0 0 0 0,1 1 1 0 0,-1 1-1 0 0,24-6 1 0 0,2 3-1795 0 0,56-7 1 0 0,-67 13 231 0 0</inkml:trace>
</inkml:ink>
</file>

<file path=ppt/ink/ink6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0:28.444"/>
    </inkml:context>
    <inkml:brush xml:id="br0">
      <inkml:brushProperty name="width" value="0.1" units="cm"/>
      <inkml:brushProperty name="height" value="0.1" units="cm"/>
      <inkml:brushProperty name="color" value="#004F8B"/>
    </inkml:brush>
  </inkml:definitions>
  <inkml:trace contextRef="#ctx0" brushRef="#br0">74 218 8 0 0,'0'0'5425'0'0,"3"-5"-5104"0"0,12-22 324 0 0,-5 8-219 0 0,0 0 0 0 0,13-37 0 0 0,9-33 240 0 0,-32 87-593 0 0,-6 16-68 0 0,0 0 0 0 0,0 0 0 0 0,2 1 0 0 0,-6 28 0 0 0,-3 5-1 0 0,-18 59 35 0 0,-31 212 0 0 0,50-247-70 0 0,-1 15 17 0 0,10-30-4818 0 0</inkml:trace>
</inkml:ink>
</file>

<file path=ppt/ink/ink6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0:28.877"/>
    </inkml:context>
    <inkml:brush xml:id="br0">
      <inkml:brushProperty name="width" value="0.1" units="cm"/>
      <inkml:brushProperty name="height" value="0.1" units="cm"/>
      <inkml:brushProperty name="color" value="#004F8B"/>
    </inkml:brush>
  </inkml:definitions>
  <inkml:trace contextRef="#ctx0" brushRef="#br0">51 0 504 0 0,'0'0'1768'0'0,"-5"3"-1500"0"0,-2 1-24 0 0,1 1 1 0 0,-1-1-1 0 0,1 2 0 0 0,0-1 0 0 0,-8 11 3364 0 0,31-22-3523 0 0,-12 3 75 0 0,-5 3-146 0 0,0 0 0 0 0,0 0-1 0 0,0 0 1 0 0,0 0 0 0 0,0-1 0 0 0,0 1 0 0 0,0 0-1 0 0,0 0 1 0 0,0 0 0 0 0,0 0 0 0 0,0-1 0 0 0,0 1-1 0 0,0 0 1 0 0,0 0 0 0 0,0 0 0 0 0,0 0 0 0 0,0 0-1 0 0,0-1 1 0 0,0 1 0 0 0,0 0 0 0 0,0 0 0 0 0,0 0-1 0 0,0 0 1 0 0,0 0 0 0 0,0-1 0 0 0,0 1 0 0 0,1 0-1 0 0,-1 0 1 0 0,0 0 0 0 0,0 0 0 0 0,0 0 0 0 0,0 0-1 0 0,0 0 1 0 0,0 0 0 0 0,1-1 0 0 0,-1 1 0 0 0,0 0-1 0 0,0 0 1 0 0,0 0 0 0 0,0 0 0 0 0,0 0 0 0 0,1 0-1 0 0,-1 0 1 0 0,0 0 0 0 0,0 0 0 0 0,0 0-1 0 0,0 0 1 0 0,0 0 0 0 0,1 0 0 0 0,-1 0 0 0 0,0 0-1 0 0,0 0 1 0 0,0 0 0 0 0,0 0 0 0 0,1 0 0 0 0,-1 0-1 0 0,0 0 1 0 0,0 0 0 0 0,0 0 0 0 0,0 1 0 0 0,1-1-1 0 0,4 34-692 0 0,8 27-3757 0 0,-8-46 2550 0 0</inkml:trace>
</inkml:ink>
</file>

<file path=ppt/ink/ink6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0:29.465"/>
    </inkml:context>
    <inkml:brush xml:id="br0">
      <inkml:brushProperty name="width" value="0.1" units="cm"/>
      <inkml:brushProperty name="height" value="0.1" units="cm"/>
      <inkml:brushProperty name="color" value="#004F8B"/>
    </inkml:brush>
  </inkml:definitions>
  <inkml:trace contextRef="#ctx0" brushRef="#br0">10 92 420 0 0,'-10'-34'5433'0'0,"10"32"-5240"0"0,0-1 1 0 0,1 1 0 0 0,-1 0 0 0 0,0 0 0 0 0,1 0 0 0 0,-1 0-1 0 0,1 0 1 0 0,0 0 0 0 0,0 0 0 0 0,0 0 0 0 0,0 1-1 0 0,0-1 1 0 0,1-2 0 0 0,6-12 508 0 0,-2 4-97 0 0,-8 31-410 0 0,1-11-243 0 0,0-1 40 0 0,2 10-9 0 0,-1-16 17 0 0,0-1 1 0 0,0 0-1 0 0,0 1 1 0 0,0-1-1 0 0,0 1 1 0 0,0-1-1 0 0,0 0 1 0 0,0 1 0 0 0,0-1-1 0 0,0 0 1 0 0,0 1-1 0 0,0-1 1 0 0,0 1-1 0 0,0-1 1 0 0,0 0 0 0 0,0 1-1 0 0,0-1 1 0 0,0 0-1 0 0,0 1 1 0 0,0-1-1 0 0,1 0 1 0 0,-1 1 0 0 0,0-1-1 0 0,0 0 1 0 0,0 1-1 0 0,1-1 1 0 0,-1 0-1 0 0,0 1 1 0 0,1-1-1 0 0,-1 0 1 0 0,0 0 0 0 0,0 1-1 0 0,1-1 1 0 0,-1 0-1 0 0,0 0 1 0 0,1 0-1 0 0,-1 0 1 0 0,0 1 0 0 0,1-1-1 0 0,-1 0 1 0 0,1 0-1 0 0,13-14-4 0 0,-10 11 8 0 0</inkml:trace>
</inkml:ink>
</file>

<file path=ppt/ink/ink6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0:29.885"/>
    </inkml:context>
    <inkml:brush xml:id="br0">
      <inkml:brushProperty name="width" value="0.1" units="cm"/>
      <inkml:brushProperty name="height" value="0.1" units="cm"/>
      <inkml:brushProperty name="color" value="#004F8B"/>
    </inkml:brush>
  </inkml:definitions>
  <inkml:trace contextRef="#ctx0" brushRef="#br0">279 3 392 0 0,'0'0'911'0'0,"-7"-3"-417"0"0,7 3-465 0 0,0 0 1 0 0,0 0-1 0 0,0 1 0 0 0,0-1 0 0 0,0 0 1 0 0,0 0-1 0 0,0 0 0 0 0,0 0 1 0 0,0 0-1 0 0,0 0 0 0 0,0 0 1 0 0,0 0-1 0 0,0 1 0 0 0,0-1 0 0 0,0 0 1 0 0,0 0-1 0 0,0 0 0 0 0,0 0 1 0 0,0 0-1 0 0,0 0 0 0 0,0 0 0 0 0,0 0 1 0 0,0 1-1 0 0,0-1 0 0 0,0 0 1 0 0,0 0-1 0 0,0 0 0 0 0,0 0 1 0 0,0 0-1 0 0,0 0 0 0 0,0 0 0 0 0,0 0 1 0 0,0 1-1 0 0,0-1 0 0 0,-1 0 1 0 0,1 0-1 0 0,0 0 0 0 0,0 0 0 0 0,0 0 1 0 0,0 0-1 0 0,0 0 0 0 0,0 0 1 0 0,0 0-1 0 0,0 0 0 0 0,0 0 1 0 0,-1 0-1 0 0,1 0 0 0 0,0 0 0 0 0,0 0 1 0 0,0 0-1 0 0,0 0 0 0 0,32 43 193 0 0,-2 1 0 0 0,-2 2 0 0 0,-2 1 0 0 0,-1 0 0 0 0,23 70 0 0 0,-35-82-121 0 0,-3 1 0 0 0,0 0-1 0 0,-3 0 1 0 0,-1 1 0 0 0,-1 0-1 0 0,-2 0 1 0 0,-2 0 0 0 0,-6 65 0 0 0,2-83-54 0 0,-1 1 1 0 0,-1-1 0 0 0,0 0 0 0 0,-2-1-1 0 0,0 1 1 0 0,-1-1 0 0 0,-1-1 0 0 0,0 1 0 0 0,-2-1-1 0 0,0-1 1 0 0,-1 0 0 0 0,0-1 0 0 0,-1 0-1 0 0,-27 23 1 0 0,21-22-350 0 0,0-2 0 0 0,-1-1-1 0 0,0 0 1 0 0,-1-2 0 0 0,-1 0-1 0 0,0-1 1 0 0,0-1 0 0 0,-1-1-1 0 0,0-1 1 0 0,0-2 0 0 0,-45 6 0 0 0,18-8-1190 0 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5:32.578"/>
    </inkml:context>
    <inkml:brush xml:id="br0">
      <inkml:brushProperty name="width" value="0.05" units="cm"/>
      <inkml:brushProperty name="height" value="0.05" units="cm"/>
      <inkml:brushProperty name="color" value="#E71224"/>
    </inkml:brush>
  </inkml:definitions>
  <inkml:trace contextRef="#ctx0" brushRef="#br0">1 29 364 0 0,'0'0'1045'0'0,"1"-3"-108"0"0,1 0 0 0 0,-1 0 1 0 0,1 0-1 0 0,0 0 0 0 0,0 0 0 0 0,0 0 1 0 0,0 0-1 0 0,4-2 0 0 0,-3 6-919 0 0,0 0 1 0 0,1 0-1 0 0,-1 1 0 0 0,0 0 0 0 0,1-1 0 0 0,-1 1 0 0 0,0 0 1 0 0,0 0-1 0 0,-1 0 0 0 0,1 1 0 0 0,0-1 0 0 0,-1 1 0 0 0,1 0 1 0 0,-1-1-1 0 0,0 1 0 0 0,0 0 0 0 0,0 0 0 0 0,0 1 0 0 0,-1-1 0 0 0,3 5 1 0 0,5 14 21 0 0,14 45 1 0 0,-16-45 13 0 0,25 119 167 0 0,-27-120-33 0 0</inkml:trace>
</inkml:ink>
</file>

<file path=ppt/ink/ink6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0:03.545"/>
    </inkml:context>
    <inkml:brush xml:id="br0">
      <inkml:brushProperty name="width" value="0.1" units="cm"/>
      <inkml:brushProperty name="height" value="0.1" units="cm"/>
      <inkml:brushProperty name="color" value="#004F8B"/>
    </inkml:brush>
  </inkml:definitions>
  <inkml:trace contextRef="#ctx0" brushRef="#br0">19 172 288 0 0,'0'0'1084'0'0,"15"-36"1968"0"0,-9 17-2484 0 0,-1 1 1 0 0,0-1-1 0 0,-1 0 1 0 0,1-28-1 0 0,-5 45-414 0 0,1-7 17 0 0,0 6-85 0 0,-3 7 440 0 0,-16 103-410 0 0,-9 155 0 0 0,16-124-50 0 0,9-95 196 0 0,3 51 0 0 0,1-9-5872 0 0</inkml:trace>
</inkml:ink>
</file>

<file path=ppt/ink/ink6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0:04.061"/>
    </inkml:context>
    <inkml:brush xml:id="br0">
      <inkml:brushProperty name="width" value="0.1" units="cm"/>
      <inkml:brushProperty name="height" value="0.1" units="cm"/>
      <inkml:brushProperty name="color" value="#004F8B"/>
    </inkml:brush>
  </inkml:definitions>
  <inkml:trace contextRef="#ctx0" brushRef="#br0">0 28 380 0 0,'3'-1'5244'0'0,"34"-1"-5135"0"0,136-1 478 0 0,26-1-863 0 0,-67-7-2912 0 0,-100 5 1580 0 0</inkml:trace>
</inkml:ink>
</file>

<file path=ppt/ink/ink6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0:04.622"/>
    </inkml:context>
    <inkml:brush xml:id="br0">
      <inkml:brushProperty name="width" value="0.1" units="cm"/>
      <inkml:brushProperty name="height" value="0.1" units="cm"/>
      <inkml:brushProperty name="color" value="#004F8B"/>
    </inkml:brush>
  </inkml:definitions>
  <inkml:trace contextRef="#ctx0" brushRef="#br0">0 26 312 0 0,'6'-4'150'0'0,"0"1"0"0"0,-1 0 0 0 0,1 0 0 0 0,0 1 0 0 0,0-1 0 0 0,0 1 0 0 0,1 1 0 0 0,-1-1 0 0 0,1 1 0 0 0,-1 0 0 0 0,0 0 0 0 0,1 1 0 0 0,-1 0 0 0 0,1 0 0 0 0,-1 1 0 0 0,1 0 1 0 0,-1 0-1 0 0,1 0 0 0 0,-1 1 0 0 0,0 0 0 0 0,0 0 0 0 0,0 0 0 0 0,0 1 0 0 0,8 5 0 0 0,-1-2-33 0 0,-1 1 0 0 0,-1 1 0 0 0,1 0 1 0 0,-1 0-1 0 0,0 1 0 0 0,-1 0 0 0 0,0 1 1 0 0,-1 0-1 0 0,0 1 0 0 0,13 19 0 0 0,-14-13 48 0 0,0 1-1 0 0,0 0 0 0 0,-2 0 0 0 0,0 1 0 0 0,4 32 0 0 0,-8-45-120 0 0,-1 0-267 0 0,1 4 778 0 0</inkml:trace>
</inkml:ink>
</file>

<file path=ppt/ink/ink6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0:05.213"/>
    </inkml:context>
    <inkml:brush xml:id="br0">
      <inkml:brushProperty name="width" value="0.1" units="cm"/>
      <inkml:brushProperty name="height" value="0.1" units="cm"/>
      <inkml:brushProperty name="color" value="#004F8B"/>
    </inkml:brush>
  </inkml:definitions>
  <inkml:trace contextRef="#ctx0" brushRef="#br0">388 0 456 0 0,'0'0'3547'0'0,"-2"7"-3469"0"0,0 0-46 0 0,-1-1 0 0 0,-1 1 0 0 0,1-1 0 0 0,-1 0-1 0 0,0 0 1 0 0,0 0 0 0 0,0-1 0 0 0,-1 1 0 0 0,0-1 0 0 0,-10 8 0 0 0,-71 67 253 0 0,62-55-114 0 0,-1-2 1 0 0,-1-1 0 0 0,-1 0-1 0 0,-51 29 1 0 0,63-42-12 0 0,-10 2 164 0 0,23-10-198 0 0,1-1-56 0 0,1 1 0 0 0,-1 0 0 0 0,0-1 0 0 0,0 1 1 0 0,0-1-1 0 0,0 1 0 0 0,0-1 0 0 0,0 0 1 0 0,0 1-1 0 0,0-1 0 0 0,0 0 0 0 0,0 1 1 0 0,0-1-1 0 0,0 0 0 0 0,0 0 0 0 0,0 0 0 0 0,0 0 1 0 0,0 0-1 0 0,0 0 0 0 0,-2-1 0 0 0,3-1 13 0 0,-1-1-1 0 0,1 1 0 0 0,-1-1 0 0 0,1 0 0 0 0,0 1 0 0 0,0-1 1 0 0,0 1-1 0 0,0-1 0 0 0,1 0 0 0 0,-1 1 0 0 0,1-1 0 0 0,-1 1 1 0 0,1-1-1 0 0,0 1 0 0 0,2-5 0 0 0,-2 5 284 0 0,1 4-363 0 0,0-1 1 0 0,0 0 0 0 0,-1 0-1 0 0,1 1 1 0 0,-1-1 0 0 0,1 1-1 0 0,-1-1 1 0 0,1 1 0 0 0,-1 0-1 0 0,0 0 1 0 0,0-1 0 0 0,1 3 0 0 0,-1-3-1 0 0,2 8 9 0 0,1 0 0 0 0,-2 0 1 0 0,1 1-1 0 0,-1 0 0 0 0,-1-1 0 0 0,0 1 1 0 0,0 0-1 0 0,-1-1 0 0 0,0 1 1 0 0,0 0-1 0 0,-4 17 0 0 0,2 1 10 0 0,-26 194 180 0 0,29-204-1307 0 0</inkml:trace>
</inkml:ink>
</file>

<file path=ppt/ink/ink6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0:05.995"/>
    </inkml:context>
    <inkml:brush xml:id="br0">
      <inkml:brushProperty name="width" value="0.1" units="cm"/>
      <inkml:brushProperty name="height" value="0.1" units="cm"/>
      <inkml:brushProperty name="color" value="#004F8B"/>
    </inkml:brush>
  </inkml:definitions>
  <inkml:trace contextRef="#ctx0" brushRef="#br0">13 104 424 0 0,'-6'-28'4026'0'0,"7"24"-3889"0"0,1 1-1 0 0,0-1 0 0 0,-1 0 0 0 0,1 1 0 0 0,1-1 1 0 0,-1 1-1 0 0,0-1 0 0 0,1 1 0 0 0,0 0 1 0 0,-1 0-1 0 0,1 0 0 0 0,0 0 0 0 0,1 1 0 0 0,-1-1 1 0 0,0 1-1 0 0,1 0 0 0 0,0 0 0 0 0,-1 0 0 0 0,1 1 1 0 0,0-1-1 0 0,0 1 0 0 0,4-1 0 0 0,43-10 386 0 0,-49 11-466 0 0,2 2-40 0 0,-1-1-1 0 0,0 1 0 0 0,1 0 0 0 0,-1 0 1 0 0,0 0-1 0 0,0 0 0 0 0,1 1 0 0 0,-1-1 1 0 0,0 1-1 0 0,0 0 0 0 0,0 0 0 0 0,-1 0 1 0 0,1 0-1 0 0,2 3 0 0 0,-1 1-2 0 0,-1 0 0 0 0,0 0 0 0 0,0 1 0 0 0,0 0 0 0 0,-1-1 0 0 0,0 1 0 0 0,0 0 0 0 0,-1 0 0 0 0,1 0 0 0 0,-2 0 0 0 0,1 0 0 0 0,-1 0 0 0 0,0 0 0 0 0,0 1 0 0 0,-1-1 0 0 0,0 0 0 0 0,-1 0 1 0 0,1 0-1 0 0,-1 0 0 0 0,-1-1 0 0 0,1 1 0 0 0,-1 0 0 0 0,0-1 0 0 0,0 0 0 0 0,-1 0 0 0 0,-6 8 0 0 0,-6 7 29 0 0,-2 0 0 0 0,0-1 1 0 0,-1 0-1 0 0,-1-2 0 0 0,-33 24 0 0 0,51-41-36 0 0,5 0 15 0 0,0 0-1 0 0,0 1 0 0 0,1-2 0 0 0,-1 1 0 0 0,0 0 0 0 0,0-1 0 0 0,0 1 0 0 0,1-1 0 0 0,-1 0 0 0 0,0 0 0 0 0,6-1 0 0 0,2 0 28 0 0,-1 2 0 0 0,0-1-1 0 0,0 1 1 0 0,0 0-1 0 0,0 1 1 0 0,17 5 0 0 0,-23-4-45 0 0,1-1 1 0 0,-1 1 0 0 0,0-1 0 0 0,0 1 0 0 0,0 1 0 0 0,-1-1-1 0 0,1 0 1 0 0,-1 1 0 0 0,1 0 0 0 0,-1 0 0 0 0,0 0 0 0 0,-1 0 0 0 0,1 0-1 0 0,-1 0 1 0 0,0 1 0 0 0,0-1 0 0 0,0 1 0 0 0,0 0 0 0 0,1 9 0 0 0,-3-7 9 0 0,1 1 0 0 0,-1-1 0 0 0,-1 1 1 0 0,1-1-1 0 0,-1 1 0 0 0,-1-1 0 0 0,1 1 1 0 0,-1-1-1 0 0,-1 0 0 0 0,1 1 1 0 0,-1-1-1 0 0,-4 7 0 0 0,0-2 6 0 0,0-1-1 0 0,0 1 1 0 0,-1-1 0 0 0,0 0 0 0 0,-1-1-1 0 0,0 0 1 0 0,-1-1 0 0 0,0 0-1 0 0,0 0 1 0 0,-1-1 0 0 0,0 0-1 0 0,-1-1 1 0 0,1 0 0 0 0,-22 8 0 0 0,32-14-15 0 0,0-1 0 0 0,0 0 1 0 0,0 1-1 0 0,0-1 1 0 0,0 0-1 0 0,1 1 0 0 0,-1-1 1 0 0,0 0-1 0 0,0 0 1 0 0,0 0-1 0 0,0 0 0 0 0,0 0 1 0 0,0 0-1 0 0,0 0 1 0 0,0 0-1 0 0,0 0 0 0 0,0 0 1 0 0,0-1-1 0 0,0 1 1 0 0,0 0-1 0 0,0-1 0 0 0,0 1 1 0 0,0-1-1 0 0,0 1 1 0 0,0-1-1 0 0,0 1 1 0 0,1-1-1 0 0,-1 1 0 0 0,0-1 1 0 0,0 0-1 0 0,1 0 1 0 0,-1 1-1 0 0,1-1 0 0 0,-1 0 1 0 0,0 0-1 0 0,1 0 1 0 0,-1 0-1 0 0,1 1 0 0 0,0-1 1 0 0,-1 0-1 0 0,1 0 1 0 0,0 0-1 0 0,0 0 0 0 0,-1 0 1 0 0,1 0-1 0 0,0 0 1 0 0,0 0-1 0 0,0 0 0 0 0,0 0 1 0 0,0 0-1 0 0,0 0 1 0 0,1 0-1 0 0,-1 0 0 0 0,1-1 1 0 0,-1-2-47 0 0,1 0 0 0 0,0 0 0 0 0,0 0 0 0 0,0 0 0 0 0,0 0 1 0 0,1 0-1 0 0,0 1 0 0 0,-1-1 0 0 0,1 1 0 0 0,1-1 0 0 0,-1 1 0 0 0,0 0 0 0 0,5-5 1 0 0,3 1-320 0 0,-1 0 1 0 0,1 1 0 0 0,21-11-1 0 0,16 1-3788 0 0,-19 9 1802 0 0</inkml:trace>
</inkml:ink>
</file>

<file path=ppt/ink/ink6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0:38.290"/>
    </inkml:context>
    <inkml:brush xml:id="br0">
      <inkml:brushProperty name="width" value="0.1" units="cm"/>
      <inkml:brushProperty name="height" value="0.1" units="cm"/>
      <inkml:brushProperty name="color" value="#004F8B"/>
    </inkml:brush>
  </inkml:definitions>
  <inkml:trace contextRef="#ctx0" brushRef="#br0">45 221 368 0 0,'0'0'3662'0'0,"1"-6"-3392"0"0,1-4-137 0 0,3-18 757 0 0,-1 1 1 0 0,2-39-1 0 0,-3-7 446 0 0,0 63-881 0 0,0 39-372 0 0,-4 85-63 0 0,-5 0 1 0 0,-22 125-1 0 0,5-61 44 0 0,10-86-1283 0 0,12-90 753 0 0</inkml:trace>
</inkml:ink>
</file>

<file path=ppt/ink/ink6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0:38.909"/>
    </inkml:context>
    <inkml:brush xml:id="br0">
      <inkml:brushProperty name="width" value="0.1" units="cm"/>
      <inkml:brushProperty name="height" value="0.1" units="cm"/>
      <inkml:brushProperty name="color" value="#004F8B"/>
    </inkml:brush>
  </inkml:definitions>
  <inkml:trace contextRef="#ctx0" brushRef="#br0">45 75 372 0 0,'0'0'1963'0'0,"-17"5"380"0"0,-10-10 1189 0 0,32 3-3435 0 0,12-7-42 0 0,0 2 1 0 0,0 0-1 0 0,1 1 0 0 0,-1 1 0 0 0,37-6 0 0 0,102-6 72 0 0,-138 15-113 0 0,421-6 186 0 0,-414 10-351 0 0,4 0-359 0 0,-7-3-4220 0 0</inkml:trace>
</inkml:ink>
</file>

<file path=ppt/ink/ink6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0:41.221"/>
    </inkml:context>
    <inkml:brush xml:id="br0">
      <inkml:brushProperty name="width" value="0.1" units="cm"/>
      <inkml:brushProperty name="height" value="0.1" units="cm"/>
      <inkml:brushProperty name="color" value="#004F8B"/>
    </inkml:brush>
  </inkml:definitions>
  <inkml:trace contextRef="#ctx0" brushRef="#br0">387 113 312 0 0,'1'0'142'0'0,"0"0"1"0"0,0 0-1 0 0,0 0 1 0 0,0-1-1 0 0,-1 1 1 0 0,1 0-1 0 0,0-1 1 0 0,0 1-1 0 0,0-1 0 0 0,0 1 1 0 0,-1-1-1 0 0,1 1 1 0 0,0-1-1 0 0,-1 0 1 0 0,1 1-1 0 0,1-3 1 0 0,-1-10 488 0 0,1 0 0 0 0,0 1 1 0 0,1-1-1 0 0,0 0 1 0 0,8-18-1 0 0,-10 29-222 0 0,2-4-106 0 0,-3 6-280 0 0,0 0 1 0 0,0 0-1 0 0,0 0 1 0 0,0 0-1 0 0,0 0 0 0 0,0 0 1 0 0,0 0-1 0 0,1 0 1 0 0,-1 0-1 0 0,0 0 1 0 0,0 0-1 0 0,0 0 0 0 0,0 0 1 0 0,0 0-1 0 0,-210 522 211 0 0,166-432-127 0 0,-86 130 1 0 0,98-163 92 0 0,20-34-5084 0 0</inkml:trace>
</inkml:ink>
</file>

<file path=ppt/ink/ink6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0:41.919"/>
    </inkml:context>
    <inkml:brush xml:id="br0">
      <inkml:brushProperty name="width" value="0.1" units="cm"/>
      <inkml:brushProperty name="height" value="0.1" units="cm"/>
      <inkml:brushProperty name="color" value="#004F8B"/>
    </inkml:brush>
  </inkml:definitions>
  <inkml:trace contextRef="#ctx0" brushRef="#br0">116 44 364 0 0,'-28'-42'5583'0'0,"28"42"-5569"0"0,0 0-1 0 0,0 0 0 0 0,0 0 1 0 0,0 0-1 0 0,-1-1 0 0 0,1 1 1 0 0,0 0-1 0 0,0 0 0 0 0,0 0 1 0 0,0 0-1 0 0,0 0 0 0 0,0 0 1 0 0,0 0-1 0 0,0 0 1 0 0,-1 0-1 0 0,1 0 0 0 0,0 0 1 0 0,0 0-1 0 0,0 0 0 0 0,0 0 1 0 0,0 0-1 0 0,0 0 0 0 0,-1 0 1 0 0,1-1-1 0 0,0 2 0 0 0,0-1 1 0 0,0 0-1 0 0,0 0 1 0 0,0 0-1 0 0,0 0 0 0 0,-1 0 1 0 0,1 0-1 0 0,0 0 0 0 0,0 0 1 0 0,0 0-1 0 0,0 0 0 0 0,0 0 1 0 0,0 0-1 0 0,0 0 0 0 0,-1 0 1 0 0,1 0-1 0 0,0 0 1 0 0,0 0-1 0 0,0 1 0 0 0,0-1 1 0 0,0 0-1 0 0,0 0 0 0 0,0 0 1 0 0,0 0-1 0 0,0 0 0 0 0,0 0 1 0 0,0 0-1 0 0,0 1 0 0 0,-1-1 1 0 0,1 0-1 0 0,0 0 1 0 0,0 0-1 0 0,0 0 0 0 0,0 0 1 0 0,0 0-1 0 0,0 1 0 0 0,0-1 1 0 0,0 0-1 0 0,0 0 0 0 0,0 0 1 0 0,0 0-1 0 0,1 1 0 0 0,-7 19 263 0 0,-4 35-390 0 0,8-43 210 0 0,-3 16-73 0 0,-39 253 385 0 0,38-221-257 0 0,3-1 0 0 0,7 106 0 0 0,11-12 165 0 0,-15-147-376 0 0,-1-1 0 0 0,-1 1 0 0 0,1-1 0 0 0,-1 0 0 0 0,0 1 0 0 0,0-1 0 0 0,-5 9 0 0 0,1-2-514 0 0,5-10 262 0 0,-1 10-2026 0 0</inkml:trace>
</inkml:ink>
</file>

<file path=ppt/ink/ink6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0:42.447"/>
    </inkml:context>
    <inkml:brush xml:id="br0">
      <inkml:brushProperty name="width" value="0.1" units="cm"/>
      <inkml:brushProperty name="height" value="0.1" units="cm"/>
      <inkml:brushProperty name="color" value="#004F8B"/>
    </inkml:brush>
  </inkml:definitions>
  <inkml:trace contextRef="#ctx0" brushRef="#br0">1 104 264 0 0,'0'0'4692'0'0,"8"-2"-4491"0"0,266-61 862 0 0,-83 30-4689 0 0,-159 28 2164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3:04.710"/>
    </inkml:context>
    <inkml:brush xml:id="br0">
      <inkml:brushProperty name="width" value="0.05" units="cm"/>
      <inkml:brushProperty name="height" value="0.05" units="cm"/>
      <inkml:brushProperty name="color" value="#E71224"/>
    </inkml:brush>
  </inkml:definitions>
  <inkml:trace contextRef="#ctx0" brushRef="#br0">24 137 224 0 0,'0'0'5915'0'0,"5"-2"-5713"0"0,-4 0-74 0 0,19-9 1041 0 0,-28-16-814 0 0,-33-66 365 0 0,40 92-697 0 0,4 11-48 0 0,1 1-1 0 0,-1-1 0 0 0,2 0 1 0 0,0 0-1 0 0,0-1 1 0 0,7 10-1 0 0,54 87 2 0 0,-52-85 15 0 0,139 207 42 0 0,-151-224-151 0 0,2 0-56 0 0,-1 1 0 0 0,0-1 0 0 0,0 1 0 0 0,0 0 0 0 0,-1 0 0 0 0,4 10 0 0 0,-21-5-3389 0 0,12-8 1505 0 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5:33.336"/>
    </inkml:context>
    <inkml:brush xml:id="br0">
      <inkml:brushProperty name="width" value="0.05" units="cm"/>
      <inkml:brushProperty name="height" value="0.05" units="cm"/>
      <inkml:brushProperty name="color" value="#E71224"/>
    </inkml:brush>
  </inkml:definitions>
  <inkml:trace contextRef="#ctx0" brushRef="#br0">72 5 268 0 0,'0'0'3401'0'0,"-24"-4"-2222"0"0,21 4-1139 0 0,0 0 0 0 0,0 0-1 0 0,0 0 1 0 0,0 0 0 0 0,0 1-1 0 0,1-1 1 0 0,-1 1 0 0 0,0 0-1 0 0,0 0 1 0 0,0 0 0 0 0,0 0-1 0 0,1 0 1 0 0,-1 1 0 0 0,-5 3 1019 0 0,23-4-1022 0 0,-1 0 1 0 0,1 0 0 0 0,17 5 0 0 0,3 0-17 0 0,-20-4-124 0 0,53 3-169 0 0,-23-11-3066 0 0,-31 2 1692 0 0</inkml:trace>
</inkml:ink>
</file>

<file path=ppt/ink/ink7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0:43.720"/>
    </inkml:context>
    <inkml:brush xml:id="br0">
      <inkml:brushProperty name="width" value="0.1" units="cm"/>
      <inkml:brushProperty name="height" value="0.1" units="cm"/>
      <inkml:brushProperty name="color" value="#004F8B"/>
    </inkml:brush>
  </inkml:definitions>
  <inkml:trace contextRef="#ctx0" brushRef="#br0">388 53 212 0 0,'0'0'3044'0'0,"2"-5"-2720"0"0,0 2-162 0 0,-1 2-51 0 0,0 0 0 0 0,0-1 0 0 0,0 1 0 0 0,0-1 0 0 0,0 1 1 0 0,0-1-1 0 0,0 1 0 0 0,-1-1 0 0 0,1 1 0 0 0,-1-1 0 0 0,1 1 0 0 0,-1-4 0 0 0,0 4-81 0 0,0 0 1 0 0,0 0-1 0 0,-1 0 1 0 0,1 0-1 0 0,-1 0 1 0 0,1 0-1 0 0,-1 0 1 0 0,1 0-1 0 0,-1 0 1 0 0,0 0-1 0 0,1 0 1 0 0,-1 0-1 0 0,0 0 1 0 0,0 0-1 0 0,1 0 1 0 0,-1 1-1 0 0,0-1 1 0 0,0 0-1 0 0,0 1 1 0 0,0-1-1 0 0,0 1 1 0 0,0-1-1 0 0,0 1 1 0 0,0-1-1 0 0,0 1 1 0 0,0 0-1 0 0,-1-1 1 0 0,1 1-1 0 0,0 0 1 0 0,0 0-1 0 0,0 0 1 0 0,0 0-1 0 0,0 0 1 0 0,-1 0-1 0 0,1 0 1 0 0,0 0-1 0 0,0 1 1 0 0,0-1-1 0 0,0 0 1 0 0,-2 1-1 0 0,-2 0-2 0 0,0 0 0 0 0,0 0 0 0 0,0 1 0 0 0,0-1 0 0 0,1 1 0 0 0,-1 0-1 0 0,0 0 1 0 0,-5 5 0 0 0,-8 8-9 0 0,2 1 0 0 0,0 1 0 0 0,1 0 0 0 0,0 1 0 0 0,-18 32 0 0 0,-49 106 75 0 0,32-55 18 0 0,40-82-92 0 0,1 0-1 0 0,1 1 1 0 0,1 0 0 0 0,1 1-1 0 0,1 0 1 0 0,0 0-1 0 0,2 0 1 0 0,0 0 0 0 0,2 0-1 0 0,1 31 1 0 0,-1-47-2 0 0,2-1 0 0 0,-1 1 0 0 0,1 0 0 0 0,-1-1 0 0 0,1 1 0 0 0,0-1 0 0 0,1 1 0 0 0,-1-1 0 0 0,1 0 0 0 0,0 0 1 0 0,0 0-1 0 0,0 1 0 0 0,1-2 0 0 0,0 1 0 0 0,-1 0 0 0 0,1-1 0 0 0,0 1 0 0 0,1-1 0 0 0,-1 0 0 0 0,1 0 0 0 0,-1 0 0 0 0,1 0 1 0 0,0-1-1 0 0,0 1 0 0 0,0-1 0 0 0,0 0 0 0 0,0 0 0 0 0,1-1 0 0 0,-1 1 0 0 0,1-1 0 0 0,-1 0 0 0 0,1 0 0 0 0,8 0 0 0 0,-3-1 13 0 0,0 0-1 0 0,0 0 1 0 0,0-2-1 0 0,-1 1 1 0 0,1-1-1 0 0,0 0 1 0 0,-1-1 0 0 0,1 0-1 0 0,-1-1 1 0 0,0 0-1 0 0,15-9 1 0 0,-17 10-20 0 0,-1-1 1 0 0,0 0-1 0 0,0-1 1 0 0,-1 1 0 0 0,1-1-1 0 0,-1 0 1 0 0,0-1 0 0 0,-1 1-1 0 0,1-1 1 0 0,-1 0-1 0 0,0 0 1 0 0,0 0 0 0 0,-1 0-1 0 0,0-1 1 0 0,0 0 0 0 0,-1 1-1 0 0,3-9 1 0 0,-5 13-10 0 0,1-1 1 0 0,-1 1-1 0 0,1 0 0 0 0,-1 0 1 0 0,0 0-1 0 0,0-1 0 0 0,0 1 1 0 0,0 0-1 0 0,-1 0 0 0 0,1-1 1 0 0,-1 1-1 0 0,1 0 1 0 0,-1 0-1 0 0,0 0 0 0 0,0 0 1 0 0,0 0-1 0 0,0 0 0 0 0,0 0 1 0 0,0 0-1 0 0,0 0 1 0 0,-3-3-1 0 0,1 3-3 0 0,0-1 1 0 0,0 1-1 0 0,-1 0 1 0 0,1 1-1 0 0,0-1 1 0 0,-1 1-1 0 0,1-1 1 0 0,-1 1-1 0 0,1 0 1 0 0,-1 0-1 0 0,1 0 1 0 0,-5 0-1 0 0,-7 0-1 0 0,0 1 0 0 0,0 0 0 0 0,0 1 0 0 0,0 0 0 0 0,-18 5-1 0 0,22-3-86 0 0,0-1-1 0 0,1 2 1 0 0,-1-1-1 0 0,1 2 1 0 0,-1-1-1 0 0,1 1 1 0 0,0 1-1 0 0,1 0 0 0 0,0 0 1 0 0,0 1-1 0 0,0 0 1 0 0,1 1-1 0 0,0 0 1 0 0,0 0-1 0 0,-6 10 1 0 0,13-18-69 0 0,1 1 0 0 0,-1 0 1 0 0,1 0-1 0 0,0-1 1 0 0,0 1-1 0 0,-1 0 0 0 0,1 0 1 0 0,0 0-1 0 0,0 0 1 0 0,0-1-1 0 0,0 1 0 0 0,0 0 1 0 0,0 0-1 0 0,0 0 1 0 0,0 0-1 0 0,0-1 0 0 0,1 1 1 0 0,-1 0-1 0 0,0 0 1 0 0,1 0-1 0 0,-1-1 0 0 0,0 1 1 0 0,1 1-1 0 0,8 8-1660 0 0</inkml:trace>
</inkml:ink>
</file>

<file path=ppt/ink/ink7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0:44.494"/>
    </inkml:context>
    <inkml:brush xml:id="br0">
      <inkml:brushProperty name="width" value="0.1" units="cm"/>
      <inkml:brushProperty name="height" value="0.1" units="cm"/>
      <inkml:brushProperty name="color" value="#004F8B"/>
    </inkml:brush>
  </inkml:definitions>
  <inkml:trace contextRef="#ctx0" brushRef="#br0">357 66 224 0 0,'-4'-4'180'0'0,"-1"1"-1"0"0,1 0 1 0 0,-1 0-1 0 0,0 1 1 0 0,0-1-1 0 0,0 1 1 0 0,0 0-1 0 0,0 0 1 0 0,0 1-1 0 0,-1 0 1 0 0,1 0-1 0 0,-1 0 1 0 0,1 0-1 0 0,-1 1 1 0 0,1 0-1 0 0,-1 0 1 0 0,1 0-1 0 0,-1 1 1 0 0,1 0-1 0 0,0 0 1 0 0,-1 0 0 0 0,1 1-1 0 0,0 0 1 0 0,-8 3-1 0 0,5 0-106 0 0,-1-1 0 0 0,1 1 0 0 0,0 1-1 0 0,0 0 1 0 0,0 0 0 0 0,-12 14 0 0 0,-14 25 276 0 0,15-15-243 0 0,2 1 1 0 0,1 0 0 0 0,2 1 0 0 0,1 1 0 0 0,2 0 0 0 0,-14 64 0 0 0,24-90-71 0 0,1-1-1 0 0,-1 1 1 0 0,2 0 0 0 0,-1-1-1 0 0,1 1 1 0 0,-1-1-1 0 0,2 1 1 0 0,-1-1 0 0 0,1 0-1 0 0,0 1 1 0 0,0-1-1 0 0,1 0 1 0 0,0 0 0 0 0,0 0-1 0 0,0-1 1 0 0,1 1-1 0 0,0-1 1 0 0,0 0-1 0 0,6 6 1 0 0,-4-5 11 0 0,0-1 0 0 0,1 0 0 0 0,0 0 0 0 0,0-1 0 0 0,0 0 0 0 0,0 0 0 0 0,1-1 0 0 0,-1 1 0 0 0,1-2 0 0 0,0 1 0 0 0,0-1 0 0 0,0 0 0 0 0,0-1 0 0 0,15 1 0 0 0,-4-2-1 0 0,-1-1 0 0 0,1 0 0 0 0,-1-2 1 0 0,0 0-1 0 0,0-1 0 0 0,0-1 0 0 0,-1 0 0 0 0,0-1 0 0 0,0-1 0 0 0,0-1 0 0 0,18-11 0 0 0,-17 5 13 0 0,0 0 0 0 0,0 0-1 0 0,-2-2 1 0 0,0 0 0 0 0,0-1-1 0 0,-2 0 1 0 0,0-2 0 0 0,-1 1-1 0 0,-1-2 1 0 0,-1 1 0 0 0,0-2-1 0 0,-2 1 1 0 0,0-2 0 0 0,-1 1 0 0 0,-2-1-1 0 0,7-35 1 0 0,-12 51-38 0 0,0-1-1 0 0,-1 0 1 0 0,0 0 0 0 0,0 1-1 0 0,0-1 1 0 0,-1 0 0 0 0,0 0 0 0 0,0 1-1 0 0,-1-1 1 0 0,0 1 0 0 0,0-1-1 0 0,-1 1 1 0 0,1 0 0 0 0,-1 0 0 0 0,-1 0-1 0 0,1 0 1 0 0,-1 0 0 0 0,0 1 0 0 0,0-1-1 0 0,-1 1 1 0 0,0 0 0 0 0,0 1-1 0 0,0-1 1 0 0,0 1 0 0 0,-1 0 0 0 0,1 0-1 0 0,-1 1 1 0 0,0 0 0 0 0,-12-5-1 0 0,2 1-280 0 0,0 2 0 0 0,0 0-1 0 0,-1 1 1 0 0,-26-3-1 0 0,12 4-2077 0 0,-47 1 0 0 0,48 4 128 0 0</inkml:trace>
</inkml:ink>
</file>

<file path=ppt/ink/ink7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0:45.005"/>
    </inkml:context>
    <inkml:brush xml:id="br0">
      <inkml:brushProperty name="width" value="0.1" units="cm"/>
      <inkml:brushProperty name="height" value="0.1" units="cm"/>
      <inkml:brushProperty name="color" value="#004F8B"/>
    </inkml:brush>
  </inkml:definitions>
  <inkml:trace contextRef="#ctx0" brushRef="#br0">408 14 144 0 0,'1'-14'5416'0'0,"-1"14"-5329"0"0,-68 98 423 0 0,5 2 0 0 0,4 3 1 0 0,-77 186-1 0 0,118-246-403 0 0,2 1-1 0 0,2 0 1 0 0,-12 66-1 0 0,23-95-113 0 0,0 0-1 0 0,2 0 1 0 0,0 0-1 0 0,1 0 1 0 0,0 0-1 0 0,1 1 1 0 0,1-1-1 0 0,0 0 1 0 0,1 0-1 0 0,1-1 0 0 0,0 1 1 0 0,1-1-1 0 0,1 0 1 0 0,11 21-1 0 0,-12-28-92 0 0,1 1 0 0 0,0-1-1 0 0,1 0 1 0 0,0 0-1 0 0,0-1 1 0 0,0 0-1 0 0,1 0 1 0 0,0 0 0 0 0,0-1-1 0 0,15 6 1 0 0,-5-2-779 0 0,1-2 1 0 0,1 0-1 0 0,38 7 0 0 0,4-4-1027 0 0</inkml:trace>
</inkml:ink>
</file>

<file path=ppt/ink/ink7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0:45.734"/>
    </inkml:context>
    <inkml:brush xml:id="br0">
      <inkml:brushProperty name="width" value="0.1" units="cm"/>
      <inkml:brushProperty name="height" value="0.1" units="cm"/>
      <inkml:brushProperty name="color" value="#004F8B"/>
    </inkml:brush>
  </inkml:definitions>
  <inkml:trace contextRef="#ctx0" brushRef="#br0">372 33 60 0 0,'0'0'643'0'0,"-15"-6"409"0"0,-10-1-261 0 0,0 2 0 0 0,0 1-1 0 0,-34-1 1 0 0,10 0 33 0 0,46 5-572 0 0,4 0-249 0 0,-1 0 0 0 0,0 0 1 0 0,0 0-1 0 0,0 0 0 0 0,0 1 0 0 0,0-1 0 0 0,1 0 1 0 0,-1 0-1 0 0,0 0 0 0 0,0 1 0 0 0,0-1 0 0 0,0 0 1 0 0,0 0-1 0 0,0 0 0 0 0,0 1 0 0 0,0-1 0 0 0,0 0 1 0 0,0 0-1 0 0,0 0 0 0 0,0 1 0 0 0,0-1 0 0 0,0 0 1 0 0,0 0-1 0 0,0 1 0 0 0,0-1 0 0 0,0 0 0 0 0,0 0 1 0 0,0 0-1 0 0,0 1 0 0 0,0-1 0 0 0,0 0 1 0 0,0 0-1 0 0,0 0 0 0 0,0 1 0 0 0,0-1 0 0 0,-1 0 1 0 0,1 0-1 0 0,0 0 0 0 0,0 0 0 0 0,0 1 0 0 0,0-1 1 0 0,-1 0-1 0 0,1 0 0 0 0,0 0 0 0 0,0 0 0 0 0,0 0 1 0 0,0 0-1 0 0,-1 0 0 0 0,1 1 0 0 0,0-1 0 0 0,0 0 1 0 0,-1 0-1 0 0,1 0 0 0 0,0 0 0 0 0,0 0 1 0 0,0 0-1 0 0,-1 0 0 0 0,1 0 0 0 0,0 0 0 0 0,0 0 1 0 0,0 0-1 0 0,-1 0 0 0 0,1 0 0 0 0,0 0 0 0 0,0 0 1 0 0,-1-1-1 0 0,1 1 0 0 0,0 0 0 0 0,31 26 75 0 0,-1 0-1 0 0,52 61 1 0 0,-59-56-36 0 0,0 1-1 0 0,-3 1 1 0 0,-1 1 0 0 0,-1 0-1 0 0,18 51 1 0 0,-28-61-4 0 0,-1 0 1 0 0,-1 1-1 0 0,-1-1 1 0 0,-1 1-1 0 0,-2 1 1 0 0,0-1-1 0 0,-2 0 1 0 0,0 0-1 0 0,-6 34 1 0 0,3-43-46 0 0,0-1 0 0 0,-1-1 0 0 0,-1 1 0 0 0,0-1 0 0 0,-1 0 1 0 0,0 0-1 0 0,-1 0 0 0 0,-1-1 0 0 0,0 0 0 0 0,-1 0 0 0 0,-1-1 1 0 0,1 0-1 0 0,-2-1 0 0 0,0 0 0 0 0,0-1 0 0 0,-1 0 0 0 0,0-1 0 0 0,-22 13 1 0 0,7-4-560 0 0,0-2 0 0 0,-1-1 1 0 0,-1-1-1 0 0,0-2 0 0 0,-1-1 1 0 0,-48 12-1 0 0,25-13-1119 0 0</inkml:trace>
</inkml:ink>
</file>

<file path=ppt/ink/ink7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0:46.898"/>
    </inkml:context>
    <inkml:brush xml:id="br0">
      <inkml:brushProperty name="width" value="0.1" units="cm"/>
      <inkml:brushProperty name="height" value="0.1" units="cm"/>
      <inkml:brushProperty name="color" value="#004F8B"/>
    </inkml:brush>
  </inkml:definitions>
  <inkml:trace contextRef="#ctx0" brushRef="#br0">135 0 140 0 0,'0'0'6769'0'0,"-1"9"-6681"0"0,-70 377 834 0 0,51-294-676 0 0,9-44-129 0 0,0-1 5 0 0,-7 62-1 0 0,15-97-543 0 0</inkml:trace>
</inkml:ink>
</file>

<file path=ppt/ink/ink7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0:47.639"/>
    </inkml:context>
    <inkml:brush xml:id="br0">
      <inkml:brushProperty name="width" value="0.1" units="cm"/>
      <inkml:brushProperty name="height" value="0.1" units="cm"/>
      <inkml:brushProperty name="color" value="#004F8B"/>
    </inkml:brush>
  </inkml:definitions>
  <inkml:trace contextRef="#ctx0" brushRef="#br0">39 291 92 0 0,'-2'-2'248'0'0,"0"0"0"0"0,0 0 0 0 0,0 0-1 0 0,0-1 1 0 0,0 1 0 0 0,1 0 0 0 0,-1-1 0 0 0,1 1 0 0 0,-1-1-1 0 0,1 0 1 0 0,0 1 0 0 0,0-1 0 0 0,0 0 0 0 0,1 0 0 0 0,-1 0-1 0 0,1 0 1 0 0,-1-5 0 0 0,1 2-52 0 0,1 1 0 0 0,-1-1 0 0 0,1 0 0 0 0,0 1 0 0 0,1-1-1 0 0,0 1 1 0 0,0 0 0 0 0,4-10 0 0 0,1 2-42 0 0,1 0 0 0 0,0 1 0 0 0,1 0 0 0 0,0 1 1 0 0,1 0-1 0 0,16-15 0 0 0,-13 17-109 0 0,0-1 0 0 0,1 1 0 0 0,0 1 0 0 0,0 1 0 0 0,0 0 0 0 0,1 1 0 0 0,30-9 0 0 0,-34 12-20 0 0,0 0-1 0 0,0 1 0 0 0,0 0 1 0 0,0 1-1 0 0,1 1 1 0 0,-1 0-1 0 0,0 0 1 0 0,0 1-1 0 0,1 0 0 0 0,-1 1 1 0 0,0 0-1 0 0,11 4 1 0 0,-19-5-24 0 0,0 1 0 0 0,0-1 0 0 0,-1 0 0 0 0,1 1 0 0 0,0 0 0 0 0,-1-1 0 0 0,1 1 0 0 0,-1 0 0 0 0,0 0 1 0 0,0 1-1 0 0,0-1 0 0 0,0 0 0 0 0,0 1 0 0 0,0-1 0 0 0,0 1 0 0 0,-1-1 0 0 0,1 1 0 0 0,-1 0 0 0 0,1 3 0 0 0,0 0 4 0 0,-1-1 0 0 0,0 1 0 0 0,-1 0 0 0 0,1-1 0 0 0,-1 1-1 0 0,0-1 1 0 0,-1 1 0 0 0,1-1 0 0 0,-4 12 0 0 0,0-2 6 0 0,0-1 0 0 0,-2 0 0 0 0,0 1 0 0 0,0-2 0 0 0,-2 1 1 0 0,-16 23-1 0 0,-4 0 23 0 0,-57 56 1 0 0,70-79-21 0 0,0-1 0 0 0,0-1-1 0 0,-1-1 1 0 0,-1 0 0 0 0,0-1-1 0 0,-30 14 1 0 0,24-17 226 0 0,-44 9 0 0 0,65-16-82 0 0,-5 2-25 0 0,7-2-127 0 0,0-1 1 0 0,0 1 0 0 0,0 0 0 0 0,0 0 0 0 0,0 0 0 0 0,0 0 0 0 0,0 0-1 0 0,0 0 1 0 0,0 0 0 0 0,0 0 0 0 0,0 0 0 0 0,0-1 0 0 0,0 1 0 0 0,0 0-1 0 0,0 0 1 0 0,0 0 0 0 0,0 0 0 0 0,0 0 0 0 0,0 0 0 0 0,0 0 0 0 0,0 0-1 0 0,0 0 1 0 0,0 0 0 0 0,0-1 0 0 0,0 1 0 0 0,0 0 0 0 0,0 0 0 0 0,0 0-1 0 0,0 0 1 0 0,0 0 0 0 0,0 0 0 0 0,0 0 0 0 0,0 0 0 0 0,0 0 0 0 0,-1 0-1 0 0,1 0 1 0 0,0 0 0 0 0,0 0 0 0 0,0-1 0 0 0,0 1 0 0 0,0 0 0 0 0,0 0-1 0 0,0 0 1 0 0,0 0 0 0 0,0 0 0 0 0,0 0 0 0 0,-1 0 0 0 0,1 0 0 0 0,0 0-1 0 0,0 0 1 0 0,0 0 0 0 0,0 0 0 0 0,0 0 0 0 0,0 0 0 0 0,0 0 0 0 0,0 0-1 0 0,-1 0 1 0 0,13-7 12 0 0,-1 0-1 0 0,1 0 1 0 0,1 1-1 0 0,-1 1 1 0 0,1 0-1 0 0,0 0 0 0 0,0 2 1 0 0,0-1-1 0 0,1 2 1 0 0,24-3-1 0 0,-30 4-21 0 0,0 1-1 0 0,0-1 0 0 0,0 1 1 0 0,0 1-1 0 0,0-1 1 0 0,0 1-1 0 0,0 1 0 0 0,-1 0 1 0 0,1 0-1 0 0,0 0 1 0 0,-1 1-1 0 0,1 0 0 0 0,-1 0 1 0 0,0 1-1 0 0,0 0 1 0 0,0 0-1 0 0,-1 1 0 0 0,1 0 1 0 0,-1 0-1 0 0,8 9 1 0 0,-11-11 3 0 0,-1 0 0 0 0,0 1 0 0 0,0-1 0 0 0,0 0 0 0 0,-1 1 0 0 0,1-1 0 0 0,-1 1 0 0 0,0-1 0 0 0,0 1 0 0 0,0 0 0 0 0,0-1 0 0 0,-1 1 0 0 0,1 0 0 0 0,-1 0 0 0 0,0-1 0 0 0,0 1 0 0 0,-1 7 0 0 0,-1-6 2 0 0,1 1-1 0 0,-1 0 0 0 0,-1-1 1 0 0,1 1-1 0 0,-1-1 0 0 0,0 0 1 0 0,0 0-1 0 0,0 0 0 0 0,-1 0 0 0 0,-5 6 1 0 0,-3 1 6 0 0,0-1 0 0 0,-1 0 0 0 0,0-1 0 0 0,-1-1 0 0 0,0 0 0 0 0,-1 0 0 0 0,-18 7 1 0 0,16-9-44 0 0,-73 28 159 0 0,83-33-204 0 0,-1 0 0 0 0,1 0 0 0 0,-1-1 0 0 0,1 0 0 0 0,-1 0 0 0 0,1-1 0 0 0,-1 0 0 0 0,1 0 0 0 0,-1-1 0 0 0,-9-2 0 0 0,16 3-71 0 0,0 0 0 0 0,0-1 0 0 0,0 1 0 0 0,0-1 0 0 0,0 1 0 0 0,0-1 0 0 0,0 0 0 0 0,0 1 0 0 0,0-1 0 0 0,0 0 0 0 0,1 1 0 0 0,-1-1 0 0 0,0 0 0 0 0,0 0 0 0 0,1 0 1 0 0,-1 0-1 0 0,0 0 0 0 0,1 0 0 0 0,-1 0 0 0 0,1 0 0 0 0,-1 0 0 0 0,1 0 0 0 0,0 0 0 0 0,-1 0 0 0 0,1-1 0 0 0,0 1 0 0 0,0 0 0 0 0,0 0 0 0 0,0 0 0 0 0,0 0 0 0 0,0 0 0 0 0,0-1 0 0 0,1-1 0 0 0,5-13-2011 0 0</inkml:trace>
</inkml:ink>
</file>

<file path=ppt/ink/ink7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0:58.640"/>
    </inkml:context>
    <inkml:brush xml:id="br0">
      <inkml:brushProperty name="width" value="0.1" units="cm"/>
      <inkml:brushProperty name="height" value="0.1" units="cm"/>
      <inkml:brushProperty name="color" value="#004F8B"/>
    </inkml:brush>
  </inkml:definitions>
  <inkml:trace contextRef="#ctx0" brushRef="#br0">104 6 120 0 0,'1'-3'1530'0'0,"-7"2"-645"0"0,-20 0-358 0 0,-30 3-270 0 0,54-1 82 0 0,-9 0-331 0 0,8-1 168 0 0,8 1 946 0 0,412-7 859 0 0,-415 6-1939 0 0,10 3-27 0 0,-1 0-4342 0 0</inkml:trace>
</inkml:ink>
</file>

<file path=ppt/ink/ink7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0:59.153"/>
    </inkml:context>
    <inkml:brush xml:id="br0">
      <inkml:brushProperty name="width" value="0.1" units="cm"/>
      <inkml:brushProperty name="height" value="0.1" units="cm"/>
      <inkml:brushProperty name="color" value="#004F8B"/>
    </inkml:brush>
  </inkml:definitions>
  <inkml:trace contextRef="#ctx0" brushRef="#br0">26 9 24 0 0,'0'0'1753'0'0,"-26"22"120"0"0,32-20-738 0 0,19-3-550 0 0,55-8-274 0 0,-21 3 5 0 0,240-10 1240 0 0,-278 16-1319 0 0</inkml:trace>
</inkml:ink>
</file>

<file path=ppt/ink/ink7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1:23.935"/>
    </inkml:context>
    <inkml:brush xml:id="br0">
      <inkml:brushProperty name="width" value="0.1" units="cm"/>
      <inkml:brushProperty name="height" value="0.1" units="cm"/>
      <inkml:brushProperty name="color" value="#004F8B"/>
    </inkml:brush>
  </inkml:definitions>
  <inkml:trace contextRef="#ctx0" brushRef="#br0">0 0 80 0 0,'0'0'5601'0'0</inkml:trace>
</inkml:ink>
</file>

<file path=ppt/ink/ink7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1:25.943"/>
    </inkml:context>
    <inkml:brush xml:id="br0">
      <inkml:brushProperty name="width" value="0.1" units="cm"/>
      <inkml:brushProperty name="height" value="0.1" units="cm"/>
      <inkml:brushProperty name="color" value="#004F8B"/>
    </inkml:brush>
  </inkml:definitions>
  <inkml:trace contextRef="#ctx0" brushRef="#br0">43 105 156 0 0,'0'0'2116'0'0,"-1"0"-2021"0"0,1-1 0 0 0,0 1-1 0 0,-1-1 1 0 0,1 1 0 0 0,0-1-1 0 0,-1 1 1 0 0,1-1 0 0 0,0 1 0 0 0,0-1-1 0 0,0 0 1 0 0,-1 1 0 0 0,1-1-1 0 0,0 1 1 0 0,0-1 0 0 0,0 1-1 0 0,0-1 1 0 0,0 0 0 0 0,0 1 0 0 0,0-1-1 0 0,0 1 1 0 0,0-1 0 0 0,1 0-1 0 0,12-23 271 0 0,-12 22-243 0 0,36-31 297 0 0,-18 26-392 0 0,1 0 1 0 0,0 1 0 0 0,27-4 0 0 0,-45 10-34 0 0,1 0 16 0 0,23-1 15 0 0,-22 1-22 0 0,0-1-1 0 0,0 1 0 0 0,0 0 1 0 0,0 0-1 0 0,0 0 0 0 0,0 0 1 0 0,0 1-1 0 0,0-1 1 0 0,0 1-1 0 0,0 0 0 0 0,-1 0 1 0 0,1 1-1 0 0,0-1 0 0 0,-1 1 1 0 0,1 0-1 0 0,4 3 1 0 0,-6-4-11 0 0,24 19-114 0 0,-25-16 134 0 0,1-1-1 0 0,-1 1 1 0 0,0 0 0 0 0,0 0-1 0 0,-1 0 1 0 0,1 0 0 0 0,-1 1 0 0 0,0-1-1 0 0,0 5 1 0 0,0-6-3 0 0,-16 32 147 0 0,-15 34 126 0 0,-79 128 0 0 0,99-183-249 0 0,-1-1-1 0 0,0 0 1 0 0,-1-1 0 0 0,0-1 0 0 0,-1 0 0 0 0,0 0 0 0 0,-1-2 0 0 0,0 0 0 0 0,-17 7 0 0 0,31-15 2 0 0,0 0 0 0 0,0-1-1 0 0,1 0 1 0 0,-1 1 0 0 0,0-1 0 0 0,0 1-1 0 0,0-1 1 0 0,0 0 0 0 0,0 0 0 0 0,0 1 0 0 0,0-1-1 0 0,0 0 1 0 0,1 0 0 0 0,-1 0 0 0 0,0 0 0 0 0,0 0-1 0 0,0 0 1 0 0,0 0 0 0 0,0-1 0 0 0,0 1 0 0 0,-1-1-1 0 0,1 1-23 0 0,1-1 0 0 0,0 1 0 0 0,-1-1-1 0 0,1 1 1 0 0,0-1 0 0 0,0 0 0 0 0,-1 1-1 0 0,1-1 1 0 0,0 1 0 0 0,0-1-1 0 0,0 0 1 0 0,0 1 0 0 0,0-1 0 0 0,0 0-1 0 0,0 1 1 0 0,0-1 0 0 0,0 0 0 0 0,0 1-1 0 0,0-1 1 0 0,0 0 0 0 0,0 1 0 0 0,1-2-1 0 0,18-37 120 0 0,-14 33-113 0 0,0 0-1 0 0,1 0 0 0 0,0 0 1 0 0,0 1-1 0 0,0-1 1 0 0,1 1-1 0 0,-1 1 1 0 0,1 0-1 0 0,0 0 1 0 0,1 0-1 0 0,-1 0 1 0 0,1 1-1 0 0,-1 1 1 0 0,1-1-1 0 0,0 1 0 0 0,10-1 1 0 0,-12 2-64 0 0,0 1 1 0 0,0 0-1 0 0,0 0 0 0 0,0 1 1 0 0,0 0-1 0 0,0 0 1 0 0,0 0-1 0 0,0 1 0 0 0,0-1 1 0 0,0 2-1 0 0,-1-1 1 0 0,1 0-1 0 0,-1 1 0 0 0,1 0 1 0 0,-1 1-1 0 0,0-1 1 0 0,-1 1-1 0 0,1 0 0 0 0,0 0 1 0 0,-1 0-1 0 0,0 1 1 0 0,4 5-1 0 0,20 33-3975 0 0,-22-31 2384 0 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5:34.313"/>
    </inkml:context>
    <inkml:brush xml:id="br0">
      <inkml:brushProperty name="width" value="0.05" units="cm"/>
      <inkml:brushProperty name="height" value="0.05" units="cm"/>
      <inkml:brushProperty name="color" value="#E71224"/>
    </inkml:brush>
  </inkml:definitions>
  <inkml:trace contextRef="#ctx0" brushRef="#br0">23 0 408 0 0,'0'0'2774'0'0,"-3"2"-2500"0"0,0-1-295 0 0,2-1 169 0 0,1 0 1 0 0,-1 0-1 0 0,0 0 1 0 0,0 0 0 0 0,1 0-1 0 0,-1 1 1 0 0,0-1-1 0 0,1 0 1 0 0,-1 0 0 0 0,0 1-1 0 0,1-1 1 0 0,-1 0-1 0 0,0 1 1 0 0,1-1 0 0 0,-1 1-1 0 0,0-1 1 0 0,1 1-1 0 0,-1-1 1 0 0,1 1 0 0 0,-1-1-1 0 0,1 1 1 0 0,-1-1-1 0 0,1 1 1 0 0,0 0 0 0 0,-1 0-1 0 0,45 6 1010 0 0,-21-6-1079 0 0,1 2 37 0 0,1-2-1 0 0,48-3 1 0 0,-70 2-62 0 0,8-1 300 0 0</inkml:trace>
</inkml:ink>
</file>

<file path=ppt/ink/ink7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1:26.484"/>
    </inkml:context>
    <inkml:brush xml:id="br0">
      <inkml:brushProperty name="width" value="0.1" units="cm"/>
      <inkml:brushProperty name="height" value="0.1" units="cm"/>
      <inkml:brushProperty name="color" value="#004F8B"/>
    </inkml:brush>
  </inkml:definitions>
  <inkml:trace contextRef="#ctx0" brushRef="#br0">0 31 496 0 0,'0'0'2498'0'0,"3"-2"-2154"0"0,1-2-233 0 0,1 1 1 0 0,0 0-1 0 0,0 0 1 0 0,0 1-1 0 0,0-1 1 0 0,0 1-1 0 0,1 0 1 0 0,-1 0-1 0 0,1 1 1 0 0,-1 0-1 0 0,1 0 1 0 0,0 0-1 0 0,8 0 1 0 0,85 2 502 0 0,-92-1-574 0 0,3 1 7 0 0,1-1 0 0 0,-1 1 0 0 0,0 1-1 0 0,0 0 1 0 0,1 0 0 0 0,-2 1 0 0 0,1 0 0 0 0,0 1 0 0 0,-1 0-1 0 0,1 0 1 0 0,-1 1 0 0 0,14 10 0 0 0,-21-13-43 0 0,0 0 1 0 0,-1 0 0 0 0,1 1-1 0 0,-1-1 1 0 0,1 0-1 0 0,-1 1 1 0 0,0-1-1 0 0,0 1 1 0 0,0-1-1 0 0,0 1 1 0 0,-1 0-1 0 0,1-1 1 0 0,-1 1-1 0 0,0 0 1 0 0,1-1 0 0 0,-1 1-1 0 0,0 0 1 0 0,-1 0-1 0 0,1-1 1 0 0,-1 5-1 0 0,-15 59-9 0 0,10-48-2 0 0,-84 358 275 0 0,89-373-309 0 0,0-1 1 0 0,0 1-1 0 0,1 0 0 0 0,-1 0 0 0 0,1-1 0 0 0,0 1 0 0 0,-1 0 0 0 0,1 0 1 0 0,1-1-1 0 0,-1 4 0 0 0,7 8-3392 0 0,-1-7 1954 0 0</inkml:trace>
</inkml:ink>
</file>

<file path=ppt/ink/ink7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1:26.839"/>
    </inkml:context>
    <inkml:brush xml:id="br0">
      <inkml:brushProperty name="width" value="0.1" units="cm"/>
      <inkml:brushProperty name="height" value="0.1" units="cm"/>
      <inkml:brushProperty name="color" value="#004F8B"/>
    </inkml:brush>
  </inkml:definitions>
  <inkml:trace contextRef="#ctx0" brushRef="#br0">1 100 8 0 0,'13'-18'592'0'0,"-5"12"-84"0"0,5 0-60 0 0,3 1-24 0 0,5-1-52 0 0,7-1-36 0 0,3-1-16 0 0,3 2-12 0 0,10 1-56 0 0,-1 1-92 0 0,0 0-104 0 0,0 1-144 0 0,-11-2-120 0 0,4 3-376 0 0,7-7-628 0 0,-13 4 276 0 0</inkml:trace>
</inkml:ink>
</file>

<file path=ppt/ink/ink7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1:27.492"/>
    </inkml:context>
    <inkml:brush xml:id="br0">
      <inkml:brushProperty name="width" value="0.1" units="cm"/>
      <inkml:brushProperty name="height" value="0.1" units="cm"/>
      <inkml:brushProperty name="color" value="#004F8B"/>
    </inkml:brush>
  </inkml:definitions>
  <inkml:trace contextRef="#ctx0" brushRef="#br0">191 8 244 0 0,'0'0'2180'0'0,"1"-8"236"0"0,-139 255-1412 0 0,135-241-990 0 0,-10 21 115 0 0,0 0 1 0 0,-8 29 0 0 0,20-54-117 0 0,1-1-5 0 0,-1 1 0 0 0,1 0 0 0 0,-1 0 0 0 0,1 0 0 0 0,0 0 0 0 0,-1 0 0 0 0,1 0 0 0 0,0 0 0 0 0,0 0 0 0 0,1 0 1 0 0,-1 3-1 0 0,9-2 15 0 0,0 0 0 0 0,0-1 0 0 0,0 0 1 0 0,0 0-1 0 0,0-1 0 0 0,0 0 1 0 0,12 0-1 0 0,75-4 10 0 0,-60 1 13 0 0,-8 1-43 0 0,-9 0 39 0 0,1 0 0 0 0,26-5 0 0 0,-40 5-15 0 0,1-1 0 0 0,-1 0 0 0 0,0 0 0 0 0,1-1 0 0 0,-1 0 0 0 0,0 0 0 0 0,0-1 1 0 0,-1 1-1 0 0,1-1 0 0 0,8-8 0 0 0,-12 10-22 0 0,-1-1 1 0 0,1 0-1 0 0,0 0 1 0 0,-1 0-1 0 0,0 0 1 0 0,1 0-1 0 0,-1 0 1 0 0,-1-1-1 0 0,1 1 0 0 0,0 0 1 0 0,-1-1-1 0 0,1 1 1 0 0,-1 0-1 0 0,0-1 1 0 0,0 1-1 0 0,-1 0 1 0 0,1-1-1 0 0,-2-4 1 0 0,1-14 28 0 0,1 18-25 0 0,0-1-1 0 0,0 0 0 0 0,-1 1 1 0 0,1-1-1 0 0,-1 0 0 0 0,0 1 1 0 0,-1-1-1 0 0,1 1 0 0 0,-1-1 1 0 0,1 1-1 0 0,-4-5 0 0 0,-2-6 120 0 0,7 14-80 0 0,-2 3-50 0 0,0 0 0 0 0,1 1 0 0 0,-1-1 0 0 0,1 1-1 0 0,0-1 1 0 0,0 1 0 0 0,0 0 0 0 0,0-1-1 0 0,0 1 1 0 0,1 0 0 0 0,-1-1 0 0 0,1 1 0 0 0,0 0-1 0 0,0 0 1 0 0,0 5 0 0 0,-6 78-7 0 0,4-49 24 0 0,-4 38-56 0 0,-19 168 111 0 0,17-193-514 0 0,-2 1 0 0 0,-29 84 0 0 0,14-88-2579 0 0,11-30 1275 0 0</inkml:trace>
</inkml:ink>
</file>

<file path=ppt/ink/ink7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1:28.282"/>
    </inkml:context>
    <inkml:brush xml:id="br0">
      <inkml:brushProperty name="width" value="0.1" units="cm"/>
      <inkml:brushProperty name="height" value="0.1" units="cm"/>
      <inkml:brushProperty name="color" value="#004F8B"/>
    </inkml:brush>
  </inkml:definitions>
  <inkml:trace contextRef="#ctx0" brushRef="#br0">114 32 80 0 0,'2'-17'2208'0'0,"-4"3"852"0"0,2 19-2010 0 0,2 66-1163 0 0,-9-24 230 0 0,-2-1 0 0 0,-2 0 1 0 0,-3-1-1 0 0,-20 48 0 0 0,17-63-24 0 0,14-27-74 0 0,1 1 0 0 0,0-1 0 0 0,0 0-1 0 0,-1 1 1 0 0,2-1 0 0 0,-1 1 0 0 0,0-1 0 0 0,1 1 0 0 0,0 0-1 0 0,0 0 1 0 0,0 0 0 0 0,0 0 0 0 0,1-1 0 0 0,-1 9 0 0 0,2-12-17 0 0,0 1-1 0 0,-1 0 1 0 0,1 0 0 0 0,0 0 0 0 0,0 0 0 0 0,0-1 0 0 0,0 1-1 0 0,0-1 1 0 0,0 1 0 0 0,0-1 0 0 0,1 1 0 0 0,-1-1 0 0 0,0 1 0 0 0,0-1-1 0 0,0 0 1 0 0,0 0 0 0 0,1 0 0 0 0,-1 1 0 0 0,0-1 0 0 0,0 0 0 0 0,0 0-1 0 0,1-1 1 0 0,-1 1 0 0 0,1 0 0 0 0,40-5 6 0 0,-35 4 9 0 0,41-4 32 0 0,5-1 25 0 0,64-14 0 0 0,-115 19-13 0 0,41-14 292 0 0,-40 12-333 0 0,-1 1-1 0 0,1-1 1 0 0,-1 0 0 0 0,0 0 0 0 0,0 0 0 0 0,0-1 0 0 0,0 1-1 0 0,-1 0 1 0 0,1-1 0 0 0,-1 1 0 0 0,0-1 0 0 0,0 1 0 0 0,0-1-1 0 0,0-5 1 0 0,-4-50 43 0 0,0 35-20 0 0,3 21-16 0 0,-1 1 22 0 0,-4-10 3 0 0,5 12-48 0 0,0 0 1 0 0,0 0-1 0 0,0 0 0 0 0,0 0 0 0 0,0 0 1 0 0,0 1-1 0 0,0-1 0 0 0,-1 0 1 0 0,1 0-1 0 0,0 0 0 0 0,0 0 1 0 0,0 0-1 0 0,0 0 0 0 0,0 0 1 0 0,0 0-1 0 0,0 0 0 0 0,0 0 1 0 0,0 0-1 0 0,-1 0 0 0 0,1 0 1 0 0,0 0-1 0 0,0 0 0 0 0,0 0 0 0 0,0 0 1 0 0,0 0-1 0 0,0 0 0 0 0,0 0 1 0 0,-1 0-1 0 0,1 0 0 0 0,0 0 1 0 0,0 0-1 0 0,0 0 0 0 0,0 0 1 0 0,0 0-1 0 0,0 0 0 0 0,0 0 1 0 0,0 0-1 0 0,-1 0 0 0 0,1 0 1 0 0,0 0-1 0 0,0 0 0 0 0,0 0 0 0 0,0 0 1 0 0,0 0-1 0 0,0-1 0 0 0,0 1 1 0 0,0 0-1 0 0,0 0 0 0 0,0 0 1 0 0,0 0-1 0 0,0 0 0 0 0,0 0 1 0 0,0 0-1 0 0,0 0 0 0 0,-1 0 1 0 0,1-1-1 0 0,0 1 0 0 0,0 0 1 0 0,0 0-1 0 0,0 0 0 0 0,0 0 1 0 0,0 0-1 0 0,0 0 0 0 0,-7 37 3 0 0,1 1-1 0 0,0 56 1 0 0,-5 34 35 0 0,-1-49-208 0 0,-19 143-108 0 0,17-72-4192 0 0,12-110 2274 0 0</inkml:trace>
</inkml:ink>
</file>

<file path=ppt/ink/ink7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1:35.558"/>
    </inkml:context>
    <inkml:brush xml:id="br0">
      <inkml:brushProperty name="width" value="0.1" units="cm"/>
      <inkml:brushProperty name="height" value="0.1" units="cm"/>
      <inkml:brushProperty name="color" value="#004F8B"/>
    </inkml:brush>
  </inkml:definitions>
  <inkml:trace contextRef="#ctx0" brushRef="#br0">426 11 280 0 0,'0'0'1163'0'0,"0"-1"-1126"0"0,1 1 0 0 0,-1 0-1 0 0,0 0 1 0 0,0-1 0 0 0,0 1-1 0 0,0 0 1 0 0,0 0 0 0 0,0-1-1 0 0,0 1 1 0 0,0 0 0 0 0,0 0-1 0 0,0-1 1 0 0,0 1 0 0 0,0 0-1 0 0,0 0 1 0 0,0-1 0 0 0,0 1-1 0 0,0 0 1 0 0,0 0-1 0 0,0-1 1 0 0,0 1 0 0 0,0 0-1 0 0,0 0 1 0 0,0-1 0 0 0,0 1-1 0 0,0 0 1 0 0,0 0 0 0 0,-1-1-1 0 0,1 1 1 0 0,0 0 0 0 0,0 0-1 0 0,0 0 1 0 0,-1-1 0 0 0,1 1-1 0 0,0 0 1 0 0,0 0 0 0 0,0 0-1 0 0,-1 0 1 0 0,1 0-1 0 0,0-1 1 0 0,0 1 0 0 0,-1 0-1 0 0,1 0 1 0 0,0 0 0 0 0,0 0-1 0 0,-1 0 1 0 0,1 0 0 0 0,0 0-1 0 0,0 0 1 0 0,-1 0 0 0 0,1 0-1 0 0,0 0 1 0 0,0 0 0 0 0,-1 0-1 0 0,1 0 1 0 0,0 0 0 0 0,0 0-1 0 0,-1 0 1 0 0,1 0-1 0 0,0 1 1 0 0,0-1 0 0 0,-1 0-1 0 0,1 0 1 0 0,0 0 0 0 0,0 0-1 0 0,-1 1 1 0 0,-11 10 63 0 0,0 1-1 0 0,1 0 1 0 0,0 1 0 0 0,1 0-1 0 0,-14 23 1 0 0,-41 86 327 0 0,35-63-278 0 0,-7 15 113 0 0,-48 140 0 0 0,74-179-157 0 0,-15 75-1 0 0,24-96-72 0 0,1-1 0 0 0,0 1 0 0 0,1-1-1 0 0,0 1 1 0 0,1 0 0 0 0,1-1 0 0 0,0 1 0 0 0,7 23 0 0 0,-7-34-25 0 0,-1 0 1 0 0,1 0 0 0 0,-1 0 0 0 0,1 0 0 0 0,0 0 0 0 0,0 0 0 0 0,0-1 0 0 0,0 1 0 0 0,0-1 0 0 0,1 1 0 0 0,-1-1 0 0 0,1 0 0 0 0,0 0 0 0 0,0 0 0 0 0,-1 0 0 0 0,1-1-1 0 0,0 1 1 0 0,1-1 0 0 0,-1 0 0 0 0,0 0 0 0 0,0 0 0 0 0,0 0 0 0 0,1 0 0 0 0,-1-1 0 0 0,0 1 0 0 0,1-1 0 0 0,5 0 0 0 0,0 0 8 0 0,0-1 0 0 0,1 0 0 0 0,-1-1 0 0 0,0 1 0 0 0,0-2 0 0 0,0 1 0 0 0,0-1 0 0 0,14-7 0 0 0,-14 4-5 0 0,0 1-1 0 0,-1-2 0 0 0,0 1 1 0 0,0-1-1 0 0,0-1 0 0 0,-1 1 1 0 0,0-1-1 0 0,-1 0 1 0 0,0-1-1 0 0,0 0 0 0 0,-1 0 1 0 0,9-19-1 0 0,-12 25-9 0 0,-1-1 0 0 0,1 1 0 0 0,-1-1 0 0 0,1 1 0 0 0,-1-1 0 0 0,-1 0 0 0 0,1 0 0 0 0,0 0 0 0 0,-1 1 0 0 0,0-1 0 0 0,0 0 0 0 0,0 0 0 0 0,0 0 0 0 0,-1 0 0 0 0,1 0 0 0 0,-1 1 0 0 0,0-1 0 0 0,0 0 0 0 0,-1 1 0 0 0,1-1 0 0 0,-1 1 0 0 0,1-1 0 0 0,-1 1 0 0 0,0-1 0 0 0,-1 1 0 0 0,1 0 0 0 0,0 0 0 0 0,-1 0 0 0 0,0 1 0 0 0,1-1 0 0 0,-1 0 0 0 0,0 1 0 0 0,-1 0 0 0 0,1 0 0 0 0,0 0 0 0 0,-1 0 0 0 0,-5-2 0 0 0,-3 0 9 0 0,1 1 0 0 0,-1 0 0 0 0,1 0-1 0 0,-1 2 1 0 0,0-1 0 0 0,0 2 0 0 0,0-1 0 0 0,0 1 0 0 0,0 1-1 0 0,1 1 1 0 0,-1-1 0 0 0,-20 7 0 0 0,19-5-359 0 0,1 1 0 0 0,-1 1-1 0 0,1 0 1 0 0,0 0 0 0 0,1 1 0 0 0,-1 1 0 0 0,1 0-1 0 0,1 0 1 0 0,-1 1 0 0 0,1 0 0 0 0,-12 13 0 0 0</inkml:trace>
</inkml:ink>
</file>

<file path=ppt/ink/ink7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5T11:11:37.448"/>
    </inkml:context>
    <inkml:brush xml:id="br0">
      <inkml:brushProperty name="width" value="0.1" units="cm"/>
      <inkml:brushProperty name="height" value="0.1" units="cm"/>
      <inkml:brushProperty name="color" value="#004F8B"/>
    </inkml:brush>
  </inkml:definitions>
  <inkml:trace contextRef="#ctx0" brushRef="#br0">413 4 212,'4'-4'341,"-13"6"3236,-7 6-3499,0 1-1,0 1 1,1 1 0,0 0-1,1 1 1,0 1-1,1 0 1,0 1-1,1 0 1,-19 30-1,0 6 89,2 1 0,-30 72 0,37-73-75,2 1-1,3 1 1,1 1-1,3 1 0,3-1 1,-5 58-1,14-88-72,1 0-1,1 1 0,2-1 1,0 0-1,1 0 0,1-1 1,9 26-1,-8-31-60,2-1 1,0 0 0,0 0-1,2-1 1,-1 0-1,2-1 1,0 0-1,1-1 1,0 0-1,19 15 1,-18-18-307,0 0 0,0-1 1,1-1-1,0 0 0,0 0 0,1-2 0,0 0 1,25 7-1,19-1-1142</inkml:trace>
</inkml:ink>
</file>

<file path=ppt/ink/ink7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1:38.026"/>
    </inkml:context>
    <inkml:brush xml:id="br0">
      <inkml:brushProperty name="width" value="0.1" units="cm"/>
      <inkml:brushProperty name="height" value="0.1" units="cm"/>
      <inkml:brushProperty name="color" value="#004F8B"/>
    </inkml:brush>
  </inkml:definitions>
  <inkml:trace contextRef="#ctx0" brushRef="#br0">55 0 268 0 0,'0'0'349'0'0,"6"4"-52"0"0,10 6-158 0 0,-2-1 87 0 0,-1 0 0 0 0,22 20 0 0 0,-21-14-93 0 0,33 49 244 0 0,-26-32-107 0 0,19 43 1 0 0,-22-35-31 0 0,-1 2 1 0 0,-3-1 0 0 0,-1 2 0 0 0,14 86 0 0 0,-24-102-119 0 0,-2-1 0 0 0,-1 1 1 0 0,0 0-1 0 0,-3 0 0 0 0,0-1 1 0 0,-1 1-1 0 0,-2-1 0 0 0,-1 0 1 0 0,0 0-1 0 0,-16 31 1 0 0,14-35-144 0 0,-2 0 0 0 0,-1-1 0 0 0,0 0 0 0 0,-2-1 0 0 0,0-1 1 0 0,-1 0-1 0 0,-1-1 0 0 0,-1 0 0 0 0,0-2 0 0 0,-1 0 1 0 0,-33 22-1 0 0,43-33-399 0 0,0-1 1 0 0,0 0-1 0 0,0-1 1 0 0,0 0-1 0 0,-14 4 1 0 0,-10-1-1026 0 0</inkml:trace>
</inkml:ink>
</file>

<file path=ppt/ink/ink7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1:46.372"/>
    </inkml:context>
    <inkml:brush xml:id="br0">
      <inkml:brushProperty name="width" value="0.1" units="cm"/>
      <inkml:brushProperty name="height" value="0.1" units="cm"/>
      <inkml:brushProperty name="color" value="#004F8B"/>
    </inkml:brush>
  </inkml:definitions>
  <inkml:trace contextRef="#ctx0" brushRef="#br0">395 67 24 0 0,'0'0'741'0'0,"-18"-40"1871"0"0,17 38-2566 0 0,0 1-1 0 0,1-1 1 0 0,-1 1 0 0 0,0-1-1 0 0,0 1 1 0 0,0 0 0 0 0,0-1-1 0 0,0 1 1 0 0,0 0 0 0 0,0 0-1 0 0,-1-1 1 0 0,1 1 0 0 0,0 0-1 0 0,-1 0 1 0 0,1 0 0 0 0,-1 1-1 0 0,1-1 1 0 0,-1 0 0 0 0,1 0-1 0 0,-1 1 1 0 0,0-1 0 0 0,1 1-1 0 0,-1 0 1 0 0,0-1 0 0 0,-2 1-1 0 0,1 0-17 0 0,-44 37 164 0 0,19-14-166 0 0,2 1 0 0 0,0 2 0 0 0,2 0 0 0 0,1 2 0 0 0,2 0 0 0 0,0 1 0 0 0,2 2 0 0 0,1 0 0 0 0,-15 37 0 0 0,22-43-6 0 0,2 2 1 0 0,1-1-1 0 0,0 1 1 0 0,3 0-1 0 0,-5 47 1 0 0,9-60-12 0 0,2-1 0 0 0,-1 1 0 0 0,2-1 1 0 0,0 1-1 0 0,0-1 0 0 0,2 0 1 0 0,-1 0-1 0 0,2 0 0 0 0,0 0 0 0 0,0-1 1 0 0,1 0-1 0 0,1 0 0 0 0,13 20 0 0 0,-15-25-5 0 0,0 0-1 0 0,0 0 0 0 0,1 0 0 0 0,-1 0 0 0 0,2-1 0 0 0,-1 0 0 0 0,1 0 0 0 0,0-1 0 0 0,0 0 0 0 0,13 7 0 0 0,-15-10-2 0 0,0-1-1 0 0,0 0 1 0 0,0-1 0 0 0,1 1 0 0 0,-1-1-1 0 0,0 0 1 0 0,0 0 0 0 0,0-1-1 0 0,1 1 1 0 0,-1-1 0 0 0,0 0 0 0 0,0-1-1 0 0,0 1 1 0 0,7-4 0 0 0,-1 1 26 0 0,4-1-25 0 0,0-2-1 0 0,0 1 1 0 0,-1-2-1 0 0,1 0 1 0 0,-2-1-1 0 0,1 0 0 0 0,-1-1 1 0 0,-1-1-1 0 0,0 0 1 0 0,0 0-1 0 0,-1-1 0 0 0,-1-1 1 0 0,0 0-1 0 0,9-15 1 0 0,-3 3 28 0 0,-2 0 0 0 0,-1-1 0 0 0,-1-1 1 0 0,-1 0-1 0 0,-2-1 0 0 0,0 0 1 0 0,4-31-1 0 0,-11 44 54 0 0,-1-1 1 0 0,0 0-1 0 0,-1 0 1 0 0,-1 0-1 0 0,0 0 1 0 0,-1 0-1 0 0,-1 1 1 0 0,-1-1-1 0 0,-6-17 1 0 0,6 21-32 0 0,0-1 0 0 0,-2 1 1 0 0,1 0-1 0 0,-1 1 0 0 0,-1-1 0 0 0,0 1 1 0 0,-1 1-1 0 0,0-1 0 0 0,-1 1 0 0 0,0 1 1 0 0,-13-12-1 0 0,21 20-255 0 0,-18-14 567 0 0</inkml:trace>
</inkml:ink>
</file>

<file path=ppt/ink/ink7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1:47.957"/>
    </inkml:context>
    <inkml:brush xml:id="br0">
      <inkml:brushProperty name="width" value="0.1" units="cm"/>
      <inkml:brushProperty name="height" value="0.1" units="cm"/>
      <inkml:brushProperty name="color" value="#004F8B"/>
    </inkml:brush>
  </inkml:definitions>
  <inkml:trace contextRef="#ctx0" brushRef="#br0">250 83 384 0 0,'-1'-18'1689'0'0,"-25"-32"532"0"0,25 48-2086 0 0,-1 1-87 0 0,0-1 0 0 0,-1 1 0 0 0,1-1 0 0 0,-1 1-1 0 0,1 0 1 0 0,-1 0 0 0 0,0 0 0 0 0,1 0 0 0 0,-1 1 0 0 0,0-1 0 0 0,0 1 0 0 0,0-1-1 0 0,1 1 1 0 0,-6 0 0 0 0,0 2-30 0 0,0 1-1 0 0,0 0 1 0 0,0 0-1 0 0,1 0 1 0 0,-1 1 0 0 0,1 0-1 0 0,0 1 1 0 0,0 0-1 0 0,1 0 1 0 0,-1 0 0 0 0,1 1-1 0 0,0-1 1 0 0,1 2-1 0 0,0-1 1 0 0,-1 0 0 0 0,2 1-1 0 0,-1 0 1 0 0,1 0-1 0 0,0 1 1 0 0,-3 9 0 0 0,-2 2 1 0 0,2 1 1 0 0,0 0 0 0 0,1 1 0 0 0,1-1 0 0 0,1 1 0 0 0,1 0-1 0 0,-1 25 1 0 0,4-32 14 0 0,0-1 0 0 0,1 0-1 0 0,0 0 1 0 0,1 0 0 0 0,1 0-1 0 0,0 0 1 0 0,0 0 0 0 0,1 0 0 0 0,7 12-1 0 0,-8-19 9 0 0,0 1 0 0 0,1-1 0 0 0,0 0 0 0 0,1 0 0 0 0,-1-1 0 0 0,1 1 0 0 0,0-1 0 0 0,0 0-1 0 0,1 0 1 0 0,-1-1 0 0 0,1 0 0 0 0,0 0 0 0 0,1 0 0 0 0,-1-1 0 0 0,1 1 0 0 0,-1-2 0 0 0,14 5 0 0 0,-13-5-7 0 0,0 0 0 0 0,1-1 0 0 0,-1 0 0 0 0,0-1 0 0 0,0 1 0 0 0,0-1 0 0 0,1-1 0 0 0,-1 1 0 0 0,0-1 0 0 0,0 0 0 0 0,0-1 0 0 0,0 0 0 0 0,0 0 0 0 0,0-1 0 0 0,-1 1 1 0 0,1-1-1 0 0,-1-1 0 0 0,1 1 0 0 0,-1-1 0 0 0,0 0 0 0 0,-1-1 0 0 0,1 1 0 0 0,-1-1 0 0 0,0 0 0 0 0,0-1 0 0 0,5-6 0 0 0,1-4-11 0 0,0 1 0 0 0,-2-2 0 0 0,0 1 0 0 0,0-2 0 0 0,-2 1-1 0 0,0-1 1 0 0,-1 0 0 0 0,7-36 0 0 0,-12 45-21 0 0,0 1 0 0 0,-1-1 0 0 0,0 0 0 0 0,0 0 0 0 0,-1 1 0 0 0,0-1 0 0 0,-1 0 0 0 0,0 1 0 0 0,0-1 0 0 0,0 1 0 0 0,-1 0 0 0 0,-1 0 0 0 0,0 0 0 0 0,0 0 0 0 0,0 0 0 0 0,-1 1-1 0 0,0 0 1 0 0,0 0 0 0 0,-8-7 0 0 0,2 5-37 0 0,-1 1 0 0 0,1 0 0 0 0,-22-9 0 0 0,2 10-4767 0 0</inkml:trace>
</inkml:ink>
</file>

<file path=ppt/ink/ink7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1:48.455"/>
    </inkml:context>
    <inkml:brush xml:id="br0">
      <inkml:brushProperty name="width" value="0.1" units="cm"/>
      <inkml:brushProperty name="height" value="0.1" units="cm"/>
      <inkml:brushProperty name="color" value="#004F8B"/>
    </inkml:brush>
  </inkml:definitions>
  <inkml:trace contextRef="#ctx0" brushRef="#br0">85 12 172 0 0,'0'0'6301'0'0,"-4"-2"-6223"0"0,3 1-69 0 0,0 0 0 0 0,0 0 0 0 0,-1 0 0 0 0,1 1 1 0 0,0-1-1 0 0,-1 0 0 0 0,1 1 0 0 0,0-1 1 0 0,-1 1-1 0 0,1-1 0 0 0,-1 1 0 0 0,1 0 0 0 0,-1-1 1 0 0,1 1-1 0 0,0 0 0 0 0,-1 0 0 0 0,1 0 1 0 0,-1 0-1 0 0,1 0 0 0 0,-1 0 0 0 0,1 1 0 0 0,-1-1 1 0 0,1 1-1 0 0,-1-1 0 0 0,1 1 0 0 0,0-1 1 0 0,-1 1-1 0 0,1-1 0 0 0,0 1 0 0 0,0 0 0 0 0,-1 0 1 0 0,1 0-1 0 0,0 0 0 0 0,0 0 0 0 0,0 0 1 0 0,0 0-1 0 0,0 0 0 0 0,0 0 0 0 0,0 1 0 0 0,1-1 1 0 0,-1 0-1 0 0,0 0 0 0 0,1 1 0 0 0,-1-1 1 0 0,0 1-1 0 0,0 2 0 0 0,-19 50 37 0 0,19-52-44 0 0,1-2 8 0 0,0 0 1 0 0,0 0-1 0 0,0 0 0 0 0,0 0 1 0 0,-1 0-1 0 0,1 1 0 0 0,0-1 0 0 0,0 0 1 0 0,0 0-1 0 0,0 0 0 0 0,0 0 1 0 0,0 0-1 0 0,0 1 0 0 0,-1-1 1 0 0,1 0-1 0 0,0 0 0 0 0,0 0 1 0 0,0 0-1 0 0,0 0 0 0 0,0 1 1 0 0,0-1-1 0 0,0 0 0 0 0,0 0 0 0 0,0 0 1 0 0,0 0-1 0 0,0 1 0 0 0,0-1 1 0 0,0 0-1 0 0,0 0 0 0 0,0 0 1 0 0,0 1-1 0 0,0-1 0 0 0,0 0 1 0 0,0 0-1 0 0,0 0 0 0 0,0 0 1 0 0,0 1-1 0 0,1-1 0 0 0,-1 0 0 0 0,0 0 1 0 0,0 0-1 0 0,0 0 0 0 0,0 0 1 0 0,0 0-1 0 0,0 1 0 0 0,1-1 1 0 0,-1 0-1 0 0,0 0 0 0 0,0 0 1 0 0,0 0-1 0 0,0 0 0 0 0,0 0 1 0 0,1 0-1 0 0,-1 0 0 0 0,0 0 0 0 0,0 0 1 0 0,0 0-1 0 0,0 1 0 0 0,1-1 1 0 0,3-3-9 0 0,0 0 0 0 0,0-1 0 0 0,0 1 0 0 0,0-1 0 0 0,0 1 0 0 0,-1-1 0 0 0,1 0 0 0 0,-1-1 0 0 0,4-7 0 0 0,-6 10-245 0 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5:34.638"/>
    </inkml:context>
    <inkml:brush xml:id="br0">
      <inkml:brushProperty name="width" value="0.05" units="cm"/>
      <inkml:brushProperty name="height" value="0.05" units="cm"/>
      <inkml:brushProperty name="color" value="#E71224"/>
    </inkml:brush>
  </inkml:definitions>
  <inkml:trace contextRef="#ctx0" brushRef="#br0">178 1 1396 0 0,'0'0'23'0'0,"-13"-1"6361"0"0,-109 284-6279 0 0,86-203 616 0 0,35-79-567 0 0,-3 4 414 0 0,3-5-1307 0 0,15-36-6181 0 0</inkml:trace>
</inkml:ink>
</file>

<file path=ppt/ink/ink7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1:49.371"/>
    </inkml:context>
    <inkml:brush xml:id="br0">
      <inkml:brushProperty name="width" value="0.1" units="cm"/>
      <inkml:brushProperty name="height" value="0.1" units="cm"/>
      <inkml:brushProperty name="color" value="#004F8B"/>
    </inkml:brush>
  </inkml:definitions>
  <inkml:trace contextRef="#ctx0" brushRef="#br0">168 163 392 0 0,'5'-6'389'0'0,"1"-1"0"0"0,-1 0-1 0 0,-1 0 1 0 0,1 0 0 0 0,-1 0 0 0 0,0-1-1 0 0,-1 0 1 0 0,0 1 0 0 0,0-1 0 0 0,0-1-1 0 0,-1 1 1 0 0,1-14 0 0 0,-3 20-178 0 0,1-1-149 0 0,-1 1 1 0 0,0 0-1 0 0,0 0 0 0 0,1 0 0 0 0,-2 0 0 0 0,1 0 1 0 0,0 0-1 0 0,0 0 0 0 0,-1 0 0 0 0,1 0 0 0 0,-1 0 1 0 0,1 0-1 0 0,-1 0 0 0 0,0 0 0 0 0,0 0 0 0 0,0 0 1 0 0,0 0-1 0 0,0 0 0 0 0,0 1 0 0 0,-1-1 0 0 0,1 1 1 0 0,0-1-1 0 0,-3-1 0 0 0,2 2 20 0 0,-2 2-46 0 0,-6 0-10 0 0,0 1 0 0 0,0 1 0 0 0,1 0-1 0 0,-1 0 1 0 0,1 1 0 0 0,0 0 0 0 0,0 0 0 0 0,0 1 0 0 0,0 1-1 0 0,1-1 1 0 0,0 1 0 0 0,0 1 0 0 0,0-1 0 0 0,1 2 0 0 0,0-1-1 0 0,1 1 1 0 0,-1-1 0 0 0,1 2 0 0 0,1-1 0 0 0,0 1 0 0 0,0 0 0 0 0,1 0-1 0 0,0 0 1 0 0,-4 13 0 0 0,7-18-5 0 0,0-1 0 0 0,0 0 0 0 0,0 1 0 0 0,0-1 0 0 0,1 1 1 0 0,0-1-1 0 0,0 1 0 0 0,0 0 0 0 0,0-1 0 0 0,0 1 0 0 0,1-1 0 0 0,-1 1 0 0 0,1-1 0 0 0,0 0 0 0 0,0 1 0 0 0,1-1 1 0 0,-1 0-1 0 0,1 1 0 0 0,-1-1 0 0 0,1 0 0 0 0,0 0 0 0 0,0 0 0 0 0,0-1 0 0 0,1 1 0 0 0,-1 0 0 0 0,1-1 0 0 0,-1 0 0 0 0,1 1 1 0 0,0-1-1 0 0,0 0 0 0 0,0 0 0 0 0,0-1 0 0 0,0 1 0 0 0,0-1 0 0 0,0 1 0 0 0,1-1 0 0 0,-1 0 0 0 0,1 0 0 0 0,6 1 0 0 0,19 3 24 0 0,1 1 0 0 0,-1 2 0 0 0,-1 1-1 0 0,1 1 1 0 0,-2 2 0 0 0,1 1 0 0 0,36 23 0 0 0,-55-30-46 0 0,-1 0 0 0 0,0 0 1 0 0,0 1-1 0 0,-1 0 0 0 0,10 12 1 0 0,-9 3 44 0 0,-7-19-38 0 0,-3 0-6 0 0,-2 3 4 0 0,0-1 0 0 0,-1 0 1 0 0,1 0-1 0 0,-1 0 1 0 0,0-1-1 0 0,0 0 1 0 0,0 0-1 0 0,-1 0 1 0 0,0 0-1 0 0,0-1 1 0 0,0 0-1 0 0,0 0 1 0 0,0-1-1 0 0,0 1 1 0 0,-1-1-1 0 0,-6 1 1 0 0,-8 2 10 0 0,0-1 1 0 0,-1-1 0 0 0,-42 2-1 0 0,51-5 8 0 0,0 0 0 0 0,1 0-1 0 0,-1-1 1 0 0,1-1 0 0 0,-1 0 0 0 0,-20-6 0 0 0,32 7 7 0 0,0 0-27 0 0,1 1-1 0 0,-1-1 0 0 0,1 1 1 0 0,-1-1-1 0 0,1 1 1 0 0,-1-1-1 0 0,1 1 1 0 0,0-1-1 0 0,-1 0 0 0 0,1 1 1 0 0,0-1-1 0 0,-1 0 1 0 0,1 1-1 0 0,0-1 0 0 0,0 0 1 0 0,0 1-1 0 0,-1-1 1 0 0,1 0-1 0 0,0 0 1 0 0,0 1-1 0 0,0-1 0 0 0,0 0 1 0 0,0 0-1 0 0,0 1 1 0 0,1-1-1 0 0,-1 0 0 0 0,0 0 1 0 0,0 1-1 0 0,0-1 1 0 0,1 0-1 0 0,0 0 1 0 0,5-23 19 0 0,4 12-6 0 0,0 1-1 0 0,1 0 0 0 0,1 0 1 0 0,-1 1-1 0 0,2 0 0 0 0,24-14 1 0 0,2-3-6 0 0,-25 17-5 0 0,0 0 1 0 0,-1-2-1 0 0,0 0 1 0 0,-1 0-1 0 0,-1-1 1 0 0,15-21 0 0 0,-21 26-5 0 0,0-1 1 0 0,0 0 0 0 0,-1 0 0 0 0,-1 0-1 0 0,0 0 1 0 0,0 0 0 0 0,-1-1-1 0 0,0 1 1 0 0,0-1 0 0 0,-1 0 0 0 0,0 0-1 0 0,-1 1 1 0 0,-1-12 0 0 0,0 11 5 0 0,-1 0 0 0 0,0 0 0 0 0,-1 0 0 0 0,0 0 0 0 0,-7-13 0 0 0,-1-5-395 0 0,11 27 20 0 0,14-5-4940 0 0</inkml:trace>
</inkml:ink>
</file>

<file path=ppt/ink/ink7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1:50.212"/>
    </inkml:context>
    <inkml:brush xml:id="br0">
      <inkml:brushProperty name="width" value="0.1" units="cm"/>
      <inkml:brushProperty name="height" value="0.1" units="cm"/>
      <inkml:brushProperty name="color" value="#004F8B"/>
    </inkml:brush>
  </inkml:definitions>
  <inkml:trace contextRef="#ctx0" brushRef="#br0">269 117 348 0 0,'0'0'1427'0'0,"-33"-21"717"0"0,-21-14 677 0 0,53 34-2545 0 0,0-1-160 0 0,0 0-1 0 0,0 0 1 0 0,1 0-1 0 0,-1 0 1 0 0,0-1-1 0 0,1 1 1 0 0,0 0 0 0 0,-1 0-1 0 0,1 0 1 0 0,0-4-1 0 0,5 2-80 0 0,1 0 0 0 0,-1 1-1 0 0,1 0 1 0 0,-1 0 0 0 0,1 0-1 0 0,0 1 1 0 0,0-1 0 0 0,0 2-1 0 0,0-1 1 0 0,0 1-1 0 0,1 0 1 0 0,-1 0 0 0 0,0 0-1 0 0,1 1 1 0 0,-1 0 0 0 0,0 0-1 0 0,1 1 1 0 0,-1 0 0 0 0,0 0-1 0 0,0 0 1 0 0,1 1 0 0 0,-1 0-1 0 0,11 5 1 0 0,-15-6-32 0 0,-1 1 0 0 0,1 0 0 0 0,0 0 0 0 0,-1 0 0 0 0,1 0 0 0 0,-1 0 0 0 0,1 0 0 0 0,-1 0 0 0 0,0 0 0 0 0,0 0 0 0 0,0 1 0 0 0,0-1 0 0 0,-1 0 0 0 0,1 1 0 0 0,-1-1 0 0 0,1 1 0 0 0,-1-1 0 0 0,0 1 0 0 0,0-1 0 0 0,0 1 0 0 0,0-1 0 0 0,0 1 1 0 0,0-1-1 0 0,-1 0 0 0 0,1 1 0 0 0,-1-1 0 0 0,0 1 0 0 0,0-1 0 0 0,0 0 0 0 0,-2 4 0 0 0,-2 4 3 0 0,0 1 0 0 0,-1-1 1 0 0,0 0-1 0 0,-11 12 0 0 0,-12 19 10 0 0,20-29-4 0 0,0 1 0 0 0,0-1 0 0 0,-20 18 0 0 0,-48 48 62 0 0,64-64-75 0 0,0 0 1 0 0,1 1 0 0 0,1 0-1 0 0,-15 25 1 0 0,-18 25 3 0 0,23-27 18 0 0,20-37 193 0 0,1-6-213 0 0,1 0 1 0 0,0 1 0 0 0,0-1 0 0 0,0 0 0 0 0,0 1 0 0 0,1-1 0 0 0,0 1 0 0 0,0-1 0 0 0,0 1 0 0 0,0 0 0 0 0,1 0 0 0 0,-1 0 0 0 0,1 0 0 0 0,4-4-1 0 0,56-50 4 0 0,-26 25-16 0 0,-37 33 11 0 0,10-10-11 0 0,-1 1 1 0 0,1 0 0 0 0,1 0-1 0 0,0 1 1 0 0,17-9 0 0 0,-25 15 6 0 0,0 0 0 0 0,0 1 0 0 0,1-1 0 0 0,-1 1 0 0 0,1 0 0 0 0,0 0 1 0 0,-1 1-1 0 0,1-1 0 0 0,0 1 0 0 0,-1 0 0 0 0,1 0 0 0 0,0 0 0 0 0,-1 0 0 0 0,1 0 0 0 0,0 1 1 0 0,-1 0-1 0 0,1 0 0 0 0,-1 0 0 0 0,1 0 0 0 0,-1 0 0 0 0,1 1 0 0 0,-1-1 0 0 0,0 1 0 0 0,0 0 1 0 0,0 0-1 0 0,0 0 0 0 0,4 4 0 0 0,1 1-87 0 0,0-1 0 0 0,0 1 0 0 0,1-2 1 0 0,0 1-1 0 0,1-1 0 0 0,-1 0 0 0 0,19 5 0 0 0,-17-7-866 0 0,1 0-1 0 0,-1-1 1 0 0,1 0-1 0 0,13-1 0 0 0,2-1-1268 0 0</inkml:trace>
</inkml:ink>
</file>

<file path=ppt/ink/ink7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2:11.601"/>
    </inkml:context>
    <inkml:brush xml:id="br0">
      <inkml:brushProperty name="width" value="0.1" units="cm"/>
      <inkml:brushProperty name="height" value="0.1" units="cm"/>
      <inkml:brushProperty name="color" value="#004F8B"/>
    </inkml:brush>
  </inkml:definitions>
  <inkml:trace contextRef="#ctx0" brushRef="#br0">121 0 112 0 0,'-32'10'809'0'0,"-55"15"822"0"0,85-24-1222 0 0,4 0-353 0 0,0 1 1 0 0,0-1-1 0 0,0 0 0 0 0,-1 1 0 0 0,1-1 1 0 0,0 0-1 0 0,1 0 0 0 0,-1 0 1 0 0,0-1-1 0 0,0 1 0 0 0,0 0 0 0 0,0-1 1 0 0,1 0-1 0 0,-1 1 0 0 0,0-1 1 0 0,0 0-1 0 0,1 0 0 0 0,-1 0 0 0 0,3-1 1 0 0,72 2 172 0 0,-61-1-94 0 0,577-14 1399 0 0,-566 16-1722 0 0,-27-2 178 0 0,0 0 0 0 0,0 0 0 0 0,0 0 1 0 0,0 0-1 0 0,0 0 0 0 0,0 0 1 0 0,-1 0-1 0 0,1 0 0 0 0,0 0 1 0 0,0 0-1 0 0,0 0 0 0 0,0 0 0 0 0,0 0 1 0 0,0 0-1 0 0,0 0 0 0 0,0 0 1 0 0,0 0-1 0 0,0 1 0 0 0,0-1 1 0 0,0 0-1 0 0,-1 0 0 0 0,1 0 0 0 0,0 0 1 0 0,0 0-1 0 0,0 0 0 0 0,0 0 1 0 0,0 0-1 0 0,0 1 0 0 0,0-1 1 0 0,0 0-1 0 0,0 0 0 0 0,0 0 0 0 0,0 0 1 0 0,0 0-1 0 0,0 0 0 0 0,0 0 1 0 0,0 0-1 0 0,0 1 0 0 0,0-1 1 0 0,0 0-1 0 0,0 0 0 0 0,0 0 0 0 0,0 0 1 0 0,0 0-1 0 0,1 0 0 0 0,-1 0 1 0 0,0 0-1 0 0,0 0 0 0 0,0 1 1 0 0,0-1-1 0 0,0 0 0 0 0,0 0 0 0 0,0 0 1 0 0,0 0-1 0 0,0 0 0 0 0,0 0 1 0 0,0 0-1 0 0,1 0 0 0 0,-46 13-2218 0 0,31-10 1402 0 0,-5 1-396 0 0</inkml:trace>
</inkml:ink>
</file>

<file path=ppt/ink/ink7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2:11.960"/>
    </inkml:context>
    <inkml:brush xml:id="br0">
      <inkml:brushProperty name="width" value="0.1" units="cm"/>
      <inkml:brushProperty name="height" value="0.1" units="cm"/>
      <inkml:brushProperty name="color" value="#004F8B"/>
    </inkml:brush>
  </inkml:definitions>
  <inkml:trace contextRef="#ctx0" brushRef="#br0">1 38 416 0 0,'0'0'2522'0'0,"7"-2"-2163"0"0,100-14 156 0 0,0 3 0 0 0,1 6 0 0 0,125 7 0 0 0,-219 2-3164 0 0,-1-4 1121 0 0</inkml:trace>
</inkml:ink>
</file>

<file path=ppt/ink/ink7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2:12.854"/>
    </inkml:context>
    <inkml:brush xml:id="br0">
      <inkml:brushProperty name="width" value="0.1" units="cm"/>
      <inkml:brushProperty name="height" value="0.1" units="cm"/>
      <inkml:brushProperty name="color" value="#004F8B"/>
    </inkml:brush>
  </inkml:definitions>
  <inkml:trace contextRef="#ctx0" brushRef="#br0">217 1 388 0 0,'0'0'4059'0'0,"0"5"-3884"0"0,0 5-92 0 0,-1 0 1 0 0,0 0-1 0 0,0 0 1 0 0,-1 0 0 0 0,-1 0-1 0 0,1 0 1 0 0,-7 12-1 0 0,-36 72 357 0 0,7-17-146 0 0,-73 175 497 0 0,111-251-781 0 0,-1 0 0 0 0,1 0 0 0 0,-1 0 0 0 0,1 0 0 0 0,-1 0 0 0 0,1 0 0 0 0,0 0 0 0 0,0 0 0 0 0,0 0 0 0 0,-1 0 0 0 0,1 0 0 0 0,0 0 1 0 0,0 0-1 0 0,1 0 0 0 0,-1 0 0 0 0,0 0 0 0 0,0 0 0 0 0,0 0 0 0 0,1 0 0 0 0,-1 0 0 0 0,0 0 0 0 0,1 0 0 0 0,-1 0 0 0 0,1 0 0 0 0,-1 0 0 0 0,1 0 0 0 0,0 0 1 0 0,-1 0-1 0 0,1 0 0 0 0,0-1 0 0 0,0 1 0 0 0,-1 0 0 0 0,1-1 0 0 0,0 1 0 0 0,0 0 0 0 0,0-1 0 0 0,0 1 0 0 0,0-1 0 0 0,0 1 0 0 0,0-1 0 0 0,0 0 0 0 0,0 1 1 0 0,0-1-1 0 0,0 0 0 0 0,0 0 0 0 0,0 0 0 0 0,0 0 0 0 0,0 0 0 0 0,0 0 0 0 0,2 0 0 0 0,7 1 48 0 0,1-1 0 0 0,-1-1 0 0 0,20-2 0 0 0,-2-2-2 0 0,146-28 243 0 0,-151 28-251 0 0,-1-2-1 0 0,0-1 0 0 0,0-1 0 0 0,-1 0 0 0 0,31-20 0 0 0,-49 27-25 0 0,0-1-1 0 0,0 1 1 0 0,0-1-1 0 0,0 0 1 0 0,0 0-1 0 0,-1 0 1 0 0,1-1 0 0 0,-1 1-1 0 0,0 0 1 0 0,0-1-1 0 0,0 0 1 0 0,0 1-1 0 0,0-1 1 0 0,-1 0 0 0 0,0 0-1 0 0,0 0 1 0 0,0 0-1 0 0,0 0 1 0 0,-1 0-1 0 0,0 0 1 0 0,1 0 0 0 0,-1 0-1 0 0,-1-1 1 0 0,0-4-1 0 0,0 4 2 0 0,0 0-1 0 0,0 0 1 0 0,0 0-1 0 0,-1 0 0 0 0,0 0 1 0 0,0 0-1 0 0,0 0 1 0 0,0 1-1 0 0,-1-1 1 0 0,0 1-1 0 0,0-1 0 0 0,0 1 1 0 0,-1 0-1 0 0,1 1 1 0 0,-1-1-1 0 0,0 0 1 0 0,0 1-1 0 0,-8-5 1 0 0,11 7-16 0 0,-4 4 4 0 0,-1 2-8 0 0,-1 1 0 0 0,1 0 0 0 0,0 0 0 0 0,0 1 0 0 0,0 0 0 0 0,1 0 0 0 0,0 0 0 0 0,1 0 0 0 0,0 1 0 0 0,0 0 0 0 0,0 0 0 0 0,1 0 0 0 0,-4 14 0 0 0,-3 16 22 0 0,-11 64 1 0 0,-1 86-90 0 0,-11 58-5247 0 0,24-201 3115 0 0</inkml:trace>
</inkml:ink>
</file>

<file path=ppt/ink/ink7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2:14.040"/>
    </inkml:context>
    <inkml:brush xml:id="br0">
      <inkml:brushProperty name="width" value="0.1" units="cm"/>
      <inkml:brushProperty name="height" value="0.1" units="cm"/>
      <inkml:brushProperty name="color" value="#004F8B"/>
    </inkml:brush>
  </inkml:definitions>
  <inkml:trace contextRef="#ctx0" brushRef="#br0">313 1 236 0 0,'0'0'3221'0'0,"-3"6"-2961"0"0,-77 179 1547 0 0,-12 28-580 0 0,84-185-656 0 0,22-32 135 0 0,12-9-751 0 0,-11 7 93 0 0,0 0 0 0 0,1 1 0 0 0,-1 1 0 0 0,1 0 0 0 0,0 1 0 0 0,26-1-1 0 0,-38 3-44 0 0,0 1-1 0 0,-1 1 0 0 0,1-1 1 0 0,0 0-1 0 0,-1 1 0 0 0,1 0 0 0 0,0 0 1 0 0,-1 0-1 0 0,1 0 0 0 0,-1 1 0 0 0,0-1 1 0 0,1 1-1 0 0,-1 0 0 0 0,0 0 0 0 0,0 0 1 0 0,0 0-1 0 0,0 0 0 0 0,0 1 0 0 0,-1-1 1 0 0,1 1-1 0 0,-1 0 0 0 0,0 0 0 0 0,1 0 1 0 0,-1 0-1 0 0,-1 0 0 0 0,1 1 0 0 0,0-1 1 0 0,-1 0-1 0 0,0 1 0 0 0,1-1 0 0 0,-1 1 1 0 0,-1 0-1 0 0,1-1 0 0 0,0 8 0 0 0,0 2 13 0 0,-1-1 0 0 0,-1 1-1 0 0,0-1 1 0 0,0 1 0 0 0,-1-1-1 0 0,-1 0 1 0 0,0 0 0 0 0,0 0-1 0 0,-2 0 1 0 0,1 0 0 0 0,-1-1-1 0 0,-1 0 1 0 0,0 0 0 0 0,-1 0-1 0 0,0-1 1 0 0,0 0 0 0 0,-13 12-1 0 0,9-9 4 0 0,0-2-1 0 0,-1 0 1 0 0,0 0-1 0 0,-1-1 1 0 0,0 0-1 0 0,0-1 1 0 0,-1-1-1 0 0,-1 0 1 0 0,1-1-1 0 0,-1-1 1 0 0,0 0-1 0 0,-1-1 1 0 0,-18 4-1 0 0,30-8-12 0 0,0-1 1 0 0,-1 1-1 0 0,1-1 0 0 0,0 0 0 0 0,-1 0 1 0 0,1-1-1 0 0,0 1 0 0 0,-1-1 1 0 0,1 0-1 0 0,0 0 0 0 0,0 0 0 0 0,0-1 1 0 0,0 0-1 0 0,0 0 0 0 0,0 0 0 0 0,0 0 1 0 0,0 0-1 0 0,1-1 0 0 0,-7-5 0 0 0,8 6-1 0 0,0-1-1 0 0,0 1 0 0 0,0-1 0 0 0,0 0 0 0 0,1 1 1 0 0,-1-1-1 0 0,1 0 0 0 0,0 0 0 0 0,0 0 0 0 0,0 0 1 0 0,0 0-1 0 0,0 0 0 0 0,1 0 0 0 0,-1 0 0 0 0,1 0 1 0 0,0-1-1 0 0,0 1 0 0 0,0 0 0 0 0,1 0 0 0 0,-1 0 0 0 0,1 0 1 0 0,-1 0-1 0 0,1-1 0 0 0,0 1 0 0 0,0 0 0 0 0,0 1 1 0 0,3-6-1 0 0,0 2-94 0 0,0 0-1 0 0,0 0 1 0 0,0 0 0 0 0,0 0-1 0 0,1 1 1 0 0,0 0 0 0 0,1 0 0 0 0,-1 0-1 0 0,1 1 1 0 0,0-1 0 0 0,0 1-1 0 0,0 1 1 0 0,0-1 0 0 0,1 1 0 0 0,-1 0-1 0 0,1 1 1 0 0,0-1 0 0 0,0 1-1 0 0,0 1 1 0 0,0-1 0 0 0,0 1 0 0 0,0 1-1 0 0,9-1 1 0 0,16 1-737 0 0,-1 2-1 0 0,1 0 1 0 0,58 14-1 0 0,-86-15 785 0 0,15 1-1956 0 0</inkml:trace>
</inkml:ink>
</file>

<file path=ppt/ink/ink7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2:14.382"/>
    </inkml:context>
    <inkml:brush xml:id="br0">
      <inkml:brushProperty name="width" value="0.1" units="cm"/>
      <inkml:brushProperty name="height" value="0.1" units="cm"/>
      <inkml:brushProperty name="color" value="#004F8B"/>
    </inkml:brush>
  </inkml:definitions>
  <inkml:trace contextRef="#ctx0" brushRef="#br0">0 80 612 0 0,'11'-13'1184'0'0,"6"3"-684"0"0,-2 5-40 0 0,6-1-40 0 0,10 1-60 0 0,1-1-56 0 0,1 4-4 0 0,17-2-96 0 0,1 0-44 0 0,1-1-152 0 0,4-1-92 0 0,2 4-132 0 0,-6-1-488 0 0,-3-1-760 0 0,-3 0 336 0 0</inkml:trace>
</inkml:ink>
</file>

<file path=ppt/ink/ink7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2:14.784"/>
    </inkml:context>
    <inkml:brush xml:id="br0">
      <inkml:brushProperty name="width" value="0.1" units="cm"/>
      <inkml:brushProperty name="height" value="0.1" units="cm"/>
      <inkml:brushProperty name="color" value="#004F8B"/>
    </inkml:brush>
  </inkml:definitions>
  <inkml:trace contextRef="#ctx0" brushRef="#br0">274 5 188 0 0,'0'-1'95'0'0,"0"1"1"0"0,0 0-1 0 0,-1-1 1 0 0,1 1-1 0 0,0 0 1 0 0,-1-1-1 0 0,1 1 1 0 0,0 0-1 0 0,-1 0 1 0 0,1-1-1 0 0,0 1 1 0 0,-1 0-1 0 0,1 0 1 0 0,-1 0-1 0 0,1 0 1 0 0,-1 0-1 0 0,1-1 1 0 0,0 1-1 0 0,-1 0 0 0 0,1 0 1 0 0,-1 0-1 0 0,1 0 1 0 0,-1 0-1 0 0,1 0 1 0 0,0 0-1 0 0,-1 1 1 0 0,1-1-1 0 0,-1 0 1 0 0,1 0-1 0 0,0 0 1 0 0,-1 0-1 0 0,1 0 1 0 0,-1 1-1 0 0,1-1 1 0 0,0 0-1 0 0,-1 0 1 0 0,1 1-1 0 0,-15 18 778 0 0,-3 27-576 0 0,-84 242 1341 0 0,60-178-1019 0 0,42-109-602 0 0,-1-1 1 0 0,1 1-1 0 0,-1-1 1 0 0,1 1 0 0 0,-1 0-1 0 0,1 0 1 0 0,0-1-1 0 0,-1 1 1 0 0,1 0 0 0 0,0-1-1 0 0,0 1 1 0 0,-1 0-1 0 0,1 0 1 0 0,0 0 0 0 0,0-1-1 0 0,0 1 1 0 0,0 0-1 0 0,0 0 1 0 0,0 0 0 0 0,0-1-1 0 0,0 1 1 0 0,1 0-1 0 0,-1 0 1 0 0,0-1 0 0 0,0 1-1 0 0,1 0 1 0 0,-1 0-1 0 0,0-1 1 0 0,1 1 0 0 0,-1 0-1 0 0,1-1 1 0 0,0 2-1 0 0,21-8 329 0 0,-15 4-432 0 0,103-37 264 0 0,-106 38-176 0 0,0 1 0 0 0,0-1 0 0 0,0 1 0 0 0,0 0-1 0 0,0 0 1 0 0,0 0 0 0 0,0 1 0 0 0,0-1 0 0 0,0 1 0 0 0,0 0 0 0 0,-1 0 0 0 0,1 0 0 0 0,0 1 0 0 0,0 0 0 0 0,-1-1 0 0 0,1 1 0 0 0,-1 0 0 0 0,0 1 0 0 0,1-1 0 0 0,-1 0 0 0 0,0 1 0 0 0,-1 0-1 0 0,1 0 1 0 0,0 0 0 0 0,-1 0 0 0 0,1 0 0 0 0,2 5 0 0 0,0 0-2 0 0,0 0-1 0 0,-1 1 0 0 0,0-1 1 0 0,0 1-1 0 0,0 0 1 0 0,-1 0-1 0 0,-1 0 1 0 0,0 0-1 0 0,0 1 0 0 0,1 10 1 0 0,-4-4 7 0 0,0 1-1 0 0,0 0 1 0 0,-2-1 0 0 0,0 0 0 0 0,-1 1 0 0 0,-1-1 0 0 0,0-1-1 0 0,-1 1 1 0 0,-1-1 0 0 0,0 0 0 0 0,-1 0 0 0 0,-11 15 0 0 0,10-17 4 0 0,0-1 1 0 0,-1 0-1 0 0,0 0 1 0 0,-1-1-1 0 0,0 0 1 0 0,0-1-1 0 0,-2-1 1 0 0,1 1-1 0 0,-1-2 1 0 0,0 0-1 0 0,-1-1 1 0 0,0 0-1 0 0,-19 7 1 0 0,26-13-3 0 0,1 1-1 0 0,0-1 1 0 0,0 0 0 0 0,-1-1 0 0 0,1 1 0 0 0,-1-1-1 0 0,1 0 1 0 0,0-1 0 0 0,-1 0 0 0 0,-8-2-1 0 0,13 3-7 0 0,1-1 0 0 0,-1 1 0 0 0,1-1-1 0 0,-1 0 1 0 0,1 1 0 0 0,-1-1 0 0 0,1 0-1 0 0,-1 0 1 0 0,1 0 0 0 0,0 0 0 0 0,0 0-1 0 0,-1 0 1 0 0,1-1 0 0 0,0 1 0 0 0,0 0-1 0 0,0-1 1 0 0,0 1 0 0 0,0-2 0 0 0,0 1-8 0 0,1-1 1 0 0,-1 1-1 0 0,1 0 1 0 0,0 0-1 0 0,0 0 0 0 0,0-1 1 0 0,0 1-1 0 0,0 0 1 0 0,0 0-1 0 0,1 0 1 0 0,-1-1-1 0 0,1 1 1 0 0,0 0-1 0 0,-1 0 1 0 0,1 0-1 0 0,0 0 1 0 0,2-3-1 0 0,4-5-208 0 0,0 1 1 0 0,0 1-1 0 0,1-1 0 0 0,0 1 1 0 0,1 0-1 0 0,-1 1 0 0 0,2 0 1 0 0,-1 0-1 0 0,1 1 0 0 0,0 0 0 0 0,0 1 1 0 0,17-7-1 0 0,7-5-2438 0 0,-17 7 905 0 0</inkml:trace>
</inkml:ink>
</file>

<file path=ppt/ink/ink7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2:15.142"/>
    </inkml:context>
    <inkml:brush xml:id="br0">
      <inkml:brushProperty name="width" value="0.1" units="cm"/>
      <inkml:brushProperty name="height" value="0.1" units="cm"/>
      <inkml:brushProperty name="color" value="#004F8B"/>
    </inkml:brush>
  </inkml:definitions>
  <inkml:trace contextRef="#ctx0" brushRef="#br0">0 81 720 0 0,'4'-4'225'0'0,"-1"0"-1"0"0,1 0 1 0 0,0 1-1 0 0,0 0 1 0 0,0 0-1 0 0,0 0 1 0 0,1 0-1 0 0,-1 1 1 0 0,1-1-1 0 0,0 1 1 0 0,-1 0-1 0 0,11-2 1 0 0,64-13 602 0 0,-67 15-655 0 0,56-8 113 0 0,0 4-1 0 0,0 2 1 0 0,0 3 0 0 0,69 8 0 0 0,-125-6-981 0 0,1 1-1 0 0,-1 1 1 0 0,0-1 0 0 0,13 6 0 0 0,-14-3-757 0 0</inkml:trace>
</inkml:ink>
</file>

<file path=ppt/ink/ink7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2:15.472"/>
    </inkml:context>
    <inkml:brush xml:id="br0">
      <inkml:brushProperty name="width" value="0.1" units="cm"/>
      <inkml:brushProperty name="height" value="0.1" units="cm"/>
      <inkml:brushProperty name="color" value="#004F8B"/>
    </inkml:brush>
  </inkml:definitions>
  <inkml:trace contextRef="#ctx0" brushRef="#br0">43 31 20 0 0,'-9'-7'5447'0'0,"4"14"-5310"0"0,1-1 1 0 0,0 1-1 0 0,0 0 1 0 0,0 0-1 0 0,1 0 1 0 0,0 0 0 0 0,-4 14-1 0 0,28-43 3139 0 0,-13 14-3325 0 0,-1-1 1 0 0,-1-1-1 0 0,1 1 1 0 0,-2-1 0 0 0,8-14-1 0 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5:35.386"/>
    </inkml:context>
    <inkml:brush xml:id="br0">
      <inkml:brushProperty name="width" value="0.05" units="cm"/>
      <inkml:brushProperty name="height" value="0.05" units="cm"/>
      <inkml:brushProperty name="color" value="#E71224"/>
    </inkml:brush>
  </inkml:definitions>
  <inkml:trace contextRef="#ctx0" brushRef="#br0">0 1 200 0 0,'0'0'4031'0'0,"8"1"-3920"0"0,152 15 559 0 0,-84-10-466 0 0,-71-5-158 0 0,-1 0-1 0 0,0-1 1 0 0,0 0 0 0 0,0 0 0 0 0,1 0 0 0 0,-1 0 0 0 0,0-1 0 0 0,0 1-1 0 0,0-1 1 0 0,1 0 0 0 0,7-3 0 0 0,-11 3-592 0 0</inkml:trace>
</inkml:ink>
</file>

<file path=ppt/ink/ink7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2:16.075"/>
    </inkml:context>
    <inkml:brush xml:id="br0">
      <inkml:brushProperty name="width" value="0.1" units="cm"/>
      <inkml:brushProperty name="height" value="0.1" units="cm"/>
      <inkml:brushProperty name="color" value="#004F8B"/>
    </inkml:brush>
  </inkml:definitions>
  <inkml:trace contextRef="#ctx0" brushRef="#br0">407 279 120 0 0,'9'-6'736'0'0,"0"-1"0"0"0,-1 0 0 0 0,1-1 0 0 0,-2 0 1 0 0,1 0-1 0 0,8-13 0 0 0,-12 15-590 0 0,-1 0 1 0 0,0 0 0 0 0,-1-1 0 0 0,1 1-1 0 0,-1-1 1 0 0,-1 0 0 0 0,1 1-1 0 0,-1-1 1 0 0,0 0 0 0 0,0 0 0 0 0,-1-10-1 0 0,0 12-101 0 0,0 0 1 0 0,0 0-1 0 0,-1 0 0 0 0,0 0 0 0 0,0 0 0 0 0,0 0 0 0 0,0 0 0 0 0,-1 0 1 0 0,0 1-1 0 0,1-1 0 0 0,-2 1 0 0 0,1-1 0 0 0,-1 1 0 0 0,1 0 0 0 0,-1 0 1 0 0,0 0-1 0 0,-1 0 0 0 0,1 0 0 0 0,-1 1 0 0 0,1-1 0 0 0,-1 1 0 0 0,0 0 1 0 0,-1 0-1 0 0,1 1 0 0 0,0-1 0 0 0,-10-3 0 0 0,7 4-23 0 0,-1-1-1 0 0,0 1 1 0 0,1 1-1 0 0,-1 0 1 0 0,0 0-1 0 0,0 0 1 0 0,0 1-1 0 0,0 0 1 0 0,0 1-1 0 0,0 0 1 0 0,0 0-1 0 0,0 1 1 0 0,0 0 0 0 0,1 0-1 0 0,-1 1 1 0 0,-10 4-1 0 0,-9 7 14 0 0,0 0 0 0 0,1 2 0 0 0,1 1 0 0 0,-29 26 0 0 0,41-32-24 0 0,1 1 1 0 0,0 0-1 0 0,1 1 1 0 0,0 1 0 0 0,1 0-1 0 0,1 0 1 0 0,0 1 0 0 0,1 0-1 0 0,-7 17 1 0 0,14-29-8 0 0,-1 0 1 0 0,1-1-1 0 0,0 1 1 0 0,0 0-1 0 0,0-1 1 0 0,1 1-1 0 0,-1 0 1 0 0,1 0-1 0 0,-1 0 1 0 0,1 0-1 0 0,0 0 1 0 0,0 0-1 0 0,0 0 1 0 0,1-1-1 0 0,-1 1 1 0 0,1 0-1 0 0,-1 0 1 0 0,1 0-1 0 0,0 0 0 0 0,0-1 1 0 0,0 1-1 0 0,1 0 1 0 0,-1-1-1 0 0,1 1 1 0 0,-1-1-1 0 0,1 0 1 0 0,0 1-1 0 0,2 2 1 0 0,1-3 3 0 0,0 1 1 0 0,-1 0 0 0 0,1-1-1 0 0,0 0 1 0 0,0 0 0 0 0,0 0-1 0 0,0-1 1 0 0,1 0 0 0 0,-1 0-1 0 0,0 0 1 0 0,1 0 0 0 0,-1-1 0 0 0,0 0-1 0 0,8-1 1 0 0,13-1 11 0 0,0-2 0 0 0,0 0 0 0 0,0-2 0 0 0,-1-1 1 0 0,0-1-1 0 0,0-1 0 0 0,-1-2 0 0 0,25-13 0 0 0,-48 23-21 0 0,1 0 0 0 0,0-1 0 0 0,0 1-1 0 0,0 0 1 0 0,0 0 0 0 0,0 0 0 0 0,0 0 0 0 0,0 0 0 0 0,0 1-1 0 0,0-1 1 0 0,0 1 0 0 0,0-1 0 0 0,1 1 0 0 0,-1 0-1 0 0,0 0 1 0 0,0 0 0 0 0,0 0 0 0 0,1 0 0 0 0,-1 0-1 0 0,0 1 1 0 0,0-1 0 0 0,4 2 0 0 0,-3 1-3 0 0,-1-1 0 0 0,0 1 0 0 0,0-1 0 0 0,0 1 0 0 0,0 0 0 0 0,0 0 0 0 0,0 0 0 0 0,-1 0 0 0 0,0 0 0 0 0,1 0 0 0 0,-1 0 0 0 0,1 6 0 0 0,4 14 26 0 0,-1 0 1 0 0,-1 1 0 0 0,0 0-1 0 0,-2-1 1 0 0,-1 1-1 0 0,-1 0 1 0 0,-6 47 0 0 0,-7 8-672 0 0,-25 80 1 0 0,10-47-3536 0 0,24-93 1949 0 0</inkml:trace>
</inkml:ink>
</file>

<file path=ppt/ink/ink7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2:17.776"/>
    </inkml:context>
    <inkml:brush xml:id="br0">
      <inkml:brushProperty name="width" value="0.1" units="cm"/>
      <inkml:brushProperty name="height" value="0.1" units="cm"/>
      <inkml:brushProperty name="color" value="#004F8B"/>
    </inkml:brush>
  </inkml:definitions>
  <inkml:trace contextRef="#ctx0" brushRef="#br0">93 116 372 0 0,'10'-22'2758'0'0,"26"-72"3216"0"0,-31 119-5833 0 0,-3 12-82 0 0,-1 1-1 0 0,-2-1 1 0 0,-2 1 0 0 0,-2-1-1 0 0,-1 0 1 0 0,-12 42 0 0 0,5-23-13 0 0,1-1 34 0 0,-3-1 1 0 0,-2 0 0 0 0,-39 83-1 0 0,55-135 158 0 0,7-7-199 0 0,52-57 63 0 0,58-81 0 0 0,-22 26-77 0 0,-35 45-22 0 0,132-145-7 0 0,-189 215 1 0 0,1-2-12 0 0,0 1 1 0 0,0-1-1 0 0,1 1 1 0 0,0 0-1 0 0,0 0 0 0 0,-1 0 1 0 0,1 0-1 0 0,1 1 1 0 0,-1 0-1 0 0,0 0 0 0 0,1 0 1 0 0,4-1-1 0 0,-8 3 14 0 0,-1 0 0 0 0,1 0 0 0 0,0 0 0 0 0,-1 0 0 0 0,1 1 0 0 0,0-1-1 0 0,-1 0 1 0 0,1 1 0 0 0,0-1 0 0 0,-1 0 0 0 0,1 1 0 0 0,-1-1 0 0 0,1 1 0 0 0,0-1 0 0 0,-1 1-1 0 0,1-1 1 0 0,-1 1 0 0 0,0 0 0 0 0,1-1 0 0 0,-1 1 0 0 0,1-1 0 0 0,-1 1 0 0 0,0 0-1 0 0,1 0 1 0 0,0 2 2 0 0,0 1 0 0 0,-1-1 0 0 0,1 0 0 0 0,-1 0 0 0 0,1 0-1 0 0,-1 0 1 0 0,0 1 0 0 0,0-1 0 0 0,-1 0 0 0 0,0 6 0 0 0,-2 3 3 0 0,0 0 0 0 0,0-1 1 0 0,-2 0-1 0 0,1 1 1 0 0,-1-1-1 0 0,-1-1 0 0 0,0 1 1 0 0,0-1-1 0 0,-1 0 1 0 0,-1 0-1 0 0,0-1 0 0 0,-17 16 1 0 0,-10 5 15 0 0,-1-1 1 0 0,-45 26-1 0 0,6-4-2 0 0,-18 5 112 0 0,91-55-88 0 0,1-1-29 0 0,0 0-1 0 0,0 1 1 0 0,0-1-1 0 0,0 0 1 0 0,0 1 0 0 0,0-1-1 0 0,0 1 1 0 0,0-1-1 0 0,0 1 1 0 0,0-1-1 0 0,0 1 1 0 0,0 0-1 0 0,0-1 1 0 0,0 1-1 0 0,0 0 1 0 0,0 1 0 0 0,-29 20 61 0 0,-19 8-19 0 0,47-30-47 0 0,1 1-3 0 0,-6 3 3 0 0,6-3 6 0 0,1-1-8 0 0,-1 0-1 0 0,1 0 1 0 0,0 0 0 0 0,0 1-1 0 0,0-1 1 0 0,0 0-1 0 0,-1 0 1 0 0,1 0-1 0 0,0 0 1 0 0,0 1 0 0 0,0-1-1 0 0,-1 0 1 0 0,1 0-1 0 0,0 0 1 0 0,0 0-1 0 0,0 0 1 0 0,-1 0 0 0 0,1 0-1 0 0,0 0 1 0 0,0 0-1 0 0,-1 1 1 0 0,1-1-1 0 0,0 0 1 0 0,0 0-1 0 0,-1 0 1 0 0,1 0 0 0 0,0-1-1 0 0,0 1 1 0 0,-1 0-1 0 0,1 0 1 0 0,0 0-1 0 0,0 0 1 0 0,0 0 0 0 0,-1 0-1 0 0,1 0 1 0 0,0 0-1 0 0,0 0 1 0 0,0-1-1 0 0,-1 1 1 0 0,1 0 0 0 0,0 0-1 0 0,0 0 1 0 0,0 0-1 0 0,-1-1 1 0 0,1 1-1 0 0,7-9 15 0 0,0 0-1 0 0,1 0 0 0 0,0 1 0 0 0,0 0 0 0 0,1 1 1 0 0,-1 0-1 0 0,2 0 0 0 0,-1 1 0 0 0,1 0 0 0 0,0 1 0 0 0,0 0 1 0 0,1 0-1 0 0,15-4 0 0 0,-18 7-24 0 0,1 0 0 0 0,0 1-1 0 0,0 0 1 0 0,0 0 0 0 0,-1 1 0 0 0,1 0-1 0 0,0 0 1 0 0,0 1 0 0 0,0 1 0 0 0,0-1 0 0 0,-1 1-1 0 0,1 1 1 0 0,-1-1 0 0 0,1 2 0 0 0,-1-1-1 0 0,0 1 1 0 0,0 0 0 0 0,10 8 0 0 0,16 15-118 0 0,50 50 1 0 0,-57-50 298 0 0,2 0-1 0 0,1-2 0 0 0,42 28 1 0 0,-63-48-565 0 0,0 0 0 0 0,0 0-1 0 0,0-1 1 0 0,1 0 0 0 0,-1 0 0 0 0,1-1 0 0 0,0-1 0 0 0,0 0 0 0 0,0 0-1 0 0,1-1 1 0 0,-1 0 0 0 0,0-1 0 0 0,1 0 0 0 0,-1 0 0 0 0,0-1 0 0 0,0-1 0 0 0,11-2-1 0 0,1-3-2356 0 0</inkml:trace>
</inkml:ink>
</file>

<file path=ppt/ink/ink7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3:41.276"/>
    </inkml:context>
    <inkml:brush xml:id="br0">
      <inkml:brushProperty name="width" value="0.1" units="cm"/>
      <inkml:brushProperty name="height" value="0.1" units="cm"/>
      <inkml:brushProperty name="color" value="#004F8B"/>
    </inkml:brush>
  </inkml:definitions>
  <inkml:trace contextRef="#ctx0" brushRef="#br0">12 156 80 0 0,'0'0'1018'0'0,"-12"-1"1794"0"0,38 4-2788 0 0,-19-2 8 0 0,-3-1 0 0 0,78 7 209 0 0,-49-3-143 0 0,45-1-1 0 0,123-3 79 0 0,22 0-99 0 0,-75 3-1 0 0,17-2-97 0 0,324-3 13 0 0,-129-9 104 0 0,-185 4-116 0 0,16-1 21 0 0,92-3-127 0 0,-144 8 97 0 0,54-12-167 0 0,85 0-1 0 0,2 0-7 0 0,355-1-3 0 0,-393 8 142 0 0,-153 5 34 0 0,325-19 2 0 0,-230 18 19 0 0,-33 4 45 0 0,406-34-68 0 0,-453 31 40 0 0,150 15 0 0 0,-46-5 38 0 0,-33-3-71 0 0,34 1 132 0 0,-158-2 967 0 0,-29-3-3308 0 0</inkml:trace>
</inkml:ink>
</file>

<file path=ppt/ink/ink7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3:43.553"/>
    </inkml:context>
    <inkml:brush xml:id="br0">
      <inkml:brushProperty name="width" value="0.1" units="cm"/>
      <inkml:brushProperty name="height" value="0.1" units="cm"/>
      <inkml:brushProperty name="color" value="#004F8B"/>
    </inkml:brush>
  </inkml:definitions>
  <inkml:trace contextRef="#ctx0" brushRef="#br0">0 3 44 0 0,'0'0'2460'0'0,"7"0"-2374"0"0,457 5 1011 0 0,-95-4-1103 0 0,-46-1-507 0 0,50 26-53 0 0,-334-24 606 0 0,-1-1 0 0 0,1-2 0 0 0,0-2 1 0 0,55-11-1 0 0,-55-1-1137 0 0,-78 11 135 0 0</inkml:trace>
</inkml:ink>
</file>

<file path=ppt/ink/ink7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3:51.721"/>
    </inkml:context>
    <inkml:brush xml:id="br0">
      <inkml:brushProperty name="width" value="0.1" units="cm"/>
      <inkml:brushProperty name="height" value="0.1" units="cm"/>
      <inkml:brushProperty name="color" value="#004F8B"/>
    </inkml:brush>
  </inkml:definitions>
  <inkml:trace contextRef="#ctx0" brushRef="#br0">322 0 256 0 0,'0'0'2054'0'0,"4"5"-1891"0"0,-1 2-77 0 0,0 1 0 0 0,0-1 0 0 0,-1 1 0 0 0,0 0 0 0 0,0 0 0 0 0,-1 0 0 0 0,0 0 0 0 0,0 0 1 0 0,-1 0-1 0 0,-1 14 0 0 0,-11 176 569 0 0,0 0-68 0 0,-1 141 424 0 0,12-320-973 0 0,-23 234 419 0 0,11-136-245 0 0,9-75-111 0 0,-3 19 52 0 0,3 105 0 0 0,4-155-152 0 0,4 36 38 0 0,-3-1 0 0 0,-1 1-1 0 0,-3 0 1 0 0,-9 49 0 0 0,-2-28-42 0 0,3-1-1 0 0,3 2 1 0 0,1 134 0 0 0,10-155 2 0 0,1 7 9 0 0,-3 1 0 0 0,-9 94 0 0 0,-8 40 63 0 0,1-16-91 0 0,2-93 34 0 0,7-51 9 0 0,2 0-1 0 0,-2 47 1 0 0,-10 117 66 0 0,9-148-61 0 0,2 1-1 0 0,2 0 1 0 0,6 87 0 0 0,18 19 87 0 0,-18-120-71 0 0,-1-1 1 0 0,-1 1-1 0 0,-7 54 1 0 0,2-53 17 0 0,2-1 0 0 0,2 1 1 0 0,4 40-1 0 0,6 2 64 0 0,-4-1 0 0 0,-4 91 0 0 0,0-6 8 0 0,-3 52-14 0 0,-1-145-112 0 0,6 70 0 0 0,-1-89-9 0 0,-1-1-1 0 0,-3 1 1 0 0,-13 92 0 0 0,-91 467-23 0 0,102-547 14 0 0,6 88 0 0 0,1-54 12 0 0,-2-11 53 0 0,2 9 28 0 0,-4 0-1 0 0,-22 168 0 0 0,16-222 253 0 0,1 1 0 0 0,1 50 0 0 0,1-49 221 0 0,-2-5-856 0 0,0-21-5453 0 0</inkml:trace>
</inkml:ink>
</file>

<file path=ppt/ink/ink7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3:46.534"/>
    </inkml:context>
    <inkml:brush xml:id="br0">
      <inkml:brushProperty name="width" value="0.1" units="cm"/>
      <inkml:brushProperty name="height" value="0.1" units="cm"/>
      <inkml:brushProperty name="color" value="#004F8B"/>
    </inkml:brush>
  </inkml:definitions>
  <inkml:trace contextRef="#ctx0" brushRef="#br0">102 7 220 0 0,'0'0'54'0'0,"0"0"-1"0"0,0-1 1 0 0,0 1-1 0 0,0 0 1 0 0,0-1-1 0 0,0 1 1 0 0,0 0-1 0 0,1 0 1 0 0,-1-1 0 0 0,0 1-1 0 0,0 0 1 0 0,0 0-1 0 0,0-1 1 0 0,0 1-1 0 0,1 0 1 0 0,-1 0-1 0 0,0 0 1 0 0,0-1 0 0 0,1 1-1 0 0,-1 0 1 0 0,0 0-1 0 0,0 0 1 0 0,1 0-1 0 0,-1 0 1 0 0,0-1-1 0 0,0 1 1 0 0,1 0 0 0 0,-1 0-1 0 0,0 0 1 0 0,0 0-1 0 0,1 0 1 0 0,-1 0-1 0 0,0 0 1 0 0,1 0-1 0 0,-1 0 1 0 0,0 0 0 0 0,0 0-1 0 0,1 0 1 0 0,-1 0-1 0 0,0 0 1 0 0,1 0-1 0 0,-1 0 1 0 0,0 1-1 0 0,0-1 1 0 0,1 0 0 0 0,-1 0-1 0 0,0 0 1 0 0,0 0-1 0 0,1 0 1 0 0,-1 1-1 0 0,0-1 1 0 0,0 0-1 0 0,0 0 1 0 0,1 1-1 0 0,11 17-38 0 0,-12-17 49 0 0,5 16 219 0 0,-21 192 731 0 0,1 84-454 0 0,13-254-495 0 0,-14 75-1 0 0,0 7 52 0 0,14 13 98 0 0,3-80-119 0 0,-9 81 0 0 0,2-98-51 0 0,2 0 1 0 0,1 1-1 0 0,2-1 1 0 0,7 68 0 0 0,30 122 189 0 0,-36-219-228 0 0,0 0 0 0 0,0 0 0 0 0,0 0 0 0 0,-1 0 0 0 0,-3 13 1 0 0,2-14-6 0 0,0 13 24 0 0,1 0-1 0 0,1 0 1 0 0,0 0 0 0 0,1 0 0 0 0,1 0 0 0 0,6 24 0 0 0,-5-22-15 0 0,-2-1 0 0 0,0 1 0 0 0,-5 41 0 0 0,2-38 19 0 0,0 1 1 0 0,4 29 0 0 0,0-13-16 0 0,-2 1 1 0 0,-2 0-1 0 0,-2-1 0 0 0,-10 50 1 0 0,-4 44 24 0 0,5-11-17 0 0,-8 154 40 0 0,13-125-10 0 0,3-88-19 0 0,4 75 0 0 0,8-71-17 0 0,-3-39-4 0 0,0 52-1 0 0,-4 228-28 0 0,8-245 61 0 0,-5-43-62 0 0,1 49 0 0 0,9 394 15 0 0,-4 60 5 0 0,-23 287-69 0 0,28-486 113 0 0,0 60-43 0 0,-15-262 5 0 0,-19 136 0 0 0,0 119 175 0 0,44-107 57 0 0,-23-262-306 0 0,6 5-207 0 0,-1 0-3851 0 0</inkml:trace>
</inkml:ink>
</file>

<file path=ppt/ink/ink7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3:49.280"/>
    </inkml:context>
    <inkml:brush xml:id="br0">
      <inkml:brushProperty name="width" value="0.1" units="cm"/>
      <inkml:brushProperty name="height" value="0.1" units="cm"/>
      <inkml:brushProperty name="color" value="#004F8B"/>
    </inkml:brush>
  </inkml:definitions>
  <inkml:trace contextRef="#ctx0" brushRef="#br0">222 0 204 0 0,'9'3'97'0'0,"14"2"329"0"0,-16 36 1041 0 0,-8 81-607 0 0,-5 0 0 0 0,-23 127 0 0 0,23-198-622 0 0,2 2 0 0 0,4 80 0 0 0,1 2 41 0 0,3 197 35 0 0,0-225-246 0 0,-2-53-51 0 0,-4 1 1 0 0,-1-1-1 0 0,-3 0 1 0 0,-15 65 0 0 0,-8 32 35 0 0,-16 278 0 0 0,39-256-33 0 0,4-79 107 0 0,-24 164 0 0 0,-23 94 142 0 0,46-154-44 0 0,0 5-73 0 0,-5-34-58 0 0,6-70-81 0 0,-8 27 31 0 0,0 60-27 0 0,10-141-9 0 0,-1 43-10 0 0,19 158 0 0 0,-9-170 5 0 0,-4 1-1 0 0,-4 80 0 0 0,6 101-54 0 0,9-135 17 0 0,-5-47-37 0 0,2 100 0 0 0,-12-16 9 0 0,41 302 0 0 0,15 47-7 0 0,-43-339 107 0 0,-12-134 71 0 0,-4 50 1 0 0,1 24 450 0 0,-2-27 122 0 0,2-63-396 0 0,0 0 1 0 0,0 0-1 0 0,4 20 1 0 0,-1-24-302 0 0,2 8 264 0 0,-3-9-4143 0 0,1-23 1627 0 0,10-32 176 0 0</inkml:trace>
</inkml:ink>
</file>

<file path=ppt/ink/ink7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3:56.987"/>
    </inkml:context>
    <inkml:brush xml:id="br0">
      <inkml:brushProperty name="width" value="0.1" units="cm"/>
      <inkml:brushProperty name="height" value="0.1" units="cm"/>
      <inkml:brushProperty name="color" value="#004F8B"/>
    </inkml:brush>
  </inkml:definitions>
  <inkml:trace contextRef="#ctx0" brushRef="#br0">209 122 92 0 0,'0'0'1754'0'0,"25"-32"36"0"0,-19 25-1558 0 0,0 0 1 0 0,-1 0 0 0 0,0-1-1 0 0,0 0 1 0 0,0 0 0 0 0,-1 0-1 0 0,-1-1 1 0 0,6-16 0 0 0,-8 23-36 0 0,-3 8-184 0 0,-164 446 97 0 0,74-236 99 0 0,87-201-197 0 0,-8 12 35 0 0,12-25-26 0 0,-3 5 46 0 0</inkml:trace>
</inkml:ink>
</file>

<file path=ppt/ink/ink7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3:57.594"/>
    </inkml:context>
    <inkml:brush xml:id="br0">
      <inkml:brushProperty name="width" value="0.1" units="cm"/>
      <inkml:brushProperty name="height" value="0.1" units="cm"/>
      <inkml:brushProperty name="color" value="#004F8B"/>
    </inkml:brush>
  </inkml:definitions>
  <inkml:trace contextRef="#ctx0" brushRef="#br0">1 111 248 0 0,'39'-73'3926'0'0,"-27"38"-2201"0"0,-12 33-865 0 0,2 8-816 0 0,11 48 61 0 0,-2 0 0 0 0,7 102 0 0 0,-7-46-21 0 0,-8-69-47 0 0,-2-1 0 0 0,-6 72 0 0 0,2-70 13 0 0,-3-15 159 0 0,2-11-5134 0 0</inkml:trace>
</inkml:ink>
</file>

<file path=ppt/ink/ink7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3:57.949"/>
    </inkml:context>
    <inkml:brush xml:id="br0">
      <inkml:brushProperty name="width" value="0.1" units="cm"/>
      <inkml:brushProperty name="height" value="0.1" units="cm"/>
      <inkml:brushProperty name="color" value="#004F8B"/>
    </inkml:brush>
  </inkml:definitions>
  <inkml:trace contextRef="#ctx0" brushRef="#br0">1 65 492 0 0,'0'0'460'0'0,"16"-2"-44"0"0,-3 0-36 0 0,2-4-40 0 0,6 4-16 0 0,0-2-48 0 0,9 1-40 0 0,1-1 4 0 0,1-2-32 0 0,12 1-8 0 0,-3 1-52 0 0,5-4-84 0 0,-6 4-64 0 0,-7 3-188 0 0,-2-3-416 0 0,-2 0-644 0 0,-6-1 288 0 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5:35.836"/>
    </inkml:context>
    <inkml:brush xml:id="br0">
      <inkml:brushProperty name="width" value="0.05" units="cm"/>
      <inkml:brushProperty name="height" value="0.05" units="cm"/>
      <inkml:brushProperty name="color" value="#E71224"/>
    </inkml:brush>
  </inkml:definitions>
  <inkml:trace contextRef="#ctx0" brushRef="#br0">0 33 556 0 0,'12'-7'9463'0'0,"34"-6"-7625"0"0,-29 9-1893 0 0,-1 1-1 0 0,1 0 0 0 0,0 1 1 0 0,28 1-1 0 0,-20 2 271 0 0,-8 3-1706 0 0,-9 3-4676 0 0</inkml:trace>
</inkml:ink>
</file>

<file path=ppt/ink/ink7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3:58.655"/>
    </inkml:context>
    <inkml:brush xml:id="br0">
      <inkml:brushProperty name="width" value="0.1" units="cm"/>
      <inkml:brushProperty name="height" value="0.1" units="cm"/>
      <inkml:brushProperty name="color" value="#004F8B"/>
    </inkml:brush>
  </inkml:definitions>
  <inkml:trace contextRef="#ctx0" brushRef="#br0">173 6 20 0 0,'0'0'443'0'0,"-15"-5"1296"0"0,10 5-1640 0 0,-1 1 0 0 0,1 0 1 0 0,0 0-1 0 0,0 1 0 0 0,0-1 1 0 0,0 1-1 0 0,0 0 0 0 0,0 1 1 0 0,0-1-1 0 0,1 1 0 0 0,-1 0 1 0 0,1 0-1 0 0,0 0 0 0 0,0 1 1 0 0,0-1-1 0 0,0 1 1 0 0,0 0-1 0 0,1 0 0 0 0,0 0 1 0 0,0 1-1 0 0,0-1 0 0 0,0 1 1 0 0,1 0-1 0 0,0-1 0 0 0,0 1 1 0 0,0 0-1 0 0,-2 11 0 0 0,3-10-66 0 0,-1 1 0 0 0,2 0 0 0 0,-1 0 0 0 0,1 0 0 0 0,0 0 0 0 0,0-1 0 0 0,1 1 0 0 0,0 0 0 0 0,0 0 0 0 0,1-1 0 0 0,-1 1 0 0 0,1 0 0 0 0,1-1 0 0 0,-1 0 0 0 0,1 1 0 0 0,1-1 0 0 0,-1 0 0 0 0,1-1 0 0 0,0 1 0 0 0,0-1 0 0 0,0 1 0 0 0,7 5 0 0 0,42 34 176 0 0,-30-26-75 0 0,0 0 0 0 0,-1 2-1 0 0,-1 1 1 0 0,-1 0 0 0 0,20 30-1 0 0,-38-49-119 0 0,-1 0-1 0 0,1 0 0 0 0,-1-1 1 0 0,1 1-1 0 0,-1 0 0 0 0,0 0 1 0 0,0 1-1 0 0,0-1 0 0 0,-1 0 1 0 0,1 0-1 0 0,-1 0 1 0 0,1 0-1 0 0,-1 1 0 0 0,0-1 1 0 0,-1 0-1 0 0,1 0 0 0 0,0 0 1 0 0,-1 1-1 0 0,0-1 0 0 0,0 0 1 0 0,-1 4-1 0 0,-1-1 5 0 0,0-1 0 0 0,-1 0-1 0 0,1 0 1 0 0,-1-1 0 0 0,0 1-1 0 0,0-1 1 0 0,0 0 0 0 0,-1 0 0 0 0,1 0-1 0 0,-11 6 1 0 0,-3 0-50 0 0,0 0 1 0 0,-1-2-1 0 0,0 0 1 0 0,0-1-1 0 0,-36 8 1 0 0,53-14-10 0 0,-48 6-336 0 0,47-7 153 0 0,1 0 0 0 0,-1 0 1 0 0,0 0-1 0 0,1 0 0 0 0,-1-1 1 0 0,1 1-1 0 0,-1-1 0 0 0,1 1 1 0 0,-1-1-1 0 0,1 0 0 0 0,-1 0 1 0 0,1 0-1 0 0,0 0 0 0 0,0-1 1 0 0,-1 1-1 0 0,-2-3 0 0 0,1-6-1372 0 0</inkml:trace>
</inkml:ink>
</file>

<file path=ppt/ink/ink7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3:59.074"/>
    </inkml:context>
    <inkml:brush xml:id="br0">
      <inkml:brushProperty name="width" value="0.1" units="cm"/>
      <inkml:brushProperty name="height" value="0.1" units="cm"/>
      <inkml:brushProperty name="color" value="#004F8B"/>
    </inkml:brush>
  </inkml:definitions>
  <inkml:trace contextRef="#ctx0" brushRef="#br0">7 65 392 0 0,'0'0'1084'0'0,"0"0"-1040"0"0,-1 0-1 0 0,1 0 0 0 0,0 0 1 0 0,0 0-1 0 0,-1 0 0 0 0,1 0 1 0 0,0 0-1 0 0,0 0 1 0 0,0 0-1 0 0,-1 0 0 0 0,1 0 1 0 0,0 0-1 0 0,0 0 0 0 0,-1 0 1 0 0,1 0-1 0 0,0 0 1 0 0,0-1-1 0 0,0 1 0 0 0,-1 0 1 0 0,1 0-1 0 0,0 0 0 0 0,0 0 1 0 0,0-1-1 0 0,0 1 1 0 0,-1 0-1 0 0,1 0 0 0 0,0 0 1 0 0,0 0-1 0 0,0-1 0 0 0,0 1 1 0 0,0 0-1 0 0,0 0 1 0 0,0-1-1 0 0,0 1 0 0 0,0 0 1 0 0,-1 0-1 0 0,1-1 0 0 0,0 1 1 0 0,0 0-1 0 0,0 0 1 0 0,0 0-1 0 0,0-1 0 0 0,1 1 1 0 0,-1 0-1 0 0,0 0 0 0 0,0-1 1 0 0,0 1-1 0 0,0 0 1 0 0,0 0-1 0 0,0-1 0 0 0,0 1 1 0 0,20-7 192 0 0,1 2-1 0 0,-1 0 1 0 0,1 1 0 0 0,0 1 0 0 0,30 0 0 0 0,24-4 83 0 0,-14-2-188 0 0,78 0-1 0 0,-120 6-197 0 0,-2 1-3435 0 0</inkml:trace>
</inkml:ink>
</file>

<file path=ppt/ink/ink7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3:59.461"/>
    </inkml:context>
    <inkml:brush xml:id="br0">
      <inkml:brushProperty name="width" value="0.1" units="cm"/>
      <inkml:brushProperty name="height" value="0.1" units="cm"/>
      <inkml:brushProperty name="color" value="#004F8B"/>
    </inkml:brush>
  </inkml:definitions>
  <inkml:trace contextRef="#ctx0" brushRef="#br0">0 8 476 0 0,'4'-2'473'0'0,"-3"1"-403"0"0,0 0-1 0 0,0 1 0 0 0,0-1 1 0 0,0 1-1 0 0,0-1 0 0 0,0 1 1 0 0,0-1-1 0 0,0 1 0 0 0,0 0 1 0 0,0 0-1 0 0,0 0 0 0 0,0-1 1 0 0,0 1-1 0 0,0 0 0 0 0,0 0 1 0 0,0 0-1 0 0,0 1 0 0 0,1-1 1 0 0,-1 0-1 0 0,0 0 1 0 0,0 0-1 0 0,0 1 0 0 0,0-1 1 0 0,0 1-1 0 0,0-1 0 0 0,0 1 1 0 0,0-1-1 0 0,0 1 0 0 0,-1-1 1 0 0,1 1-1 0 0,0 0 0 0 0,0 0 1 0 0,0-1-1 0 0,0 2 0 0 0,2 2 16 0 0,0 1-1 0 0,0-1 1 0 0,-1 1 0 0 0,1 0-1 0 0,-1 0 1 0 0,-1 0-1 0 0,1 0 1 0 0,1 5-1 0 0,2 16 16 0 0,0 0 0 0 0,0 33 0 0 0,-1 2-79 0 0,26 257-808 0 0,-25-302-603 0 0,3-2 105 0 0</inkml:trace>
</inkml:ink>
</file>

<file path=ppt/ink/ink7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4:00.175"/>
    </inkml:context>
    <inkml:brush xml:id="br0">
      <inkml:brushProperty name="width" value="0.1" units="cm"/>
      <inkml:brushProperty name="height" value="0.1" units="cm"/>
      <inkml:brushProperty name="color" value="#004F8B"/>
    </inkml:brush>
  </inkml:definitions>
  <inkml:trace contextRef="#ctx0" brushRef="#br0">123 152 200 0 0,'0'0'1936'0'0,"-1"7"-1750"0"0,-12 70 735 0 0,-3-1 0 0 0,-35 100 0 0 0,28-99-339 0 0,4-33 998 0 0,24-87-1481 0 0,1 1 0 0 0,2 0 0 0 0,2 0 1 0 0,30-80-1 0 0,-39 118-98 0 0,0 0 1 0 0,0 0 0 0 0,1 1 0 0 0,-1-1-1 0 0,1 0 1 0 0,0 1 0 0 0,0-1 0 0 0,0 1-1 0 0,0 0 1 0 0,0 0 0 0 0,1 0 0 0 0,-1 0-1 0 0,1 0 1 0 0,0 0 0 0 0,0 1 0 0 0,0-1-1 0 0,0 1 1 0 0,1 0 0 0 0,-1 0 0 0 0,7-2-1 0 0,-8 3-17 0 0,24 20 21 0 0,-19-8-4 0 0,1 0 1 0 0,-2 0-1 0 0,0 1 0 0 0,0 0 0 0 0,-1 0 1 0 0,-1 0-1 0 0,0 0 0 0 0,3 17 0 0 0,16 43 85 0 0,-16-55-94 0 0,-7-15 13 0 0,1 1 1 0 0,-1-1 0 0 0,1 0 0 0 0,-1 0 0 0 0,1 0 0 0 0,0 0 0 0 0,0 0 0 0 0,0 0-1 0 0,0 0 1 0 0,0 0 0 0 0,0-1 0 0 0,1 1 0 0 0,-1 0 0 0 0,1-1 0 0 0,-1 1 0 0 0,1-1-1 0 0,-1 1 1 0 0,1-1 0 0 0,0 0 0 0 0,0 0 0 0 0,0 1 0 0 0,-1-1 0 0 0,1-1 0 0 0,3 2-1 0 0,-3-2 13 0 0,20-14 15 0 0,-15 4-29 0 0,1 0 0 0 0,-1 0-1 0 0,-1 0 1 0 0,0-1 0 0 0,0 0 0 0 0,-1 0 0 0 0,-1 0-1 0 0,0-1 1 0 0,0 1 0 0 0,2-16 0 0 0,0 7-13 0 0,24-102 6 0 0,8-21 46 0 0,-22 88 148 0 0,-15 53-77 0 0,0-18 300 0 0,2 8-4 0 0,0 12-318 0 0,11 66-76 0 0,-3 1 0 0 0,3 82 0 0 0,2 16 18 0 0,11 71-76 0 0,-12-90-5318 0 0,-12-126 3096 0 0</inkml:trace>
</inkml:ink>
</file>

<file path=ppt/ink/ink7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4:03.252"/>
    </inkml:context>
    <inkml:brush xml:id="br0">
      <inkml:brushProperty name="width" value="0.1" units="cm"/>
      <inkml:brushProperty name="height" value="0.1" units="cm"/>
      <inkml:brushProperty name="color" value="#004F8B"/>
    </inkml:brush>
  </inkml:definitions>
  <inkml:trace contextRef="#ctx0" brushRef="#br0">6 31 376 0 0,'0'0'4468'0'0,"3"-14"-4118"0"0,-3 13-336 0 0,0 1-1 0 0,0-1 0 0 0,-1 1 0 0 0,1-1 0 0 0,0 1 0 0 0,0-1 0 0 0,0 1 1 0 0,0-1-1 0 0,0 1 0 0 0,0-1 0 0 0,0 0 0 0 0,0 1 0 0 0,0-1 0 0 0,0 1 0 0 0,1-1 1 0 0,-1 1-1 0 0,0-1 0 0 0,0 1 0 0 0,0-1 0 0 0,1 1 0 0 0,-1-1 0 0 0,0 1 0 0 0,0-1 1 0 0,1 1-1 0 0,-1 0 0 0 0,0-1 0 0 0,1 1 0 0 0,-1-1 0 0 0,1 1 0 0 0,-1 0 0 0 0,0-1 1 0 0,2 1-1 0 0,4 20 72 0 0,-1 46-59 0 0,-30 195 74 0 0,26-220-1993 0 0</inkml:trace>
</inkml:ink>
</file>

<file path=ppt/ink/ink7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4:03.934"/>
    </inkml:context>
    <inkml:brush xml:id="br0">
      <inkml:brushProperty name="width" value="0.1" units="cm"/>
      <inkml:brushProperty name="height" value="0.1" units="cm"/>
      <inkml:brushProperty name="color" value="#004F8B"/>
    </inkml:brush>
  </inkml:definitions>
  <inkml:trace contextRef="#ctx0" brushRef="#br0">208 40 368 0 0,'57'-37'3166'0'0,"-55"36"-2698"0"0,-2 1-455 0 0,0 0-1 0 0,1-1 1 0 0,-1 1 0 0 0,1 0-1 0 0,-1 0 1 0 0,0 0-1 0 0,1 0 1 0 0,-1 0-1 0 0,0 0 1 0 0,1-1-1 0 0,-1 1 1 0 0,1 0 0 0 0,-1 0-1 0 0,0 0 1 0 0,1 0-1 0 0,-1 0 1 0 0,0 1-1 0 0,1-1 1 0 0,-1 0-1 0 0,1 0 1 0 0,-1 0 0 0 0,0 0-1 0 0,1 0 1 0 0,-1 0-1 0 0,0 1 1 0 0,1-1-1 0 0,-1 0 1 0 0,0 0-1 0 0,1 1 1 0 0,-1-1 0 0 0,0 0-1 0 0,0 0 1 0 0,1 1-1 0 0,-1-1 1 0 0,0 0-1 0 0,0 1 1 0 0,1-1-1 0 0,-1 0 1 0 0,0 1 0 0 0,0-1-1 0 0,-5 14 58 0 0,-1-1 1 0 0,0 0-1 0 0,-1-1 0 0 0,-1 1 0 0 0,0-1 0 0 0,-1-1 1 0 0,-19 21-1 0 0,-86 74 380 0 0,68-67-157 0 0,8-9 108 0 0,36-28 217 0 0,2-2-576 0 0,0 0-1 0 0,0 0 1 0 0,-1 0 0 0 0,1 0-1 0 0,0 0 1 0 0,0 1-1 0 0,0-1 1 0 0,0 0-1 0 0,-1 0 1 0 0,1 0-1 0 0,0 0 1 0 0,0 1 0 0 0,0-1-1 0 0,0 0 1 0 0,0 0-1 0 0,0 0 1 0 0,0 1-1 0 0,-1-1 1 0 0,1 0-1 0 0,0 0 1 0 0,0 1 0 0 0,0-1-1 0 0,0 0 1 0 0,0 0-1 0 0,0 1 1 0 0,0-1-1 0 0,0 0 1 0 0,0 0-1 0 0,0 0 1 0 0,0 1-1 0 0,0-1 1 0 0,0 0 0 0 0,1 0-1 0 0,-1 1 1 0 0,0-1-1 0 0,0 0 1 0 0,0 0-1 0 0,0 0 1 0 0,0 1-1 0 0,0-1 1 0 0,0 0 0 0 0,1 0-1 0 0,-1 0 1 0 0,0 0-1 0 0,0 1 1 0 0,0-1-1 0 0,1 0 1 0 0,-1 0-1 0 0,49 9-348 0 0,-1 1-1 0 0,0 3 0 0 0,-1 1 0 0 0,63 29 0 0 0,-37-14-3032 0 0,-31-15 1090 0 0</inkml:trace>
</inkml:ink>
</file>

<file path=ppt/ink/ink7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4:05.509"/>
    </inkml:context>
    <inkml:brush xml:id="br0">
      <inkml:brushProperty name="width" value="0.1" units="cm"/>
      <inkml:brushProperty name="height" value="0.1" units="cm"/>
      <inkml:brushProperty name="color" value="#004F8B"/>
    </inkml:brush>
  </inkml:definitions>
  <inkml:trace contextRef="#ctx0" brushRef="#br0">101 95 212 0 0,'0'0'489'0'0,"0"0"-432"0"0,-1 1 0 0 0,1-1-1 0 0,0 0 1 0 0,0 0-1 0 0,-1 1 1 0 0,1-1 0 0 0,0 0-1 0 0,0 0 1 0 0,-1 1-1 0 0,1-1 1 0 0,0 0-1 0 0,-1 0 1 0 0,1 0 0 0 0,0 1-1 0 0,-1-1 1 0 0,1 0-1 0 0,0 0 1 0 0,-1 0 0 0 0,1 0-1 0 0,0 0 1 0 0,-1 0-1 0 0,1 0 1 0 0,0 0 0 0 0,-1 0-1 0 0,1 0 1 0 0,-1 0-1 0 0,1 0 1 0 0,0 0-1 0 0,-1 0 1 0 0,1 0 0 0 0,-1-1-1 0 0,-12-19 326 0 0,12 18-194 0 0,1-18 412 0 0,0-33 898 0 0,0 51-1205 0 0,1 11-259 0 0,-4 76 157 0 0,-28 163 0 0 0,23-198-135 0 0,-27 263 373 0 0,35-311-610 0 0</inkml:trace>
</inkml:ink>
</file>

<file path=ppt/ink/ink7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4:05.914"/>
    </inkml:context>
    <inkml:brush xml:id="br0">
      <inkml:brushProperty name="width" value="0.1" units="cm"/>
      <inkml:brushProperty name="height" value="0.1" units="cm"/>
      <inkml:brushProperty name="color" value="#004F8B"/>
    </inkml:brush>
  </inkml:definitions>
  <inkml:trace contextRef="#ctx0" brushRef="#br0">40 194 400 0 0,'-18'-1'423'0'0,"15"0"-20"0"0,1 0-151 0 0,1 0 0 0 0,-1 0 0 0 0,1 0 0 0 0,0-1 0 0 0,-1 1 0 0 0,1-1-1 0 0,0 1 1 0 0,0-1 0 0 0,0 0 0 0 0,0 1 0 0 0,0-1 0 0 0,0 0 0 0 0,1 0 0 0 0,-1 1 0 0 0,0-4-1 0 0,10-3-137 0 0,2 0-1 0 0,-1 1 0 0 0,1 0 0 0 0,0 1 0 0 0,0 1 0 0 0,19-8 0 0 0,84-22 229 0 0,-59 19-226 0 0,2-1 10 0 0,1 3 0 0 0,67-8 0 0 0,-20 15-2545 0 0</inkml:trace>
</inkml:ink>
</file>

<file path=ppt/ink/ink7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4:07.394"/>
    </inkml:context>
    <inkml:brush xml:id="br0">
      <inkml:brushProperty name="width" value="0.1" units="cm"/>
      <inkml:brushProperty name="height" value="0.1" units="cm"/>
      <inkml:brushProperty name="color" value="#004F8B"/>
    </inkml:brush>
  </inkml:definitions>
  <inkml:trace contextRef="#ctx0" brushRef="#br0">72 48 472 0 0,'0'0'2538'0'0,"4"4"-2338"0"0,1 2-133 0 0,-1 1 0 0 0,1 0 0 0 0,-2 0 0 0 0,1 0 0 0 0,-1 0 0 0 0,0 1 0 0 0,0 0 1 0 0,-1-1-1 0 0,0 1 0 0 0,-1 0 0 0 0,0 0 0 0 0,1 9 0 0 0,1 113 377 0 0,-4-88-288 0 0,0 5 156 0 0,-2-1-1 0 0,-15 74 0 0 0,18-118-297 0 0,-1-1 0 0 0,1 0 0 0 0,-1 1 0 0 0,1-1 1 0 0,-1 0-1 0 0,1 1 0 0 0,-1-1 0 0 0,0 0 0 0 0,0 0 0 0 0,0 0 1 0 0,0 1-1 0 0,0-1 0 0 0,0 0 0 0 0,0 0 0 0 0,0-1 0 0 0,0 1 1 0 0,0 0-1 0 0,0 0 0 0 0,-1 0 0 0 0,1-1 0 0 0,0 1 0 0 0,-1-1 1 0 0,1 1-1 0 0,0-1 0 0 0,-1 1 0 0 0,1-1 0 0 0,-1 0 0 0 0,-1 0 1 0 0,1 1-1 0 0,-2-3-1 0 0,0 0-32 0 0,0-1 0 0 0,1 0 1 0 0,-1 0-1 0 0,1-1 0 0 0,0 1 1 0 0,-1-1-1 0 0,2 1 0 0 0,-1-1 0 0 0,0 0 1 0 0,1 0-1 0 0,0 0 0 0 0,-1 0 1 0 0,2-1-1 0 0,-1 1 0 0 0,0-1 1 0 0,1 1-1 0 0,0-1 0 0 0,0 1 0 0 0,0-1 1 0 0,1-6-1 0 0,-4-21-19 0 0,1-56 1 0 0,3 86 44 0 0,-1-27 140 0 0,2-1 0 0 0,2 0 0 0 0,5-29 0 0 0,-6 50-120 0 0,0 0 0 0 0,0 1 0 0 0,1 0-1 0 0,0-1 1 0 0,1 1 0 0 0,0 0 0 0 0,0 1 0 0 0,0-1 0 0 0,1 1 0 0 0,0 0 0 0 0,1 0 0 0 0,0 0 0 0 0,0 1-1 0 0,0 0 1 0 0,9-7 0 0 0,-14 12-26 0 0,14-10-2 0 0,1 0 0 0 0,0 0 0 0 0,1 2 0 0 0,0 0 0 0 0,0 1 0 0 0,1 0 0 0 0,23-5 0 0 0,-38 12-13 0 0,2 6 3 0 0,-4-5 9 0 0,0 0 1 0 0,0 1-1 0 0,0-1 1 0 0,0 1 0 0 0,0-1-1 0 0,-1 1 1 0 0,1 0-1 0 0,0-1 1 0 0,0 1 0 0 0,-1 0-1 0 0,1-1 1 0 0,-1 1-1 0 0,1 0 1 0 0,0 0-1 0 0,-1 0 1 0 0,0 0 0 0 0,2 1-1 0 0,0 11 23 0 0,-1-1-1 0 0,0 1 0 0 0,-1 0 1 0 0,0-1-1 0 0,-1 1 1 0 0,0 0-1 0 0,-1-1 0 0 0,0 1 1 0 0,-1-1-1 0 0,-1 1 0 0 0,0-1 1 0 0,0 0-1 0 0,-1-1 1 0 0,-1 1-1 0 0,-9 15 0 0 0,-7-1 55 0 0,0-1 0 0 0,-2-1 0 0 0,-1-1 0 0 0,-52 38-1 0 0,75-60-72 0 0,1 0 4 0 0,-6 5 6 0 0,4-4-4 0 0,-2 0-12 0 0,-2 3 17 0 0,-8 0 22 0 0,13-5-11 0 0,-8 7-62 0 0,7-5 1285 0 0,21-17-1225 0 0,-13 12-6 0 0,-2 0-7 0 0,1 1 1 0 0,-1 0-1 0 0,1 0 0 0 0,0 0 0 0 0,0 0 1 0 0,0 1-1 0 0,0-1 0 0 0,7-1 0 0 0,11-2 0 0 0,0 0 0 0 0,1 2 0 0 0,-1 0 0 0 0,1 2-1 0 0,27 1 1 0 0,-46 0-9 0 0,0 0-1 0 0,0 0 0 0 0,0 1 0 0 0,0 0 1 0 0,0 0-1 0 0,0 0 0 0 0,0 0 1 0 0,-1 0-1 0 0,1 1 0 0 0,0 0 0 0 0,-1 0 1 0 0,1 0-1 0 0,-1 0 0 0 0,1 0 1 0 0,-1 1-1 0 0,0-1 0 0 0,0 1 1 0 0,0 0-1 0 0,-1 0 0 0 0,1 0 0 0 0,-1 1 1 0 0,1-1-1 0 0,-1 0 0 0 0,0 1 1 0 0,0 0-1 0 0,-1-1 0 0 0,1 1 1 0 0,-1 0-1 0 0,0 0 0 0 0,0 0 0 0 0,0 0 1 0 0,0 0-1 0 0,-1 0 0 0 0,1 0 1 0 0,-1 0-1 0 0,0 0 0 0 0,-1 6 0 0 0,0-2 4 0 0,-1 1-1 0 0,0-1 0 0 0,0 1 0 0 0,0-1 0 0 0,-1 0 0 0 0,0 0 0 0 0,-1-1 0 0 0,0 1 0 0 0,0-1 0 0 0,0 1 0 0 0,-1-1 0 0 0,0 0 0 0 0,-1-1 0 0 0,0 0 0 0 0,0 1 0 0 0,0-2 0 0 0,-11 9 0 0 0,2-3 3 0 0,0 0 0 0 0,-1-1 0 0 0,-1-1 0 0 0,1 0 0 0 0,-1-1-1 0 0,-36 11 1 0 0,49-18-64 0 0,0 0 0 0 0,-1 0 0 0 0,1-1 0 0 0,-1 1 0 0 0,1-1 0 0 0,-1 0 0 0 0,1 0 0 0 0,-1 0 0 0 0,1-1 0 0 0,-1 1 0 0 0,1-1 0 0 0,-5-2 0 0 0,7 3-81 0 0,1-1 0 0 0,-1 0 0 0 0,1 0-1 0 0,-1 0 1 0 0,1 0 0 0 0,-1 0 0 0 0,1 0 0 0 0,0 0-1 0 0,-1 0 1 0 0,1 0 0 0 0,0-1 0 0 0,0 1 0 0 0,0-1-1 0 0,0 1 1 0 0,0-1 0 0 0,0 1 0 0 0,0-1 0 0 0,1 1-1 0 0,-1-1 1 0 0,1 0 0 0 0,-1 1 0 0 0,1-1 0 0 0,-1 0-1 0 0,1 1 1 0 0,0-1 0 0 0,0 0 0 0 0,0 0 0 0 0,0 1-1 0 0,0-1 1 0 0,0 0 0 0 0,1 0 0 0 0,-1 1 0 0 0,1-3-1 0 0,4-15-1685 0 0</inkml:trace>
</inkml:ink>
</file>

<file path=ppt/ink/ink7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4:07.782"/>
    </inkml:context>
    <inkml:brush xml:id="br0">
      <inkml:brushProperty name="width" value="0.1" units="cm"/>
      <inkml:brushProperty name="height" value="0.1" units="cm"/>
      <inkml:brushProperty name="color" value="#004F8B"/>
    </inkml:brush>
  </inkml:definitions>
  <inkml:trace contextRef="#ctx0" brushRef="#br0">7 49 460 0 0,'5'-48'4834'0'0,"-1"105"-4575"0"0,-3 1 0 0 0,-9 85 0 0 0,-1 25 187 0 0,16 160 471 0 0,-4-305-564 0 0,0-9-1326 0 0,-3-1-2836 0 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5:36.191"/>
    </inkml:context>
    <inkml:brush xml:id="br0">
      <inkml:brushProperty name="width" value="0.05" units="cm"/>
      <inkml:brushProperty name="height" value="0.05" units="cm"/>
      <inkml:brushProperty name="color" value="#E71224"/>
    </inkml:brush>
  </inkml:definitions>
  <inkml:trace contextRef="#ctx0" brushRef="#br0">1 57 248 0 0,'0'0'2100'0'0,"42"-4"-1504"0"0,-24 2-84 0 0,2-2-48 0 0,-1 0-72 0 0,9 1-52 0 0,3-4-136 0 0,4 3-148 0 0,-3-2-184 0 0,4 2-188 0 0,-2 0-432 0 0,-2-1-804 0 0,4-4 356 0 0</inkml:trace>
</inkml:ink>
</file>

<file path=ppt/ink/ink7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4:08.234"/>
    </inkml:context>
    <inkml:brush xml:id="br0">
      <inkml:brushProperty name="width" value="0.1" units="cm"/>
      <inkml:brushProperty name="height" value="0.1" units="cm"/>
      <inkml:brushProperty name="color" value="#004F8B"/>
    </inkml:brush>
  </inkml:definitions>
  <inkml:trace contextRef="#ctx0" brushRef="#br0">1 37 384 0 0,'0'0'952'0'0,"20"-19"512"0"0,-1 14-1074 0 0,0 0-1 0 0,34-2 1 0 0,-45 7-340 0 0,0 0 0 0 0,-1 1-1 0 0,1-1 1 0 0,0 2 0 0 0,0-1 0 0 0,0 1 0 0 0,-1 1 0 0 0,1-1 0 0 0,8 5 0 0 0,-8-3-8 0 0,0 0 0 0 0,0 1 0 0 0,0 0 1 0 0,-1 0-1 0 0,1 0 0 0 0,-1 1 0 0 0,-1 0 1 0 0,1 1-1 0 0,-1 0 0 0 0,0-1 0 0 0,-1 2 1 0 0,0-1-1 0 0,9 16 0 0 0,-12-18-15 0 0,0 0 0 0 0,0 0 0 0 0,0 1 0 0 0,-1-1 0 0 0,0 0 0 0 0,0 1 0 0 0,0-1 0 0 0,-1 1 0 0 0,0-1 0 0 0,0 1 1 0 0,0 0-1 0 0,-1-1 0 0 0,1 1 0 0 0,-1-1 0 0 0,-1 0 0 0 0,1 1 0 0 0,-1-1 0 0 0,0 0 0 0 0,0 0 0 0 0,0 0 0 0 0,-1 0 0 0 0,0 0 0 0 0,-6 8 0 0 0,1-3-32 0 0,0 0 0 0 0,-1-1 0 0 0,0 0 1 0 0,-1-1-1 0 0,1 0 0 0 0,-2 0 0 0 0,1-1 1 0 0,-1-1-1 0 0,0 0 0 0 0,-23 10 0 0 0,27-14-432 0 0,-1 0-1 0 0,1 0 1 0 0,-1 0 0 0 0,0-1-1 0 0,0 0 1 0 0,-13-1 0 0 0,4-3-1025 0 0</inkml:trace>
</inkml:ink>
</file>

<file path=ppt/ink/ink7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4:08.935"/>
    </inkml:context>
    <inkml:brush xml:id="br0">
      <inkml:brushProperty name="width" value="0.1" units="cm"/>
      <inkml:brushProperty name="height" value="0.1" units="cm"/>
      <inkml:brushProperty name="color" value="#004F8B"/>
    </inkml:brush>
  </inkml:definitions>
  <inkml:trace contextRef="#ctx0" brushRef="#br0">36 0 540 0 0,'0'0'3810'0'0,"1"6"-3632"0"0,0-2-155 0 0,-1 0-1 0 0,1 1 1 0 0,-1-1-1 0 0,0 0 1 0 0,0 1-1 0 0,-1-1 1 0 0,1 0-1 0 0,-1 0 1 0 0,0 1-1 0 0,0-1 1 0 0,-1 0-1 0 0,1 0 1 0 0,-1 0-1 0 0,-3 6 1 0 0,3-7-328 0 0,1-1 0 0 0,-1 1 0 0 0,0 0 0 0 0,-1-1 0 0 0,1 0 0 0 0,0 1 0 0 0,-1-1 0 0 0,-4 3 1 0 0</inkml:trace>
</inkml:ink>
</file>

<file path=ppt/ink/ink7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4:09.940"/>
    </inkml:context>
    <inkml:brush xml:id="br0">
      <inkml:brushProperty name="width" value="0.1" units="cm"/>
      <inkml:brushProperty name="height" value="0.1" units="cm"/>
      <inkml:brushProperty name="color" value="#004F8B"/>
    </inkml:brush>
  </inkml:definitions>
  <inkml:trace contextRef="#ctx0" brushRef="#br0">51 0 144 0 0,'3'3'343'0'0,"2"5"-212"0"0,0-1 0 0 0,0 1 0 0 0,-1 0 0 0 0,0 0 0 0 0,0 0 0 0 0,-1 0 0 0 0,0 1 0 0 0,-1 0 0 0 0,0-1 0 0 0,0 1 0 0 0,-1 0 0 0 0,0 0-1 0 0,0 0 1 0 0,-1 10 0 0 0,-2 28 254 0 0,-10 69-1 0 0,6-68 25 0 0,-30 169 985 0 0,7-54-226 0 0,19-121 733 0 0,17-76-1839 0 0,3-1 0 0 0,1 1 0 0 0,1 1 0 0 0,21-39 0 0 0,79-132 246 0 0,-102 187-305 0 0,-1 4-5 0 0,0 1 1 0 0,1 0-1 0 0,0 0 1 0 0,1 1-1 0 0,18-15 1 0 0,26-27-12 0 0,-31 35-55 0 0,-24 18 67 0 0,1 0 0 0 0,-1-1 0 0 0,0 1 0 0 0,1 0 0 0 0,-1-1 0 0 0,1 1 0 0 0,-1 0 0 0 0,0 0 0 0 0,1-1 0 0 0,-1 1 0 0 0,1 0 0 0 0,-1 0 0 0 0,1 0 0 0 0,-1 0 0 0 0,0 0 0 0 0,1 0 0 0 0,-1-1 0 0 0,1 1 0 0 0,-1 0 0 0 0,1 0 0 0 0,-1 1 0 0 0,1-1 0 0 0,-1 0 0 0 0,1 0 0 0 0,-1 0 0 0 0,1 0 0 0 0,-1 0 0 0 0,0 0 0 0 0,1 0 0 0 0,-1 1 0 0 0,1-1 0 0 0,-1 0 0 0 0,0 0 0 0 0,1 1 0 0 0,-1-1 0 0 0,0 0 0 0 0,1 1 0 0 0,-1-1 0 0 0,0 0 0 0 0,1 1 0 0 0,-1-1 0 0 0,0 0 0 0 0,0 1 0 0 0,1-1 0 0 0,-1 1 0 0 0,0-1 0 0 0,0 1 0 0 0,0-1 0 0 0,1 0 0 0 0,-1 1 0 0 0,0-1 0 0 0,0 1-1 0 0,0-1 1 0 0,0 1 0 0 0,-2 4 0 0 0,-1 2 1 0 0,0 1 0 0 0,0-1 0 0 0,-1 0 0 0 0,0 0 0 0 0,0 0 0 0 0,-1 0 0 0 0,0-1 0 0 0,0 1 0 0 0,0-1 0 0 0,-1-1 0 0 0,-8 8 0 0 0,-13 13 20 0 0,4-3 11 0 0,0 0-1 0 0,-45 31 1 0 0,-2 3 54 0 0,69-56-85 0 0,-6 14 101 0 0,5-9 9 0 0,16 7 18 0 0,180 161 234 0 0,-56-36-144 0 0,-127-129-444 0 0,-11-16 42 0 0,-15-27-4215 0 0,14 32 3670 0 0,-4-8-1603 0 0</inkml:trace>
</inkml:ink>
</file>

<file path=ppt/ink/ink7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4:11.275"/>
    </inkml:context>
    <inkml:brush xml:id="br0">
      <inkml:brushProperty name="width" value="0.1" units="cm"/>
      <inkml:brushProperty name="height" value="0.1" units="cm"/>
      <inkml:brushProperty name="color" value="#004F8B"/>
    </inkml:brush>
  </inkml:definitions>
  <inkml:trace contextRef="#ctx0" brushRef="#br0">102 15 132 0 0,'-23'11'4624'0'0,"15"-8"-5015"0"0,-23-1 1120 0 0,43-7-645 0 0,0 0-1 0 0,0 0 1 0 0,0 2-1 0 0,14-4 1 0 0,-24 7-61 0 0,6-1 70 0 0,-8 0-77 0 0,1 1-1 0 0,-1-1 1 0 0,1 1 0 0 0,0 0-1 0 0,-1-1 1 0 0,1 1 0 0 0,-1 0 0 0 0,1 0-1 0 0,0-1 1 0 0,-1 1 0 0 0,1 0 0 0 0,0 0-1 0 0,-1 0 1 0 0,1 0 0 0 0,-1 0-1 0 0,1 0 1 0 0,0 0 0 0 0,-1 0 0 0 0,1 0-1 0 0,0 0 1 0 0,-1 0 0 0 0,1 0 0 0 0,0 1-1 0 0,-1-1 1 0 0,1 0 0 0 0,-1 0-1 0 0,1 1 1 0 0,0-1 0 0 0,-1 0 0 0 0,1 1-1 0 0,-1-1 1 0 0,1 1 0 0 0,0 0 0 0 0,-6 33 229 0 0,-2 0 0 0 0,-2 0 1 0 0,-16 41-1 0 0,21-62-204 0 0,-1 0-160 0 0,0 1-1 0 0,-1-1 0 0 0,-13 23 1 0 0,15-30-428 0 0,0 0 0 0 0,0-1 0 0 0,-1 0-1 0 0,0 0 1 0 0,-10 9 0 0 0,-8 0-1381 0 0</inkml:trace>
</inkml:ink>
</file>

<file path=ppt/ink/ink7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4:14.455"/>
    </inkml:context>
    <inkml:brush xml:id="br0">
      <inkml:brushProperty name="width" value="0.1" units="cm"/>
      <inkml:brushProperty name="height" value="0.1" units="cm"/>
      <inkml:brushProperty name="color" value="#004F8B"/>
    </inkml:brush>
  </inkml:definitions>
  <inkml:trace contextRef="#ctx0" brushRef="#br0">12 26 212 0 0,'0'0'5056'0'0,"-7"-14"-4779"0"0,6 14-257 0 0,1 0-1 0 0,0 0 1 0 0,0-1 0 0 0,0 1 0 0 0,-1 0 0 0 0,1 0 0 0 0,0 0 0 0 0,0 0-1 0 0,0-1 1 0 0,-1 1 0 0 0,1 0 0 0 0,0 0 0 0 0,0 0 0 0 0,0-1-1 0 0,0 1 1 0 0,0 0 0 0 0,-1 0 0 0 0,1-1 0 0 0,0 1 0 0 0,0 0-1 0 0,0 0 1 0 0,0-1 0 0 0,0 1 0 0 0,0 0 0 0 0,0 0 0 0 0,0-1 0 0 0,0 1-1 0 0,0 0 1 0 0,0-1 0 0 0,0 1 0 0 0,0 0 0 0 0,0 0 0 0 0,0-1-1 0 0,0 1 1 0 0,0 0 0 0 0,1 0 0 0 0,-1-1 0 0 0,0 1 0 0 0,0 0 0 0 0,0 0-1 0 0,0 0 1 0 0,0-1 0 0 0,1 1 0 0 0,-1 0 0 0 0,0 0 0 0 0,0 0-1 0 0,0-1 1 0 0,1 1 0 0 0,-1 0 0 0 0,0 0 0 0 0,0 0 0 0 0,1 0 0 0 0,-1 0-1 0 0,0 0 1 0 0,0-1 0 0 0,1 1 0 0 0,9 5 6 0 0,1 0 1 0 0,-1 1-1 0 0,-1 0 0 0 0,1 0 1 0 0,-1 1-1 0 0,0 0 0 0 0,-1 1 1 0 0,0 0-1 0 0,0 0 0 0 0,0 0 1 0 0,6 11-1 0 0,16 24 55 0 0,28 54 0 0 0,-13-21-35 0 0,-26-33 26 0 0,-17-37-52 0 0,0 0-1 0 0,0-1 0 0 0,1 1 0 0 0,-1-1 0 0 0,1 1 0 0 0,1-1 0 0 0,4 6 0 0 0,-7-10 177 0 0,-6 0-252 0 0,-26-4-995 0 0,30 3 863 0 0,-1-1-1 0 0,1 1 1 0 0,0-1-1 0 0,0 0 1 0 0,0 1 0 0 0,-1-1-1 0 0,1 0 1 0 0,0 0-1 0 0,0 0 1 0 0,0 0 0 0 0,1 0-1 0 0,-1 0 1 0 0,0 0-1 0 0,0 0 1 0 0,0 0 0 0 0,1 0-1 0 0,-1 0 1 0 0,0-2-1 0 0,-3-7-1465 0 0</inkml:trace>
</inkml:ink>
</file>

<file path=ppt/ink/ink7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4:14.892"/>
    </inkml:context>
    <inkml:brush xml:id="br0">
      <inkml:brushProperty name="width" value="0.1" units="cm"/>
      <inkml:brushProperty name="height" value="0.1" units="cm"/>
      <inkml:brushProperty name="color" value="#004F8B"/>
    </inkml:brush>
  </inkml:definitions>
  <inkml:trace contextRef="#ctx0" brushRef="#br0">230 1 144 0 0,'0'0'2149'0'0,"2"4"-2032"0"0,-1-2-35 0 0,0 0 0 0 0,0 0 0 0 0,-1 1-1 0 0,1-1 1 0 0,-1 1 0 0 0,0-1 0 0 0,0 0 0 0 0,0 1 0 0 0,0-1-1 0 0,0 1 1 0 0,0-1 0 0 0,-1 0 0 0 0,1 1 0 0 0,-1-1-1 0 0,1 1 1 0 0,-1-1 0 0 0,0 0 0 0 0,0 0 0 0 0,0 0-1 0 0,0 1 1 0 0,-1-1 0 0 0,-1 2 0 0 0,-4 11-214 0 0,-37 70 910 0 0,-104 151 0 0 0,131-211-671 0 0,16-25-145 0 0,1 1 1 0 0,-1 0-1 0 0,0-1 0 0 0,1 1 1 0 0,-1-1-1 0 0,1 1 0 0 0,-1 0 0 0 0,1-1 1 0 0,0 1-1 0 0,-1 0 0 0 0,1 0 0 0 0,0-1 1 0 0,-1 1-1 0 0,1 0 0 0 0,0 0 1 0 0,0 0-1 0 0,0-1 0 0 0,0 1 0 0 0,0 0 1 0 0,0 0-1 0 0,0 0 0 0 0,0 0 0 0 0,0-1 1 0 0,0 1-1 0 0,0 0 0 0 0,0 0 1 0 0,0 0-1 0 0,1-1 0 0 0,-1 1 0 0 0,0 0 1 0 0,1 0-1 0 0,-1-1 0 0 0,1 1 0 0 0,-1 0 1 0 0,1-1-1 0 0,-1 1 0 0 0,1 0 1 0 0,-1-1-1 0 0,1 1 0 0 0,-1-1 0 0 0,1 1 1 0 0,0-1-1 0 0,-1 1 0 0 0,1-1 0 0 0,1 1 1 0 0</inkml:trace>
</inkml:ink>
</file>

<file path=ppt/ink/ink7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4:15.355"/>
    </inkml:context>
    <inkml:brush xml:id="br0">
      <inkml:brushProperty name="width" value="0.1" units="cm"/>
      <inkml:brushProperty name="height" value="0.1" units="cm"/>
      <inkml:brushProperty name="color" value="#004F8B"/>
    </inkml:brush>
  </inkml:definitions>
  <inkml:trace contextRef="#ctx0" brushRef="#br0">202 55 80 0 0,'10'-30'2719'0'0,"-10"29"-2655"0"0,0 1 1 0 0,0-1 0 0 0,0 0 0 0 0,0 0 0 0 0,0 0 0 0 0,0 0 0 0 0,0 0 0 0 0,0 0 0 0 0,0 0 0 0 0,-1 0-1 0 0,1 0 1 0 0,0 0 0 0 0,-1 0 0 0 0,1 0 0 0 0,0 0 0 0 0,-1 0 0 0 0,1 1 0 0 0,-1-1 0 0 0,0 0 0 0 0,1 0-1 0 0,-1 1 1 0 0,1-1 0 0 0,-1 0 0 0 0,0 1 0 0 0,0-1 0 0 0,1 0 0 0 0,-2 0 0 0 0,0 0 204 0 0,-26 10 33 0 0,15-2-239 0 0,0 1-1 0 0,0 1 0 0 0,1 0 1 0 0,0 1-1 0 0,1 0 0 0 0,0 1 1 0 0,0 0-1 0 0,1 0 0 0 0,1 1 1 0 0,-10 15-1 0 0,15-20-37 0 0,-1 0-1 0 0,1 0 0 0 0,1 0 1 0 0,-1 0-1 0 0,1 0 0 0 0,0 1 1 0 0,1 0-1 0 0,-1-1 0 0 0,2 1 1 0 0,-1 0-1 0 0,1 0 0 0 0,0 0 1 0 0,1 0-1 0 0,0 0 0 0 0,0 0 1 0 0,1 0-1 0 0,0 0 0 0 0,0 0 1 0 0,1 0-1 0 0,0 0 0 0 0,4 9 1 0 0,-3-13-1 0 0,0 0 1 0 0,0 0-1 0 0,1 0 1 0 0,0-1-1 0 0,0 1 1 0 0,0-1-1 0 0,0 0 1 0 0,0 0 0 0 0,1 0-1 0 0,-1-1 1 0 0,1 1-1 0 0,0-1 1 0 0,-1 0-1 0 0,1-1 1 0 0,0 1-1 0 0,0-1 1 0 0,0 0-1 0 0,7 0 1 0 0,-8 0-11 0 0,0 0 0 0 0,1 0 0 0 0,-1 0-1 0 0,1-1 1 0 0,-1 0 0 0 0,1 0 0 0 0,-1-1 0 0 0,1 1 0 0 0,-1-1-1 0 0,1 0 1 0 0,-1 0 0 0 0,0 0 0 0 0,1 0 0 0 0,-1-1 0 0 0,0 0-1 0 0,0 0 1 0 0,0 0 0 0 0,0 0 0 0 0,0-1 0 0 0,-1 0-1 0 0,4-2 1 0 0,-5 2-13 0 0,-1 1-1 0 0,0 0 0 0 0,0-1 0 0 0,0 1 0 0 0,0-1 0 0 0,0 1 1 0 0,0-1-1 0 0,-1 1 0 0 0,1-1 0 0 0,-1 0 0 0 0,1 1 0 0 0,-1-1 1 0 0,0 0-1 0 0,0 1 0 0 0,-1-1 0 0 0,1 0 0 0 0,0 1 0 0 0,-1-1 1 0 0,0 0-1 0 0,0 1 0 0 0,1-1 0 0 0,-3-3 0 0 0,-4-8-9 0 0,0 2-1 0 0,0-1 1 0 0,-10-12-1 0 0,1 0-12 0 0,0 2-596 0 0</inkml:trace>
</inkml:ink>
</file>

<file path=ppt/ink/ink7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4:15.713"/>
    </inkml:context>
    <inkml:brush xml:id="br0">
      <inkml:brushProperty name="width" value="0.1" units="cm"/>
      <inkml:brushProperty name="height" value="0.1" units="cm"/>
      <inkml:brushProperty name="color" value="#004F8B"/>
    </inkml:brush>
  </inkml:definitions>
  <inkml:trace contextRef="#ctx0" brushRef="#br0">1 9 364 0 0,'3'-8'3128'0'0,"-3"8"-3060"0"0,16 43 191 0 0,-2 1 0 0 0,-2 0-1 0 0,12 89 1 0 0,-22-115-200 0 0,6 51 149 0 0,-3 1-1 0 0,-3-1 0 0 0,-8 81 1 0 0,-7-29 84 0 0,13-117-371 0 0,2 6-185 0 0</inkml:trace>
</inkml:ink>
</file>

<file path=ppt/ink/ink7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4:16.226"/>
    </inkml:context>
    <inkml:brush xml:id="br0">
      <inkml:brushProperty name="width" value="0.1" units="cm"/>
      <inkml:brushProperty name="height" value="0.1" units="cm"/>
      <inkml:brushProperty name="color" value="#004F8B"/>
    </inkml:brush>
  </inkml:definitions>
  <inkml:trace contextRef="#ctx0" brushRef="#br0">108 77 460 0 0,'-12'-59'3083'0'0,"9"42"-1095"0"0,3 23-1899 0 0,-4 65 189 0 0,-19 107 0 0 0,-1-10 89 0 0,-15 184 501 0 0,36-301-609 0 0,5-29-4834 0 0</inkml:trace>
</inkml:ink>
</file>

<file path=ppt/ink/ink7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4:16.999"/>
    </inkml:context>
    <inkml:brush xml:id="br0">
      <inkml:brushProperty name="width" value="0.1" units="cm"/>
      <inkml:brushProperty name="height" value="0.1" units="cm"/>
      <inkml:brushProperty name="color" value="#004F8B"/>
    </inkml:brush>
  </inkml:definitions>
  <inkml:trace contextRef="#ctx0" brushRef="#br0">74 28 252 0 0,'0'0'6201'0'0,"3"-21"-5610"0"0,-4 20-577 0 0,0 1 0 0 0,0-1 1 0 0,-1 0-1 0 0,1 1 0 0 0,0-1 0 0 0,0 0 0 0 0,0 1 1 0 0,-1 0-1 0 0,1-1 0 0 0,0 1 0 0 0,-1 0 1 0 0,1 0-1 0 0,0-1 0 0 0,-1 1 0 0 0,1 0 0 0 0,0 0 1 0 0,-1 0-1 0 0,1 1 0 0 0,0-1 0 0 0,-1 0 0 0 0,1 1 1 0 0,0-1-1 0 0,-1 0 0 0 0,1 1 0 0 0,0-1 1 0 0,0 1-1 0 0,0 0 0 0 0,-1-1 0 0 0,1 1 0 0 0,0 0 1 0 0,0 0-1 0 0,0 0 0 0 0,0 0 0 0 0,0 0 0 0 0,1 0 1 0 0,-1 0-1 0 0,0 0 0 0 0,0 1 0 0 0,-6 4 5 0 0,5-4 80 0 0,1-2-102 0 0,0 0 1 0 0,0 0-1 0 0,1 0 0 0 0,-1 0 0 0 0,0 1 1 0 0,0-1-1 0 0,0 0 0 0 0,1 0 0 0 0,-1 1 1 0 0,0-1-1 0 0,1 0 0 0 0,-1 1 0 0 0,0-1 0 0 0,1 1 1 0 0,-1-1-1 0 0,0 1 0 0 0,1-1 0 0 0,-1 1 1 0 0,1-1-1 0 0,-1 1 0 0 0,1 0 0 0 0,-1-1 1 0 0,1 1-1 0 0,-1 0 0 0 0,1-1 0 0 0,0 1 1 0 0,-1 0-1 0 0,1-1 0 0 0,0 1 0 0 0,-1 1 1 0 0,-1 27-3 0 0,2-18-20 0 0,0-9 15 0 0,2 19 153 0 0,37-99-109 0 0,-38 76-47 0 0,1 0-46 0 0,-2 2 48 0 0,0-1-1 0 0,0 1 1 0 0,0 0 0 0 0,0 0-1 0 0,0 0 1 0 0,0-1 0 0 0,0 1-1 0 0,0 0 1 0 0,1 0-1 0 0,-1 0 1 0 0,0-1 0 0 0,0 1-1 0 0,0 0 1 0 0,0 0-1 0 0,0 0 1 0 0,0 0 0 0 0,1 0-1 0 0,-1-1 1 0 0,0 1-1 0 0,0 0 1 0 0,0 0 0 0 0,0 0-1 0 0,1 0 1 0 0,-1 0 0 0 0,0 0-1 0 0,0 0 1 0 0,0 0-1 0 0,1 0 1 0 0,-1-1 0 0 0,0 1-1 0 0,0 0 1 0 0,0 0-1 0 0,1 0 1 0 0,-1 0 0 0 0,0 0-1 0 0,0 0 1 0 0,0 0-1 0 0,1 0 1 0 0,-1 1 0 0 0,0-1-1 0 0,0 0 1 0 0,0 0 0 0 0,1 0-1 0 0,-1 0 1 0 0,0 0-1 0 0,0 0 1 0 0,0 0 0 0 0,0 0-1 0 0,1 0 1 0 0,-1 1-1 0 0,0-1 1 0 0,0 0 0 0 0,39 30-4061 0 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5:39.564"/>
    </inkml:context>
    <inkml:brush xml:id="br0">
      <inkml:brushProperty name="width" value="0.05" units="cm"/>
      <inkml:brushProperty name="height" value="0.05" units="cm"/>
      <inkml:brushProperty name="color" value="#E71224"/>
    </inkml:brush>
  </inkml:definitions>
  <inkml:trace contextRef="#ctx0" brushRef="#br0">271 58 324 0 0,'0'0'6171'0'0,"1"-12"-6003"0"0,-1 12-147 0 0,0 0-1 0 0,0 0 1 0 0,0 0-1 0 0,0-1 1 0 0,0 1-1 0 0,0 0 0 0 0,0 0 1 0 0,0 0-1 0 0,0-1 1 0 0,0 1-1 0 0,0 0 1 0 0,0 0-1 0 0,0 0 1 0 0,0-1-1 0 0,0 1 1 0 0,0 0-1 0 0,0 0 1 0 0,0 0-1 0 0,-1-1 1 0 0,1 1-1 0 0,0 0 1 0 0,0 0-1 0 0,0 0 1 0 0,0 0-1 0 0,0 0 1 0 0,0-1-1 0 0,-1 1 1 0 0,1 0-1 0 0,0 0 1 0 0,0 0-1 0 0,0 0 0 0 0,0 0 1 0 0,-1 0-1 0 0,1 0 1 0 0,0-1-1 0 0,0 1 1 0 0,0 0-1 0 0,-1 0 1 0 0,1 0-1 0 0,0 0 1 0 0,0 0-1 0 0,0 0 1 0 0,-1 0-1 0 0,1 0 1 0 0,0 0-1 0 0,0 0 1 0 0,0 0-1 0 0,-1 0 1 0 0,1 0-1 0 0,0 0 1 0 0,0 0-1 0 0,0 1 1 0 0,-1-1-1 0 0,1 0 0 0 0,0 0 1 0 0,0 0-1 0 0,0 0 1 0 0,0 0-1 0 0,-1 0 1 0 0,1 0-1 0 0,0 1 1 0 0,0-1-1 0 0,0 0 1 0 0,0 0-1 0 0,-1 1 1 0 0,-20 19-6 0 0,1 2 0 0 0,0 1 1 0 0,-28 44-1 0 0,-6 7-62 0 0,22-40 58 0 0,-17 21 16 0 0,49-54-24 0 0,-11 7 538 0 0,4-6-166 0 0,6-6-200 0 0,15-24-149 0 0,1 1 1 0 0,1 0-1 0 0,27-34 1 0 0,33-52-9 0 0,-32 50 94 0 0,-42 61-79 0 0,-1 0 16 0 0,1-1 0 0 0,-1 1 1 0 0,1 0-1 0 0,0 0 1 0 0,0 0-1 0 0,0 0 0 0 0,0 0 1 0 0,0 0-1 0 0,0 1 1 0 0,4-3-1 0 0,0 21-38 0 0,0 0 0 0 0,-1 1 0 0 0,0 0 0 0 0,-2 0 0 0 0,0 0 1 0 0,0 31-1 0 0,-1-22 47 0 0,1-1 1 0 0,8 32-1 0 0,-7-9 227 0 0,-4-29-6818 0 0</inkml:trace>
</inkml:ink>
</file>

<file path=ppt/ink/ink7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4:17.573"/>
    </inkml:context>
    <inkml:brush xml:id="br0">
      <inkml:brushProperty name="width" value="0.1" units="cm"/>
      <inkml:brushProperty name="height" value="0.1" units="cm"/>
      <inkml:brushProperty name="color" value="#004F8B"/>
    </inkml:brush>
  </inkml:definitions>
  <inkml:trace contextRef="#ctx0" brushRef="#br0">97 18 60 0 0,'-3'9'10124'0'0,"-6"-30"-10103"0"0,6 16-64 0 0,-20 36-2022 0 0,10-15 1990 0 0,1 0-1 0 0,1 1 0 0 0,-10 20 0 0 0,20-35 197 0 0,7 2-38 0 0,-6-4-78 0 0,0 0 1 0 0,0 1-1 0 0,0-1 1 0 0,1 0-1 0 0,-1 1 1 0 0,0-1-1 0 0,0 0 0 0 0,1 1 1 0 0,-1-1-1 0 0,0 0 1 0 0,1 0-1 0 0,-1 1 1 0 0,0-1-1 0 0,1 0 1 0 0,-1 0-1 0 0,0 0 1 0 0,1 0-1 0 0,-1 1 1 0 0,0-1-1 0 0,1 0 1 0 0,-1 0-1 0 0,1 0 1 0 0,-1 0-1 0 0,0 0 1 0 0,1 0-1 0 0,-1 0 1 0 0,1 0-1 0 0,-1 0 1 0 0,0 0-1 0 0,1 0 1 0 0,-1 0-1 0 0,1 0 1 0 0,-1-1-1 0 0,0 1 1 0 0,1 0-1 0 0,-1 0 1 0 0,0 0-1 0 0,1 0 1 0 0,0-1-1 0 0,23-12 368 0 0,-23 12-512 0 0,1 0 1 0 0,-1 0-1 0 0,1 0 1 0 0,-1 0-1 0 0,1 0 1 0 0,-1-1-1 0 0,0 1 1 0 0,0 0-1 0 0,1 0 1 0 0,-1-1-1 0 0,0 1 1 0 0,0-1-1 0 0,0 1 1 0 0,-1-1-1 0 0,1 0 1 0 0,0 1-1 0 0,0-3 1 0 0,-7 5-2170 0 0,-24 9 175 0 0</inkml:trace>
</inkml:ink>
</file>

<file path=ppt/ink/ink7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4:20.800"/>
    </inkml:context>
    <inkml:brush xml:id="br0">
      <inkml:brushProperty name="width" value="0.1" units="cm"/>
      <inkml:brushProperty name="height" value="0.1" units="cm"/>
      <inkml:brushProperty name="color" value="#004F8B"/>
    </inkml:brush>
  </inkml:definitions>
  <inkml:trace contextRef="#ctx0" brushRef="#br0">95 73 144 0 0,'0'0'2115'0'0,"4"14"1065"0"0,-18-84-1921 0 0,14 69-1116 0 0,0-10 9 0 0,0 7-73 0 0,-2 9 402 0 0,-11 81-387 0 0,-4 93-1 0 0,-14 98 17 0 0,10-142-67 0 0,20-134-197 0 0,16-31-6181 0 0</inkml:trace>
</inkml:ink>
</file>

<file path=ppt/ink/ink7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4:21.672"/>
    </inkml:context>
    <inkml:brush xml:id="br0">
      <inkml:brushProperty name="width" value="0.1" units="cm"/>
      <inkml:brushProperty name="height" value="0.1" units="cm"/>
      <inkml:brushProperty name="color" value="#004F8B"/>
    </inkml:brush>
  </inkml:definitions>
  <inkml:trace contextRef="#ctx0" brushRef="#br0">184 62 324 0 0,'13'-35'2770'0'0,"-14"33"-2738"0"0,1 1 0 0 0,0-1 1 0 0,-1 1-1 0 0,1 0 0 0 0,-1-1 1 0 0,0 1-1 0 0,1 0 0 0 0,-1 0 1 0 0,0-1-1 0 0,0 1 0 0 0,0 0 1 0 0,0 0-1 0 0,0 0 0 0 0,0 0 1 0 0,0 0-1 0 0,0 0 0 0 0,0 0 1 0 0,-1 1-1 0 0,1-1 0 0 0,0 0 1 0 0,0 1-1 0 0,-1-1 1 0 0,1 1-1 0 0,-3-1 0 0 0,1 0-2 0 0,1 1-1 0 0,-1 0 1 0 0,0 0 0 0 0,0 1-1 0 0,1-1 1 0 0,-1 1-1 0 0,0-1 1 0 0,1 1 0 0 0,-1 0-1 0 0,0 0 1 0 0,1 0-1 0 0,-4 2 1 0 0,-2 1 25 0 0,1 1-1 0 0,0-1 1 0 0,0 1 0 0 0,0 1-1 0 0,1 0 1 0 0,0 0 0 0 0,0 0-1 0 0,-7 9 1 0 0,6-2 15 0 0,0 0 0 0 0,0 0 0 0 0,1 1 0 0 0,1 0-1 0 0,0 0 1 0 0,1 0 0 0 0,-2 19 0 0 0,-9 106 216 0 0,13-109-232 0 0,1-19-13 0 0,1 1 0 0 0,0-1 1 0 0,0 1-1 0 0,1-1 0 0 0,1 1 1 0 0,0-1-1 0 0,1 1 0 0 0,0-1 1 0 0,0 0-1 0 0,2 0 0 0 0,8 16 0 0 0,-9-19 1 0 0,1-1 0 0 0,0 0 0 0 0,1 0 0 0 0,0 0-1 0 0,0-1 1 0 0,1 0 0 0 0,-1 0 0 0 0,1 0-1 0 0,0-1 1 0 0,1 0 0 0 0,-1-1 0 0 0,1 1 0 0 0,0-2-1 0 0,0 1 1 0 0,14 3 0 0 0,-7-3-7 0 0,-1-1 0 0 0,1 0 0 0 0,-1-1 0 0 0,1-1 1 0 0,0 0-1 0 0,-1-2 0 0 0,1 1 0 0 0,17-4 0 0 0,-24 3-26 0 0,0 0 0 0 0,0-1 0 0 0,0 0-1 0 0,-1-1 1 0 0,1 0 0 0 0,-1 0 0 0 0,1 0 0 0 0,-1-1-1 0 0,0 0 1 0 0,0 0 0 0 0,-1-1 0 0 0,1 0 0 0 0,-1 0 0 0 0,0 0-1 0 0,0-1 1 0 0,5-8 0 0 0,-7 8 7 0 0,-1 0 0 0 0,0-1 0 0 0,0 1 0 0 0,-1-1-1 0 0,0 0 1 0 0,0 0 0 0 0,0 0 0 0 0,-1 0 0 0 0,0 0 0 0 0,0-12 0 0 0,-7-75 454 0 0,4 75-341 0 0,-20-223 1465 0 0,21 240-1583 0 0,1 0-1 0 0,-1 1 0 0 0,0-1 1 0 0,0 1-1 0 0,0-1 1 0 0,0 1-1 0 0,0 0 1 0 0,0-1-1 0 0,0 1 0 0 0,0 0 1 0 0,0 0-1 0 0,-1 0 1 0 0,1 0-1 0 0,0 0 1 0 0,-1 0-1 0 0,1 0 0 0 0,-1 0 1 0 0,1 1-1 0 0,-1-1 1 0 0,0 0-1 0 0,1 1 1 0 0,-1 0-1 0 0,0-1 0 0 0,1 1 1 0 0,-3 0-1 0 0,-44-6 48 0 0,46 6-53 0 0,-10-1-14 0 0,-135-2 139 0 0,126 3-223 0 0,-1 2-1 0 0,1 1 0 0 0,0 0 1 0 0,-34 11-1 0 0,40-6-1212 0 0,5 1-2690 0 0,4-3 1543 0 0</inkml:trace>
</inkml:ink>
</file>

<file path=ppt/ink/ink7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4:25.147"/>
    </inkml:context>
    <inkml:brush xml:id="br0">
      <inkml:brushProperty name="width" value="0.1" units="cm"/>
      <inkml:brushProperty name="height" value="0.1" units="cm"/>
      <inkml:brushProperty name="color" value="#004F8B"/>
    </inkml:brush>
  </inkml:definitions>
  <inkml:trace contextRef="#ctx0" brushRef="#br0">39 54 4 0 0,'-23'1'1137'0'0,"8"-3"2966"0"0,15 2-4043 0 0,32-11 160 0 0,0 1 1 0 0,0 1-1 0 0,1 1 1 0 0,0 2-1 0 0,64-2 1 0 0,-93 7-212 0 0,1 1 0 0 0,-1 0 0 0 0,0 1 0 0 0,0-1 1 0 0,1 1-1 0 0,-1 0 0 0 0,0 0 0 0 0,0 0 0 0 0,7 3 1 0 0,-10-3-11 0 0,0 0 1 0 0,0-1 0 0 0,0 1 0 0 0,0 0 0 0 0,0 0 0 0 0,-1 0 0 0 0,1-1 0 0 0,0 1 0 0 0,0 0 0 0 0,-1 0 0 0 0,1 0 0 0 0,-1 0 0 0 0,1 1 0 0 0,-1-1 0 0 0,1 0 0 0 0,-1 0 0 0 0,0 0 0 0 0,1 2-1 0 0,-1 0 4 0 0,0 0 0 0 0,0 0 0 0 0,0 0 0 0 0,0 1-1 0 0,-1-1 1 0 0,0 0 0 0 0,1 0 0 0 0,-1 0-1 0 0,0 0 1 0 0,-2 4 0 0 0,-6 10 11 0 0,0 0 0 0 0,-1-1 1 0 0,0 0-1 0 0,-1-1 0 0 0,-1 0 1 0 0,-18 18-1 0 0,-89 74 70 0 0,96-89-60 0 0,12-7 355 0 0,13-9-190 0 0,28-13-151 0 0,23-8-18 0 0,-44 18-16 0 0,0 0 1 0 0,-1 1-1 0 0,1 0 1 0 0,-1 0-1 0 0,1 1 0 0 0,-1 0 1 0 0,1 1-1 0 0,-1-1 0 0 0,0 2 1 0 0,0-1-1 0 0,0 1 0 0 0,0 0 1 0 0,9 6-1 0 0,-14-8-2 0 0,0 1 1 0 0,0 0-1 0 0,0 0 0 0 0,0 1 1 0 0,-1-1-1 0 0,1 0 0 0 0,-1 1 0 0 0,0-1 1 0 0,0 1-1 0 0,0 0 0 0 0,0 0 0 0 0,0 0 1 0 0,-1 0-1 0 0,1 0 0 0 0,-1 0 0 0 0,0 1 1 0 0,1-1-1 0 0,-2 0 0 0 0,1 1 0 0 0,0-1 1 0 0,-1 0-1 0 0,1 1 0 0 0,-1-1 1 0 0,0 1-1 0 0,0-1 0 0 0,-1 1 0 0 0,1-1 1 0 0,-1 0-1 0 0,1 1 0 0 0,-1-1 0 0 0,0 0 1 0 0,0 1-1 0 0,-1-1 0 0 0,1 0 0 0 0,-3 3 1 0 0,-1 4 11 0 0,-1-1 1 0 0,0 0-1 0 0,-1-1 1 0 0,1 0-1 0 0,-2 0 1 0 0,1 0-1 0 0,-1-1 1 0 0,-1 0-1 0 0,1-1 1 0 0,-16 10-1 0 0,16-11-136 0 0,0-1 0 0 0,0 1 0 0 0,0-1 0 0 0,0-1-1 0 0,-1 0 1 0 0,1 0 0 0 0,-1 0 0 0 0,0-1 0 0 0,0-1-1 0 0,0 1 1 0 0,0-2 0 0 0,-15 1 0 0 0,1-10-2988 0 0,13 2 1316 0 0</inkml:trace>
</inkml:ink>
</file>

<file path=ppt/ink/ink7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4:25.874"/>
    </inkml:context>
    <inkml:brush xml:id="br0">
      <inkml:brushProperty name="width" value="0.1" units="cm"/>
      <inkml:brushProperty name="height" value="0.1" units="cm"/>
      <inkml:brushProperty name="color" value="#004F8B"/>
    </inkml:brush>
  </inkml:definitions>
  <inkml:trace contextRef="#ctx0" brushRef="#br0">258 26 280 0 0,'-28'-25'3744'0'0,"20"25"-3675"0"0,-1 0 0 0 0,0 1 0 0 0,1 0 0 0 0,-1 0 0 0 0,1 1 0 0 0,0 0 0 0 0,-1 1 0 0 0,1 0 0 0 0,0 0 0 0 0,0 0 0 0 0,1 1 0 0 0,-1 1 0 0 0,1-1 0 0 0,0 1 0 0 0,0 0 0 0 0,0 1 0 0 0,-6 6 0 0 0,5-2-32 0 0,0 0 1 0 0,1 0 0 0 0,0 1-1 0 0,0 0 1 0 0,2 0 0 0 0,-1 0-1 0 0,1 1 1 0 0,1-1 0 0 0,0 1-1 0 0,1 0 1 0 0,-3 20 0 0 0,2-11 5 0 0,0 1 0 0 0,2 0-1 0 0,1 0 1 0 0,1 0 0 0 0,0 0 0 0 0,7 36 0 0 0,-6-50-33 0 0,1-1 1 0 0,0 1 0 0 0,1-1 0 0 0,0 0-1 0 0,0 0 1 0 0,0 0 0 0 0,1 0-1 0 0,0 0 1 0 0,1-1 0 0 0,-1 0-1 0 0,1 0 1 0 0,0 0 0 0 0,1 0 0 0 0,-1-1-1 0 0,1 0 1 0 0,0 0 0 0 0,1-1-1 0 0,-1 1 1 0 0,1-1 0 0 0,-1-1 0 0 0,1 1-1 0 0,10 2 1 0 0,-5-1 6 0 0,1-1 0 0 0,-1-1 0 0 0,1 0 0 0 0,0-1 0 0 0,0 0 0 0 0,-1-1 0 0 0,1-1 1 0 0,0 0-1 0 0,0 0 0 0 0,0-1 0 0 0,0-1 0 0 0,0-1 0 0 0,0 1 0 0 0,-1-2 0 0 0,18-6 0 0 0,-24 6-1 0 0,1 1-1 0 0,-1-1 0 0 0,0-1 0 0 0,0 1 1 0 0,-1-1-1 0 0,1 0 0 0 0,-1 0 0 0 0,0-1 1 0 0,0 0-1 0 0,-1 0 0 0 0,0 0 1 0 0,0 0-1 0 0,0 0 0 0 0,-1-1 0 0 0,0 0 1 0 0,0 0-1 0 0,3-13 0 0 0,2-8 85 0 0,-2-1 0 0 0,-1 0 0 0 0,1-30 0 0 0,-2 29 160 0 0,-3-1 1 0 0,-3-58-1 0 0,1 87-242 0 0,0-1 0 0 0,0 0-1 0 0,0 1 1 0 0,0 0-1 0 0,-1-1 1 0 0,1 1 0 0 0,-1 0-1 0 0,0-1 1 0 0,0 1-1 0 0,1 0 1 0 0,-1 0-1 0 0,-1 1 1 0 0,1-1 0 0 0,0 0-1 0 0,0 1 1 0 0,-1-1-1 0 0,1 1 1 0 0,0 0 0 0 0,-1-1-1 0 0,-4 0 1 0 0,-2-2 15 0 0,0 1 0 0 0,0 0 0 0 0,-1 1 0 0 0,-13-2 0 0 0,-5 3-128 0 0,0 1 0 0 0,0 2 0 0 0,-54 9 0 0 0,3 0-4435 0 0,60-9 2496 0 0</inkml:trace>
</inkml:ink>
</file>

<file path=ppt/ink/ink7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4:27.875"/>
    </inkml:context>
    <inkml:brush xml:id="br0">
      <inkml:brushProperty name="width" value="0.1" units="cm"/>
      <inkml:brushProperty name="height" value="0.1" units="cm"/>
      <inkml:brushProperty name="color" value="#004F8B"/>
    </inkml:brush>
  </inkml:definitions>
  <inkml:trace contextRef="#ctx0" brushRef="#br0">123 1 304 0 0,'0'0'3516'0'0,"-2"6"-3355"0"0,-7 26 230 0 0,-3-1 0 0 0,-23 48 0 0 0,-8 21 118 0 0,37-86-408 0 0,5-12-58 0 0,0 0 0 0 0,0 1 0 0 0,0-1 0 0 0,0 0 0 0 0,1 1 0 0 0,-1-1 0 0 0,1 1 0 0 0,-1-1 0 0 0,1 1 0 0 0,0-1 0 0 0,0 0 0 0 0,0 1 0 0 0,0-1 0 0 0,1 1 0 0 0,-1-1 0 0 0,2 5 0 0 0,62-26 615 0 0,-57 16-628 0 0,-1 0 0 0 0,1 1 0 0 0,1 0 0 0 0,-1 0 0 0 0,0 1 0 0 0,0-1 0 0 0,1 1 0 0 0,-1 1 0 0 0,0 0 0 0 0,1 0 0 0 0,-1 0 0 0 0,1 1 0 0 0,-1 0 0 0 0,12 3 0 0 0,-15-2-21 0 0,0 0-1 0 0,0 0 1 0 0,0 0-1 0 0,0 0 1 0 0,-1 0-1 0 0,1 1 1 0 0,-1-1-1 0 0,0 1 1 0 0,0 0-1 0 0,0 0 1 0 0,0 1-1 0 0,0-1 1 0 0,-1 0-1 0 0,1 1 1 0 0,-1 0-1 0 0,0-1 1 0 0,0 1-1 0 0,0 0 1 0 0,-1 0-1 0 0,0 0 1 0 0,1 0-1 0 0,-1 0 1 0 0,-1 1-1 0 0,1-1 1 0 0,0 0-1 0 0,-1 6 1 0 0,0-3 2 0 0,0 0-1 0 0,-1-1 1 0 0,0 1 0 0 0,0 0 0 0 0,0-1 0 0 0,-1 1 0 0 0,0-1-1 0 0,-1 0 1 0 0,1 0 0 0 0,-1 0 0 0 0,0 0 0 0 0,0 0 0 0 0,-1 0 0 0 0,0-1-1 0 0,0 1 1 0 0,0-1 0 0 0,-1 0 0 0 0,1-1 0 0 0,-1 1 0 0 0,-10 6-1 0 0,5-4-17 0 0,0 0-1 0 0,-1 0 0 0 0,0-1 1 0 0,0 0-1 0 0,-1-1 0 0 0,1-1 0 0 0,-1 0 1 0 0,0 0-1 0 0,0-1 0 0 0,-13 1 0 0 0,23-3-141 0 0,0-1 0 0 0,0 0 0 0 0,0 0 0 0 0,0 0-1 0 0,0 0 1 0 0,0 0 0 0 0,0 0 0 0 0,0 0 0 0 0,0-1-1 0 0,0 1 1 0 0,0-1 0 0 0,0 1 0 0 0,0-1 0 0 0,1 0-1 0 0,-1 0 1 0 0,0 0 0 0 0,0 0 0 0 0,1 0 0 0 0,-1 0-1 0 0,0 0 1 0 0,1-1 0 0 0,0 1 0 0 0,-1-1 0 0 0,1 1-1 0 0,0-1 1 0 0,-1 1 0 0 0,1-1 0 0 0,0 0 0 0 0,0 1-1 0 0,0-1 1 0 0,-1-3 0 0 0,-1-9-1656 0 0</inkml:trace>
</inkml:ink>
</file>

<file path=ppt/ink/ink7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4:28.277"/>
    </inkml:context>
    <inkml:brush xml:id="br0">
      <inkml:brushProperty name="width" value="0.1" units="cm"/>
      <inkml:brushProperty name="height" value="0.1" units="cm"/>
      <inkml:brushProperty name="color" value="#004F8B"/>
    </inkml:brush>
  </inkml:definitions>
  <inkml:trace contextRef="#ctx0" brushRef="#br0">0 39 376 0 0,'0'0'2470'0'0,"8"1"-2097"0"0,41 1 345 0 0,1-2 1 0 0,-1-2-1 0 0,76-12 0 0 0,-12 1 15 0 0,-81 7-223 0 0,-6 0-1004 0 0,-10 5-3441 0 0</inkml:trace>
</inkml:ink>
</file>

<file path=ppt/ink/ink7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4:28.977"/>
    </inkml:context>
    <inkml:brush xml:id="br0">
      <inkml:brushProperty name="width" value="0.1" units="cm"/>
      <inkml:brushProperty name="height" value="0.1" units="cm"/>
      <inkml:brushProperty name="color" value="#004F8B"/>
    </inkml:brush>
  </inkml:definitions>
  <inkml:trace contextRef="#ctx0" brushRef="#br0">229 56 76 0 0,'2'-28'2776'0'0,"-2"27"-2724"0"0,-1-1 0 0 0,0 1 0 0 0,1-1 0 0 0,-1 1 0 0 0,0-1 0 0 0,0 1 0 0 0,1 0 0 0 0,-1-1 0 0 0,0 1 0 0 0,-1 0 0 0 0,1 0 0 0 0,0-1 0 0 0,0 1 0 0 0,0 0 0 0 0,-1 0 0 0 0,1 0 0 0 0,0 1 0 0 0,-1-1 0 0 0,1 0 0 0 0,-1 0 0 0 0,1 1 1 0 0,-1-1-1 0 0,1 1 0 0 0,-1-1 0 0 0,0 1 0 0 0,1 0 0 0 0,-1 0 0 0 0,-2-1 0 0 0,1 2-12 0 0,-1-1-1 0 0,1 1 1 0 0,0 0 0 0 0,0 0-1 0 0,0 0 1 0 0,-1 0 0 0 0,1 1-1 0 0,0-1 1 0 0,1 1 0 0 0,-1-1 0 0 0,0 1-1 0 0,0 0 1 0 0,1 0 0 0 0,-4 4-1 0 0,-11 14 14 0 0,1 1 0 0 0,1 0-1 0 0,2 0 1 0 0,0 2-1 0 0,1 0 1 0 0,1 0-1 0 0,1 1 1 0 0,-12 42-1 0 0,18-50-24 0 0,0 0-1 0 0,1 0 1 0 0,0 0-1 0 0,2 0 1 0 0,0 1 0 0 0,0-1-1 0 0,2 0 1 0 0,0 1-1 0 0,5 27 1 0 0,-5-39-3 0 0,1 1 0 0 0,0 0 0 0 0,0-1 0 0 0,0 1-1 0 0,1-1 1 0 0,-1 0 0 0 0,1 0 0 0 0,1 0 0 0 0,-1 0 0 0 0,1 0 0 0 0,0-1 0 0 0,0 1 0 0 0,0-1 0 0 0,0 0 0 0 0,1 0 0 0 0,0-1 0 0 0,0 1-1 0 0,0-1 1 0 0,0 0 0 0 0,0-1 0 0 0,0 1 0 0 0,1-1 0 0 0,-1 0 0 0 0,1 0 0 0 0,0-1 0 0 0,0 1 0 0 0,0-1 0 0 0,-1-1 0 0 0,11 1 0 0 0,-4-1 16 0 0,-1-1 1 0 0,1 0 0 0 0,-1-1-1 0 0,0 0 1 0 0,0-1 0 0 0,0 0-1 0 0,0 0 1 0 0,0-1 0 0 0,0-1-1 0 0,-1 0 1 0 0,0 0 0 0 0,0-1-1 0 0,0-1 1 0 0,-1 1 0 0 0,0-2-1 0 0,0 1 1 0 0,-1-1 0 0 0,0 0 0 0 0,0-1-1 0 0,-1 0 1 0 0,0 0 0 0 0,-1 0-1 0 0,0-1 1 0 0,0 0 0 0 0,-1-1-1 0 0,0 1 1 0 0,-1-1 0 0 0,0 0-1 0 0,-1 0 1 0 0,0 0 0 0 0,-1 0-1 0 0,0 0 1 0 0,0-1 0 0 0,-1-22-1 0 0,-2 29 2 0 0,0 0-1 0 0,-1 0 0 0 0,1 0 1 0 0,-1 0-1 0 0,0 0 0 0 0,0 0 1 0 0,-1 1-1 0 0,1-1 0 0 0,-1 1 1 0 0,0 0-1 0 0,0-1 0 0 0,-1 1 1 0 0,1 1-1 0 0,-1-1 0 0 0,0 0 0 0 0,0 1 1 0 0,0 0-1 0 0,-8-5 0 0 0,-8-4 94 0 0,0 1-1 0 0,-41-15 0 0 0,42 19-79 0 0,14 4-74 0 0,-12-4-154 0 0,0 0-1 0 0,0 2 0 0 0,-29-7 1 0 0,44 12-515 0 0,-10 4-3153 0 0</inkml:trace>
</inkml:ink>
</file>

<file path=ppt/ink/ink7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4:31.600"/>
    </inkml:context>
    <inkml:brush xml:id="br0">
      <inkml:brushProperty name="width" value="0.1" units="cm"/>
      <inkml:brushProperty name="height" value="0.1" units="cm"/>
      <inkml:brushProperty name="color" value="#004F8B"/>
    </inkml:brush>
  </inkml:definitions>
  <inkml:trace contextRef="#ctx0" brushRef="#br0">155 7 332 0 0,'0'0'1750'0'0,"-14"-6"-1022"0"0,5 5-594 0 0,1 1-1 0 0,0 1 0 0 0,-1-1 1 0 0,1 1-1 0 0,0 1 1 0 0,0-1-1 0 0,0 1 0 0 0,0 1 1 0 0,0 0-1 0 0,0 0 1 0 0,-14 8-1 0 0,21-10-71 0 0,-1-1-43 0 0,1 0 0 0 0,0 0-1 0 0,0 0 1 0 0,0 0 0 0 0,0 0 0 0 0,0 0 0 0 0,0 0 0 0 0,0 0-1 0 0,0 0 1 0 0,0 1 0 0 0,0-1 0 0 0,0 1 0 0 0,0-1-1 0 0,0 0 1 0 0,0 1 0 0 0,0 0 0 0 0,0-1 0 0 0,0 1-1 0 0,1-1 1 0 0,-1 1 0 0 0,0 0 0 0 0,0 0 0 0 0,1 0-1 0 0,-1-1 1 0 0,0 1 0 0 0,1 0 0 0 0,-1 0 0 0 0,1 0-1 0 0,-1 0 1 0 0,0 1 0 0 0,8 8 488 0 0,18-6-104 0 0,37-8-65 0 0,0-2-1 0 0,71-18 1 0 0,-81 11-164 0 0,-50 13-154 0 0,-2-1-19 0 0,0 1 0 0 0,1 0-1 0 0,-1 0 1 0 0,0 0-1 0 0,0-1 1 0 0,0 1 0 0 0,1 0-1 0 0,-1 0 1 0 0,0 0 0 0 0,0 0-1 0 0,0 0 1 0 0,1-1 0 0 0,-1 1-1 0 0,0 0 1 0 0,0 0-1 0 0,1 0 1 0 0,-1 0 0 0 0,0 0-1 0 0,1 0 1 0 0,-1 0 0 0 0,0 0-1 0 0,0 0 1 0 0,1 0 0 0 0,-1 0-1 0 0,0 0 1 0 0,0 0-1 0 0,1 0 1 0 0,-1 0 0 0 0,0 0-1 0 0,0 0 1 0 0,1 0 0 0 0,-1 1-1 0 0,0-1 1 0 0,0 0-1 0 0,1 0 1 0 0,-1 0 0 0 0,0 0-1 0 0,0 0 1 0 0,0 1 0 0 0,1-1-1 0 0,-1 0 1 0 0,0 0 0 0 0,0 0-1 0 0,0 1 1 0 0,0-1-1 0 0,1 0 1 0 0,-1 0 0 0 0,0 1-1 0 0,0-1 1 0 0,0 0 0 0 0,0 0-1 0 0,0 1 1 0 0,0-1-1 0 0,0 0 1 0 0,0 0 0 0 0,0 1-1 0 0,0-1 1 0 0,0 0 0 0 0,-72 219 25 0 0,67-206-27 0 0,-81 234 53 0 0,84-241-303 0 0,-13 50 766 0 0,10-22-5371 0 0</inkml:trace>
</inkml:ink>
</file>

<file path=ppt/ink/ink7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4:31.956"/>
    </inkml:context>
    <inkml:brush xml:id="br0">
      <inkml:brushProperty name="width" value="0.1" units="cm"/>
      <inkml:brushProperty name="height" value="0.1" units="cm"/>
      <inkml:brushProperty name="color" value="#004F8B"/>
    </inkml:brush>
  </inkml:definitions>
  <inkml:trace contextRef="#ctx0" brushRef="#br0">10 118 144 0 0,'-9'-5'2444'0'0,"30"-11"-1972"0"0,-6 11-64 0 0,0-6-48 0 0,2 4-12 0 0,5 2-52 0 0,3-4-36 0 0,5 1-124 0 0,-4-2-148 0 0,5-1-188 0 0,-2 6-260 0 0,-7 1-244 0 0,5-8-752 0 0,3 3 332 0 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5:40.231"/>
    </inkml:context>
    <inkml:brush xml:id="br0">
      <inkml:brushProperty name="width" value="0.05" units="cm"/>
      <inkml:brushProperty name="height" value="0.05" units="cm"/>
      <inkml:brushProperty name="color" value="#E71224"/>
    </inkml:brush>
  </inkml:definitions>
  <inkml:trace contextRef="#ctx0" brushRef="#br0">1 51 364 0 0,'0'0'3030'0'0,"1"-14"-2938"0"0,1 7 3824 0 0,1 5-3884 0 0,-1 0 1 0 0,1 0-1 0 0,-1 0 0 0 0,1 1 0 0 0,0-1 1 0 0,0 1-1 0 0,0-1 0 0 0,0 1 0 0 0,0 0 1 0 0,0 0-1 0 0,0 0 0 0 0,0 1 0 0 0,0-1 1 0 0,1 1-1 0 0,4 0 0 0 0,67 0 155 0 0,-23 1-43 0 0,-40-2-121 0 0,17-2 114 0 0,1 1 0 0 0,38 3-1 0 0,-51-1-158 0 0,2-6-5087 0 0</inkml:trace>
</inkml:ink>
</file>

<file path=ppt/ink/ink7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4:32.582"/>
    </inkml:context>
    <inkml:brush xml:id="br0">
      <inkml:brushProperty name="width" value="0.1" units="cm"/>
      <inkml:brushProperty name="height" value="0.1" units="cm"/>
      <inkml:brushProperty name="color" value="#004F8B"/>
    </inkml:brush>
  </inkml:definitions>
  <inkml:trace contextRef="#ctx0" brushRef="#br0">263 6 164 0 0,'0'0'415'0'0,"-18"-4"795"0"0,11 3-1007 0 0,0 1 0 0 0,-1 0 0 0 0,1 0 1 0 0,0 0-1 0 0,0 1 0 0 0,0 0 0 0 0,0 0 0 0 0,0 1 1 0 0,0 0-1 0 0,0 0 0 0 0,0 1 0 0 0,-8 4 0 0 0,6-2-118 0 0,1 1 1 0 0,-1 1-1 0 0,1-1 0 0 0,1 2 0 0 0,-1-1 0 0 0,1 1 0 0 0,0 0 0 0 0,-6 10 0 0 0,5-6-14 0 0,1 0-1 0 0,1 1 1 0 0,0 0-1 0 0,0 0 1 0 0,1 0-1 0 0,-5 23 1 0 0,3-2 103 0 0,-4 52 1 0 0,9-70-107 0 0,1 0 1 0 0,1 1-1 0 0,1-1 0 0 0,0 0 0 0 0,1 0 1 0 0,0-1-1 0 0,2 1 0 0 0,-1 0 0 0 0,12 27 1 0 0,-12-37-38 0 0,1 1 0 0 0,-1-1 0 0 0,1 0 0 0 0,0-1 0 0 0,1 1 0 0 0,-1-1 1 0 0,1 1-1 0 0,0-2 0 0 0,1 1 0 0 0,-1 0 0 0 0,1-1 0 0 0,0 0 0 0 0,0 0 1 0 0,0-1-1 0 0,0 0 0 0 0,1 0 0 0 0,-1 0 0 0 0,1-1 0 0 0,0 0 0 0 0,0 0 0 0 0,-1 0 1 0 0,1-1-1 0 0,1 0 0 0 0,9 0 0 0 0,-7-1-10 0 0,0 0 0 0 0,-1-1-1 0 0,1 0 1 0 0,0 0 0 0 0,0-1 0 0 0,-1 0 0 0 0,1-1 0 0 0,-1 0-1 0 0,1 0 1 0 0,-1-1 0 0 0,0 0 0 0 0,-1-1 0 0 0,1 0-1 0 0,-1 0 1 0 0,0-1 0 0 0,0 0 0 0 0,-1-1 0 0 0,1 1-1 0 0,-2-1 1 0 0,1-1 0 0 0,-1 1 0 0 0,0-1 0 0 0,0 0 0 0 0,-1-1-1 0 0,0 1 1 0 0,5-14 0 0 0,-1 1 105 0 0,-1-1 0 0 0,-1 0 0 0 0,-1 0 0 0 0,-1 0 0 0 0,-1 0 0 0 0,-1-1 0 0 0,-1 1 0 0 0,-1-1 0 0 0,-1 0 0 0 0,-4-34 0 0 0,3 47-30 0 0,0 1 1 0 0,-1 0-1 0 0,0-1 0 0 0,-1 1 0 0 0,0 0 1 0 0,0 0-1 0 0,-1 0 0 0 0,-8-14 0 0 0,10 19-73 0 0,-1 0-1 0 0,0 1 1 0 0,-1 0 0 0 0,1 0-1 0 0,0 0 1 0 0,-1 0 0 0 0,0 0-1 0 0,0 1 1 0 0,0-1 0 0 0,0 1-1 0 0,0 0 1 0 0,0 0 0 0 0,0 1-1 0 0,-1-1 1 0 0,1 1-1 0 0,-1 0 1 0 0,1 0 0 0 0,-1 0-1 0 0,1 1 1 0 0,-6 0 0 0 0,0-1-41 0 0,0 2 0 0 0,1-1 0 0 0,-1 1 0 0 0,0 1 0 0 0,1-1 0 0 0,-1 2 0 0 0,1-1 1 0 0,-1 1-1 0 0,1 1 0 0 0,-12 6 0 0 0,7-3-1528 0 0,1 2 1 0 0,1-1-1 0 0,-17 15 0 0 0,15-12-936 0 0</inkml:trace>
</inkml:ink>
</file>

<file path=ppt/ink/ink7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4:34.426"/>
    </inkml:context>
    <inkml:brush xml:id="br0">
      <inkml:brushProperty name="width" value="0.1" units="cm"/>
      <inkml:brushProperty name="height" value="0.1" units="cm"/>
      <inkml:brushProperty name="color" value="#004F8B"/>
    </inkml:brush>
  </inkml:definitions>
  <inkml:trace contextRef="#ctx0" brushRef="#br0">330 115 4 0 0,'3'-2'331'0'0,"0"0"1"0"0,0 1-1 0 0,0-1 0 0 0,-1 0 1 0 0,1-1-1 0 0,-1 1 1 0 0,1 0-1 0 0,-1-1 0 0 0,0 0 1 0 0,3-4-1 0 0,-4 6 112 0 0,0 0-417 0 0,-1 1-1 0 0,0 0 1 0 0,1 0-1 0 0,-1-1 1 0 0,1 1-1 0 0,-1 0 1 0 0,0-1-1 0 0,1 1 1 0 0,-1 0-1 0 0,1-1 1 0 0,-1 1-1 0 0,0 0 1 0 0,0-1-1 0 0,1 1 1 0 0,-1-1-1 0 0,0 1 1 0 0,0-1-1 0 0,1 1 1 0 0,-1-1-1 0 0,0 1 1 0 0,0-1-1 0 0,0 1 1 0 0,0-1-1 0 0,0 1 1 0 0,0-1-1 0 0,0 1 1 0 0,0-1-1 0 0,0 1 1 0 0,0-1-1 0 0,0 1 1 0 0,0-1-1 0 0,0 1 1 0 0,0-1-1 0 0,0 1 1 0 0,0-1-1 0 0,-1 1 1 0 0,1 0-1 0 0,0-1 1 0 0,0 1-1 0 0,-1-1 1 0 0,-8-22 577 0 0,-18-13 59 0 0,26 35-587 0 0,0 0-69 0 0,0 0 0 0 0,0 1-1 0 0,0-1 1 0 0,0 0 0 0 0,0 1 0 0 0,0-1 0 0 0,0 1 0 0 0,0 0-1 0 0,0-1 1 0 0,0 1 0 0 0,-1 0 0 0 0,1 0 0 0 0,0-1 0 0 0,0 1-1 0 0,0 0 1 0 0,0 0 0 0 0,0 0 0 0 0,-1 1 0 0 0,1-1 0 0 0,-2 0-1 0 0,-30 5 80 0 0,13 3-76 0 0,0 0-1 0 0,1 2 0 0 0,0 1 1 0 0,1 0-1 0 0,0 1 0 0 0,1 1 1 0 0,0 1-1 0 0,1 0 1 0 0,1 1-1 0 0,0 0 0 0 0,1 2 1 0 0,-17 26-1 0 0,26-37 2 0 0,1 0 0 0 0,0 1 0 0 0,1 0 0 0 0,-1 0 0 0 0,1 0 0 0 0,0 1 0 0 0,1-1 0 0 0,-2 9-1 0 0,4-14 10 0 0,-1 0 0 0 0,1 0-1 0 0,0 0 1 0 0,0 0 0 0 0,0 0-1 0 0,1 0 1 0 0,-1 0 0 0 0,0-1-1 0 0,1 1 1 0 0,-1 0 0 0 0,1 0-1 0 0,-1 0 1 0 0,1 0 0 0 0,0-1-1 0 0,0 1 1 0 0,0 0 0 0 0,0-1-1 0 0,0 1 1 0 0,0-1 0 0 0,0 1-1 0 0,1-1 1 0 0,-1 1 0 0 0,0-1-1 0 0,1 0 1 0 0,-1 0 0 0 0,1 0-1 0 0,0 0 1 0 0,-1 0 0 0 0,1 0-1 0 0,0 0 1 0 0,0 0 0 0 0,-1-1-1 0 0,1 1 1 0 0,0-1 0 0 0,0 1-1 0 0,3-1 1 0 0,9 4 54 0 0,0-2 0 0 0,0 0-1 0 0,0-1 1 0 0,1 0 0 0 0,-1-1 0 0 0,0-1 0 0 0,0 0 0 0 0,0-1-1 0 0,25-6 1 0 0,-30 5-53 0 0,0 0-1 0 0,0-1 1 0 0,-1 0 0 0 0,0 0-1 0 0,0-1 1 0 0,0 0 0 0 0,0-1-1 0 0,-1 1 1 0 0,0-1 0 0 0,0-1-1 0 0,-1 1 1 0 0,1-1 0 0 0,-2-1-1 0 0,1 1 1 0 0,9-17 0 0 0,-10 16-7 0 0,11-32 24 0 0,-15 35-38 0 0,0 0 0 0 0,0 1-1 0 0,0-1 1 0 0,0 0 0 0 0,-1 0 0 0 0,0 0 0 0 0,0 0 0 0 0,0 0 0 0 0,-1 0 0 0 0,1 0-1 0 0,-1 1 1 0 0,-2-6 0 0 0,2 7-9 0 0,1 12-68 0 0,-6 92 84 0 0,-5-1-1 0 0,-41 167 1 0 0,49-250-14 0 0,1-11-37 0 0,0 1 1 0 0,1-1-1 0 0,0 1 1 0 0,0 0-1 0 0,1-1 1 0 0,-1 1-1 0 0,2 0 1 0 0,-1-1-1 0 0,1 1 1 0 0,0 0-1 0 0,2 8 1 0 0,-2-15-222 0 0,0 1 0 0 0,1 0 1 0 0,-1-1-1 0 0,0 1 0 0 0,1-1 1 0 0,-1 1-1 0 0,0-1 0 0 0,1 1 1 0 0,-1-1-1 0 0,0 0 0 0 0,1 0 1 0 0,-1 0-1 0 0,1 0 0 0 0,-1 0 1 0 0,0 0-1 0 0,2 0 0 0 0</inkml:trace>
</inkml:ink>
</file>

<file path=ppt/ink/ink7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4:35.460"/>
    </inkml:context>
    <inkml:brush xml:id="br0">
      <inkml:brushProperty name="width" value="0.1" units="cm"/>
      <inkml:brushProperty name="height" value="0.1" units="cm"/>
      <inkml:brushProperty name="color" value="#004F8B"/>
    </inkml:brush>
  </inkml:definitions>
  <inkml:trace contextRef="#ctx0" brushRef="#br0">381 97 208 0 0,'6'-12'1531'0'0,"-5"9"-1389"0"0,0 0-1 0 0,0 0 1 0 0,0-1-1 0 0,0 1 1 0 0,0 0-1 0 0,-1-1 0 0 0,0 1 1 0 0,1 0-1 0 0,-1-1 1 0 0,0 1-1 0 0,-1 0 0 0 0,1-1 1 0 0,0 1-1 0 0,-1 0 1 0 0,0-1-1 0 0,0 1 1 0 0,0 0-1 0 0,0 0 0 0 0,-2-3 1 0 0,2 4 7 0 0,-1 1-95 0 0,1 0-1 0 0,0-1 1 0 0,-1 1-1 0 0,0 0 1 0 0,1 0 0 0 0,-1 0-1 0 0,0 0 1 0 0,1 0-1 0 0,-1 0 1 0 0,0 1 0 0 0,0-1-1 0 0,0 0 1 0 0,1 1-1 0 0,-1 0 1 0 0,0-1 0 0 0,0 1-1 0 0,-4 0 1 0 0,4 0-7 0 0,-2 1 6 0 0,-11 7 31 0 0,0 0-1 0 0,1 1 1 0 0,0 0 0 0 0,1 1-1 0 0,0 1 1 0 0,0 0 0 0 0,1 1-1 0 0,1 0 1 0 0,0 0 0 0 0,1 2 0 0 0,0-1-1 0 0,-10 19 1 0 0,17-25-69 0 0,0 1 1 0 0,0-1-1 0 0,1 0 1 0 0,0 1 0 0 0,0-1-1 0 0,1 1 1 0 0,0-1-1 0 0,0 1 1 0 0,1 0-1 0 0,0-1 1 0 0,1 1-1 0 0,-1 0 1 0 0,1-1-1 0 0,1 1 1 0 0,2 7-1 0 0,2 31 65 0 0,-5-40-73 0 0,0 1 0 0 0,1-1 0 0 0,-1 1 0 0 0,1-1 1 0 0,0 0-1 0 0,1 0 0 0 0,0 0 0 0 0,0-1 0 0 0,0 1 0 0 0,1 0 0 0 0,-1-1 1 0 0,1 0-1 0 0,0 0 0 0 0,8 6 0 0 0,-4-3 2 0 0,0-1 1 0 0,1 0 0 0 0,0-1-1 0 0,1 0 1 0 0,0 0-1 0 0,0-1 1 0 0,15 5-1 0 0,-18-8 6 0 0,0 0 0 0 0,0-1-1 0 0,0 0 1 0 0,0 0-1 0 0,0-1 1 0 0,0 0 0 0 0,0 0-1 0 0,0-1 1 0 0,0 0-1 0 0,0 0 1 0 0,0-1 0 0 0,0 1-1 0 0,0-2 1 0 0,8-2-1 0 0,-1-1 38 0 0,0-1 1 0 0,-1 0-1 0 0,0-1 0 0 0,0 0 0 0 0,18-15 0 0 0,-18 9 82 0 0,-1 1 0 0 0,-1-1 0 0 0,0-1 0 0 0,0 0 0 0 0,-2 0 0 0 0,16-33 0 0 0,-24 44-98 0 0,0 1-1 0 0,1-1 0 0 0,-1 0 1 0 0,-1 1-1 0 0,1-1 0 0 0,-1 0 0 0 0,1 1 1 0 0,-1-1-1 0 0,0 0 0 0 0,0 0 0 0 0,-1 1 1 0 0,1-1-1 0 0,-2-6 0 0 0,-1-6 88 0 0,3 14-87 0 0,-31-52 280 0 0,-14 5 140 0 0,40 42-405 0 0,0 1 0 0 0,0-1 0 0 0,-1 1-1 0 0,1 0 1 0 0,-1 1 0 0 0,-1-1 0 0 0,1 1-1 0 0,-1 1 1 0 0,0-1 0 0 0,0 1 0 0 0,0 0-1 0 0,0 1 1 0 0,-15-6 0 0 0,2 5 4 0 0,-1 0 1 0 0,1 2-1 0 0,-1 0 0 0 0,0 1 1 0 0,1 1-1 0 0,-1 1 0 0 0,0 1 1 0 0,-25 6-1 0 0,-56 20-1399 0 0,5 11-4367 0 0,77-32 3217 0 0</inkml:trace>
</inkml:ink>
</file>

<file path=ppt/ink/ink7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5:35.115"/>
    </inkml:context>
    <inkml:brush xml:id="br0">
      <inkml:brushProperty name="width" value="0.1" units="cm"/>
      <inkml:brushProperty name="height" value="0.1" units="cm"/>
      <inkml:brushProperty name="color" value="#004F8B"/>
    </inkml:brush>
  </inkml:definitions>
  <inkml:trace contextRef="#ctx0" brushRef="#br0">242 86 104 0 0,'0'0'1794'0'0,"-5"-1"-1620"0"0,-18-1-23 0 0,17 1-26 0 0,-38 12 817 0 0,-15 1 82 0 0,54-11-886 0 0,2 0 509 0 0,3-1-612 0 0,0 0-1 0 0,-1 1 0 0 0,1-1 1 0 0,-1 0-1 0 0,1 0 1 0 0,-1 0-1 0 0,1 0 0 0 0,-1 0 1 0 0,1 0-1 0 0,-1 0 1 0 0,1 0-1 0 0,-1 0 0 0 0,1 0 1 0 0,-1 0-1 0 0,1 0 1 0 0,-1 0-1 0 0,1 0 1 0 0,-1-1-1 0 0,1 1 0 0 0,-1 0 1 0 0,1 0-1 0 0,0 0 1 0 0,-1-1-1 0 0,1 1 0 0 0,-1 0 1 0 0,1-1-1 0 0,0 1 1 0 0,-1 0-1 0 0,1-1 0 0 0,-1 0 1 0 0,2-2-8 0 0,0 0-1 0 0,0 0 1 0 0,0 1 0 0 0,1-1-1 0 0,-1 0 1 0 0,1 0 0 0 0,0 1-1 0 0,-1-1 1 0 0,1 0-1 0 0,0 1 1 0 0,1 0 0 0 0,-1 0-1 0 0,0-1 1 0 0,1 1 0 0 0,-1 1-1 0 0,1-1 1 0 0,0 0 0 0 0,-1 1-1 0 0,1-1 1 0 0,0 1 0 0 0,4-2-1 0 0,11-4 42 0 0,1 1-1 0 0,27-5 1 0 0,-19 5 5 0 0,-2-1-29 0 0,0 2 1 0 0,0 1-1 0 0,0 1 1 0 0,42 1-1 0 0,-64 2-33 0 0,3 7-8 0 0,-5-7-3 0 0,1 1 1 0 0,-1-1-1 0 0,0 1 0 0 0,0 0 0 0 0,0 0 1 0 0,0 0-1 0 0,0 0 0 0 0,0 0 0 0 0,0 0 1 0 0,-1 0-1 0 0,1 0 0 0 0,0 0 0 0 0,0 0 1 0 0,-1 0-1 0 0,1 0 0 0 0,-1 0 0 0 0,1 1 1 0 0,-1-1-1 0 0,1 0 0 0 0,-1 0 0 0 0,0 1 1 0 0,0-1-1 0 0,0 0 0 0 0,1 1 0 0 0,-1-1 1 0 0,0 0-1 0 0,-1 1 0 0 0,1-1 0 0 0,0 0 1 0 0,-1 2-1 0 0,0 11 13 0 0,-1-1 0 0 0,-1 0 1 0 0,-1 0-1 0 0,0 0 0 0 0,0 0 0 0 0,-1 0 0 0 0,-1-1 0 0 0,0 0 1 0 0,-1 0-1 0 0,-9 13 0 0 0,-13 14 162 0 0,-52 52 0 0 0,46-54-86 0 0,-26 17 43 0 0,60-53-113 0 0,-17 11 405 0 0,31-20-409 0 0,1 0 0 0 0,0 1 1 0 0,0 1-1 0 0,0 0 0 0 0,1 1 1 0 0,15-4-1 0 0,-25 7-16 0 0,-1 1 0 0 0,0 0-1 0 0,1 0 1 0 0,-1 0 0 0 0,1 1 0 0 0,-1 0 0 0 0,1 0-1 0 0,0 0 1 0 0,-1 0 0 0 0,1 0 0 0 0,-1 1 0 0 0,1 0 0 0 0,-1 0-1 0 0,0 0 1 0 0,1 1 0 0 0,-1-1 0 0 0,0 1 0 0 0,0 0 0 0 0,0 0-1 0 0,0 1 1 0 0,0-1 0 0 0,-1 1 0 0 0,1 0 0 0 0,-1 0-1 0 0,1 0 1 0 0,3 5 0 0 0,-4-2 4 0 0,0 0 0 0 0,-1 0 1 0 0,1 1-1 0 0,-1-1 0 0 0,0 1 0 0 0,-1-1 0 0 0,0 1 1 0 0,0 0-1 0 0,0-1 0 0 0,-1 1 0 0 0,0 0 0 0 0,0 0 0 0 0,-1-1 1 0 0,0 1-1 0 0,0 0 0 0 0,0-1 0 0 0,-1 1 0 0 0,0-1 0 0 0,-1 1 1 0 0,-4 9-1 0 0,-3 5 16 0 0,-1 0-1 0 0,0 0 1 0 0,-2-1 0 0 0,-22 28 0 0 0,24-35-5 0 0,-1-1 1 0 0,0 0-1 0 0,-1-1 1 0 0,0 0-1 0 0,0-1 1 0 0,-1 0 0 0 0,-24 12-1 0 0,32-19-6 0 0,0 0 0 0 0,0 0 0 0 0,-1 0 0 0 0,1-1 0 0 0,-1 0-1 0 0,1 0 1 0 0,-1-1 0 0 0,0 0 0 0 0,0 0 0 0 0,0 0 0 0 0,0-1 0 0 0,1 0 0 0 0,-1-1 0 0 0,0 1 0 0 0,0-1-1 0 0,0-1 1 0 0,1 1 0 0 0,-1-1 0 0 0,0 0 0 0 0,1-1 0 0 0,-7-2 0 0 0,11 4-30 0 0,1 0 0 0 0,-1 0-1 0 0,1 0 1 0 0,-1 0 0 0 0,1 0 0 0 0,-1-1 0 0 0,1 1 0 0 0,0 0 0 0 0,-1-1 0 0 0,1 1 0 0 0,0-1-1 0 0,0 1 1 0 0,0-1 0 0 0,0 1 0 0 0,0-1 0 0 0,1 0 0 0 0,-1 1 0 0 0,0-1 0 0 0,1 0-1 0 0,-1 0 1 0 0,1 1 0 0 0,0-1 0 0 0,0 0 0 0 0,-1 0 0 0 0,1 0 0 0 0,0 0 0 0 0,0 0-1 0 0,1 1 1 0 0,-1-1 0 0 0,0 0 0 0 0,1 0 0 0 0,-1 0 0 0 0,1 1 0 0 0,-1-1 0 0 0,1 0 0 0 0,0 1-1 0 0,0-1 1 0 0,0 0 0 0 0,2-2 0 0 0,1-2-514 0 0,1 0 1 0 0,0 0-1 0 0,0 0 0 0 0,1 1 0 0 0,-1 0 1 0 0,1 0-1 0 0,0 0 0 0 0,11-6 0 0 0,0 3-1294 0 0</inkml:trace>
</inkml:ink>
</file>

<file path=ppt/ink/ink7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5:35.735"/>
    </inkml:context>
    <inkml:brush xml:id="br0">
      <inkml:brushProperty name="width" value="0.1" units="cm"/>
      <inkml:brushProperty name="height" value="0.1" units="cm"/>
      <inkml:brushProperty name="color" value="#004F8B"/>
    </inkml:brush>
  </inkml:definitions>
  <inkml:trace contextRef="#ctx0" brushRef="#br0">250 167 36 0 0,'1'-10'671'0'0,"0"1"-1"0"0,1 0 1 0 0,-1 0-1 0 0,7-16 1 0 0,-6 18-376 0 0,0-1 1 0 0,0 1-1 0 0,0-1 1 0 0,-1 1 0 0 0,0-1-1 0 0,0-12 1 0 0,-1 17-123 0 0,-2-19 709 0 0,2 22-867 0 0,0-1 1 0 0,1 1-1 0 0,-1-1 0 0 0,0 1 0 0 0,0-1 0 0 0,0 1 0 0 0,0-1 0 0 0,0 1 0 0 0,-1-1 0 0 0,1 1 1 0 0,0-1-1 0 0,0 1 0 0 0,0-1 0 0 0,0 1 0 0 0,0-1 0 0 0,-1 1 0 0 0,1 0 0 0 0,0-1 0 0 0,0 1 1 0 0,-1-1-1 0 0,1 1 0 0 0,0 0 0 0 0,-1-1 0 0 0,1 1 0 0 0,0-1 0 0 0,-1 1 0 0 0,1 0 0 0 0,-1 0 1 0 0,1-1-1 0 0,0 1 0 0 0,-1 0 0 0 0,1 0 0 0 0,-1-1 0 0 0,1 1 0 0 0,-1 0 0 0 0,1 0 0 0 0,-1 0 1 0 0,1 0-1 0 0,-1 0 0 0 0,1 0 0 0 0,-1 0 0 0 0,1 0 0 0 0,-1 0 0 0 0,1 0 0 0 0,-1 0 0 0 0,1 0 1 0 0,-1 0-1 0 0,1 0 0 0 0,0 0 0 0 0,-2 1 0 0 0,-12 9 34 0 0,1 0 1 0 0,0 1-1 0 0,0 1 1 0 0,1 0-1 0 0,1 1 0 0 0,0 0 1 0 0,0 0-1 0 0,-13 25 0 0 0,-61 129 305 0 0,84-165-349 0 0,-7 17 49 0 0,0 1 1 0 0,1 0 0 0 0,1 0 0 0 0,0 0-1 0 0,2 1 1 0 0,0-1 0 0 0,2 1 0 0 0,-1 38-1 0 0,3-55-42 0 0,1 0-1 0 0,-1 0 0 0 0,1-1 1 0 0,-1 1-1 0 0,1 0 0 0 0,0 0 1 0 0,0-1-1 0 0,1 1 0 0 0,-1-1 1 0 0,1 1-1 0 0,0-1 0 0 0,0 0 1 0 0,0 1-1 0 0,0-1 0 0 0,1 0 1 0 0,-1 0-1 0 0,1-1 0 0 0,0 1 1 0 0,0 0-1 0 0,0-1 0 0 0,0 0 1 0 0,0 0-1 0 0,0 0 0 0 0,1 0 1 0 0,-1 0-1 0 0,0 0 0 0 0,1-1 1 0 0,5 2-1 0 0,-3-2-1 0 0,0-1 0 0 0,0 1-1 0 0,0-1 1 0 0,0 0 0 0 0,0 0-1 0 0,0-1 1 0 0,0 0 0 0 0,-1 0-1 0 0,1 0 1 0 0,0-1 0 0 0,0 0 0 0 0,-1 0-1 0 0,1 0 1 0 0,-1-1 0 0 0,1 0-1 0 0,-1 0 1 0 0,9-7 0 0 0,-7 3-14 0 0,0 0 0 0 0,0 0 0 0 0,0-1 0 0 0,-1 0 0 0 0,-1 0 0 0 0,1-1 0 0 0,-1 1 0 0 0,0-1 0 0 0,-1 0 0 0 0,0-1 1 0 0,-1 1-1 0 0,0-1 0 0 0,0 1 0 0 0,-1-1 0 0 0,0 0 0 0 0,-1 0 0 0 0,0 0 0 0 0,-1 0 0 0 0,0 0 0 0 0,-2-14 0 0 0,2 9 0 0 0,-2 0 0 0 0,0 1 0 0 0,-1 0 0 0 0,-1-1 0 0 0,0 1 0 0 0,0 1 0 0 0,-2-1 0 0 0,0 1 0 0 0,0-1 0 0 0,-1 2 0 0 0,-1-1 0 0 0,0 1 0 0 0,-15-18-1 0 0,16 23-11 0 0,0 1 0 0 0,0 0-1 0 0,0 0 1 0 0,-1 0-1 0 0,0 1 1 0 0,0 0 0 0 0,0 0-1 0 0,-1 1 1 0 0,1 0-1 0 0,-1 1 1 0 0,0 0 0 0 0,-12-2-1 0 0,19 4-127 0 0,-5 6-200 0 0,6-5 292 0 0,0 0-1 0 0,1 1 1 0 0,-1-1 0 0 0,0 0 0 0 0,0 1-1 0 0,1-1 1 0 0,-1 0 0 0 0,0 1 0 0 0,1-1-1 0 0,-1 1 1 0 0,1-1 0 0 0,-1 1 0 0 0,0-1-1 0 0,1 1 1 0 0,-1-1 0 0 0,1 1-1 0 0,-1 0 1 0 0,1-1 0 0 0,0 1 0 0 0,-1 0-1 0 0,1-1 1 0 0,0 1 0 0 0,-1 0 0 0 0,1 0-1 0 0,0-1 1 0 0,0 1 0 0 0,-1 1 0 0 0,1 11-3290 0 0</inkml:trace>
</inkml:ink>
</file>

<file path=ppt/ink/ink7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5:36.198"/>
    </inkml:context>
    <inkml:brush xml:id="br0">
      <inkml:brushProperty name="width" value="0.1" units="cm"/>
      <inkml:brushProperty name="height" value="0.1" units="cm"/>
      <inkml:brushProperty name="color" value="#004F8B"/>
    </inkml:brush>
  </inkml:definitions>
  <inkml:trace contextRef="#ctx0" brushRef="#br0">185 128 620 0 0,'4'-5'463'0'0,"1"-1"-1"0"0,-1-1 1 0 0,-1 1 0 0 0,0-1 0 0 0,1 1-1 0 0,-2-1 1 0 0,1 0 0 0 0,-1 0-1 0 0,0 0 1 0 0,-1 0 0 0 0,2-15 0 0 0,-3 15-133 0 0,0 6-298 0 0,1 0 1 0 0,-1 0 0 0 0,0 0-1 0 0,0 0 1 0 0,0 0-1 0 0,0 1 1 0 0,0-1 0 0 0,0 0-1 0 0,0 0 1 0 0,0 0-1 0 0,0 0 1 0 0,-1 0 0 0 0,1 1-1 0 0,0-1 1 0 0,0 0-1 0 0,-1 0 1 0 0,1 0 0 0 0,-1 1-1 0 0,1-1 1 0 0,0 0-1 0 0,-1 0 1 0 0,1 1-1 0 0,-1-1 1 0 0,0 0 0 0 0,1 1-1 0 0,-1-1 1 0 0,0 1-1 0 0,1-1 1 0 0,-1 1 0 0 0,0-1-1 0 0,1 1 1 0 0,-1-1-1 0 0,0 1 1 0 0,0 0 0 0 0,0 0-1 0 0,0-1 1 0 0,-1 0 58 0 0,-20 7 61 0 0,15-2-122 0 0,1 0-1 0 0,-1 0 1 0 0,1 0 0 0 0,0 0-1 0 0,0 1 1 0 0,0 0 0 0 0,1 0-1 0 0,0 1 1 0 0,0 0 0 0 0,0 0-1 0 0,0 0 1 0 0,1 0 0 0 0,0 1-1 0 0,-3 6 1 0 0,2-3 2 0 0,-10 14 62 0 0,2 0-1 0 0,1 2 0 0 0,1-1 0 0 0,1 2 0 0 0,-13 50 0 0 0,20-64-60 0 0,1 0 0 0 0,0 0 1 0 0,1 1-1 0 0,0-1 0 0 0,1 1 0 0 0,0 0 0 0 0,1-1 0 0 0,1 1 1 0 0,0-1-1 0 0,1 0 0 0 0,0 0 0 0 0,1 0 0 0 0,1 0 0 0 0,6 14 1 0 0,-8-22-22 0 0,0-1 1 0 0,0 0 0 0 0,0 0 0 0 0,1-1 0 0 0,-1 1 0 0 0,1 0 0 0 0,0-1 0 0 0,0 0 0 0 0,0 0 0 0 0,0 0 0 0 0,1-1 0 0 0,-1 1 0 0 0,1-1 0 0 0,0 0 0 0 0,-1-1-1 0 0,1 1 1 0 0,0-1 0 0 0,0 1 0 0 0,0-2 0 0 0,0 1 0 0 0,0 0 0 0 0,0-1 0 0 0,8-1 0 0 0,-6 1-5 0 0,-1 0 1 0 0,1-1-1 0 0,-1 0 1 0 0,0 0-1 0 0,1-1 1 0 0,-1 0-1 0 0,0 0 0 0 0,0 0 1 0 0,0-1-1 0 0,0 0 1 0 0,0 0-1 0 0,-1-1 1 0 0,0 1-1 0 0,1-1 1 0 0,-1 0-1 0 0,0-1 0 0 0,-1 1 1 0 0,5-6-1 0 0,1-3-1 0 0,-1-1-1 0 0,-1 0 1 0 0,0 0-1 0 0,-1 0 1 0 0,0-1 0 0 0,-1 0-1 0 0,-1-1 1 0 0,0 1-1 0 0,-2-1 1 0 0,1 0-1 0 0,1-29 1 0 0,-5 32 19 0 0,1 0-1 0 0,-2 1 1 0 0,0-1 0 0 0,0 0 0 0 0,-1 1-1 0 0,-1-1 1 0 0,0 1 0 0 0,-1-1-1 0 0,0 1 1 0 0,-1 0 0 0 0,0 1 0 0 0,-13-21-1 0 0,14 26-191 0 0,0 0 0 0 0,0 0 0 0 0,0 1 0 0 0,-1 0 0 0 0,0 0 0 0 0,0 0 0 0 0,-1 0 0 0 0,1 1 0 0 0,-1 0 1 0 0,0 0-1 0 0,0 0 0 0 0,0 1 0 0 0,-1 0 0 0 0,1 0 0 0 0,-1 1 0 0 0,0 0 0 0 0,1 0 0 0 0,-1 0 0 0 0,0 1 0 0 0,0 0 0 0 0,0 0 0 0 0,0 1 0 0 0,0 0 0 0 0,-10 1 0 0 0,5 2-2190 0 0,1 2 184 0 0</inkml:trace>
</inkml:ink>
</file>

<file path=ppt/ink/ink7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5:37.736"/>
    </inkml:context>
    <inkml:brush xml:id="br0">
      <inkml:brushProperty name="width" value="0.1" units="cm"/>
      <inkml:brushProperty name="height" value="0.1" units="cm"/>
      <inkml:brushProperty name="color" value="#004F8B"/>
    </inkml:brush>
  </inkml:definitions>
  <inkml:trace contextRef="#ctx0" brushRef="#br0">0 37 188 0 0,'3'0'4069'0'0,"26"-5"-3936"0"0,9-4 277 0 0,1 3 1 0 0,-1 1 0 0 0,75 0 0 0 0,-56 0 72 0 0,-54 5-448 0 0,8-2 93 0 0</inkml:trace>
</inkml:ink>
</file>

<file path=ppt/ink/ink7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5:46.528"/>
    </inkml:context>
    <inkml:brush xml:id="br0">
      <inkml:brushProperty name="width" value="0.1" units="cm"/>
      <inkml:brushProperty name="height" value="0.1" units="cm"/>
      <inkml:brushProperty name="color" value="#004F8B"/>
    </inkml:brush>
  </inkml:definitions>
  <inkml:trace contextRef="#ctx0" brushRef="#br0">141 55 28 0 0,'0'0'1791'0'0,"-4"1"-1623"0"0,-75 22 2459 0 0,77-23-2347 0 0,-12 4 266 0 0,7-6 1915 0 0,31-11-2394 0 0,0 1 0 0 0,2 1-1 0 0,-1 2 1 0 0,1 0-1 0 0,36-7 1 0 0,-56 15-67 0 0,16-6 19 0 0,3 5 19 0 0,-13 2-37 0 0,-8 0-2 0 0,-1 0-1 0 0,1 0 0 0 0,-1 0 0 0 0,1 0 0 0 0,-1 1 1 0 0,1 0-1 0 0,-1 0 0 0 0,0 0 0 0 0,1 0 0 0 0,-1 0 0 0 0,0 1 1 0 0,0-1-1 0 0,1 1 0 0 0,-1 0 0 0 0,-1 0 0 0 0,1 0 1 0 0,0 0-1 0 0,0 1 0 0 0,-1-1 0 0 0,1 1 0 0 0,2 3 0 0 0,-4-4 3 0 0,1 1-1 0 0,-1-1 1 0 0,1 1-1 0 0,-1-1 1 0 0,0 1-1 0 0,0-1 1 0 0,0 1-1 0 0,0 0 1 0 0,-1 0-1 0 0,1-1 1 0 0,-1 1-1 0 0,1 0 1 0 0,-1 0-1 0 0,0 0 1 0 0,0-1-1 0 0,0 1 1 0 0,-1 0-1 0 0,1 0 1 0 0,-1-1-1 0 0,1 1 1 0 0,-3 4-1 0 0,2 0 1 0 0,-2 5 0 0 0,-1-1 1 0 0,0 1 0 0 0,0-1-1 0 0,-1 0 1 0 0,0 0 0 0 0,-1 0-1 0 0,-1-1 1 0 0,-12 16 0 0 0,-5 3 10 0 0,-38 36 1 0 0,37-43 47 0 0,-51 34 1 0 0,60-45 58 0 0,15-10 279 0 0,5-2-386 0 0,0 0-1 0 0,1 0 0 0 0,-1-1 0 0 0,0 1 0 0 0,0-1 0 0 0,1 0 0 0 0,5-4 0 0 0,19-8 37 0 0,-18 10-40 0 0,0 1 0 0 0,0 1 0 0 0,0 0 0 0 0,0 0 0 0 0,0 1 0 0 0,1 1 1 0 0,-1 0-1 0 0,0 0 0 0 0,15 3 0 0 0,-22-2-6 0 0,0 0-1 0 0,0 0 1 0 0,-1 0-1 0 0,1 0 1 0 0,-1 0 0 0 0,1 1-1 0 0,-1 0 1 0 0,1-1 0 0 0,-1 1-1 0 0,0 1 1 0 0,0-1 0 0 0,0 0-1 0 0,0 1 1 0 0,0 0-1 0 0,-1-1 1 0 0,1 1 0 0 0,-1 0-1 0 0,1 0 1 0 0,-1 0 0 0 0,0 1-1 0 0,-1-1 1 0 0,1 1-1 0 0,0-1 1 0 0,-1 1 0 0 0,0-1-1 0 0,0 1 1 0 0,0 0 0 0 0,0-1-1 0 0,-1 1 1 0 0,1 5 0 0 0,-1 0 3 0 0,-1 1 0 0 0,0-1 0 0 0,-1 1 0 0 0,0-1 0 0 0,0 1 0 0 0,-1-1 0 0 0,0 0 1 0 0,0 0-1 0 0,-1 0 0 0 0,-1-1 0 0 0,1 1 0 0 0,-2-1 0 0 0,1 0 0 0 0,-1-1 0 0 0,0 1 1 0 0,-12 11-1 0 0,-7 5 13 0 0,-1-1 1 0 0,-1-1 0 0 0,-36 23 0 0 0,51-37-3 0 0,-1-1 0 0 0,1 0 0 0 0,-2-1 0 0 0,-13 5 0 0 0,24-10-45 0 0,0 1-1 0 0,0-1 1 0 0,0 0-1 0 0,0 0 1 0 0,0-1-1 0 0,-1 1 1 0 0,1-1-1 0 0,0 0 1 0 0,-1 0-1 0 0,1 0 0 0 0,0 0 1 0 0,0 0-1 0 0,-1-1 1 0 0,1 1-1 0 0,0-1 1 0 0,0 0-1 0 0,0 0 1 0 0,-1 0-1 0 0,1 0 1 0 0,0-1-1 0 0,1 1 1 0 0,-1-1-1 0 0,-3-2 0 0 0,5 2-52 0 0,0 0-1 0 0,0 0 0 0 0,0 0 0 0 0,0 0 0 0 0,1 0 0 0 0,-1 0 0 0 0,1-1 1 0 0,-1 1-1 0 0,1 0 0 0 0,0 0 0 0 0,0 0 0 0 0,0-1 0 0 0,0 1 0 0 0,0 0 1 0 0,0 0-1 0 0,1-1 0 0 0,-1 1 0 0 0,1 0 0 0 0,0 0 0 0 0,1-4 0 0 0,21-43-3342 0 0,-1 18 1371 0 0</inkml:trace>
</inkml:ink>
</file>

<file path=ppt/ink/ink7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5:47.189"/>
    </inkml:context>
    <inkml:brush xml:id="br0">
      <inkml:brushProperty name="width" value="0.1" units="cm"/>
      <inkml:brushProperty name="height" value="0.1" units="cm"/>
      <inkml:brushProperty name="color" value="#004F8B"/>
    </inkml:brush>
  </inkml:definitions>
  <inkml:trace contextRef="#ctx0" brushRef="#br0">229 56 292 0 0,'-11'-55'6063'0'0,"-28"90"-5445"0"0,4 17-282 0 0,3 1 0 0 0,3 2 0 0 0,1 0 0 0 0,-21 67 0 0 0,48-121-315 0 0,0 1 0 0 0,1-1 0 0 0,-1 0 0 0 0,1 1 0 0 0,-1-1 0 0 0,1 0 0 0 0,0 1 0 0 0,-1-1 0 0 0,1 1 0 0 0,0-1 0 0 0,0 0 0 0 0,0 1 0 0 0,0-1 0 0 0,0 1 0 0 0,0-1 0 0 0,1 1 0 0 0,-1-1 0 0 0,0 0 0 0 0,1 1 0 0 0,-1-1 0 0 0,1 0 0 0 0,1 3 0 0 0,-1-3-5 0 0,1 0 0 0 0,0 0-1 0 0,0-1 1 0 0,0 1-1 0 0,0 0 1 0 0,1-1-1 0 0,-1 1 1 0 0,0-1-1 0 0,0 0 1 0 0,0 0 0 0 0,0 1-1 0 0,0-2 1 0 0,1 1-1 0 0,-1 0 1 0 0,0 0-1 0 0,0-1 1 0 0,0 1 0 0 0,3-2-1 0 0,18-2 21 0 0,0 0-1 0 0,0 2 1 0 0,1 0-1 0 0,40 3 1 0 0,-58-1-33 0 0,-1 1 1 0 0,1 0-1 0 0,0 0 0 0 0,-1 1 1 0 0,1-1-1 0 0,-1 1 0 0 0,1 0 1 0 0,-1 1-1 0 0,0-1 1 0 0,0 1-1 0 0,0 0 0 0 0,0 1 1 0 0,0-1-1 0 0,-1 1 0 0 0,0 0 1 0 0,0 0-1 0 0,0 0 1 0 0,0 0-1 0 0,0 1 0 0 0,-1-1 1 0 0,0 1-1 0 0,0 0 0 0 0,0 0 1 0 0,0 0-1 0 0,1 8 1 0 0,-2-6-1 0 0,-1 1 1 0 0,0 0-1 0 0,0-1 1 0 0,-1 1-1 0 0,0 0 1 0 0,0 0 0 0 0,-1-1-1 0 0,0 1 1 0 0,0 0-1 0 0,-1-1 1 0 0,0 1 0 0 0,0-1-1 0 0,-1 0 1 0 0,0 1-1 0 0,0-1 1 0 0,0 0-1 0 0,-1-1 1 0 0,-1 1 0 0 0,1-1-1 0 0,-1 0 1 0 0,-6 7-1 0 0,1-1-8 0 0,0-1-1 0 0,-1 0 0 0 0,0-1 1 0 0,0-1-1 0 0,-1 0 0 0 0,0 0 1 0 0,-1-1-1 0 0,0 0 1 0 0,0-2-1 0 0,-19 8 0 0 0,27-12-125 0 0,1-1 0 0 0,0 0 0 0 0,-1 0 0 0 0,1 0 0 0 0,-1-1 0 0 0,1 1 1 0 0,-1-1-1 0 0,1 0 0 0 0,-6-1 0 0 0,7 0-296 0 0,1 1 0 0 0,-1-1 1 0 0,0 0-1 0 0,1 0 0 0 0,-1 0 1 0 0,1 0-1 0 0,-1-1 1 0 0,1 1-1 0 0,0-1 0 0 0,-3-2 1 0 0</inkml:trace>
</inkml:ink>
</file>

<file path=ppt/ink/ink7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5:47.561"/>
    </inkml:context>
    <inkml:brush xml:id="br0">
      <inkml:brushProperty name="width" value="0.1" units="cm"/>
      <inkml:brushProperty name="height" value="0.1" units="cm"/>
      <inkml:brushProperty name="color" value="#004F8B"/>
    </inkml:brush>
  </inkml:definitions>
  <inkml:trace contextRef="#ctx0" brushRef="#br0">0 112 424 0 0,'0'0'2538'0'0,"2"-3"-2035"0"0,0 0-346 0 0,1-1 1 0 0,-1 1-1 0 0,1 1 1 0 0,0-1-1 0 0,0 0 1 0 0,0 1-1 0 0,0-1 1 0 0,0 1-1 0 0,1 0 1 0 0,-1 0-1 0 0,1 1 1 0 0,-1-1-1 0 0,8-2 1 0 0,65-18 986 0 0,-40 13-767 0 0,24-6 402 0 0,105-11 0 0 0,-163 25-944 0 0,18 7-939 0 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5:49.498"/>
    </inkml:context>
    <inkml:brush xml:id="br0">
      <inkml:brushProperty name="width" value="0.05" units="cm"/>
      <inkml:brushProperty name="height" value="0.05" units="cm"/>
      <inkml:brushProperty name="color" value="#E71224"/>
    </inkml:brush>
  </inkml:definitions>
  <inkml:trace contextRef="#ctx0" brushRef="#br0">98 12 84 0 0,'0'0'2693'0'0,"-7"-1"-2566"0"0,-18-2-4 0 0,19 3 182 0 0,-11 4 55 0 0,-5 4-73 0 0,20-8-218 0 0,-11 4 44 0 0,7-1 202 0 0,11-3 1118 0 0,89-5-1066 0 0,70-6 446 0 0,-63 0-95 0 0,-99 11-971 0 0,27 1 835 0 0,-18 4-5771 0 0</inkml:trace>
</inkml:ink>
</file>

<file path=ppt/ink/ink7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5:48.046"/>
    </inkml:context>
    <inkml:brush xml:id="br0">
      <inkml:brushProperty name="width" value="0.1" units="cm"/>
      <inkml:brushProperty name="height" value="0.1" units="cm"/>
      <inkml:brushProperty name="color" value="#004F8B"/>
    </inkml:brush>
  </inkml:definitions>
  <inkml:trace contextRef="#ctx0" brushRef="#br0">219 47 372 0 0,'0'-1'135'0'0,"1"0"0"0"0,-1 0-1 0 0,1 0 1 0 0,-1 0 0 0 0,0 1 0 0 0,1-1-1 0 0,-1 0 1 0 0,0 0 0 0 0,1 0 0 0 0,-1 0-1 0 0,0 0 1 0 0,0 0 0 0 0,0 0 0 0 0,0 0 0 0 0,0 0-1 0 0,0 0 1 0 0,0 0 0 0 0,-1 0 0 0 0,1 0-1 0 0,0 0 1 0 0,0 0 0 0 0,-1 1 0 0 0,1-1-1 0 0,0 0 1 0 0,-1 0 0 0 0,1 0 0 0 0,-1 0 0 0 0,0 0-1 0 0,1 1 1 0 0,-1-1 0 0 0,1 0 0 0 0,-1 1-1 0 0,0-1 1 0 0,0 0 0 0 0,1 1 0 0 0,-3-2-1 0 0,0 1-17 0 0,-31 19 257 0 0,21-9-295 0 0,1 1 0 0 0,0 1 0 0 0,0 0 1 0 0,1 1-1 0 0,0 0 0 0 0,1 0 0 0 0,0 1 0 0 0,1 1 0 0 0,1 0 0 0 0,-7 15 0 0 0,6-12-29 0 0,2 0 1 0 0,0 1-1 0 0,0-1 0 0 0,2 2 1 0 0,0-1-1 0 0,2 1 0 0 0,0-1 1 0 0,-1 25-1 0 0,4-38-24 0 0,0 1 0 0 0,0-1 0 0 0,1 0 0 0 0,0 1 1 0 0,0-1-1 0 0,0 0 0 0 0,1 0 0 0 0,-1 0 0 0 0,1 0 0 0 0,0 0 0 0 0,1 0 0 0 0,-1 0 1 0 0,1-1-1 0 0,0 1 0 0 0,0-1 0 0 0,0 0 0 0 0,1 0 0 0 0,4 4 0 0 0,-1-3 13 0 0,-1 0 0 0 0,1-1 0 0 0,0 0-1 0 0,0 0 1 0 0,0-1 0 0 0,1 1 0 0 0,0-2-1 0 0,-1 1 1 0 0,1-1 0 0 0,0 0 0 0 0,8 0-1 0 0,3 0 11 0 0,-1-1 0 0 0,1 0 0 0 0,-1-2 0 0 0,1 0 0 0 0,-1-1 0 0 0,0-1 0 0 0,1-1 0 0 0,-1 0 0 0 0,-1-1 0 0 0,19-9 0 0 0,-26 9-27 0 0,1-1-1 0 0,-1 0 0 0 0,-1-1 1 0 0,1 0-1 0 0,-1 0 1 0 0,0-1-1 0 0,-1-1 0 0 0,1 1 1 0 0,-2-1-1 0 0,1-1 0 0 0,-1 1 1 0 0,-1-1-1 0 0,0 0 1 0 0,0-1-1 0 0,-1 1 0 0 0,5-15 1 0 0,-7 17 16 0 0,-1 0 0 0 0,0 0 0 0 0,0-1 0 0 0,-1 1 0 0 0,0 0 0 0 0,0-1 0 0 0,-1 1 0 0 0,0-1 0 0 0,0 1 0 0 0,-1 0 0 0 0,0-1 0 0 0,-1 1 0 0 0,0 0 0 0 0,0 0 1 0 0,0 0-1 0 0,-1 0 0 0 0,-1 0 0 0 0,1 0 0 0 0,-1 1 0 0 0,-1 0 0 0 0,1-1 0 0 0,-1 2 0 0 0,-9-12 0 0 0,2 7 63 0 0,1 0 0 0 0,-1 1 0 0 0,0 1-1 0 0,-1-1 1 0 0,0 2 0 0 0,-1 0 0 0 0,0 0 0 0 0,0 2 0 0 0,-1 0 0 0 0,-26-8 0 0 0,30 11-326 0 0,0 1 0 0 0,0 0 0 0 0,0 1 0 0 0,0 0 0 0 0,0 1 0 0 0,0 0 1 0 0,-1 1-1 0 0,1 0 0 0 0,0 1 0 0 0,0 0 0 0 0,1 0 0 0 0,-1 1 0 0 0,0 1 0 0 0,1 0 1 0 0,-17 9-1 0 0,5-2-2600 0 0,-1 0 217 0 0</inkml:trace>
</inkml:ink>
</file>

<file path=ppt/ink/ink7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5T11:16:28.864"/>
    </inkml:context>
    <inkml:brush xml:id="br0">
      <inkml:brushProperty name="width" value="0.1" units="cm"/>
      <inkml:brushProperty name="height" value="0.1" units="cm"/>
      <inkml:brushProperty name="color" value="#004F8B"/>
    </inkml:brush>
  </inkml:definitions>
  <inkml:trace contextRef="#ctx0" brushRef="#br0">83 113 148,'0'0'663,"0"0"-571,0 0 1,-1 1-1,1-1 0,0 0 0,-1 1 0,1-1 0,0 0 0,-1 0 0,1 1 0,0-1 0,-1 0 0,1 0 0,-1 1 0,1-1 0,0 0 0,-1 0 0,1 0 0,-1 0 0,1 0 0,0 0 1,-1 0-1,1 0 0,-1 0 0,1 0 0,-1 0 0,1 0 0,-1 0 0,1 0 0,-1 0 0,0-1-29,0 1-1,0-1 1,1 0 0,-1 0-1,0 1 1,0-1 0,1 0-1,-1 0 1,1 0 0,-1 0-1,1 0 1,-1 0 0,1 0-1,-1 0 1,1 0 0,0 0-1,0 0 1,-1 0 0,1 0-1,0 0 1,0 0 0,0 0-1,0 0 1,0 0 0,0-1-1,1 1 1,-1 0 0,0 0-1,1-1 1,0 0-3,1-1 0,0 1 1,0 0-1,-1 0 0,1 0 0,0 0 0,1 0 1,-1 0-1,0 0 0,1 1 0,2-3 1,14-5 0,0 0 0,31-9 0,-33 12 157,-11 3-189,1 0 0,0 1-1,-1-1 1,1 1 0,0 1-1,0-1 1,0 1 0,0 0 0,0 1-1,0-1 1,1 2 0,-1-1-1,0 1 1,0 0 0,0 0-1,0 1 1,0 0 0,-1 0 0,1 1-1,11 5 1,-15-6-18,1 1 1,-1-1-1,0 1 1,-1 0-1,1 0 0,0 0 1,-1 0-1,0 0 1,0 0-1,0 1 0,0-1 1,0 1-1,0-1 1,-1 1-1,0 0 0,0-1 1,0 1-1,1 6 1,-3-3 14,0 0 0,0-1 0,-1 1 0,0 0 0,0-1 0,0 0 0,-1 1 0,-6 11 0,-1 3 23,-3 3-1,0-1-1,-2 0 1,-1-1 0,-1 0-1,0-1 1,-35 30-1,35-36-12,-1-1 0,-26 15-1,-19 15 806,66-49-816,0 1-20,0 1 0,1-1-1,-1 1 1,0 0 0,1 0-1,0 0 1,0 0 0,0 1-1,0-1 1,0 1 0,0 0-1,1 0 1,-1 1 0,1-1-1,-1 1 1,1 0 0,-1 0-1,1 1 1,0-1 0,9 1-1,-7 1-3,1-1 0,-1 1-1,1 0 1,-1 0 0,0 1-1,1 0 1,-1 1 0,0-1-1,0 1 1,0 1 0,-1-1-1,1 1 1,-1 0 0,0 1-1,0-1 1,0 1 0,-1 1-1,0-1 1,0 1 0,0-1-1,0 2 1,-1-1 0,0 0-1,-1 1 1,1 0 0,-1-1 0,0 2-1,-1-1 1,0 0 0,0 0-1,0 1 1,-1-1 0,0 1-1,-1-1 1,0 1 0,0-1-1,0 1 1,-1-1 0,0 1-1,-1-1 1,1 0 0,-1 1-1,-1-1 1,0 0 0,0 0-1,0 0 1,0-1 0,-1 1-1,-1-1 1,1 0 0,-9 9-1,1-2 8,-1-1 0,0 0-1,-1-1 1,0 0-1,-1-2 1,-25 14-1,33-19-47,-1-1 0,0 0-1,0 0 1,0 0 0,0-1-1,0 0 1,-1-1-1,1 1 1,-1-2 0,1 1-1,0-1 1,-1-1 0,1 1-1,-1-2 1,-14-3-1,21 4-99,0 0 0,0 0 0,0 0 0,0-1-1,1 1 1,-1-1 0,1 0 0,-1 1 0,1-1-1,-1 0 1,1 0 0,0 0 0,0 0 0,0 0-1,0 0 1,0 0 0,0 0 0,1 0 0,-1-1-1,1 1 1,-1 0 0,1 0 0,0-1 0,0 1-1,0 0 1,0 0 0,0-1 0,1 1 0,-1 0-1,1 0 1,-1-1 0,1 1 0,0 0 0,0 0-1,0 0 1,1-2 0,12-19-1664</inkml:trace>
</inkml:ink>
</file>

<file path=ppt/ink/ink7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6:31.518"/>
    </inkml:context>
    <inkml:brush xml:id="br0">
      <inkml:brushProperty name="width" value="0.1" units="cm"/>
      <inkml:brushProperty name="height" value="0.1" units="cm"/>
      <inkml:brushProperty name="color" value="#004F8B"/>
    </inkml:brush>
  </inkml:definitions>
  <inkml:trace contextRef="#ctx0" brushRef="#br0">131 67 316 0 0,'0'0'4135'0'0,"6"-3"-3974"0"0,19-10 98 0 0,0 2 0 0 0,2 0 0 0 0,-1 2 0 0 0,35-8 0 0 0,-59 17-250 0 0,1-1 0 0 0,-1 0 0 0 0,0 1 0 0 0,1 0 0 0 0,-1 0 0 0 0,1-1 0 0 0,-1 1 1 0 0,0 1-1 0 0,1-1 0 0 0,-1 0 0 0 0,0 1 0 0 0,1-1 0 0 0,-1 1 0 0 0,0 0 1 0 0,1-1-1 0 0,-1 1 0 0 0,2 2 0 0 0,-2-2-3 0 0,-1 0 1 0 0,0 0-1 0 0,0 0 1 0 0,0 0-1 0 0,0 1 1 0 0,0-1-1 0 0,0 0 1 0 0,0 1-1 0 0,0-1 1 0 0,-1 1-1 0 0,1-1 1 0 0,0 1-1 0 0,-1 0 1 0 0,0-1-1 0 0,1 1 1 0 0,-1-1-1 0 0,0 1 1 0 0,1 0-1 0 0,-1 1 1 0 0,-1 3 3 0 0,1-1 1 0 0,-1 1-1 0 0,0 0 1 0 0,0-1 0 0 0,0 1-1 0 0,-1-1 1 0 0,0 0-1 0 0,0 1 1 0 0,0-1 0 0 0,-1 0-1 0 0,0 0 1 0 0,-5 7 0 0 0,-21 21 82 0 0,0-1 0 0 0,-2-1 0 0 0,-2-2 0 0 0,-39 27 0 0 0,71-54 228 0 0,12 0-286 0 0,0 0 0 0 0,0 1 1 0 0,0 1-1 0 0,-1 0 0 0 0,1 0 0 0 0,-1 1 0 0 0,0 1 0 0 0,11 6 0 0 0,-10-6-12 0 0,-3-1-14 0 0,1 1-1 0 0,-1-1 1 0 0,0 1 0 0 0,-1 1-1 0 0,1-1 1 0 0,-1 1 0 0 0,0 0-1 0 0,-1 1 1 0 0,0 0 0 0 0,0 0-1 0 0,-1 0 1 0 0,9 17 0 0 0,-13-21-6 0 0,1 1 0 0 0,0 0 0 0 0,-1 0 0 0 0,0 0 1 0 0,0 0-1 0 0,0 0 0 0 0,-1 0 0 0 0,1 0 0 0 0,-1 0 0 0 0,0 0 0 0 0,-1 0 1 0 0,1 0-1 0 0,-1 0 0 0 0,0 0 0 0 0,-1 0 0 0 0,1 0 0 0 0,-1-1 1 0 0,0 1-1 0 0,0 0 0 0 0,0-1 0 0 0,-1 1 0 0 0,1-1 0 0 0,-1 0 1 0 0,0 0-1 0 0,0 0 0 0 0,-5 4 0 0 0,-4 3-181 0 0,-1 0 0 0 0,0-1 0 0 0,-1-1 0 0 0,0 0 0 0 0,0-1 0 0 0,-1 0 0 0 0,0-1 0 0 0,0-1 0 0 0,-1 0 0 0 0,0-2 0 0 0,0 1 0 0 0,0-2 0 0 0,0 0 0 0 0,-1-1 0 0 0,1 0 0 0 0,-1-2 0 0 0,-32-2 0 0 0,36-2-1510 0 0,3-4 126 0 0</inkml:trace>
</inkml:ink>
</file>

<file path=ppt/ink/ink7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5T11:16:32.280"/>
    </inkml:context>
    <inkml:brush xml:id="br0">
      <inkml:brushProperty name="width" value="0.1" units="cm"/>
      <inkml:brushProperty name="height" value="0.1" units="cm"/>
      <inkml:brushProperty name="color" value="#004F8B"/>
    </inkml:brush>
  </inkml:definitions>
  <inkml:trace contextRef="#ctx0" brushRef="#br0">256 128 352,'33'-91'3665,"-33"90"-3631,0 0 0,1 0 0,-1 0 0,0-1 0,0 1 1,1 0-1,-1 0 0,0 0 0,0 0 0,0 0 0,-1-1 0,1 1 0,0 0 0,0 0 0,-1 0 0,1 0 0,0 0 1,-1 0-1,1 0 0,-1 0 0,0 0 0,1 0 0,-1 0 0,0 0 0,1 0 0,-2-1 0,0 1-1,0 0 0,0 0-1,0 0 1,0 1-1,0-1 1,0 1 0,0-1-1,-1 1 1,1 0-1,0 0 1,0 0 0,0 0-1,-3 0 1,-5 1 17,1 1 1,0 0 0,0 0 0,0 1-1,0 0 1,-8 5 0,7-3-2,0 1 0,1 0 1,-1 0-1,1 1 0,1 1 1,-1-1-1,1 1 1,1 1-1,0-1 0,0 1 1,0 0-1,1 1 0,0 0 1,1 0-1,1 0 1,-1 0-1,-3 15 0,7-21-27,0 0 0,0 0 0,1 0-1,-1 0 1,1 0 0,0 0 0,0 0-1,1 0 1,-1 0 0,1 0 0,0 0-1,0 0 1,0 0 0,0-1 0,1 1-1,-1 0 1,1 0 0,0-1 0,0 0 0,1 1-1,-1-1 1,1 0 0,5 5 0,5 3 77,0 0 0,1-1 0,1-1 0,23 12 0,-24-14-62,0 1 1,0 1-1,15 12 1,-25-18-32,0 1 0,0 0 0,0 0 0,0 0 0,-1 0 0,0 1 1,0 0-1,0-1 0,0 1 0,-1 0 0,0 0 0,0 0 0,0 1 1,-1-1-1,1 0 0,-1 1 0,0 7 0,-1-8-2,-1 1 0,0-1 0,0 1-1,-1-1 1,0 0 0,0 1 0,0-1 0,0 0 0,-1 0-1,0 0 1,0-1 0,0 1 0,0-1 0,-1 0 0,0 1-1,0-2 1,-6 6 0,-6 6 13,-1-1-1,0-1 1,0-1 0,-2 0-1,1-2 1,-1 0 0,-1-1-1,0 0 1,-31 7 0,49-15 19,-7 0 5,8-1-38,1 0 0,0 0 0,0 0 0,0 0-1,-1 0 1,1 0 0,0 0 0,0 0 0,0 0 0,-1 0-1,1 0 1,0 0 0,0 0 0,0 0 0,-1 0 0,1 0-1,0 0 1,0 0 0,0 0 0,0 0 0,-1 0-1,1 0 1,0-1 0,0 1 0,0 0 0,0 0 0,-1 0-1,1 0 1,0 0 0,0-1 0,0 1 0,0 0 0,0 0-1,0 0 1,-1 0 0,1-1 0,0 1 0,0 0 0,0 0-1,0 0 1,0-1 0,0 1 0,0 0 0,0 0 0,0 0-1,0-1 1,0 1 0,0 0 0,0 0 0,0 0-1,0-1 1,0 1 0,0 0 0,0 0 0,1 0 0,-1-1-1,11-18 33,0 1-1,2 0 0,27-30 0,19-27 21,-34 38-49,-2-1 0,-1-2-1,23-61 1,-37 78-5,0-2 1,-2 1-1,-1-1 1,-1 0-1,-1 0 1,-1 0-1,-3-46 0,-1 45-237,1 12 19</inkml:trace>
</inkml:ink>
</file>

<file path=ppt/ink/ink7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6:32.700"/>
    </inkml:context>
    <inkml:brush xml:id="br0">
      <inkml:brushProperty name="width" value="0.1" units="cm"/>
      <inkml:brushProperty name="height" value="0.1" units="cm"/>
      <inkml:brushProperty name="color" value="#004F8B"/>
    </inkml:brush>
  </inkml:definitions>
  <inkml:trace contextRef="#ctx0" brushRef="#br0">84 27 12 0 0,'0'0'877'0'0,"-4"11"4109"0"0,-27-42-3643 0 0,30 30-1162 0 0,1 1-154 0 0,-1-1 1 0 0,1 1 0 0 0,0-1 0 0 0,0 1-1 0 0,0 0 1 0 0,-1-1 0 0 0,1 1-1 0 0,0 0 1 0 0,-1 0 0 0 0,1-1-1 0 0,0 1 1 0 0,0 0 0 0 0,-1 0 0 0 0,1-1-1 0 0,0 1 1 0 0,-1 0 0 0 0,1 0-1 0 0,-1 0 1 0 0,1 0 0 0 0,0-1 0 0 0,-1 1-1 0 0,1 0 1 0 0,-1 0 0 0 0,1 0-1 0 0,0 0 1 0 0,-1 0 0 0 0,1 0 0 0 0,0 0-1 0 0,-1 0 1 0 0,1 0 0 0 0,-1 0-1 0 0,1 0 1 0 0,-1 1 0 0 0,-2 1-124 0 0,-1 1 0 0 0,1 0 0 0 0,1 0 0 0 0,-1 0 0 0 0,0 0 1 0 0,1 1-1 0 0,-1-1 0 0 0,1 1 0 0 0,0-1 0 0 0,0 1 0 0 0,1 0 0 0 0,-1 0 1 0 0,-1 7-1 0 0</inkml:trace>
</inkml:ink>
</file>

<file path=ppt/ink/ink7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5T11:16:33.492"/>
    </inkml:context>
    <inkml:brush xml:id="br0">
      <inkml:brushProperty name="width" value="0.1" units="cm"/>
      <inkml:brushProperty name="height" value="0.1" units="cm"/>
      <inkml:brushProperty name="color" value="#004F8B"/>
    </inkml:brush>
  </inkml:definitions>
  <inkml:trace contextRef="#ctx0" brushRef="#br0">342 132 64,'0'0'465,"7"-40"2836,-5 38-3247,-1 0-1,-1 0 1,1 0-1,0-1 0,0 1 1,-1 0-1,1-1 1,-1 1-1,0-1 0,0 1 1,0 0-1,0-1 1,0 1-1,0-1 0,-1 1 1,1 0-1,-1-1 0,0 1 1,0 0-1,0-1 1,0 1-1,0 0 0,0 0 1,0 0-1,-1 0 1,1 0-1,-1 0 0,1 0 1,-1 1-1,0-1 1,0 1-1,0-1 0,0 1 1,0-1-1,0 1 1,0 0-1,0 0 0,0 0 1,-1 0-1,-3 0 1,-2-2 0,0 1 1,-1 0-1,1 0 1,-1 1-1,0 0 1,1 1-1,-1 0 1,0 0-1,1 1 1,-16 3-1,7 2-22,-1 1-1,1 0 1,0 2-1,1 0 0,0 1 1,1 0-1,0 2 1,-18 16-1,29-25-24,1 1 1,-1-1-1,1 1 0,0-1 1,1 1-1,-1 0 0,0 0 1,1 0-1,0 1 1,0-1-1,0 1 0,1-1 1,0 1-1,-1-1 0,2 1 1,-1 0-1,0 0 0,1-1 1,0 9-1,1-10 2,-1 0 0,1 0 0,0 1 0,0-1 0,0 0 0,0 0 0,1 0 0,-1-1-1,1 1 1,0 0 0,-1 0 0,1-1 0,1 1 0,-1-1 0,0 0 0,0 0 0,1 0 0,0 0 0,-1 0 0,1 0 0,0-1 0,0 1-1,0-1 1,0 0 0,0 1 0,0-2 0,0 1 0,4 1 0,-1-1 2,0 0-1,1 0 1,-1-1 0,0 0 0,1 0-1,-1 0 1,0 0 0,1-1 0,-1-1-1,0 1 1,0-1 0,1 0-1,-1 0 1,-1 0 0,1-1 0,0 0-1,-1 0 1,1-1 0,7-6-1,-5 3-1,-1-1 0,-1 1 0,1-1 0,-1-1 0,0 1 0,-1-1 0,0 0 0,0 0 0,-1-1 0,0 1-1,2-12 1,-1 2 115,-4 16-99,-1-1 1,1 1 0,0-1 0,1 1 0,-1-1-1,0 1 1,1 0 0,3-5 0,-4 7 54,2 4-58,0 2-12,0 0 0,0 0 0,0 0 0,-1 0-1,0 1 1,0-1 0,0 1 0,-1 0 0,1-1 0,-1 1 0,-1 0 0,1 8 0,-5 81 96,1-50-63,-4 57-62,-27 131 0,5-92-4490,23-113 2359</inkml:trace>
</inkml:ink>
</file>

<file path=ppt/ink/ink7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6:51.615"/>
    </inkml:context>
    <inkml:brush xml:id="br0">
      <inkml:brushProperty name="width" value="0.1" units="cm"/>
      <inkml:brushProperty name="height" value="0.1" units="cm"/>
      <inkml:brushProperty name="color" value="#004F8B"/>
    </inkml:brush>
  </inkml:definitions>
  <inkml:trace contextRef="#ctx0" brushRef="#br0">121 89 60 0 0,'0'0'5148'0'0,"4"-4"-5089"0"0,6-5-14 0 0,0 0 0 0 0,1 1 0 0 0,0 1 0 0 0,1-1 0 0 0,-1 2 0 0 0,1 0 0 0 0,1 0 1 0 0,-1 1-1 0 0,1 0 0 0 0,0 1 0 0 0,0 1 0 0 0,0 0 0 0 0,0 1 0 0 0,1 0 0 0 0,18 0 0 0 0,-31 2-36 0 0,1 0-1 0 0,-1 1 1 0 0,0-1 0 0 0,1 0-1 0 0,-1 0 1 0 0,0 1 0 0 0,0-1-1 0 0,1 1 1 0 0,-1-1 0 0 0,0 1-1 0 0,0-1 1 0 0,0 1 0 0 0,0 0-1 0 0,0 0 1 0 0,0-1 0 0 0,0 1-1 0 0,0 0 1 0 0,0 0 0 0 0,0 0-1 0 0,0 0 1 0 0,0 0 0 0 0,-1 0 0 0 0,2 2-1 0 0,9 36 417 0 0,-10-24-195 0 0,0 0-1 0 0,-4 28 0 0 0,2-37-197 0 0,0 0-1 0 0,-1-1 1 0 0,0 1 0 0 0,0 0-1 0 0,0-1 1 0 0,-1 1-1 0 0,0-1 1 0 0,0 0-1 0 0,0 0 1 0 0,0 0 0 0 0,-1 0-1 0 0,-6 5 1 0 0,-54 46 91 0 0,-20-3 21 0 0,83-52-138 0 0,-1 1-3 0 0,1-2-2 0 0,1 0-1 0 0,0 0 0 0 0,0 0 0 0 0,0 0 0 0 0,0 0 0 0 0,0 0 1 0 0,-1 0-1 0 0,1 0 0 0 0,0 0 0 0 0,0 0 0 0 0,0 0 0 0 0,0 0 1 0 0,-1 0-1 0 0,1 0 0 0 0,0 0 0 0 0,0 0 0 0 0,0 1 0 0 0,0-1 1 0 0,0 0-1 0 0,0 0 0 0 0,-1 0 0 0 0,1 0 0 0 0,0 0 1 0 0,0 0-1 0 0,0 1 0 0 0,0-1 0 0 0,0 0 0 0 0,0 0 0 0 0,0 0 1 0 0,0 0-1 0 0,0 0 0 0 0,0 1 0 0 0,0-1 0 0 0,0 0 0 0 0,0 0 1 0 0,0 0-1 0 0,0 0 0 0 0,0 1 0 0 0,0-1 0 0 0,0 0 0 0 0,0 0 1 0 0,0 0-1 0 0,0 0 0 0 0,0 0 0 0 0,0 1 0 0 0,0-1 1 0 0,0 0-1 0 0,0 0 0 0 0,0 0 0 0 0,0 0 0 0 0,0 0 0 0 0,0 1 1 0 0,0-1-1 0 0,1 0 0 0 0,-1 0 0 0 0,60 25-4 0 0,-51-23 7 0 0,-1 0-1 0 0,0 1 1 0 0,0 0-1 0 0,0 0 1 0 0,0 1-1 0 0,0 0 1 0 0,-1 0 0 0 0,1 1-1 0 0,-1 0 1 0 0,-1 0-1 0 0,1 1 1 0 0,-1 0-1 0 0,7 8 1 0 0,-11-12-2 0 0,0 1 0 0 0,-1-1 1 0 0,0 1-1 0 0,0 0 0 0 0,1 0 0 0 0,-1-1 0 0 0,-1 1 0 0 0,1 0 0 0 0,0 0 1 0 0,-1 0-1 0 0,0 0 0 0 0,1 0 0 0 0,-1 0 0 0 0,0 0 0 0 0,-1 0 1 0 0,1 0-1 0 0,0 0 0 0 0,-1 0 0 0 0,-1 3 0 0 0,0 0 1 0 0,0-1-1 0 0,-1 1 1 0 0,0-1-1 0 0,0 0 1 0 0,0 0-1 0 0,-1 0 1 0 0,0 0 0 0 0,0-1-1 0 0,-4 5 1 0 0,-11 7-56 0 0,0-1 1 0 0,0-1 0 0 0,-36 20-1 0 0,52-32 35 0 0,-19 11-91 0 0,-1-1 0 0 0,-26 9 0 0 0,42-18-228 0 0,0-1 0 0 0,0 0-1 0 0,0 0 1 0 0,0 0 0 0 0,0-1-1 0 0,0 0 1 0 0,-1-1-1 0 0,1 0 1 0 0,0 0 0 0 0,-1 0-1 0 0,1-1 1 0 0,-11-2 0 0 0,6-3-1418 0 0</inkml:trace>
</inkml:ink>
</file>

<file path=ppt/ink/ink7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6:52.486"/>
    </inkml:context>
    <inkml:brush xml:id="br0">
      <inkml:brushProperty name="width" value="0.1" units="cm"/>
      <inkml:brushProperty name="height" value="0.1" units="cm"/>
      <inkml:brushProperty name="color" value="#004F8B"/>
    </inkml:brush>
  </inkml:definitions>
  <inkml:trace contextRef="#ctx0" brushRef="#br0">366 195 248 0 0,'5'-6'400'0'0,"-1"0"0"0"0,0 0 0 0 0,-1 0 0 0 0,1-1 0 0 0,-1 1 1 0 0,-1-1-1 0 0,1 0 0 0 0,-1 0 0 0 0,0 0 0 0 0,-1 0 0 0 0,1 0 0 0 0,-1-10 0 0 0,-1 15-224 0 0,0 0-143 0 0,1 1 0 0 0,-1 0 0 0 0,0-1 0 0 0,0 1 0 0 0,0-1 0 0 0,0 1 0 0 0,-1 0 1 0 0,1-1-1 0 0,0 1 0 0 0,-1 0 0 0 0,1-1 0 0 0,0 1 0 0 0,-1 0 0 0 0,0-1 1 0 0,1 1-1 0 0,-1 0 0 0 0,0 0 0 0 0,-1-2 0 0 0,-20-26 505 0 0,18 24-413 0 0,0 1-96 0 0,0 1 0 0 0,0-1-1 0 0,0 1 1 0 0,-1 0 0 0 0,0 0-1 0 0,1 1 1 0 0,-1 0 0 0 0,0-1-1 0 0,0 2 1 0 0,0-1 0 0 0,-1 0-1 0 0,1 1 1 0 0,0 0 0 0 0,0 0-1 0 0,-1 1 1 0 0,1 0 0 0 0,0-1-1 0 0,-1 2 1 0 0,-5 0 0 0 0,-1 0-19 0 0,0 0 1 0 0,0 1 0 0 0,1 0-1 0 0,-1 1 1 0 0,1 1 0 0 0,-1 0-1 0 0,-18 9 1 0 0,20-8-7 0 0,-1 2 0 0 0,1-1-1 0 0,0 1 1 0 0,0 1 0 0 0,0 0 0 0 0,1 0 0 0 0,1 1-1 0 0,0 0 1 0 0,0 0 0 0 0,0 1 0 0 0,1 0 0 0 0,1 0-1 0 0,-1 1 1 0 0,2 0 0 0 0,0 0 0 0 0,0 0 0 0 0,1 1-1 0 0,0 0 1 0 0,-2 16 0 0 0,5-25 2 0 0,1 0 0 0 0,0 0-1 0 0,-1-1 1 0 0,1 1 0 0 0,1 0 0 0 0,-1 0 0 0 0,0 0-1 0 0,1-1 1 0 0,-1 1 0 0 0,1 0 0 0 0,0-1 0 0 0,0 1-1 0 0,0 0 1 0 0,0-1 0 0 0,1 1 0 0 0,-1-1 0 0 0,0 0-1 0 0,1 1 1 0 0,0-1 0 0 0,0 0 0 0 0,0 0 0 0 0,0 0-1 0 0,0 0 1 0 0,0 0 0 0 0,0-1 0 0 0,0 1 0 0 0,1-1-1 0 0,-1 1 1 0 0,1-1 0 0 0,-1 0 0 0 0,1 0 0 0 0,-1 0-1 0 0,1 0 1 0 0,0 0 0 0 0,-1-1 0 0 0,1 1 0 0 0,0-1-1 0 0,4 0 1 0 0,5 2 13 0 0,-1-2 0 0 0,1 1 0 0 0,0-2 0 0 0,0 1 0 0 0,0-2 0 0 0,-1 0 0 0 0,17-4 0 0 0,-6-1 12 0 0,0-1-1 0 0,-1-1 1 0 0,0-1 0 0 0,20-12-1 0 0,-33 17-6 0 0,-1 0-1 0 0,1 0 1 0 0,-1-1-1 0 0,0 0 1 0 0,0-1 0 0 0,-1 1-1 0 0,1-1 1 0 0,-1 0-1 0 0,-1-1 1 0 0,0 0-1 0 0,0 1 1 0 0,6-15-1 0 0,-10 20-2 0 0,-6 7-26 0 0,-3 4 5 0 0,0 0 0 0 0,0 1 0 0 0,1 0 1 0 0,1 0-1 0 0,0 1 0 0 0,0 0 0 0 0,1 0 1 0 0,1 0-1 0 0,-1 1 0 0 0,2-1 0 0 0,-4 21 0 0 0,-20 146 56 0 0,27-171-50 0 0,-16 233-67 0 0,21-206-950 0 0</inkml:trace>
</inkml:ink>
</file>

<file path=ppt/ink/ink7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6:53.338"/>
    </inkml:context>
    <inkml:brush xml:id="br0">
      <inkml:brushProperty name="width" value="0.1" units="cm"/>
      <inkml:brushProperty name="height" value="0.1" units="cm"/>
      <inkml:brushProperty name="color" value="#004F8B"/>
    </inkml:brush>
  </inkml:definitions>
  <inkml:trace contextRef="#ctx0" brushRef="#br0">337 164 120 0 0,'0'0'468'0'0,"3"-19"1640"0"0,-2 14-1966 0 0,0-1-1 0 0,-1 1 1 0 0,0-1 0 0 0,-1 1-1 0 0,1-1 1 0 0,-1 1 0 0 0,0-1-1 0 0,0 1 1 0 0,-1-1-1 0 0,0 1 1 0 0,0 0 0 0 0,0 0-1 0 0,0 0 1 0 0,-1 0-1 0 0,0 0 1 0 0,0 0 0 0 0,0 1-1 0 0,-1 0 1 0 0,1-1 0 0 0,-1 1-1 0 0,0 0 1 0 0,0 1-1 0 0,-1-1 1 0 0,1 1 0 0 0,-1 0-1 0 0,1 0 1 0 0,-1 0-1 0 0,0 1 1 0 0,0-1 0 0 0,0 1-1 0 0,-1 1 1 0 0,1-1-1 0 0,0 1 1 0 0,-12-2 0 0 0,15 3-37 0 0,-2 1-81 0 0,0 0 1 0 0,0 0-1 0 0,0 1 1 0 0,0 0-1 0 0,0 0 0 0 0,0 0 1 0 0,1 0-1 0 0,-7 4 0 0 0,-5 11 29 0 0,1 1 0 0 0,0 0 0 0 0,2 1-1 0 0,0 0 1 0 0,-15 33 0 0 0,5-3-3 0 0,-18 66 1 0 0,33-93-32 0 0,1 1 0 0 0,2-1 1 0 0,0 1-1 0 0,-1 27 0 0 0,4-40-11 0 0,1 1 0 0 0,1-1 0 0 0,0 0-1 0 0,1 0 1 0 0,0 0 0 0 0,0 0 0 0 0,1-1 0 0 0,0 1-1 0 0,1-1 1 0 0,0 1 0 0 0,10 15 0 0 0,-13-23-2 0 0,1 0 0 0 0,0 0-1 0 0,0 0 1 0 0,0 0 0 0 0,1-1 0 0 0,-1 1 0 0 0,0-1 0 0 0,1 0 0 0 0,-1 1 0 0 0,1-1 0 0 0,-1 0 0 0 0,1 0 0 0 0,-1-1-1 0 0,1 1 1 0 0,3 0 0 0 0,45 5 65 0 0,-42-6-59 0 0,1 2 1 0 0,1-1 0 0 0,-1-1 0 0 0,0 0 0 0 0,1-1 0 0 0,-1 0 0 0 0,0 0 0 0 0,0-1 0 0 0,0 0 0 0 0,0-1 0 0 0,0 0 0 0 0,0-1 0 0 0,-1 0 0 0 0,1 0 0 0 0,-1-1 0 0 0,0 0 0 0 0,-1-1 0 0 0,1 0 0 0 0,8-8 0 0 0,5-7-3 0 0,-1-1 1 0 0,0-1 0 0 0,-2-1-1 0 0,-1-1 1 0 0,-1-1 0 0 0,-1 0-1 0 0,-1-1 1 0 0,16-42 0 0 0,-28 61 70 0 0,0 0 0 0 0,0-1 0 0 0,-1 0 0 0 0,0 0 0 0 0,0 1 1 0 0,-1-1-1 0 0,0 0 0 0 0,0 0 0 0 0,-1 0 0 0 0,-2-16 0 0 0,0 20-19 0 0,1-1 1 0 0,-1 1-1 0 0,0 0 0 0 0,-1 0 0 0 0,1 0 0 0 0,-1 0 0 0 0,0 0 1 0 0,0 0-1 0 0,0 1 0 0 0,-1 0 0 0 0,0-1 0 0 0,0 1 0 0 0,0 1 1 0 0,0-1-1 0 0,0 0 0 0 0,-1 1 0 0 0,-9-5 0 0 0,-3 0-95 0 0,0 1 0 0 0,-1 1 0 0 0,0 1 0 0 0,-1 0 0 0 0,-34-3 0 0 0,51 8-375 0 0,-5 0-132 0 0,-4-1 165 0 0,-6 1-99 0 0,-6 4-4015 0 0,-7 2 1881 0 0</inkml:trace>
</inkml:ink>
</file>

<file path=ppt/ink/ink7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6:57.207"/>
    </inkml:context>
    <inkml:brush xml:id="br0">
      <inkml:brushProperty name="width" value="0.1" units="cm"/>
      <inkml:brushProperty name="height" value="0.1" units="cm"/>
      <inkml:brushProperty name="color" value="#004F8B"/>
    </inkml:brush>
  </inkml:definitions>
  <inkml:trace contextRef="#ctx0" brushRef="#br0">86 75 128 0 0,'0'0'2864'0'0,"-13"-6"-1356"0"0,12 6-1305 0 0,-26-6 3273 0 0,37-1-3443 0 0,-1 0 1 0 0,1 0 0 0 0,0 1-1 0 0,1 0 1 0 0,0 1-1 0 0,0 0 1 0 0,0 1 0 0 0,0 0-1 0 0,1 1 1 0 0,-1 0-1 0 0,1 1 1 0 0,0 0-1 0 0,0 1 1 0 0,0 0 0 0 0,0 1-1 0 0,0 1 1 0 0,15 1-1 0 0,-25-1-31 0 0,0-1-1 0 0,0 1 0 0 0,0-1 1 0 0,0 1-1 0 0,0 0 0 0 0,-1 0 0 0 0,1 0 1 0 0,0 0-1 0 0,-1 0 0 0 0,1 0 1 0 0,0 0-1 0 0,-1 1 0 0 0,0-1 0 0 0,1 0 1 0 0,-1 1-1 0 0,0-1 0 0 0,0 1 0 0 0,1 0 1 0 0,-1-1-1 0 0,0 1 0 0 0,-1 0 1 0 0,1 0-1 0 0,0-1 0 0 0,0 1 0 0 0,-1 0 1 0 0,1 0-1 0 0,-1 0 0 0 0,0 0 1 0 0,0 0-1 0 0,1 0 0 0 0,-1 0 0 0 0,0 0 1 0 0,-1 0-1 0 0,1 0 0 0 0,-1 3 0 0 0,1-1-2 0 0,-2 4 5 0 0,1 1-1 0 0,-2-1 1 0 0,1 0-1 0 0,-1 0 1 0 0,0 0-1 0 0,-1-1 1 0 0,0 1-1 0 0,0-1 1 0 0,-1 0-1 0 0,0 0 0 0 0,-8 9 1 0 0,-1 1 11 0 0,0-1 0 0 0,-2-1 0 0 0,-22 18-1 0 0,37-33-13 0 0,-16 14 36 0 0,-1-1 1 0 0,-1 0 0 0 0,-38 18-1 0 0,55-30-14 0 0,14 3 19 0 0,0-1-1 0 0,0 0 1 0 0,0-1 0 0 0,22 1 0 0 0,48 10-21 0 0,-75-10-16 0 0,1-1 0 0 0,-1 1-1 0 0,0 0 1 0 0,1 1 0 0 0,-1 0 0 0 0,-1 0 0 0 0,1 1 0 0 0,-1-1 0 0 0,1 1-1 0 0,7 9 1 0 0,-12-12-2 0 0,0 0-1 0 0,-1 0 0 0 0,1 0 0 0 0,0 0 0 0 0,-1 0 0 0 0,1 0 1 0 0,-1 1-1 0 0,0-1 0 0 0,0 1 0 0 0,0-1 0 0 0,0 1 1 0 0,0-1-1 0 0,0 1 0 0 0,-1 0 0 0 0,1-1 0 0 0,-1 1 1 0 0,0 0-1 0 0,0 0 0 0 0,0-1 0 0 0,0 1 0 0 0,0 0 1 0 0,-1-1-1 0 0,1 1 0 0 0,-1 0 0 0 0,0-1 0 0 0,0 1 1 0 0,1-1-1 0 0,-2 1 0 0 0,1-1 0 0 0,0 1 0 0 0,0-1 0 0 0,-1 0 1 0 0,-3 4-1 0 0,-6 7-57 0 0,-1-1 0 0 0,-1 0 0 0 0,0-1 0 0 0,-1 0 0 0 0,0-1 0 0 0,0-1 0 0 0,-1 0 0 0 0,-1-1 0 0 0,1-1 0 0 0,-1 0 0 0 0,0-1 0 0 0,-1-1 0 0 0,-24 5 0 0 0,35-9-428 0 0,0-1-1 0 0,0 0 0 0 0,0 0 1 0 0,1 0-1 0 0,-1-1 0 0 0,0 0 0 0 0,0 0 1 0 0,1-1-1 0 0,-10-3 0 0 0,5-3-1686 0 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5:50.088"/>
    </inkml:context>
    <inkml:brush xml:id="br0">
      <inkml:brushProperty name="width" value="0.05" units="cm"/>
      <inkml:brushProperty name="height" value="0.05" units="cm"/>
      <inkml:brushProperty name="color" value="#E71224"/>
    </inkml:brush>
  </inkml:definitions>
  <inkml:trace contextRef="#ctx0" brushRef="#br0">78 16 492 0 0,'0'0'4076'0'0,"14"-10"-2877"0"0,-13 9-1147 0 0,-1 1-1 0 0,0-1 0 0 0,1 1 0 0 0,-1 0 1 0 0,0-1-1 0 0,1 1 0 0 0,-1 0 0 0 0,0-1 1 0 0,1 1-1 0 0,-1 0 0 0 0,1 0 0 0 0,-1-1 1 0 0,0 1-1 0 0,1 0 0 0 0,-1 0 0 0 0,1 0 1 0 0,-1 0-1 0 0,1 0 0 0 0,-1 0 1 0 0,1-1-1 0 0,-1 1 0 0 0,0 0 0 0 0,1 0 1 0 0,-1 0-1 0 0,1 0 0 0 0,-1 1 0 0 0,1-1 1 0 0,-1 0-1 0 0,1 0 0 0 0,-1 0 0 0 0,1 0 1 0 0,-1 0-1 0 0,0 1 0 0 0,2-1 0 0 0,-2 13-18 0 0,0-1-1 0 0,0 1 1 0 0,-1 0-1 0 0,-1-1 1 0 0,0 1-1 0 0,-6 16 1 0 0,-28 81 103 0 0,26-83-108 0 0,-35 104 369 0 0,44-129-224 0 0,-2 16 1174 0 0</inkml:trace>
</inkml:ink>
</file>

<file path=ppt/ink/ink7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6:57.921"/>
    </inkml:context>
    <inkml:brush xml:id="br0">
      <inkml:brushProperty name="width" value="0.1" units="cm"/>
      <inkml:brushProperty name="height" value="0.1" units="cm"/>
      <inkml:brushProperty name="color" value="#004F8B"/>
    </inkml:brush>
  </inkml:definitions>
  <inkml:trace contextRef="#ctx0" brushRef="#br0">321 128 256 0 0,'2'-2'290'0'0,"0"0"1"0"0,0 0-1 0 0,0 0 1 0 0,0 0-1 0 0,0-1 1 0 0,-1 1-1 0 0,1 0 0 0 0,-1-1 1 0 0,0 0-1 0 0,0 1 1 0 0,0-1-1 0 0,0 0 1 0 0,0 1-1 0 0,0-1 1 0 0,-1 0-1 0 0,1 0 0 0 0,-1-5 1 0 0,0 5-72 0 0,-25-44 1225 0 0,22 44-1394 0 0,0 0 0 0 0,1 1-1 0 0,-1 0 1 0 0,0 0 0 0 0,0-1-1 0 0,0 2 1 0 0,-1-1 0 0 0,1 0 0 0 0,0 1-1 0 0,-1-1 1 0 0,1 1 0 0 0,-1 0-1 0 0,1 0 1 0 0,-1 0 0 0 0,0 1-1 0 0,1-1 1 0 0,-1 1 0 0 0,-5 0-1 0 0,1 1-5 0 0,0 0 0 0 0,0 1-1 0 0,0 0 1 0 0,0 0-1 0 0,1 0 1 0 0,-1 1-1 0 0,1 0 1 0 0,-10 6 0 0 0,0 1 3 0 0,1 1 0 0 0,0 1-1 0 0,0 0 1 0 0,1 1 0 0 0,1 1 0 0 0,-18 21 0 0 0,25-27-20 0 0,1 1-1 0 0,0 0 1 0 0,0 0-1 0 0,-8 20 1 0 0,13-27-20 0 0,0 0 1 0 0,0 1 0 0 0,0-1 0 0 0,1 1 0 0 0,-1-1 0 0 0,1 1-1 0 0,-1-1 1 0 0,1 1 0 0 0,0-1 0 0 0,0 1 0 0 0,0 0 0 0 0,0-1-1 0 0,1 1 1 0 0,-1-1 0 0 0,1 1 0 0 0,-1-1 0 0 0,1 1 0 0 0,0-1-1 0 0,0 1 1 0 0,0-1 0 0 0,0 0 0 0 0,0 0 0 0 0,1 1 0 0 0,-1-1-1 0 0,1 0 1 0 0,2 2 0 0 0,0-1 4 0 0,-1-1-1 0 0,1 0 1 0 0,1 0-1 0 0,-1 0 1 0 0,0 0-1 0 0,0-1 1 0 0,1 1-1 0 0,-1-1 0 0 0,1 0 1 0 0,-1 0-1 0 0,1-1 1 0 0,-1 0-1 0 0,1 1 1 0 0,0-2-1 0 0,5 1 1 0 0,68-12 89 0 0,-69 10-90 0 0,-1 0 1 0 0,0-1 0 0 0,0 0-1 0 0,0-1 1 0 0,0 1-1 0 0,-1-1 1 0 0,0-1-1 0 0,0 1 1 0 0,0-1-1 0 0,0-1 1 0 0,0 1 0 0 0,-1-1-1 0 0,0 0 1 0 0,-1-1-1 0 0,1 1 1 0 0,-1-1-1 0 0,0 0 1 0 0,-1-1-1 0 0,0 1 1 0 0,5-13 0 0 0,-8 18-6 0 0,0 0-2 0 0,1-6-13 0 0,-2 6-6 0 0,0 2 12 0 0,0-1 1 0 0,0 1 0 0 0,0 0 0 0 0,0 0 0 0 0,0 0 0 0 0,0 0 0 0 0,0-1 0 0 0,0 1 0 0 0,0 0 0 0 0,0 0 0 0 0,0 0 0 0 0,0 0 0 0 0,0-1 0 0 0,0 1-1 0 0,0 0 1 0 0,0 0 0 0 0,0 0 0 0 0,0 0 0 0 0,0 0 0 0 0,0-1 0 0 0,0 1 0 0 0,1 0 0 0 0,-1 0 0 0 0,0 0 0 0 0,0 0 0 0 0,0 0 0 0 0,0-1 0 0 0,0 1 0 0 0,0 0-1 0 0,1 0 1 0 0,-1 0 0 0 0,0 0 0 0 0,0 0 0 0 0,0 0 0 0 0,0 0 0 0 0,0 0 0 0 0,1 0 0 0 0,-1 0 0 0 0,0 0 0 0 0,0 0 0 0 0,0 0 0 0 0,0 0 0 0 0,1-1-1 0 0,-1 1 1 0 0,0 1 0 0 0,0-1 0 0 0,0 0 0 0 0,0 0 0 0 0,1 0 0 0 0,-1 0 0 0 0,0 0 0 0 0,0 0 0 0 0,0 0 0 0 0,0 0 0 0 0,0 0 0 0 0,1 0 0 0 0,-1 0-1 0 0,0 0 1 0 0,0 0 0 0 0,0 0 0 0 0,0 1 0 0 0,0-1 0 0 0,0 0 0 0 0,1 0 0 0 0,-1 0 0 0 0,0 0 0 0 0,9 43-167 0 0,-2 0-1 0 0,-1 0 1 0 0,-3 1 0 0 0,-1 0-1 0 0,-3-1 1 0 0,-1 1 0 0 0,-2-1 0 0 0,-2 1-1 0 0,-2-1 1 0 0,-26 80 0 0 0,24-106-3969 0 0</inkml:trace>
</inkml:ink>
</file>

<file path=ppt/ink/ink7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6:58.579"/>
    </inkml:context>
    <inkml:brush xml:id="br0">
      <inkml:brushProperty name="width" value="0.1" units="cm"/>
      <inkml:brushProperty name="height" value="0.1" units="cm"/>
      <inkml:brushProperty name="color" value="#004F8B"/>
    </inkml:brush>
  </inkml:definitions>
  <inkml:trace contextRef="#ctx0" brushRef="#br0">146 23 180 0 0,'0'0'2942'0'0,"-2"-1"-2805"0"0,1-1 1 0 0,0 0 0 0 0,-1 0-1 0 0,1 1 1 0 0,-1-1 0 0 0,0 1-1 0 0,0-1 1 0 0,1 1 0 0 0,-1 0-1 0 0,0 0 1 0 0,0 0 0 0 0,0 0-1 0 0,-4-1 1 0 0,2 4-86 0 0,-1 0 0 0 0,1 0 0 0 0,0 0 0 0 0,0 1 0 0 0,0 0 0 0 0,0 0 0 0 0,0 0 0 0 0,1 0 0 0 0,-1 1-1 0 0,1-1 1 0 0,0 1 0 0 0,0 0 0 0 0,0 0 0 0 0,0 0 0 0 0,1 0 0 0 0,0 0 0 0 0,-3 7 0 0 0,-7 24 100 0 0,1 1 0 0 0,2 0 1 0 0,2 0-1 0 0,1 1 0 0 0,-2 49 0 0 0,7-77-125 0 0,1 0 1 0 0,0 0-1 0 0,1-1 0 0 0,0 1 0 0 0,0 0 0 0 0,1 0 0 0 0,0 0 1 0 0,0-1-1 0 0,1 1 0 0 0,4 8 0 0 0,-5-13-8 0 0,0-1 0 0 0,0 0-1 0 0,1 1 1 0 0,-1-1 0 0 0,0 0 0 0 0,1 0 0 0 0,0-1-1 0 0,0 1 1 0 0,0-1 0 0 0,0 1 0 0 0,0-1-1 0 0,0 0 1 0 0,1 0 0 0 0,-1 0 0 0 0,1 0-1 0 0,-1-1 1 0 0,1 0 0 0 0,0 0 0 0 0,0 0 0 0 0,-1 0-1 0 0,1 0 1 0 0,0-1 0 0 0,0 1 0 0 0,5-1-1 0 0,-3-1-3 0 0,-1 0-1 0 0,1 0 0 0 0,-1 0 0 0 0,0 0 1 0 0,0-1-1 0 0,0 0 0 0 0,0 0 1 0 0,0-1-1 0 0,0 1 0 0 0,0-1 0 0 0,-1 0 1 0 0,1 0-1 0 0,-1-1 0 0 0,0 1 1 0 0,0-1-1 0 0,0 0 0 0 0,-1 0 0 0 0,1-1 1 0 0,3-4-1 0 0,0-2 2 0 0,1-1 1 0 0,-1 0-1 0 0,-1 0 1 0 0,0 0-1 0 0,-1 0 1 0 0,5-21-1 0 0,-5 14 2 0 0,-1 0 0 0 0,-1 0 0 0 0,-1-1 0 0 0,0 1 0 0 0,-2-1-1 0 0,0 0 1 0 0,-2 1 0 0 0,-3-21 0 0 0,4 33-10 0 0,0 1-1 0 0,0 0 1 0 0,-1-1-1 0 0,0 1 1 0 0,0 0-1 0 0,-1 0 0 0 0,0 0 1 0 0,0 0-1 0 0,0 1 1 0 0,-1-1-1 0 0,1 1 1 0 0,-1 0-1 0 0,-1 0 1 0 0,1 0-1 0 0,-1 0 1 0 0,0 1-1 0 0,0 0 0 0 0,0 0 1 0 0,0 0-1 0 0,-1 1 1 0 0,1-1-1 0 0,-1 1 1 0 0,0 1-1 0 0,0-1 1 0 0,0 1-1 0 0,-1 0 1 0 0,-7-1-1 0 0,10 2-72 0 0,1 1 0 0 0,-1 0 1 0 0,1 0-1 0 0,-1 0 0 0 0,1 0 0 0 0,-1 1 0 0 0,1-1 0 0 0,-1 1 1 0 0,1 0-1 0 0,-1 0 0 0 0,1 0 0 0 0,0 1 0 0 0,0-1 0 0 0,-1 1 1 0 0,-4 3-1 0 0,-20 22-3963 0 0,24-20 2133 0 0</inkml:trace>
</inkml:ink>
</file>

<file path=ppt/ink/ink7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6:59.228"/>
    </inkml:context>
    <inkml:brush xml:id="br0">
      <inkml:brushProperty name="width" value="0.1" units="cm"/>
      <inkml:brushProperty name="height" value="0.1" units="cm"/>
      <inkml:brushProperty name="color" value="#004F8B"/>
    </inkml:brush>
  </inkml:definitions>
  <inkml:trace contextRef="#ctx0" brushRef="#br0">127 18 392 0 0,'0'0'6368'0'0,"-8"-2"-6184"0"0,-31-4 820 0 0,39 6-988 0 0,0 0 0 0 0,0-1 0 0 0,0 1-1 0 0,0-1 1 0 0,0 1 0 0 0,0 0 0 0 0,-1-1 0 0 0,1 1 0 0 0,0-1-1 0 0,0 1 1 0 0,0 0 0 0 0,0-1 0 0 0,0 1 0 0 0,-1 0 0 0 0,1-1-1 0 0,0 1 1 0 0,0 0 0 0 0,0-1 0 0 0,-1 1 0 0 0,1 0 0 0 0,0 0 0 0 0,-1-1-1 0 0,1 1 1 0 0,0 0 0 0 0,0 0 0 0 0,-1-1 0 0 0,1 1 0 0 0,0 0-1 0 0,-1 0 1 0 0,1 0 0 0 0,-1 0 0 0 0,1-1 0 0 0,-51 49 286 0 0,50-46-262 0 0,1-3 5 0 0,-1 1-1 0 0,1-1 1 0 0,-1 0-1 0 0,1 1 0 0 0,-1-1 1 0 0,1 1-1 0 0,-1-1 1 0 0,1 0-1 0 0,0 1 0 0 0,-1-1 1 0 0,1 0-1 0 0,0 0 1 0 0,0 1-1 0 0,0-1 0 0 0,-1 0 1 0 0,1 0-1 0 0,0 1 1 0 0,0-1-1 0 0,0 0 0 0 0,0 0 1 0 0,0 1-1 0 0,0-1 1 0 0,1 0-1 0 0,-1 0 0 0 0,0 1 1 0 0,0-1-1 0 0,0 0 1 0 0,1 0-1 0 0,-17 52-51 0 0,15-49 36 0 0,5 11 141 0 0</inkml:trace>
</inkml:ink>
</file>

<file path=ppt/ink/ink7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7:00.794"/>
    </inkml:context>
    <inkml:brush xml:id="br0">
      <inkml:brushProperty name="width" value="0.1" units="cm"/>
      <inkml:brushProperty name="height" value="0.1" units="cm"/>
      <inkml:brushProperty name="color" value="#004F8B"/>
    </inkml:brush>
  </inkml:definitions>
  <inkml:trace contextRef="#ctx0" brushRef="#br0">259 56 52 0 0,'12'-15'4094'0'0,"-11"14"-4034"0"0,-1 0 0 0 0,0 0 0 0 0,0 0 0 0 0,0 0 0 0 0,0 0 0 0 0,0 0 0 0 0,0 0 0 0 0,0 0 0 0 0,0 0 0 0 0,-1 0-1 0 0,1 0 1 0 0,0 0 0 0 0,-1 0 0 0 0,1 0 0 0 0,0 0 0 0 0,-1 0 0 0 0,1 0 0 0 0,-1 0 0 0 0,0 0 0 0 0,1 1 0 0 0,-1-1-1 0 0,0 0 1 0 0,1 0 0 0 0,-1 1 0 0 0,0-1 0 0 0,0 0 0 0 0,0 1 0 0 0,-1-1 240 0 0,-43-13 401 0 0,36 13-659 0 0,0 1-1 0 0,0 1 1 0 0,1 0-1 0 0,-1 0 1 0 0,0 0-1 0 0,1 1 1 0 0,-1 0-1 0 0,1 1 1 0 0,0 0-1 0 0,0 0 1 0 0,0 1-1 0 0,0 0 1 0 0,0 1-1 0 0,1-1 1 0 0,0 1-1 0 0,0 1 1 0 0,0-1-1 0 0,1 1 1 0 0,0 1-1 0 0,0-1 1 0 0,0 1 0 0 0,1 0-1 0 0,0 0 1 0 0,0 0-1 0 0,1 1 1 0 0,-7 16-1 0 0,8-19-22 0 0,1 1-1 0 0,0-1 0 0 0,0 1 1 0 0,1 0-1 0 0,0 0 1 0 0,0-1-1 0 0,0 1 1 0 0,1 0-1 0 0,0 0 0 0 0,0 8 1 0 0,1-11-13 0 0,-1 0 1 0 0,1 0-1 0 0,-1 0 1 0 0,1 0-1 0 0,0 0 1 0 0,0-1-1 0 0,0 1 0 0 0,0 0 1 0 0,1 0-1 0 0,-1-1 1 0 0,1 1-1 0 0,0-1 1 0 0,-1 1-1 0 0,1-1 0 0 0,0 0 1 0 0,1 0-1 0 0,-1 0 1 0 0,0 0-1 0 0,1 0 1 0 0,3 3-1 0 0,1-4 9 0 0,0 1-1 0 0,0-1 1 0 0,0 0-1 0 0,0 0 1 0 0,0-1 0 0 0,0 0-1 0 0,10-2 1 0 0,-10 1-5 0 0,-1-1 0 0 0,0 0-1 0 0,0 0 1 0 0,0 0 0 0 0,0-1 0 0 0,0 0 0 0 0,-1 0 0 0 0,1-1 0 0 0,-1 1 0 0 0,0-1-1 0 0,0 0 1 0 0,0-1 0 0 0,0 1 0 0 0,-1-1 0 0 0,1 0 0 0 0,-2 0 0 0 0,1 0-1 0 0,0-1 1 0 0,-1 0 0 0 0,5-10 0 0 0,-5 6 28 0 0,0 0 1 0 0,0 0-1 0 0,-1-1 0 0 0,0 1 1 0 0,-1-1-1 0 0,0 1 0 0 0,-1-17 0 0 0,0 26-36 0 0,0-1 119 0 0,2-5-84 0 0,0 6-31 0 0,-1 6 24 0 0,-10 77 100 0 0,-3 0 1 0 0,-32 110-1 0 0,-12 72 673 0 0,43-151-48 0 0,12-64-7022 0 0</inkml:trace>
</inkml:ink>
</file>

<file path=ppt/ink/ink7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7:11.806"/>
    </inkml:context>
    <inkml:brush xml:id="br0">
      <inkml:brushProperty name="width" value="0.1" units="cm"/>
      <inkml:brushProperty name="height" value="0.1" units="cm"/>
      <inkml:brushProperty name="color" value="#004F8B"/>
    </inkml:brush>
  </inkml:definitions>
  <inkml:trace contextRef="#ctx0" brushRef="#br0">135 63 144 0 0,'0'0'3826'0'0,"-1"-7"-3520"0"0,0 1-138 0 0,1 1-1 0 0,0-1 0 0 0,0 1 0 0 0,0-1 0 0 0,1 1 0 0 0,0-1 1 0 0,2-9-1 0 0,-2 13 286 0 0,-1 9-346 0 0,1-1-1 0 0,-1 1 0 0 0,0 0 0 0 0,-1-1 1 0 0,1 1-1 0 0,-1 0 0 0 0,-1-1 0 0 0,-2 10 1 0 0,-18 78 28 0 0,-3 5 29 0 0,9-35 22 0 0,-27 73 0 0 0,26-91-40 0 0,16-45-121 0 0,-4 10 9 0 0,5-10-28 0 0,-1-1 0 0 0,1 0 0 0 0,0 0 0 0 0,0 0 0 0 0,0 0 0 0 0,0 0 0 0 0,0 0 0 0 0,-1 0 0 0 0,1 0 1 0 0,0 1-1 0 0,0-1 0 0 0,0 0 0 0 0,0 0 0 0 0,0 0 0 0 0,0 0 0 0 0,0 0 0 0 0,-1 1 0 0 0,1-1 0 0 0,0 0 0 0 0,0 0 1 0 0,0 0-1 0 0,0 0 0 0 0,0 1 0 0 0,0-1 0 0 0,0 0 0 0 0,0 0 0 0 0,0 0 0 0 0,0 0 0 0 0,0 1 0 0 0,0-1 0 0 0,0 0 1 0 0,0 0-1 0 0,0 0 0 0 0,0 0 0 0 0,0 1 0 0 0,0-1 0 0 0,1 0 0 0 0,-1 0 0 0 0,0 0 0 0 0,0 0 0 0 0,0 1 1 0 0,0-1-1 0 0,0 0 0 0 0,0 0 0 0 0,0 0 0 0 0,1 0 0 0 0,-1 0 0 0 0,0 0 0 0 0,0 1 0 0 0,0-1 0 0 0,0 0 0 0 0,0 0 1 0 0,1 0-1 0 0,-1 0 0 0 0,0 0 0 0 0,0 0 0 0 0,0 0 0 0 0,0 0 0 0 0,1 0 0 0 0,-1 0 0 0 0,0 0 0 0 0,0 0 0 0 0,0 0 1 0 0,0 0-1 0 0,1 0 0 0 0,-1 0 0 0 0,0 0 0 0 0,0 0 0 0 0,1 0 0 0 0,251-97 465 0 0,-235 88-392 0 0,0 0 1 0 0,-1-1-1 0 0,15-12 0 0 0,-8 6 109 0 0,-22 15-177 0 0,1-1 1 0 0,-1 1-1 0 0,1 0 1 0 0,-1-1-1 0 0,0 1 1 0 0,1-1 0 0 0,-1 1-1 0 0,0-1 1 0 0,0 0-1 0 0,0 0 1 0 0,0 1 0 0 0,0-1-1 0 0,-1 0 1 0 0,1 0-1 0 0,0 0 1 0 0,-1 0 0 0 0,0 0-1 0 0,1 0 1 0 0,-1 0-1 0 0,0 0 1 0 0,0 0 0 0 0,0 0-1 0 0,0 0 1 0 0,0 0-1 0 0,-1 0 1 0 0,1 0-1 0 0,-1-2 1 0 0,-1-1 9 0 0,1 1 0 0 0,-1-1 0 0 0,0 0 0 0 0,-1 1 0 0 0,1 0 0 0 0,-1-1 0 0 0,0 1 0 0 0,0 0 0 0 0,0 1 0 0 0,-1-1 0 0 0,1 0 0 0 0,-1 1 0 0 0,-5-4 0 0 0,-14-10-20 0 0,-9-13 2 0 0,31 29-7 0 0,-2-1-34 0 0,3 2 36 0 0,0 0 0 0 0,0-1 1 0 0,0 1-1 0 0,0 0 1 0 0,0 0-1 0 0,0 0 0 0 0,0 0 1 0 0,0-1-1 0 0,-1 1 0 0 0,1 0 1 0 0,0 0-1 0 0,0 0 1 0 0,0 0-1 0 0,0 0 0 0 0,0-1 1 0 0,0 1-1 0 0,-1 0 0 0 0,1 0 1 0 0,0 0-1 0 0,0 0 1 0 0,0 0-1 0 0,0 0 0 0 0,0 0 1 0 0,-1 0-1 0 0,1 0 0 0 0,0 0 1 0 0,0 0-1 0 0,0 0 1 0 0,0-1-1 0 0,-1 1 0 0 0,1 0 1 0 0,0 0-1 0 0,0 0 0 0 0,0 0 1 0 0,0 1-1 0 0,-1-1 1 0 0,1 0-1 0 0,0 0 0 0 0,0 0 1 0 0,0 0-1 0 0,-1 0 0 0 0,1 0 1 0 0,0 0-1 0 0,0 0 0 0 0,0 0 1 0 0,0 0-1 0 0,0 0 1 0 0,-1 0-1 0 0,1 1 0 0 0,0-1 1 0 0,0 0-1 0 0,0 0 0 0 0,0 0 1 0 0,0 1-1 0 0,-10 298-96 0 0,6-209-224 0 0,-1-2-1274 0 0,0-31-2394 0 0,3-43 1860 0 0</inkml:trace>
</inkml:ink>
</file>

<file path=ppt/ink/ink7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7:12.599"/>
    </inkml:context>
    <inkml:brush xml:id="br0">
      <inkml:brushProperty name="width" value="0.1" units="cm"/>
      <inkml:brushProperty name="height" value="0.1" units="cm"/>
      <inkml:brushProperty name="color" value="#004F8B"/>
    </inkml:brush>
  </inkml:definitions>
  <inkml:trace contextRef="#ctx0" brushRef="#br0">118 1 436 0 0,'0'0'4350'0'0,"-4"4"-4149"0"0,-12 19 87 0 0,1 0-1 0 0,0 0 1 0 0,2 1-1 0 0,1 1 1 0 0,1 0-1 0 0,1 1 1 0 0,-11 48-1 0 0,20-72-100 0 0,1-1-166 0 0,1 1 0 0 0,-1-1 0 0 0,0 0 0 0 0,1 1 0 0 0,-1-1 0 0 0,1 0-1 0 0,-1 0 1 0 0,1 1 0 0 0,0-1 0 0 0,-1 0 0 0 0,1 0 0 0 0,0 0 0 0 0,0 0 0 0 0,0 0 0 0 0,0 0 0 0 0,0 0 0 0 0,0 0 0 0 0,0 0-1 0 0,0 0 1 0 0,0-1 0 0 0,0 1 0 0 0,0 0 0 0 0,1-1 0 0 0,-1 1 0 0 0,0-1 0 0 0,1 1 0 0 0,-1-1 0 0 0,0 0 0 0 0,2 1 0 0 0,55 7 215 0 0,-11-2-126 0 0,-43-5-102 0 0,1 0 1 0 0,-1 1-1 0 0,1-1 0 0 0,-1 1 0 0 0,0 0 1 0 0,0 0-1 0 0,0 1 0 0 0,0-1 0 0 0,0 1 1 0 0,0 0-1 0 0,-1 0 0 0 0,1 0 0 0 0,-1 0 1 0 0,0 0-1 0 0,0 1 0 0 0,0 0 0 0 0,0 0 0 0 0,-1-1 1 0 0,0 1-1 0 0,1 1 0 0 0,-1-1 0 0 0,-1 0 1 0 0,1 0-1 0 0,-1 1 0 0 0,1-1 0 0 0,-1 1 1 0 0,-1-1-1 0 0,1 1 0 0 0,-1 0 0 0 0,1-1 1 0 0,-1 1-1 0 0,-1 8 0 0 0,-1-6-28 0 0,0 0 0 0 0,-1 0 0 0 0,1 0 0 0 0,-1 0 0 0 0,-1 0-1 0 0,1 0 1 0 0,-1-1 0 0 0,-1 1 0 0 0,1-1 0 0 0,-1 0 0 0 0,0 0 0 0 0,0-1 0 0 0,0 0 0 0 0,-1 0 0 0 0,0 0-1 0 0,0 0 1 0 0,0-1 0 0 0,-1 0 0 0 0,1-1 0 0 0,-1 1 0 0 0,0-1 0 0 0,0 0 0 0 0,0-1 0 0 0,-8 2-1 0 0,12-4-325 0 0,1 0-1 0 0,-1 0 0 0 0,1 0 0 0 0,-1 0 1 0 0,1 0-1 0 0,-1-1 0 0 0,1 0 0 0 0,-1 1 1 0 0,1-1-1 0 0,0 0 0 0 0,-1 0 0 0 0,1 0 1 0 0,-3-2-1 0 0,4 2 297 0 0,-9-5-1815 0 0</inkml:trace>
</inkml:ink>
</file>

<file path=ppt/ink/ink7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7:12.971"/>
    </inkml:context>
    <inkml:brush xml:id="br0">
      <inkml:brushProperty name="width" value="0.1" units="cm"/>
      <inkml:brushProperty name="height" value="0.1" units="cm"/>
      <inkml:brushProperty name="color" value="#004F8B"/>
    </inkml:brush>
  </inkml:definitions>
  <inkml:trace contextRef="#ctx0" brushRef="#br0">1 80 188 0 0,'0'0'1053'0'0,"8"-12"718"0"0,11 5-1213 0 0,-1 0-1 0 0,1 1 1 0 0,1 0-1 0 0,-1 2 1 0 0,37-4-1 0 0,27-7 297 0 0,-63 10-674 0 0,0 2 0 0 0,0 0-1 0 0,34 0 1 0 0,-52 3-349 0 0,10 3-1219 0 0</inkml:trace>
</inkml:ink>
</file>

<file path=ppt/ink/ink7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7:13.654"/>
    </inkml:context>
    <inkml:brush xml:id="br0">
      <inkml:brushProperty name="width" value="0.1" units="cm"/>
      <inkml:brushProperty name="height" value="0.1" units="cm"/>
      <inkml:brushProperty name="color" value="#004F8B"/>
    </inkml:brush>
  </inkml:definitions>
  <inkml:trace contextRef="#ctx0" brushRef="#br0">329 36 64 0 0,'0'0'1137'0'0,"2"-16"1520"0"0,-2 15-2608 0 0,-1 0-1 0 0,1 0 0 0 0,-1-1 0 0 0,0 1 1 0 0,1 0-1 0 0,-1 0 0 0 0,0 0 0 0 0,0 0 0 0 0,1 1 1 0 0,-1-1-1 0 0,0 0 0 0 0,0 0 0 0 0,0 0 1 0 0,0 1-1 0 0,0-1 0 0 0,0 0 0 0 0,0 1 1 0 0,-1-1-1 0 0,1 1 0 0 0,0-1 0 0 0,0 1 0 0 0,0 0 1 0 0,0-1-1 0 0,-1 1 0 0 0,1 0 0 0 0,0 0 1 0 0,-2 0-1 0 0,0 0-10 0 0,0 1 0 0 0,0 0 0 0 0,0 0 0 0 0,0 0 0 0 0,0 0 0 0 0,1 0 0 0 0,-1 1 0 0 0,0-1 0 0 0,1 1 0 0 0,-1-1 0 0 0,-2 4 0 0 0,-3 1 14 0 0,1 1-1 0 0,0 0 0 0 0,0 0 1 0 0,1 1-1 0 0,0 0 0 0 0,-10 16 1 0 0,0 10 114 0 0,1-6 33 0 0,-14 42 0 0 0,25-59-152 0 0,1 0 1 0 0,1 0 0 0 0,-1 0 0 0 0,2 1-1 0 0,0-1 1 0 0,0 0 0 0 0,2 21 0 0 0,1-9 23 0 0,-2-14-32 0 0,1 0 0 0 0,0 0 0 0 0,1 0 0 0 0,-1 0 1 0 0,2 0-1 0 0,2 8 0 0 0,-3-14-28 0 0,-1 0-1 0 0,1 0 0 0 0,0-1 1 0 0,0 1-1 0 0,0-1 1 0 0,0 0-1 0 0,0 1 1 0 0,0-1-1 0 0,1 0 1 0 0,-1 0-1 0 0,1-1 0 0 0,-1 1 1 0 0,1 0-1 0 0,0-1 1 0 0,0 0-1 0 0,-1 1 1 0 0,1-1-1 0 0,0 0 1 0 0,0-1-1 0 0,0 1 1 0 0,6 0-1 0 0,1 1 0 0 0,0-1 0 0 0,0-1-1 0 0,0 1 1 0 0,0-2 0 0 0,0 1 0 0 0,0-1 0 0 0,-1-1-1 0 0,1 0 1 0 0,0 0 0 0 0,-1-1 0 0 0,1-1 0 0 0,-1 1-1 0 0,0-1 1 0 0,0-1 0 0 0,0 0 0 0 0,-1 0 0 0 0,0 0-1 0 0,0-1 1 0 0,0-1 0 0 0,-1 1 0 0 0,1-1 0 0 0,10-14-1 0 0,-12 11 12 0 0,-1 0 0 0 0,0-1 0 0 0,0 1 0 0 0,-1-1-1 0 0,0 0 1 0 0,-1 0 0 0 0,-1-1 0 0 0,3-20 0 0 0,-2-9 235 0 0,-2-44 0 0 0,-1 57-34 0 0,0 25-188 0 0,0 0 0 0 0,0 0-1 0 0,0-1 1 0 0,-1 1 0 0 0,1 0-1 0 0,-1 0 1 0 0,0 0-1 0 0,0 0 1 0 0,0 0 0 0 0,0 0-1 0 0,-1 0 1 0 0,1 1-1 0 0,-1-1 1 0 0,0 0 0 0 0,0 1-1 0 0,0-1 1 0 0,0 1-1 0 0,-3-3 1 0 0,1 1-12 0 0,0 1-1 0 0,-1 1 1 0 0,0-1-1 0 0,1 0 1 0 0,-1 1 0 0 0,0 0-1 0 0,0 0 1 0 0,0 1-1 0 0,0-1 1 0 0,-6 0-1 0 0,-10 0-2 0 0,-1 0 0 0 0,1 2 0 0 0,-1 0 0 0 0,-24 4 0 0 0,40-4-1 0 0,-28 5-188 0 0,0 0 1 0 0,-41 13 0 0 0,-17 12-5088 0 0,75-24 3052 0 0</inkml:trace>
</inkml:ink>
</file>

<file path=ppt/ink/ink7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7:18.946"/>
    </inkml:context>
    <inkml:brush xml:id="br0">
      <inkml:brushProperty name="width" value="0.1" units="cm"/>
      <inkml:brushProperty name="height" value="0.1" units="cm"/>
      <inkml:brushProperty name="color" value="#004F8B"/>
    </inkml:brush>
  </inkml:definitions>
  <inkml:trace contextRef="#ctx0" brushRef="#br0">1 122 320 0 0,'0'0'1850'0'0,"26"-27"-312"0"0,-16 7-653 0 0,-1 0 0 0 0,10-32 0 0 0,-18 50-586 0 0,3 24 56 0 0,-1 1 0 0 0,-1 32 0 0 0,-8 11-240 0 0,-30 125-1 0 0,15-119 1 0 0,20-70-117 0 0,1-1 18 0 0,0-1-14 0 0,0 0 0 0 0,-1 0 0 0 0,1 1 0 0 0,0-1 0 0 0,0 0 0 0 0,0 0 0 0 0,0 1 0 0 0,0-1 0 0 0,0 0 0 0 0,0 1 0 0 0,-1-1-1 0 0,1 0 1 0 0,0 0 0 0 0,0 1 0 0 0,0-1 0 0 0,0 0 0 0 0,0 1 0 0 0,0-1 0 0 0,0 0 0 0 0,0 0 0 0 0,1 1 0 0 0,-1-1 0 0 0,0 0 0 0 0,0 1-1 0 0,0-1 1 0 0,0 0 0 0 0,0 0 0 0 0,0 1 0 0 0,0-1 0 0 0,1 0 0 0 0,-1 0 0 0 0,0 1 0 0 0,0-1 0 0 0,0 0 0 0 0,1 0 0 0 0,-1 0 0 0 0,0 1-1 0 0,0-1 1 0 0,1 0 0 0 0,-1 0 0 0 0,0 0 0 0 0,1 0 0 0 0,11-4 12 0 0,-1-1-1 0 0,1 0 0 0 0,-1-1 1 0 0,18-12-1 0 0,-17 10 2 0 0,0 0 0 0 0,1 1 0 0 0,0 0 0 0 0,15-5 0 0 0,-16 8-2 0 0,0-2 0 0 0,-1 0 0 0 0,1 0 0 0 0,15-12 0 0 0,-21 14-6 0 0,-1 0 0 0 0,1-1 1 0 0,-1 0-1 0 0,0 0 0 0 0,0-1 0 0 0,-1 1 1 0 0,0-1-1 0 0,0 0 0 0 0,0 0 0 0 0,-1-1 1 0 0,0 1-1 0 0,0-1 0 0 0,0 1 0 0 0,-1-1 1 0 0,0 0-1 0 0,0 0 0 0 0,-1 0 0 0 0,0 0 1 0 0,0 0-1 0 0,-1 0 0 0 0,1 0 0 0 0,-2-1 1 0 0,1 1-1 0 0,-2-8 0 0 0,-8-45 36 0 0,6 63-50 0 0,-2 3 7 0 0,1 1-1 0 0,-1 0 1 0 0,1 0-1 0 0,1 0 1 0 0,-1 1 0 0 0,1-1-1 0 0,1 1 1 0 0,-1 0-1 0 0,1 0 1 0 0,1 0-1 0 0,-1 1 1 0 0,1-1 0 0 0,-1 12-1 0 0,-2 24-21 0 0,-1 57 1 0 0,6-80 5 0 0,2 110-903 0 0,4-75-3209 0 0,-3-46 2168 0 0</inkml:trace>
</inkml:ink>
</file>

<file path=ppt/ink/ink7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7:19.766"/>
    </inkml:context>
    <inkml:brush xml:id="br0">
      <inkml:brushProperty name="width" value="0.1" units="cm"/>
      <inkml:brushProperty name="height" value="0.1" units="cm"/>
      <inkml:brushProperty name="color" value="#004F8B"/>
    </inkml:brush>
  </inkml:definitions>
  <inkml:trace contextRef="#ctx0" brushRef="#br0">109 75 256 0 0,'17'-32'2995'0'0,"-3"-8"619"0"0,-14 37-3088 0 0,-4 10-440 0 0,-28 45 207 0 0,2 2 1 0 0,-38 99-1 0 0,67-152-283 0 0,0 0 0 0 0,1 0 0 0 0,-1 0 0 0 0,1 0 0 0 0,-1 0 0 0 0,1 0 0 0 0,0 0 0 0 0,-1 0 1 0 0,1 1-1 0 0,0-1 0 0 0,0 0 0 0 0,0 0 0 0 0,-1 0 0 0 0,1 1 0 0 0,1-1 0 0 0,-1 0 0 0 0,0 0 0 0 0,0 0 0 0 0,0 1 1 0 0,1-1-1 0 0,-1 0 0 0 0,0 0 0 0 0,1 0 0 0 0,-1 0 0 0 0,1 0 0 0 0,0 0 0 0 0,-1 0 0 0 0,1 0 0 0 0,0 0 0 0 0,-1 0 1 0 0,1 0-1 0 0,0 0 0 0 0,0 0 0 0 0,0 0 0 0 0,0-1 0 0 0,0 1 0 0 0,0 0 0 0 0,0-1 0 0 0,2 2 0 0 0,5 0 30 0 0,1-1-1 0 0,0 1 1 0 0,-1-1-1 0 0,1-1 1 0 0,13 0-1 0 0,13 1 5 0 0,-26 0-36 0 0,-1 0-1 0 0,1 1 0 0 0,-1 0 1 0 0,0 1-1 0 0,1 0 0 0 0,-2 0 1 0 0,1 1-1 0 0,0-1 0 0 0,-1 2 1 0 0,1-1-1 0 0,-1 1 0 0 0,0 0 1 0 0,-1 1-1 0 0,10 9 1 0 0,-14-12-6 0 0,-1-1 0 0 0,0 1 0 0 0,0-1 0 0 0,0 1 1 0 0,0-1-1 0 0,-1 1 0 0 0,1-1 0 0 0,-1 1 0 0 0,1 0 1 0 0,-1-1-1 0 0,0 1 0 0 0,0 0 0 0 0,0-1 1 0 0,-1 1-1 0 0,1-1 0 0 0,0 1 0 0 0,-1 0 0 0 0,0-1 1 0 0,0 1-1 0 0,-1 3 0 0 0,0 0 3 0 0,-1 1-1 0 0,1 0 1 0 0,-1-1-1 0 0,0 0 1 0 0,-8 11 0 0 0,0-5-1 0 0,-2-1 0 0 0,1 0 0 0 0,-1-1 0 0 0,-1 0 0 0 0,0-1 0 0 0,0 0 0 0 0,-1-2 0 0 0,-28 12 0 0 0,41-18-84 0 0,-1 0 0 0 0,1 0 0 0 0,-1-1 0 0 0,1 1 0 0 0,-1-1 0 0 0,0 0 0 0 0,1 0 0 0 0,-1 0 0 0 0,1 0 0 0 0,-1 0 0 0 0,0 0 0 0 0,1-1 0 0 0,-5-1 0 0 0,-14-11-4461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3:05.100"/>
    </inkml:context>
    <inkml:brush xml:id="br0">
      <inkml:brushProperty name="width" value="0.05" units="cm"/>
      <inkml:brushProperty name="height" value="0.05" units="cm"/>
      <inkml:brushProperty name="color" value="#E71224"/>
    </inkml:brush>
  </inkml:definitions>
  <inkml:trace contextRef="#ctx0" brushRef="#br0">0 352 348 0 0,'0'0'3843'0'0,"2"-9"-3648"0"0,10-31 270 0 0,1 0-1 0 0,2 0 1 0 0,2 1 0 0 0,2 1 0 0 0,38-60 0 0 0,-48 87-306 0 0,-6 9-126 0 0,0-1 1 0 0,-1 0-1 0 0,1 0 1 0 0,-1-1-1 0 0,0 1 0 0 0,0 0 1 0 0,0-1-1 0 0,0 0 1 0 0,1-4-1 0 0,-3 9-45 0 0,0-1 0 0 0,0 0 0 0 0,0 1 0 0 0,0-1 1 0 0,0 0-1 0 0,1 1 0 0 0,-1-1 0 0 0,0 0 0 0 0,0 1 0 0 0,0-1 0 0 0,1 0 0 0 0,-1 0 0 0 0,0 1 1 0 0,0-1-1 0 0,1 0 0 0 0,-1 0 0 0 0,0 1 0 0 0,0-1 0 0 0,1 0 0 0 0,-1 0 0 0 0,0 0 0 0 0,1 0 1 0 0,-1 0-1 0 0,0 1 0 0 0,1-1 0 0 0,-1 0 0 0 0,0 0 0 0 0,1 0 0 0 0,-1 0 0 0 0,0 0 0 0 0,1 0 1 0 0,0 0-16 0 0,-1 0-1 0 0,1 0 1 0 0,-1 0 0 0 0,1 0 0 0 0,0 0 0 0 0,-1 0 0 0 0,1 1 0 0 0,-1-1 0 0 0,1 0 0 0 0,-1 0 0 0 0,1 1 0 0 0,-1-1 0 0 0,0 0 0 0 0,1 0-1 0 0,-1 1 1 0 0,1-1 0 0 0,-1 0 0 0 0,1 1 0 0 0,-1-1 0 0 0,0 1 0 0 0,1-1 0 0 0,-1 1 0 0 0,0-1 0 0 0,0 1 0 0 0,1-1 0 0 0,-1 1 0 0 0,0-1 0 0 0,0 1-1 0 0,0-1 1 0 0,1 1 0 0 0,-1 0 0 0 0,1 18-3150 0 0,-1-8 1349 0 0</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5:52.035"/>
    </inkml:context>
    <inkml:brush xml:id="br0">
      <inkml:brushProperty name="width" value="0.05" units="cm"/>
      <inkml:brushProperty name="height" value="0.05" units="cm"/>
      <inkml:brushProperty name="color" value="#E71224"/>
    </inkml:brush>
  </inkml:definitions>
  <inkml:trace contextRef="#ctx0" brushRef="#br0">74 20 360 0 0,'0'0'9070'0'0,"-2"6"-9035"0"0,-23 82 112 0 0,15-47-70 0 0,-19 48 0 0 0,28-84-69 0 0,-1 0 0 0 0,1 0 0 0 0,-1 0 0 0 0,1 0 0 0 0,1 0 0 0 0,-1 1 0 0 0,1-1 0 0 0,0 0 0 0 0,0 0 0 0 0,2 10 0 0 0,-1-13 140 0 0,3-4-134 0 0,2 1-12 0 0,2-2 10 0 0,0 1-1 0 0,0-1 1 0 0,0 0 0 0 0,-1-1-1 0 0,1 0 1 0 0,-1 0 0 0 0,0-1-1 0 0,10-8 1 0 0,10-8 28 0 0,-17 13-25 0 0,1 0 0 0 0,-1-1-1 0 0,0-1 1 0 0,-1 1 0 0 0,0-2-1 0 0,0 1 1 0 0,-1-1 0 0 0,8-15 0 0 0,-14 23-7 0 0,0-1 1 0 0,1 1-1 0 0,-1 0 0 0 0,1 0 1 0 0,0 0-1 0 0,-1 0 1 0 0,1 1-1 0 0,0-1 1 0 0,1 1-1 0 0,4-3 1 0 0,-4 2 7 0 0,-3 3 45 0 0,0-2-51 0 0,5-6 1822 0 0,-6 8-1819 0 0,0-1 1 0 0,-1 1 0 0 0,1 0-1 0 0,0 0 1 0 0,0 0-1 0 0,0 0 1 0 0,0 0 0 0 0,0-1-1 0 0,0 1 1 0 0,0 0-1 0 0,0 0 1 0 0,0 0-1 0 0,0 0 1 0 0,0-1 0 0 0,0 1-1 0 0,0 0 1 0 0,0 0-1 0 0,0 0 1 0 0,0 0 0 0 0,0-1-1 0 0,0 1 1 0 0,0 0-1 0 0,0 0 1 0 0,0 0 0 0 0,0 0-1 0 0,1 0 1 0 0,-1-1-1 0 0,0 1 1 0 0,0 0-1 0 0,0 0 1 0 0,0 0 0 0 0,0 0-1 0 0,0 0 1 0 0,0 0-1 0 0,0 0 1 0 0,1-1 0 0 0,-1 1-1 0 0,0 0 1 0 0,0 0-1 0 0,0 0 1 0 0,0 0 0 0 0,0 0-1 0 0,1 0 1 0 0,-1 0-1 0 0,0 0 1 0 0,0 0-1 0 0,0 0 1 0 0,0 0 0 0 0,1 0-1 0 0,-1 0 1 0 0,0 0-1 0 0,0 0 1 0 0,0 0 0 0 0,0 0-1 0 0,1 0 1 0 0,-1 0-1 0 0,10 11 276 0 0,19 36-418 0 0,-11-18 163 0 0,0 2-40 0 0,-14-24 6 0 0,0 1-1 0 0,0-1 1 0 0,1 1-1 0 0,0-1 1 0 0,10 11-1 0 0,-12-12 13 0 0,8 4 0 0 0,-9-9 90 0 0,-3-1-89 0 0,1 1 0 0 0,0-1 0 0 0,0 0-1 0 0,0 0 1 0 0,0 0 0 0 0,0 0 0 0 0,1 1-1 0 0,-1-1 1 0 0,0 0 0 0 0,0 0 0 0 0,0 0-1 0 0,0 1 1 0 0,0-1 0 0 0,0 0 0 0 0,0 0-1 0 0,0 0 1 0 0,0 0 0 0 0,0 1 0 0 0,0-1-1 0 0,1 0 1 0 0,-1 0 0 0 0,0 0 0 0 0,0 0-1 0 0,0 0 1 0 0,0 0 0 0 0,0 1 0 0 0,1-1 0 0 0,-1 0-1 0 0,0 0 1 0 0,0 0 0 0 0,0 0 0 0 0,0 0-1 0 0,1 0 1 0 0,-1 0 0 0 0,0 0 0 0 0,0 0-1 0 0,0 0 1 0 0,1 0 0 0 0,-1 0 0 0 0,0 0-1 0 0,0 0 1 0 0,0 0 0 0 0,1 0 0 0 0,-1 0-1 0 0,0 0 1 0 0,0 0 0 0 0,0 0 0 0 0,0 0 0 0 0,1 0-1 0 0,-1 0 1 0 0,0 0 0 0 0,0-1 0 0 0,0 1-1 0 0,0 0 1 0 0,1 0 0 0 0,-1 0 0 0 0,0 0-1 0 0,0 0 1 0 0,0 0 0 0 0,0-1 0 0 0,0 1-1 0 0,0 0 1 0 0,1 0 0 0 0,0-18 79 0 0,2 1 0 0 0,0 0-1 0 0,1 0 1 0 0,0 0 0 0 0,14-31 0 0 0,10-41 260 0 0,-12 39 122 0 0,-16 48-323 0 0,2-3 793 0 0,-2 1-2307 0 0</inkml:trace>
</inkml:ink>
</file>

<file path=ppt/ink/ink8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7:20.108"/>
    </inkml:context>
    <inkml:brush xml:id="br0">
      <inkml:brushProperty name="width" value="0.1" units="cm"/>
      <inkml:brushProperty name="height" value="0.1" units="cm"/>
      <inkml:brushProperty name="color" value="#004F8B"/>
    </inkml:brush>
  </inkml:definitions>
  <inkml:trace contextRef="#ctx0" brushRef="#br0">1 105 192 0 0,'16'-9'2008'0'0,"31"-9"-1101"0"0,0 3 0 0 0,0 1-1 0 0,56-8 1 0 0,6-2-4284 0 0,-97 21 1999 0 0</inkml:trace>
</inkml:ink>
</file>

<file path=ppt/ink/ink8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7:20.574"/>
    </inkml:context>
    <inkml:brush xml:id="br0">
      <inkml:brushProperty name="width" value="0.1" units="cm"/>
      <inkml:brushProperty name="height" value="0.1" units="cm"/>
      <inkml:brushProperty name="color" value="#004F8B"/>
    </inkml:brush>
  </inkml:definitions>
  <inkml:trace contextRef="#ctx0" brushRef="#br0">170 0 332 0 0,'6'0'5135'0'0,"-6"0"-5049"0"0,-29 57 507 0 0,21-44-397 0 0,0 0 0 0 0,1 1 0 0 0,1 0 0 0 0,0 1 1 0 0,1-1-1 0 0,0 1 0 0 0,1 0 0 0 0,-3 27 0 0 0,7-40-113 0 0,0-1-67 0 0,1 1 10 0 0,-1 0-1 0 0,1 0 1 0 0,0 0 0 0 0,0 0 0 0 0,0 0 0 0 0,1 0-1 0 0,-1 0 1 0 0,0 0 0 0 0,1 0 0 0 0,-1-1-1 0 0,1 1 1 0 0,-1-1 0 0 0,1 1 0 0 0,0-1-1 0 0,0 1 1 0 0,0-1 0 0 0,0 0 0 0 0,0 0-1 0 0,0 0 1 0 0,0 0 0 0 0,4 1 0 0 0,38 25 145 0 0,-36-22-163 0 0,0 0 0 0 0,0 0 0 0 0,0 1 0 0 0,-1 0 0 0 0,0 0 0 0 0,0 1 0 0 0,0 0 0 0 0,-1 0 1 0 0,0 0-1 0 0,-1 1 0 0 0,0 0 0 0 0,0 0 0 0 0,-1 1 0 0 0,1-1 0 0 0,2 11 0 0 0,-6-14 0 0 0,0 1 1 0 0,-1-1-1 0 0,0 1 0 0 0,0-1 1 0 0,0 1-1 0 0,0-1 0 0 0,-1 1 1 0 0,0-1-1 0 0,0 0 1 0 0,0 1-1 0 0,-1-1 0 0 0,0 0 1 0 0,0 0-1 0 0,0 0 0 0 0,-1 0 1 0 0,0 0-1 0 0,0 0 0 0 0,0-1 1 0 0,0 1-1 0 0,-1-1 1 0 0,1 0-1 0 0,-1 0 0 0 0,0-1 1 0 0,-1 1-1 0 0,-4 3 0 0 0,2-2-65 0 0,0 1 0 0 0,0-2 0 0 0,0 1 0 0 0,-1-1 0 0 0,0 0 0 0 0,1-1-1 0 0,-1 0 1 0 0,-1 0 0 0 0,1 0 0 0 0,0-1 0 0 0,-1-1 0 0 0,1 1 0 0 0,-1-1-1 0 0,1-1 1 0 0,-14 0 0 0 0,14-1-633 0 0,0-1 0 0 0,0 0 0 0 0,1-1 0 0 0,-1 0 0 0 0,1 0 0 0 0,-14-8 0 0 0,8 2-1196 0 0</inkml:trace>
</inkml:ink>
</file>

<file path=ppt/ink/ink8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7:20.930"/>
    </inkml:context>
    <inkml:brush xml:id="br0">
      <inkml:brushProperty name="width" value="0.1" units="cm"/>
      <inkml:brushProperty name="height" value="0.1" units="cm"/>
      <inkml:brushProperty name="color" value="#004F8B"/>
    </inkml:brush>
  </inkml:definitions>
  <inkml:trace contextRef="#ctx0" brushRef="#br0">0 45 248 0 0,'14'-8'1561'0'0,"10"-1"-339"0"0,1 1 0 0 0,46-8 0 0 0,-59 15-1571 0 0,1-1-1 0 0,-1 2 1 0 0,0 0-1 0 0,1 0 1 0 0,-1 1 0 0 0,0 1-1 0 0,0 0 1 0 0,19 6-1 0 0,-22-5-964 0 0</inkml:trace>
</inkml:ink>
</file>

<file path=ppt/ink/ink8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7:21.393"/>
    </inkml:context>
    <inkml:brush xml:id="br0">
      <inkml:brushProperty name="width" value="0.1" units="cm"/>
      <inkml:brushProperty name="height" value="0.1" units="cm"/>
      <inkml:brushProperty name="color" value="#004F8B"/>
    </inkml:brush>
  </inkml:definitions>
  <inkml:trace contextRef="#ctx0" brushRef="#br0">1 15 444 0 0,'0'0'2075'0'0,"0"-1"-1956"0"0,0 0 1 0 0,0 1-1 0 0,0-1 1 0 0,0 0-1 0 0,0 1 1 0 0,0-1-1 0 0,0 0 1 0 0,0 1-1 0 0,0-1 1 0 0,0 0-1 0 0,0 1 1 0 0,1-1-1 0 0,-1 0 1 0 0,0 1-1 0 0,0-1 1 0 0,1 1-1 0 0,-1-1 1 0 0,0 0-1 0 0,1 1 1 0 0,0-1-1 0 0,-1 1-87 0 0,1 0-1 0 0,0 0 1 0 0,0 0-1 0 0,-1 0 1 0 0,1 0-1 0 0,0 0 1 0 0,-1 1-1 0 0,1-1 1 0 0,0 0-1 0 0,-1 1 1 0 0,1-1-1 0 0,0 0 1 0 0,-1 1-1 0 0,1-1 1 0 0,-1 0-1 0 0,1 1 1 0 0,-1-1-1 0 0,1 1 1 0 0,-1-1-1 0 0,1 1 1 0 0,-1 0-1 0 0,1-1 1 0 0,-1 1-1 0 0,0-1 1 0 0,1 1-1 0 0,-1 0 1 0 0,0-1-1 0 0,1 1 1 0 0,-1 0-1 0 0,0-1 1 0 0,0 1-1 0 0,0 0 1 0 0,0 1-1 0 0,1 1 415 0 0,2 4 2177 0 0,-1-10-2904 0 0,3-5 729 0 0</inkml:trace>
</inkml:ink>
</file>

<file path=ppt/ink/ink8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7:24.224"/>
    </inkml:context>
    <inkml:brush xml:id="br0">
      <inkml:brushProperty name="width" value="0.1" units="cm"/>
      <inkml:brushProperty name="height" value="0.1" units="cm"/>
      <inkml:brushProperty name="color" value="#004F8B"/>
    </inkml:brush>
  </inkml:definitions>
  <inkml:trace contextRef="#ctx0" brushRef="#br0">197 32 248 0 0,'0'0'664'0'0,"31"-16"3056"0"0,-31 16-3710 0 0,0-1 0 0 0,0 0 1 0 0,0 1-1 0 0,0-1 0 0 0,0 0 1 0 0,-1 1-1 0 0,1-1 0 0 0,0 1 1 0 0,0-1-1 0 0,0 0 0 0 0,-1 1 1 0 0,1-1-1 0 0,0 1 0 0 0,-1-1 1 0 0,1 1-1 0 0,-1-1 0 0 0,1 1 0 0 0,-1-1 1 0 0,1 1-1 0 0,-1-1 0 0 0,1 1 1 0 0,-1 0-1 0 0,1-1 0 0 0,-1 1 1 0 0,1 0-1 0 0,-1 0 0 0 0,1-1 1 0 0,-1 1-1 0 0,0 0 0 0 0,1 0 1 0 0,-1 0-1 0 0,0-1 0 0 0,1 1 1 0 0,-1 0-1 0 0,-1 0 0 0 0,0 0-45 0 0,-1-1 88 0 0,-25 8 13 0 0,7 8 67 0 0,14-10-100 0 0,0-1 1 0 0,1 1 0 0 0,-1 1 0 0 0,1-1 0 0 0,1 1-1 0 0,-1 0 1 0 0,1 1 0 0 0,0-1 0 0 0,0 1-1 0 0,-5 10 1 0 0,-72 148 432 0 0,80-159-436 0 0,1 0 1 0 0,-1 1-1 0 0,2-1 0 0 0,-1 0 1 0 0,0 0-1 0 0,1 1 0 0 0,1-1 0 0 0,-1 0 1 0 0,1 1-1 0 0,0-1 0 0 0,0 0 0 0 0,4 11 1 0 0,-3-14-15 0 0,0-1 1 0 0,-1 0-1 0 0,1 0 1 0 0,1 0 0 0 0,-1 0-1 0 0,0 0 1 0 0,0-1-1 0 0,1 1 1 0 0,-1 0 0 0 0,1-1-1 0 0,-1 0 1 0 0,1 0-1 0 0,0 0 1 0 0,0 0 0 0 0,-1 0-1 0 0,5 1 1 0 0,13 5 33 0 0,-18-6-23 0 0,33-1 65 0 0,-28-1-89 0 0,0-1 0 0 0,0 0 0 0 0,0 0-1 0 0,0-1 1 0 0,0 0 0 0 0,-1 0 0 0 0,1-1 0 0 0,-1 0 0 0 0,0 0 0 0 0,0 0 0 0 0,0-1-1 0 0,-1 0 1 0 0,0 0 0 0 0,0-1 0 0 0,0 1 0 0 0,0-1 0 0 0,-1 0 0 0 0,7-12 0 0 0,-7 13-7 0 0,-1 0 0 0 0,1 0 0 0 0,-1 0 1 0 0,-1-1-1 0 0,1 1 0 0 0,-1-1 0 0 0,0 1 1 0 0,0-1-1 0 0,0 0 0 0 0,-1 0 0 0 0,0 0 1 0 0,0 0-1 0 0,0 0 0 0 0,-1 0 1 0 0,0 0-1 0 0,0 0 0 0 0,-2-8 0 0 0,1 12-4 0 0,-1-14 30 0 0,-26-35-45 0 0,27 50 10 0 0,-16-23 193 0 0,25 35-167 0 0,0 0 1 0 0,0 0-1 0 0,-1 0 1 0 0,-1 1 0 0 0,0 0-1 0 0,-1 0 1 0 0,0 0-1 0 0,-1 1 1 0 0,0 0 0 0 0,-1 0-1 0 0,-1 0 1 0 0,0 0-1 0 0,0 0 1 0 0,-1 0 0 0 0,-1 1-1 0 0,-1-1 1 0 0,-2 22-1 0 0,-3 8 49 0 0,-3-1 0 0 0,0 0 0 0 0,-3 0-1 0 0,-21 50 1 0 0,22-66 8 0 0,-1 0 0 0 0,-29 46 0 0 0,34-61-141 0 0,-1-1 0 0 0,0 1 0 0 0,-1-1-1 0 0,0-1 1 0 0,0 1 0 0 0,-1-1-1 0 0,0-1 1 0 0,-17 11 0 0 0,23-18-317 0 0,1 1 1 0 0,0-1 0 0 0,0 0 0 0 0,-1 0-1 0 0,1 0 1 0 0,-1 0 0 0 0,1 0 0 0 0,-1-1 0 0 0,-6 0-1 0 0</inkml:trace>
</inkml:ink>
</file>

<file path=ppt/ink/ink8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7:35.079"/>
    </inkml:context>
    <inkml:brush xml:id="br0">
      <inkml:brushProperty name="width" value="0.1" units="cm"/>
      <inkml:brushProperty name="height" value="0.1" units="cm"/>
      <inkml:brushProperty name="color" value="#004F8B"/>
    </inkml:brush>
  </inkml:definitions>
  <inkml:trace contextRef="#ctx0" brushRef="#br0">133 11 360 0 0,'0'0'6935'0'0,"1"-7"-6656"0"0,-1 4-89 0 0,-2 6 961 0 0,-122 367-594 0 0,123-366-572 0 0,-4 23 97 0 0,5-26-79 0 0,0-1 0 0 0,0 0 0 0 0,0 1 1 0 0,-1-1-1 0 0,1 0 0 0 0,0 1 0 0 0,0-1 1 0 0,0 0-1 0 0,0 1 0 0 0,-1-1 0 0 0,1 0 0 0 0,0 1 1 0 0,0-1-1 0 0,0 1 0 0 0,0-1 0 0 0,0 0 0 0 0,0 1 1 0 0,0-1-1 0 0,0 1 0 0 0,0-1 0 0 0,0 0 1 0 0,0 1-1 0 0,0-1 0 0 0,1 0 0 0 0,-1 1 0 0 0,0-1 1 0 0,0 1-1 0 0,0-1 0 0 0,0 0 0 0 0,1 1 0 0 0,-1-1 1 0 0,0 0-1 0 0,0 0 0 0 0,1 1 0 0 0,-1-1 0 0 0,0 0 1 0 0,1 1-1 0 0,-1-1 0 0 0,0 0 0 0 0,1 0 1 0 0,-1 0-1 0 0,0 1 0 0 0,1-1 0 0 0,20-10 4 0 0,1 0 1 0 0,0 2-1 0 0,37-9 0 0 0,2-1 10 0 0,8-11 16 0 0,-64 27-27 0 0,0-1 1 0 0,0 0-1 0 0,-1 0 0 0 0,0 0 0 0 0,0-1 0 0 0,0 1 1 0 0,0-1-1 0 0,0 0 0 0 0,-1 0 0 0 0,1-1 0 0 0,4-7 1 0 0,-7 10-7 0 0,-1 0 1 0 0,1 0 0 0 0,0 0 0 0 0,-1 0 0 0 0,1 0-1 0 0,-1 0 1 0 0,0 0 0 0 0,0 0 0 0 0,0-1-1 0 0,0 1 1 0 0,0 0 0 0 0,0 0 0 0 0,0 0 0 0 0,-1 0-1 0 0,1 0 1 0 0,-1 0 0 0 0,0 0 0 0 0,1 0 0 0 0,-2-2-1 0 0,-4-15-3 0 0,6 16-1 0 0,-1-1 0 0 0,0 1 0 0 0,0 0 0 0 0,0-1 0 0 0,0 1 0 0 0,0 0 0 0 0,-1 0 0 0 0,0-1 0 0 0,1 1 0 0 0,-1 0 0 0 0,-3-3 1 0 0,4 6 0 0 0,1 0 1 0 0,-1 0-1 0 0,1 0 0 0 0,-1 1 1 0 0,1-1-1 0 0,-1 0 1 0 0,1 0-1 0 0,-1 0 1 0 0,1 1-1 0 0,-1-1 1 0 0,1 0-1 0 0,-1 0 1 0 0,1 1-1 0 0,-1-1 1 0 0,1 0-1 0 0,-1 1 1 0 0,1-1-1 0 0,0 1 1 0 0,-1-1-1 0 0,1 1 1 0 0,0-1-1 0 0,-1 0 1 0 0,1 1-1 0 0,0-1 1 0 0,0 1-1 0 0,0-1 1 0 0,-1 1-1 0 0,1 0 1 0 0,0-1-1 0 0,0 1 1 0 0,0-1-1 0 0,0 1 1 0 0,0-1-1 0 0,0 1 1 0 0,0-1-1 0 0,0 2 0 0 0,-9 65-62 0 0,-7 178-286 0 0,10-169-269 0 0,-3 4-659 0 0,0-28-2349 0 0,7-32 1510 0 0</inkml:trace>
</inkml:ink>
</file>

<file path=ppt/ink/ink8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7:35.904"/>
    </inkml:context>
    <inkml:brush xml:id="br0">
      <inkml:brushProperty name="width" value="0.1" units="cm"/>
      <inkml:brushProperty name="height" value="0.1" units="cm"/>
      <inkml:brushProperty name="color" value="#004F8B"/>
    </inkml:brush>
  </inkml:definitions>
  <inkml:trace contextRef="#ctx0" brushRef="#br0">273 175 148 0 0,'3'-5'315'0'0,"-1"0"0"0"0,0-1-1 0 0,0 1 1 0 0,-1 0 0 0 0,0-1 0 0 0,0 0-1 0 0,0 1 1 0 0,0-1 0 0 0,-1 1 0 0 0,0-12-1 0 0,-1 13-201 0 0,1-1 0 0 0,-1 1-1 0 0,0 0 1 0 0,-1 0 0 0 0,1 0-1 0 0,-1 0 1 0 0,1 0 0 0 0,-1 1 0 0 0,0-1-1 0 0,-1 0 1 0 0,1 1 0 0 0,0-1-1 0 0,-1 1 1 0 0,0 0 0 0 0,0 0-1 0 0,0 0 1 0 0,-4-3 0 0 0,0 1 32 0 0,-1 0 1 0 0,1 1-1 0 0,-1 0 0 0 0,0 0 1 0 0,0 0-1 0 0,-16-4 1 0 0,22 8-77 0 0,-4 0-42 0 0,0 1 1 0 0,0 0-1 0 0,0 0 1 0 0,0 1-1 0 0,0-1 1 0 0,0 1-1 0 0,1 1 1 0 0,-1-1-1 0 0,1 1 0 0 0,-1 0 1 0 0,1 0-1 0 0,0 1 1 0 0,0-1-1 0 0,1 1 1 0 0,-1 0-1 0 0,1 0 1 0 0,-6 7-1 0 0,-4 7 28 0 0,0 1-1 0 0,0 0 1 0 0,-10 22 0 0 0,23-35-36 0 0,-1 0 1 0 0,1-1 0 0 0,0 1 0 0 0,0 0 0 0 0,0 0-1 0 0,1 0 1 0 0,0 0 0 0 0,1 11 0 0 0,1-15-5 0 0,1 1 1 0 0,-1-1-1 0 0,1 0 1 0 0,-1 0-1 0 0,1-1 1 0 0,0 1-1 0 0,-1-1 1 0 0,1 1-1 0 0,0-1 1 0 0,0 0-1 0 0,0 0 1 0 0,0 0 0 0 0,0 0-1 0 0,1 0 1 0 0,-1-1-1 0 0,0 0 1 0 0,0 1-1 0 0,0-1 1 0 0,1-1-1 0 0,-1 1 1 0 0,0 0-1 0 0,0-1 1 0 0,0 1-1 0 0,0-1 1 0 0,0 0-1 0 0,4-2 1 0 0,13-2 30 0 0,0-2 0 0 0,33-16-1 0 0,14-9-31 0 0,-66 32-14 0 0,0 0-1 0 0,-1 0 0 0 0,1 0 0 0 0,-1 0 1 0 0,1 0-1 0 0,-1 0 0 0 0,1 0 1 0 0,-1 0-1 0 0,1 0 0 0 0,-1 1 0 0 0,1-1 1 0 0,-1 0-1 0 0,1 0 0 0 0,-1 0 0 0 0,1 1 1 0 0,-1-1-1 0 0,1 0 0 0 0,-1 1 0 0 0,0-1 1 0 0,1 0-1 0 0,-1 1 0 0 0,1-1 0 0 0,-1 1 1 0 0,0-1-1 0 0,1 1 0 0 0,-1-1 0 0 0,0 1 1 0 0,0-1-1 0 0,0 1 0 0 0,1-1 1 0 0,-1 1-1 0 0,0-1 0 0 0,0 1 0 0 0,0-1 1 0 0,0 1-1 0 0,0-1 0 0 0,0 1 0 0 0,0-1 1 0 0,0 1-1 0 0,0-1 0 0 0,0 1 0 0 0,0 0 1 0 0,0 0-1 0 0,1 27-23 0 0,-12 49-283 0 0,-2-1 1 0 0,-4-1 0 0 0,-3 0 0 0 0,-38 89-1 0 0,57-162 73 0 0,-1 2-59 0 0</inkml:trace>
</inkml:ink>
</file>

<file path=ppt/ink/ink8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7:36.416"/>
    </inkml:context>
    <inkml:brush xml:id="br0">
      <inkml:brushProperty name="width" value="0.1" units="cm"/>
      <inkml:brushProperty name="height" value="0.1" units="cm"/>
      <inkml:brushProperty name="color" value="#004F8B"/>
    </inkml:brush>
  </inkml:definitions>
  <inkml:trace contextRef="#ctx0" brushRef="#br0">248 52 72 0 0,'10'-38'4087'0'0,"-11"38"-4037"0"0,1-1 0 0 0,-1 0 0 0 0,1 0 1 0 0,-1 0-1 0 0,1 0 0 0 0,-1 0 0 0 0,0 1 0 0 0,1-1 0 0 0,-1 0 0 0 0,0 1 1 0 0,0-1-1 0 0,0 0 0 0 0,0 1 0 0 0,1-1 0 0 0,-1 1 0 0 0,0-1 0 0 0,0 1 0 0 0,0 0 1 0 0,0-1-1 0 0,0 1 0 0 0,0 0 0 0 0,0 0 0 0 0,0 0 0 0 0,0 0 0 0 0,0-1 1 0 0,0 1-1 0 0,0 1 0 0 0,0-1 0 0 0,0 0 0 0 0,0 0 0 0 0,0 0 0 0 0,-2 1 1 0 0,0 0 5 0 0,-1 1 1 0 0,0 0-1 0 0,1 0 1 0 0,0 0-1 0 0,-1 1 1 0 0,1-1 0 0 0,0 1-1 0 0,-5 5 1 0 0,-6 8 20 0 0,1 1 1 0 0,-16 24-1 0 0,21-28-24 0 0,1 0 0 0 0,0 1 0 0 0,0 0 0 0 0,2 0 0 0 0,-1 1-1 0 0,2 0 1 0 0,0-1 0 0 0,-2 22 0 0 0,5-28-30 0 0,0 0 1 0 0,1 1-1 0 0,0-1 1 0 0,1 0-1 0 0,-1 1 0 0 0,2-1 1 0 0,-1 0-1 0 0,1 0 0 0 0,1 0 1 0 0,-1 0-1 0 0,1 0 1 0 0,1-1-1 0 0,-1 1 0 0 0,1-1 1 0 0,1 0-1 0 0,8 12 1 0 0,-11-16-15 0 0,1 0 1 0 0,0-1-1 0 0,0 1 1 0 0,0 0 0 0 0,1-1-1 0 0,-1 0 1 0 0,0 0-1 0 0,1 0 1 0 0,0 0 0 0 0,-1 0-1 0 0,1-1 1 0 0,0 1-1 0 0,0-1 1 0 0,0 0 0 0 0,0 0-1 0 0,0-1 1 0 0,0 1-1 0 0,0-1 1 0 0,0 0 0 0 0,0 0-1 0 0,0 0 1 0 0,0-1-1 0 0,0 1 1 0 0,0-1-1 0 0,0 0 1 0 0,0 0 0 0 0,0 0-1 0 0,-1-1 1 0 0,1 1-1 0 0,0-1 1 0 0,-1 0 0 0 0,1 0-1 0 0,4-4 1 0 0,-1 1 1 0 0,0 0 0 0 0,0 0 1 0 0,-1 0-1 0 0,0-1 0 0 0,0 1 0 0 0,-1-2 1 0 0,1 1-1 0 0,-1 0 0 0 0,0-1 0 0 0,-1 0 0 0 0,0 0 1 0 0,0-1-1 0 0,-1 1 0 0 0,1-1 0 0 0,3-14 1 0 0,-6 12 33 0 0,0 1-1 0 0,0-1 1 0 0,-1 1 0 0 0,0-1 0 0 0,0 1 0 0 0,-1-1 0 0 0,-1 1-1 0 0,0-1 1 0 0,0 1 0 0 0,-4-11 0 0 0,5 16-31 0 0,-1 1 1 0 0,0-1-1 0 0,1 1 1 0 0,-1 0-1 0 0,0-1 1 0 0,0 1-1 0 0,-1 0 0 0 0,1 0 1 0 0,-1 1-1 0 0,0-1 1 0 0,1 0-1 0 0,-1 1 1 0 0,0 0-1 0 0,0-1 1 0 0,-1 1-1 0 0,1 0 0 0 0,0 1 1 0 0,-1-1-1 0 0,1 1 1 0 0,-1-1-1 0 0,0 1 1 0 0,1 0-1 0 0,-1 0 1 0 0,0 1-1 0 0,0-1 0 0 0,1 1 1 0 0,-1 0-1 0 0,-5 0 1 0 0,-14 2-406 0 0,0 1 1 0 0,0 0-1 0 0,-36 11 0 0 0,-22 16-3477 0 0,52-17 1944 0 0</inkml:trace>
</inkml:ink>
</file>

<file path=ppt/ink/ink8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7:38.628"/>
    </inkml:context>
    <inkml:brush xml:id="br0">
      <inkml:brushProperty name="width" value="0.1" units="cm"/>
      <inkml:brushProperty name="height" value="0.1" units="cm"/>
      <inkml:brushProperty name="color" value="#004F8B"/>
    </inkml:brush>
  </inkml:definitions>
  <inkml:trace contextRef="#ctx0" brushRef="#br0">139 52 280 0 0,'0'0'3446'0'0,"-5"-4"-2943"0"0,1 1 0 0 0,-1 0 0 0 0,0 1 0 0 0,1-1 0 0 0,-11-3 0 0 0,-13 11-326 0 0,14-4-61 0 0,0 2 1 0 0,0 0 0 0 0,-15 5-1 0 0,27-7 232 0 0,10-2-284 0 0,278-29 236 0 0,-272 28-300 0 0,5-2 10 0 0,9 2-750 0 0,-52 5 560 0 0,-63 4 27 0 0,-57 7 26 0 0,97-5 117 0 0,46-9 22 0 0,-22 3 23 0 0,13-2 2141 0 0,157-18-1551 0 0,-20 3-1549 0 0,-47 0-3509 0 0,-58 9 1963 0 0</inkml:trace>
</inkml:ink>
</file>

<file path=ppt/ink/ink8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05T11:18:35.169"/>
    </inkml:context>
    <inkml:brush xml:id="br0">
      <inkml:brushProperty name="width" value="0.1" units="cm"/>
      <inkml:brushProperty name="height" value="0.1" units="cm"/>
      <inkml:brushProperty name="color" value="#E71224"/>
      <inkml:brushProperty name="ignorePressure" value="1"/>
    </inkml:brush>
  </inkml:definitions>
  <inkml:trace contextRef="#ctx0" brushRef="#br0">1 1,'0'0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04T05:07:51.888"/>
    </inkml:context>
    <inkml:brush xml:id="br0">
      <inkml:brushProperty name="width" value="0.05" units="cm"/>
      <inkml:brushProperty name="height" value="0.05" units="cm"/>
      <inkml:brushProperty name="color" value="#00A0D7"/>
      <inkml:brushProperty name="ignorePressure" value="1"/>
    </inkml:brush>
  </inkml:definitions>
  <inkml:trace contextRef="#ctx0" brushRef="#br0">0 0,'0'0</inkml:trace>
</inkml:ink>
</file>

<file path=ppt/ink/ink8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05T11:18:39.233"/>
    </inkml:context>
    <inkml:brush xml:id="br0">
      <inkml:brushProperty name="width" value="0.1" units="cm"/>
      <inkml:brushProperty name="height" value="0.1" units="cm"/>
      <inkml:brushProperty name="color" value="#E71224"/>
      <inkml:brushProperty name="ignorePressure" value="1"/>
    </inkml:brush>
  </inkml:definitions>
  <inkml:trace contextRef="#ctx0" brushRef="#br0">1 1,'10430'0,"-10404"0</inkml:trace>
</inkml:ink>
</file>

<file path=ppt/ink/ink8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05T11:19:22.835"/>
    </inkml:context>
    <inkml:brush xml:id="br0">
      <inkml:brushProperty name="width" value="0.1" units="cm"/>
      <inkml:brushProperty name="height" value="0.1" units="cm"/>
      <inkml:brushProperty name="color" value="#E71224"/>
      <inkml:brushProperty name="ignorePressure" value="1"/>
    </inkml:brush>
  </inkml:definitions>
  <inkml:trace contextRef="#ctx0" brushRef="#br0">1 0,'0'0</inkml:trace>
</inkml:ink>
</file>

<file path=ppt/ink/ink8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05T11:19:27.167"/>
    </inkml:context>
    <inkml:brush xml:id="br0">
      <inkml:brushProperty name="width" value="0.1" units="cm"/>
      <inkml:brushProperty name="height" value="0.1" units="cm"/>
      <inkml:brushProperty name="color" value="#E71224"/>
      <inkml:brushProperty name="ignorePressure" value="1"/>
    </inkml:brush>
  </inkml:definitions>
  <inkml:trace contextRef="#ctx0" brushRef="#br0">1 1,'0'6723,"0"-6690</inkml:trace>
</inkml:ink>
</file>

<file path=ppt/ink/ink8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05T11:19:41.503"/>
    </inkml:context>
    <inkml:brush xml:id="br0">
      <inkml:brushProperty name="width" value="0.1" units="cm"/>
      <inkml:brushProperty name="height" value="0.1" units="cm"/>
      <inkml:brushProperty name="color" value="#008C3A"/>
      <inkml:brushProperty name="ignorePressure" value="1"/>
    </inkml:brush>
  </inkml:definitions>
  <inkml:trace contextRef="#ctx0" brushRef="#br0">1 1,'0'0</inkml:trace>
</inkml:ink>
</file>

<file path=ppt/ink/ink8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9:48.769"/>
    </inkml:context>
    <inkml:brush xml:id="br0">
      <inkml:brushProperty name="width" value="0.1" units="cm"/>
      <inkml:brushProperty name="height" value="0.1" units="cm"/>
      <inkml:brushProperty name="color" value="#008C3A"/>
    </inkml:brush>
  </inkml:definitions>
  <inkml:trace contextRef="#ctx0" brushRef="#br0">23 78 360 0 0,'-2'-7'402'0'0,"-15"-62"2526"0"0,16 67-2588 0 0,-1 40 642 0 0,13 49-852 0 0,25 98-1 0 0,6 38 149 0 0,-36-191-117 0 0,-4-24-3432 0 0</inkml:trace>
</inkml:ink>
</file>

<file path=ppt/ink/ink8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9:49.373"/>
    </inkml:context>
    <inkml:brush xml:id="br0">
      <inkml:brushProperty name="width" value="0.1" units="cm"/>
      <inkml:brushProperty name="height" value="0.1" units="cm"/>
      <inkml:brushProperty name="color" value="#008C3A"/>
    </inkml:brush>
  </inkml:definitions>
  <inkml:trace contextRef="#ctx0" brushRef="#br0">1 350 80 0 0,'1'-1'3442'0'0,"16"-17"-3350"0"0,31-33 315 0 0,63-54 0 0 0,30-30-13 0 0,-116 97-1546 0 0,-24 36 463 0 0</inkml:trace>
</inkml:ink>
</file>

<file path=ppt/ink/ink8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9:50.301"/>
    </inkml:context>
    <inkml:brush xml:id="br0">
      <inkml:brushProperty name="width" value="0.1" units="cm"/>
      <inkml:brushProperty name="height" value="0.1" units="cm"/>
      <inkml:brushProperty name="color" value="#008C3A"/>
    </inkml:brush>
  </inkml:definitions>
  <inkml:trace contextRef="#ctx0" brushRef="#br0">31 249 100 0 0,'0'0'741'0'0,"17"-3"430"0"0,-10-1-1005 0 0,0 0 0 0 0,0-1 0 0 0,-1 0 0 0 0,1 0 0 0 0,-1-1-1 0 0,0 0 1 0 0,-1 0 0 0 0,0 0 0 0 0,0-1 0 0 0,0 0 0 0 0,0 0 0 0 0,-1 0-1 0 0,0 0 1 0 0,-1-1 0 0 0,0 1 0 0 0,0-1 0 0 0,0 0 0 0 0,-1 0 0 0 0,-1 0 0 0 0,1 0-1 0 0,-1-1 1 0 0,0-15 0 0 0,-1 22-132 0 0,0 0-29 0 0,1 1 0 0 0,-1-1 0 0 0,0 0 0 0 0,0 1 1 0 0,0-1-1 0 0,0 1 0 0 0,0-1 0 0 0,0 0 0 0 0,0 1 0 0 0,-1-1 0 0 0,1 1 0 0 0,0-1 0 0 0,-1 1 0 0 0,1-1 0 0 0,-1 1 0 0 0,0-1 0 0 0,1 1 0 0 0,-1-1 0 0 0,0 1 1 0 0,0 0-1 0 0,-1-2 0 0 0,0 0 3 0 0,-1 0 1 0 0,1 0-1 0 0,-1 0 1 0 0,1 1 0 0 0,-1-1-1 0 0,0 1 1 0 0,0 0-1 0 0,-6-4 1 0 0,9 6-8 0 0,-4-2 5 0 0,0 0-1 0 0,-1 0 1 0 0,1 1 0 0 0,-1 0 0 0 0,0 0 0 0 0,1 0 0 0 0,-1 0-1 0 0,0 1 1 0 0,1 0 0 0 0,-1 0 0 0 0,0 0 0 0 0,0 0 0 0 0,-4 2 0 0 0,8-2-8 0 0,-1 1 1 0 0,1-1 0 0 0,0 1 0 0 0,0-1 0 0 0,0 1 0 0 0,0-1 0 0 0,1 1 0 0 0,-1 0 0 0 0,0 0 0 0 0,0-1 0 0 0,0 1 0 0 0,0 0 0 0 0,1 0 0 0 0,-1 0-1 0 0,0 0 1 0 0,1 0 0 0 0,-1 0 0 0 0,1 0 0 0 0,-1 0 0 0 0,1 0 0 0 0,-1 0 0 0 0,1 0 0 0 0,0 1 0 0 0,-1 1 0 0 0,-3 25 12 0 0,4-26-16 0 0,-7 48 41 0 0,4-36-29 0 0,1 0 1 0 0,0 0 0 0 0,1 0 0 0 0,1 0-1 0 0,0 0 1 0 0,1 0 0 0 0,0 0-1 0 0,5 17 1 0 0,-2-16 29 0 0,1 0 1 0 0,0 0-1 0 0,8 14 0 0 0,-11-25-24 0 0,0 0 0 0 0,1 0 0 0 0,-1-1 0 0 0,1 1 0 0 0,0-1 0 0 0,0 0 1 0 0,0 0-1 0 0,0 0 0 0 0,0 0 0 0 0,1 0 0 0 0,-1 0 0 0 0,1-1 0 0 0,0 0 0 0 0,0 0 0 0 0,5 2 0 0 0,-2-3-13 0 0,-1 0-1 0 0,1-1 0 0 0,0 0 0 0 0,0 0 1 0 0,0-1-1 0 0,-1 1 0 0 0,1-2 1 0 0,0 1-1 0 0,-1-1 0 0 0,1 0 1 0 0,-1 0-1 0 0,0-1 0 0 0,1 0 0 0 0,-1 0 1 0 0,0 0-1 0 0,-1-1 0 0 0,1 0 1 0 0,-1 0-1 0 0,6-5 0 0 0,-7 5-270 0 0,0 0 0 0 0,0 0-1 0 0,0 0 1 0 0,-1 0-1 0 0,1 0 1 0 0,-1-1 0 0 0,0 1-1 0 0,-1-1 1 0 0,1 0 0 0 0,-1 0-1 0 0,0 0 1 0 0,0 0 0 0 0,1-7-1 0 0,-1-7-1282 0 0</inkml:trace>
</inkml:ink>
</file>

<file path=ppt/ink/ink8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9:51.482"/>
    </inkml:context>
    <inkml:brush xml:id="br0">
      <inkml:brushProperty name="width" value="0.1" units="cm"/>
      <inkml:brushProperty name="height" value="0.1" units="cm"/>
      <inkml:brushProperty name="color" value="#008C3A"/>
    </inkml:brush>
  </inkml:definitions>
  <inkml:trace contextRef="#ctx0" brushRef="#br0">5 563 492 0 0,'0'0'1069'0'0,"-4"-25"3241"0"0,5 25-4301 0 0,-1-1 1 0 0,1 0 0 0 0,-1 1 0 0 0,1-1 0 0 0,0 1 0 0 0,-1-1 0 0 0,1 1 0 0 0,0 0 0 0 0,0-1-1 0 0,-1 1 1 0 0,1 0 0 0 0,0-1 0 0 0,0 1 0 0 0,0 0 0 0 0,-1 0 0 0 0,1 0 0 0 0,0 0 0 0 0,0 0 0 0 0,0 0-1 0 0,0 0 1 0 0,-1 0 0 0 0,1 0 0 0 0,0 0 0 0 0,0 0 0 0 0,0 1 0 0 0,-1-1 0 0 0,1 0 0 0 0,0 0-1 0 0,0 1 1 0 0,-1-1 0 0 0,1 1 0 0 0,0-1 0 0 0,0 1 0 0 0,2 2 4 0 0,0-1 0 0 0,0 1 0 0 0,-1 0 0 0 0,0 0 0 0 0,1 0 0 0 0,-1 0-1 0 0,0 0 1 0 0,2 4 0 0 0,2 7 10 0 0,0 0 0 0 0,-1 0 1 0 0,5 18-1 0 0,-4-1 26 0 0,-1-1 1 0 0,-2 1-1 0 0,0 34 1 0 0,-3-63-12 0 0,-3-19 252 0 0,0 0 1 0 0,1 0-1 0 0,0-26 0 0 0,6-34-155 0 0,-2 35-96 0 0,8-53 0 0 0,-9 93-46 0 0,-1-11-39 0 0,0 12 44 0 0,0 1-1 0 0,0 0 1 0 0,0 0-1 0 0,0-1 1 0 0,0 1-1 0 0,0 0 1 0 0,0-1-1 0 0,0 1 1 0 0,0 0-1 0 0,1 0 1 0 0,-1-1-1 0 0,0 1 1 0 0,0 0-1 0 0,0-1 1 0 0,0 1-1 0 0,0 0 1 0 0,1 0-1 0 0,-1-1 1 0 0,0 1-1 0 0,0 0 1 0 0,0 0-1 0 0,1 0 1 0 0,-1-1-1 0 0,0 1 1 0 0,0 0-1 0 0,1 0 1 0 0,-1 0-1 0 0,0 0 1 0 0,0-1-1 0 0,1 1 1 0 0,-1 0-1 0 0,0 0 1 0 0,1 0-1 0 0,-1 0 1 0 0,0 0-1 0 0,0 0 1 0 0,1 0-1 0 0,-1 0 1 0 0,0 0-1 0 0,1 0 1 0 0,-1 0-1 0 0,0 0 1 0 0,1 0-1 0 0,-1 0 1 0 0,0 0-1 0 0,0 0 1 0 0,1 1-1 0 0,15 13-8 0 0,-1 1-1 0 0,27 33 1 0 0,-37-41 12 0 0,0 1 0 0 0,0 0-1 0 0,-1 0 1 0 0,0 1 0 0 0,0-1 0 0 0,-1 1-1 0 0,0 0 1 0 0,-1 0 0 0 0,3 17 0 0 0,-5-24-11 0 0,1-1 14 0 0,-1 0-1 0 0,0 0 1 0 0,1 0-1 0 0,-1-1 1 0 0,0 1-1 0 0,0 0 0 0 0,1 0 1 0 0,-1 0-1 0 0,0 0 1 0 0,0 0-1 0 0,0 0 1 0 0,0 0-1 0 0,0 0 0 0 0,-1 0 1 0 0,1 0-1 0 0,0 0 1 0 0,0 0-1 0 0,0 0 1 0 0,-1-1-1 0 0,1 1 1 0 0,-1 0-1 0 0,1 0 0 0 0,-1 0 1 0 0,1 0-1 0 0,-1-1 1 0 0,1 1-1 0 0,-1 0 1 0 0,0-1-1 0 0,1 1 0 0 0,-1 0 1 0 0,0-1-1 0 0,0 1 1 0 0,-1 0-9 0 0,0-6-14 0 0,-9-28 15 0 0,8 15 0 0 0,3-1 3 0 0,9-50 19 0 0,-5 50-14 0 0,-1 1 1 0 0,-1-2 0 0 0,0-18-1 0 0,-1 34-11 0 0,0-1-1 0 0,0 1 1 0 0,0 0 0 0 0,1 0-1 0 0,0 0 1 0 0,-1 0 0 0 0,1 0-1 0 0,1 0 1 0 0,-1 1 0 0 0,0-1-1 0 0,1 1 1 0 0,0-1 0 0 0,0 1-1 0 0,0 0 1 0 0,0 0 0 0 0,0 0-1 0 0,7-4 1 0 0,-8 6-2 0 0,0 0 0 0 0,-1 0 0 0 0,1 0 0 0 0,0 1 0 0 0,0-1 0 0 0,0 1 0 0 0,0-1 1 0 0,0 1-1 0 0,0-1 0 0 0,-1 1 0 0 0,1 0 0 0 0,0 0 0 0 0,0 0 0 0 0,0 0 0 0 0,0 0 0 0 0,0 1 0 0 0,0-1 0 0 0,0 1 0 0 0,0-1 0 0 0,0 1 0 0 0,-1 0 0 0 0,3 0 0 0 0,38 24-332 0 0,-32-18 234 0 0,-9-6 82 0 0,-1-1-2 0 0,0 0 25 0 0,0 0-1 0 0,1 1 1 0 0,-1-1 0 0 0,0 0 0 0 0,0 0-1 0 0,0 1 1 0 0,1-1 0 0 0,-1 0 0 0 0,0 0-1 0 0,0 0 1 0 0,1 0 0 0 0,-1 1 0 0 0,0-1 0 0 0,1 0-1 0 0,-1 0 1 0 0,0 0 0 0 0,0 0 0 0 0,1 0-1 0 0,-1 0 1 0 0,0 0 0 0 0,1 0 0 0 0,-1 0-1 0 0,0 0 1 0 0,0 0 0 0 0,1 0 0 0 0,-1 0 0 0 0,0 0-1 0 0,1 0 1 0 0,-1 0 0 0 0,0 0 0 0 0,1 0-1 0 0,-1 0 1 0 0,0-1 0 0 0,0 1 0 0 0,1 0-1 0 0,-1 0 1 0 0,0-1 0 0 0,6-8 0 0 0,-1-1 1 0 0,0 0-1 0 0,-1 0 0 0 0,0 0 1 0 0,-1-1-1 0 0,0 1 0 0 0,-1-1 0 0 0,0 0 1 0 0,0 0-1 0 0,-1 1 0 0 0,-1-17 1 0 0,0-6 5 0 0,-2 0 1 0 0,-10-55-1 0 0,-15-8 252 0 0,26 94-247 0 0,-3-5 2 0 0,2 6-11 0 0,2 7 4 0 0,8 36-3 0 0,2-1 0 0 0,30 77 0 0 0,50 85 37 0 0,-8-19 9 0 0,-42-92-36 0 0,14 37-439 0 0,-53-127 123 0 0</inkml:trace>
</inkml:ink>
</file>

<file path=ppt/ink/ink8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9:51.851"/>
    </inkml:context>
    <inkml:brush xml:id="br0">
      <inkml:brushProperty name="width" value="0.1" units="cm"/>
      <inkml:brushProperty name="height" value="0.1" units="cm"/>
      <inkml:brushProperty name="color" value="#008C3A"/>
    </inkml:brush>
  </inkml:definitions>
  <inkml:trace contextRef="#ctx0" brushRef="#br0">1 46 336 0 0,'0'0'689'0'0,"9"-28"1832"0"0,-6 25-2467 0 0,0 1-1 0 0,1 0 0 0 0,-1 1 1 0 0,1-1-1 0 0,-1 1 1 0 0,1-1-1 0 0,0 1 0 0 0,-1 0 1 0 0,1 0-1 0 0,0 1 1 0 0,0-1-1 0 0,0 1 0 0 0,0 0 1 0 0,0 0-1 0 0,0 0 0 0 0,0 1 1 0 0,-1-1-1 0 0,1 1 1 0 0,0 0-1 0 0,4 1 0 0 0,3 1 8 0 0,-1 0-1 0 0,0 0 0 0 0,0 1 1 0 0,0 1-1 0 0,-1 0 0 0 0,15 9 1 0 0,-20-11-36 0 0,0 0 0 0 0,0 0 1 0 0,0 0-1 0 0,0 1 0 0 0,0 0 0 0 0,-1-1 1 0 0,0 1-1 0 0,0 0 0 0 0,0 1 0 0 0,0-1 1 0 0,-1 1-1 0 0,1-1 0 0 0,-1 1 0 0 0,0 0 1 0 0,-1-1-1 0 0,1 1 0 0 0,-1 0 0 0 0,0 0 1 0 0,0 0-1 0 0,-1 1 0 0 0,1-1 0 0 0,-1 0 1 0 0,0 0-1 0 0,0 0 0 0 0,-1 0 0 0 0,0 0 1 0 0,0 0-1 0 0,0 0 0 0 0,0 0 0 0 0,-1 0 1 0 0,0 0-1 0 0,0 0 0 0 0,0-1 0 0 0,0 1 1 0 0,-1-1-1 0 0,0 0 0 0 0,0 0 0 0 0,-4 5 1 0 0,0-1-258 0 0,0 0 1 0 0,-1-1 0 0 0,0-1 0 0 0,0 1 0 0 0,0-1 0 0 0,-1 0 0 0 0,0-1 0 0 0,0 0 0 0 0,0-1 0 0 0,-1 1 0 0 0,1-2 0 0 0,-1 1 0 0 0,-12 1 0 0 0,-9-2-1369 0 0</inkml:trace>
</inkml:ink>
</file>

<file path=ppt/ink/ink8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9:53.798"/>
    </inkml:context>
    <inkml:brush xml:id="br0">
      <inkml:brushProperty name="width" value="0.1" units="cm"/>
      <inkml:brushProperty name="height" value="0.1" units="cm"/>
      <inkml:brushProperty name="color" value="#008C3A"/>
    </inkml:brush>
  </inkml:definitions>
  <inkml:trace contextRef="#ctx0" brushRef="#br0">173 60 88 0 0,'15'-51'2604'0'0,"-14"43"-1523"0"0,-3 11-462 0 0,-5 30-326 0 0,-8 47-397 0 0,-113 538 248 0 0,109-546 172 0 0,2-8-3379 0 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05T11:41:52.881"/>
    </inkml:context>
    <inkml:brush xml:id="br0">
      <inkml:brushProperty name="width" value="0.05" units="cm"/>
      <inkml:brushProperty name="height" value="0.05" units="cm"/>
      <inkml:brushProperty name="color" value="#00A0D7"/>
      <inkml:brushProperty name="ignorePressure" value="1"/>
    </inkml:brush>
  </inkml:definitions>
  <inkml:trace contextRef="#ctx0" brushRef="#br0">0 0,'0'0</inkml:trace>
</inkml:ink>
</file>

<file path=ppt/ink/ink8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9:54.467"/>
    </inkml:context>
    <inkml:brush xml:id="br0">
      <inkml:brushProperty name="width" value="0.1" units="cm"/>
      <inkml:brushProperty name="height" value="0.1" units="cm"/>
      <inkml:brushProperty name="color" value="#008C3A"/>
    </inkml:brush>
  </inkml:definitions>
  <inkml:trace contextRef="#ctx0" brushRef="#br0">51 48 288 0 0,'8'-27'2782'0'0,"-23"8"-1899"0"0,13 18-688 0 0,0 4-145 0 0,-3 3-26 0 0,1 1-1 0 0,-1-1 0 0 0,1 1 0 0 0,1 0 1 0 0,0 0-1 0 0,0 0 0 0 0,0 1 1 0 0,1-1-1 0 0,0 1 0 0 0,0-1 0 0 0,1 1 1 0 0,0 0-1 0 0,0 0 0 0 0,1-1 1 0 0,0 1-1 0 0,0 0 0 0 0,1 0 0 0 0,0-1 1 0 0,0 1-1 0 0,1 0 0 0 0,4 13 0 0 0,-6-21-15 0 0,1 1 0 0 0,-1-1-1 0 0,0 0 1 0 0,1 1-1 0 0,-1-1 1 0 0,0 1 0 0 0,0-1-1 0 0,1 0 1 0 0,-1 0 0 0 0,1 1-1 0 0,-1-1 1 0 0,0 0-1 0 0,1 1 1 0 0,-1-1 0 0 0,1 0-1 0 0,-1 0 1 0 0,0 0-1 0 0,1 0 1 0 0,-1 1 0 0 0,1-1-1 0 0,-1 0 1 0 0,1 0-1 0 0,-1 0 1 0 0,1 0 0 0 0,-1 0-1 0 0,1 0 1 0 0,-1 0-1 0 0,1 0 1 0 0,-1 0 0 0 0,1 0-1 0 0,-1-1 1 0 0,1 1 0 0 0,-1 0-1 0 0,0 0 1 0 0,1 0-1 0 0,-1 0 1 0 0,1-1 0 0 0,14-9 149 0 0,-13 8-187 0 0,4-3 50 0 0,-1-1-1 0 0,0 0 1 0 0,-1-1 0 0 0,1 1-1 0 0,-1-1 1 0 0,-1 0 0 0 0,1 0-1 0 0,-1-1 1 0 0,0 1 0 0 0,-1 0-1 0 0,0-1 1 0 0,3-14-1 0 0,3-4-507 0 0</inkml:trace>
</inkml:ink>
</file>

<file path=ppt/ink/ink8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9:55.008"/>
    </inkml:context>
    <inkml:brush xml:id="br0">
      <inkml:brushProperty name="width" value="0.1" units="cm"/>
      <inkml:brushProperty name="height" value="0.1" units="cm"/>
      <inkml:brushProperty name="color" value="#008C3A"/>
    </inkml:brush>
  </inkml:definitions>
  <inkml:trace contextRef="#ctx0" brushRef="#br0">59 0 320 0 0,'0'0'929'0'0,"-4"6"-735"0"0,-3 4-36 0 0,1 1-1 0 0,-1 0 0 0 0,2 0 0 0 0,-1 1 0 0 0,2 0 0 0 0,0 0 0 0 0,0 0 0 0 0,1 0 1 0 0,0 0-1 0 0,1 1 0 0 0,0 21 0 0 0,2-34-144 0 0,0 1 0 0 0,0 0 1 0 0,0 0-1 0 0,0 0 0 0 0,0-1 0 0 0,0 1 0 0 0,0 0 1 0 0,1-1-1 0 0,-1 1 0 0 0,0 0 0 0 0,1 0 0 0 0,-1-1 1 0 0,0 1-1 0 0,1 0 0 0 0,-1-1 0 0 0,1 1 0 0 0,-1-1 1 0 0,1 1-1 0 0,-1-1 0 0 0,1 1 0 0 0,0-1 0 0 0,-1 1 1 0 0,1-1-1 0 0,0 1 0 0 0,-1-1 0 0 0,1 0 0 0 0,0 1 1 0 0,-1-1-1 0 0,1 0 0 0 0,0 0 0 0 0,0 1 0 0 0,-1-1 1 0 0,1 0-1 0 0,0 0 0 0 0,0 0 0 0 0,-1 0 0 0 0,1 0 1 0 0,0 0-1 0 0,0 0 0 0 0,0 0 0 0 0,-1-1 0 0 0,1 1 1 0 0,0 0-1 0 0,0 0 0 0 0,-1-1 0 0 0,1 1 0 0 0,0 0 1 0 0,-1-1-1 0 0,2 0 0 0 0,35-19 248 0 0,-36 19-252 0 0,5-3 17 0 0,-1 0-1 0 0,1 0 1 0 0,0 0-1 0 0,-1-1 1 0 0,0 0-1 0 0,0 0 1 0 0,0 0 0 0 0,-1-1-1 0 0,0 0 1 0 0,0 0-1 0 0,0 0 1 0 0,-1 0-1 0 0,0 0 1 0 0,0-1-1 0 0,0 0 1 0 0,-1 1 0 0 0,2-12-1 0 0,-4 17-21 0 0,0-1 1 0 0,0 1-1 0 0,0-1 0 0 0,0 1 1 0 0,-1-1-1 0 0,1 1 0 0 0,0-1 1 0 0,-1 1-1 0 0,1-1 0 0 0,-1 1 1 0 0,0 0-1 0 0,1-1 0 0 0,-1 1 1 0 0,0 0-1 0 0,0 0 0 0 0,0-1 1 0 0,0 1-1 0 0,0 0 0 0 0,0 0 0 0 0,0 0 1 0 0,0 0-1 0 0,-1 0 0 0 0,1 0 1 0 0,0 1-1 0 0,-1-1 0 0 0,1 0 1 0 0,0 1-1 0 0,-1-1 0 0 0,1 1 1 0 0,-1-1-1 0 0,1 1 0 0 0,-3-1 1 0 0,-2 0-10 0 0,1-1 1 0 0,0 1-1 0 0,-1 0 1 0 0,1 1-1 0 0,0-1 1 0 0,-10 2-1 0 0,-48 14-2783 0 0,59-13 1638 0 0</inkml:trace>
</inkml:ink>
</file>

<file path=ppt/ink/ink8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9:55.538"/>
    </inkml:context>
    <inkml:brush xml:id="br0">
      <inkml:brushProperty name="width" value="0.1" units="cm"/>
      <inkml:brushProperty name="height" value="0.1" units="cm"/>
      <inkml:brushProperty name="color" value="#008C3A"/>
    </inkml:brush>
  </inkml:definitions>
  <inkml:trace contextRef="#ctx0" brushRef="#br0">1 33 20 0 0,'0'0'1239'0'0,"0"-19"1333"0"0,0 18-2553 0 0,1 0 1 0 0,-1 0-1 0 0,1 0 1 0 0,-1 1-1 0 0,1-1 0 0 0,-1 0 1 0 0,1 0-1 0 0,0 1 1 0 0,-1-1-1 0 0,1 1 1 0 0,0-1-1 0 0,0 0 0 0 0,0 1 1 0 0,-1-1-1 0 0,1 1 1 0 0,0 0-1 0 0,0-1 0 0 0,0 1 1 0 0,0 0-1 0 0,0-1 1 0 0,0 1-1 0 0,0 0 0 0 0,-1 0 1 0 0,1 0-1 0 0,0 0 1 0 0,0 0-1 0 0,2 0 1 0 0,-1 0 11 0 0,1 1 1 0 0,-1-1 0 0 0,0 1 0 0 0,1 0 0 0 0,-1 0 0 0 0,0 0 0 0 0,0 0 0 0 0,0 0 0 0 0,0 0 0 0 0,0 1 0 0 0,4 2 0 0 0,5 8 59 0 0,-1 0 1 0 0,0 1 0 0 0,-1 0 0 0 0,0 1-1 0 0,-1-1 1 0 0,-1 2 0 0 0,0-1-1 0 0,-1 1 1 0 0,9 30 0 0 0,5 12 124 0 0,-5-17 43 0 0,13 66 1 0 0,-28-106-258 0 0,1 2 41 0 0,2-3-1119 0 0,-1 0 912 0 0,0 0-1 0 0,-1-1 1 0 0,1 1-1 0 0,0 0 1 0 0,-1 0-1 0 0,0-1 1 0 0,1 1-1 0 0,-1-1 0 0 0,0 1 1 0 0,1-1-1 0 0,-1 0 1 0 0,0 1-1 0 0,0-1 1 0 0,-1 0-1 0 0,1 0 1 0 0,0 0-1 0 0,0-3 1 0 0,5-16-1198 0 0</inkml:trace>
</inkml:ink>
</file>

<file path=ppt/ink/ink8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9:55.909"/>
    </inkml:context>
    <inkml:brush xml:id="br0">
      <inkml:brushProperty name="width" value="0.1" units="cm"/>
      <inkml:brushProperty name="height" value="0.1" units="cm"/>
      <inkml:brushProperty name="color" value="#008C3A"/>
    </inkml:brush>
  </inkml:definitions>
  <inkml:trace contextRef="#ctx0" brushRef="#br0">315 0 256 0 0,'-68'154'2952'0'0,"41"-85"-2748"0"0,-2-2 0 0 0,-3-1 0 0 0,-49 73 0 0 0,8-36 319 0 0,72-101-550 0 0,-2 7-2509 0 0</inkml:trace>
</inkml:ink>
</file>

<file path=ppt/ink/ink8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9:56.462"/>
    </inkml:context>
    <inkml:brush xml:id="br0">
      <inkml:brushProperty name="width" value="0.1" units="cm"/>
      <inkml:brushProperty name="height" value="0.1" units="cm"/>
      <inkml:brushProperty name="color" value="#008C3A"/>
    </inkml:brush>
  </inkml:definitions>
  <inkml:trace contextRef="#ctx0" brushRef="#br0">182 34 80 0 0,'-20'-31'2932'0'0,"18"31"-2897"0"0,0-1 0 0 0,0 1 0 0 0,0-1 1 0 0,0 1-1 0 0,0 0 0 0 0,0 0 0 0 0,0 0 1 0 0,0 0-1 0 0,0 0 0 0 0,0 0 0 0 0,0 1 1 0 0,0-1-1 0 0,0 1 0 0 0,1-1 0 0 0,-1 1 1 0 0,0 0-1 0 0,0 0 0 0 0,0 0 0 0 0,1 0 1 0 0,-3 1-1 0 0,-1 2 35 0 0,0 0 1 0 0,0 1-1 0 0,1-1 0 0 0,-1 1 0 0 0,1 0 1 0 0,-5 7-1 0 0,-4 8 140 0 0,2 0-1 0 0,-14 33 1 0 0,17-36-92 0 0,2 0-1 0 0,0 1 1 0 0,-4 20-1 0 0,9-34-86 0 0,0 1 0 0 0,0 0 0 0 0,1 0 0 0 0,-1 0 0 0 0,1-1 0 0 0,0 1 0 0 0,1 0 0 0 0,-1 0-1 0 0,1 0 1 0 0,0 0 0 0 0,0-1 0 0 0,0 1 0 0 0,1 0 0 0 0,-1-1 0 0 0,1 1 0 0 0,0-1 0 0 0,4 6 0 0 0,-4-9-18 0 0,0 1 1 0 0,0-1-1 0 0,-1 1 1 0 0,1-1-1 0 0,1 0 1 0 0,-1 0-1 0 0,0 0 1 0 0,0 0-1 0 0,0 0 1 0 0,1 0-1 0 0,-1-1 1 0 0,0 1-1 0 0,1-1 1 0 0,-1 1-1 0 0,0-1 1 0 0,1 0-1 0 0,-1 0 1 0 0,0 0-1 0 0,1 0 1 0 0,-1-1-1 0 0,0 1 1 0 0,1-1-1 0 0,-1 1 1 0 0,0-1-1 0 0,1 0 1 0 0,-1 0-1 0 0,0 0 1 0 0,0 0-1 0 0,0 0 1 0 0,3-3-1 0 0,4 0 12 0 0,-1-1 1 0 0,-1 0-1 0 0,1-1 0 0 0,-1 0 0 0 0,0 0 0 0 0,11-13 1 0 0,-14 14-34 0 0,-1-1 0 0 0,1 1 0 0 0,-1-1 0 0 0,0 0 0 0 0,0 0 0 0 0,-1 0 0 0 0,0 0 0 0 0,0-1 0 0 0,0 1 0 0 0,-1 0 0 0 0,0-1 0 0 0,0 0 1 0 0,-1 1-1 0 0,0-1 0 0 0,0 1 0 0 0,0-1 0 0 0,-2-8 0 0 0,1 11-23 0 0,0 0 1 0 0,0 1-1 0 0,0 0 0 0 0,-1-1 1 0 0,1 1-1 0 0,-1 0 0 0 0,0-1 1 0 0,0 1-1 0 0,0 0 0 0 0,0 0 1 0 0,-1 1-1 0 0,1-1 0 0 0,-1 0 1 0 0,1 1-1 0 0,-1 0 1 0 0,0-1-1 0 0,0 1 0 0 0,0 0 1 0 0,-1 0-1 0 0,1 1 0 0 0,0-1 1 0 0,0 1-1 0 0,-1 0 0 0 0,1 0 1 0 0,-1 0-1 0 0,0 0 0 0 0,1 0 1 0 0,-1 1-1 0 0,1-1 0 0 0,-1 1 1 0 0,0 0-1 0 0,1 0 0 0 0,-7 2 1 0 0,3-2-299 0 0,1 1 0 0 0,-1 0 1 0 0,0 0-1 0 0,1 1 0 0 0,0 0 1 0 0,-1 0-1 0 0,1 0 0 0 0,0 1 1 0 0,-7 3-1 0 0</inkml:trace>
</inkml:ink>
</file>

<file path=ppt/ink/ink8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19:56.849"/>
    </inkml:context>
    <inkml:brush xml:id="br0">
      <inkml:brushProperty name="width" value="0.1" units="cm"/>
      <inkml:brushProperty name="height" value="0.1" units="cm"/>
      <inkml:brushProperty name="color" value="#008C3A"/>
    </inkml:brush>
  </inkml:definitions>
  <inkml:trace contextRef="#ctx0" brushRef="#br0">132 15 240 0 0,'0'0'653'0'0,"-1"-11"-318"0"0,-2 7-155 0 0,0 10 910 0 0,-36 137 202 0 0,-36 262 0 0 0,72-382-1215 0 0,0-8-7 0 0,1 0 1 0 0,1 0-1 0 0,0 0 0 0 0,0 1 1 0 0,2-1-1 0 0,0 0 0 0 0,0 0 1 0 0,7 25-1 0 0,-8-39-154 0 0,1 0 0 0 0,-1-1 0 0 0,0 1 0 0 0,1 0 0 0 0,-1 0 0 0 0,1 0 0 0 0,-1-1 0 0 0,1 1-1 0 0,0 0 1 0 0,-1-1 0 0 0,1 1 0 0 0,0-1 0 0 0,-1 1 0 0 0,1-1 0 0 0,0 1 0 0 0,0-1 0 0 0,0 1 0 0 0,-1-1 0 0 0,1 0 0 0 0,0 1 0 0 0,0-1 0 0 0,0 0 0 0 0,0 0 0 0 0,0 1 0 0 0,-1-1 0 0 0,1 0 0 0 0,0 0 0 0 0,0 0 0 0 0,0 0 0 0 0,0 0 0 0 0,0 0-1 0 0,0-1 1 0 0,0 1 0 0 0,0 0 0 0 0,-1 0 0 0 0,1-1 0 0 0,2 0 0 0 0,12-6-1378 0 0</inkml:trace>
</inkml:ink>
</file>

<file path=ppt/ink/ink8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20:09.201"/>
    </inkml:context>
    <inkml:brush xml:id="br0">
      <inkml:brushProperty name="width" value="0.1" units="cm"/>
      <inkml:brushProperty name="height" value="0.1" units="cm"/>
      <inkml:brushProperty name="color" value="#008C3A"/>
    </inkml:brush>
  </inkml:definitions>
  <inkml:trace contextRef="#ctx0" brushRef="#br0">0 4770 236 0 0,'0'0'1581'0'0,"6"1"-1498"0"0,18 7-3 0 0,-18-7 641 0 0,85-11-136 0 0,-89 10-510 0 0,54-7 339 0 0,-54 6-383 0 0,53-9 173 0 0,-39 5-176 0 0,-13 5-15 0 0,50-14 128 0 0,-35 10-123 0 0,61-19 56 0 0,-77 22-78 0 0,1 1 0 0 0,0 0 1 0 0,1-1-1 0 0,-1 1 0 0 0,1-1 1 0 0,-1 0-1 0 0,0 0 1 0 0,1 0-1 0 0,-1-1 1 0 0,4-1-1 0 0,7-3 82 0 0,-2 2-68 0 0,34-13 8 0 0,-40 14-13 0 0,1 0 0 0 0,0 1-1 0 0,0 0 1 0 0,0 0 0 0 0,13-2 0 0 0,-17 4-17 0 0,47-20 65 0 0,99-42-132 0 0,70-34 78 0 0,-5-7 64 0 0,30-6 84 0 0,-196 85-143 0 0,86-58-1 0 0,-100 59-32 0 0,289-174 28 0 0,-75 32 56 0 0,-98 63-48 0 0,123-61 48 0 0,-149 92 72 0 0,-7-1 64 0 0,43-25 96 0 0,-71 44-146 0 0,138-109 1 0 0,203-198 153 0 0,-219 157-120 0 0,-104 97-90 0 0,128-98-1 0 0,27 7 144 0 0,-190 139-159 0 0,-2-3 1 0 0,-3-2 0 0 0,-2-4 0 0 0,103-141 0 0 0,16-1 46 0 0,-66 81-103 0 0,-38 42-20 0 0,4 3 1 0 0,3 4 0 0 0,162-113-1 0 0,7-5 8 0 0,-204 160-2 0 0,205-136-3 0 0,125-22-38 0 0,-340 176 47 0 0,0 2 0 0 0,1 2 0 0 0,0 1 0 0 0,51-8 0 0 0,-21 4 18 0 0,111-18-40 0 0,-175 34 13 0 0,6 1 0 0 0,13 4-1 0 0,111 19-10 0 0,-123-20-20 0 0,23 8 1552 0 0,-44-6-1633 0 0,-72 56-4577 0 0,63-47 2732 0 0</inkml:trace>
</inkml:ink>
</file>

<file path=ppt/ink/ink8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20:45.782"/>
    </inkml:context>
    <inkml:brush xml:id="br0">
      <inkml:brushProperty name="width" value="0.1" units="cm"/>
      <inkml:brushProperty name="height" value="0.1" units="cm"/>
      <inkml:brushProperty name="color" value="#F6630D"/>
    </inkml:brush>
  </inkml:definitions>
  <inkml:trace contextRef="#ctx0" brushRef="#br0">68 3280 56 0 0,'0'0'97'0'0,"-2"-1"164"0"0,0 0 0 0 0,-1 1 0 0 0,1-1 0 0 0,-1 1 0 0 0,0 0 0 0 0,1-1 0 0 0,-1 1 0 0 0,1 0 0 0 0,-1 0 0 0 0,-3 1 0 0 0,-5 20-490 0 0,10-20 191 0 0,-12 14 799 0 0,11-15-713 0 0,-7-48-884 0 0,8 45 817 0 0,2 0-16 0 0,-1-8 37 0 0,1 8 222 0 0,0 1-211 0 0,-1 1 18 0 0,0 1 0 0 0,0 0 0 0 0,0-1 0 0 0,0 1 0 0 0,0 0-1 0 0,0 0 1 0 0,0-1 0 0 0,0 1 0 0 0,0 0 0 0 0,0 0 0 0 0,0-1 0 0 0,1 1 0 0 0,-1 0 0 0 0,0 0 0 0 0,0-1 0 0 0,0 1 0 0 0,0 0 0 0 0,0 0 0 0 0,1-1 0 0 0,-1 1 0 0 0,0 0 0 0 0,0 0 0 0 0,0 0-1 0 0,1 0 1 0 0,-1-1 0 0 0,0 1 0 0 0,0 0 0 0 0,1 0 0 0 0,-1 0 0 0 0,0 0 0 0 0,0 0 0 0 0,1 0 0 0 0,-1 0 0 0 0,0 0 0 0 0,1 0 0 0 0,-1 0 0 0 0,0-1 0 0 0,0 1 0 0 0,1 1 0 0 0,-1-1 0 0 0,0 0 0 0 0,0 0-1 0 0,1 0 1 0 0,4 2-54 0 0,-1-1 100 0 0,0 1 0 0 0,0-1-1 0 0,0 0 1 0 0,0 0 0 0 0,0 0-1 0 0,0 0 1 0 0,1-1 0 0 0,-1 1 0 0 0,0-1-1 0 0,0 0 1 0 0,6-1 0 0 0,-8 0 46 0 0,65-3 355 0 0,-3-9-188 0 0,-62 13-268 0 0,36-12 113 0 0,-25 10-62 0 0,0-1-1 0 0,0-1 1 0 0,-1 0-1 0 0,1-1 1 0 0,15-9 0 0 0,-19 10-14 0 0,-7 3-45 0 0,22-10 120 0 0,31 0 39 0 0,-52 10-176 0 0,40 2 28 0 0,-41-2-20 0 0,51-8-15 0 0,-51 9 6 0 0,49-10 38 0 0,-50 10-28 0 0,2-1-5 0 0,7-1 6 0 0,60-7 63 0 0,-67 8-73 0 0,52-11 66 0 0,-8 0-55 0 0,-45 11-13 0 0,48-14 16 0 0,-14-5-37 0 0,136-44 24 0 0,-41 10 56 0 0,14-7 13 0 0,-49 1-62 0 0,-94 59 7 0 0,3-3-17 0 0,1 1 1 0 0,0 0-1 0 0,0 1 0 0 0,-1-1 0 0 0,11-2 0 0 0,-14 4 2 0 0,90-42-41 0 0,27-5 46 0 0,-70 24 74 0 0,-47 23-66 0 0,32-15 2 0 0,-26 11-14 0 0,0 0-1 0 0,1 0 0 0 0,-1 1 1 0 0,1-1-1 0 0,0 2 0 0 0,18-5 1 0 0,10-6 1 0 0,-35 13-2 0 0,29-17 20 0 0,-23 14-12 0 0,41-23 21 0 0,72-29 0 0 0,-112 52-39 0 0,50-25-12 0 0,-54 27 35 0 0,3 0-15 0 0,0 0 0 0 0,0-1 1 0 0,0 0-1 0 0,-1 0 0 0 0,1 0 1 0 0,9-7-1 0 0,-5 3 8 0 0,0 1 0 0 0,1 0 0 0 0,17-6 0 0 0,-17 7 1 0 0,-1 0 0 0 0,1 0 0 0 0,20-14 0 0 0,-31 18-5 0 0,47-23-27 0 0,32-12 104 0 0,-80 35-92 0 0,22-11-32 0 0,-4-2 44 0 0,1 1-1 0 0,27-14 1 0 0,-28 16 5 0 0,35-21 31 0 0,-42 26-26 0 0,70-37-38 0 0,-9 7-6 0 0,41-16 99 0 0,-87 36-71 0 0,41-19 13 0 0,-67 34-11 0 0,58-34 26 0 0,1 8 4 0 0,-58 27-36 0 0,44-21 34 0 0,-33 19-25 0 0,-1-1 1 0 0,-1 0 0 0 0,1-1-1 0 0,0 0 1 0 0,-1-1 0 0 0,0 0-1 0 0,20-13 1 0 0,3-1 14 0 0,-20 11-1 0 0,1 2 1 0 0,0 0-1 0 0,18-5 1 0 0,7-3-37 0 0,-33 13 15 0 0,23-11-6 0 0,114-58-18 0 0,-130 62 32 0 0,1 1 1 0 0,0 1 0 0 0,20-6-1 0 0,-34 12 14 0 0,73-34-44 0 0,149-76-61 0 0,-154 82 123 0 0,30-16 20 0 0,27-15-71 0 0,100-49 82 0 0,-198 94-95 0 0,55-19 0 0 0,-54 23 70 0 0,52-26 0 0 0,-48 19-45 0 0,1 2 0 0 0,47-14 1 0 0,-43 17-74 0 0,66-32 1 0 0,43-28 75 0 0,176-108-51 0 0,-188 104 86 0 0,60-27-71 0 0,-133 73 68 0 0,98-64 0 0 0,6-4-56 0 0,-56 40 42 0 0,147-70-96 0 0,-116 67 126 0 0,-106 49-17 0 0,30-12-36 0 0,1 2 0 0 0,86-15 0 0 0,15 1 15 0 0,11-2 193 0 0,-120 28-138 0 0,26-1 11 0 0,-47 8-46 0 0,51-12-1 0 0,-32 5 117 0 0,0 3 0 0 0,0 2 0 0 0,82 4 0 0 0,-110 1-122 0 0,35 0 77 0 0,-59 0-99 0 0,15 2 190 0 0</inkml:trace>
</inkml:ink>
</file>

<file path=ppt/ink/ink8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20:53.997"/>
    </inkml:context>
    <inkml:brush xml:id="br0">
      <inkml:brushProperty name="width" value="0.1" units="cm"/>
      <inkml:brushProperty name="height" value="0.1" units="cm"/>
      <inkml:brushProperty name="color" value="#F6630D"/>
    </inkml:brush>
  </inkml:definitions>
  <inkml:trace contextRef="#ctx0" brushRef="#br0">137 40 92 0 0,'0'0'4591'0'0,"17"-40"-3451"0"0,-31 93-898 0 0,2 1 0 0 0,-8 79 1 0 0,18-121-198 0 0,-48 405 532 0 0,37-336-424 0 0,-2-48-994 0 0,14-32 640 0 0,1 0 0 0 0,-1-1 1 0 0,1 1-1 0 0,-1 0 0 0 0,0 0 0 0 0,0 0 0 0 0,1-1 0 0 0,-1 1 0 0 0,0-1 1 0 0,0 1-1 0 0,0 0 0 0 0,0-1 0 0 0,0 1 0 0 0,0-1 0 0 0,0 0 1 0 0,1 1-1 0 0,-3-1 0 0 0,-9 0-1416 0 0</inkml:trace>
</inkml:ink>
</file>

<file path=ppt/ink/ink8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20:54.737"/>
    </inkml:context>
    <inkml:brush xml:id="br0">
      <inkml:brushProperty name="width" value="0.1" units="cm"/>
      <inkml:brushProperty name="height" value="0.1" units="cm"/>
      <inkml:brushProperty name="color" value="#F6630D"/>
    </inkml:brush>
  </inkml:definitions>
  <inkml:trace contextRef="#ctx0" brushRef="#br0">18 156 20 0 0,'0'0'410'0'0,"-13"-43"1896"0"0,12 40-2235 0 0,0-1-1 0 0,1 1 1 0 0,-1-1 0 0 0,0 1-1 0 0,1-1 1 0 0,0 1 0 0 0,0-1-1 0 0,0 1 1 0 0,0-1-1 0 0,1 1 1 0 0,-1-1 0 0 0,1 1-1 0 0,0-1 1 0 0,0 1-1 0 0,0 0 1 0 0,0-1 0 0 0,1 1-1 0 0,-1 0 1 0 0,1 0 0 0 0,0 0-1 0 0,0 0 1 0 0,0 0-1 0 0,0 0 1 0 0,1 1 0 0 0,-1-1-1 0 0,1 1 1 0 0,-1-1-1 0 0,1 1 1 0 0,0 0 0 0 0,0 0-1 0 0,4-2 1 0 0,-3 2-37 0 0,0 0 1 0 0,1 0-1 0 0,-1 1 0 0 0,0-1 1 0 0,1 1-1 0 0,-1 0 0 0 0,1 1 1 0 0,-1-1-1 0 0,1 1 0 0 0,-1-1 1 0 0,1 1-1 0 0,0 1 0 0 0,-1-1 1 0 0,1 1-1 0 0,-1-1 0 0 0,1 2 1 0 0,-1-1-1 0 0,1 0 0 0 0,-1 1 1 0 0,0-1-1 0 0,0 1 0 0 0,0 1 1 0 0,5 2-1 0 0,6 7 15 0 0,0 1 0 0 0,-1 0-1 0 0,-1 1 1 0 0,0 0 0 0 0,0 1 0 0 0,-2 1 0 0 0,0 0 0 0 0,-1 0 0 0 0,0 1-1 0 0,-2 0 1 0 0,10 27 0 0 0,-10-22 19 0 0,-2 0-1 0 0,0 0 1 0 0,-2 1-1 0 0,0 0 1 0 0,-1-1-1 0 0,-2 1 1 0 0,0 0-1 0 0,-2 0 1 0 0,-4 30-1 0 0,-4-3 32 0 0,-2 14 76 0 0,8-23-4566 0 0</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2.882"/>
    </inkml:context>
    <inkml:brush xml:id="br0">
      <inkml:brushProperty name="width" value="0.05" units="cm"/>
      <inkml:brushProperty name="height" value="0.05" units="cm"/>
      <inkml:brushProperty name="color" value="#00A0D7"/>
    </inkml:brush>
  </inkml:definitions>
  <inkml:trace contextRef="#ctx0" brushRef="#br0">0 34 1180 0 0,'0'0'2240'0'0,"15"-17"313"0"0,-8 13-921 0 0,1-3-1752 0 0,-2 2-920 0 0</inkml:trace>
</inkml:ink>
</file>

<file path=ppt/ink/ink8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20:55.077"/>
    </inkml:context>
    <inkml:brush xml:id="br0">
      <inkml:brushProperty name="width" value="0.1" units="cm"/>
      <inkml:brushProperty name="height" value="0.1" units="cm"/>
      <inkml:brushProperty name="color" value="#F6630D"/>
    </inkml:brush>
  </inkml:definitions>
  <inkml:trace contextRef="#ctx0" brushRef="#br0">0 126 136 0 0,'20'-16'1509'0'0,"14"-1"-1058"0"0,0 1 1 0 0,1 2-1 0 0,72-19 0 0 0,-34 12-2204 0 0,-48 13 796 0 0</inkml:trace>
</inkml:ink>
</file>

<file path=ppt/ink/ink8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20:55.589"/>
    </inkml:context>
    <inkml:brush xml:id="br0">
      <inkml:brushProperty name="width" value="0.1" units="cm"/>
      <inkml:brushProperty name="height" value="0.1" units="cm"/>
      <inkml:brushProperty name="color" value="#F6630D"/>
    </inkml:brush>
  </inkml:definitions>
  <inkml:trace contextRef="#ctx0" brushRef="#br0">180 9 40 0 0,'-41'-8'2554'0'0,"33"11"-2414"0"0,-1 0-1 0 0,1 0 1 0 0,0 1 0 0 0,1 0 0 0 0,-1 1 0 0 0,1 0 0 0 0,0 0 0 0 0,0 0 0 0 0,0 1 0 0 0,1 0 0 0 0,0 1 0 0 0,0-1 0 0 0,0 1 0 0 0,-4 8 0 0 0,6-10-87 0 0,1-1 0 0 0,0 1 0 0 0,0 0 1 0 0,0 0-1 0 0,1 0 0 0 0,0 1 1 0 0,0-1-1 0 0,0 1 0 0 0,1-1 0 0 0,0 1 1 0 0,0-1-1 0 0,0 1 0 0 0,1 0 0 0 0,0 0 1 0 0,0-1-1 0 0,0 1 0 0 0,0 0 1 0 0,1-1-1 0 0,0 1 0 0 0,1 0 0 0 0,-1-1 1 0 0,1 0-1 0 0,3 8 0 0 0,-2-8-29 0 0,1 0 0 0 0,-1-1 0 0 0,1 1 0 0 0,0-1 0 0 0,0 0 0 0 0,0 0 0 0 0,1-1 0 0 0,-1 1 0 0 0,1-1 0 0 0,0 0 0 0 0,7 3 0 0 0,68 26 138 0 0,-22-10-105 0 0,-44-15-35 0 0,0 0 1 0 0,-1 1-1 0 0,24 19 0 0 0,-33-24-15 0 0,0 1-1 0 0,1 0 0 0 0,-2 0 0 0 0,1 0 1 0 0,0 1-1 0 0,-1-1 0 0 0,0 1 0 0 0,0 0 0 0 0,0 0 1 0 0,-1 0-1 0 0,1 0 0 0 0,-1 0 0 0 0,2 10 1 0 0,-4-12-6 0 0,0 1 1 0 0,0-1 0 0 0,0 0 0 0 0,-1 1-1 0 0,0-1 1 0 0,1 0 0 0 0,-1 0 0 0 0,0 0-1 0 0,0 1 1 0 0,-1-1 0 0 0,1 0 0 0 0,-1 0-1 0 0,1 0 1 0 0,-1-1 0 0 0,0 1 0 0 0,0 0-1 0 0,0-1 1 0 0,-1 1 0 0 0,-3 2 0 0 0,-3 4 3 0 0,-1 0 1 0 0,0-1 0 0 0,-16 9 0 0 0,18-12-77 0 0,1 0-1 0 0,-1 0 1 0 0,0-1-1 0 0,0-1 1 0 0,0 1 0 0 0,0-1-1 0 0,-1 0 1 0 0,1-1-1 0 0,-1 0 1 0 0,0 0-1 0 0,-12 0 1 0 0,20-2-46 0 0,1 0 0 0 0,-1 0 0 0 0,0-1 0 0 0,0 1 0 0 0,1 0 0 0 0,-1 0 0 0 0,0-1 0 0 0,1 1 0 0 0,-1 0 0 0 0,1-1 0 0 0,-1 1 0 0 0,0-1 0 0 0,1 1 0 0 0,-1 0 0 0 0,1-1-1 0 0,-1 1 1 0 0,1-1 0 0 0,-1 0 0 0 0,1 1 0 0 0,-1-1 0 0 0,1 1 0 0 0,0-1 0 0 0,-1 0 0 0 0,1 1 0 0 0,0-1 0 0 0,-1-1 0 0 0,-1-12-1399 0 0</inkml:trace>
</inkml:ink>
</file>

<file path=ppt/ink/ink8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20:56.316"/>
    </inkml:context>
    <inkml:brush xml:id="br0">
      <inkml:brushProperty name="width" value="0.1" units="cm"/>
      <inkml:brushProperty name="height" value="0.1" units="cm"/>
      <inkml:brushProperty name="color" value="#F6630D"/>
    </inkml:brush>
  </inkml:definitions>
  <inkml:trace contextRef="#ctx0" brushRef="#br0">7 137 256 0 0,'0'0'1974'0'0,"-1"0"-1952"0"0,1 0 0 0 0,0 0-1 0 0,0 0 1 0 0,-1 0-1 0 0,1-1 1 0 0,0 1 0 0 0,0 0-1 0 0,-1 0 1 0 0,1 0 0 0 0,0 0-1 0 0,0 0 1 0 0,0 0 0 0 0,-1 0-1 0 0,1 0 1 0 0,0-1 0 0 0,0 1-1 0 0,0 0 1 0 0,-1 0 0 0 0,1 0-1 0 0,0 0 1 0 0,0-1 0 0 0,0 1-1 0 0,0 0 1 0 0,0 0 0 0 0,0 0-1 0 0,-1-1 1 0 0,1 1-1 0 0,0 0 1 0 0,0 0 0 0 0,0-1-1 0 0,0 1 1 0 0,0 0 0 0 0,0 0-1 0 0,0-1 1 0 0,0 1 0 0 0,0 0-1 0 0,0 0 1 0 0,0 0 0 0 0,0-1-1 0 0,0 1 1 0 0,0 0 0 0 0,0 0-1 0 0,0-1 1 0 0,0 1 0 0 0,0 0-1 0 0,1 0 1 0 0,-1 0 0 0 0,0-1-1 0 0,0 1 1 0 0,0 0-1 0 0,0 0 1 0 0,0 0 0 0 0,1-1-1 0 0,-1 1 1 0 0,0 0 0 0 0,0 0-1 0 0,0 0 1 0 0,0 0 0 0 0,1-1-1 0 0,-1 1 1 0 0,54-19 295 0 0,0 2-1 0 0,1 3 1 0 0,63-8-1 0 0,-105 23-1320 0 0,-23 8 817 0 0,6-7 171 0 0,1 0-1 0 0,-1-1 0 0 0,0 1 0 0 0,1-1 1 0 0,-1 0-1 0 0,0 0 0 0 0,0 0 1 0 0,0-1-1 0 0,0 0 0 0 0,-6 1 0 0 0,7-2 4 0 0,-2 1 42 0 0,1 0 0 0 0,0-1 0 0 0,0 0 0 0 0,0 0 0 0 0,0 0 0 0 0,0 0 0 0 0,0-1 0 0 0,0 1 0 0 0,0-1 0 0 0,-6-5 0 0 0,8 6 60 0 0,2 1-78 0 0,-1 0 0 0 0,0-1 0 0 0,1 1 0 0 0,-1 0 0 0 0,1-1-1 0 0,-1 1 1 0 0,1 0 0 0 0,-1-1 0 0 0,1 1 0 0 0,-1-1 0 0 0,1 1 0 0 0,-1 0 0 0 0,1-1 0 0 0,0 1 0 0 0,-1-1-1 0 0,1 0 1 0 0,0 1 0 0 0,-1-1 0 0 0,1 1 0 0 0,0-1 0 0 0,0 1 0 0 0,-1-1 0 0 0,1 0 0 0 0,0 1-1 0 0,0-1 1 0 0,0 0 0 0 0,0 1 0 0 0,0-1 0 0 0,0 1 0 0 0,0-1 0 0 0,0-1 0 0 0,5-23 385 0 0,-4 24-383 0 0,-1 0-1 0 0,1 0 1 0 0,0 1-1 0 0,-1-1 1 0 0,1 0-1 0 0,0 0 0 0 0,-1 0 1 0 0,1 1-1 0 0,0-1 1 0 0,0 0-1 0 0,0 0 1 0 0,0 1-1 0 0,-1-1 1 0 0,1 1-1 0 0,0-1 0 0 0,0 1 1 0 0,0-1-1 0 0,0 1 1 0 0,0 0-1 0 0,0 0 1 0 0,1-1-1 0 0,-1 1 0 0 0,0 0 1 0 0,0 0-1 0 0,0 0 1 0 0,0 0-1 0 0,2 0 1 0 0,-1 1-1 0 0,0 0 0 0 0,0 0 0 0 0,-1 0 1 0 0,1 0-1 0 0,0 0 0 0 0,0 1 0 0 0,-1-1 1 0 0,1 1-1 0 0,-1-1 0 0 0,1 1 0 0 0,-1-1 1 0 0,0 1-1 0 0,2 2 0 0 0,4 8 28 0 0,0-1-1 0 0,-1 2 0 0 0,6 19 1 0 0,7 31 48 0 0,-3 1 0 0 0,-2 1 0 0 0,7 104 1 0 0,-5-33-142 0 0,-16-134-112 0 0,7 33 105 0 0,2-19-2932 0 0,2-11 1673 0 0</inkml:trace>
</inkml:ink>
</file>

<file path=ppt/ink/ink8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20:57.183"/>
    </inkml:context>
    <inkml:brush xml:id="br0">
      <inkml:brushProperty name="width" value="0.1" units="cm"/>
      <inkml:brushProperty name="height" value="0.1" units="cm"/>
      <inkml:brushProperty name="color" value="#F6630D"/>
    </inkml:brush>
  </inkml:definitions>
  <inkml:trace contextRef="#ctx0" brushRef="#br0">74 88 356 0 0,'-5'21'3071'0'0,"-10"89"-1936"0"0,13-89-969 0 0,-19 138 839 0 0,-9-26 1180 0 0,30-142-2107 0 0,16-177 280 0 0,-14 171-350 0 0,0-1 0 0 0,0 0 0 0 0,1 0 0 0 0,2 1 0 0 0,-1 0 0 0 0,2 0 0 0 0,0 0 0 0 0,0 0 1 0 0,1 1-1 0 0,1 0 0 0 0,1 1 0 0 0,0 0 0 0 0,12-14 0 0 0,-19 25-10 0 0,0 0-1 0 0,1-1 1 0 0,-1 2 0 0 0,0-1 0 0 0,1 0 0 0 0,-1 0-1 0 0,1 1 1 0 0,-1-1 0 0 0,1 1 0 0 0,0 0 0 0 0,0 0-1 0 0,-1 0 1 0 0,1 0 0 0 0,0 1 0 0 0,0-1 0 0 0,0 1 0 0 0,0-1-1 0 0,0 1 1 0 0,0 0 0 0 0,0 0 0 0 0,4 1 0 0 0,-3 0-2 0 0,1 1 1 0 0,-1-1 0 0 0,0 1 0 0 0,0 0 0 0 0,0 1 0 0 0,0-1 0 0 0,0 1 0 0 0,-1-1 0 0 0,1 1-1 0 0,-1 0 1 0 0,1 0 0 0 0,4 7 0 0 0,1 2-3 0 0,1 2 1 0 0,-2-1-1 0 0,0 1 0 0 0,-1 0 0 0 0,0 0 1 0 0,-1 1-1 0 0,5 19 0 0 0,-3-3 18 0 0,-5-16 27 0 0,1 1 1 0 0,0-1-1 0 0,8 16 0 0 0,-12-34-38 0 0,0 1 0 0 0,0 0 0 0 0,0-1 0 0 0,0 1 0 0 0,1 0 0 0 0,-1 0-1 0 0,1-1 1 0 0,0 1 0 0 0,-1 0 0 0 0,1 0 0 0 0,2-3 0 0 0,-2 3 0 0 0,-1 2-1 0 0,11-48-31 0 0,34-88-1 0 0,-40 123 21 0 0,1 0 1 0 0,1 1 0 0 0,0 0 0 0 0,1 0 0 0 0,0 0-1 0 0,1 1 1 0 0,0 0 0 0 0,1 1 0 0 0,0 0 0 0 0,23-17-1 0 0,-32 26 9 0 0,0 0 0 0 0,0 0-1 0 0,0 0 1 0 0,0 0 0 0 0,0 1-1 0 0,1-1 1 0 0,-1 0 0 0 0,0 0-1 0 0,1 1 1 0 0,-1-1 0 0 0,0 1-1 0 0,1-1 1 0 0,-1 1 0 0 0,1 0-1 0 0,-1 0 1 0 0,0-1 0 0 0,1 1-1 0 0,-1 0 1 0 0,1 0 0 0 0,-1 0-1 0 0,1 0 1 0 0,-1 1 0 0 0,1-1-1 0 0,-1 0 1 0 0,0 1 0 0 0,1-1-1 0 0,-1 1 1 0 0,1-1 0 0 0,-1 1-1 0 0,0-1 1 0 0,0 1 0 0 0,1 0-1 0 0,-1 0 1 0 0,0 0 0 0 0,0 0-1 0 0,0 0 1 0 0,0 0 0 0 0,0 0-1 0 0,0 0 1 0 0,0 0 0 0 0,0 0-1 0 0,-1 1 1 0 0,1-1-1 0 0,0 0 1 0 0,-1 0 0 0 0,1 1-1 0 0,-1-1 1 0 0,1 1 0 0 0,-1-1-1 0 0,1 0 1 0 0,-1 1 0 0 0,0 1-1 0 0,3 11-1 0 0,0 1 0 0 0,-1-1 0 0 0,-1 1 0 0 0,0 15 0 0 0,-1-23 0 0 0,1 61-224 0 0,21 128 1 0 0,-8-147-2475 0 0,1-38-962 0 0</inkml:trace>
</inkml:ink>
</file>

<file path=ppt/ink/ink8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20:58.013"/>
    </inkml:context>
    <inkml:brush xml:id="br0">
      <inkml:brushProperty name="width" value="0.1" units="cm"/>
      <inkml:brushProperty name="height" value="0.1" units="cm"/>
      <inkml:brushProperty name="color" value="#F6630D"/>
    </inkml:brush>
  </inkml:definitions>
  <inkml:trace contextRef="#ctx0" brushRef="#br0">30 63 276 0 0,'-30'16'2096'0'0,"33"-11"-835"0"0,13-2-1145 0 0,-9-3-63 0 0,0-1 1 0 0,0 1-1 0 0,-1-1 1 0 0,1 0-1 0 0,0-1 0 0 0,11-3 1 0 0,11-3 84 0 0,60-7 173 0 0,99-32 1 0 0,-178 44-243 0 0,-1 0-195 0 0</inkml:trace>
</inkml:ink>
</file>

<file path=ppt/ink/ink8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21:07.443"/>
    </inkml:context>
    <inkml:brush xml:id="br0">
      <inkml:brushProperty name="width" value="0.1" units="cm"/>
      <inkml:brushProperty name="height" value="0.1" units="cm"/>
      <inkml:brushProperty name="color" value="#008C3A"/>
    </inkml:brush>
  </inkml:definitions>
  <inkml:trace contextRef="#ctx0" brushRef="#br0">5 194 264 0 0,'-4'6'3797'0'0,"15"-40"-3492"0"0,9-47-1 0 0,0-2 295 0 0,-20 81-347 0 0,12 234-14 0 0,-5-139-188 0 0,7 240 274 0 0,-14-331-349 0 0</inkml:trace>
</inkml:ink>
</file>

<file path=ppt/ink/ink8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21:08.076"/>
    </inkml:context>
    <inkml:brush xml:id="br0">
      <inkml:brushProperty name="width" value="0.1" units="cm"/>
      <inkml:brushProperty name="height" value="0.1" units="cm"/>
      <inkml:brushProperty name="color" value="#008C3A"/>
    </inkml:brush>
  </inkml:definitions>
  <inkml:trace contextRef="#ctx0" brushRef="#br0">0 239 212 0 0,'0'0'3770'0'0,"16"-8"-3537"0"0,117-79 371 0 0,-99 62-500 0 0,2 1 1 0 0,1 2 0 0 0,72-32 0 0 0,-79 40-491 0 0,-23 10-2296 0 0</inkml:trace>
</inkml:ink>
</file>

<file path=ppt/ink/ink8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21:09.197"/>
    </inkml:context>
    <inkml:brush xml:id="br0">
      <inkml:brushProperty name="width" value="0.1" units="cm"/>
      <inkml:brushProperty name="height" value="0.1" units="cm"/>
      <inkml:brushProperty name="color" value="#008C3A"/>
    </inkml:brush>
  </inkml:definitions>
  <inkml:trace contextRef="#ctx0" brushRef="#br0">63 8 180 0 0,'4'45'591'0'0,"-1"-1"0"0"0,-3 1 0 0 0,-1 0-1 0 0,-13 81 1 0 0,10-98-390 0 0,-16 85 1160 0 0,19-111-1193 0 0,1-2-155 0 0,0 0 1 0 0,0 0-1 0 0,0-1 1 0 0,0 1-1 0 0,-1 0 1 0 0,1 0 0 0 0,0 0-1 0 0,0 0 1 0 0,0 0-1 0 0,0 0 1 0 0,0 0-1 0 0,0-1 1 0 0,-1 1-1 0 0,1 0 1 0 0,0 0-1 0 0,0 0 1 0 0,0 0-1 0 0,0 0 1 0 0,0 0-1 0 0,-1 0 1 0 0,1 0-1 0 0,0 0 1 0 0,0 0 0 0 0,0 0-1 0 0,0 0 1 0 0,-1 0-1 0 0,1 0 1 0 0,0 0-1 0 0,0 0 1 0 0,0 0-1 0 0,0 0 1 0 0,-1 0-1 0 0,1 0 1 0 0,0 0-1 0 0,0 0 1 0 0,0 0-1 0 0,0 0 1 0 0,0 0 0 0 0,-1 1-1 0 0,1-1 1 0 0,0 0-1 0 0,0 0 1 0 0,0 0-1 0 0,0 0 1 0 0,0 0-1 0 0,0 0 1 0 0,0 1-1 0 0,0-1 1 0 0,-1 0-1 0 0,1 0 1 0 0,0 0-1 0 0,0 0 1 0 0,0 0 0 0 0,0 1-1 0 0,0-1 1 0 0,0 0-1 0 0,0 0 1 0 0,0 0-1 0 0,0 0 1 0 0,0 0-1 0 0,0 1 1 0 0,0-1-1 0 0,0 0 1 0 0,-5-16 46 0 0,0 0 0 0 0,1-1 0 0 0,1 1 1 0 0,1-1-1 0 0,0 0 0 0 0,1 0 0 0 0,1 0 1 0 0,0 0-1 0 0,4-20 0 0 0,1-6-17 0 0,-3 25-45 0 0,0 0 0 0 0,2 0 0 0 0,0 1 0 0 0,12-35 0 0 0,-12 42 0 0 0,-1 2 6 0 0,0 0-1 0 0,0 1 1 0 0,1 0 0 0 0,0 0 0 0 0,0 0 0 0 0,0 0 0 0 0,1 1-1 0 0,10-11 1 0 0,-11 14-13 0 0,0 0 9 0 0,0 1 1 0 0,1 0-1 0 0,0 0 0 0 0,-1 0 1 0 0,1 0-1 0 0,0 1 0 0 0,9-2 1 0 0,-11 3-13 0 0,35 12-8 0 0,-35-9 24 0 0,-1-1 1 0 0,0 1-1 0 0,0 0 0 0 0,0-1 1 0 0,0 1-1 0 0,0 0 1 0 0,-1 0-1 0 0,1 1 1 0 0,-1-1-1 0 0,0 0 1 0 0,0 0-1 0 0,0 1 1 0 0,0-1-1 0 0,-1 0 1 0 0,1 1-1 0 0,-1-1 1 0 0,0 1-1 0 0,0-1 1 0 0,-1 5-1 0 0,0 4 14 0 0,-2 0-1 0 0,1 0 1 0 0,-8 21 0 0 0,4-17 2 0 0,-1 4 7 0 0,-1 1 0 0 0,-2-2 0 0 0,-20 34 0 0 0,3-7 25 0 0,6-13 658 0 0,31-36-704 0 0,1 0-1 0 0,0 1 0 0 0,0 0 0 0 0,0 1 1 0 0,0 0-1 0 0,0 1 0 0 0,0 0 1 0 0,-1 0-1 0 0,1 1 0 0 0,13 3 0 0 0,-19-3-5 0 0,0 1 0 0 0,0-1-1 0 0,0 1 1 0 0,0 0-1 0 0,0 0 1 0 0,-1 1 0 0 0,7 3-1 0 0,-10-5 1 0 0,0 0 0 0 0,0 0 0 0 0,0 0 0 0 0,0 0-1 0 0,0 0 1 0 0,0 0 0 0 0,-1 0 0 0 0,1 0 0 0 0,0 0 0 0 0,0 1-1 0 0,-1-1 1 0 0,1 0 0 0 0,-1 0 0 0 0,1 1 0 0 0,-1-1-1 0 0,1 1 1 0 0,-1-1 0 0 0,0 2 0 0 0,-1 2-16 0 0,0 0 0 0 0,0 0 0 0 0,0-1 0 0 0,-1 1 0 0 0,0-1 0 0 0,0 1 0 0 0,0-1 0 0 0,0 0 0 0 0,-1 0 0 0 0,1 0 0 0 0,-1 0 0 0 0,-6 5 0 0 0,2 1-187 0 0,-1-1 0 0 0,0 0-1 0 0,-1 0 1 0 0,0-1-1 0 0,0 0 1 0 0,-1 0 0 0 0,0-1-1 0 0,-1 0 1 0 0,1-1-1 0 0,-1-1 1 0 0,0 1 0 0 0,-1-2-1 0 0,1 1 1 0 0,-19 3-1 0 0,25-10-1388 0 0,-12-6 122 0 0</inkml:trace>
</inkml:ink>
</file>

<file path=ppt/ink/ink8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21:09.648"/>
    </inkml:context>
    <inkml:brush xml:id="br0">
      <inkml:brushProperty name="width" value="0.1" units="cm"/>
      <inkml:brushProperty name="height" value="0.1" units="cm"/>
      <inkml:brushProperty name="color" value="#008C3A"/>
    </inkml:brush>
  </inkml:definitions>
  <inkml:trace contextRef="#ctx0" brushRef="#br0">17 87 200 0 0,'0'0'327'0'0,"-14"-56"3646"0"0,14 55-3941 0 0,-1 0 0 0 0,1 0 0 0 0,0 0 0 0 0,-1 0 0 0 0,1 0 1 0 0,0 0-1 0 0,0 0 0 0 0,-1 0 0 0 0,1 0 0 0 0,0 0 0 0 0,0 0 0 0 0,0 0 0 0 0,1 0 1 0 0,-1 0-1 0 0,0 0 0 0 0,0 0 0 0 0,0 0 0 0 0,1 0 0 0 0,-1 1 0 0 0,0-1 1 0 0,1 0-1 0 0,-1 0 0 0 0,1 0 0 0 0,-1 0 0 0 0,1 0 0 0 0,0 1 0 0 0,-1-1 0 0 0,1 0 1 0 0,0 0-1 0 0,1 0 0 0 0,0-1-12 0 0,21 56 57 0 0,11 166-15 0 0,-20-107-54 0 0,-1 5-564 0 0,-12-116 266 0 0</inkml:trace>
</inkml:ink>
</file>

<file path=ppt/ink/ink8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21:10.206"/>
    </inkml:context>
    <inkml:brush xml:id="br0">
      <inkml:brushProperty name="width" value="0.1" units="cm"/>
      <inkml:brushProperty name="height" value="0.1" units="cm"/>
      <inkml:brushProperty name="color" value="#008C3A"/>
    </inkml:brush>
  </inkml:definitions>
  <inkml:trace contextRef="#ctx0" brushRef="#br0">0 167 364 0 0,'0'0'2036'0'0,"2"-19"-980"0"0,8 7-953 0 0,0 0-1 0 0,0 0 1 0 0,1 1 0 0 0,1 0 0 0 0,0 1 0 0 0,0 1 0 0 0,1 0 0 0 0,0 0 0 0 0,0 1-1 0 0,1 1 1 0 0,0 0 0 0 0,1 1 0 0 0,-1 1 0 0 0,1 0 0 0 0,0 1 0 0 0,29-4-1 0 0,-41 7-96 0 0,1 0-1 0 0,-1 1 0 0 0,1 0 0 0 0,-1-1 1 0 0,1 1-1 0 0,-1 0 0 0 0,1 1 0 0 0,0-1 0 0 0,-1 1 1 0 0,1 0-1 0 0,-1-1 0 0 0,0 1 0 0 0,1 1 0 0 0,-1-1 1 0 0,0 0-1 0 0,0 1 0 0 0,1 0 0 0 0,-1 0 0 0 0,0 0 1 0 0,-1 0-1 0 0,1 0 0 0 0,0 1 0 0 0,-1-1 0 0 0,1 1 1 0 0,-1-1-1 0 0,0 1 0 0 0,0 0 0 0 0,0 0 0 0 0,3 6 1 0 0,-3-4 1 0 0,0 1 1 0 0,-1-1 0 0 0,0 0 0 0 0,0 1-1 0 0,0-1 1 0 0,-1 1 0 0 0,0-1-1 0 0,0 1 1 0 0,0-1 0 0 0,0 1-1 0 0,-1-1 1 0 0,0 1 0 0 0,0-1 0 0 0,-1 1-1 0 0,1-1 1 0 0,-1 0 0 0 0,-1 0-1 0 0,-2 6 1 0 0,-3 3-37 0 0,-1 0 0 0 0,-1-1-1 0 0,0 0 1 0 0,-1-1 0 0 0,0 0 0 0 0,-1 0 0 0 0,0-1-1 0 0,-1-1 1 0 0,0 0 0 0 0,0-1 0 0 0,-1 0-1 0 0,-24 10 1 0 0</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2.883"/>
    </inkml:context>
    <inkml:brush xml:id="br0">
      <inkml:brushProperty name="width" value="0.05" units="cm"/>
      <inkml:brushProperty name="height" value="0.05" units="cm"/>
      <inkml:brushProperty name="color" value="#00A0D7"/>
    </inkml:brush>
  </inkml:definitions>
  <inkml:trace contextRef="#ctx0" brushRef="#br0">281 226 640 0 0,'0'0'1364'0'0,"16"-1"3229"0"0,-13-15-4173 0 0,0 6-732 0 0,0-3-3137 0 0,1 8 1653 0 0</inkml:trace>
</inkml:ink>
</file>

<file path=ppt/ink/ink8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24T07:34:00.943"/>
    </inkml:context>
    <inkml:brush xml:id="br0">
      <inkml:brushProperty name="width" value="0.05" units="cm"/>
      <inkml:brushProperty name="height" value="0.05" units="cm"/>
      <inkml:brushProperty name="color" value="#004F8B"/>
    </inkml:brush>
  </inkml:definitions>
  <inkml:trace contextRef="#ctx0" brushRef="#br0">76 218 164 0 0,'0'0'6066'0'0,"-4"-2"-5965"0"0,-33-20 626 0 0,35 21-456 0 0,-7-12 440 0 0,9 11-644 0 0,0 0 1 0 0,0 0-1 0 0,0 0 0 0 0,0 1 1 0 0,1-1-1 0 0,-1 0 0 0 0,1 0 1 0 0,-1 0-1 0 0,1 0 0 0 0,0 0 1 0 0,0 0-1 0 0,0 1 0 0 0,0-1 1 0 0,0 0-1 0 0,0 1 0 0 0,0-1 1 0 0,1 1-1 0 0,-1-1 0 0 0,1 1 1 0 0,-1-1-1 0 0,1 1 0 0 0,-1 0 1 0 0,1 0-1 0 0,0 0 0 0 0,-1 0 0 0 0,1 0 1 0 0,2-1-1 0 0,58-25-149 0 0,-59 26 143 0 0,305-100 78 0 0,-305 100-145 0 0,0 0-1 0 0,0 0 1 0 0,0 0 0 0 0,-1 1 0 0 0,1-1-1 0 0,0 1 1 0 0,0 0 0 0 0,0 0 0 0 0,0 0 0 0 0,0 0-1 0 0,0 1 1 0 0,0-1 0 0 0,5 2 0 0 0,-5-1 4 0 0,1 2-6 0 0,-1 1 0 0 0,0 0 1 0 0,0-1-1 0 0,0 1 0 0 0,-1 0 1 0 0,1 0-1 0 0,2 8 0 0 0,3 0-1 0 0,-7-6 4 0 0,1 0 1 0 0,-1 0-1 0 0,0 0 1 0 0,-1 1-1 0 0,1-1 1 0 0,-1 0-1 0 0,0 0 1 0 0,-1 0-1 0 0,0 0 0 0 0,-1 7 1 0 0,-5 8 7 0 0,0-2-1 0 0,-12 24 1 0 0,18-42-4 0 0,-15 29 17 0 0,-2-2-1 0 0,-2 0 1 0 0,0-1 0 0 0,-1-1-1 0 0,-2-1 1 0 0,-40 34-1 0 0,55-51-4 0 0,-32 27 47 0 0,39-34-52 0 0,-5 3 157 0 0,5-2-50 0 0,4-3-57 0 0,19-13-55 0 0,0 2 1 0 0,1 0 0 0 0,1 1 0 0 0,44-12-1 0 0,-64 22-9 0 0,-1 0 0 0 0,1 0 0 0 0,-1 1-1 0 0,1-1 1 0 0,-1 1 0 0 0,1 0 0 0 0,-1 0 0 0 0,1 0-1 0 0,-1 1 1 0 0,1-1 0 0 0,4 2 0 0 0,-7-1 3 0 0,1 0 1 0 0,-1 1-1 0 0,1-1 1 0 0,-1 0-1 0 0,1 0 1 0 0,-1 1-1 0 0,0-1 1 0 0,1 1-1 0 0,-1-1 1 0 0,0 1-1 0 0,0 0 1 0 0,0-1-1 0 0,0 1 1 0 0,-1 0-1 0 0,1 0 1 0 0,0 0-1 0 0,-1-1 1 0 0,1 1-1 0 0,-1 0 1 0 0,0 0-1 0 0,0 0 1 0 0,1 0-1 0 0,-1 0 0 0 0,0 0 1 0 0,-1 0-1 0 0,1 0 1 0 0,0 0-1 0 0,-1 2 1 0 0,-1 13-4 0 0,-1 0-1 0 0,0-1 1 0 0,-1 1 0 0 0,-1-1-1 0 0,-1 0 1 0 0,0 0 0 0 0,-1 0 0 0 0,-1-1-1 0 0,-14 22 1 0 0,6-15 18 0 0,0 0 0 0 0,-1-1 0 0 0,-2 0 0 0 0,0-2 0 0 0,-28 23 0 0 0,37-35 0 0 0,0 1 0 0 0,0-1 1 0 0,-1-1-1 0 0,0 0 1 0 0,0 0-1 0 0,-1-1 0 0 0,1 0 1 0 0,-1-1-1 0 0,0-1 0 0 0,0 0 1 0 0,0 0-1 0 0,-1-1 1 0 0,1-1-1 0 0,-1 0 0 0 0,1-1 1 0 0,-1 0-1 0 0,1-1 1 0 0,-17-3-1 0 0,26 4 13 0 0,-4-3 23 0 0,6 3-43 0 0,0 0-1 0 0,0 0 1 0 0,1 0 0 0 0,-1-1 0 0 0,0 1-1 0 0,0 0 1 0 0,0 0 0 0 0,0-1 0 0 0,0 1-1 0 0,0-1 1 0 0,1 1 0 0 0,-1-1 0 0 0,0 1-1 0 0,0-1 1 0 0,0 1 0 0 0,1-1 0 0 0,-1 1-1 0 0,0-1 1 0 0,1 0 0 0 0,-1 0 0 0 0,1 1-1 0 0,-1-1 1 0 0,1 0 0 0 0,-1 0 0 0 0,1 0-1 0 0,-1 1 1 0 0,1-1 0 0 0,-1-1 0 0 0,1-2-1 0 0,12-23 21 0 0,-6 18-23 0 0,0 1 0 0 0,1 0 0 0 0,0 0 0 0 0,0 1 0 0 0,0-1 0 0 0,1 2 0 0 0,12-9 0 0 0,66-38 35 0 0,-35 24-7 0 0,-50 28-46 0 0,1 1 1 0 0,0-1 0 0 0,0 0 0 0 0,-1 0-1 0 0,1 1 1 0 0,0-1 0 0 0,0 1 0 0 0,0 0-1 0 0,0 0 1 0 0,0-1 0 0 0,0 1 0 0 0,0 0-1 0 0,2 1 1 0 0,3 5-1789 0 0,-14 8-2182 0 0,-4-1 1450 0 0</inkml:trace>
</inkml:ink>
</file>

<file path=ppt/ink/ink8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24T07:34:05.346"/>
    </inkml:context>
    <inkml:brush xml:id="br0">
      <inkml:brushProperty name="width" value="0.05" units="cm"/>
      <inkml:brushProperty name="height" value="0.05" units="cm"/>
      <inkml:brushProperty name="color" value="#004F8B"/>
    </inkml:brush>
  </inkml:definitions>
  <inkml:trace contextRef="#ctx0" brushRef="#br0">371 198 56 0 0,'0'0'5121'0'0,"29"-28"-3488"0"0,-26 23-1539 0 0,0-1 1 0 0,0 1-1 0 0,-1-1 0 0 0,0 0 1 0 0,0 0-1 0 0,0 0 1 0 0,0 0-1 0 0,-1-1 0 0 0,0 1 1 0 0,0-9-1 0 0,-1 13-23 0 0,0 0-37 0 0,1 0 0 0 0,-1 0 1 0 0,0 0-1 0 0,0 0 0 0 0,0 0 1 0 0,0 0-1 0 0,0 0 0 0 0,0 0 1 0 0,0 0-1 0 0,0 0 0 0 0,-1 0 0 0 0,1 0 1 0 0,-1 0-1 0 0,0 0 0 0 0,1 0 1 0 0,-1 1-1 0 0,0-1 0 0 0,-2-3 1 0 0,-18-22 441 0 0,20 26-389 0 0,-37-20 368 0 0,28 20-438 0 0,-1-1 0 0 0,1 1 0 0 0,-1 1 1 0 0,1 0-1 0 0,0 0 0 0 0,-1 1 0 0 0,1 1 0 0 0,-1-1 1 0 0,1 2-1 0 0,0-1 0 0 0,-17 8 0 0 0,10-3-26 0 0,0 0 0 0 0,1 2 0 0 0,0 0 0 0 0,0 0 0 0 0,1 2 0 0 0,-16 13 0 0 0,22-16 0 0 0,1 1 0 0 0,0 0 0 0 0,1 0 0 0 0,0 1-1 0 0,0 0 1 0 0,1 0 0 0 0,0 0 0 0 0,1 1 0 0 0,0 0-1 0 0,1 0 1 0 0,0 0 0 0 0,-3 19 0 0 0,6-27 10 0 0,1-1 0 0 0,-1 0 0 0 0,1 1 0 0 0,0-1 0 0 0,-1 1 0 0 0,1-1-1 0 0,1 0 1 0 0,-1 1 0 0 0,0-1 0 0 0,1 1 0 0 0,-1-1 0 0 0,1 0 0 0 0,-1 1 0 0 0,1-1 0 0 0,0 0 0 0 0,0 0 0 0 0,0 0 0 0 0,1 1 0 0 0,-1-1 0 0 0,0 0 0 0 0,1-1 0 0 0,-1 1 0 0 0,1 0-1 0 0,0 0 1 0 0,-1-1 0 0 0,1 1 0 0 0,3 1 0 0 0,-1 0 10 0 0,0-1-1 0 0,0 1 1 0 0,0-1-1 0 0,1 0 1 0 0,-1-1-1 0 0,1 1 1 0 0,0-1-1 0 0,-1 1 1 0 0,1-2 0 0 0,0 1-1 0 0,7 0 1 0 0,4-2 1 0 0,0 0 0 0 0,-1-1 0 0 0,1-1 1 0 0,-1 0-1 0 0,0-1 0 0 0,19-8 1 0 0,-24 8-9 0 0,-1 0 0 0 0,0 0 0 0 0,0-1 0 0 0,-1 0 0 0 0,1 0 0 0 0,-1-1 0 0 0,0 0 1 0 0,0-1-1 0 0,-1 0 0 0 0,11-12 0 0 0,-15 15-2 0 0,0-1-1 0 0,0 1 1 0 0,-1-1 0 0 0,1 0-1 0 0,-1 1 1 0 0,0-1 0 0 0,-1 0-1 0 0,1-1 1 0 0,-1 1 0 0 0,0 0-1 0 0,0 0 1 0 0,0-1 0 0 0,-1-8-1 0 0,0 11 1 0 0,-15-44-523 0 0,2 30 380 0 0,11 15 125 0 0,-7 94-537 0 0,1 8 503 0 0,-10 78-8 0 0,14-155 58 0 0,-1-1 1 0 0,-1 0 0 0 0,-1 0-1 0 0,-1-1 1 0 0,-18 37 0 0 0,-25 56 73 0 0,33-63-25 0 0,17-49-92 0 0,-3 8-347 0 0</inkml:trace>
</inkml:ink>
</file>

<file path=ppt/ink/ink8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24T07:34:06.216"/>
    </inkml:context>
    <inkml:brush xml:id="br0">
      <inkml:brushProperty name="width" value="0.05" units="cm"/>
      <inkml:brushProperty name="height" value="0.05" units="cm"/>
      <inkml:brushProperty name="color" value="#004F8B"/>
    </inkml:brush>
  </inkml:definitions>
  <inkml:trace contextRef="#ctx0" brushRef="#br0">208 29 484 0 0,'0'0'962'0'0,"-6"-17"821"0"0,6 16-1693 0 0,0 1 0 0 0,0-1 0 0 0,0 1-1 0 0,0-1 1 0 0,0 1 0 0 0,0 0 0 0 0,0-1 0 0 0,-1 1 0 0 0,1-1-1 0 0,0 1 1 0 0,0-1 0 0 0,-1 1 0 0 0,1 0 0 0 0,0-1-1 0 0,0 1 1 0 0,-1-1 0 0 0,1 1 0 0 0,0 0 0 0 0,-1-1-1 0 0,1 1 1 0 0,-1 0 0 0 0,1 0 0 0 0,0-1 0 0 0,-1 1 0 0 0,1 0-1 0 0,-1 0 1 0 0,1-1 0 0 0,-1 1 0 0 0,1 0 0 0 0,-1 0-1 0 0,1 0 1 0 0,0 0 0 0 0,-1 0 0 0 0,1 0 0 0 0,-1 0 0 0 0,1 0-1 0 0,-1 0 1 0 0,0 0 0 0 0,-14 14-35 0 0,0 1 0 0 0,1 0 0 0 0,1 1 0 0 0,0 1 0 0 0,1 0 0 0 0,1 0 1 0 0,0 1-1 0 0,-14 36 0 0 0,13-23-14 0 0,0 1 0 0 0,3 0 1 0 0,0 0-1 0 0,-7 66 0 0 0,16-92-34 0 0,-1 1 1 0 0,1-1-1 0 0,0 1 1 0 0,0-1-1 0 0,1 0 1 0 0,-1 1-1 0 0,2-1 1 0 0,-1 0-1 0 0,1 0 1 0 0,0 0-1 0 0,0 0 1 0 0,0 0-1 0 0,1 0 0 0 0,3 6 1 0 0,-2-8 1 0 0,0 1-1 0 0,0-1 1 0 0,1 0 0 0 0,-1 0 0 0 0,1 0-1 0 0,0-1 1 0 0,0 0 0 0 0,0 0 0 0 0,0 0-1 0 0,0 0 1 0 0,1-1 0 0 0,0 0 0 0 0,-1 0-1 0 0,1 0 1 0 0,0-1 0 0 0,0 0 0 0 0,11 1-1 0 0,-7-3 7 0 0,0 0-1 0 0,1-1 1 0 0,-1 0-1 0 0,0-1 0 0 0,0 0 1 0 0,15-8-1 0 0,-9 1 2 0 0,-1 0-1 0 0,-1-1 1 0 0,0-1 0 0 0,0 0-1 0 0,-1-1 1 0 0,17-21-1 0 0,-18 19 7 0 0,-9 11-21 0 0,1 0 0 0 0,-1 0 0 0 0,0-1-1 0 0,0 1 1 0 0,-1 0 0 0 0,0-1-1 0 0,1 0 1 0 0,-1 1 0 0 0,-1-1 0 0 0,1 0-1 0 0,1-6 1 0 0,5-17 38 0 0,-7 25-36 0 0,1-1-1 0 0,-1 1 1 0 0,0 0 0 0 0,0-1 0 0 0,0 1 0 0 0,-1-1 0 0 0,1 0 0 0 0,-1 1-1 0 0,0-1 1 0 0,0-4 0 0 0,-2-20 28 0 0,1 12-18 0 0,-1 0-1 0 0,0 0 0 0 0,-7-26 1 0 0,7 37 12 0 0,0 0 0 0 0,0 0 0 0 0,0 0 0 0 0,-1 1 0 0 0,0-1 1 0 0,0 1-1 0 0,0-1 0 0 0,0 1 0 0 0,0 0 0 0 0,-1 0 0 0 0,0 1 0 0 0,0-1 0 0 0,0 1 1 0 0,0-1-1 0 0,-8-3 0 0 0,4 4-17 0 0,0 0 1 0 0,1 1 0 0 0,-2 0-1 0 0,1 0 1 0 0,0 0-1 0 0,0 1 1 0 0,0 1-1 0 0,-1-1 1 0 0,1 1 0 0 0,0 1-1 0 0,-1 0 1 0 0,-14 3-1 0 0,-32 1 28 0 0,27-2-289 0 0,-11-1-2559 0 0,37-3 698 0 0</inkml:trace>
</inkml:ink>
</file>

<file path=ppt/ink/ink8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24T07:34:07.146"/>
    </inkml:context>
    <inkml:brush xml:id="br0">
      <inkml:brushProperty name="width" value="0.05" units="cm"/>
      <inkml:brushProperty name="height" value="0.05" units="cm"/>
      <inkml:brushProperty name="color" value="#004F8B"/>
    </inkml:brush>
  </inkml:definitions>
  <inkml:trace contextRef="#ctx0" brushRef="#br0">19 33 368 0 0,'0'0'3617'0'0,"3"-22"-1079"0"0,-1 12-2291 0 0,-6 16 205 0 0,-6 28 1687 0 0,0-17-2116 0 0</inkml:trace>
</inkml:ink>
</file>

<file path=ppt/ink/ink8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24T07:34:07.677"/>
    </inkml:context>
    <inkml:brush xml:id="br0">
      <inkml:brushProperty name="width" value="0.05" units="cm"/>
      <inkml:brushProperty name="height" value="0.05" units="cm"/>
      <inkml:brushProperty name="color" value="#004F8B"/>
    </inkml:brush>
  </inkml:definitions>
  <inkml:trace contextRef="#ctx0" brushRef="#br0">19 1 220 0 0,'0'0'4190'0'0,"3"21"-4006"0"0,-12-10-2448 0 0,-4-6 950 0 0</inkml:trace>
</inkml:ink>
</file>

<file path=ppt/ink/ink8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24T07:34:10.147"/>
    </inkml:context>
    <inkml:brush xml:id="br0">
      <inkml:brushProperty name="width" value="0.05" units="cm"/>
      <inkml:brushProperty name="height" value="0.05" units="cm"/>
      <inkml:brushProperty name="color" value="#004F8B"/>
    </inkml:brush>
  </inkml:definitions>
  <inkml:trace contextRef="#ctx0" brushRef="#br0">93 36 232 0 0,'0'0'4766'0'0,"0"0"-4747"0"0,1 0 1 0 0,-1 0 0 0 0,0-1-1 0 0,0 1 1 0 0,0 0-1 0 0,1 0 1 0 0,-1-1-1 0 0,0 1 1 0 0,0 0 0 0 0,0 0-1 0 0,0-1 1 0 0,0 1-1 0 0,0 0 1 0 0,0-1-1 0 0,0 1 1 0 0,0 0 0 0 0,0-1-1 0 0,0 1 1 0 0,0 0-1 0 0,0-1 1 0 0,0 1-1 0 0,0 0 1 0 0,0-1 0 0 0,0 1-1 0 0,0 0 1 0 0,0 0-1 0 0,0-1 1 0 0,0 1-1 0 0,0 0 1 0 0,0-1 0 0 0,-1 1-1 0 0,1 0 1 0 0,0 0-1 0 0,0-1 1 0 0,0 1-1 0 0,-1 0 1 0 0,1 0 0 0 0,0 0-1 0 0,0-1 1 0 0,-1 1-1 0 0,1 0 1 0 0,0 0-1 0 0,0 0 1 0 0,-1 0 0 0 0,1-1-1 0 0,0 1 1 0 0,-1 0-1 0 0,1 0 1 0 0,0 0-1 0 0,0 0 1 0 0,-1 0 0 0 0,1 0-1 0 0,0 0 1 0 0,-1 0-1 0 0,1 0 1 0 0,0 0-1 0 0,-1 0 1 0 0,1 0 0 0 0,-27 11-19 0 0,25-9-5 0 0,1-1 1 0 0,-1 0-1 0 0,0 1 1 0 0,1-1-1 0 0,-1 0 1 0 0,1 1 0 0 0,-1 0-1 0 0,1-1 1 0 0,0 1-1 0 0,-1 0 1 0 0,1 0-1 0 0,0 0 1 0 0,0 0-1 0 0,1 0 1 0 0,-1 0-1 0 0,0 0 1 0 0,1 0-1 0 0,-1 2 1 0 0,-3 6 189 0 0,22-25-174 0 0,-14 11 41 0 0,-3-2-22 0 0,-1 6-31 0 0,0 0 0 0 0,1-1-1 0 0,-1 1 1 0 0,0 0 0 0 0,0-1 0 0 0,1 1-1 0 0,-1 0 1 0 0,0-1 0 0 0,0 1-1 0 0,0-1 1 0 0,0 1 0 0 0,0 0 0 0 0,0-1-1 0 0,0 1 1 0 0,0-1 0 0 0,0 1 0 0 0,0 0-1 0 0,0-1 1 0 0,0 1 0 0 0,0-1-1 0 0,0 1 1 0 0,0-1 0 0 0,0 1 0 0 0,0 0-1 0 0,0-1 1 0 0,0 1 0 0 0,-1-1 0 0 0,1 1-1 0 0,0 0 1 0 0,0-1 0 0 0,0 1 0 0 0,-1-1-1 0 0,-1 0-9 0 0,0 1 0 0 0,0-1 0 0 0,0 0 0 0 0,0 1 0 0 0,0-1 0 0 0,0 1 0 0 0,0 0 0 0 0,0-1 0 0 0,0 1-1 0 0,0 0 1 0 0,-1 0 0 0 0,1 1 0 0 0,0-1 0 0 0,0 0 0 0 0,0 1 0 0 0,0-1 0 0 0,0 1 0 0 0,0-1 0 0 0,-2 2 0 0 0,4-2 12 0 0,-13 11-40 0 0,13-11 38 0 0,1 0 1 0 0,-1 0-1 0 0,0 0 1 0 0,0 0-1 0 0,0 0 1 0 0,0 0-1 0 0,0 0 0 0 0,0 0 1 0 0,0 0-1 0 0,0 0 1 0 0,1 0-1 0 0,-1 0 1 0 0,0 0-1 0 0,0 0 1 0 0,0 1-1 0 0,0-1 0 0 0,0 0 1 0 0,0 0-1 0 0,0 0 1 0 0,0 0-1 0 0,0 0 1 0 0,0 0-1 0 0,0 0 1 0 0,1 0-1 0 0,-1 0 0 0 0,0 1 1 0 0,0-1-1 0 0,0 0 1 0 0,0 0-1 0 0,0 0 1 0 0,0 0-1 0 0,0 0 0 0 0,0 0 1 0 0,0 0-1 0 0,0 0 1 0 0,0 1-1 0 0,0-1 1 0 0,0 0-1 0 0,0 0 1 0 0,0 0-1 0 0,0 0 0 0 0,0 0 1 0 0,0 0-1 0 0,0 0 1 0 0,0 0-1 0 0,-1 1 1 0 0,1-1-1 0 0,0 0 0 0 0,0 0 1 0 0,0 0-1 0 0,0 0 1 0 0,0 0-1 0 0,0 0 1 0 0,0 0-1 0 0,0 0 1 0 0,0 0-1 0 0,0 0 0 0 0,-1 1 1 0 0,2-2-4 0 0,6-4-6 0 0,0 0 0 0 0,-1-1 0 0 0,0 1-1 0 0,0-1 1 0 0,0 0 0 0 0,4-8 0 0 0,-8 13 1 0 0,-2 1-21 0 0,0 0 19 0 0,0 0 1 0 0,0-1-1 0 0,0 1 1 0 0,0 0-1 0 0,1 0 1 0 0,-1 0-1 0 0,0 0 1 0 0,0-1-1 0 0,0 1 1 0 0,0 0-1 0 0,0 0 1 0 0,0 0-1 0 0,0-1 1 0 0,0 1-1 0 0,0 0 1 0 0,0 0 0 0 0,0 0-1 0 0,0-1 1 0 0,0 1-1 0 0,0 0 1 0 0,0 0-1 0 0,0 0 1 0 0,0-1-1 0 0,0 1 1 0 0,0 0-1 0 0,0 0 1 0 0,0 0-1 0 0,0-1 1 0 0,0 1-1 0 0,0 0 1 0 0,0 0-1 0 0,0 0 1 0 0,0 0-1 0 0,0-1 1 0 0,-1 1-1 0 0,1 0 1 0 0,0 0-1 0 0,0 0 1 0 0,0 0-1 0 0,0-1 1 0 0,0 1-1 0 0,-1 0 1 0 0,1 0-1 0 0,0 0 1 0 0,0 0-1 0 0,0 0 1 0 0,0 0 0 0 0,-1 0-1 0 0,1 0 1 0 0,0 0-1 0 0,0-1 1 0 0,0 1-1 0 0,-1 0 1 0 0,1 0-1 0 0,0 0 1 0 0,-1 0-1 0 0,-4 2 4 0 0,3-1 2 0 0,0 0 1 0 0,1-1-1 0 0,-1 1 1 0 0,0 0-1 0 0,1 0 1 0 0,-1 0 0 0 0,1 0-1 0 0,-1 0 1 0 0,1 1-1 0 0,0-1 1 0 0,-1 0-1 0 0,1 1 1 0 0,0-1-1 0 0,0 1 1 0 0,0-1-1 0 0,0 1 1 0 0,-1 2-1 0 0,0-3 641 0 0</inkml:trace>
</inkml:ink>
</file>

<file path=ppt/ink/ink8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24T07:34:11.140"/>
    </inkml:context>
    <inkml:brush xml:id="br0">
      <inkml:brushProperty name="width" value="0.05" units="cm"/>
      <inkml:brushProperty name="height" value="0.05" units="cm"/>
      <inkml:brushProperty name="color" value="#004F8B"/>
    </inkml:brush>
  </inkml:definitions>
  <inkml:trace contextRef="#ctx0" brushRef="#br0">165 61 300 0 0,'0'0'2907'0'0,"10"-31"-441"0"0,-10 30-2400 0 0,0 0 1 0 0,0-1 0 0 0,0 1-1 0 0,0 0 1 0 0,0-1 0 0 0,-1 1-1 0 0,1 0 1 0 0,0 0 0 0 0,-1-1 0 0 0,1 1-1 0 0,-1 0 1 0 0,1 0 0 0 0,-1 0-1 0 0,0-1 1 0 0,0 1 0 0 0,1 0-1 0 0,-1 0 1 0 0,0 0 0 0 0,0 0 0 0 0,-2-1 263 0 0,-17-1 114 0 0,15 4-449 0 0,2-1 10 0 0,0 1 1 0 0,1 0-1 0 0,-1-1 1 0 0,0 1-1 0 0,1 0 1 0 0,-1 1 0 0 0,1-1-1 0 0,0 0 1 0 0,-1 1-1 0 0,1-1 1 0 0,0 1 0 0 0,0 0-1 0 0,0 0 1 0 0,-3 3-1 0 0,-2 1-8 0 0,-2 1-1 0 0,1 0 0 0 0,1 0 0 0 0,-1 1-1 0 0,1 0 1 0 0,0 0 0 0 0,1 0 0 0 0,0 1 0 0 0,0 0 0 0 0,1 0-1 0 0,1 1 1 0 0,-5 11 0 0 0,6-15 3 0 0,2 1-1 0 0,-1-1 1 0 0,1 1-1 0 0,0 0 1 0 0,0-1-1 0 0,1 1 1 0 0,0 7-1 0 0,7 4 19 0 0,5 5 21 0 0,-10-22-28 0 0,-1 0-18 0 0,6 5 10 0 0,-5-5 4 0 0,1 0 0 0 0,-1-1 1 0 0,0 1-1 0 0,0 0 0 0 0,1-1 0 0 0,-1 1 1 0 0,0-1-1 0 0,0 0 0 0 0,1 1 0 0 0,-1-1 1 0 0,1 0-1 0 0,-1-1 0 0 0,0 1 1 0 0,0 0-1 0 0,1-1 0 0 0,-1 1 0 0 0,0-1 1 0 0,1 0-1 0 0,-1 0 0 0 0,0 0 0 0 0,0 0 1 0 0,0 0-1 0 0,0 0 0 0 0,0 0 1 0 0,0-1-1 0 0,0 1 0 0 0,-1-1 0 0 0,3-2 1 0 0,3-1 13 0 0,0-1 0 0 0,-1 0 0 0 0,0-1 0 0 0,-1 0 0 0 0,10-13 0 0 0,-5 0 5 0 0,0-1-1 0 0,8-27 0 0 0,-13 33 8 0 0,-4 14-37 0 0,2-22 54 0 0,-4 9-11 0 0,-20 217-169 0 0,-16 107 136 0 0,32-285 0 0 0,-1 4 21 0 0,1 0 0 0 0,0 36 0 0 0,5-63-9 0 0,-4 20 203 0 0,9-58-7244 0 0</inkml:trace>
</inkml:ink>
</file>

<file path=ppt/ink/ink8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24T07:34:11.991"/>
    </inkml:context>
    <inkml:brush xml:id="br0">
      <inkml:brushProperty name="width" value="0.05" units="cm"/>
      <inkml:brushProperty name="height" value="0.05" units="cm"/>
      <inkml:brushProperty name="color" value="#004F8B"/>
    </inkml:brush>
  </inkml:definitions>
  <inkml:trace contextRef="#ctx0" brushRef="#br0">0 208 108 0 0,'0'0'3016'0'0,"0"-1"-2973"0"0,0 1 0 0 0,0 0 0 0 0,1 0-1 0 0,-1 0 1 0 0,0-1 0 0 0,0 1-1 0 0,0 0 1 0 0,0 0 0 0 0,0 0 0 0 0,0 0-1 0 0,1-1 1 0 0,-1 1 0 0 0,0 0 0 0 0,0 0-1 0 0,0 0 1 0 0,0 0 0 0 0,1 0 0 0 0,-1 0-1 0 0,0-1 1 0 0,0 1 0 0 0,0 0 0 0 0,1 0-1 0 0,-1 0 1 0 0,0 0 0 0 0,0 0 0 0 0,0 0-1 0 0,1 0 1 0 0,-1 0 0 0 0,0 0 0 0 0,0 0-1 0 0,1 0 1 0 0,-1 0 0 0 0,0 0 0 0 0,0 0-1 0 0,0 0 1 0 0,1 0 0 0 0,-1 0 0 0 0,0 1-1 0 0,0-1 1 0 0,0 0 0 0 0,1 0 0 0 0,-1 0-1 0 0,0 0 1 0 0,0 0 0 0 0,0 0 0 0 0,0 1-1 0 0,1-1 1 0 0,-1 0 0 0 0,0 0 0 0 0,0 0-1 0 0,0 0 1 0 0,0 1 0 0 0,0-1-1 0 0,0 0 1 0 0,0 0 0 0 0,1 0 0 0 0,-1 1-1 0 0,0-1 1 0 0,0 0 0 0 0,0 0 0 0 0,0 0-1 0 0,0 1 1 0 0,41-187 1683 0 0,-41 184-1652 0 0,7-18 293 0 0,-7 43-341 0 0,-1 8-37 0 0,-12 241 27 0 0,2-75-26 0 0,2-135 203 0 0,7-50-774 0 0,0-1 0 0 0,1 1 1 0 0,0 0-1 0 0,0 16 0 0 0,-3-59-1424 0 0,3 23 156 0 0</inkml:trace>
</inkml:ink>
</file>

<file path=ppt/ink/ink8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24T07:34:12.846"/>
    </inkml:context>
    <inkml:brush xml:id="br0">
      <inkml:brushProperty name="width" value="0.05" units="cm"/>
      <inkml:brushProperty name="height" value="0.05" units="cm"/>
      <inkml:brushProperty name="color" value="#004F8B"/>
    </inkml:brush>
  </inkml:definitions>
  <inkml:trace contextRef="#ctx0" brushRef="#br0">0 105 152 0 0,'0'0'7680'0'0,"28"5"-7533"0"0,205-65 84 0 0,-201 52-152 0 0,48-6 0 0 0,-78 14-76 0 0,7-2-739 0 0,-1 0 0 0 0,0-1-1 0 0,0 0 1 0 0,0 0 0 0 0,7-4-1 0 0,-14 7 458 0 0,12-7-1791 0 0</inkml:trace>
</inkml:ink>
</file>

<file path=ppt/ink/ink8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24T07:34:14.805"/>
    </inkml:context>
    <inkml:brush xml:id="br0">
      <inkml:brushProperty name="width" value="0.05" units="cm"/>
      <inkml:brushProperty name="height" value="0.05" units="cm"/>
      <inkml:brushProperty name="color" value="#004F8B"/>
    </inkml:brush>
  </inkml:definitions>
  <inkml:trace contextRef="#ctx0" brushRef="#br0">220 110 24 0 0,'0'0'7688'0'0,"-4"0"-7632"0"0,-68 2 309 0 0,69-2-157 0 0,-10-11 109 0 0,13 9-311 0 0,-1 0 0 0 0,1 0 0 0 0,0 0-1 0 0,1 0 1 0 0,-1 0 0 0 0,0 0 0 0 0,0 0 0 0 0,1 0 0 0 0,-1 1 0 0 0,1-1-1 0 0,0 0 1 0 0,-1 0 0 0 0,1 0 0 0 0,0 0 0 0 0,0 1 0 0 0,0-1-1 0 0,1 0 1 0 0,1-2 0 0 0,2-3-3 0 0,-4 5 0 0 0,1 0-6 0 0,-1-1 0 0 0,0 0 1 0 0,0 1-1 0 0,1-1 0 0 0,0 1 1 0 0,-1 0-1 0 0,1-1 0 0 0,0 1 1 0 0,0 0-1 0 0,0 0 0 0 0,0 0 1 0 0,0 0-1 0 0,1 0 0 0 0,-1 1 1 0 0,1-1-1 0 0,-1 1 0 0 0,1 0 1 0 0,0-1-1 0 0,-1 1 0 0 0,5-1 1 0 0,0-2-15 0 0,-6 3 14 0 0,-1 1 0 0 0,1-1 0 0 0,0 0 0 0 0,-1 1 0 0 0,1-1 0 0 0,0 1 0 0 0,-1-1 0 0 0,1 1 0 0 0,0-1 0 0 0,0 1 0 0 0,0 0 1 0 0,-1-1-1 0 0,1 1 0 0 0,0 0 0 0 0,0-1 0 0 0,0 1 0 0 0,0 0 0 0 0,1 0 0 0 0,0 0-4 0 0,1 0-1 0 0,-1 0 0 0 0,0 1 1 0 0,0-1-1 0 0,1 1 1 0 0,-1-1-1 0 0,0 1 1 0 0,0 0-1 0 0,0 0 1 0 0,0 0-1 0 0,0 0 0 0 0,0 0 1 0 0,0 0-1 0 0,0 1 1 0 0,0-1-1 0 0,-1 1 1 0 0,1-1-1 0 0,0 1 1 0 0,-1-1-1 0 0,1 1 1 0 0,-1 0-1 0 0,0 0 0 0 0,1 0 1 0 0,-1 0-1 0 0,0 0 1 0 0,0 0-1 0 0,1 4 1 0 0,2 2-21 0 0,-3-7 10 0 0,3 67-13 0 0,-8-25-31 0 0,-1-15 65 0 0,-2 1 1 0 0,-1-1-1 0 0,-1 0 0 0 0,-1-1 0 0 0,-16 29 1 0 0,20-41 3 0 0,-3 5 11 0 0,3-4 2 0 0,-1-1 0 0 0,-1 0-1 0 0,0-1 1 0 0,-1 0 0 0 0,0 0 0 0 0,-17 19 0 0 0,4-4 9 0 0,19-24-23 0 0,0-1 0 0 0,0 0-1 0 0,0 0 1 0 0,-1 0 0 0 0,1 0 0 0 0,-1 0 0 0 0,-5 3-1 0 0,6-4-2 0 0,-4 7 14 0 0,-10 5-16 0 0,-4-5 40 0 0,21-10-12 0 0,0 1-1 0 0,-1-1 1 0 0,1 0-1 0 0,0 1 1 0 0,-1-1-1 0 0,1 1 1 0 0,0-1-1 0 0,-1 0 1 0 0,1 1-1 0 0,-1-1 1 0 0,1 0-1 0 0,0 0 1 0 0,-1 1-1 0 0,1-1 1 0 0,-1 0-1 0 0,1 0 1 0 0,-1 0-1 0 0,1 1 1 0 0,-1-1-1 0 0,1 0 1 0 0,-1 0-1 0 0,1 0 1 0 0,-1 0-1 0 0,1 0 1 0 0,-1 0-1 0 0,1 0 1 0 0,-1 0-1 0 0,1 0 1 0 0,-1 0-1 0 0,1 0 1 0 0,-1-1-1 0 0,1 1 1 0 0,-1 0-1 0 0,1 0 1 0 0,-2-1-1 0 0,12-19 187 0 0,-2 10-210 0 0,0 1 1 0 0,0 0 0 0 0,1 0 0 0 0,13-11-1 0 0,-6 10 1 0 0,0 1 1 0 0,1 0-1 0 0,0 1 0 0 0,1 1 0 0 0,35-9 0 0 0,-8 2-14 0 0,-41 13 2 0 0,0 0 0 0 0,0 0 1 0 0,0 0-1 0 0,1 1 0 0 0,-1 0 1 0 0,0 0-1 0 0,0 0 0 0 0,1 0 0 0 0,-1 1 1 0 0,0 0-1 0 0,0 0 0 0 0,0 0 1 0 0,0 0-1 0 0,0 0 0 0 0,5 3 0 0 0,8 2-58 0 0,-15-5 63 0 0,0 0 1 0 0,1 0-1 0 0,-1 0 1 0 0,0 0-1 0 0,0 0 1 0 0,0 1-1 0 0,0-1 0 0 0,0 1 1 0 0,-1-1-1 0 0,1 1 1 0 0,0 0-1 0 0,-1-1 1 0 0,3 4-1 0 0</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2.884"/>
    </inkml:context>
    <inkml:brush xml:id="br0">
      <inkml:brushProperty name="width" value="0.05" units="cm"/>
      <inkml:brushProperty name="height" value="0.05" units="cm"/>
      <inkml:brushProperty name="color" value="#00A0D7"/>
    </inkml:brush>
  </inkml:definitions>
  <inkml:trace contextRef="#ctx0" brushRef="#br0">1 1 632 0 0,'0'0'13728'0'0</inkml:trace>
</inkml:ink>
</file>

<file path=ppt/ink/ink8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24T07:34:15.875"/>
    </inkml:context>
    <inkml:brush xml:id="br0">
      <inkml:brushProperty name="width" value="0.05" units="cm"/>
      <inkml:brushProperty name="height" value="0.05" units="cm"/>
      <inkml:brushProperty name="color" value="#004F8B"/>
    </inkml:brush>
  </inkml:definitions>
  <inkml:trace contextRef="#ctx0" brushRef="#br0">43 0 32 0 0,'0'0'4717'0'0,"-10"13"-4525"0"0,-13 49 62 0 0,22-60-160 0 0,1 0-73 0 0,0 7 3 0 0,0-7 292 0 0,4-7-283 0 0,2-1-22 0 0,-5 5-8 0 0,1 0 1 0 0,-1-1 0 0 0,1 1 0 0 0,-1-1-1 0 0,0 1 1 0 0,1-1 0 0 0,-1 0 0 0 0,0 0 0 0 0,0 0-1 0 0,0 1 1 0 0,-1-1 0 0 0,1 0 0 0 0,0 0-1 0 0,-1 0 1 0 0,1-2 0 0 0,-1 2 9 0 0,5-10 28 0 0,-4 11-20 0 0,0 0 0 0 0,0 0 0 0 0,0 0 0 0 0,0 0 0 0 0,-1 0 0 0 0,1-1 0 0 0,-1 1 1 0 0,1 0-1 0 0,-1 0 0 0 0,1-1 0 0 0,-1 1 0 0 0,0 0 0 0 0,1-1 0 0 0,-1 1 0 0 0,0 0 0 0 0,0-1 1 0 0,0 1-1 0 0,0 0 0 0 0,0-1 0 0 0,0 1 0 0 0,-1 0 0 0 0,0-3 0 0 0,1 3-21 0 0,-1 1-1 0 0,1 0 1 0 0,-1 0 0 0 0,1-1-1 0 0,-1 1 1 0 0,1 0 0 0 0,-1 0-1 0 0,1 0 1 0 0,-1-1-1 0 0,0 1 1 0 0,1 0 0 0 0,-1 0-1 0 0,1 0 1 0 0,-1 0 0 0 0,0 0-1 0 0,1 0 1 0 0,-1 0-1 0 0,1 0 1 0 0,-1 0 0 0 0,1 1-1 0 0,-1-1 1 0 0,1 0-1 0 0,-1 0 1 0 0,0 0 0 0 0,1 1-1 0 0,-1-1 1 0 0,1 0 0 0 0,-1 1-1 0 0,1-1 1 0 0,0 0-1 0 0,-1 1 1 0 0,1-1 0 0 0,-1 1-1 0 0,1-1 1 0 0,0 0 0 0 0,-1 1-1 0 0,0 0 1 0 0,-2 14 2577 0 0,-17-26-6933 0 0,15 8 1824 0 0</inkml:trace>
</inkml:ink>
</file>

<file path=ppt/ink/ink8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8:01.830"/>
    </inkml:context>
    <inkml:brush xml:id="br0">
      <inkml:brushProperty name="width" value="0.05" units="cm"/>
      <inkml:brushProperty name="height" value="0.05" units="cm"/>
      <inkml:brushProperty name="color" value="#E71224"/>
    </inkml:brush>
  </inkml:definitions>
  <inkml:trace contextRef="#ctx0" brushRef="#br0">201 143 24 0 0,'0'0'5750'0'0,"0"-6"-5649"0"0,0-1-81 0 0,-1 1 30 0 0,1 1 1 0 0,1-1 0 0 0,-1 0 0 0 0,1 1 0 0 0,0-1 0 0 0,0 0 0 0 0,3-7 0 0 0,-3 7 7 0 0,0-1 0 0 0,0 1 1 0 0,0 0-1 0 0,-1-1 0 0 0,0 1 0 0 0,-1-11 1 0 0,1-4 94 0 0,0 21-152 0 0,-1 0-1 0 0,1 0 0 0 0,0 0 1 0 0,0 1-1 0 0,0-1 1 0 0,0 0-1 0 0,0 0 0 0 0,-1 0 1 0 0,1 0-1 0 0,0 0 0 0 0,0 0 1 0 0,0 0-1 0 0,0 0 1 0 0,-1 0-1 0 0,1 0 0 0 0,0 0 1 0 0,0 0-1 0 0,0 0 0 0 0,0 0 1 0 0,-1 0-1 0 0,1 0 1 0 0,0 0-1 0 0,0 0 0 0 0,0 0 1 0 0,0 0-1 0 0,-1 0 0 0 0,1 0 1 0 0,0 0-1 0 0,0 0 0 0 0,0-1 1 0 0,0 1-1 0 0,0 0 1 0 0,-1 0-1 0 0,1 0 0 0 0,0 0 1 0 0,0 0-1 0 0,0-1 0 0 0,-14 39-26 0 0,-13 56-18 0 0,-5 18 21 0 0,-52 122 0 0 0,41-135-138 0 0,42-97-11 0 0,0 5 39 0 0,-1-1-3675 0 0</inkml:trace>
</inkml:ink>
</file>

<file path=ppt/ink/ink8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8:02.248"/>
    </inkml:context>
    <inkml:brush xml:id="br0">
      <inkml:brushProperty name="width" value="0.05" units="cm"/>
      <inkml:brushProperty name="height" value="0.05" units="cm"/>
      <inkml:brushProperty name="color" value="#E71224"/>
    </inkml:brush>
  </inkml:definitions>
  <inkml:trace contextRef="#ctx0" brushRef="#br0">38 59 472 0 0,'0'0'1025'0'0,"2"-24"832"0"0,1 20-1771 0 0,0 1 0 0 0,0 0 0 0 0,1 1-1 0 0,-1-1 1 0 0,0 1 0 0 0,1-1-1 0 0,0 1 1 0 0,0 0 0 0 0,-1 0 0 0 0,1 1-1 0 0,0-1 1 0 0,1 1 0 0 0,-1 0 0 0 0,0 0-1 0 0,0 0 1 0 0,0 1 0 0 0,8-1 0 0 0,-2 1-18 0 0,1 0 0 0 0,0 1 0 0 0,0 0 1 0 0,-1 0-1 0 0,19 6 0 0 0,-26-7-56 0 0,0 1 1 0 0,1 1-1 0 0,-1-1 0 0 0,0 0 0 0 0,0 1 0 0 0,0-1 0 0 0,0 1 1 0 0,0 0-1 0 0,-1 0 0 0 0,1 0 0 0 0,0 1 0 0 0,-1-1 0 0 0,3 4 1 0 0,-4-5-8 0 0,0 1 0 0 0,0 0 0 0 0,0 0 0 0 0,0 0 0 0 0,0 0 1 0 0,-1-1-1 0 0,1 1 0 0 0,-1 0 0 0 0,1 0 0 0 0,-1 1 0 0 0,0-1 1 0 0,1 0-1 0 0,-1 0 0 0 0,0 0 0 0 0,-1 0 0 0 0,1 0 0 0 0,-1 2 1 0 0,0 1-3 0 0,-1 0 1 0 0,0 0 0 0 0,0 0 0 0 0,-1-1 0 0 0,1 1 0 0 0,-1-1-1 0 0,0 1 1 0 0,0-1 0 0 0,-1 0 0 0 0,1 0 0 0 0,-1 0 0 0 0,0-1-1 0 0,0 1 1 0 0,0-1 0 0 0,0 0 0 0 0,-6 3 0 0 0,-80 42-176 0 0,80-43-245 0 0,0-1 1 0 0,0-1-1 0 0,-1 1 0 0 0,1-2 0 0 0,-1 1 0 0 0,0-2 0 0 0,-12 2 1 0 0,21-3-786 0 0</inkml:trace>
</inkml:ink>
</file>

<file path=ppt/ink/ink8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8:04.042"/>
    </inkml:context>
    <inkml:brush xml:id="br0">
      <inkml:brushProperty name="width" value="0.05" units="cm"/>
      <inkml:brushProperty name="height" value="0.05" units="cm"/>
      <inkml:brushProperty name="color" value="#E71224"/>
    </inkml:brush>
  </inkml:definitions>
  <inkml:trace contextRef="#ctx0" brushRef="#br0">133 171 268 0 0,'0'0'375'0'0,"0"-25"1205"0"0,-2 9-161 0 0,2 16-1386 0 0,0 0 0 0 0,0 0 0 0 0,0 0 0 0 0,0 0 0 0 0,0 0-1 0 0,0-1 1 0 0,0 1 0 0 0,0 0 0 0 0,0 0 0 0 0,0 0 0 0 0,0 0 0 0 0,0 0-1 0 0,0 0 1 0 0,0-1 0 0 0,0 1 0 0 0,0 0 0 0 0,0 0 0 0 0,0 0 0 0 0,0 0-1 0 0,0 0 1 0 0,0 0 0 0 0,0-1 0 0 0,0 1 0 0 0,-1 0 0 0 0,1 0 0 0 0,0 0-1 0 0,0 0 1 0 0,0 0 0 0 0,0 0 0 0 0,0 0 0 0 0,0 0 0 0 0,0 0 0 0 0,-1 0 0 0 0,1 0-1 0 0,0-1 1 0 0,0 1 0 0 0,0 0 0 0 0,0 0 0 0 0,0 0 0 0 0,0 0 0 0 0,-1 0-1 0 0,1 0 1 0 0,0 0 0 0 0,0 0 0 0 0,0 0 0 0 0,0 0 0 0 0,0 0 0 0 0,-1 0-1 0 0,1 0 1 0 0,0 1 0 0 0,0-1 0 0 0,0 0 0 0 0,0 0 0 0 0,0 0 0 0 0,-1 0 0 0 0,-6 9-31 0 0,0 0 1 0 0,0 0 0 0 0,1 1 0 0 0,0-1 0 0 0,1 2 0 0 0,0-1 0 0 0,-5 14 0 0 0,3-7 0 0 0,-1 0 1 0 0,-15 25-1 0 0,-1 8 95 0 0,18-35-52 0 0,6-13-33 0 0,-2 1 17 0 0,2-3-25 0 0,0 0 0 0 0,0 0 0 0 0,-1 1-1 0 0,1-1 1 0 0,0 0 0 0 0,0 0 0 0 0,0 0 0 0 0,0 0 0 0 0,0 0-1 0 0,0 1 1 0 0,-1-1 0 0 0,1 0 0 0 0,0 0 0 0 0,0 0 0 0 0,0 1-1 0 0,0-1 1 0 0,0 0 0 0 0,0 0 0 0 0,0 0 0 0 0,0 1 0 0 0,0-1 0 0 0,0 0-1 0 0,0 0 1 0 0,0 0 0 0 0,0 1 0 0 0,0-1 0 0 0,0 0 0 0 0,0 0-1 0 0,0 0 1 0 0,0 1 0 0 0,0-1 0 0 0,0 0 0 0 0,0 0 0 0 0,0 0-1 0 0,0 0 1 0 0,0 1 0 0 0,1-1 0 0 0,-1 0 0 0 0,0 0 0 0 0,0 0 0 0 0,0 0-1 0 0,0 1 1 0 0,3-1 3 0 0,0 0-1 0 0,0 0 0 0 0,0 0 1 0 0,-1 0-1 0 0,1 0 0 0 0,0-1 1 0 0,0 1-1 0 0,0-1 0 0 0,-1 0 1 0 0,1 1-1 0 0,0-1 1 0 0,-1-1-1 0 0,1 1 0 0 0,-1 0 1 0 0,1-1-1 0 0,-1 1 0 0 0,0-1 1 0 0,0 1-1 0 0,1-1 0 0 0,-1 0 1 0 0,2-2-1 0 0,56-57 64 0 0,-42 42-20 0 0,28-43 643 0 0,-45 60-625 0 0,1-2 35 0 0,2-6 70 0 0,-2 39-115 0 0,-2-18-62 0 0,1-1 0 0 0,0 0 0 0 0,1 1 0 0 0,0-1 0 0 0,0 0 0 0 0,7 16 0 0 0,-6-15 3 0 0,-2-9 12 0 0,0-1 4 0 0,2 6-7 0 0,-2-6 9 0 0,37-39 26 0 0,-23 19-51 0 0,-1-2 1 0 0,0 0 0 0 0,-2 0-1 0 0,0-1 1 0 0,-2 0 0 0 0,0-1 0 0 0,-2-1-1 0 0,10-41 1 0 0,-17 63-13 0 0,0 0 0 0 0,-1 0 1 0 0,1 0-1 0 0,-1 0 0 0 0,0-1 0 0 0,0 1 0 0 0,0 0 1 0 0,0 0-1 0 0,0 0 0 0 0,-1-1 0 0 0,1 1 0 0 0,0 0 1 0 0,-1 0-1 0 0,0 0 0 0 0,1 0 0 0 0,-1 0 0 0 0,0 0 1 0 0,0 0-1 0 0,0 0 0 0 0,0 0 0 0 0,-1 0 0 0 0,1 1 1 0 0,0-1-1 0 0,-4-3 0 0 0,3 4-43 0 0,-31 17-178 0 0,0 0 91 0 0,30-14 130 0 0,0 0 0 0 0,0 1 0 0 0,0 0 0 0 0,1-1 0 0 0,-1 1 0 0 0,1 0 0 0 0,-1 1 0 0 0,1-1 0 0 0,0 0 0 0 0,0 1 0 0 0,1-1 0 0 0,-1 1 0 0 0,1-1 0 0 0,-2 5 0 0 0,3-6 10 0 0,5 1 9 0 0,0-1 1 0 0,-1 1-1 0 0,2-1 1 0 0,-1 1-1 0 0,0-2 1 0 0,0 1-1 0 0,1 0 1 0 0,-1-1-1 0 0,1 0 1 0 0,-1 0-1 0 0,1-1 1 0 0,-1 0 0 0 0,1 0-1 0 0,-1 0 1 0 0,12-2-1 0 0,-6 1-4 0 0,0 1 0 0 0,0 0 0 0 0,21 4 0 0 0,-29-4-1 0 0,-1 1 1 0 0,1-1-1 0 0,-1 1 0 0 0,1 0 1 0 0,-1-1-1 0 0,1 1 0 0 0,-1 0 0 0 0,0 1 1 0 0,1-1-1 0 0,-1 0 0 0 0,0 1 0 0 0,0-1 1 0 0,0 1-1 0 0,0-1 0 0 0,0 1 0 0 0,0 0 1 0 0,0 0-1 0 0,-1 0 0 0 0,1 0 0 0 0,-1 0 1 0 0,1 0-1 0 0,-1 1 0 0 0,0-1 1 0 0,0 0-1 0 0,0 1 0 0 0,0-1 0 0 0,-1 1 1 0 0,2 4-1 0 0,-2-6 2 0 0,-7 52-37 0 0,6-41 31 0 0,-1-1 1 0 0,0 1-1 0 0,-7 21 1 0 0,8-30 7 0 0,1-1 1 0 0,0 1 0 0 0,0 0-1 0 0,0 0 1 0 0,0 0 0 0 0,0 0 0 0 0,1 0-1 0 0,-1-1 1 0 0,1 1 0 0 0,0 0 0 0 0,0 0-1 0 0,0-1 1 0 0,0 1 0 0 0,0-1-1 0 0,0 1 1 0 0,4 4 0 0 0,-3-5 3 0 0,1-1 0 0 0,0 1 0 0 0,0 0 0 0 0,0-1 0 0 0,0 0 0 0 0,0 0 1 0 0,0 0-1 0 0,0 0 0 0 0,0 0 0 0 0,0-1 0 0 0,1 0 0 0 0,-1 1 0 0 0,0-1 0 0 0,0 0 0 0 0,0 0 1 0 0,1-1-1 0 0,-1 1 0 0 0,4-2 0 0 0,1 1 7 0 0,-1-1 0 0 0,1 1 0 0 0,-1-2 0 0 0,1 1 1 0 0,-1-1-1 0 0,11-6 0 0 0,2-3-9 0 0,-8 6 6 0 0,-1-1 1 0 0,0-1 0 0 0,-1 0 0 0 0,19-18 0 0 0,-13 10-12 0 0,-9 11 55 0 0,-1-1-1 0 0,1 0 1 0 0,-1 0 0 0 0,-1-1 0 0 0,1 1 0 0 0,-1-1 0 0 0,0 0-1 0 0,-1-1 1 0 0,0 1 0 0 0,0-1 0 0 0,0 0 0 0 0,-1 0-1 0 0,3-13 1 0 0,-6 19 81 0 0,0-1-96 0 0,0 2-32 0 0,0-1 0 0 0,0 1 0 0 0,0 0 0 0 0,0-1 0 0 0,0 1 0 0 0,0-1 0 0 0,0 1 0 0 0,-1 0 0 0 0,1-1 0 0 0,-1 1 0 0 0,1 0 0 0 0,-1 0 1 0 0,1-1-1 0 0,-1 1 0 0 0,0 0 0 0 0,1 0 0 0 0,-1 0 0 0 0,0 0 0 0 0,0 0 0 0 0,-1-2 0 0 0,-1 4-9 0 0,0-1 0 0 0,0 1 0 0 0,-1-1 0 0 0,1 1 0 0 0,0 0 0 0 0,0 0 0 0 0,0 0 0 0 0,1 1 0 0 0,-1-1 0 0 0,0 1 1 0 0,0-1-1 0 0,1 1 0 0 0,-1 0 0 0 0,1 0 0 0 0,0 0 0 0 0,-1 0 0 0 0,1 1 0 0 0,-2 3 0 0 0,-50 56 10 0 0,43-48 2 0 0,-63 96-64 0 0,72-106 52 0 0,1 4 16 0 0,1-5 11 0 0,0-2 12 0 0,-1-1-30 0 0,1 0-1 0 0,0 1 1 0 0,0-1-1 0 0,0 0 0 0 0,0 0 1 0 0,0 1-1 0 0,-1-1 0 0 0,1 0 1 0 0,0 0-1 0 0,0 1 0 0 0,0-1 1 0 0,0 0-1 0 0,0 1 0 0 0,0-1 1 0 0,0 0-1 0 0,0 0 1 0 0,0 1-1 0 0,0-1 0 0 0,0 0 1 0 0,0 1-1 0 0,0-1 0 0 0,0 0 1 0 0,0 0-1 0 0,0 1 0 0 0,0-1 1 0 0,1 0-1 0 0,-1 1 1 0 0,0-1-1 0 0,0 0 0 0 0,0 0 1 0 0,0 1-1 0 0,1-1 0 0 0,-1 0 1 0 0,0 0-1 0 0,0 0 0 0 0,0 1 1 0 0,1-1-1 0 0,-1 0 0 0 0,0 0 1 0 0,0 0-1 0 0,1 0 1 0 0,-1 1-1 0 0,0-1 0 0 0,1 0 1 0 0,7-3 5 0 0,1 1 0 0 0,-1-2 0 0 0,0 1 1 0 0,0-1-1 0 0,0 0 0 0 0,0-1 0 0 0,-1 0 1 0 0,1 0-1 0 0,-1-1 0 0 0,10-10 0 0 0,9-11 98 0 0,27-35 0 0 0,-51 60-95 0 0,3-8 67 0 0,-4 8-74 0 0,0 0-1 0 0,0-1 0 0 0,0 1 0 0 0,1 0 0 0 0,-1 0 0 0 0,0 0 0 0 0,1 0 0 0 0,-1 0 1 0 0,1 1-1 0 0,0-1 0 0 0,0 0 0 0 0,0 1 0 0 0,-1-1 0 0 0,4 0 0 0 0,-5 6-16 0 0,5 34-166 0 0,0 70-1 0 0,-5-93-46 0 0,0-14 182 0 0,0 0 0 0 0,1 0-1 0 0,-1 0 1 0 0,0 0-1 0 0,0 0 1 0 0,0 1 0 0 0,1-1-1 0 0,-1 0 1 0 0,1 0-1 0 0,-1 0 1 0 0,1 0 0 0 0,-1 0-1 0 0,1 0 1 0 0,-1 0 0 0 0,1 0-1 0 0,1 1 1 0 0,6 2-3361 0 0,3 0 1820 0 0</inkml:trace>
</inkml:ink>
</file>

<file path=ppt/ink/ink8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8:05.145"/>
    </inkml:context>
    <inkml:brush xml:id="br0">
      <inkml:brushProperty name="width" value="0.05" units="cm"/>
      <inkml:brushProperty name="height" value="0.05" units="cm"/>
      <inkml:brushProperty name="color" value="#E71224"/>
    </inkml:brush>
  </inkml:definitions>
  <inkml:trace contextRef="#ctx0" brushRef="#br0">5 8 128 0 0,'0'0'448'0'0,"-5"-7"20"0"0</inkml:trace>
</inkml:ink>
</file>

<file path=ppt/ink/ink8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5T11:38:10.016"/>
    </inkml:context>
    <inkml:brush xml:id="br0">
      <inkml:brushProperty name="width" value="0.05" units="cm"/>
      <inkml:brushProperty name="height" value="0.05" units="cm"/>
      <inkml:brushProperty name="color" value="#E71224"/>
    </inkml:brush>
  </inkml:definitions>
  <inkml:trace contextRef="#ctx0" brushRef="#br0">211 171 24,'0'0'2934,"18"-13"-1742,-1-17-437,19-48 0,-16 34-416,-20 39-442,-9 11 75,-13 21-5,-8 31-5,3 1 0,-24 77 0,-13 29-22,39-103 49,15-35 13,-1 0-1,-20 34 1,30-60 26,1 0-29,0-1 1,0 0-1,0 0 0,0 0 1,0 0-1,0 1 0,0-1 1,-1 0-1,1 0 0,0 0 0,0 0 1,0 1-1,0-1 0,0 0 1,0 0-1,0 0 0,-1 0 0,1 0 1,0 0-1,0 1 0,0-1 1,0 0-1,-1 0 0,1 0 1,0 0-1,0 0 0,0 0 0,-1 0 1,1 0-1,0 0 0,0 0 1,0 0-1,0 0 0,-1 0 0,1 0 1,0 0-1,0 0 0,0 0 1,-1 0-1,1 0 0,0 0 1,0 0-1,0 0 0,-1 0 0,1 0 1,0-1-1,0 1 0,0 0 1,0 0-1,0 0 0,-1 0 0,1 0 1,0-1-1,0 1 0,0 0 1,0 0-1,0 0 0,0 0 1,0 0-1,0-1 0,-1 1 0,1 0 1,0 0-1,0 0 0,0-1 1,0 1-1,0 0 0,0 0 1,-1-2-60,0 1 0,0-1 1,0 1-1,1 0 0,-1-1 1,0 0-1,1 1 1,-1-1-1,1 1 0,-1-1 1,1 0-1,0 1 0,0-4 1,-1-24-2320,-2 15 1014</inkml:trace>
</inkml:ink>
</file>

<file path=ppt/ink/ink8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8:10.930"/>
    </inkml:context>
    <inkml:brush xml:id="br0">
      <inkml:brushProperty name="width" value="0.05" units="cm"/>
      <inkml:brushProperty name="height" value="0.05" units="cm"/>
      <inkml:brushProperty name="color" value="#E71224"/>
    </inkml:brush>
  </inkml:definitions>
  <inkml:trace contextRef="#ctx0" brushRef="#br0">13 155 268 0 0,'0'0'3434'0'0,"0"-4"-3476"0"0,0 3 7 0 0,1-1 68 0 0,-1 1 1 0 0,0-1 0 0 0,0 1-1 0 0,1-1 1 0 0,-1 1-1 0 0,0-1 1 0 0,-1 1 0 0 0,1-1-1 0 0,0 0 1 0 0,0 1 0 0 0,-1-1-1 0 0,1 1 1 0 0,-1-1 0 0 0,1 1-1 0 0,-1-1 1 0 0,-1-2-1 0 0,0 3 129 0 0,-4-13 296 0 0,5 12-387 0 0,1-1 0 0 0,0 1 0 0 0,0 0 0 0 0,0 0 0 0 0,1-1 0 0 0,-1 1 0 0 0,0 0-1 0 0,1 0 1 0 0,-1 0 0 0 0,1 0 0 0 0,0-1 0 0 0,0 1 0 0 0,0 0 0 0 0,0 0 0 0 0,2-3-1 0 0,0 3-47 0 0,-1 1-1 0 0,1-1 0 0 0,-1 1 1 0 0,1 0-1 0 0,0-1 0 0 0,-1 1 0 0 0,1 1 1 0 0,0-1-1 0 0,0 0 0 0 0,0 0 0 0 0,0 1 1 0 0,4 0-1 0 0,34-6 4 0 0,162-28 47 0 0,-187 30-348 0 0,18-4 704 0 0,-12 6-4115 0 0</inkml:trace>
</inkml:ink>
</file>

<file path=ppt/ink/ink8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8:12.475"/>
    </inkml:context>
    <inkml:brush xml:id="br0">
      <inkml:brushProperty name="width" value="0.05" units="cm"/>
      <inkml:brushProperty name="height" value="0.05" units="cm"/>
      <inkml:brushProperty name="color" value="#E71224"/>
    </inkml:brush>
  </inkml:definitions>
  <inkml:trace contextRef="#ctx0" brushRef="#br0">216 269 120 0 0,'0'0'764'0'0,"-22"-39"-381"0"0,30-78 1674 0 0,-6 107-1761 0 0,-1-1 1 0 0,1 1-1 0 0,1 0 1 0 0,0 0-1 0 0,1 0 0 0 0,-1 0 1 0 0,2 1-1 0 0,8-16 1 0 0,-12 24-87 0 0,1-1-83 0 0,-2 2-121 0 0,0-1 0 0 0,-1 1-1 0 0,1 0 1 0 0,0 0-1 0 0,0 0 1 0 0,0 0 0 0 0,0 0-1 0 0,0 0 1 0 0,0-1-1 0 0,0 1 1 0 0,0 0 0 0 0,0 0-1 0 0,0 0 1 0 0,0 0-1 0 0,0 0 1 0 0,0 0 0 0 0,0-1-1 0 0,0 1 1 0 0,0 0-1 0 0,1 0 1 0 0,-1 0 0 0 0,0 0-1 0 0,0 0 1 0 0,0 0-1 0 0,0-1 1 0 0,0 1 0 0 0,0 0-1 0 0,0 0 1 0 0,0 0-1 0 0,0 0 1 0 0,0 0 0 0 0,1 0-1 0 0,-1 0 1 0 0,0 0-1 0 0,0 0 1 0 0,0 0 0 0 0,0 0-1 0 0,0-1 1 0 0,0 1-1 0 0,0 0 1 0 0,1 0 0 0 0,-1 0-1 0 0,0 0 1 0 0,0 0-1 0 0,0 0 1 0 0,0 0 0 0 0,0 0-1 0 0,0 0 1 0 0,1 0-1 0 0,-1 0 1 0 0,0 0 0 0 0,0 0-1 0 0,0 0 1 0 0,0 0-1 0 0,0 1 1 0 0,0-1 0 0 0,1 0-1 0 0,-1 0 1 0 0,0 0-1 0 0,0 0 1 0 0,0 0 0 0 0,0 0-1 0 0,0 0 1 0 0,0 0-1 0 0,0 0 1 0 0,1 0-1 0 0,-1 0 1 0 0,0 1 0 0 0,0-1-1 0 0,2 16 1 0 0,0 0 1 0 0,-1 0-1 0 0,-1 0 0 0 0,0 0 0 0 0,-1 0 1 0 0,-1 0-1 0 0,-1 0 0 0 0,0 0 0 0 0,-8 22 0 0 0,-57 141 30 0 0,68-178-36 0 0,-23 47 18 0 0,-14 21 6 0 0,20-38-17 0 0,-23 50 24 0 0,17-27 1 0 0,23-52-16 0 0,0-2-13 0 0,-1 0-1 0 0,1 0 0 0 0,0 1 1 0 0,0-1-1 0 0,0 0 1 0 0,0 0-1 0 0,0 0 0 0 0,-1 1 1 0 0,1-1-1 0 0,0 0 1 0 0,0 0-1 0 0,0 0 0 0 0,0 1 1 0 0,0-1-1 0 0,0 0 1 0 0,0 0-1 0 0,0 1 0 0 0,0-1 1 0 0,0 0-1 0 0,0 0 1 0 0,0 1-1 0 0,0-1 0 0 0,0 0 1 0 0,0 0-1 0 0,0 1 1 0 0,0-1-1 0 0,0 0 0 0 0,0 0 1 0 0,0 1-1 0 0,0-1 1 0 0,0 0-1 0 0,0 0 0 0 0,0 0 1 0 0,1 1-1 0 0,-1-1 1 0 0,0 0-1 0 0,0 0 0 0 0,0 0 1 0 0,0 1-1 0 0,0-1 1 0 0,1 0-1 0 0,-1 0 0 0 0,0 0 1 0 0,0 0-1 0 0,1 0 1 0 0,-1 1-1 0 0,0-1 0 0 0,0 0 1 0 0,0 0-1 0 0,1 0 1 0 0,-1 0-1 0 0,10-4 7 0 0,-1 0 1 0 0,0 0-1 0 0,0-1 0 0 0,0-1 1 0 0,0 0-1 0 0,-1 0 1 0 0,0 0-1 0 0,-1-1 0 0 0,1 0 1 0 0,-1-1-1 0 0,0 1 0 0 0,-1-1 1 0 0,0-1-1 0 0,0 1 1 0 0,-1-1-1 0 0,0 0 0 0 0,-1 0 1 0 0,6-17-1 0 0,-6 11-22 0 0,0-10-20 0 0,-3 18 18 0 0,-1 1 0 0 0,0-1 0 0 0,-1 0 0 0 0,1 0 0 0 0,-1 0 0 0 0,0 1 0 0 0,-4-10 0 0 0,-6-5-36 0 0,7 15 23 0 0,-2 1 0 0 0,1 0 0 0 0,0 0 0 0 0,-1 0 0 0 0,0 1 1 0 0,0 0-1 0 0,0 0 0 0 0,-1 0 0 0 0,1 1 0 0 0,-1 0 0 0 0,0 0 1 0 0,0 0-1 0 0,0 1 0 0 0,-8-1 0 0 0,-8-4-37 0 0,21 6 43 0 0,-18 0 15 0 0,9 2-79 0 0,13 0-242 0 0,22 1 324 0 0,0-1 0 0 0,1-1 0 0 0,-1-1-1 0 0,42-7 1 0 0,105-29 23 0 0,-58 4 307 0 0,-106 10-96 0 0,-9 19-231 0 0,-3-22 10 0 0,5 23 12 0 0,0 1-18 0 0,0-9-7 0 0,0 9 20 0 0,-1 0-23 0 0,0 1 41 0 0,1-1 1 0 0,-1 0 0 0 0,1 1 0 0 0,0-1 0 0 0,-1 0 0 0 0,1 1 0 0 0,0-1 0 0 0,0 0 0 0 0,0 1-1 0 0,0-1 1 0 0,0 0 0 0 0,0 0 0 0 0,1 1 0 0 0,-1-1 0 0 0,2-3 0 0 0,-2 1-82 0 0,-23 75-29 0 0,3 2 0 0 0,-21 147 0 0 0,40-219 9 0 0,1-1 0 0 0,0 0 0 0 0,0 1 1 0 0,0-1-1 0 0,-1 1 0 0 0,1-1 1 0 0,0 1-1 0 0,0-1 0 0 0,0 1 0 0 0,0-1 1 0 0,0 1-1 0 0,0-1 0 0 0,0 1 1 0 0,0-1-1 0 0,0 1 0 0 0,0-1 0 0 0,0 0 1 0 0,0 1-1 0 0,0-1 0 0 0,0 1 1 0 0,1-1-1 0 0,-1 1 0 0 0,0-1 0 0 0,0 1 1 0 0,0-1-1 0 0,1 0 0 0 0,-1 1 1 0 0,0-1-1 0 0,1 1 0 0 0,-1-1 0 0 0,0 0 1 0 0,1 1-1 0 0,-1-1 0 0 0,0 0 0 0 0,1 0 1 0 0,-1 1-1 0 0,1-1 0 0 0,-1 0 1 0 0,0 0-1 0 0,1 1 0 0 0,-1-1 0 0 0,1 0 1 0 0,-1 0-1 0 0,1 0 0 0 0,-1 0 1 0 0,1 0-1 0 0,-1 0 0 0 0,1 0 0 0 0,-1 0 1 0 0,0 0-1 0 0,1 0 0 0 0,-1 0 1 0 0,1 0-1 0 0,-1 0 0 0 0,1 0 0 0 0,-1 0 1 0 0,1 0-1 0 0,-1-1 0 0 0,1 1 1 0 0,1-1 22 0 0,2 1-1610 0 0</inkml:trace>
</inkml:ink>
</file>

<file path=ppt/ink/ink8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5T11:38:12.886"/>
    </inkml:context>
    <inkml:brush xml:id="br0">
      <inkml:brushProperty name="width" value="0.05" units="cm"/>
      <inkml:brushProperty name="height" value="0.05" units="cm"/>
      <inkml:brushProperty name="color" value="#E71224"/>
    </inkml:brush>
  </inkml:definitions>
  <inkml:trace contextRef="#ctx0" brushRef="#br0">7 10 144,'0'0'520,"-7"-10"264</inkml:trace>
</inkml:ink>
</file>

<file path=ppt/ink/ink8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5T11:38:13.493"/>
    </inkml:context>
    <inkml:brush xml:id="br0">
      <inkml:brushProperty name="width" value="0.05" units="cm"/>
      <inkml:brushProperty name="height" value="0.05" units="cm"/>
      <inkml:brushProperty name="color" value="#E71224"/>
    </inkml:brush>
  </inkml:definitions>
  <inkml:trace contextRef="#ctx0" brushRef="#br0">18 53 404,'6'-10'613,"-5"7"-444,1 0 0,0 0 1,-1 0-1,2 0 0,-1 0 0,0 0 0,0 1 1,1-1-1,-1 1 0,1 0 0,0-1 0,0 1 1,0 0-1,0 1 0,4-3 0,-4 3 170,16 15-70,-17-13-251,0 0 0,0 0 0,0 1 0,0-1 0,0 0 0,0 1 0,0 0 0,0-1 0,-1 1 0,1 0 0,-1 0 0,1 0 0,-1 0 0,2 4 0,0 4 5,0-1-1,0 1 0,-1 0 1,0-1-1,-1 1 0,0 0 0,-1 0 1,0 0-1,0 1 0,-1-1 1,-1-1-1,1 1 0,-2 0 1,1 0-1,-1-1 0,-8 17 0,3-8 10,-1 0 0,-1 0 1,-1-1-1,0-1 0,-1 0 0,-1 0 0,-19 17 0,31-31 327,1-9-302,1-2-42,1 0 0,0-1 0,0 1 1,1 1-1,1-1 0,-1 0 0,1 1 1,1-1-1,-1 1 0,2 0 0,-1 1 0,1-1 1,11-10-1,2-2 21,0 1 1,2 0-1,39-26 1,-57 43-36,0 0 1,-1 0 0,1 1 0,0-1 0,0 1 0,0 0 0,0 0 0,0 0 0,0 0 0,0 1 0,1-1 0,3 1-1,-5 0-6,-1 0 0,1 0 0,-1 0 0,0 1 0,1-1-1,-1 1 1,0-1 0,1 1 0,-1-1 0,0 1-1,1 0 1,-1 0 0,0 0 0,0 0 0,0 0-1,0 0 1,0 0 0,0 0 0,1 2 0,1 2-67,-1 0 0,0 0-1,0 0 1,-1 0 0,1 1 0,-1-1 0,0 0 0,-1 1 0,1-1 0,-1 1 0,0-1 0,-2 8-1,-8 49-2629,7-43 1408</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2.885"/>
    </inkml:context>
    <inkml:brush xml:id="br0">
      <inkml:brushProperty name="width" value="0.05" units="cm"/>
      <inkml:brushProperty name="height" value="0.05" units="cm"/>
      <inkml:brushProperty name="color" value="#00A0D7"/>
    </inkml:brush>
  </inkml:definitions>
  <inkml:trace contextRef="#ctx0" brushRef="#br0">288 172 256 0 0,'0'0'5273'0'0,"8"4"-2205"0"0</inkml:trace>
</inkml:ink>
</file>

<file path=ppt/ink/ink8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7:48.836"/>
    </inkml:context>
    <inkml:brush xml:id="br0">
      <inkml:brushProperty name="width" value="0.05" units="cm"/>
      <inkml:brushProperty name="height" value="0.05" units="cm"/>
      <inkml:brushProperty name="color" value="#E71224"/>
    </inkml:brush>
  </inkml:definitions>
  <inkml:trace contextRef="#ctx0" brushRef="#br0">92 169 12 0 0,'0'0'5825'0'0,"2"-6"-5685"0"0,66-111 698 0 0,-40 74-534 0 0,-28 41-333 0 0,-2 10-58 0 0,-141 406 74 0 0,125-376 223 0 0,1-2-324 0 0,8-9-4029 0 0</inkml:trace>
</inkml:ink>
</file>

<file path=ppt/ink/ink8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7:49.520"/>
    </inkml:context>
    <inkml:brush xml:id="br0">
      <inkml:brushProperty name="width" value="0.05" units="cm"/>
      <inkml:brushProperty name="height" value="0.05" units="cm"/>
      <inkml:brushProperty name="color" value="#E71224"/>
    </inkml:brush>
  </inkml:definitions>
  <inkml:trace contextRef="#ctx0" brushRef="#br0">75 83 260 0 0,'8'-44'3758'0'0,"1"31"-3193"0"0,6-13 641 0 0,-15 49-1196 0 0,-1 1 0 0 0,0-1-1 0 0,-2 0 1 0 0,-1 0 0 0 0,-1 0-1 0 0,-1-1 1 0 0,0 1 0 0 0,-2-1-1 0 0,-1-1 1 0 0,0 1 0 0 0,-2-2 0 0 0,-16 26-1 0 0,11-25 190 0 0,19-33 241 0 0,23-45 221 0 0,-10 26-554 0 0,1 0 0 0 0,39-50 0 0 0,-44 66-95 0 0,0 0-1 0 0,1 1 1 0 0,1 1 0 0 0,0 0-1 0 0,1 1 1 0 0,28-18-1 0 0,-42 29-18 0 0,17 1-55 0 0,-15 3 55 0 0,0 1 0 0 0,0-1 0 0 0,0 1 0 0 0,-1 0 0 0 0,1-1 0 0 0,-1 1 1 0 0,0 0-1 0 0,0 0 0 0 0,0 1 0 0 0,-1-1 0 0 0,0 0 0 0 0,0 1 0 0 0,0-1 0 0 0,0 0 0 0 0,0 1 0 0 0,-1-1 0 0 0,0 1 0 0 0,0-1 0 0 0,0 1 0 0 0,-2 7 1 0 0,-1 17-14 0 0,-2 0 0 0 0,-8 29 0 0 0,9-40-2 0 0,0 20-534 0 0,8-10-3109 0 0,-1-18 1917 0 0</inkml:trace>
</inkml:ink>
</file>

<file path=ppt/ink/ink8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7:50.600"/>
    </inkml:context>
    <inkml:brush xml:id="br0">
      <inkml:brushProperty name="width" value="0.05" units="cm"/>
      <inkml:brushProperty name="height" value="0.05" units="cm"/>
      <inkml:brushProperty name="color" value="#E71224"/>
    </inkml:brush>
  </inkml:definitions>
  <inkml:trace contextRef="#ctx0" brushRef="#br0">282 498 120 0 0,'2'-7'318'0'0,"0"0"0"0"0,-1 0 0 0 0,0 0-1 0 0,-1 0 1 0 0,1 0 0 0 0,-1 0 0 0 0,0 0 0 0 0,-1 0 0 0 0,0 0 0 0 0,0 0-1 0 0,0 0 1 0 0,-1 1 0 0 0,0-1 0 0 0,-1 0 0 0 0,-4-8 0 0 0,7 13-116 0 0,-1 1-169 0 0,1-1 0 0 0,-1 1 0 0 0,1 0 0 0 0,-1 0 0 0 0,1 0-1 0 0,-1-1 1 0 0,0 1 0 0 0,1 0 0 0 0,-1 0 0 0 0,0 0-1 0 0,0 0 1 0 0,0 0 0 0 0,0 0 0 0 0,0 1 0 0 0,0-1-1 0 0,0 0 1 0 0,0 0 0 0 0,0 1 0 0 0,0-1 0 0 0,-1 1 0 0 0,1-1-1 0 0,0 1 1 0 0,0-1 0 0 0,-1 1 0 0 0,1 0 0 0 0,0-1-1 0 0,-3 1 1 0 0,2 0 19 0 0,-2 2-9 0 0,-15 9-27 0 0,1 2-1 0 0,0-1 1 0 0,1 2 0 0 0,1 1 0 0 0,0 0-1 0 0,1 1 1 0 0,0 0 0 0 0,2 1-1 0 0,0 1 1 0 0,0 0 0 0 0,2 1 0 0 0,1 0-1 0 0,-16 38 1 0 0,23-47-26 0 0,1-6-2 0 0,0 1 0 0 0,0 0 0 0 0,0 0-1 0 0,1 0 1 0 0,0 0 0 0 0,0 1 0 0 0,0-1 0 0 0,1 0 0 0 0,-1 0 0 0 0,1 1-1 0 0,1-1 1 0 0,-1 0 0 0 0,2 7 0 0 0,-1-10 7 0 0,2-3 5 0 0,4-2 3 0 0,1 0 0 0 0,-1 0 0 0 0,0-1 0 0 0,0 0 0 0 0,0 0 0 0 0,-1-1 0 0 0,1 0 0 0 0,-1 0 0 0 0,0-1 0 0 0,-1 1 0 0 0,10-13 0 0 0,1 0-6 0 0,9-8 5 0 0,-2-2 0 0 0,-1 0 0 0 0,-1-2 0 0 0,-1 0 1 0 0,-2-1-1 0 0,-1-1 0 0 0,-2-1 0 0 0,-1 0 0 0 0,-1-1 0 0 0,-2 0 0 0 0,-1-1 1 0 0,-2 0-1 0 0,-2-1 0 0 0,4-53 0 0 0,-9 75 14 0 0,8-58 86 0 0,-9 70-109 0 0,-1 11-95 0 0,-102 488 25 0 0,99-483 79 0 0,1 0-1 0 0,1 0 1 0 0,0 1 0 0 0,0 0 0 0 0,2-1-1 0 0,0 1 1 0 0,3 24 0 0 0,-2-37 2 0 0,0-1 0 0 0,0 1 0 0 0,0-1 0 0 0,0 1 0 0 0,0-1 0 0 0,0 0 0 0 0,0 1 0 0 0,0-1 0 0 0,0 0 0 0 0,1 0 0 0 0,-1 0 0 0 0,0 0 0 0 0,1 0 0 0 0,-1 0 0 0 0,1 0 0 0 0,0 0 0 0 0,-1 0 0 0 0,1-1 0 0 0,-1 1 0 0 0,1-1 0 0 0,0 1 0 0 0,0-1 0 0 0,-1 0 0 0 0,1 0 0 0 0,0 1 1 0 0,0-1-1 0 0,-1 0 0 0 0,1-1 0 0 0,0 1 0 0 0,0 0 0 0 0,2-1 0 0 0,61-16 68 0 0,-55 13-66 0 0,15-4 22 0 0,-1-2 0 0 0,-1 0 0 0 0,1-2 0 0 0,32-22 0 0 0,-43 25 15 0 0,-1 0-1 0 0,0-1 1 0 0,0 0 0 0 0,-1-1 0 0 0,-1 0-1 0 0,0 0 1 0 0,0-2 0 0 0,14-24-1 0 0,-21 30 31 0 0,0 0 1 0 0,0-1-1 0 0,-1 1 0 0 0,0 0 0 0 0,-1-1 0 0 0,0 0 0 0 0,0 1 0 0 0,-1-1 0 0 0,0-12 0 0 0,0 12 21 0 0,0 6-85 0 0,-4 7-3 0 0,-11 22-27 0 0,0 0-1 0 0,2 0 1 0 0,2 2 0 0 0,0-1 0 0 0,-10 48 0 0 0,-1-1-1570 0 0,18-65-1544 0 0</inkml:trace>
</inkml:ink>
</file>

<file path=ppt/ink/ink8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7:50.973"/>
    </inkml:context>
    <inkml:brush xml:id="br0">
      <inkml:brushProperty name="width" value="0.05" units="cm"/>
      <inkml:brushProperty name="height" value="0.05" units="cm"/>
      <inkml:brushProperty name="color" value="#E71224"/>
    </inkml:brush>
  </inkml:definitions>
  <inkml:trace contextRef="#ctx0" brushRef="#br0">5 13 760 0 0,'-5'-12'2648'0'0</inkml:trace>
</inkml:ink>
</file>

<file path=ppt/ink/ink8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7:52.352"/>
    </inkml:context>
    <inkml:brush xml:id="br0">
      <inkml:brushProperty name="width" value="0.05" units="cm"/>
      <inkml:brushProperty name="height" value="0.05" units="cm"/>
      <inkml:brushProperty name="color" value="#E71224"/>
    </inkml:brush>
  </inkml:definitions>
  <inkml:trace contextRef="#ctx0" brushRef="#br0">217 412 292 0 0,'0'-1'128'0'0,"5"-11"453"0"0,-1 1 0 0 0,0-1 0 0 0,-1 0 0 0 0,0-1 0 0 0,-1 1 0 0 0,0 0 0 0 0,-1-1 0 0 0,-1 1 0 0 0,0-14 0 0 0,-1 24-299 0 0,1 1-273 0 0,0 1 0 0 0,0-1 1 0 0,0 1-1 0 0,0-1 0 0 0,-1 1 0 0 0,1-1 0 0 0,0 1 1 0 0,-1-1-1 0 0,1 1 0 0 0,0 0 0 0 0,-1-1 0 0 0,1 1 1 0 0,0 0-1 0 0,-1-1 0 0 0,1 1 0 0 0,-1 0 0 0 0,1-1 1 0 0,0 1-1 0 0,-1 0 0 0 0,1 0 0 0 0,-1-1 0 0 0,1 1 1 0 0,-1 0-1 0 0,1 0 0 0 0,-1 0 0 0 0,1 0 0 0 0,-1 0 1 0 0,0 0-1 0 0,1 0 0 0 0,-1 0 0 0 0,1 0 0 0 0,-1 0 1 0 0,1 0-1 0 0,-1 0 0 0 0,1 0 0 0 0,-2 0 0 0 0,-23 6 129 0 0,8 5-94 0 0,0 0 0 0 0,1 1 0 0 0,0 1 0 0 0,1 1 0 0 0,0 0 0 0 0,1 1-1 0 0,-23 33 1 0 0,30-40-39 0 0,1 1-1 0 0,1 0 1 0 0,0 0-1 0 0,0 0 1 0 0,1 0 0 0 0,0 1-1 0 0,0 0 1 0 0,1 0-1 0 0,1 0 1 0 0,0 0-1 0 0,0 0 1 0 0,1 0-1 0 0,0 1 1 0 0,1-1-1 0 0,0 1 1 0 0,0-1-1 0 0,4 19 1 0 0,-3-26-2 0 0,1-1 0 0 0,-1 1 0 0 0,0-1 0 0 0,0 0 0 0 0,1 0 0 0 0,0 0 0 0 0,-1 0 0 0 0,1 0 1 0 0,0 0-1 0 0,0 0 0 0 0,0 0 0 0 0,0-1 0 0 0,0 1 0 0 0,0-1 0 0 0,1 0 0 0 0,-1 1 0 0 0,0-1 0 0 0,1 0 0 0 0,-1 0 1 0 0,1-1-1 0 0,-1 1 0 0 0,1 0 0 0 0,-1-1 0 0 0,1 0 0 0 0,0 1 0 0 0,-1-1 0 0 0,5-1 0 0 0,8 2 10 0 0,1-2 0 0 0,0 0 0 0 0,19-4 0 0 0,-27 3-9 0 0,36-5 13 0 0,0-2 1 0 0,44-15-1 0 0,-74 19-8 0 0,0 0 0 0 0,-1-1 0 0 0,1 0 0 0 0,-1-1 0 0 0,-1-1 0 0 0,1 0 0 0 0,-1-1 0 0 0,-1 0-1 0 0,1-1 1 0 0,10-11 0 0 0,-17 13 2 0 0,0 0 0 0 0,0 0 0 0 0,-1-1 0 0 0,0 1-1 0 0,-1-1 1 0 0,0 0 0 0 0,0 0 0 0 0,-1 0 0 0 0,0 0 0 0 0,0 0-1 0 0,-1-1 1 0 0,0 1 0 0 0,-1 0 0 0 0,0-1 0 0 0,0 1-1 0 0,-1-1 1 0 0,-1 1 0 0 0,1 0 0 0 0,-2 0 0 0 0,1 0 0 0 0,-6-13-1 0 0,8 20-14 0 0,-1 1 0 0 0,1 0 1 0 0,-1 0-1 0 0,1-1 0 0 0,-1 1 0 0 0,0 0 0 0 0,1 0 0 0 0,-1 0 0 0 0,0 0 0 0 0,0 0 0 0 0,0 0 0 0 0,0 0 0 0 0,0 0 0 0 0,0 0 0 0 0,0 1 0 0 0,0-1 0 0 0,0 0 0 0 0,0 1 0 0 0,0-1 0 0 0,-1 0 0 0 0,1 1 1 0 0,0-1-1 0 0,0 1 0 0 0,-1 0 0 0 0,1 0 0 0 0,0-1 0 0 0,-3 1 0 0 0,1 1-1 0 0,1-1 0 0 0,-1 1 1 0 0,0 0-1 0 0,1 0 0 0 0,-1 0 1 0 0,1 0-1 0 0,-1 0 0 0 0,1 1 1 0 0,0-1-1 0 0,0 1 0 0 0,-1 0 1 0 0,-2 3-1 0 0,-3 2-4 0 0,1 1 0 0 0,0 0-1 0 0,1 1 1 0 0,0-1 0 0 0,0 1 0 0 0,-5 12-1 0 0,4-4-74 0 0,0 0-1 0 0,0 1 0 0 0,2 0 1 0 0,-6 38-1 0 0,10-49 74 0 0,0 13-16 0 0,2-19 27 0 0,-1-1-1 0 0,1 1 1 0 0,-1-1 0 0 0,1 0-1 0 0,-1 0 1 0 0,1 1 0 0 0,0-1-1 0 0,-1 0 1 0 0,1 0 0 0 0,-1 0-1 0 0,1 1 1 0 0,0-1 0 0 0,-1 0-1 0 0,1 0 1 0 0,0 0-1 0 0,-1 0 1 0 0,1 0 0 0 0,-1 0-1 0 0,1-1 1 0 0,0 1 0 0 0,-1 0-1 0 0,1 0 1 0 0,0 0 0 0 0,-1 0-1 0 0,1-1 1 0 0,-1 1 0 0 0,1 0-1 0 0,-1-1 1 0 0,1 1 0 0 0,-1 0-1 0 0,1-1 1 0 0,-1 1 0 0 0,1-1-1 0 0,-1 1 1 0 0,1-1 0 0 0,0 0-1 0 0,8-6-7 0 0,-1 0 0 0 0,1-1 1 0 0,-1 0-1 0 0,0 0 0 0 0,-1 0 0 0 0,0-1 0 0 0,-1-1 0 0 0,9-14 0 0 0,-14 22-93 0 0,-3 8-871 0 0,-14 31 835 0 0,9-23 67 0 0,1 1-1 0 0,0-1 1 0 0,1 2 0 0 0,0-1 0 0 0,1 0 0 0 0,-3 25 0 0 0,7-38 71 0 0,0-1 0 0 0,0 1 1 0 0,0 0-1 0 0,0-1 0 0 0,0 1 1 0 0,0-1-1 0 0,0 1 0 0 0,0-1 1 0 0,1 1-1 0 0,-1 0 0 0 0,0-1 1 0 0,1 1-1 0 0,0-1 0 0 0,-1 1 1 0 0,1-1-1 0 0,0 0 0 0 0,0 1 1 0 0,-1-1-1 0 0,1 0 0 0 0,0 1 1 0 0,1-1-1 0 0,-1 0 0 0 0,0 0 1 0 0,0 0-1 0 0,0 0 0 0 0,1 0 1 0 0,-1 0-1 0 0,0 0 0 0 0,1-1 1 0 0,-1 1-1 0 0,1 0 0 0 0,-1-1 1 0 0,1 1-1 0 0,-1-1 0 0 0,1 1 1 0 0,-1-1-1 0 0,1 0 0 0 0,-1 0 1 0 0,1 0-1 0 0,0 0 0 0 0,-1 0 1 0 0,1 0-1 0 0,-1 0 1 0 0,1 0-1 0 0,-1-1 0 0 0,1 1 1 0 0,0 0-1 0 0,-1-1 0 0 0,1 0 1 0 0,-1 1-1 0 0,2-2 0 0 0,11-3 34 0 0,1-1 1 0 0,-1-1-1 0 0,0-1 0 0 0,13-8 0 0 0,-20 11-35 0 0,35-22 93 0 0,-2-1 1 0 0,-1-2 0 0 0,-1-1-1 0 0,38-42 1 0 0,-57 52 26 0 0,-1 0 0 0 0,-1-2 0 0 0,0 1 1 0 0,-2-2-1 0 0,-1 0 0 0 0,-1-1 0 0 0,-1-1 0 0 0,15-46 0 0 0,-24 62-1 0 0,-1 1 0 0 0,0 0 0 0 0,-1-1 1 0 0,0 0-1 0 0,0 1 0 0 0,-1-1 0 0 0,-1 1 0 0 0,-1-12 0 0 0,2 19-33 0 0,0 2-83 0 0,0 0 0 0 0,0 0 0 0 0,1-1-1 0 0,-1 1 1 0 0,0 0 0 0 0,0 0 0 0 0,0 0-1 0 0,0 0 1 0 0,1 0 0 0 0,-1 0 0 0 0,0-1-1 0 0,0 1 1 0 0,0 0 0 0 0,0 0 0 0 0,0 0-1 0 0,1 0 1 0 0,-1-1 0 0 0,0 1 0 0 0,0 0-1 0 0,0 0 1 0 0,0 0 0 0 0,0-1 0 0 0,0 1-1 0 0,0 0 1 0 0,0 0 0 0 0,0-1 0 0 0,0 1-1 0 0,0 0 1 0 0,0 0 0 0 0,0 0 0 0 0,0-1-1 0 0,0 1 1 0 0,0 0 0 0 0,0 0 0 0 0,0 0-1 0 0,0-1 1 0 0,0 1 0 0 0,0 0 0 0 0,0 0-1 0 0,0 0 1 0 0,0-1 0 0 0,-1 1 0 0 0,1 0-1 0 0,0 0 1 0 0,0-1 0 0 0,-12-9 77 0 0,-13-3-43 0 0,23 13-43 0 0,-29 15 2 0 0,14 2 5 0 0,2 0-1 0 0,0 0 0 0 0,1 2 1 0 0,0-1-1 0 0,2 2 0 0 0,-14 28 1 0 0,-50 129-66 0 0,74-173 60 0 0,-8 25-98 0 0,0 0 0 0 0,2 1-1 0 0,1-1 1 0 0,2 2 0 0 0,-4 49 0 0 0,9-78 101 0 0,0-1 0 0 0,0 0 0 0 0,1 1 1 0 0,-1-1-1 0 0,0 0 0 0 0,0 1 0 0 0,1-1 1 0 0,-1 0-1 0 0,0 0 0 0 0,1 1 0 0 0,-1-1 0 0 0,1 0 1 0 0,0 0-1 0 0,-1 0 0 0 0,1 0 0 0 0,0 0 1 0 0,0 1-1 0 0,0-1 0 0 0,0-1 0 0 0,0 1 0 0 0,0 0 1 0 0,0 0-1 0 0,0 0 0 0 0,0 0 0 0 0,0-1 1 0 0,0 1-1 0 0,0-1 0 0 0,1 1 0 0 0,-1-1 1 0 0,0 1-1 0 0,0-1 0 0 0,1 1 0 0 0,-1-1 0 0 0,0 0 1 0 0,1 0-1 0 0,-1 0 0 0 0,0 0 0 0 0,1 0 1 0 0,-1 0-1 0 0,0 0 0 0 0,1 0 0 0 0,-1-1 0 0 0,2 0 1 0 0,6 1 6 0 0,-1 0 1 0 0,0-1 0 0 0,0 0 0 0 0,0-1-1 0 0,0 0 1 0 0,0 0 0 0 0,0-1 0 0 0,0 0-1 0 0,0 0 1 0 0,-1-1 0 0 0,0 0 0 0 0,1 0-1 0 0,9-8 1 0 0,-4 2 17 0 0,-1 1 104 0 0,-1 0 0 0 0,0-1-1 0 0,-1-1 1 0 0,0 0 0 0 0,0 0-1 0 0,-1-1 1 0 0,-1 0 0 0 0,0 0 0 0 0,-1-1-1 0 0,0 0 1 0 0,-1-1 0 0 0,8-22 0 0 0,-13 33-95 0 0,12-23-33 0 0,-75 204-168 0 0,62-177 173 0 0,-1 0-1 0 0,1 0 0 0 0,0 0 0 0 0,-1 0 1 0 0,1 0-1 0 0,0-1 0 0 0,0 1 1 0 0,-1 0-1 0 0,1 0 0 0 0,0 0 1 0 0,0 0-1 0 0,0 0 0 0 0,0 0 1 0 0,0 0-1 0 0,0 0 0 0 0,0 0 1 0 0,1-1-1 0 0,-1 1 0 0 0,0 0 1 0 0,0 0-1 0 0,1 0 0 0 0,-1 0 1 0 0,1 1-1 0 0,0-1 0 0 0,0-1 0 0 0,0 0 0 0 0,-1 1-1 0 0,1-1 1 0 0,0 0 0 0 0,0 0 0 0 0,0 0 0 0 0,0 0 0 0 0,0 0 0 0 0,-1 0 0 0 0,1 0-1 0 0,0 0 1 0 0,0 0 0 0 0,0 0 0 0 0,0 0 0 0 0,-1 0 0 0 0,1 0 0 0 0,0-1 0 0 0,1 0-1 0 0,41-21 51 0 0,-42 22-52 0 0,73-53 50 0 0,-41 29-34 0 0,48-28 1 0 0,-71 47-24 0 0,0-1 0 0 0,1 2 1 0 0,-1 0-1 0 0,1 0 0 0 0,0 1 1 0 0,1 0-1 0 0,-1 1 1 0 0,0 0-1 0 0,17 0 0 0 0,-26 2 2 0 0,1 0-1 0 0,-1 0 1 0 0,1 0-1 0 0,0 1 1 0 0,-1-1-1 0 0,1 1 1 0 0,-1 0 0 0 0,1-1-1 0 0,-1 1 1 0 0,0 0-1 0 0,1 1 1 0 0,-1-1-1 0 0,0 0 1 0 0,0 1-1 0 0,1-1 1 0 0,-1 1-1 0 0,0-1 1 0 0,-1 1-1 0 0,1 0 1 0 0,0 0 0 0 0,0 0-1 0 0,-1 0 1 0 0,1 0-1 0 0,-1 1 1 0 0,0-1-1 0 0,0 0 1 0 0,0 1-1 0 0,0-1 1 0 0,0 1-1 0 0,0-1 1 0 0,0 1-1 0 0,-1-1 1 0 0,0 1-1 0 0,1-1 1 0 0,-1 1 0 0 0,0 0-1 0 0,0 3 1 0 0,0 2-6 0 0,-1 0 0 0 0,1 1 0 0 0,-1-1 1 0 0,-1 0-1 0 0,1 0 0 0 0,-1 0 0 0 0,-1 0 1 0 0,0 0-1 0 0,0-1 0 0 0,-6 11 1 0 0,5-11-100 0 0,-1 0 1 0 0,-1 0 0 0 0,1-1-1 0 0,-1 0 1 0 0,0 0 0 0 0,0-1 0 0 0,-13 10-1 0 0,15-13-324 0 0,1 0 0 0 0,-1 0 0 0 0,0 0 0 0 0,1-1 0 0 0,-1 1 0 0 0,0-1-1 0 0,0 0 1 0 0,0 0 0 0 0,0 0 0 0 0,-7 0 0 0 0,8-1-1718 0 0</inkml:trace>
</inkml:ink>
</file>

<file path=ppt/ink/ink8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7:52.692"/>
    </inkml:context>
    <inkml:brush xml:id="br0">
      <inkml:brushProperty name="width" value="0.05" units="cm"/>
      <inkml:brushProperty name="height" value="0.05" units="cm"/>
      <inkml:brushProperty name="color" value="#E71224"/>
    </inkml:brush>
  </inkml:definitions>
  <inkml:trace contextRef="#ctx0" brushRef="#br0">1 62 28 0 0,'0'0'672'0'0,"13"-16"480"0"0,18 11-776 0 0,-1-4-244 0 0,8 1-296 0 0,-2 3-204 0 0,12-3-396 0 0,3-3 176 0 0</inkml:trace>
</inkml:ink>
</file>

<file path=ppt/ink/ink8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7:54.686"/>
    </inkml:context>
    <inkml:brush xml:id="br0">
      <inkml:brushProperty name="width" value="0.05" units="cm"/>
      <inkml:brushProperty name="height" value="0.05" units="cm"/>
      <inkml:brushProperty name="color" value="#E71224"/>
    </inkml:brush>
  </inkml:definitions>
  <inkml:trace contextRef="#ctx0" brushRef="#br0">239 51 84 0 0,'19'-31'4084'0'0,"-14"11"-2274"0"0,-9 25-959 0 0,-18 48-807 0 0,-7 14-21 0 0,-37 68 74 0 0,-44 81 1 0 0,104-207-117 0 0,1-2-97 0 0,1 1 0 0 0,0 0 0 0 0,0-1 0 0 0,-4 14 1 0 0,7-18-229 0 0</inkml:trace>
</inkml:ink>
</file>

<file path=ppt/ink/ink8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7:55.364"/>
    </inkml:context>
    <inkml:brush xml:id="br0">
      <inkml:brushProperty name="width" value="0.05" units="cm"/>
      <inkml:brushProperty name="height" value="0.05" units="cm"/>
      <inkml:brushProperty name="color" value="#E71224"/>
    </inkml:brush>
  </inkml:definitions>
  <inkml:trace contextRef="#ctx0" brushRef="#br0">200 67 380 0 0,'4'-15'1157'0'0,"22"-35"1171"0"0,-25 48-1695 0 0,1 7-590 0 0,0 5-27 0 0,-1 0 0 0 0,0 0 1 0 0,0 0-1 0 0,-1 0 0 0 0,0 0 0 0 0,0 0 0 0 0,-1 0 0 0 0,-1 0 1 0 0,0 0-1 0 0,0 0 0 0 0,-7 17 0 0 0,-5 11 36 0 0,-31 61 0 0 0,10-37 216 0 0,-77 103-1 0 0,97-148 1083 0 0,24-36-1027 0 0,31-40-143 0 0,-15 28-66 0 0,-20 24-93 0 0,1-1 0 0 0,0 1 0 0 0,0 0 0 0 0,1 0 0 0 0,0 0 0 0 0,0 1-1 0 0,1 0 1 0 0,13-7 0 0 0,-20 12-19 0 0,2 2-6 0 0,2 4-1 0 0,-1-1 0 0 0,0 1 0 0 0,0 0 0 0 0,-1 0-1 0 0,1 0 1 0 0,-1 1 0 0 0,0-1 0 0 0,-1 1-1 0 0,1 0 1 0 0,-1-1 0 0 0,0 1 0 0 0,-1 0 0 0 0,1 0-1 0 0,0 8 1 0 0,0-2 1 0 0,2-1-1 0 0,-1 0 0 0 0,10 20 1 0 0,-11-30 7 0 0,-1 1 0 0 0,0-1-1 0 0,0 0 1 0 0,0 0 0 0 0,1 0 0 0 0,-1 0 0 0 0,0 0 0 0 0,1-1 0 0 0,-1 1 0 0 0,1 0 0 0 0,-1-1 0 0 0,1 1 0 0 0,-1-1 0 0 0,1 1-1 0 0,0-1 1 0 0,-1 0 0 0 0,1 0 0 0 0,-1 0 0 0 0,1 0 0 0 0,0 0 0 0 0,-1 0 0 0 0,1 0 0 0 0,-1 0 0 0 0,1 0 0 0 0,2-2 0 0 0,38-12 24 0 0,-24 7-13 0 0,-2-2 0 0 0,1 0-1 0 0,-1-1 1 0 0,0 0 0 0 0,-1-2 0 0 0,-1 1 0 0 0,0-2 0 0 0,0 0-1 0 0,-1-1 1 0 0,-1 0 0 0 0,0-1 0 0 0,-1 0 0 0 0,13-24-1 0 0,-21 34-12 0 0,0 0 22 0 0,0-1 0 0 0,0 1 0 0 0,-1-1 0 0 0,0 0 0 0 0,0 0-1 0 0,0 0 1 0 0,1-10 0 0 0,-3 13 3 0 0,1-6-6 0 0,-1 9-22 0 0,0 0 0 0 0,0 0 1 0 0,0 1-1 0 0,0-1 0 0 0,0 0 0 0 0,0 0 0 0 0,0 0 0 0 0,0 0 0 0 0,-1 0 1 0 0,1 0-1 0 0,0 0 0 0 0,0 0 0 0 0,0 0 0 0 0,0 0 0 0 0,0 0 0 0 0,0 0 1 0 0,0 0-1 0 0,-1 0 0 0 0,1 0 0 0 0,0 0 0 0 0,0 0 0 0 0,0 0 0 0 0,0 0 1 0 0,0 0-1 0 0,0 0 0 0 0,0 0 0 0 0,-1 0 0 0 0,1 0 0 0 0,0 0 0 0 0,0 0 1 0 0,0 0-1 0 0,0 0 0 0 0,0 0 0 0 0,0 0 0 0 0,0 0 0 0 0,-1 0 0 0 0,1 0 1 0 0,0 0-1 0 0,0 0 0 0 0,0-1 0 0 0,0 1 0 0 0,0 0 0 0 0,0 0 0 0 0,0 0 1 0 0,0 0-1 0 0,0 0 0 0 0,0 0 0 0 0,0 0 0 0 0,0 0 0 0 0,0-1 0 0 0,0 1 1 0 0,-1 0-1 0 0,-7 13 1 0 0,1-1 0 0 0,0 2 0 0 0,0-1 1 0 0,2 1-1 0 0,-1 0 0 0 0,2 0 0 0 0,-6 26 1 0 0,10-34-10 0 0,-1-1 1 0 0,0 1-1 0 0,1-1 0 0 0,0 1 1 0 0,0-1-1 0 0,1 1 1 0 0,0-1-1 0 0,0 1 0 0 0,0-1 1 0 0,0 0-1 0 0,4 8 1 0 0,-4-10-22 0 0,1 0 0 0 0,0 0 1 0 0,0-1-1 0 0,0 1 1 0 0,0-1-1 0 0,0 1 0 0 0,0-1 1 0 0,1 0-1 0 0,0 0 0 0 0,-1 0 1 0 0,1 0-1 0 0,0 0 1 0 0,0 0-1 0 0,0-1 0 0 0,0 0 1 0 0,0 1-1 0 0,0-1 1 0 0,0 0-1 0 0,0-1 0 0 0,6 2 1 0 0,-2-1-380 0 0,-1-1 1 0 0,1 1 0 0 0,0-1-1 0 0,-1-1 1 0 0,1 1-1 0 0,0-1 1 0 0,-1 0 0 0 0,1-1-1 0 0,10-3 1 0 0,4-1-1280 0 0</inkml:trace>
</inkml:ink>
</file>

<file path=ppt/ink/ink8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7:55.721"/>
    </inkml:context>
    <inkml:brush xml:id="br0">
      <inkml:brushProperty name="width" value="0.05" units="cm"/>
      <inkml:brushProperty name="height" value="0.05" units="cm"/>
      <inkml:brushProperty name="color" value="#E71224"/>
    </inkml:brush>
  </inkml:definitions>
  <inkml:trace contextRef="#ctx0" brushRef="#br0">1 163 324 0 0,'34'-14'392'0'0,"-17"8"-20"0"0,5-2-60 0 0,9 2-32 0 0,17-3-36 0 0,5-4-36 0 0,1 4 16 0 0,9-6-24 0 0,19 0-108 0 0,2 0-88 0 0,-2 0-168 0 0,-20 4-252 0 0,-6-2-452 0 0,4 0 204 0 0</inkml:trace>
</inkml:ink>
</file>

<file path=ppt/ink/ink8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8:15.328"/>
    </inkml:context>
    <inkml:brush xml:id="br0">
      <inkml:brushProperty name="width" value="0.05" units="cm"/>
      <inkml:brushProperty name="height" value="0.05" units="cm"/>
      <inkml:brushProperty name="color" value="#E71224"/>
    </inkml:brush>
  </inkml:definitions>
  <inkml:trace contextRef="#ctx0" brushRef="#br0">377 106 368 0 0,'0'0'3187'0'0,"-8"3"-3016"0"0,-17 5-4 0 0,-45 11 662 0 0,64-18-695 0 0,1 0 1 0 0,0 0-1 0 0,-1-1 0 0 0,1 0 1 0 0,0 0-1 0 0,-1-1 1 0 0,1 1-1 0 0,0-1 0 0 0,-1 0 1 0 0,1 0-1 0 0,-5-3 1 0 0,8 2-89 0 0,1 0 1 0 0,0 0 0 0 0,-1 0 0 0 0,1 0 0 0 0,0-1 0 0 0,0 1 0 0 0,1 0 0 0 0,-1-1-1 0 0,0 1 1 0 0,1 0 0 0 0,-1-1 0 0 0,1 1 0 0 0,0-1 0 0 0,0 1 0 0 0,0-1 0 0 0,0 1-1 0 0,0-1 1 0 0,1 1 0 0 0,0-5 0 0 0,2-3 41 0 0,0 0-1 0 0,1 0 1 0 0,0 0 0 0 0,0 0-1 0 0,10-15 1 0 0,-13 24-63 0 0,-1 0-24 0 0,0 1 0 0 0,1 0 0 0 0,-1 0 0 0 0,0-1 1 0 0,0 1-1 0 0,1 0 0 0 0,-1 0 0 0 0,0 0 0 0 0,0 0 1 0 0,1-1-1 0 0,-1 1 0 0 0,0 0 0 0 0,1 0 0 0 0,-1 0 0 0 0,0 0 1 0 0,1 0-1 0 0,-1 0 0 0 0,0 0 0 0 0,1 0 0 0 0,-1 0 1 0 0,0 0-1 0 0,1 0 0 0 0,-1 0 0 0 0,0 0 0 0 0,1 0 0 0 0,-1 0 1 0 0,0 0-1 0 0,0 0 0 0 0,1 0 0 0 0,-1 0 0 0 0,0 1 1 0 0,1-1-1 0 0,-1 0 0 0 0,0 0 0 0 0,0 0 0 0 0,1 1 1 0 0,-1-1-1 0 0,0 0 0 0 0,1 1 0 0 0,0 7-4 0 0,1 1 0 0 0,-1 0 0 0 0,-1 0 0 0 0,0 0 0 0 0,0-1 0 0 0,-1 1-1 0 0,0 0 1 0 0,0 0 0 0 0,-1-1 0 0 0,0 1 0 0 0,-1-1 0 0 0,0 1 0 0 0,-7 13 0 0 0,-8 14-26 0 0,-39 58-1 0 0,40-68 25 0 0,-107 154-58 0 0,124-180 65 0 0,-1 1 1 0 0,1-1-1 0 0,0 1 1 0 0,-1-1-1 0 0,1 1 0 0 0,0-1 1 0 0,0 1-1 0 0,-1-1 1 0 0,1 1-1 0 0,0-1 0 0 0,0 1 1 0 0,-1-1-1 0 0,1 1 0 0 0,0-1 1 0 0,0 1-1 0 0,0-1 1 0 0,0 1-1 0 0,0-1 0 0 0,0 1 1 0 0,0-1-1 0 0,0 1 1 0 0,0 0-1 0 0,0-1 0 0 0,0 1 1 0 0,0-1-1 0 0,1 1 0 0 0,-1-1 1 0 0,0 1-1 0 0,0-1 1 0 0,1 1-1 0 0,17 3 22 0 0,39-14-106 0 0,-39 6 1 0 0,184-39-4085 0 0,-156 30 2213 0 0</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2.886"/>
    </inkml:context>
    <inkml:brush xml:id="br0">
      <inkml:brushProperty name="width" value="0.05" units="cm"/>
      <inkml:brushProperty name="height" value="0.05" units="cm"/>
      <inkml:brushProperty name="color" value="#00A0D7"/>
    </inkml:brush>
  </inkml:definitions>
  <inkml:trace contextRef="#ctx0" brushRef="#br0">1 22 540 0 0,'0'0'5889'0'0,"14"-17"-9546"0"0,-9 13 2129 0 0</inkml:trace>
</inkml:ink>
</file>

<file path=ppt/ink/ink8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8:19.215"/>
    </inkml:context>
    <inkml:brush xml:id="br0">
      <inkml:brushProperty name="width" value="0.05" units="cm"/>
      <inkml:brushProperty name="height" value="0.05" units="cm"/>
      <inkml:brushProperty name="color" value="#E71224"/>
    </inkml:brush>
  </inkml:definitions>
  <inkml:trace contextRef="#ctx0" brushRef="#br0">219 153 176 0 0,'20'-42'3397'0'0,"-17"37"-3153"0"0,1-3-5 0 0,0-1 1 0 0,0 1 0 0 0,0 0-1 0 0,-1-1 1 0 0,2-10-1 0 0,-5 17-121 0 0,5-13 259 0 0,-5 15-374 0 0,1-2 18 0 0,-1 1-1 0 0,0 0 1 0 0,1 0-1 0 0,-1-1 1 0 0,0 1 0 0 0,0 0-1 0 0,0 0 1 0 0,0-1-1 0 0,0 1 1 0 0,0 0 0 0 0,-1-1-1 0 0,1 1 1 0 0,0 0-1 0 0,-1 0 1 0 0,1 0 0 0 0,-1-1-1 0 0,1 1 1 0 0,-1 0-1 0 0,1 0 1 0 0,-2-1 0 0 0,-2 2-24 0 0,-1 1 1 0 0,1 0 0 0 0,-1 0 0 0 0,1 1-1 0 0,0-1 1 0 0,-1 1 0 0 0,1 0 0 0 0,0 0-1 0 0,0 0 1 0 0,0 0 0 0 0,1 1 0 0 0,-1 0-1 0 0,0 0 1 0 0,1 0 0 0 0,0 0 0 0 0,0 0-1 0 0,-4 6 1 0 0,-4 3-5 0 0,-9 8-7 0 0,1 1 0 0 0,0 0 0 0 0,2 2 1 0 0,0 0-1 0 0,2 1 0 0 0,0 0 0 0 0,2 1 0 0 0,1 1 1 0 0,1 0-1 0 0,-12 41 0 0 0,23-65 16 0 0,0-1-1 0 0,0 0 1 0 0,1-1-1 0 0,-1 1 1 0 0,0 0-1 0 0,1-1 1 0 0,-1 1-1 0 0,0-1 1 0 0,1 1 0 0 0,-1 0-1 0 0,1-1 1 0 0,-1 1-1 0 0,1-1 1 0 0,-1 1-1 0 0,1-1 1 0 0,-1 0 0 0 0,1 1-1 0 0,0-1 1 0 0,-1 0-1 0 0,1 1 1 0 0,-1-1-1 0 0,1 0 1 0 0,0 1-1 0 0,-1-1 1 0 0,1 0 0 0 0,0 0-1 0 0,0 0 1 0 0,-1 0-1 0 0,1 0 1 0 0,0 0-1 0 0,-1 0 1 0 0,1 0 0 0 0,0 0-1 0 0,0 0 1 0 0,-1 0-1 0 0,1 0 1 0 0,0 0-1 0 0,-1-1 1 0 0,1 1-1 0 0,0 0 1 0 0,-1-1 0 0 0,1 1-1 0 0,-1 0 1 0 0,2-1-1 0 0,15-10 16 0 0,-1-1-1 0 0,0 0 1 0 0,-1-1-1 0 0,0-1 1 0 0,-1 0-1 0 0,0-1 1 0 0,-2 0-1 0 0,1-1 1 0 0,-2-1-1 0 0,17-32 1 0 0,-7 0 67 0 0,-21 48-104 0 0,-13 66-275 0 0,12-58 292 0 0,0 0 1 0 0,0 0-1 0 0,1 1 0 0 0,0-1 1 0 0,0 0-1 0 0,0 0 1 0 0,1 0-1 0 0,0 1 0 0 0,1-1 1 0 0,0 0-1 0 0,0-1 0 0 0,5 12 1 0 0,-6-16 7 0 0,0-1 0 0 0,0 1-1 0 0,0-1 1 0 0,0 0 0 0 0,0 1 0 0 0,1-1 0 0 0,-1 0-1 0 0,1 0 1 0 0,-1 0 0 0 0,1 0 0 0 0,-1 0 0 0 0,1 0 0 0 0,-1-1-1 0 0,1 1 1 0 0,0 0 0 0 0,0-1 0 0 0,-1 1 0 0 0,1-1 0 0 0,0 0-1 0 0,0 0 1 0 0,-1 1 0 0 0,1-1 0 0 0,0 0 0 0 0,0 0-1 0 0,2-1 1 0 0,1 0 3 0 0,0-1 0 0 0,0 1 0 0 0,0-1 0 0 0,0 0-1 0 0,-1-1 1 0 0,1 1 0 0 0,-1-1 0 0 0,1 0 0 0 0,3-3 0 0 0,6-6 3 0 0,0 0 0 0 0,-1-1 0 0 0,0-1 1 0 0,14-20-1 0 0,-23 26 2 0 0,1 1-1 0 0,-2-1 1 0 0,1 0 0 0 0,-1 0-1 0 0,0 0 1 0 0,0-1 0 0 0,-1 1-1 0 0,0-1 1 0 0,-1 1 0 0 0,0-1-1 0 0,0 0 1 0 0,-1 1 0 0 0,0-1-1 0 0,-1 0 1 0 0,0 1 0 0 0,-2-13-1 0 0,2 18-31 0 0,19-11 10 0 0,31-2 16 0 0,-41 13-4 0 0,1 1 0 0 0,-1-1 0 0 0,0 1-1 0 0,1 1 1 0 0,-1 0 0 0 0,1 0 0 0 0,0 0-1 0 0,-1 1 1 0 0,10 1 0 0 0,-13-1-8 0 0,0 0 0 0 0,0 0 0 0 0,-1 1 0 0 0,1-1 0 0 0,0 1 1 0 0,0 0-1 0 0,0 1 0 0 0,-1-1 0 0 0,1 1 0 0 0,-1 0 0 0 0,6 3 0 0 0,-8-3-1 0 0,0 0 0 0 0,0 0 0 0 0,-1 1 0 0 0,1-1 0 0 0,-1 1 0 0 0,1-1 0 0 0,-1 1 0 0 0,0-1 0 0 0,0 1 0 0 0,0 0 0 0 0,0 0 0 0 0,-1-1 0 0 0,1 1 0 0 0,-1 0 0 0 0,0 0 0 0 0,1 0 0 0 0,-1 0 0 0 0,-1-1 0 0 0,1 1 0 0 0,-1 3 0 0 0,-1 17-16 0 0,-1 0-1 0 0,-2-1 0 0 0,-13 42 1 0 0,-6 29-25 0 0,23-91 50 0 0,1 0 0 0 0,-1 0-1 0 0,1 0 1 0 0,-1 0 0 0 0,1 0 0 0 0,0 0 0 0 0,0 1-1 0 0,0-1 1 0 0,0 0 0 0 0,0 0 0 0 0,0 0 0 0 0,1 0 0 0 0,-1 1-1 0 0,1-1 1 0 0,-1 0 0 0 0,1 0 0 0 0,0 0 0 0 0,0 0-1 0 0,0 0 1 0 0,0 0 0 0 0,1 1 0 0 0,0-2 0 0 0,-1-1 0 0 0,1 0-1 0 0,-1 0 1 0 0,0 0 0 0 0,1 0 0 0 0,-1 0 0 0 0,1 0 0 0 0,-1 0 0 0 0,1 0-1 0 0,-1-1 1 0 0,0 1 0 0 0,1 0 0 0 0,-1-1 0 0 0,0 1 0 0 0,1-1 0 0 0,-1 0-1 0 0,0 1 1 0 0,2-2 0 0 0,29-17 22 0 0,-26 15-22 0 0,18-13 53 0 0,-1 0 0 0 0,-1-1 1 0 0,-1-1-1 0 0,0-1 0 0 0,-1-1 1 0 0,-1-1-1 0 0,-1-1 0 0 0,-2 0 0 0 0,15-26 1 0 0,-24 30 99 0 0,-17 22-162 0 0,-21 27-28 0 0,22-18 36 0 0,1 0 0 0 0,0 1 0 0 0,1 0-1 0 0,1 0 1 0 0,0 1 0 0 0,1 0 0 0 0,0 0-1 0 0,1 1 1 0 0,1-1 0 0 0,0 1 0 0 0,1-1-1 0 0,0 1 1 0 0,1 20 0 0 0,1-33 3 0 0,0-1 0 0 0,0 1 0 0 0,0 0 0 0 0,0-1 0 0 0,0 1 0 0 0,0 0 0 0 0,0 0 0 0 0,0-1 0 0 0,1 1 0 0 0,-1 0 0 0 0,1-1 0 0 0,-1 1 0 0 0,1-1 0 0 0,0 1 0 0 0,-1 0 0 0 0,1-1 0 0 0,0 1 0 0 0,0-1 0 0 0,0 0 0 0 0,0 1 0 0 0,0-1 0 0 0,1 0 0 0 0,-1 0 0 0 0,3 2 0 0 0,-2-2 1 0 0,0-1 1 0 0,0 0-1 0 0,0 1 1 0 0,0-1-1 0 0,0 0 1 0 0,0 0-1 0 0,0 0 0 0 0,0 0 1 0 0,0-1-1 0 0,0 1 1 0 0,0-1-1 0 0,0 1 0 0 0,0-1 1 0 0,0 0-1 0 0,0 1 1 0 0,4-3-1 0 0,7-5 28 0 0,0-1 0 0 0,0 0 0 0 0,21-19 0 0 0,-26 20-20 0 0,-1-1-1 0 0,0 0 1 0 0,0 0 0 0 0,-1 0-1 0 0,0-1 1 0 0,-1 0 0 0 0,0 0-1 0 0,-1 0 1 0 0,0-1-1 0 0,0 1 1 0 0,-1-1 0 0 0,2-12-1 0 0,1-43-4519 0 0</inkml:trace>
</inkml:ink>
</file>

<file path=ppt/ink/ink8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8:20.471"/>
    </inkml:context>
    <inkml:brush xml:id="br0">
      <inkml:brushProperty name="width" value="0.05" units="cm"/>
      <inkml:brushProperty name="height" value="0.05" units="cm"/>
      <inkml:brushProperty name="color" value="#E71224"/>
    </inkml:brush>
  </inkml:definitions>
  <inkml:trace contextRef="#ctx0" brushRef="#br0">1 252 244 0 0,'3'1'54'0'0,"1"-1"-1"0"0,-1 1 1 0 0,1 0-1 0 0,0 0 1 0 0,-1 0-1 0 0,0 0 1 0 0,1 1-1 0 0,-1 0 1 0 0,0-1 0 0 0,0 1-1 0 0,0 0 1 0 0,0 1-1 0 0,0-1 1 0 0,0 0-1 0 0,0 1 1 0 0,-1 0-1 0 0,1-1 1 0 0,-1 1 0 0 0,0 0-1 0 0,0 0 1 0 0,0 1-1 0 0,0-1 1 0 0,-1 0-1 0 0,1 0 1 0 0,-1 1-1 0 0,0-1 1 0 0,0 1-1 0 0,0 0 1 0 0,0-1 0 0 0,-1 1-1 0 0,1-1 1 0 0,-1 1-1 0 0,0 5 1 0 0,0 1 22 0 0,-1 0-1 0 0,0 0 1 0 0,0 0 0 0 0,-1 0 0 0 0,0 0-1 0 0,-1 0 1 0 0,0 0 0 0 0,-1-1 0 0 0,1 0-1 0 0,-11 17 1 0 0,16-33 124 0 0,0-1 0 0 0,0 1 0 0 0,1 0 0 0 0,-1 0-1 0 0,2 0 1 0 0,-1 0 0 0 0,1 0 0 0 0,0 1 0 0 0,10-12-1 0 0,-1 6-142 0 0,-9 6-41 0 0,2 0-1 0 0,-1 1 1 0 0,0 0-1 0 0,1 0 0 0 0,0 0 1 0 0,0 1-1 0 0,1-1 0 0 0,-1 2 1 0 0,1-1-1 0 0,0 1 0 0 0,0 0 1 0 0,0 0-1 0 0,0 1 0 0 0,1 0 1 0 0,8-2-1 0 0,-14 4-18 0 0,0 0 0 0 0,0 0 0 0 0,1 0 0 0 0,-1 1 0 0 0,0-1 1 0 0,0 0-1 0 0,0 1 0 0 0,0-1 0 0 0,0 1 0 0 0,0 0 0 0 0,0 0 0 0 0,0 0 0 0 0,0 0 0 0 0,0 0 0 0 0,0 0 0 0 0,0 0 0 0 0,-1 1 0 0 0,1-1 0 0 0,0 1 0 0 0,-1-1 0 0 0,1 1 0 0 0,-1-1 1 0 0,0 1-1 0 0,1 0 0 0 0,-1 0 0 0 0,0 0 0 0 0,0 0 0 0 0,0 0 0 0 0,0 0 0 0 0,-1 0 0 0 0,1 0 0 0 0,-1 0 0 0 0,1 0 0 0 0,-1 0 0 0 0,0 0 0 0 0,1 3 0 0 0,-1 1-7 0 0,1 0 0 0 0,-1 0 0 0 0,0-1 0 0 0,0 1 0 0 0,0 0-1 0 0,-1 0 1 0 0,0-1 0 0 0,0 1 0 0 0,0 0 0 0 0,-1-1 0 0 0,0 1 0 0 0,-4 6-1 0 0,-5 8 93 0 0,11-18-80 0 0,1-9 0 0 0,3-6-4 0 0,0-1 0 0 0,1 1 0 0 0,1 0-1 0 0,0 0 1 0 0,0 0 0 0 0,1 1 0 0 0,1 0 0 0 0,0 0 0 0 0,1 1 0 0 0,0 0 0 0 0,1 1 0 0 0,0 0 0 0 0,0 0 0 0 0,13-8-1 0 0,-22 18-4 0 0,1 0 1 0 0,-1 0 1 0 0,0 0-1 0 0,0 1 0 0 0,0-1 1 0 0,1 1-1 0 0,-1-1 0 0 0,0 1 0 0 0,0-1 1 0 0,0 1-1 0 0,0-1 0 0 0,0 1 1 0 0,0 0-1 0 0,0 0 0 0 0,0 0 1 0 0,0-1-1 0 0,0 1 0 0 0,0 0 0 0 0,-1 0 1 0 0,1 0-1 0 0,0 0 0 0 0,0 1 1 0 0,-1-1-1 0 0,1 0 0 0 0,-1 0 1 0 0,1 0-1 0 0,-1 0 0 0 0,0 1 0 0 0,1-1 1 0 0,-1 2-1 0 0,8 52-34 0 0,0-4-21 0 0,-7-48 56 0 0,0 1-1 0 0,1-1 1 0 0,-1 0 0 0 0,1 0-1 0 0,0-1 1 0 0,0 1 0 0 0,0 0-1 0 0,0-1 1 0 0,1 1 0 0 0,-1-1 0 0 0,1 1-1 0 0,-1-1 1 0 0,1 0 0 0 0,0 0-1 0 0,0 0 1 0 0,0-1 0 0 0,4 3-1 0 0,-1-2 5 0 0,1 0-1 0 0,-1 0 0 0 0,1-1 0 0 0,-1 0 1 0 0,1 0-1 0 0,0 0 0 0 0,0-1 1 0 0,9-1-1 0 0,2 0-2 0 0,0-2 1 0 0,0 0 0 0 0,0-2-1 0 0,-1 0 1 0 0,30-12 0 0 0,-40 14 29 0 0,0 0 0 0 0,0-1 0 0 0,0 0 0 0 0,-1 0-1 0 0,0 0 1 0 0,1-1 0 0 0,-1 0 0 0 0,-1 0 0 0 0,9-9 0 0 0,-12 11-3 0 0,0 0-1 0 0,0 0 0 0 0,-1-1 1 0 0,1 1-1 0 0,-1 0 1 0 0,1-1-1 0 0,-1 1 0 0 0,0-1 1 0 0,0 1-1 0 0,-1-1 1 0 0,1 0-1 0 0,-1 1 0 0 0,0-1 1 0 0,0 1-1 0 0,0-1 0 0 0,0 0 1 0 0,0 1-1 0 0,-1-1 1 0 0,0 0-1 0 0,0 1 0 0 0,-2-6 1 0 0,3 7-14 0 0,-1 0 1 0 0,1-1-1 0 0,-1 1 1 0 0,0 0-1 0 0,0 0 1 0 0,0-1-1 0 0,0 1 1 0 0,0 0-1 0 0,0 0 0 0 0,-1 0 1 0 0,1 0-1 0 0,-1 0 1 0 0,1 1-1 0 0,-1-1 1 0 0,0 0-1 0 0,0 1 1 0 0,0-1-1 0 0,0 1 1 0 0,0 0-1 0 0,0 0 1 0 0,0 0-1 0 0,0 0 0 0 0,0 0 1 0 0,-1 0-1 0 0,1 0 1 0 0,0 1-1 0 0,-1-1 1 0 0,1 1-1 0 0,0-1 1 0 0,-1 1-1 0 0,1 0 1 0 0,-1 0-1 0 0,1 0 1 0 0,0 1-1 0 0,-5 0 1 0 0,3 0-12 0 0,1 0 0 0 0,0 1 0 0 0,-1-1 0 0 0,1 1 0 0 0,0 0 0 0 0,0 0 0 0 0,0 0 0 0 0,0 1 1 0 0,0-1-1 0 0,0 1 0 0 0,1-1 0 0 0,-1 1 0 0 0,1 0 0 0 0,0 0 0 0 0,0 0 0 0 0,0 0 0 0 0,0 1 1 0 0,0-1-1 0 0,1 0 0 0 0,0 1 0 0 0,-1-1 0 0 0,0 5 0 0 0,1 0 2 0 0,0 1 0 0 0,0 0 0 0 0,0 0 0 0 0,2 18 0 0 0,0 0-14 0 0,-1-26 18 0 0,1 1 1 0 0,-1 0-1 0 0,0-1 1 0 0,0 1 0 0 0,1-1-1 0 0,-1 1 1 0 0,1 0 0 0 0,-1-1-1 0 0,1 1 1 0 0,-1-1-1 0 0,1 1 1 0 0,0-1 0 0 0,0 0-1 0 0,0 1 1 0 0,0-1 0 0 0,0 0-1 0 0,0 0 1 0 0,0 1 0 0 0,1-1-1 0 0,-1 0 1 0 0,0 0-1 0 0,0 0 1 0 0,1 0 0 0 0,-1-1-1 0 0,1 1 1 0 0,-1 0 0 0 0,1-1-1 0 0,-1 1 1 0 0,1-1-1 0 0,0 1 1 0 0,-1-1 0 0 0,1 0-1 0 0,-1 1 1 0 0,1-1 0 0 0,0 0-1 0 0,2 0 1 0 0,0-1-2 0 0,0 0 0 0 0,-1 0 1 0 0,1 0-1 0 0,0-1 0 0 0,-1 1 1 0 0,0-1-1 0 0,1 0 0 0 0,-1 1 0 0 0,0-2 1 0 0,0 1-1 0 0,0 0 0 0 0,0-1 1 0 0,0 1-1 0 0,0-1 0 0 0,-1 0 0 0 0,1 0 1 0 0,-1 0-1 0 0,0 0 0 0 0,0 0 1 0 0,0-1-1 0 0,2-5 0 0 0,2-1-2 0 0,37-63 35 0 0,-42 71-90 0 0,-2 10-345 0 0,0 2 389 0 0,-1 5-20 0 0,1-1 1 0 0,1 0-1 0 0,0 15 0 0 0,1-25 30 0 0,-1-1-1 0 0,0 1 1 0 0,1-1-1 0 0,0 1 0 0 0,0-1 1 0 0,0 1-1 0 0,0-1 0 0 0,0 0 1 0 0,1 1-1 0 0,0-1 0 0 0,-1 0 1 0 0,1 0-1 0 0,0 0 0 0 0,1 0 1 0 0,-1 0-1 0 0,0-1 0 0 0,1 1 1 0 0,4 3-1 0 0,-4-5 3 0 0,0 0-1 0 0,0 0 1 0 0,1 0-1 0 0,-1 0 1 0 0,0-1 0 0 0,0 1-1 0 0,0-1 1 0 0,0 0-1 0 0,1 0 1 0 0,-1 0-1 0 0,0-1 1 0 0,0 1 0 0 0,1-1-1 0 0,-1 0 1 0 0,0 1-1 0 0,0-1 1 0 0,0-1-1 0 0,0 1 1 0 0,0 0 0 0 0,4-3-1 0 0,3-2 6 0 0,1 0-1 0 0,-1-1 1 0 0,0 0-1 0 0,10-9 0 0 0,-6 1 63 0 0,1-1-1 0 0,-2-1 1 0 0,0-1-1 0 0,-1 0 1 0 0,-1 0-1 0 0,-1-1 0 0 0,0 0 1 0 0,-2-1-1 0 0,0 0 1 0 0,-1-1-1 0 0,-1 1 1 0 0,-1-1-1 0 0,-1 0 0 0 0,0-1 1 0 0,0-39-1 0 0,-4 58-44 0 0,0 0 0 0 0,0 0-1 0 0,0 0 1 0 0,0 0 0 0 0,-1 0-1 0 0,1 0 1 0 0,-1 0 0 0 0,0 0-1 0 0,1 0 1 0 0,-2 0 0 0 0,1 0-1 0 0,0 0 1 0 0,0 1 0 0 0,-1-1-1 0 0,0 0 1 0 0,1 1 0 0 0,-3-3-1 0 0,2 4-11 0 0,-17 21-3 0 0,16-18-7 0 0,-5 10 2 0 0,0 0 0 0 0,0 0 0 0 0,1 1 0 0 0,1 0 0 0 0,0 0-1 0 0,-5 16 1 0 0,-7 15 3 0 0,1-2-598 0 0,2 0 0 0 0,2 2-1 0 0,-15 85 1 0 0,27-112-2074 0 0</inkml:trace>
</inkml:ink>
</file>

<file path=ppt/ink/ink8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8:20.827"/>
    </inkml:context>
    <inkml:brush xml:id="br0">
      <inkml:brushProperty name="width" value="0.05" units="cm"/>
      <inkml:brushProperty name="height" value="0.05" units="cm"/>
      <inkml:brushProperty name="color" value="#E71224"/>
    </inkml:brush>
  </inkml:definitions>
  <inkml:trace contextRef="#ctx0" brushRef="#br0">0 43 160 0 0,'19'-20'1411'0'0,"172"9"80"0"0,-101 0-1165 0 0,-88 10-316 0 0,-1 2-11 0 0,0 0 0 0 0,0-1 1 0 0,0 1-1 0 0,0 0 0 0 0,0-1 0 0 0,0 1 1 0 0,0 0-1 0 0,-1 0 0 0 0,1 0 1 0 0,0 0-1 0 0,-1 0 0 0 0,1 0 0 0 0,-1 0 1 0 0,1 0-1 0 0,-1 0 0 0 0,1 0 1 0 0,0 1-1 0 0,-43 130 2 0 0,7-31-318 0 0,13-43-1338 0 0,17-45 857 0 0</inkml:trace>
</inkml:ink>
</file>

<file path=ppt/ink/ink8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8:21.170"/>
    </inkml:context>
    <inkml:brush xml:id="br0">
      <inkml:brushProperty name="width" value="0.05" units="cm"/>
      <inkml:brushProperty name="height" value="0.05" units="cm"/>
      <inkml:brushProperty name="color" value="#E71224"/>
    </inkml:brush>
  </inkml:definitions>
  <inkml:trace contextRef="#ctx0" brushRef="#br0">1 34 232 0 0,'0'-9'780'0'0,"7"-8"-628"0"0,-3 10-376 0 0</inkml:trace>
</inkml:ink>
</file>

<file path=ppt/ink/ink8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8:21.511"/>
    </inkml:context>
    <inkml:brush xml:id="br0">
      <inkml:brushProperty name="width" value="0.05" units="cm"/>
      <inkml:brushProperty name="height" value="0.05" units="cm"/>
      <inkml:brushProperty name="color" value="#E71224"/>
    </inkml:brush>
  </inkml:definitions>
  <inkml:trace contextRef="#ctx0" brushRef="#br0">164 19 76 0 0,'0'0'123'0'0,"0"-1"0"0"0,0 1 0 0 0,1-1 0 0 0,-1 0 0 0 0,0 1 0 0 0,0-1 0 0 0,0 0 0 0 0,0 1 0 0 0,0-1 0 0 0,1 0 0 0 0,-1 1 0 0 0,-1-1-1 0 0,1 1 1 0 0,0-1 0 0 0,0 0 0 0 0,0 1 0 0 0,0-1 0 0 0,0 0 0 0 0,0 1 0 0 0,-1-1 0 0 0,1 0 0 0 0,0 1 0 0 0,-1-1 0 0 0,1 1 0 0 0,-1-1 0 0 0,-1 0-86 0 0,0 1 1 0 0,0-1-1 0 0,0 1 1 0 0,-1-1-1 0 0,1 1 1 0 0,0 0-1 0 0,0 0 1 0 0,0 0-1 0 0,-1 1 0 0 0,1-1 1 0 0,0 0-1 0 0,0 1 1 0 0,0 0-1 0 0,0-1 1 0 0,0 1-1 0 0,0 0 1 0 0,0 0-1 0 0,0 0 0 0 0,-2 2 1 0 0,-2 1 23 0 0,0 0 1 0 0,0 1-1 0 0,1 0 1 0 0,-1 0-1 0 0,-7 11 1 0 0,-3 7 45 0 0,0 0-1 0 0,-13 30 1 0 0,27-49-86 0 0,0 0 0 0 0,0 0-1 0 0,0 0 1 0 0,1 0 0 0 0,-1 0 0 0 0,1 0 0 0 0,0 0-1 0 0,1 0 1 0 0,-1 1 0 0 0,0-1 0 0 0,1 9-1 0 0,1-12-15 0 0,-1 1-1 0 0,1-1 1 0 0,0 0-1 0 0,-1 1 1 0 0,1-1-1 0 0,0 1 1 0 0,0-1-1 0 0,0 0 1 0 0,0 0-1 0 0,0 1 0 0 0,0-1 1 0 0,0 0-1 0 0,0 0 1 0 0,1 0-1 0 0,-1 0 1 0 0,0 0-1 0 0,1-1 1 0 0,-1 1-1 0 0,0 0 1 0 0,1-1-1 0 0,-1 1 1 0 0,1-1-1 0 0,-1 1 0 0 0,1-1 1 0 0,0 1-1 0 0,-1-1 1 0 0,1 0-1 0 0,-1 0 1 0 0,1 0-1 0 0,-1 0 1 0 0,1 0-1 0 0,0 0 1 0 0,-1-1-1 0 0,2 1 0 0 0,22-2-426 0 0,0-2-1 0 0,0 0 0 0 0,-1-1 1 0 0,0-1-1 0 0,0-2 0 0 0,34-15 1 0 0,-8 1-792 0 0</inkml:trace>
</inkml:ink>
</file>

<file path=ppt/ink/ink8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8:33.076"/>
    </inkml:context>
    <inkml:brush xml:id="br0">
      <inkml:brushProperty name="width" value="0.05" units="cm"/>
      <inkml:brushProperty name="height" value="0.05" units="cm"/>
      <inkml:brushProperty name="color" value="#E71224"/>
    </inkml:brush>
  </inkml:definitions>
  <inkml:trace contextRef="#ctx0" brushRef="#br0">169 163 380 0 0,'0'0'745'0'0,"16"-36"2634"0"0,22-29-2120 0 0,-36 63-1067 0 0,4-8 327 0 0,-6 10-485 0 0,0 0 0 0 0,0 0 1 0 0,0 0-1 0 0,0 0 0 0 0,-1 0 0 0 0,1 0 0 0 0,0 0 0 0 0,0 0 1 0 0,0 0-1 0 0,0 0 0 0 0,0 0 0 0 0,0 0 0 0 0,-1 0 1 0 0,1 0-1 0 0,0 0 0 0 0,0 0 0 0 0,0 0 0 0 0,0-1 0 0 0,0 1 1 0 0,0 0-1 0 0,0 0 0 0 0,0 0 0 0 0,0 0 0 0 0,0 0 0 0 0,0 0 1 0 0,-1 0-1 0 0,1-1 0 0 0,0 1 0 0 0,0 0 0 0 0,0 0 1 0 0,0 0-1 0 0,0 0 0 0 0,0 0 0 0 0,0 0 0 0 0,0-1 0 0 0,0 1 1 0 0,0 0-1 0 0,0 0 0 0 0,0 0 0 0 0,0 0 0 0 0,0 0 0 0 0,0 0 1 0 0,0-1-1 0 0,1 1 0 0 0,-1 0 0 0 0,0 0 0 0 0,0 0 1 0 0,0 0-1 0 0,0 0 0 0 0,0 0 0 0 0,0 0 0 0 0,0-1 0 0 0,-15 11-38 0 0,1 1 0 0 0,0 0 0 0 0,0 1 0 0 0,1 0 0 0 0,1 1 0 0 0,0 1 0 0 0,0 0 0 0 0,-12 20 0 0 0,5-4-36 0 0,1 0 1 0 0,2 2-1 0 0,-20 50 1 0 0,34-75 36 0 0,0 0 1 0 0,0 0 0 0 0,1 0-1 0 0,0 1 1 0 0,0-1 0 0 0,0 1-1 0 0,1-1 1 0 0,1 9-1 0 0,-1-15 4 0 0,1 0 0 0 0,0 1 0 0 0,-1-1 0 0 0,1 0 0 0 0,0 0 0 0 0,-1 0 0 0 0,1 0 0 0 0,0 0 0 0 0,0 0 0 0 0,0 0 0 0 0,0 0 0 0 0,0 0 0 0 0,0 0 0 0 0,0 0 0 0 0,1 0 0 0 0,-1-1 0 0 0,0 1 0 0 0,0-1 0 0 0,1 1 0 0 0,-1-1 0 0 0,0 1 0 0 0,1-1 0 0 0,-1 1 0 0 0,0-1 0 0 0,1 0 0 0 0,-1 0 0 0 0,0 0 0 0 0,1 0 0 0 0,-1 0 0 0 0,1 0 0 0 0,-1 0 0 0 0,0 0 0 0 0,1-1 0 0 0,0 0 0 0 0,47-8 12 0 0,-45 8-10 0 0,13-4 5 0 0,1 0 0 0 0,-1-1 1 0 0,0-1-1 0 0,-1-1 1 0 0,1-1-1 0 0,-2 0 0 0 0,1 0 1 0 0,-1-2-1 0 0,14-12 0 0 0,-12 0 65 0 0,-12 12-196 0 0,-7 8-342 0 0,-22 14 424 0 0,22-9 36 0 0,0 0-1 0 0,0-1 0 0 0,0 1 0 0 0,1 0 0 0 0,-1 1 1 0 0,0-1-1 0 0,1 0 0 0 0,0 0 0 0 0,0 1 0 0 0,0-1 1 0 0,0 1-1 0 0,0-1 0 0 0,0 1 0 0 0,0-1 1 0 0,1 1-1 0 0,-1-1 0 0 0,1 1 0 0 0,0 0 0 0 0,0 4 1 0 0,1 38-90 0 0,-1-42 87 0 0,0-2 4 0 0,0 1 1 0 0,0 0 0 0 0,1 0-1 0 0,-1-1 1 0 0,0 1-1 0 0,1 0 1 0 0,-1-1 0 0 0,1 1-1 0 0,0 0 1 0 0,0-1 0 0 0,-1 1-1 0 0,1-1 1 0 0,0 1-1 0 0,0-1 1 0 0,0 1 0 0 0,1-1-1 0 0,-1 0 1 0 0,0 0-1 0 0,0 0 1 0 0,1 1 0 0 0,-1-1-1 0 0,1 0 1 0 0,-1 0 0 0 0,1-1-1 0 0,-1 1 1 0 0,1 0-1 0 0,0 0 1 0 0,2 0 0 0 0,-1-1 2 0 0,0 0 1 0 0,0 0-1 0 0,0 0 1 0 0,0 0 0 0 0,0-1-1 0 0,0 1 1 0 0,0-1-1 0 0,0 0 1 0 0,0 0 0 0 0,-1 0-1 0 0,1 0 1 0 0,0 0-1 0 0,-1-1 1 0 0,1 1 0 0 0,0-1-1 0 0,-1 0 1 0 0,0 0-1 0 0,1 1 1 0 0,-1-2 0 0 0,0 1-1 0 0,0 0 1 0 0,0 0-1 0 0,-1-1 1 0 0,1 1 0 0 0,0-1-1 0 0,-1 1 1 0 0,0-1-1 0 0,1 0 1 0 0,-1 1 0 0 0,0-1-1 0 0,0 0 1 0 0,0-3-1 0 0,3-8-85 0 0,-1 0 0 0 0,0 1-1 0 0,-1-1 1 0 0,-1 0 0 0 0,0-16-1 0 0,-1 28 7 0 0,-28-26-444 0 0,26 28 478 0 0,-9-1-128 0 0,145-34 252 0 0,-131 35-82 0 0,0 0 0 0 0,0 0 1 0 0,0 1-1 0 0,0-1 0 0 0,0 0 1 0 0,-1 1-1 0 0,1 0 1 0 0,0 0-1 0 0,0 0 0 0 0,0 0 1 0 0,-1 0-1 0 0,1 1 0 0 0,0-1 1 0 0,-1 1-1 0 0,1-1 0 0 0,-1 1 1 0 0,0 0-1 0 0,1 0 1 0 0,-1 0-1 0 0,0 0 0 0 0,0 1 1 0 0,-1-1-1 0 0,1 0 0 0 0,0 1 1 0 0,-1 0-1 0 0,1-1 1 0 0,-1 1-1 0 0,0 0 0 0 0,0-1 1 0 0,0 1-1 0 0,0 0 0 0 0,-1 0 1 0 0,1 0-1 0 0,-1 0 1 0 0,1 6-1 0 0,-4 4 4 0 0,-1 1 0 0 0,0-1 0 0 0,0 0 0 0 0,-1 0 0 0 0,-1-1 0 0 0,0 1 0 0 0,-1-1 0 0 0,0 0 0 0 0,-1-1 0 0 0,-10 12 1 0 0,17-22 22 0 0,-3 3-35 0 0,2-1 92 0 0,3-5 887 0 0,5-9-923 0 0,1 0 0 0 0,0 1 0 0 0,1 0 0 0 0,0 0 0 0 0,0 1 0 0 0,1 0 0 0 0,0 0 0 0 0,1 1 0 0 0,0 0 0 0 0,19-11 0 0 0,-28 19-40 0 0,1 0-7 0 0,0 0 0 0 0,-1 0 0 0 0,1 1 0 0 0,-1-1 0 0 0,1 1 0 0 0,0-1-1 0 0,-1 1 1 0 0,1 0 0 0 0,-1-1 0 0 0,1 1 0 0 0,-1 0 0 0 0,0 0 0 0 0,1 0 0 0 0,-1 0-1 0 0,2 3 1 0 0,14 54-71 0 0,-15-46 54 0 0,1 0 0 0 0,0 0 0 0 0,1-1 0 0 0,8 20 0 0 0,-11-29 33 0 0,-1-2-12 0 0,0 0 1 0 0,0 1-1 0 0,0-1 0 0 0,1 0 0 0 0,-1 1 0 0 0,0-1 1 0 0,0 0-1 0 0,0 0 0 0 0,0 1 0 0 0,0-1 0 0 0,0 0 1 0 0,1 1-1 0 0,-1-1 0 0 0,0 0 0 0 0,0 0 0 0 0,0 1 1 0 0,1-1-1 0 0,-1 0 0 0 0,0 0 0 0 0,0 0 0 0 0,1 0 1 0 0,-1 1-1 0 0,0-1 0 0 0,1 0 0 0 0,-1 0 0 0 0,0 0 1 0 0,0 0-1 0 0,1 0 0 0 0,-1 0 0 0 0,0 0 0 0 0,1 0 1 0 0,-1 1-1 0 0,0-1 0 0 0,1 0 0 0 0,-1 0 1 0 0,0-1-1 0 0,0 1 0 0 0,1 0 0 0 0,-1 0 0 0 0,0 0 1 0 0,1 0-1 0 0,-1 0 0 0 0,0 0 0 0 0,1 0 0 0 0,-1 0 1 0 0,0 0-1 0 0,0-1 0 0 0,1 1 0 0 0,-1 0 0 0 0,0 0 1 0 0,0 0-1 0 0,1-1 0 0 0,14-11 2 0 0,0-1 0 0 0,-1-1 0 0 0,0 0 0 0 0,-1-1 0 0 0,22-32 0 0 0,52-101 67 0 0,-44 72-54 0 0,-24 44 152 0 0,-1 0 0 0 0,17-45-1 0 0,-34 75-109 0 0,0-13 328 0 0,0 21-366 0 0,2 22-83 0 0,-6 26-104 0 0,-3-1 1 0 0,-2 0-1 0 0,-2 0 0 0 0,-26 80 1 0 0,19-89-1156 0 0,16-43 1198 0 0,0-6-705 0 0,-5-16 793 0 0,5 16-2 0 0,-4-39-754 0 0,4 41 715 0 0,0-1 94 0 0,1-1-2920 0 0</inkml:trace>
</inkml:ink>
</file>

<file path=ppt/ink/ink8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8:34.378"/>
    </inkml:context>
    <inkml:brush xml:id="br0">
      <inkml:brushProperty name="width" value="0.05" units="cm"/>
      <inkml:brushProperty name="height" value="0.05" units="cm"/>
      <inkml:brushProperty name="color" value="#E71224"/>
    </inkml:brush>
  </inkml:definitions>
  <inkml:trace contextRef="#ctx0" brushRef="#br0">21 407 96 0 0,'0'0'856'0'0,"-15"3"155"0"0,10-3 2909 0 0,53-14-3800 0 0,94-13-1 0 0,-84 17-61 0 0,67-19-1 0 0,-79 8 25 0 0,-44 20-74 0 0,-2 1-7 0 0,1-1-1 0 0,-1 1 1 0 0,1-1 0 0 0,-1 1-1 0 0,1 0 1 0 0,-1-1-1 0 0,1 1 1 0 0,-1-1 0 0 0,1 1-1 0 0,-1-1 1 0 0,0 1-1 0 0,1-1 1 0 0,-1 0 0 0 0,0 1-1 0 0,1-1 1 0 0,-1 1-1 0 0,0-1 1 0 0,0 0-1 0 0,0 1 1 0 0,1-1 0 0 0,-1 0-1 0 0,0 1 1 0 0,0-1-1 0 0,0 1 1 0 0,0-1 0 0 0,0 0-1 0 0,0 1 1 0 0,0-1-1 0 0,-1 0 1 0 0,1 1 0 0 0,0-1-1 0 0,0 0 1 0 0,0 1-1 0 0,-1-2 1 0 0,-6-27-20 0 0,6 28 7 0 0,0-1 0 0 0,0 1 0 0 0,-1-1 0 0 0,1 1 0 0 0,0 0-1 0 0,0-1 1 0 0,-1 1 0 0 0,1 0 0 0 0,0 0 0 0 0,-1 0 0 0 0,1 0 0 0 0,-1 0-1 0 0,0 1 1 0 0,1-1 0 0 0,-1 0 0 0 0,0 1 0 0 0,1-1 0 0 0,-1 1 0 0 0,0-1-1 0 0,0 1 1 0 0,1 0 0 0 0,-1 0 0 0 0,0 0 0 0 0,0 0 0 0 0,-2 0 0 0 0,0 1-1 0 0,0 1-1 0 0,0-1 1 0 0,0 1 0 0 0,0-1 0 0 0,0 1 0 0 0,0 1 0 0 0,1-1-1 0 0,-1 0 1 0 0,1 1 0 0 0,-5 5 0 0 0,-7 6-9 0 0,2 2 0 0 0,0 0 0 0 0,-17 28 0 0 0,26-38 22 0 0,0 0 1 0 0,0 1-1 0 0,1 0 1 0 0,0-1-1 0 0,1 1 1 0 0,-1 0 0 0 0,1 0-1 0 0,0 1 1 0 0,1-1-1 0 0,0 0 1 0 0,0 1 0 0 0,1-1-1 0 0,-1 0 1 0 0,2 1-1 0 0,-1-1 1 0 0,3 14 0 0 0,-2-20 2 0 0,0 0 0 0 0,-1 1 1 0 0,1-1-1 0 0,0 0 1 0 0,0 0-1 0 0,0 1 0 0 0,0-1 1 0 0,0 0-1 0 0,0 0 1 0 0,0 0-1 0 0,0 0 0 0 0,1 0 1 0 0,-1-1-1 0 0,0 1 1 0 0,0 0-1 0 0,1-1 1 0 0,-1 1-1 0 0,1 0 0 0 0,-1-1 1 0 0,0 0-1 0 0,1 1 1 0 0,-1-1-1 0 0,1 0 0 0 0,-1 0 1 0 0,1 0-1 0 0,-1 0 1 0 0,1 0-1 0 0,-1 0 0 0 0,1 0 1 0 0,-1 0-1 0 0,1-1 1 0 0,-1 1-1 0 0,2-1 1 0 0,55-18 31 0 0,-45 13-34 0 0,8-3 20 0 0,-1-2-1 0 0,0 0 1 0 0,-1-1-1 0 0,0-1 1 0 0,-1-1-1 0 0,0 0 1 0 0,-1-2-1 0 0,-1 0 1 0 0,16-20-1 0 0,-27 31-13 0 0,-5 5-11 0 0,0-1 1 0 0,0 1-1 0 0,1 0 1 0 0,-1-1-1 0 0,0 1 1 0 0,0 0-1 0 0,1-1 1 0 0,-1 1-1 0 0,0 0 1 0 0,1-1-1 0 0,-1 1 1 0 0,1 0-1 0 0,-1-1 1 0 0,0 1-1 0 0,1 0 1 0 0,-1 0-1 0 0,1 0 1 0 0,-1-1-1 0 0,1 1 1 0 0,-1 0-1 0 0,0 0 1 0 0,1 0-1 0 0,-1 0 1 0 0,1 0-1 0 0,-1 0 1 0 0,1 0-1 0 0,-1 0 1 0 0,1 0-1 0 0,0 0 1 0 0,2 14-45 0 0,-9 38 29 0 0,2-30-7 0 0,4-19 18 0 0,0-1 32 0 0,0-2-21 0 0,0 0 1 0 0,0 0-1 0 0,0 0 0 0 0,-1 0 0 0 0,1 1 1 0 0,0-1-1 0 0,0 0 0 0 0,0 0 1 0 0,0 0-1 0 0,0 1 0 0 0,0-1 1 0 0,0 0-1 0 0,0 0 0 0 0,0 0 1 0 0,0 1-1 0 0,0-1 0 0 0,0 0 1 0 0,0 0-1 0 0,0 1 0 0 0,0-1 1 0 0,0 0-1 0 0,0 0 0 0 0,0 0 1 0 0,0 1-1 0 0,0-1 0 0 0,0 0 0 0 0,0 0 1 0 0,0 0-1 0 0,0 1 0 0 0,0-1 1 0 0,1 0-1 0 0,-1 0 0 0 0,0 0 1 0 0,0 1-1 0 0,0-1 0 0 0,0 0 1 0 0,0 0-1 0 0,1 0 0 0 0,-1 0 1 0 0,0 0-1 0 0,0 1 0 0 0,0-1 1 0 0,1 0-1 0 0,-1 0 0 0 0,0 0 0 0 0,0 0 1 0 0,0 0-1 0 0,1 0 0 0 0,-1 0 1 0 0,0 0-1 0 0,0 0 0 0 0,0 0 1 0 0,1 0-1 0 0,-1 0 0 0 0,0 0 1 0 0,0 0-1 0 0,1 0 0 0 0,-1 0 1 0 0,0 0-1 0 0,1 0 0 0 0,19-16 33 0 0,-1-1-1 0 0,0-1 0 0 0,29-36 1 0 0,-9 9 17 0 0,-38 44-65 0 0,-1 1 9 0 0,0-1 1 0 0,0 1 0 0 0,0 0-1 0 0,0 0 1 0 0,1-1-1 0 0,-1 1 1 0 0,0 0-1 0 0,0 0 1 0 0,0 0 0 0 0,0-1-1 0 0,0 1 1 0 0,0 0-1 0 0,1 0 1 0 0,-1 0-1 0 0,0 0 1 0 0,0 0-1 0 0,0-1 1 0 0,0 1 0 0 0,1 0-1 0 0,-1 0 1 0 0,0 0-1 0 0,0 0 1 0 0,0 0-1 0 0,1 0 1 0 0,-1 0-1 0 0,0 0 1 0 0,0 0 0 0 0,1-1-1 0 0,-1 1 1 0 0,0 0-1 0 0,0 0 1 0 0,0 0-1 0 0,1 0 1 0 0,-1 0-1 0 0,0 0 1 0 0,0 1 0 0 0,1-1-1 0 0,-1 0 1 0 0,0 0-1 0 0,0 0 1 0 0,0 0-1 0 0,1 0 1 0 0,-1 0 0 0 0,0 0-1 0 0,0 0 1 0 0,0 0-1 0 0,1 1 1 0 0,-1-1-1 0 0,0 0 1 0 0,0 0-1 0 0,0 0 1 0 0,0 0 0 0 0,1 1-1 0 0,-1-1 1 0 0,0 0-1 0 0,0 0 1 0 0,0 0-1 0 0,0 1 1 0 0,-3 132-185 0 0,3-132 191 0 0,0 0 0 0 0,0-1-1 0 0,0 1 1 0 0,0 0 0 0 0,0-1-1 0 0,0 1 1 0 0,0 0 0 0 0,0 0-1 0 0,0-1 1 0 0,0 1 0 0 0,0 0-1 0 0,0-1 1 0 0,1 1 0 0 0,-1-1-1 0 0,0 1 1 0 0,1 0 0 0 0,-1-1-1 0 0,0 1 1 0 0,1-1 0 0 0,-1 1-1 0 0,1-1 1 0 0,-1 1 0 0 0,1-1-1 0 0,-1 1 1 0 0,1-1 0 0 0,-1 1-1 0 0,1-1 1 0 0,-1 0 0 0 0,1 1-1 0 0,0-1 1 0 0,22-4 77 0 0,17-23 6 0 0,-19 8 7 0 0,-1-1 0 0 0,-1 0 0 0 0,-1-1 0 0 0,0-2 0 0 0,-2 1-1 0 0,-1-2 1 0 0,-1 0 0 0 0,0-1 0 0 0,-2 0 0 0 0,-1-1 0 0 0,-2 0 0 0 0,9-33-1 0 0,-6 8 518 0 0,-12 50-521 0 0,-1 3-87 0 0,-1 0-1 0 0,1-1 1 0 0,0 1 0 0 0,-1 0-1 0 0,1 1 1 0 0,0-1-1 0 0,0 0 1 0 0,1 0 0 0 0,-1 0-1 0 0,0 0 1 0 0,0 5-1 0 0,0-2 3 0 0,-19 60 44 0 0,-16 106 1 0 0,13-58-37 0 0,16-80-732 0 0,0-1 0 0 0,-2 60 0 0 0,3-78-2358 0 0,5-11 1309 0 0</inkml:trace>
</inkml:ink>
</file>

<file path=ppt/ink/ink8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8:41.729"/>
    </inkml:context>
    <inkml:brush xml:id="br0">
      <inkml:brushProperty name="width" value="0.05" units="cm"/>
      <inkml:brushProperty name="height" value="0.05" units="cm"/>
      <inkml:brushProperty name="color" value="#E71224"/>
    </inkml:brush>
  </inkml:definitions>
  <inkml:trace contextRef="#ctx0" brushRef="#br0">342 79 496 0 0,'0'0'5922'0'0,"20"-40"-2931"0"0,-20 39-2878 0 0,10-20 221 0 0,-7 8-229 0 0,-3 13-108 0 0,0-1-1 0 0,0 1 1 0 0,0 0-1 0 0,0 0 0 0 0,0 0 1 0 0,0 0-1 0 0,0-1 1 0 0,-1 1-1 0 0,1 0 1 0 0,0 0-1 0 0,0 0 0 0 0,0 0 1 0 0,0 0-1 0 0,0-1 1 0 0,0 1-1 0 0,-1 0 0 0 0,1 0 1 0 0,0 0-1 0 0,0 0 1 0 0,0 0-1 0 0,0 0 1 0 0,0 0-1 0 0,-1 0 0 0 0,1 0 1 0 0,0-1-1 0 0,0 1 1 0 0,0 0-1 0 0,0 0 0 0 0,-1 0 1 0 0,1 0-1 0 0,0 0 1 0 0,0 0-1 0 0,0 0 0 0 0,-1 0 1 0 0,1 0-1 0 0,0 0 1 0 0,0 0-1 0 0,0 0 1 0 0,0 1-1 0 0,-1-1 0 0 0,1 0 1 0 0,0 0-1 0 0,0 0 1 0 0,0 0-1 0 0,0 0 0 0 0,-1 0 1 0 0,1 0-1 0 0,0 0 1 0 0,0 0-1 0 0,0 1 1 0 0,0-1-1 0 0,-25 14-43 0 0,0 1 0 0 0,1 1 0 0 0,1 2 0 0 0,1 0 0 0 0,0 1-1 0 0,-35 42 1 0 0,34-33 16 0 0,1 0 0 0 0,1 2 0 0 0,1 0 0 0 0,2 1 0 0 0,-20 47 1 0 0,33-65 18 0 0,1-6 8 0 0,1 0 0 0 0,0 1 0 0 0,0-1 0 0 0,1 1 0 0 0,0 0-1 0 0,0 0 1 0 0,1 0 0 0 0,0 0 0 0 0,0 0 0 0 0,1 0 0 0 0,0 0 0 0 0,0 0 0 0 0,3 14 0 0 0,-2-21 9 0 0,-1 0 1 0 0,1 0 0 0 0,0 0-1 0 0,0 1 1 0 0,0-1 0 0 0,0-1-1 0 0,0 1 1 0 0,0 0-1 0 0,0 0 1 0 0,0 0 0 0 0,0 0-1 0 0,0-1 1 0 0,0 1 0 0 0,0 0-1 0 0,0-1 1 0 0,1 1-1 0 0,-1-1 1 0 0,0 0 0 0 0,0 1-1 0 0,1-1 1 0 0,-1 0 0 0 0,0 0-1 0 0,1 0 1 0 0,-1 0 0 0 0,0 0-1 0 0,1 0 1 0 0,-1 0-1 0 0,0 0 1 0 0,0 0 0 0 0,1-1-1 0 0,-1 1 1 0 0,0 0 0 0 0,1-1-1 0 0,1 0 1 0 0,52-20 143 0 0,-48 17-117 0 0,25-12 362 0 0,-1-1 0 0 0,52-39 0 0 0,-60 40-90 0 0,-9 3 120 0 0,5-7-411 0 0,-8 15-6931 0 0</inkml:trace>
</inkml:ink>
</file>

<file path=ppt/ink/ink8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8:42.289"/>
    </inkml:context>
    <inkml:brush xml:id="br0">
      <inkml:brushProperty name="width" value="0.05" units="cm"/>
      <inkml:brushProperty name="height" value="0.05" units="cm"/>
      <inkml:brushProperty name="color" value="#E71224"/>
    </inkml:brush>
  </inkml:definitions>
  <inkml:trace contextRef="#ctx0" brushRef="#br0">111 57 8 0 0,'-5'-37'4817'0'0,"3"34"-3934"0"0,-1 4-866 0 0,-1 0 0 0 0,0 0 0 0 0,0 0 0 0 0,0 0 0 0 0,1 0 0 0 0,-1 1 0 0 0,1-1 0 0 0,-1 1 0 0 0,1 0 0 0 0,-1 0 0 0 0,1 1 0 0 0,0-1 0 0 0,0 0 0 0 0,0 1 0 0 0,1 0 0 0 0,-1 0 0 0 0,0 0 0 0 0,1 0 0 0 0,0 0 0 0 0,0 1 0 0 0,0-1 0 0 0,-2 5 0 0 0,-2 3 22 0 0,1 0 0 0 0,1 0 0 0 0,-1 1-1 0 0,2-1 1 0 0,-5 23 0 0 0,7-26-21 0 0,1-1 0 0 0,0 0-1 0 0,0 1 1 0 0,1-1 0 0 0,0 0 0 0 0,0 0 0 0 0,0 0 0 0 0,1 0-1 0 0,0 0 1 0 0,4 9 0 0 0,-5-14-7 0 0,0 1 0 0 0,1 0-1 0 0,-1-1 1 0 0,0 0 0 0 0,1 1 0 0 0,0-1 0 0 0,-1 0-1 0 0,1 1 1 0 0,0-1 0 0 0,0 0 0 0 0,0 0 0 0 0,1-1-1 0 0,-1 1 1 0 0,0 0 0 0 0,1-1 0 0 0,-1 1 0 0 0,1-1-1 0 0,-1 0 1 0 0,1 0 0 0 0,0 0 0 0 0,-1 0-1 0 0,1-1 1 0 0,0 1 0 0 0,0 0 0 0 0,-1-1 0 0 0,1 0-1 0 0,0 0 1 0 0,0 0 0 0 0,0 0 0 0 0,4-1 0 0 0,-1 0-2 0 0,0 0 0 0 0,-1 0 0 0 0,1 0 0 0 0,0-1 0 0 0,0 0 1 0 0,-1 0-1 0 0,1-1 0 0 0,-1 1 0 0 0,0-1 0 0 0,0-1 0 0 0,0 1 1 0 0,0-1-1 0 0,0 1 0 0 0,-1-1 0 0 0,1 0 0 0 0,-1-1 0 0 0,0 1 0 0 0,-1-1 1 0 0,1 0-1 0 0,-1 0 0 0 0,0 0 0 0 0,0 0 0 0 0,0-1 0 0 0,-1 1 1 0 0,0-1-1 0 0,0 0 0 0 0,0 0 0 0 0,-1 1 0 0 0,0-1 0 0 0,0 0 1 0 0,0 0-1 0 0,-1 0 0 0 0,0 0 0 0 0,0 0 0 0 0,-1 0 0 0 0,1 0 1 0 0,-3-8-1 0 0,0 5-5 0 0,1 0 1 0 0,-2 0 0 0 0,1 0-1 0 0,-1 1 1 0 0,0 0 0 0 0,-9-13-1 0 0,10 17-82 0 0,0 0 0 0 0,0 0-1 0 0,-1 0 1 0 0,1 1 0 0 0,-1-1 0 0 0,1 1-1 0 0,-1 0 1 0 0,0 0 0 0 0,0 0-1 0 0,-1 0 1 0 0,1 1 0 0 0,0 0 0 0 0,-10-3-1 0 0,-3 3-1079 0 0,6 4-983 0 0,-9 0 537 0 0</inkml:trace>
</inkml:ink>
</file>

<file path=ppt/ink/ink8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8:42.740"/>
    </inkml:context>
    <inkml:brush xml:id="br0">
      <inkml:brushProperty name="width" value="0.05" units="cm"/>
      <inkml:brushProperty name="height" value="0.05" units="cm"/>
      <inkml:brushProperty name="color" value="#E71224"/>
    </inkml:brush>
  </inkml:definitions>
  <inkml:trace contextRef="#ctx0" brushRef="#br0">0 72 504 0 0,'14'-21'1201'0'0,"-12"18"-1084"0"0,0 0 0 0 0,0 0 0 0 0,0 0 0 0 0,0 0 0 0 0,0 0-1 0 0,1 1 1 0 0,-1-1 0 0 0,1 1 0 0 0,0-1 0 0 0,0 1 0 0 0,0 0 0 0 0,0 0 0 0 0,0 0 0 0 0,0 1 0 0 0,1-1-1 0 0,-1 1 1 0 0,0-1 0 0 0,1 1 0 0 0,5-1 0 0 0,-4 1-82 0 0,-1 1 0 0 0,1 0-1 0 0,-1 0 1 0 0,1 0 0 0 0,-1 0 0 0 0,1 1-1 0 0,-1 0 1 0 0,1 0 0 0 0,-1 0 0 0 0,1 0-1 0 0,-1 1 1 0 0,0-1 0 0 0,0 1 0 0 0,0 0-1 0 0,0 1 1 0 0,0-1 0 0 0,0 1 0 0 0,0-1-1 0 0,-1 1 1 0 0,1 0 0 0 0,-1 1 0 0 0,0-1-1 0 0,0 0 1 0 0,0 1 0 0 0,-1 0 0 0 0,1 0-1 0 0,-1 0 1 0 0,0 0 0 0 0,2 4 0 0 0,0 0 16 0 0,-1-1 1 0 0,1 1 0 0 0,-1 0-1 0 0,-1 0 1 0 0,0 0 0 0 0,0 0 0 0 0,0 0-1 0 0,-1 0 1 0 0,0 1 0 0 0,-1-1 0 0 0,0 1-1 0 0,0-1 1 0 0,-1 0 0 0 0,0 1-1 0 0,-3 11 1 0 0,3-16 20 0 0,0 1-1 0 0,-1 0 1 0 0,0-1 0 0 0,0 1-1 0 0,0-1 1 0 0,0 0-1 0 0,-1 0 1 0 0,1 1-1 0 0,-1-2 1 0 0,0 1 0 0 0,0 0-1 0 0,-1 0 1 0 0,1-1-1 0 0,-1 0 1 0 0,0 0-1 0 0,-5 4 1 0 0,8-7 237 0 0,-18-44 73 0 0,19 34-339 0 0,1 1-1 0 0,0-1 1 0 0,0 1 0 0 0,1-1 0 0 0,0 1 0 0 0,1 0 0 0 0,0 0 0 0 0,1 0-1 0 0,-1 0 1 0 0,9-13 0 0 0,-5 10-99 0 0,1-1 0 0 0,1 1 0 0 0,0 0 0 0 0,0 1 1 0 0,1 0-1 0 0,13-10 0 0 0,-17 17-226 0 0,-1 1-1 0 0,1-1 1 0 0,0 1 0 0 0,0 1 0 0 0,0-1 0 0 0,0 1 0 0 0,8-1 0 0 0,3-3-2176 0 0,-5 4 664 0 0</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2.887"/>
    </inkml:context>
    <inkml:brush xml:id="br0">
      <inkml:brushProperty name="width" value="0.05" units="cm"/>
      <inkml:brushProperty name="height" value="0.05" units="cm"/>
      <inkml:brushProperty name="color" value="#00A0D7"/>
    </inkml:brush>
  </inkml:definitions>
  <inkml:trace contextRef="#ctx0" brushRef="#br0">2 13 332 0 0,'-1'-10'6437'0'0,"14"8"-6217"0"0,7 6-936 0 0,-13 1-333 0 0,7-1-1131 0 0,-5 3 504 0 0</inkml:trace>
</inkml:ink>
</file>

<file path=ppt/ink/ink8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8:43.591"/>
    </inkml:context>
    <inkml:brush xml:id="br0">
      <inkml:brushProperty name="width" value="0.05" units="cm"/>
      <inkml:brushProperty name="height" value="0.05" units="cm"/>
      <inkml:brushProperty name="color" value="#E71224"/>
    </inkml:brush>
  </inkml:definitions>
  <inkml:trace contextRef="#ctx0" brushRef="#br0">1 84 20 0 0,'1'-2'126'0'0,"1"0"0"0"0,-1-1 1 0 0,1 1-1 0 0,0 0 0 0 0,0 0 0 0 0,0 0 0 0 0,0 0 1 0 0,0 0-1 0 0,0 0 0 0 0,1 1 0 0 0,-1-1 0 0 0,1 1 0 0 0,-1-1 1 0 0,1 1-1 0 0,-1 0 0 0 0,1 0 0 0 0,0 0 0 0 0,-1 1 1 0 0,1-1-1 0 0,0 0 0 0 0,0 1 0 0 0,0 0 0 0 0,-1 0 1 0 0,1 0-1 0 0,0 0 0 0 0,0 0 0 0 0,0 1 0 0 0,3 0 0 0 0,-3 0-92 0 0,0 1-1 0 0,0 0 1 0 0,0 0-1 0 0,0 0 1 0 0,0 0-1 0 0,-1 0 1 0 0,1 1-1 0 0,-1-1 1 0 0,1 1-1 0 0,-1-1 1 0 0,0 1-1 0 0,0 0 1 0 0,0 0-1 0 0,-1 0 0 0 0,1 0 1 0 0,-1 0-1 0 0,1 1 1 0 0,-1-1-1 0 0,0 0 1 0 0,0 1-1 0 0,0 5 1 0 0,1 0 46 0 0,-1 1-1 0 0,-1-1 1 0 0,1 0 0 0 0,-1 0 0 0 0,-1 1 0 0 0,0-1 0 0 0,0 0-1 0 0,-1 0 1 0 0,0 0 0 0 0,0 0 0 0 0,-1 0 0 0 0,0 0 0 0 0,-1-1 0 0 0,0 1-1 0 0,-5 7 1 0 0,8-15 800 0 0,-3-5-762 0 0,2 3-105 0 0,1-1 1 0 0,-1 1 0 0 0,1-1 0 0 0,0 0 0 0 0,0 0 0 0 0,-1 0-1 0 0,1 0 1 0 0,0 0 0 0 0,1 0 0 0 0,-1 0 0 0 0,0 0-1 0 0,1 0 1 0 0,-1 0 0 0 0,1 0 0 0 0,-1-1 0 0 0,1 1 0 0 0,0-4-1 0 0,12-44 206 0 0,-9 38-236 0 0,1 1-1 0 0,0 1 1 0 0,1-1 0 0 0,0 1-1 0 0,1-1 1 0 0,0 1 0 0 0,0 1-1 0 0,1-1 1 0 0,1 1 0 0 0,-1 1-1 0 0,1-1 1 0 0,16-12 0 0 0,-16 16-597 0 0,-1 0 1 0 0,1 1 0 0 0,1 0 0 0 0,-1 0-1 0 0,0 1 1 0 0,12-3 0 0 0,-9 2-875 0 0</inkml:trace>
</inkml:ink>
</file>

<file path=ppt/ink/ink8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8:45.044"/>
    </inkml:context>
    <inkml:brush xml:id="br0">
      <inkml:brushProperty name="width" value="0.05" units="cm"/>
      <inkml:brushProperty name="height" value="0.05" units="cm"/>
      <inkml:brushProperty name="color" value="#E71224"/>
    </inkml:brush>
  </inkml:definitions>
  <inkml:trace contextRef="#ctx0" brushRef="#br0">0 694 160 0 0,'4'2'145'0'0,"-1"-1"1"0"0,1 0-1 0 0,0 0 1 0 0,0 0-1 0 0,0-1 1 0 0,-1 1-1 0 0,1-1 1 0 0,0 0-1 0 0,0 0 1 0 0,0 0-1 0 0,0 0 1 0 0,0-1-1 0 0,0 0 1 0 0,-1 0-1 0 0,1 0 1 0 0,0 0-1 0 0,-1 0 1 0 0,1-1-1 0 0,0 1 1 0 0,-1-1-1 0 0,0 0 1 0 0,1 0-1 0 0,-1-1 1 0 0,0 1-1 0 0,0-1 1 0 0,0 1-1 0 0,-1-1 1 0 0,1 0-1 0 0,4-6 0 0 0,-4 4-81 0 0,1 0-1 0 0,-1 0 0 0 0,0 0 0 0 0,0-1 0 0 0,-1 1 0 0 0,0-1 1 0 0,0 1-1 0 0,0-1 0 0 0,0 0 0 0 0,-1 0 0 0 0,0 0 0 0 0,-1 0 1 0 0,1 0-1 0 0,-1 0 0 0 0,0 0 0 0 0,0 0 0 0 0,-1 0 0 0 0,-1-7 1 0 0,0 9-38 0 0,-2-3-7 0 0,3 6-20 0 0,0 1-1 0 0,1-1 1 0 0,-1 1 0 0 0,0-1 0 0 0,1 1-1 0 0,-1-1 1 0 0,0 1 0 0 0,0-1 0 0 0,0 1-1 0 0,1 0 1 0 0,-1-1 0 0 0,0 1 0 0 0,0 0-1 0 0,0 0 1 0 0,0 0 0 0 0,0 0 0 0 0,1 0-1 0 0,-1 0 1 0 0,0 0 0 0 0,0 0 0 0 0,0 0-1 0 0,0 0 1 0 0,0 0 0 0 0,1 0 0 0 0,-1 1-1 0 0,0-1 1 0 0,0 0 0 0 0,0 1-1 0 0,0-1 1 0 0,1 0 0 0 0,-1 1 0 0 0,0-1-1 0 0,1 1 1 0 0,-1-1 0 0 0,0 1 0 0 0,1 0-1 0 0,-1-1 1 0 0,0 1 0 0 0,1 0 0 0 0,-1-1-1 0 0,1 1 1 0 0,-1 1 0 0 0,-27 33-21 0 0,18-18 8 0 0,0 1 1 0 0,2-1-1 0 0,-7 21 0 0 0,12-30 19 0 0,0 0-1 0 0,1 1 0 0 0,0-1 1 0 0,0 0-1 0 0,1 1 0 0 0,0 0 1 0 0,1-1-1 0 0,0 1 0 0 0,1 10 1 0 0,-1-18-2 0 0,0 0 1 0 0,0 0-1 0 0,1 0 1 0 0,-1 0 0 0 0,0 1-1 0 0,1-1 1 0 0,-1 0-1 0 0,1 0 1 0 0,-1 0 0 0 0,1 0-1 0 0,-1 0 1 0 0,1 0-1 0 0,0 0 1 0 0,-1 0 0 0 0,1-1-1 0 0,0 1 1 0 0,0 0-1 0 0,0 0 1 0 0,0 0 0 0 0,-1-1-1 0 0,1 1 1 0 0,0-1 0 0 0,0 1-1 0 0,1-1 1 0 0,-1 1-1 0 0,0-1 1 0 0,0 1 0 0 0,0-1-1 0 0,0 0 1 0 0,0 0-1 0 0,0 1 1 0 0,0-1 0 0 0,1 0-1 0 0,-1 0 1 0 0,0 0-1 0 0,0 0 1 0 0,0 0 0 0 0,0-1-1 0 0,1 1 1 0 0,-1 0 0 0 0,0 0-1 0 0,0-1 1 0 0,0 1-1 0 0,0-1 1 0 0,0 1 0 0 0,0-1-1 0 0,0 1 1 0 0,0-1-1 0 0,2-1 1 0 0,6-4 15 0 0,1 0 0 0 0,-1 0-1 0 0,15-13 1 0 0,-23 17-16 0 0,12-10 14 0 0,0-1-1 0 0,-1-1 1 0 0,-1-1-1 0 0,0 1 1 0 0,-1-1-1 0 0,0-1 1 0 0,-2 0-1 0 0,0-1 1 0 0,0 1-1 0 0,-2-1 1 0 0,0-1-1 0 0,4-19 1 0 0,-2 1 13 0 0,-3-1 1 0 0,0 1 0 0 0,-2-1-1 0 0,-2 0 1 0 0,-4-38-1 0 0,2 63 47 0 0,1 5-43 0 0,0-1 0 0 0,-1 1 0 0 0,0-1 0 0 0,0 1 0 0 0,-1 0 0 0 0,0 0 0 0 0,-3-8 0 0 0,3 21-47 0 0,-4 20 14 0 0,2-1 0 0 0,0 0 0 0 0,2 1 0 0 0,1 37 0 0 0,11 112-1 0 0,-8-152 9 0 0,0 0 1 0 0,1 0-1 0 0,1-1 1 0 0,2 1-1 0 0,0-1 1 0 0,1-1-1 0 0,20 42 1 0 0,-24-60 1 0 0,-2-2-11 0 0,1 0 0 0 0,0 0 0 0 0,0-1 0 0 0,0 1 0 0 0,0-1 0 0 0,0 1 0 0 0,0-1 0 0 0,0 1 1 0 0,0-1-1 0 0,0 0 0 0 0,0 0 0 0 0,0 0 0 0 0,0 0 0 0 0,0-1 0 0 0,0 1 0 0 0,0 0 0 0 0,0-1 1 0 0,0 0-1 0 0,4-1 0 0 0,27-17 15 0 0,-33 18-14 0 0,14-9-2 0 0,0-2 0 0 0,-1 0-1 0 0,-1-1 1 0 0,0 0 0 0 0,-1 0-1 0 0,18-28 1 0 0,-23 30-1 0 0,1 0 0 0 0,-2 0 0 0 0,0 0 0 0 0,0-1 1 0 0,-1 0-1 0 0,0 0 0 0 0,-1 0 0 0 0,-1 0 0 0 0,1 0 0 0 0,-1-17 0 0 0,-2 25 0 0 0,-1 1-1 0 0,1-1 0 0 0,-1 0 1 0 0,0 0-1 0 0,0 1 0 0 0,0-1 1 0 0,-1 1-1 0 0,1-1 0 0 0,-1 1 1 0 0,0 0-1 0 0,0-1 0 0 0,0 1 1 0 0,0 0-1 0 0,-1 0 0 0 0,1 0 1 0 0,-6-4-1 0 0,7 6 1 0 0,0 0-1 0 0,0 0 1 0 0,0 1-1 0 0,0-1 1 0 0,0 0 0 0 0,-1 1-1 0 0,1-1 1 0 0,0 1-1 0 0,0 0 1 0 0,0-1 0 0 0,0 1-1 0 0,-1 0 1 0 0,1 0-1 0 0,0-1 1 0 0,0 1 0 0 0,-1 0-1 0 0,1 0 1 0 0,0 0-1 0 0,0 1 1 0 0,-1-1 0 0 0,1 0-1 0 0,0 0 1 0 0,0 1-1 0 0,0-1 1 0 0,0 1 0 0 0,-1-1-1 0 0,1 1 1 0 0,0-1-1 0 0,0 1 1 0 0,0 0 0 0 0,0-1-1 0 0,0 1 1 0 0,0 0-1 0 0,0 0 1 0 0,1 0 0 0 0,-3 1-1 0 0,0 2-5 0 0,-1 1-1 0 0,0-1 1 0 0,1 0 0 0 0,0 1-1 0 0,0 0 1 0 0,-4 9 0 0 0,4-9 9 0 0,1 1 0 0 0,0 0 0 0 0,0 0 1 0 0,1 0-1 0 0,-1 1 0 0 0,1-1 0 0 0,1 0 1 0 0,-1 0-1 0 0,1 1 0 0 0,0-1 0 0 0,0 0 1 0 0,1 0-1 0 0,0 1 0 0 0,0-1 1 0 0,1 0-1 0 0,-1 0 0 0 0,1 0 0 0 0,3 6 1 0 0,-4-11-3 0 0,0 0 0 0 0,0 0 0 0 0,0 0 0 0 0,0 0 0 0 0,0 0 0 0 0,0-1 0 0 0,1 1-1 0 0,-1 0 1 0 0,0-1 0 0 0,0 1 0 0 0,1-1 0 0 0,-1 1 0 0 0,0-1 0 0 0,1 0 0 0 0,-1 1 0 0 0,0-1 0 0 0,1 0 0 0 0,-1 0 0 0 0,0 0 0 0 0,1 0 0 0 0,-1 0 0 0 0,1 0 0 0 0,-1 0 0 0 0,0-1 0 0 0,1 1 0 0 0,-1 0 0 0 0,0-1 0 0 0,0 1 0 0 0,1-1 0 0 0,-1 1 0 0 0,0-1 0 0 0,0 0 0 0 0,2-1 0 0 0,42-27-397 0 0,-44 28 363 0 0,5-4-48 0 0,-1 0 0 0 0,0 0 0 0 0,-1-1 0 0 0,1 1 0 0 0,-1-1 0 0 0,0 0 0 0 0,-1 0 0 0 0,1 0 0 0 0,-1-1 0 0 0,0 1 1 0 0,2-12-1 0 0,15-26-450 0 0,-12 1 264 0 0,-7 41 219 0 0,-3 8 9 0 0,-8 20 112 0 0,3 0 1 0 0,0 0-1 0 0,1 1 0 0 0,2 0 1 0 0,1 0-1 0 0,0 32 0 0 0,2-57-36 0 0,1 0 0 0 0,0-1 0 0 0,0 1-1 0 0,0 0 1 0 0,0-1 0 0 0,0 1 0 0 0,0 0-1 0 0,0-1 1 0 0,1 1 0 0 0,-1-1-1 0 0,1 1 1 0 0,-1 0 0 0 0,1-1 0 0 0,-1 1-1 0 0,1-1 1 0 0,0 1 0 0 0,0-1 0 0 0,0 1-1 0 0,0-1 1 0 0,1 2 0 0 0,-1-3-12 0 0,0 0 1 0 0,0 0-1 0 0,0 0 0 0 0,0 0 1 0 0,0 0-1 0 0,0 0 1 0 0,0-1-1 0 0,0 1 0 0 0,0 0 1 0 0,0 0-1 0 0,-1-1 1 0 0,1 1-1 0 0,0-1 1 0 0,0 1-1 0 0,0 0 0 0 0,0-1 1 0 0,-1 0-1 0 0,1 1 1 0 0,0-1-1 0 0,0 0 1 0 0,-1 1-1 0 0,1-1 0 0 0,-1 0 1 0 0,2 0-1 0 0,4-6 85 0 0,-1 0 1 0 0,0-1-1 0 0,0 1 0 0 0,0-1 0 0 0,6-16 1 0 0,2-26 108 0 0,-2-1 1 0 0,7-89-1 0 0,-2 11-54 0 0,7-70 714 0 0,-22 197-773 0 0,-11 345 144 0 0,-7-142-662 0 0,12-157-334 0 0,4-41 440 0 0,1 4 158 0 0,0 0-4523 0 0</inkml:trace>
</inkml:ink>
</file>

<file path=ppt/ink/ink8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8:45.402"/>
    </inkml:context>
    <inkml:brush xml:id="br0">
      <inkml:brushProperty name="width" value="0.05" units="cm"/>
      <inkml:brushProperty name="height" value="0.05" units="cm"/>
      <inkml:brushProperty name="color" value="#E71224"/>
    </inkml:brush>
  </inkml:definitions>
  <inkml:trace contextRef="#ctx0" brushRef="#br0">1 103 444 0 0,'0'0'1594'0'0,"18"-8"-778"0"0,31 3-418 0 0,0-2 1 0 0,0-2-1 0 0,-1-3 0 0 0,64-23 0 0 0,-110 34-387 0 0,-1 0-1 0 0,0 1 0 0 0,0-1 1 0 0,0 0-1 0 0,0 0 1 0 0,0 0-1 0 0,0 0 1 0 0,0 0-1 0 0,0 0 1 0 0,0 0-1 0 0,0 0 1 0 0,0 0-1 0 0,-1-1 0 0 0,1 1 1 0 0,-1 0-1 0 0,1 0 1 0 0,-1-1-1 0 0,1 1 1 0 0,-1 0-1 0 0,1-1 1 0 0,-1-2-1 0 0,-5 9-10 0 0,0 0 0 0 0,1 0 0 0 0,-1 0 0 0 0,1 0 0 0 0,0 1 0 0 0,1-1 0 0 0,-1 1 0 0 0,1 0 0 0 0,-2 7 0 0 0,-25 68-623 0 0,16-39-455 0 0,8-23-203 0 0,2 0 100 0 0</inkml:trace>
</inkml:ink>
</file>

<file path=ppt/ink/ink8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8:46.363"/>
    </inkml:context>
    <inkml:brush xml:id="br0">
      <inkml:brushProperty name="width" value="0.05" units="cm"/>
      <inkml:brushProperty name="height" value="0.05" units="cm"/>
      <inkml:brushProperty name="color" value="#E71224"/>
    </inkml:brush>
  </inkml:definitions>
  <inkml:trace contextRef="#ctx0" brushRef="#br0">120 191 696 0 0,'13'-52'6003'0'0,"-13"50"-4659"0"0,-4 8-1230 0 0,-11 13-14 0 0,1 2-1 0 0,1 0 1 0 0,-12 27 0 0 0,19-35-57 0 0,0 0 0 0 0,1 0 0 0 0,1 0 1 0 0,0 1-1 0 0,1 0 0 0 0,0-1 0 0 0,0 23 0 0 0,2-35-34 0 0,1 0-1 0 0,0 0 0 0 0,0 0 0 0 0,0 0 0 0 0,0 1 0 0 0,0-1 0 0 0,0 0 0 0 0,0 0 0 0 0,1 0 0 0 0,-1 0 0 0 0,0 0 0 0 0,1 0 0 0 0,-1 0 0 0 0,0 0 0 0 0,1 0 0 0 0,-1 0 0 0 0,1 0 0 0 0,0 0 1 0 0,-1 0-1 0 0,1 0 0 0 0,0 0 0 0 0,0 0 0 0 0,-1 0 0 0 0,1-1 0 0 0,0 1 0 0 0,0 0 0 0 0,0-1 0 0 0,2 2 0 0 0,-1-2-1 0 0,0 0 0 0 0,0 0 0 0 0,0 0 1 0 0,0 0-1 0 0,0 0 0 0 0,0 0 0 0 0,0 0 0 0 0,0-1 0 0 0,0 1 1 0 0,0-1-1 0 0,0 0 0 0 0,-1 1 0 0 0,1-1 0 0 0,3-2 0 0 0,4-2 9 0 0,0-1 0 0 0,0 0 0 0 0,-1 0 0 0 0,16-15 0 0 0,-15 10-42 0 0,-1 0 1 0 0,0-1 0 0 0,-1 0 0 0 0,0 0-1 0 0,0 0 1 0 0,-2-1 0 0 0,1 0 0 0 0,-2 0-1 0 0,6-25 1 0 0,-8 28-7 0 0,0 0-1 0 0,0 0 1 0 0,-2 0 0 0 0,1-1-1 0 0,-1 1 1 0 0,-1 0-1 0 0,0 0 1 0 0,0 0-1 0 0,-1 0 1 0 0,0 0 0 0 0,-1 0-1 0 0,0 0 1 0 0,-8-17-1 0 0,10 25 25 0 0,0 0 0 0 0,0 0 0 0 0,0 0-1 0 0,0 0 1 0 0,0 0 0 0 0,0 0-1 0 0,-1 1 1 0 0,1-1 0 0 0,-1 1-1 0 0,1-1 1 0 0,-1 1 0 0 0,0-1-1 0 0,1 1 1 0 0,-1 0 0 0 0,0-1-1 0 0,0 1 1 0 0,0 0 0 0 0,0 1 0 0 0,0-1-1 0 0,0 0 1 0 0,0 0 0 0 0,-1 1-1 0 0,1-1 1 0 0,0 1 0 0 0,0 0-1 0 0,0 0 1 0 0,-1 0 0 0 0,1 0-1 0 0,0 0 1 0 0,0 0 0 0 0,0 0-1 0 0,0 1 1 0 0,-1-1 0 0 0,1 1 0 0 0,0 0-1 0 0,0 0 1 0 0,0-1 0 0 0,0 1-1 0 0,0 1 1 0 0,0-1 0 0 0,0 0-1 0 0,1 0 1 0 0,-1 1 0 0 0,-2 2-1 0 0,-5 3-7 0 0,0 1-1 0 0,0 1 0 0 0,1 0 0 0 0,0 0 1 0 0,1 1-1 0 0,-11 17 0 0 0,11-15 10 0 0,4-7 3 0 0,-1 1 0 0 0,1 0 1 0 0,0 0-1 0 0,0 0 0 0 0,1 0 0 0 0,0 0 0 0 0,0 0 0 0 0,0 0 0 0 0,1 1 0 0 0,0-1 0 0 0,0 1 0 0 0,1 7 0 0 0,0-11 10 0 0,0-1 0 0 0,0 1 0 0 0,0 0 0 0 0,0-1 0 0 0,1 1 0 0 0,-1-1 0 0 0,1 1 0 0 0,0-1 0 0 0,-1 0 0 0 0,3 5 0 0 0,-2-7-4 0 0,-1 1 0 0 0,1 0 1 0 0,0 0-1 0 0,-1-1 0 0 0,1 1 0 0 0,-1 0 0 0 0,1-1 0 0 0,0 1 0 0 0,0-1 1 0 0,-1 1-1 0 0,1-1 0 0 0,0 1 0 0 0,0-1 0 0 0,0 0 0 0 0,0 1 1 0 0,-1-1-1 0 0,1 0 0 0 0,0 0 0 0 0,1 1 0 0 0,2-1 2 0 0,-1-1 0 0 0,0 1 0 0 0,0-1 0 0 0,0 1 0 0 0,0-1 0 0 0,0 0 0 0 0,0 0 0 0 0,0 0 0 0 0,5-3 0 0 0,-3 1 0 0 0,20-9 19 0 0,0-1 0 0 0,-2-2-1 0 0,0 0 1 0 0,-1-1 0 0 0,40-38 0 0 0,-14 12-31 0 0,-48 42 4 0 0,0 0 1 0 0,0-1-1 0 0,0 1 0 0 0,1 0 0 0 0,-1-1 1 0 0,0 1-1 0 0,0 0 0 0 0,1 0 1 0 0,-1-1-1 0 0,0 1 0 0 0,1 0 0 0 0,-1 0 1 0 0,0 0-1 0 0,1-1 0 0 0,-1 1 1 0 0,0 0-1 0 0,1 0 0 0 0,-1 0 0 0 0,0 0 1 0 0,1 0-1 0 0,-1 0 0 0 0,0 0 1 0 0,1 0-1 0 0,-1-1 0 0 0,1 1 0 0 0,-1 1 1 0 0,0-1-1 0 0,1 0 0 0 0,-1 0 1 0 0,0 0-1 0 0,1 0 0 0 0,-1 0 0 0 0,0 0 1 0 0,1 0-1 0 0,-1 0 0 0 0,1 1 0 0 0,0 13-40 0 0,-9 21 15 0 0,-4-4-6 0 0,1-1 9 0 0,0 0 0 0 0,2 1 0 0 0,-5 36-1 0 0,13-67 33 0 0,1 1 0 0 0,0 0 0 0 0,0 0 0 0 0,-1-1 0 0 0,1 1 0 0 0,0 0 0 0 0,0 0 0 0 0,0-1 0 0 0,0 1 0 0 0,0 0 0 0 0,0 0 0 0 0,0-1 0 0 0,0 1 0 0 0,0 0 0 0 0,0 0 0 0 0,1-1 0 0 0,-1 1 0 0 0,0 0 0 0 0,0-1 0 0 0,1 1 0 0 0,-1 0 0 0 0,1-1 0 0 0,-1 1-1 0 0,0 0 1 0 0,1-1 0 0 0,-1 1 0 0 0,1-1 0 0 0,-1 1 0 0 0,1-1 0 0 0,0 1 0 0 0,-1-1 0 0 0,1 1 0 0 0,0 0 0 0 0,1-1-2 0 0,0-1 0 0 0,-1 1 0 0 0,1 0 0 0 0,0 0 0 0 0,-1-1 0 0 0,1 1 0 0 0,0-1 0 0 0,-1 1 0 0 0,1-1 0 0 0,-1 0 0 0 0,1 0 0 0 0,-1 0 1 0 0,3-2-1 0 0,50-43 35 0 0,29-48 30 0 0,-50 54 35 0 0,1 2 0 0 0,75-63 0 0 0,-109 101-104 0 0,1-1-1 0 0,-1 1 1 0 0,1-1 0 0 0,-1 1-1 0 0,1-1 1 0 0,-1 1-1 0 0,1-1 1 0 0,0 1-1 0 0,-1 0 1 0 0,1-1-1 0 0,0 1 1 0 0,-1 0-1 0 0,1 0 1 0 0,0 0-1 0 0,-1-1 1 0 0,1 1-1 0 0,0 0 1 0 0,0 0-1 0 0,-1 0 1 0 0,1 0-1 0 0,0 0 1 0 0,0 0-1 0 0,-1 0 1 0 0,1 0-1 0 0,0 0 1 0 0,-1 1-1 0 0,1-1 1 0 0,0 0-1 0 0,0 0 1 0 0,-1 1-1 0 0,2 0 1 0 0,-1 0 0 0 0,0 0 0 0 0,0 1 0 0 0,0-1-1 0 0,0 1 1 0 0,-1-1 0 0 0,1 1 0 0 0,0 0 0 0 0,-1-1 0 0 0,1 1 0 0 0,-1 0 0 0 0,0-1-1 0 0,1 1 1 0 0,-1 2 0 0 0,0 59 4 0 0,-1-58-7 0 0,-11 103-1057 0 0,7-65-2817 0 0,3-31 1781 0 0</inkml:trace>
</inkml:ink>
</file>

<file path=ppt/ink/ink8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8:47.919"/>
    </inkml:context>
    <inkml:brush xml:id="br0">
      <inkml:brushProperty name="width" value="0.05" units="cm"/>
      <inkml:brushProperty name="height" value="0.05" units="cm"/>
      <inkml:brushProperty name="color" value="#E71224"/>
    </inkml:brush>
  </inkml:definitions>
  <inkml:trace contextRef="#ctx0" brushRef="#br0">0 508 88 0 0,'0'0'1939'0'0,"4"-5"-1388"0"0,27-37 263 0 0,-3-1 0 0 0,-1-1 1 0 0,-3-1-1 0 0,20-51 0 0 0,17-29-34 0 0,-23 46-194 0 0,-28 60-399 0 0,-19 105-193 0 0,6-41-8 0 0,-11 48 1 0 0,12-90 14 0 0,1 19 11 0 0,0-22-4 0 0,1 1-1 0 0,0-1 0 0 0,0 0 1 0 0,0 1-1 0 0,0-1 1 0 0,0 1-1 0 0,0-1 1 0 0,0 0-1 0 0,0 1 1 0 0,0-1-1 0 0,0 1 1 0 0,1-1-1 0 0,-1 0 1 0 0,0 1-1 0 0,0-1 1 0 0,0 1-1 0 0,0-1 0 0 0,1 0 1 0 0,-1 1-1 0 0,0-1 1 0 0,0 0-1 0 0,1 1 1 0 0,-1-1-1 0 0,0 0 1 0 0,0 0-1 0 0,1 1 1 0 0,-1-1-1 0 0,0 0 1 0 0,1 0-1 0 0,-1 1 0 0 0,0-1 1 0 0,1 0-1 0 0,-1 0 1 0 0,1 0-1 0 0,-1 0 1 0 0,0 1-1 0 0,1-1 1 0 0,-1 0-1 0 0,1 0 1 0 0,0 0-1 0 0,20-9 117 0 0,22-26-45 0 0,-40 33-59 0 0,22-23 47 0 0,35-43 1 0 0,-38 40-54 0 0,1 2 1 0 0,44-38-1 0 0,-65 62-24 0 0,1 2-6 0 0,-3 0 15 0 0,1 0-1 0 0,-1 0 1 0 0,0 0 0 0 0,1-1-1 0 0,-1 1 1 0 0,1 0-1 0 0,-1 0 1 0 0,0 0 0 0 0,1 0-1 0 0,-1 0 1 0 0,0 0 0 0 0,1 0-1 0 0,-1 0 1 0 0,1 0 0 0 0,-1 0-1 0 0,0 0 1 0 0,1 0 0 0 0,-1 1-1 0 0,0-1 1 0 0,1 0-1 0 0,-1 0 1 0 0,0 0 0 0 0,1 0-1 0 0,-1 1 1 0 0,0-1 0 0 0,1 0-1 0 0,-1 0 1 0 0,0 1 0 0 0,0-1-1 0 0,1 0 1 0 0,-1 0 0 0 0,0 1-1 0 0,0-1 1 0 0,1 1-1 0 0,2 11-11 0 0,-1 1 0 0 0,0 0-1 0 0,-1-1 1 0 0,0 18 0 0 0,4 49-37 0 0,-5-76 150 0 0,5-6-84 0 0,12-11-10 0 0,-2-1-1 0 0,1 0 0 0 0,-2-1 0 0 0,0-1 0 0 0,14-22 0 0 0,12-13 0 0 0,-39 50-11 0 0,-1 2 4 0 0,1-1 0 0 0,-1 1 0 0 0,1 0 0 0 0,-1-1 0 0 0,0 1 0 0 0,1 0-1 0 0,-1-1 1 0 0,1 1 0 0 0,-1 0 0 0 0,1 0 0 0 0,-1 0 0 0 0,1-1 0 0 0,-1 1-1 0 0,1 0 1 0 0,-1 0 0 0 0,1 0 0 0 0,-1 0 0 0 0,1 0 0 0 0,-1 0 0 0 0,1 0-1 0 0,-1 0 1 0 0,1 0 0 0 0,-1 0 0 0 0,1 0 0 0 0,-1 0 0 0 0,1 0 0 0 0,-1 1-1 0 0,1-1 1 0 0,-1 0 0 0 0,1 0 0 0 0,-1 0 0 0 0,1 1 0 0 0,-1-1 0 0 0,0 0-1 0 0,1 1 1 0 0,-1-1 0 0 0,1 0 0 0 0,-1 1 0 0 0,0-1 0 0 0,1 0 0 0 0,-1 2-1 0 0,22 12-33 0 0,13 28-768 0 0,-14-14-3469 0 0</inkml:trace>
</inkml:ink>
</file>

<file path=ppt/ink/ink8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8:49.193"/>
    </inkml:context>
    <inkml:brush xml:id="br0">
      <inkml:brushProperty name="width" value="0.05" units="cm"/>
      <inkml:brushProperty name="height" value="0.05" units="cm"/>
      <inkml:brushProperty name="color" value="#E71224"/>
    </inkml:brush>
  </inkml:definitions>
  <inkml:trace contextRef="#ctx0" brushRef="#br0">276 386 216 0 0,'-11'-11'1261'0'0,"8"9"-1167"0"0,1 1 0 0 0,-1 0 1 0 0,0 0-1 0 0,1 0 0 0 0,-1 0 1 0 0,0 0-1 0 0,0 0 0 0 0,0 1 1 0 0,0-1-1 0 0,1 1 0 0 0,-1 0 1 0 0,0 0-1 0 0,0 0 0 0 0,0 0 0 0 0,0 0 1 0 0,0 1-1 0 0,0-1 0 0 0,-4 2 1 0 0,0 1-26 0 0,1 0-1 0 0,-1 0 1 0 0,1 0 0 0 0,0 1 0 0 0,0 0 0 0 0,1 0-1 0 0,-9 8 1 0 0,-3 5-12 0 0,2-1 0 0 0,0 2 0 0 0,2 0 0 0 0,-13 21 0 0 0,17-26-19 0 0,1 1-1 0 0,0-1 0 0 0,2 1 0 0 0,-1 0 1 0 0,2 1-1 0 0,0-1 0 0 0,0 1 1 0 0,1 0-1 0 0,-2 28 0 0 0,5-43-31 0 0,1 1-1 0 0,0 0 1 0 0,0 0 0 0 0,0 0-1 0 0,0-1 1 0 0,0 1 0 0 0,0 0-1 0 0,0 0 1 0 0,1 0 0 0 0,-1-1 0 0 0,0 1-1 0 0,0 0 1 0 0,1 0 0 0 0,-1-1-1 0 0,0 1 1 0 0,1 0 0 0 0,-1 0-1 0 0,1-1 1 0 0,-1 1 0 0 0,1 0-1 0 0,-1-1 1 0 0,1 1 0 0 0,-1-1-1 0 0,1 1 1 0 0,0-1 0 0 0,-1 1-1 0 0,1-1 1 0 0,0 1 0 0 0,-1-1-1 0 0,1 0 1 0 0,0 1 0 0 0,0-1-1 0 0,-1 0 1 0 0,1 0 0 0 0,0 1-1 0 0,0-1 1 0 0,0 0 0 0 0,-1 0-1 0 0,1 0 1 0 0,0 0 0 0 0,0 0-1 0 0,0 0 1 0 0,0 0 0 0 0,0-1 0 0 0,34-11 91 0 0,-31 11-92 0 0,9-7 13 0 0,0 0 0 0 0,-1 0 1 0 0,0-1-1 0 0,0 0 0 0 0,-1-1 0 0 0,0-1 0 0 0,-1 0 0 0 0,12-15 1 0 0,65-101 100 0 0,-85 123-115 0 0,18-32 53 0 0,-1-1 0 0 0,-2-1-1 0 0,-2-1 1 0 0,-1 0-1 0 0,-2-1 1 0 0,13-80 0 0 0,-15 16 1181 0 0,-10 104-1234 0 0,-1-1 0 0 0,1 1 0 0 0,0 0 0 0 0,0-1 0 0 0,0 1 0 0 0,0 0 0 0 0,0 0 0 0 0,-1-1 0 0 0,1 1 0 0 0,0 0 0 0 0,0 0 0 0 0,0 0 0 0 0,-1-1 0 0 0,1 1 0 0 0,0 0 0 0 0,0 0 0 0 0,-1 0 0 0 0,1 0 0 0 0,0-1 0 0 0,0 1 0 0 0,-1 0 0 0 0,1 0 1 0 0,0 0-1 0 0,0 0 0 0 0,-1 0 0 0 0,1 0 0 0 0,0 0 0 0 0,-1 0 0 0 0,1 0 0 0 0,0 0 0 0 0,0 0 0 0 0,-1 0 0 0 0,1 0 0 0 0,0 0 0 0 0,-1 0 0 0 0,1 0 0 0 0,0 0 0 0 0,0 0 0 0 0,-1 0 0 0 0,1 1 0 0 0,0-1 0 0 0,0 0 0 0 0,-1 0 0 0 0,1 0 0 0 0,0 0 0 0 0,0 1 0 0 0,-1-1 0 0 0,1 0 1 0 0,0 0-1 0 0,0 0 0 0 0,-1 1 0 0 0,-9 21 24 0 0,0-1 0 0 0,1 2 1 0 0,1-1-1 0 0,1 1 1 0 0,-7 46-1 0 0,8-27 7 0 0,1 1 0 0 0,3 69 1 0 0,3-98-18 0 0,1 0-1 0 0,1 0 1 0 0,7 24 0 0 0,-3-11 19 0 0,-6-26-35 0 0,0 0 1 0 0,-1 1 0 0 0,1-1-1 0 0,0 0 1 0 0,0 0 0 0 0,0 0-1 0 0,0 1 1 0 0,0-1 0 0 0,0 0-1 0 0,0 0 1 0 0,0 0 0 0 0,0-1 0 0 0,1 1-1 0 0,-1 0 1 0 0,0 0 0 0 0,1-1-1 0 0,-1 1 1 0 0,0 0 0 0 0,1-1-1 0 0,-1 0 1 0 0,1 1 0 0 0,-1-1-1 0 0,1 0 1 0 0,-1 0 0 0 0,1 0-1 0 0,-1 0 1 0 0,1 0 0 0 0,-1 0-1 0 0,1 0 1 0 0,1 0 0 0 0,3-1 2 0 0,0 0 1 0 0,1 0-1 0 0,-1 0 1 0 0,0 0-1 0 0,10-5 1 0 0,-10 3-14 0 0,0 0 0 0 0,-1-1 0 0 0,0 1 0 0 0,0-1 0 0 0,0-1 0 0 0,0 1 0 0 0,0-1 0 0 0,-1 1 0 0 0,0-1 0 0 0,0 0 0 0 0,0-1 0 0 0,-1 1 1 0 0,0-1-1 0 0,0 1 0 0 0,0-1 0 0 0,-1 0 0 0 0,0 0 0 0 0,3-12 0 0 0,0-3-106 0 0,-2 0-1 0 0,0-1 1 0 0,-1 0 0 0 0,-1-22 0 0 0,-1 41 62 0 0,-1 1-26 0 0,1 1 72 0 0,0 1 0 0 0,0 0 0 0 0,0 0 0 0 0,0-1 0 0 0,0 1 0 0 0,0 0 0 0 0,0 0 0 0 0,0-1 0 0 0,0 1-1 0 0,0 0 1 0 0,0 0 0 0 0,0-1 0 0 0,0 1 0 0 0,0 0 0 0 0,0 0 0 0 0,0-1 0 0 0,0 1 0 0 0,0 0 0 0 0,0 0 0 0 0,0-1 0 0 0,0 1 0 0 0,-1 0 0 0 0,1 0 0 0 0,0 0 0 0 0,0-1 0 0 0,0 1 0 0 0,0 0 0 0 0,-1 0 0 0 0,1 0 0 0 0,0 0 0 0 0,0-1 0 0 0,0 1 0 0 0,-1 0 0 0 0,1 0 0 0 0,0 0 0 0 0,0 0 0 0 0,0 0 0 0 0,-1 0 0 0 0,1-1 0 0 0,0 1 0 0 0,0 0 0 0 0,-1 0 0 0 0,1 0-1 0 0,0 0 1 0 0,0 0 0 0 0,-1 0 0 0 0,1 0 0 0 0,0 0 0 0 0,0 0 0 0 0,-1 0 0 0 0,1 1 0 0 0,-5 7-7 0 0,1 1 1 0 0,0 0-1 0 0,0 1 0 0 0,1-1 0 0 0,0 1 1 0 0,1-1-1 0 0,0 1 0 0 0,1 0 0 0 0,0 0 1 0 0,0 14-1 0 0,1-12 13 0 0,0 1 1 0 0,1-1 0 0 0,1 1-1 0 0,0-1 1 0 0,0 1 0 0 0,1-1-1 0 0,1 0 1 0 0,7 16 0 0 0,-10-26-4 0 0,0 0 0 0 0,0 0 1 0 0,0 0-1 0 0,0-1 0 0 0,0 1 1 0 0,1-1-1 0 0,-1 1 0 0 0,1-1 1 0 0,-1 1-1 0 0,1-1 0 0 0,0 0 1 0 0,-1 0-1 0 0,1 0 0 0 0,0 0 1 0 0,0 0-1 0 0,0 0 1 0 0,0 0-1 0 0,0 0 0 0 0,0-1 1 0 0,0 1-1 0 0,0-1 0 0 0,0 0 1 0 0,0 1-1 0 0,0-1 0 0 0,0 0 1 0 0,0 0-1 0 0,0-1 0 0 0,0 1 1 0 0,0 0-1 0 0,0-1 0 0 0,0 1 1 0 0,0-1-1 0 0,0 1 1 0 0,0-1-1 0 0,0 0 0 0 0,2-1 1 0 0,1 0-49 0 0,1-1 1 0 0,-1 0 0 0 0,0 0 0 0 0,0 0 0 0 0,0-1 0 0 0,-1 0 0 0 0,1 0 0 0 0,-1 0 0 0 0,0 0-1 0 0,0-1 1 0 0,6-8 0 0 0,-3 2-7 0 0,-1-1-1 0 0,0-1 0 0 0,0 1 1 0 0,-2-1-1 0 0,1 0 1 0 0,-2 0-1 0 0,1 0 1 0 0,-2 0-1 0 0,0-1 1 0 0,0 1-1 0 0,-2-19 0 0 0,3-63 662 0 0,-3 93-498 0 0,-1-1 25 0 0,0-5-138 0 0,2 8 404 0 0,17 28-326 0 0,-10-14-52 0 0,0-1 0 0 0,1 1-1 0 0,1-1 1 0 0,1-1 0 0 0,-1 0-1 0 0,2 0 1 0 0,17 13 0 0 0,-18-17-5 0 0,-6-4-17 0 0,0 0 1 0 0,0 0-1 0 0,1-1 0 0 0,-1 1 1 0 0,1-1-1 0 0,0-1 1 0 0,11 4-1 0 0,-14-5-138 0 0,5-4-232 0 0,-6 3 291 0 0,-1 0 0 0 0,1-1 0 0 0,0 1 0 0 0,-1-1 0 0 0,1 1 0 0 0,0-1 0 0 0,-1 1 0 0 0,1-1 0 0 0,0 0 0 0 0,-1 0 0 0 0,1 0-1 0 0,1-2 1 0 0,1-7 12 0 0,0-1 0 0 0,-1-1 0 0 0,0 1 0 0 0,-1 0 0 0 0,-1-1 0 0 0,1 1 0 0 0,-2-1-1 0 0,0 1 1 0 0,0-1 0 0 0,-1 1 0 0 0,-2-13 0 0 0,2 22 366 0 0,-2-4 610 0 0,3 5-878 0 0,0 1-1 0 0,0-1 1 0 0,0 1 0 0 0,-1-1 0 0 0,1 1 0 0 0,0-1 0 0 0,0 1 0 0 0,0 0 0 0 0,0-1 0 0 0,0 1 0 0 0,-1-1 0 0 0,1 1 0 0 0,0 0 0 0 0,0-1 0 0 0,-1 1 0 0 0,1-1 0 0 0,0 1-1 0 0,-1 0 1 0 0,1-1 0 0 0,0 1 0 0 0,-1 0 0 0 0,1 0 0 0 0,0-1 0 0 0,-1 1 0 0 0,1 0 0 0 0,-1 0 0 0 0,1 0 0 0 0,0-1 0 0 0,-1 1 0 0 0,1 0 0 0 0,-1 0 0 0 0,1 0-1 0 0,-1 0 1 0 0,1 0 0 0 0,-1 0 0 0 0,1 0 0 0 0,0 0 0 0 0,-1 0 0 0 0,1 0 0 0 0,-1 0 0 0 0,1 0 0 0 0,-1 0 0 0 0,1 0 0 0 0,-1 0 0 0 0,1 1 0 0 0,0-1 0 0 0,-1 0 0 0 0,1 0-1 0 0,-1 0 1 0 0,1 1 0 0 0,-1-1 0 0 0,-15 11 101 0 0,0 0-1 0 0,1 2 1 0 0,0-1 0 0 0,1 2-1 0 0,1 0 1 0 0,-23 30-1 0 0,-67 113-145 0 0,63-93-551 0 0,-23 33-2768 0 0,36-56 1404 0 0</inkml:trace>
</inkml:ink>
</file>

<file path=ppt/ink/ink8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8:50.433"/>
    </inkml:context>
    <inkml:brush xml:id="br0">
      <inkml:brushProperty name="width" value="0.05" units="cm"/>
      <inkml:brushProperty name="height" value="0.05" units="cm"/>
      <inkml:brushProperty name="color" value="#E71224"/>
    </inkml:brush>
  </inkml:definitions>
  <inkml:trace contextRef="#ctx0" brushRef="#br0">1 3 48 0 0,'0'0'6805'0'0,"14"-2"-5923"0"0,29 10-5086 0 0</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2.888"/>
    </inkml:context>
    <inkml:brush xml:id="br0">
      <inkml:brushProperty name="width" value="0.05" units="cm"/>
      <inkml:brushProperty name="height" value="0.05" units="cm"/>
      <inkml:brushProperty name="color" value="#00A0D7"/>
    </inkml:brush>
  </inkml:definitions>
  <inkml:trace contextRef="#ctx0" brushRef="#br0">1 0 64 0 0,'0'0'1420'0'0,"5"6"2088"0"0,3 0-1479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5T11:33:05.986"/>
    </inkml:context>
    <inkml:brush xml:id="br0">
      <inkml:brushProperty name="width" value="0.05" units="cm"/>
      <inkml:brushProperty name="height" value="0.05" units="cm"/>
      <inkml:brushProperty name="color" value="#E71224"/>
    </inkml:brush>
  </inkml:definitions>
  <inkml:trace contextRef="#ctx0" brushRef="#br0">50 128 260 0 0,'0'0'721'0'0,"-33"36"1492"0"0,32-35-1646 0 0,-15 12 2383 0 0,18-19-2862 0 0,3-9 15 0 0,1 0 1 0 0,1 1-1 0 0,0-1 0 0 0,11-14 0 0 0,17-36 458 0 0,-34 64-534 0 0,5-8 116 0 0,1 1-4995 0 0</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5T11:41:52.889"/>
    </inkml:context>
    <inkml:brush xml:id="br0">
      <inkml:brushProperty name="width" value="0.2" units="cm"/>
      <inkml:brushProperty name="height" value="0.2" units="cm"/>
      <inkml:brushProperty name="color" value="#004F8B"/>
    </inkml:brush>
  </inkml:definitions>
  <inkml:trace contextRef="#ctx0" brushRef="#br0">188 29 32,'0'0'3382,"3"-3"-3328,14-22 383,-38 126-324,-53 151-1,19-73 225,49-157-130,-2 1 0,-12 27 0,12-23 104,8-25-340,0-1-1,0 0 0,-1 1 0,1-1 0,0 1 0,-1-1 0,1 0 1,-1 1-1,1-1 0,-1 0 0,0 0 0,1 1 0,-1-1 0,0 0 0,0 0 1,0 0-1,0 0 0,0 0 0,0 0 0,0 0 0,-2 1 0</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5T11:41:52.890"/>
    </inkml:context>
    <inkml:brush xml:id="br0">
      <inkml:brushProperty name="width" value="0.2" units="cm"/>
      <inkml:brushProperty name="height" value="0.2" units="cm"/>
      <inkml:brushProperty name="color" value="#004F8B"/>
    </inkml:brush>
  </inkml:definitions>
  <inkml:trace contextRef="#ctx0" brushRef="#br0">1 189 192,'0'0'685,"6"-57"2132,-5 42-2596,0-1 0,0 1 0,1 0 0,1 0 0,7-20 0,-10 33-187,4-10 58,-4 12-91,0 0 0,0 0 0,0-1 0,0 1 0,0 0 0,0 0 0,0-1 0,0 1 1,0 0-1,0 0 0,0-1 0,0 1 0,0 0 0,0 0 0,0-1 0,0 1 0,1 0 0,-1 0 0,0-1 1,0 1-1,0 0 0,0 0 0,0 0 0,1 0 0,-1-1 0,0 1 0,0 0 0,0 0 0,1 0 1,-1 0-1,0 0 0,0 0 0,1-1 0,-1 1 0,0 0 0,0 0 0,1 0 0,-1 0 0,0 0 0,0 0 1,1 0-1,-1 0 0,0 0 0,0 0 0,1 0 0,-1 0 0,4 7 2,0 0 1,-1 0-1,0 0 0,-1 0 0,1 0 0,-1 1 0,-1-1 1,1 0-1,0 11 0,2 83 32,-4-63-5,1 77 161,-17 139 0,12-180 22,3-69-569,0-1 1,1 1-1,-1-1 0,-1 1 1,1-1-1,-1 0 0,-3 7 1</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5T11:41:52.891"/>
    </inkml:context>
    <inkml:brush xml:id="br0">
      <inkml:brushProperty name="width" value="0.2" units="cm"/>
      <inkml:brushProperty name="height" value="0.2" units="cm"/>
      <inkml:brushProperty name="color" value="#004F8B"/>
    </inkml:brush>
  </inkml:definitions>
  <inkml:trace contextRef="#ctx0" brushRef="#br0">1 56 96,'0'0'1093,"21"-11"-260,-2 4-640,1 0 1,0 2 0,0 0 0,1 1 0,23-1 0,13-3-1965,-38 5 973</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2.892"/>
    </inkml:context>
    <inkml:brush xml:id="br0">
      <inkml:brushProperty name="width" value="0.2" units="cm"/>
      <inkml:brushProperty name="height" value="0.2" units="cm"/>
      <inkml:brushProperty name="color" value="#004F8B"/>
    </inkml:brush>
  </inkml:definitions>
  <inkml:trace contextRef="#ctx0" brushRef="#br0">279 25 132 0 0,'-13'-23'1513'0'0,"9"22"-1430"0"0,-1 1-1 0 0,0 0 0 0 0,1 0 1 0 0,-1 0-1 0 0,1 1 0 0 0,-1-1 1 0 0,0 1-1 0 0,1 0 0 0 0,-1 0 1 0 0,1 1-1 0 0,0-1 0 0 0,-1 1 1 0 0,1 0-1 0 0,0 0 0 0 0,0 1 1 0 0,0-1-1 0 0,0 1 0 0 0,-4 4 1 0 0,-6 4 103 0 0,0 1 0 0 0,1 0 0 0 0,-17 21 0 0 0,22-23-98 0 0,0 1 0 0 0,1 0 0 0 0,0 0 0 0 0,0 1 0 0 0,2 0 0 0 0,-1 0 0 0 0,2 0 0 0 0,-5 17 0 0 0,9-26-66 0 0,-1 1 0 0 0,1-1-1 0 0,0 0 1 0 0,1 1 0 0 0,-1-1-1 0 0,1 0 1 0 0,-1 1 0 0 0,1-1-1 0 0,0 0 1 0 0,0 1-1 0 0,1-1 1 0 0,-1 0 0 0 0,1 0-1 0 0,-1 0 1 0 0,1 0 0 0 0,0 0-1 0 0,0-1 1 0 0,0 1 0 0 0,5 4-1 0 0,5 4 89 0 0,0 0 0 0 0,26 18 0 0 0,-16-14-42 0 0,-14-9-54 0 0,-1 0 1 0 0,0 1 0 0 0,0-1 0 0 0,0 2 0 0 0,-1-1-1 0 0,0 1 1 0 0,0-1 0 0 0,-1 2 0 0 0,0-1 0 0 0,0 0 0 0 0,6 19-1 0 0,-10-22-7 0 0,0 0-1 0 0,0 0 0 0 0,0 0 1 0 0,-1 0-1 0 0,0 0 1 0 0,0 0-1 0 0,0 0 0 0 0,-1 0 1 0 0,1 0-1 0 0,-1 0 0 0 0,0 0 1 0 0,-1 0-1 0 0,1 0 0 0 0,-1 0 1 0 0,0 0-1 0 0,0-1 0 0 0,-1 1 1 0 0,1-1-1 0 0,-1 0 0 0 0,0 1 1 0 0,0-1-1 0 0,-1-1 1 0 0,1 1-1 0 0,-6 5 0 0 0,-4 1 18 0 0,-1 1-1 0 0,0-2 0 0 0,0 0 0 0 0,-1-1 1 0 0,0 0-1 0 0,-1-1 0 0 0,1 0 1 0 0,-25 5-1 0 0,32-9-9 0 0,6-3-90 0 0,1 1 0 0 0,0-1-1 0 0,0 0 1 0 0,0 0 0 0 0,0 0-1 0 0,0 0 1 0 0,0 0 0 0 0,0 0-1 0 0,0 0 1 0 0,0 0 0 0 0,0 0-1 0 0,-1-1 1 0 0,1 1 0 0 0,0 0-1 0 0,0-1 1 0 0,0 1 0 0 0,0 0-1 0 0,0-1 1 0 0,0 0 0 0 0,1 1-1 0 0,-1-1 1 0 0,0 1 0 0 0,0-1-1 0 0,0 0 1 0 0,0 0 0 0 0,1 0-1 0 0,-1 1 1 0 0,0-1 0 0 0,1 0-1 0 0,-1 0 1 0 0,1 0 0 0 0,-1 0-1 0 0,1 0 1 0 0,-1 0 0 0 0,1 0-1 0 0,0 0 1 0 0,-1 0 0 0 0,1 0 0 0 0,0 0-1 0 0,0-1 1 0 0,0 1 0 0 0,0 0-1 0 0,0 0 1 0 0,0 0 0 0 0,0-1-1 0 0</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2.893"/>
    </inkml:context>
    <inkml:brush xml:id="br0">
      <inkml:brushProperty name="width" value="0.2" units="cm"/>
      <inkml:brushProperty name="height" value="0.2" units="cm"/>
      <inkml:brushProperty name="color" value="#004F8B"/>
    </inkml:brush>
  </inkml:definitions>
  <inkml:trace contextRef="#ctx0" brushRef="#br0">47 157 32 0 0,'0'0'3384'0'0,"-3"-3"-3338"0"0,-7-11-20 0 0,8 11 87 0 0,-17-10 72 0 0,18 12-166 0 0,0 1 0 0 0,1 0 0 0 0,-1 0 0 0 0,0-1 0 0 0,1 1 0 0 0,-1 0 0 0 0,1-1-1 0 0,-1 1 1 0 0,1-1 0 0 0,-1 1 0 0 0,0-1 0 0 0,1 1 0 0 0,0-1 0 0 0,-1 1 0 0 0,1-1 0 0 0,-1 1 0 0 0,1-1 0 0 0,0 0 0 0 0,-1 1 0 0 0,1-1 0 0 0,0 0 0 0 0,0 1 0 0 0,-1-1 0 0 0,1 0 0 0 0,0 1-1 0 0,0-1 1 0 0,0 0 0 0 0,0 1 0 0 0,0-1 0 0 0,0 0 0 0 0,0 0 0 0 0,0 0 0 0 0,18-9-6 0 0,0 0 0 0 0,1 2 0 0 0,0 0 0 0 0,1 1 0 0 0,-1 1-1 0 0,41-7 1 0 0,-14 6-19 0 0,1 1 1 0 0,51 2-1 0 0,-26 12-67 0 0,-70-7 59 0 0,-2-1-11 0 0,-1 1 14 0 0,1-1-1 0 0,-1 1 1 0 0,1-1 0 0 0,-1 1-1 0 0,1-1 1 0 0,-1 1 0 0 0,1-1 0 0 0,-1 1-1 0 0,0-1 1 0 0,1 0 0 0 0,-1 1 0 0 0,0-1-1 0 0,1 0 1 0 0,-1 0 0 0 0,0 1 0 0 0,1-1-1 0 0,-1 0 1 0 0,0 0 0 0 0,1 0-1 0 0,-1 0 1 0 0,0 0 0 0 0,0 0 0 0 0,1 0-1 0 0,-1 0 1 0 0,0 0 0 0 0,0 0 0 0 0,1-1-1 0 0,-1 1 1 0 0,0 0 0 0 0,1 0 0 0 0,-1-1-1 0 0,0 1 1 0 0,0-1 0 0 0,-35 1-586 0 0,34 1 480 0 0,-20-2-243 0 0,-28 13-5 0 0,48-11 335 0 0,-36 12-146 0 0,18-5 48 0 0,20-8 143 0 0,-1 1 0 0 0,1-1 1 0 0,0 1-1 0 0,-1-1 0 0 0,1 0 1 0 0,0 1-1 0 0,-1-1 0 0 0,1 0 1 0 0,-1 1-1 0 0,1-1 0 0 0,-1 0 1 0 0,1 0-1 0 0,-1 1 0 0 0,1-1 1 0 0,-1 0-1 0 0,1 0 0 0 0,-1 0 1 0 0,1 0-1 0 0,-1 0 0 0 0,1 0 1 0 0,-1 0-1 0 0,0 0 1 0 0,1 0-1 0 0,-1 0 0 0 0,1 0 1 0 0,-1 0-1 0 0,1 0 0 0 0,-1 0 1 0 0,1 0-1 0 0,-1 0 0 0 0,1-1 1 0 0,-1 1-1 0 0,1 0 0 0 0,-1 0 1 0 0,1-1-1 0 0,-1 1 0 0 0,1 0 1 0 0,-1-1-1 0 0,1 1 0 0 0,0 0 1 0 0,-1-1-1 0 0,1 1 0 0 0,0-1 1 0 0,-1 1-1 0 0,1-1 0 0 0,0 1 1 0 0,-1-1-1 0 0,1 1 0 0 0,0-1 1 0 0,0 1-1 0 0,0-1 1 0 0,0 1-1 0 0,-1-1 0 0 0,1 1 1 0 0,0-1-1 0 0,0 1 0 0 0,0-1 1 0 0,0 0-1 0 0,-1-3 32 0 0,4 2-20 0 0,-1 0 0 0 0,0 0 0 0 0,0-1 0 0 0,0 1 0 0 0,-1-1 0 0 0,1 1 0 0 0,-1-1 0 0 0,1 1 0 0 0,-1-1 1 0 0,1-3-1 0 0,7-10 221 0 0,-8 14-188 0 0,0 0 13 0 0,-1 1-62 0 0,0 1 0 0 0,0-1-1 0 0,1 1 1 0 0,-1-1-1 0 0,0 1 1 0 0,0 0-1 0 0,0-1 1 0 0,0 1 0 0 0,0-1-1 0 0,0 1 1 0 0,1 0-1 0 0,-1-1 1 0 0,0 1 0 0 0,0-1-1 0 0,1 1 1 0 0,-1 0-1 0 0,0-1 1 0 0,1 1-1 0 0,-1 0 1 0 0,0-1 0 0 0,1 1-1 0 0,-1 0 1 0 0,0 0-1 0 0,1-1 1 0 0,-1 1-1 0 0,0 0 1 0 0,1 0 0 0 0,-1 0-1 0 0,1-1 1 0 0,-1 1-1 0 0,1 0 1 0 0,-1 0 0 0 0,0 0-1 0 0,1 0 1 0 0,-5 63 38 0 0,-3 0 0 0 0,-22 92 0 0 0,1-9 3 0 0,16-79-49 0 0,6-40-53 0 0,1 0 0 0 0,1 0 0 0 0,1 1 0 0 0,1 0 0 0 0,2-1 0 0 0,4 41 0 0 0,1-47-2170 0 0</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2.894"/>
    </inkml:context>
    <inkml:brush xml:id="br0">
      <inkml:brushProperty name="width" value="0.2" units="cm"/>
      <inkml:brushProperty name="height" value="0.2" units="cm"/>
      <inkml:brushProperty name="color" value="#004F8B"/>
    </inkml:brush>
  </inkml:definitions>
  <inkml:trace contextRef="#ctx0" brushRef="#br0">134 101 292 0 0,'2'-20'711'0'0,"0"7"-93"0"0,-1 0 0 0 0,-1-1 0 0 0,-1-24 0 0 0,0 35-143 0 0,1 11-457 0 0,-23 164 753 0 0,-51 202 0 0 0,65-335-612 0 0,1 0 45 0 0,5-22 28 0 0,0 1 0 0 0,-13 33 0 0 0,16-50-187 0 0</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2.895"/>
    </inkml:context>
    <inkml:brush xml:id="br0">
      <inkml:brushProperty name="width" value="0.2" units="cm"/>
      <inkml:brushProperty name="height" value="0.2" units="cm"/>
      <inkml:brushProperty name="color" value="#004F8B"/>
    </inkml:brush>
  </inkml:definitions>
  <inkml:trace contextRef="#ctx0" brushRef="#br0">1 109 228 0 0,'0'0'393'0'0,"3"-41"3510"0"0,-3 41-3878 0 0,0-1 0 0 0,0 0-1 0 0,0 1 1 0 0,0-1 0 0 0,0 1-1 0 0,0-1 1 0 0,0 1-1 0 0,0-1 1 0 0,1 1 0 0 0,-1-1-1 0 0,0 1 1 0 0,0-1-1 0 0,0 1 1 0 0,1-1 0 0 0,-1 1-1 0 0,0-1 1 0 0,1 1 0 0 0,-1-1-1 0 0,0 1 1 0 0,1-1-1 0 0,-1 1 1 0 0,1 0 0 0 0,-1-1-1 0 0,0 1 1 0 0,1 0-1 0 0,-1-1 1 0 0,1 1 0 0 0,-1 0-1 0 0,1 0 1 0 0,-1-1 0 0 0,1 1-1 0 0,-1 0 1 0 0,2 0-1 0 0,16 9 226 0 0,-13-5-232 0 0,0 0-1 0 0,-1 1 1 0 0,0-1-1 0 0,1 1 0 0 0,5 11 1 0 0,3 15 133 0 0,0 0 1 0 0,-2 1-1 0 0,-2 1 1 0 0,9 52-1 0 0,5 20 423 0 0,-20-48-229 0 0,-4-38-152 0 0,-1-7-169 0 0,7-8 122 0 0,10-22 267 0 0,177-274-1196 0 0,-117 177 131 0 0,-73 113 627 0 0,1-1-23 0 0,-1-1 0 0 0,0 1 0 0 0,0-1 0 0 0,0 0 0 0 0,0 0 0 0 0,0 1 0 0 0,-1-1 0 0 0,2-8 0 0 0,-3 10 15 0 0,14-6-503 0 0,17-22 315 0 0,-30 28 291 0 0,-1 9-33 0 0,-21 118 379 0 0,-39 123-1 0 0,-2 15 30 0 0,40-95 121 0 0,23-113-5 0 0,-1-55-561 0 0,0 0 0 0 0,0 0 0 0 0,0 0 0 0 0,0 1 0 0 0,0-1 0 0 0,1 0 0 0 0,-1 0 0 0 0,0 0 0 0 0,0 0 0 0 0,0 1 0 0 0,1-1 0 0 0,-1 0 0 0 0,0 0 0 0 0,0 0 0 0 0,0 0 0 0 0,1 0 0 0 0,-1 0 0 0 0,0 0 0 0 0,0 0 0 0 0,0 0 0 0 0,1 0 0 0 0,-1 0 0 0 0,0 0 0 0 0,0 0 0 0 0,1 0 0 0 0,-1 0 0 0 0,0 0 0 0 0,0 0 0 0 0,1 0 0 0 0,-1 0 0 0 0,0 0 0 0 0,0 0 0 0 0,0 0 0 0 0,1 0 0 0 0,-1 0 0 0 0,0 0 0 0 0,0-1 0 0 0,0 1 0 0 0,1 0 0 0 0,-1 0 0 0 0,0 0 0 0 0,0 0 0 0 0,0 0 0 0 0,0-1 0 0 0,1 1 0 0 0,-1 0 0 0 0,0 0 0 0 0,0 0 0 0 0,0-1 0 0 0,0 1 0 0 0,0 0 0 0 0,0 0 0 0 0,0 0 0 0 0,0-1 0 0 0,0 1 0 0 0,0 0 0 0 0,0 0 0 0 0,1-1 0 0 0,-1 1 0 0 0,11-16-509 0 0,-2-13-3908 0 0</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2.896"/>
    </inkml:context>
    <inkml:brush xml:id="br0">
      <inkml:brushProperty name="width" value="0.2" units="cm"/>
      <inkml:brushProperty name="height" value="0.2" units="cm"/>
      <inkml:brushProperty name="color" value="#004F8B"/>
    </inkml:brush>
  </inkml:definitions>
  <inkml:trace contextRef="#ctx0" brushRef="#br0">66 145 228 0 0,'0'0'3556'0'0,"4"-3"-3434"0"0,3-4-55 0 0,0 0 0 0 0,-1 0-1 0 0,0-1 1 0 0,0 0 0 0 0,0 0-1 0 0,-1 0 1 0 0,0 0-1 0 0,-1-1 1 0 0,0 0 0 0 0,0 0-1 0 0,-1 0 1 0 0,0 0 0 0 0,-1-1-1 0 0,2-13 1 0 0,-3 21-49 0 0,-3 8-8 0 0,-83 433 147 0 0,56-261 520 0 0,28-176-604 0 0,0 5 124 0 0,1-7-216 0 0,0 0 0 0 0,0 0-1 0 0,0 0 1 0 0,0 1 0 0 0,0-1-1 0 0,0 0 1 0 0,0 0 0 0 0,0 0-1 0 0,0 0 1 0 0,0 0-1 0 0,0 0 1 0 0,0 1 0 0 0,0-1-1 0 0,0 0 1 0 0,0 0 0 0 0,-1 0-1 0 0,1 0 1 0 0,0 0 0 0 0,0 0-1 0 0,0 0 1 0 0,0 1 0 0 0,0-1-1 0 0,0 0 1 0 0,0 0 0 0 0,0 0-1 0 0,0 0 1 0 0,-1 0-1 0 0,1 0 1 0 0,0 0 0 0 0,0 0-1 0 0,0 0 1 0 0,0 0 0 0 0,0 0-1 0 0,0 0 1 0 0,0 0 0 0 0,-1 0-1 0 0,1 0 1 0 0,0 0 0 0 0,0 0-1 0 0,0 0 1 0 0,0 0 0 0 0,0 0-1 0 0,-1 0 1 0 0,1 0 0 0 0,0 0-1 0 0,0 0 1 0 0,0 0-1 0 0,0 0 1 0 0,0 0 0 0 0,0 0-1 0 0,0 0 1 0 0,-1 0 0 0 0,1 0-1 0 0,0 0 1 0 0,0 0 0 0 0,0 0-1 0 0,0-1 1 0 0,0 1 0 0 0,0 0-1 0 0,0 0 1 0 0,0 0 0 0 0,0 0-1 0 0,0 0 1 0 0,-1 0 0 0 0,1 0-1 0 0,0-1 1 0 0,0 1-1 0 0,0 0 1 0 0,-3-3-226 0 0,2 2 123 0 0,0 0 0 0 0,0 0 0 0 0,0 0-1 0 0,0 0 1 0 0,1 0 0 0 0,-1 0 0 0 0,0 0-1 0 0,0 0 1 0 0,1 0 0 0 0,-1-1 0 0 0,1 1-1 0 0,-1 0 1 0 0,1-1 0 0 0,-1 1 0 0 0,1 0-1 0 0,0-3 1 0 0,-4-18-1222 0 0</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2.897"/>
    </inkml:context>
    <inkml:brush xml:id="br0">
      <inkml:brushProperty name="width" value="0.2" units="cm"/>
      <inkml:brushProperty name="height" value="0.2" units="cm"/>
      <inkml:brushProperty name="color" value="#004F8B"/>
    </inkml:brush>
  </inkml:definitions>
  <inkml:trace contextRef="#ctx0" brushRef="#br0">1 62 292 0 0,'0'0'3678'0'0,"26"0"-3488"0"0,151-29 131 0 0,9-2-210 0 0,-168 30-178 0 0,0 1-1 0 0,0 0 1 0 0,21 4-1 0 0</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5T11:41:52.898"/>
    </inkml:context>
    <inkml:brush xml:id="br0">
      <inkml:brushProperty name="width" value="0.2" units="cm"/>
      <inkml:brushProperty name="height" value="0.2" units="cm"/>
      <inkml:brushProperty name="color" value="#004F8B"/>
    </inkml:brush>
  </inkml:definitions>
  <inkml:trace contextRef="#ctx0" brushRef="#br0">100 26 76 0 0,'0'-25'3338'0'0,"-9"59"-3185"0"0,1-5-54 0 0,-14 54 431 0 0,-20 146-1 0 0,41-228-483 0 0,-15 44 193 0 0,15-44-179 0 0,4-10-35 0 0,0-1 10 0 0,1 1-1 0 0,1 0 0 0 0,0 0 1 0 0,0 0-1 0 0,0 1 0 0 0,13-14 1 0 0,-17 17-32 0 0,2-2-5 0 0,25-17-21 0 0,-17 15 2 0 0,0 0 1 0 0,0 0-1 0 0,1 0 1 0 0,0 1-1 0 0,1 1 1 0 0,-1 0 0 0 0,23-8-1 0 0,-32 14 13 0 0,0 1-1 0 0,-1-1 1 0 0,1 1-1 0 0,0 0 1 0 0,-1 0-1 0 0,1 0 1 0 0,0 0-1 0 0,-1 0 0 0 0,1 1 1 0 0,0-1-1 0 0,-1 1 1 0 0,1 0-1 0 0,-1 0 1 0 0,1 0-1 0 0,-1 0 1 0 0,1 0-1 0 0,-1 0 0 0 0,3 2 1 0 0,1 2-5 0 0,0-1 0 0 0,0 1 0 0 0,-1 0 1 0 0,0 0-1 0 0,9 12 0 0 0,5 12 0 0 0,-19-26 16 0 0,1 0-1 0 0,0 0 1 0 0,-1 0 0 0 0,1 0 0 0 0,-1 0 0 0 0,0 0-1 0 0,0 1 1 0 0,0-1 0 0 0,0 0 0 0 0,-1 0-1 0 0,1 0 1 0 0,-1 0 0 0 0,0 0 0 0 0,0 0 0 0 0,0-1-1 0 0,0 1 1 0 0,0 0 0 0 0,-1 0 0 0 0,1-1 0 0 0,-1 1-1 0 0,0-1 1 0 0,0 1 0 0 0,0-1 0 0 0,0 0 0 0 0,0 1-1 0 0,0-1 1 0 0,0 0 0 0 0,-5 2 0 0 0,-3 3 11 0 0,-1 0-1 0 0,-1 0 1 0 0,1-1 0 0 0,-21 7 0 0 0,23-9-24 0 0,-50 13-16 0 0,57-16 28 0 0,0-1-46 0 0,0 0-1 0 0,0 0 1 0 0,0 0 0 0 0,0 0 0 0 0,-1 0 0 0 0,1 0 0 0 0,0-1-1 0 0,0 1 1 0 0,0-1 0 0 0,0 1 0 0 0,0-1 0 0 0,0 0 0 0 0,0 0-1 0 0,0 0 1 0 0,-3-2 0 0 0,1-18-2298 0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86C0A-C77D-5445-4B28-608B667F7A7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D4404112-9E6A-09A0-8B8A-813A9DE0FB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03DF643F-1257-F6A0-24F4-2DF36FD10281}"/>
              </a:ext>
            </a:extLst>
          </p:cNvPr>
          <p:cNvSpPr>
            <a:spLocks noGrp="1"/>
          </p:cNvSpPr>
          <p:nvPr>
            <p:ph type="dt" sz="half" idx="10"/>
          </p:nvPr>
        </p:nvSpPr>
        <p:spPr/>
        <p:txBody>
          <a:bodyPr/>
          <a:lstStyle/>
          <a:p>
            <a:fld id="{6C546B47-8C26-4305-8AA0-B7D148EFB1DC}" type="datetimeFigureOut">
              <a:rPr lang="en-IN" smtClean="0"/>
              <a:t>10-03-2026</a:t>
            </a:fld>
            <a:endParaRPr lang="en-IN"/>
          </a:p>
        </p:txBody>
      </p:sp>
      <p:sp>
        <p:nvSpPr>
          <p:cNvPr id="5" name="Footer Placeholder 4">
            <a:extLst>
              <a:ext uri="{FF2B5EF4-FFF2-40B4-BE49-F238E27FC236}">
                <a16:creationId xmlns:a16="http://schemas.microsoft.com/office/drawing/2014/main" id="{F56F41C5-1DB7-690A-579E-6923B0247AD2}"/>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64F9B68E-BF59-67F6-D8A7-CFE6E73C2129}"/>
              </a:ext>
            </a:extLst>
          </p:cNvPr>
          <p:cNvSpPr>
            <a:spLocks noGrp="1"/>
          </p:cNvSpPr>
          <p:nvPr>
            <p:ph type="sldNum" sz="quarter" idx="12"/>
          </p:nvPr>
        </p:nvSpPr>
        <p:spPr/>
        <p:txBody>
          <a:bodyPr/>
          <a:lstStyle/>
          <a:p>
            <a:fld id="{AD6F37DC-E3A4-4C32-8E68-731CFD5CD72B}" type="slidenum">
              <a:rPr lang="en-IN" smtClean="0"/>
              <a:t>‹#›</a:t>
            </a:fld>
            <a:endParaRPr lang="en-IN"/>
          </a:p>
        </p:txBody>
      </p:sp>
    </p:spTree>
    <p:extLst>
      <p:ext uri="{BB962C8B-B14F-4D97-AF65-F5344CB8AC3E}">
        <p14:creationId xmlns:p14="http://schemas.microsoft.com/office/powerpoint/2010/main" val="1422587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02114-71A0-BB31-7D6B-72360C7B3038}"/>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544726C5-1A46-CF82-70FB-7EA1B6C62A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A8CB33B8-6A0B-9E81-1BBB-8F98BEBB89D5}"/>
              </a:ext>
            </a:extLst>
          </p:cNvPr>
          <p:cNvSpPr>
            <a:spLocks noGrp="1"/>
          </p:cNvSpPr>
          <p:nvPr>
            <p:ph type="dt" sz="half" idx="10"/>
          </p:nvPr>
        </p:nvSpPr>
        <p:spPr/>
        <p:txBody>
          <a:bodyPr/>
          <a:lstStyle/>
          <a:p>
            <a:fld id="{6C546B47-8C26-4305-8AA0-B7D148EFB1DC}" type="datetimeFigureOut">
              <a:rPr lang="en-IN" smtClean="0"/>
              <a:t>10-03-2026</a:t>
            </a:fld>
            <a:endParaRPr lang="en-IN"/>
          </a:p>
        </p:txBody>
      </p:sp>
      <p:sp>
        <p:nvSpPr>
          <p:cNvPr id="5" name="Footer Placeholder 4">
            <a:extLst>
              <a:ext uri="{FF2B5EF4-FFF2-40B4-BE49-F238E27FC236}">
                <a16:creationId xmlns:a16="http://schemas.microsoft.com/office/drawing/2014/main" id="{100DF946-1446-8EF4-CED2-BB314312006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D04603AF-2593-654B-1478-9708E1960DA7}"/>
              </a:ext>
            </a:extLst>
          </p:cNvPr>
          <p:cNvSpPr>
            <a:spLocks noGrp="1"/>
          </p:cNvSpPr>
          <p:nvPr>
            <p:ph type="sldNum" sz="quarter" idx="12"/>
          </p:nvPr>
        </p:nvSpPr>
        <p:spPr/>
        <p:txBody>
          <a:bodyPr/>
          <a:lstStyle/>
          <a:p>
            <a:fld id="{AD6F37DC-E3A4-4C32-8E68-731CFD5CD72B}" type="slidenum">
              <a:rPr lang="en-IN" smtClean="0"/>
              <a:t>‹#›</a:t>
            </a:fld>
            <a:endParaRPr lang="en-IN"/>
          </a:p>
        </p:txBody>
      </p:sp>
    </p:spTree>
    <p:extLst>
      <p:ext uri="{BB962C8B-B14F-4D97-AF65-F5344CB8AC3E}">
        <p14:creationId xmlns:p14="http://schemas.microsoft.com/office/powerpoint/2010/main" val="15607126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C69292-B33A-80C7-5FA6-5A0313A9652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829F5505-0B24-E68A-91C5-76B03073351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783CF640-DA1F-4A24-467B-725E3901D622}"/>
              </a:ext>
            </a:extLst>
          </p:cNvPr>
          <p:cNvSpPr>
            <a:spLocks noGrp="1"/>
          </p:cNvSpPr>
          <p:nvPr>
            <p:ph type="dt" sz="half" idx="10"/>
          </p:nvPr>
        </p:nvSpPr>
        <p:spPr/>
        <p:txBody>
          <a:bodyPr/>
          <a:lstStyle/>
          <a:p>
            <a:fld id="{6C546B47-8C26-4305-8AA0-B7D148EFB1DC}" type="datetimeFigureOut">
              <a:rPr lang="en-IN" smtClean="0"/>
              <a:t>10-03-2026</a:t>
            </a:fld>
            <a:endParaRPr lang="en-IN"/>
          </a:p>
        </p:txBody>
      </p:sp>
      <p:sp>
        <p:nvSpPr>
          <p:cNvPr id="5" name="Footer Placeholder 4">
            <a:extLst>
              <a:ext uri="{FF2B5EF4-FFF2-40B4-BE49-F238E27FC236}">
                <a16:creationId xmlns:a16="http://schemas.microsoft.com/office/drawing/2014/main" id="{A984CD89-9FBE-CF3F-7CAF-33CC25819615}"/>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4507E8F9-F0CE-85C1-3075-719CB935BC80}"/>
              </a:ext>
            </a:extLst>
          </p:cNvPr>
          <p:cNvSpPr>
            <a:spLocks noGrp="1"/>
          </p:cNvSpPr>
          <p:nvPr>
            <p:ph type="sldNum" sz="quarter" idx="12"/>
          </p:nvPr>
        </p:nvSpPr>
        <p:spPr/>
        <p:txBody>
          <a:bodyPr/>
          <a:lstStyle/>
          <a:p>
            <a:fld id="{AD6F37DC-E3A4-4C32-8E68-731CFD5CD72B}" type="slidenum">
              <a:rPr lang="en-IN" smtClean="0"/>
              <a:t>‹#›</a:t>
            </a:fld>
            <a:endParaRPr lang="en-IN"/>
          </a:p>
        </p:txBody>
      </p:sp>
    </p:spTree>
    <p:extLst>
      <p:ext uri="{BB962C8B-B14F-4D97-AF65-F5344CB8AC3E}">
        <p14:creationId xmlns:p14="http://schemas.microsoft.com/office/powerpoint/2010/main" val="3573721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D6840-F143-0D97-B16D-56322320D819}"/>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22BFD6D9-3549-644F-3DEA-64DBD5311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49D8CE0-72FB-12D3-5D82-14663609FE89}"/>
              </a:ext>
            </a:extLst>
          </p:cNvPr>
          <p:cNvSpPr>
            <a:spLocks noGrp="1"/>
          </p:cNvSpPr>
          <p:nvPr>
            <p:ph type="dt" sz="half" idx="10"/>
          </p:nvPr>
        </p:nvSpPr>
        <p:spPr/>
        <p:txBody>
          <a:bodyPr/>
          <a:lstStyle/>
          <a:p>
            <a:fld id="{6C546B47-8C26-4305-8AA0-B7D148EFB1DC}" type="datetimeFigureOut">
              <a:rPr lang="en-IN" smtClean="0"/>
              <a:t>10-03-2026</a:t>
            </a:fld>
            <a:endParaRPr lang="en-IN"/>
          </a:p>
        </p:txBody>
      </p:sp>
      <p:sp>
        <p:nvSpPr>
          <p:cNvPr id="5" name="Footer Placeholder 4">
            <a:extLst>
              <a:ext uri="{FF2B5EF4-FFF2-40B4-BE49-F238E27FC236}">
                <a16:creationId xmlns:a16="http://schemas.microsoft.com/office/drawing/2014/main" id="{870F55D8-29B4-7FE5-2558-D9BEEC4829B5}"/>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4361A7E-B435-AF8F-D2AF-695D8198A76C}"/>
              </a:ext>
            </a:extLst>
          </p:cNvPr>
          <p:cNvSpPr>
            <a:spLocks noGrp="1"/>
          </p:cNvSpPr>
          <p:nvPr>
            <p:ph type="sldNum" sz="quarter" idx="12"/>
          </p:nvPr>
        </p:nvSpPr>
        <p:spPr/>
        <p:txBody>
          <a:bodyPr/>
          <a:lstStyle/>
          <a:p>
            <a:fld id="{AD6F37DC-E3A4-4C32-8E68-731CFD5CD72B}" type="slidenum">
              <a:rPr lang="en-IN" smtClean="0"/>
              <a:t>‹#›</a:t>
            </a:fld>
            <a:endParaRPr lang="en-IN"/>
          </a:p>
        </p:txBody>
      </p:sp>
    </p:spTree>
    <p:extLst>
      <p:ext uri="{BB962C8B-B14F-4D97-AF65-F5344CB8AC3E}">
        <p14:creationId xmlns:p14="http://schemas.microsoft.com/office/powerpoint/2010/main" val="3096682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987D6-52B1-ED0E-6B91-F24FC7E423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36A30EE6-95BB-093A-0203-8DD63D1F9DB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48A2603-BBD7-67B3-61A9-5A9812F34662}"/>
              </a:ext>
            </a:extLst>
          </p:cNvPr>
          <p:cNvSpPr>
            <a:spLocks noGrp="1"/>
          </p:cNvSpPr>
          <p:nvPr>
            <p:ph type="dt" sz="half" idx="10"/>
          </p:nvPr>
        </p:nvSpPr>
        <p:spPr/>
        <p:txBody>
          <a:bodyPr/>
          <a:lstStyle/>
          <a:p>
            <a:fld id="{6C546B47-8C26-4305-8AA0-B7D148EFB1DC}" type="datetimeFigureOut">
              <a:rPr lang="en-IN" smtClean="0"/>
              <a:t>10-03-2026</a:t>
            </a:fld>
            <a:endParaRPr lang="en-IN"/>
          </a:p>
        </p:txBody>
      </p:sp>
      <p:sp>
        <p:nvSpPr>
          <p:cNvPr id="5" name="Footer Placeholder 4">
            <a:extLst>
              <a:ext uri="{FF2B5EF4-FFF2-40B4-BE49-F238E27FC236}">
                <a16:creationId xmlns:a16="http://schemas.microsoft.com/office/drawing/2014/main" id="{5DD040BA-8657-73D1-8970-7FD80825699D}"/>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39704E6F-AB11-EAB8-65D8-E256D13D5332}"/>
              </a:ext>
            </a:extLst>
          </p:cNvPr>
          <p:cNvSpPr>
            <a:spLocks noGrp="1"/>
          </p:cNvSpPr>
          <p:nvPr>
            <p:ph type="sldNum" sz="quarter" idx="12"/>
          </p:nvPr>
        </p:nvSpPr>
        <p:spPr/>
        <p:txBody>
          <a:bodyPr/>
          <a:lstStyle/>
          <a:p>
            <a:fld id="{AD6F37DC-E3A4-4C32-8E68-731CFD5CD72B}" type="slidenum">
              <a:rPr lang="en-IN" smtClean="0"/>
              <a:t>‹#›</a:t>
            </a:fld>
            <a:endParaRPr lang="en-IN"/>
          </a:p>
        </p:txBody>
      </p:sp>
    </p:spTree>
    <p:extLst>
      <p:ext uri="{BB962C8B-B14F-4D97-AF65-F5344CB8AC3E}">
        <p14:creationId xmlns:p14="http://schemas.microsoft.com/office/powerpoint/2010/main" val="102867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AEDE7-4725-6CAE-D9C7-AA7625F4E9E1}"/>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FABEB9DA-96C8-A648-B58A-EED4B3A21C7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9120487D-5DD2-C68F-7E4A-5FB3D0493F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690FD2A3-65D4-196E-E372-D84A0EA34706}"/>
              </a:ext>
            </a:extLst>
          </p:cNvPr>
          <p:cNvSpPr>
            <a:spLocks noGrp="1"/>
          </p:cNvSpPr>
          <p:nvPr>
            <p:ph type="dt" sz="half" idx="10"/>
          </p:nvPr>
        </p:nvSpPr>
        <p:spPr/>
        <p:txBody>
          <a:bodyPr/>
          <a:lstStyle/>
          <a:p>
            <a:fld id="{6C546B47-8C26-4305-8AA0-B7D148EFB1DC}" type="datetimeFigureOut">
              <a:rPr lang="en-IN" smtClean="0"/>
              <a:t>10-03-2026</a:t>
            </a:fld>
            <a:endParaRPr lang="en-IN"/>
          </a:p>
        </p:txBody>
      </p:sp>
      <p:sp>
        <p:nvSpPr>
          <p:cNvPr id="6" name="Footer Placeholder 5">
            <a:extLst>
              <a:ext uri="{FF2B5EF4-FFF2-40B4-BE49-F238E27FC236}">
                <a16:creationId xmlns:a16="http://schemas.microsoft.com/office/drawing/2014/main" id="{1904BEB4-D22A-F351-73F2-7E5E073D42F2}"/>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845DB460-3F52-210F-82CA-F7EA7FF71D3D}"/>
              </a:ext>
            </a:extLst>
          </p:cNvPr>
          <p:cNvSpPr>
            <a:spLocks noGrp="1"/>
          </p:cNvSpPr>
          <p:nvPr>
            <p:ph type="sldNum" sz="quarter" idx="12"/>
          </p:nvPr>
        </p:nvSpPr>
        <p:spPr/>
        <p:txBody>
          <a:bodyPr/>
          <a:lstStyle/>
          <a:p>
            <a:fld id="{AD6F37DC-E3A4-4C32-8E68-731CFD5CD72B}" type="slidenum">
              <a:rPr lang="en-IN" smtClean="0"/>
              <a:t>‹#›</a:t>
            </a:fld>
            <a:endParaRPr lang="en-IN"/>
          </a:p>
        </p:txBody>
      </p:sp>
    </p:spTree>
    <p:extLst>
      <p:ext uri="{BB962C8B-B14F-4D97-AF65-F5344CB8AC3E}">
        <p14:creationId xmlns:p14="http://schemas.microsoft.com/office/powerpoint/2010/main" val="36403026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BFD4F-3F56-FC49-DCA7-E3B9F7553AA0}"/>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9A97A9B6-50AE-21F6-682F-D4732E4103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1EDEAD-18FE-C595-0CAC-CD0946F202D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5736C5D9-A673-942A-197E-DE88687354E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860356-A26A-BA95-E2A8-BCAA72F7680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8B4F692E-ED21-5514-8F38-D8467C21548D}"/>
              </a:ext>
            </a:extLst>
          </p:cNvPr>
          <p:cNvSpPr>
            <a:spLocks noGrp="1"/>
          </p:cNvSpPr>
          <p:nvPr>
            <p:ph type="dt" sz="half" idx="10"/>
          </p:nvPr>
        </p:nvSpPr>
        <p:spPr/>
        <p:txBody>
          <a:bodyPr/>
          <a:lstStyle/>
          <a:p>
            <a:fld id="{6C546B47-8C26-4305-8AA0-B7D148EFB1DC}" type="datetimeFigureOut">
              <a:rPr lang="en-IN" smtClean="0"/>
              <a:t>10-03-2026</a:t>
            </a:fld>
            <a:endParaRPr lang="en-IN"/>
          </a:p>
        </p:txBody>
      </p:sp>
      <p:sp>
        <p:nvSpPr>
          <p:cNvPr id="8" name="Footer Placeholder 7">
            <a:extLst>
              <a:ext uri="{FF2B5EF4-FFF2-40B4-BE49-F238E27FC236}">
                <a16:creationId xmlns:a16="http://schemas.microsoft.com/office/drawing/2014/main" id="{F0479F08-D90B-AA21-1580-A5258377293C}"/>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E65A46E6-A96C-EC8C-61F7-4F312B611448}"/>
              </a:ext>
            </a:extLst>
          </p:cNvPr>
          <p:cNvSpPr>
            <a:spLocks noGrp="1"/>
          </p:cNvSpPr>
          <p:nvPr>
            <p:ph type="sldNum" sz="quarter" idx="12"/>
          </p:nvPr>
        </p:nvSpPr>
        <p:spPr/>
        <p:txBody>
          <a:bodyPr/>
          <a:lstStyle/>
          <a:p>
            <a:fld id="{AD6F37DC-E3A4-4C32-8E68-731CFD5CD72B}" type="slidenum">
              <a:rPr lang="en-IN" smtClean="0"/>
              <a:t>‹#›</a:t>
            </a:fld>
            <a:endParaRPr lang="en-IN"/>
          </a:p>
        </p:txBody>
      </p:sp>
    </p:spTree>
    <p:extLst>
      <p:ext uri="{BB962C8B-B14F-4D97-AF65-F5344CB8AC3E}">
        <p14:creationId xmlns:p14="http://schemas.microsoft.com/office/powerpoint/2010/main" val="1654049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CA227-1986-5E95-7A4D-3B704C15D2FC}"/>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B13C6A34-C7EE-1A7A-1AE1-1FBAAFA2525D}"/>
              </a:ext>
            </a:extLst>
          </p:cNvPr>
          <p:cNvSpPr>
            <a:spLocks noGrp="1"/>
          </p:cNvSpPr>
          <p:nvPr>
            <p:ph type="dt" sz="half" idx="10"/>
          </p:nvPr>
        </p:nvSpPr>
        <p:spPr/>
        <p:txBody>
          <a:bodyPr/>
          <a:lstStyle/>
          <a:p>
            <a:fld id="{6C546B47-8C26-4305-8AA0-B7D148EFB1DC}" type="datetimeFigureOut">
              <a:rPr lang="en-IN" smtClean="0"/>
              <a:t>10-03-2026</a:t>
            </a:fld>
            <a:endParaRPr lang="en-IN"/>
          </a:p>
        </p:txBody>
      </p:sp>
      <p:sp>
        <p:nvSpPr>
          <p:cNvPr id="4" name="Footer Placeholder 3">
            <a:extLst>
              <a:ext uri="{FF2B5EF4-FFF2-40B4-BE49-F238E27FC236}">
                <a16:creationId xmlns:a16="http://schemas.microsoft.com/office/drawing/2014/main" id="{B9BC269E-ED96-E0FC-2832-D731D12A2A74}"/>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6153E2F-4C15-0F7E-7E7A-7D5B1384392A}"/>
              </a:ext>
            </a:extLst>
          </p:cNvPr>
          <p:cNvSpPr>
            <a:spLocks noGrp="1"/>
          </p:cNvSpPr>
          <p:nvPr>
            <p:ph type="sldNum" sz="quarter" idx="12"/>
          </p:nvPr>
        </p:nvSpPr>
        <p:spPr/>
        <p:txBody>
          <a:bodyPr/>
          <a:lstStyle/>
          <a:p>
            <a:fld id="{AD6F37DC-E3A4-4C32-8E68-731CFD5CD72B}" type="slidenum">
              <a:rPr lang="en-IN" smtClean="0"/>
              <a:t>‹#›</a:t>
            </a:fld>
            <a:endParaRPr lang="en-IN"/>
          </a:p>
        </p:txBody>
      </p:sp>
    </p:spTree>
    <p:extLst>
      <p:ext uri="{BB962C8B-B14F-4D97-AF65-F5344CB8AC3E}">
        <p14:creationId xmlns:p14="http://schemas.microsoft.com/office/powerpoint/2010/main" val="26966336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9B6502-3DE6-D36A-2031-55E122C63391}"/>
              </a:ext>
            </a:extLst>
          </p:cNvPr>
          <p:cNvSpPr>
            <a:spLocks noGrp="1"/>
          </p:cNvSpPr>
          <p:nvPr>
            <p:ph type="dt" sz="half" idx="10"/>
          </p:nvPr>
        </p:nvSpPr>
        <p:spPr/>
        <p:txBody>
          <a:bodyPr/>
          <a:lstStyle/>
          <a:p>
            <a:fld id="{6C546B47-8C26-4305-8AA0-B7D148EFB1DC}" type="datetimeFigureOut">
              <a:rPr lang="en-IN" smtClean="0"/>
              <a:t>10-03-2026</a:t>
            </a:fld>
            <a:endParaRPr lang="en-IN"/>
          </a:p>
        </p:txBody>
      </p:sp>
      <p:sp>
        <p:nvSpPr>
          <p:cNvPr id="3" name="Footer Placeholder 2">
            <a:extLst>
              <a:ext uri="{FF2B5EF4-FFF2-40B4-BE49-F238E27FC236}">
                <a16:creationId xmlns:a16="http://schemas.microsoft.com/office/drawing/2014/main" id="{5EF9E9D3-BE01-47AC-27AA-DE169DE6B0EF}"/>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E8EB2FAD-730A-037E-0BB2-191A42545AC9}"/>
              </a:ext>
            </a:extLst>
          </p:cNvPr>
          <p:cNvSpPr>
            <a:spLocks noGrp="1"/>
          </p:cNvSpPr>
          <p:nvPr>
            <p:ph type="sldNum" sz="quarter" idx="12"/>
          </p:nvPr>
        </p:nvSpPr>
        <p:spPr/>
        <p:txBody>
          <a:bodyPr/>
          <a:lstStyle/>
          <a:p>
            <a:fld id="{AD6F37DC-E3A4-4C32-8E68-731CFD5CD72B}" type="slidenum">
              <a:rPr lang="en-IN" smtClean="0"/>
              <a:t>‹#›</a:t>
            </a:fld>
            <a:endParaRPr lang="en-IN"/>
          </a:p>
        </p:txBody>
      </p:sp>
    </p:spTree>
    <p:extLst>
      <p:ext uri="{BB962C8B-B14F-4D97-AF65-F5344CB8AC3E}">
        <p14:creationId xmlns:p14="http://schemas.microsoft.com/office/powerpoint/2010/main" val="1458904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31D4B-18DA-153C-26EB-D153DB736A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9E7D8F17-C5F8-52FC-141A-E5A8600189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341CBA5C-7612-2BB0-ED43-719C0E614E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4EBF47-6A23-E241-93BB-E5647C05C943}"/>
              </a:ext>
            </a:extLst>
          </p:cNvPr>
          <p:cNvSpPr>
            <a:spLocks noGrp="1"/>
          </p:cNvSpPr>
          <p:nvPr>
            <p:ph type="dt" sz="half" idx="10"/>
          </p:nvPr>
        </p:nvSpPr>
        <p:spPr/>
        <p:txBody>
          <a:bodyPr/>
          <a:lstStyle/>
          <a:p>
            <a:fld id="{6C546B47-8C26-4305-8AA0-B7D148EFB1DC}" type="datetimeFigureOut">
              <a:rPr lang="en-IN" smtClean="0"/>
              <a:t>10-03-2026</a:t>
            </a:fld>
            <a:endParaRPr lang="en-IN"/>
          </a:p>
        </p:txBody>
      </p:sp>
      <p:sp>
        <p:nvSpPr>
          <p:cNvPr id="6" name="Footer Placeholder 5">
            <a:extLst>
              <a:ext uri="{FF2B5EF4-FFF2-40B4-BE49-F238E27FC236}">
                <a16:creationId xmlns:a16="http://schemas.microsoft.com/office/drawing/2014/main" id="{D376D996-8B35-46B7-B185-F4D05E2075A8}"/>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5A4D79A2-5AFA-D927-3B36-3A66B2DB5371}"/>
              </a:ext>
            </a:extLst>
          </p:cNvPr>
          <p:cNvSpPr>
            <a:spLocks noGrp="1"/>
          </p:cNvSpPr>
          <p:nvPr>
            <p:ph type="sldNum" sz="quarter" idx="12"/>
          </p:nvPr>
        </p:nvSpPr>
        <p:spPr/>
        <p:txBody>
          <a:bodyPr/>
          <a:lstStyle/>
          <a:p>
            <a:fld id="{AD6F37DC-E3A4-4C32-8E68-731CFD5CD72B}" type="slidenum">
              <a:rPr lang="en-IN" smtClean="0"/>
              <a:t>‹#›</a:t>
            </a:fld>
            <a:endParaRPr lang="en-IN"/>
          </a:p>
        </p:txBody>
      </p:sp>
    </p:spTree>
    <p:extLst>
      <p:ext uri="{BB962C8B-B14F-4D97-AF65-F5344CB8AC3E}">
        <p14:creationId xmlns:p14="http://schemas.microsoft.com/office/powerpoint/2010/main" val="40460252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F0186-1543-FFA3-0581-8774271999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5F44B238-98CC-2F10-D1A7-A09476DE5E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2025125-882F-5744-D4AF-B26AA85896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D58E79-0EDF-A9E7-C681-F8B3D0454E29}"/>
              </a:ext>
            </a:extLst>
          </p:cNvPr>
          <p:cNvSpPr>
            <a:spLocks noGrp="1"/>
          </p:cNvSpPr>
          <p:nvPr>
            <p:ph type="dt" sz="half" idx="10"/>
          </p:nvPr>
        </p:nvSpPr>
        <p:spPr/>
        <p:txBody>
          <a:bodyPr/>
          <a:lstStyle/>
          <a:p>
            <a:fld id="{6C546B47-8C26-4305-8AA0-B7D148EFB1DC}" type="datetimeFigureOut">
              <a:rPr lang="en-IN" smtClean="0"/>
              <a:t>10-03-2026</a:t>
            </a:fld>
            <a:endParaRPr lang="en-IN"/>
          </a:p>
        </p:txBody>
      </p:sp>
      <p:sp>
        <p:nvSpPr>
          <p:cNvPr id="6" name="Footer Placeholder 5">
            <a:extLst>
              <a:ext uri="{FF2B5EF4-FFF2-40B4-BE49-F238E27FC236}">
                <a16:creationId xmlns:a16="http://schemas.microsoft.com/office/drawing/2014/main" id="{E322B750-2068-F464-4131-DEE99E3E098F}"/>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F3F99CBB-3AF5-F167-ABF0-1D8FCC31C447}"/>
              </a:ext>
            </a:extLst>
          </p:cNvPr>
          <p:cNvSpPr>
            <a:spLocks noGrp="1"/>
          </p:cNvSpPr>
          <p:nvPr>
            <p:ph type="sldNum" sz="quarter" idx="12"/>
          </p:nvPr>
        </p:nvSpPr>
        <p:spPr/>
        <p:txBody>
          <a:bodyPr/>
          <a:lstStyle/>
          <a:p>
            <a:fld id="{AD6F37DC-E3A4-4C32-8E68-731CFD5CD72B}" type="slidenum">
              <a:rPr lang="en-IN" smtClean="0"/>
              <a:t>‹#›</a:t>
            </a:fld>
            <a:endParaRPr lang="en-IN"/>
          </a:p>
        </p:txBody>
      </p:sp>
    </p:spTree>
    <p:extLst>
      <p:ext uri="{BB962C8B-B14F-4D97-AF65-F5344CB8AC3E}">
        <p14:creationId xmlns:p14="http://schemas.microsoft.com/office/powerpoint/2010/main" val="12011839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FB160D-F4C6-ACD0-D89A-E4442BEBA0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7A0EE339-79EB-BA4A-5B2A-552C56155E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969EDF52-E673-098C-C1DC-77BA272F2E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C546B47-8C26-4305-8AA0-B7D148EFB1DC}" type="datetimeFigureOut">
              <a:rPr lang="en-IN" smtClean="0"/>
              <a:t>10-03-2026</a:t>
            </a:fld>
            <a:endParaRPr lang="en-IN"/>
          </a:p>
        </p:txBody>
      </p:sp>
      <p:sp>
        <p:nvSpPr>
          <p:cNvPr id="5" name="Footer Placeholder 4">
            <a:extLst>
              <a:ext uri="{FF2B5EF4-FFF2-40B4-BE49-F238E27FC236}">
                <a16:creationId xmlns:a16="http://schemas.microsoft.com/office/drawing/2014/main" id="{BC1B99F0-BDF7-F120-04EE-20D9C9245E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N"/>
          </a:p>
        </p:txBody>
      </p:sp>
      <p:sp>
        <p:nvSpPr>
          <p:cNvPr id="6" name="Slide Number Placeholder 5">
            <a:extLst>
              <a:ext uri="{FF2B5EF4-FFF2-40B4-BE49-F238E27FC236}">
                <a16:creationId xmlns:a16="http://schemas.microsoft.com/office/drawing/2014/main" id="{0EC3687F-CCF7-94CB-6C31-40843A9F94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D6F37DC-E3A4-4C32-8E68-731CFD5CD72B}" type="slidenum">
              <a:rPr lang="en-IN" smtClean="0"/>
              <a:t>‹#›</a:t>
            </a:fld>
            <a:endParaRPr lang="en-IN"/>
          </a:p>
        </p:txBody>
      </p:sp>
    </p:spTree>
    <p:extLst>
      <p:ext uri="{BB962C8B-B14F-4D97-AF65-F5344CB8AC3E}">
        <p14:creationId xmlns:p14="http://schemas.microsoft.com/office/powerpoint/2010/main" val="33421564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0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02.xml.rels><?xml version="1.0" encoding="UTF-8" standalone="yes"?>
<Relationships xmlns="http://schemas.openxmlformats.org/package/2006/relationships"><Relationship Id="rId2" Type="http://schemas.openxmlformats.org/officeDocument/2006/relationships/image" Target="../media/image549.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551.png"/><Relationship Id="rId2" Type="http://schemas.openxmlformats.org/officeDocument/2006/relationships/image" Target="../media/image550.png"/><Relationship Id="rId1" Type="http://schemas.openxmlformats.org/officeDocument/2006/relationships/slideLayout" Target="../slideLayouts/slideLayout2.xml"/><Relationship Id="rId4" Type="http://schemas.openxmlformats.org/officeDocument/2006/relationships/image" Target="../media/image568.png"/></Relationships>
</file>

<file path=ppt/slides/_rels/slide104.xml.rels><?xml version="1.0" encoding="UTF-8" standalone="yes"?>
<Relationships xmlns="http://schemas.openxmlformats.org/package/2006/relationships"><Relationship Id="rId2" Type="http://schemas.openxmlformats.org/officeDocument/2006/relationships/image" Target="../media/image579.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601.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614.png"/><Relationship Id="rId2" Type="http://schemas.openxmlformats.org/officeDocument/2006/relationships/image" Target="../media/image613.png"/><Relationship Id="rId1" Type="http://schemas.openxmlformats.org/officeDocument/2006/relationships/slideLayout" Target="../slideLayouts/slideLayout2.xml"/><Relationship Id="rId4" Type="http://schemas.openxmlformats.org/officeDocument/2006/relationships/image" Target="../media/image615.png"/></Relationships>
</file>

<file path=ppt/slides/_rels/slide108.xml.rels><?xml version="1.0" encoding="UTF-8" standalone="yes"?>
<Relationships xmlns="http://schemas.openxmlformats.org/package/2006/relationships"><Relationship Id="rId2" Type="http://schemas.openxmlformats.org/officeDocument/2006/relationships/image" Target="../media/image616.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0.xml.rels><?xml version="1.0" encoding="UTF-8" standalone="yes"?>
<Relationships xmlns="http://schemas.openxmlformats.org/package/2006/relationships"><Relationship Id="rId2" Type="http://schemas.openxmlformats.org/officeDocument/2006/relationships/image" Target="../media/image617.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699.png"/><Relationship Id="rId2" Type="http://schemas.openxmlformats.org/officeDocument/2006/relationships/image" Target="../media/image618.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700.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701.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723.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16.xml.rels><?xml version="1.0" encoding="UTF-8" standalone="yes"?>
<Relationships xmlns="http://schemas.openxmlformats.org/package/2006/relationships"><Relationship Id="rId3" Type="http://schemas.openxmlformats.org/officeDocument/2006/relationships/image" Target="../media/image732.png"/><Relationship Id="rId2" Type="http://schemas.openxmlformats.org/officeDocument/2006/relationships/image" Target="../media/image724.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810.png"/><Relationship Id="rId2" Type="http://schemas.openxmlformats.org/officeDocument/2006/relationships/image" Target="../media/image809.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21.xml.rels><?xml version="1.0" encoding="UTF-8" standalone="yes"?>
<Relationships xmlns="http://schemas.openxmlformats.org/package/2006/relationships"><Relationship Id="rId2" Type="http://schemas.openxmlformats.org/officeDocument/2006/relationships/image" Target="../media/image811.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812.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825.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826.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853.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855.jpeg"/><Relationship Id="rId2" Type="http://schemas.openxmlformats.org/officeDocument/2006/relationships/image" Target="../media/image85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856.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857.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858.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860.png"/><Relationship Id="rId2" Type="http://schemas.openxmlformats.org/officeDocument/2006/relationships/image" Target="../media/image859.png"/><Relationship Id="rId1" Type="http://schemas.openxmlformats.org/officeDocument/2006/relationships/slideLayout" Target="../slideLayouts/slideLayout2.xml"/><Relationship Id="rId4" Type="http://schemas.openxmlformats.org/officeDocument/2006/relationships/image" Target="../media/image861.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hyperlink" Target="https://en.wikipedia.org/wiki/Oil_refinery" TargetMode="External"/><Relationship Id="rId7" Type="http://schemas.openxmlformats.org/officeDocument/2006/relationships/hyperlink" Target="https://en.wikipedia.org/wiki/Cyclohexane" TargetMode="External"/><Relationship Id="rId2" Type="http://schemas.openxmlformats.org/officeDocument/2006/relationships/hyperlink" Target="https://en.wikipedia.org/wiki/Potassium_hydroxide" TargetMode="External"/><Relationship Id="rId1" Type="http://schemas.openxmlformats.org/officeDocument/2006/relationships/slideLayout" Target="../slideLayouts/slideLayout2.xml"/><Relationship Id="rId6" Type="http://schemas.openxmlformats.org/officeDocument/2006/relationships/hyperlink" Target="https://en.wikipedia.org/wiki/Cyclopentane" TargetMode="External"/><Relationship Id="rId5" Type="http://schemas.openxmlformats.org/officeDocument/2006/relationships/hyperlink" Target="https://en.wikipedia.org/wiki/Naphthenic_acid" TargetMode="External"/><Relationship Id="rId4" Type="http://schemas.openxmlformats.org/officeDocument/2006/relationships/hyperlink" Target="https://en.wikipedia.org/wiki/Corrosion" TargetMode="Externa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862.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86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864.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865.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866.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867.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86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s://energyeducation.ca/encyclopedia/Kilometer" TargetMode="External"/><Relationship Id="rId2" Type="http://schemas.openxmlformats.org/officeDocument/2006/relationships/hyperlink" Target="https://energyeducation.ca/encyclopedia/Celsius"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customXml" Target="../ink/ink1.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hyperlink" Target="https://www.worldometers.info/oil/oil-reserves-by-country/#india"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hyperlink" Target="https://www.worldometers.info/oil/india-oil/#oil-imports-exports" TargetMode="External"/><Relationship Id="rId3" Type="http://schemas.openxmlformats.org/officeDocument/2006/relationships/hyperlink" Target="https://www.worldometers.info/oil/oil-reserves-by-country/#india" TargetMode="External"/><Relationship Id="rId7" Type="http://schemas.openxmlformats.org/officeDocument/2006/relationships/hyperlink" Target="https://www.worldometers.info/oil/oil-consumption-by-country/#india" TargetMode="External"/><Relationship Id="rId2" Type="http://schemas.openxmlformats.org/officeDocument/2006/relationships/hyperlink" Target="https://www.worldometers.info/oil/india-oil/#oil-reserves" TargetMode="External"/><Relationship Id="rId1" Type="http://schemas.openxmlformats.org/officeDocument/2006/relationships/slideLayout" Target="../slideLayouts/slideLayout2.xml"/><Relationship Id="rId6" Type="http://schemas.openxmlformats.org/officeDocument/2006/relationships/hyperlink" Target="https://www.worldometers.info/oil/india-oil/#oil-consumption" TargetMode="External"/><Relationship Id="rId5" Type="http://schemas.openxmlformats.org/officeDocument/2006/relationships/hyperlink" Target="https://www.worldometers.info/oil/oil-production-by-country/#india" TargetMode="External"/><Relationship Id="rId4" Type="http://schemas.openxmlformats.org/officeDocument/2006/relationships/hyperlink" Target="https://www.worldometers.info/oil/india-oil/#oil-production"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worldometers.info/oil/#oil-consumption" TargetMode="External"/><Relationship Id="rId2" Type="http://schemas.openxmlformats.org/officeDocument/2006/relationships/hyperlink" Target="https://www.worldometers.info/oil/oil-consumption-by-country/#india"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https://www.worldometers.info/oil/oil-production-by-country/#india"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5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5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customXml" Target="../ink/ink6.xml"/><Relationship Id="rId2" Type="http://schemas.openxmlformats.org/officeDocument/2006/relationships/customXml" Target="../ink/ink3.xml"/><Relationship Id="rId1" Type="http://schemas.openxmlformats.org/officeDocument/2006/relationships/slideLayout" Target="../slideLayouts/slideLayout2.xml"/><Relationship Id="rId6" Type="http://schemas.openxmlformats.org/officeDocument/2006/relationships/customXml" Target="../ink/ink5.xml"/><Relationship Id="rId5" Type="http://schemas.openxmlformats.org/officeDocument/2006/relationships/image" Target="../media/image40.png"/><Relationship Id="rId4" Type="http://schemas.openxmlformats.org/officeDocument/2006/relationships/customXml" Target="../ink/ink4.xml"/></Relationships>
</file>

<file path=ppt/slides/_rels/slide7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17" Type="http://schemas.openxmlformats.org/officeDocument/2006/relationships/customXml" Target="../ink/ink64.xml"/><Relationship Id="rId21" Type="http://schemas.openxmlformats.org/officeDocument/2006/relationships/customXml" Target="../ink/ink16.xml"/><Relationship Id="rId42" Type="http://schemas.openxmlformats.org/officeDocument/2006/relationships/image" Target="../media/image50.png"/><Relationship Id="rId63" Type="http://schemas.openxmlformats.org/officeDocument/2006/relationships/customXml" Target="../ink/ink37.xml"/><Relationship Id="rId84" Type="http://schemas.openxmlformats.org/officeDocument/2006/relationships/image" Target="../media/image71.png"/><Relationship Id="rId138" Type="http://schemas.openxmlformats.org/officeDocument/2006/relationships/image" Target="../media/image98.png"/><Relationship Id="rId107" Type="http://schemas.openxmlformats.org/officeDocument/2006/relationships/customXml" Target="../ink/ink59.xml"/><Relationship Id="rId11" Type="http://schemas.openxmlformats.org/officeDocument/2006/relationships/customXml" Target="../ink/ink11.xml"/><Relationship Id="rId32" Type="http://schemas.openxmlformats.org/officeDocument/2006/relationships/image" Target="../media/image4511.png"/><Relationship Id="rId53" Type="http://schemas.openxmlformats.org/officeDocument/2006/relationships/customXml" Target="../ink/ink32.xml"/><Relationship Id="rId74" Type="http://schemas.openxmlformats.org/officeDocument/2006/relationships/image" Target="../media/image66.png"/><Relationship Id="rId128" Type="http://schemas.openxmlformats.org/officeDocument/2006/relationships/image" Target="../media/image93.png"/><Relationship Id="rId149" Type="http://schemas.openxmlformats.org/officeDocument/2006/relationships/customXml" Target="../ink/ink80.xml"/><Relationship Id="rId5" Type="http://schemas.openxmlformats.org/officeDocument/2006/relationships/customXml" Target="../ink/ink8.xml"/><Relationship Id="rId95" Type="http://schemas.openxmlformats.org/officeDocument/2006/relationships/customXml" Target="../ink/ink53.xml"/><Relationship Id="rId22" Type="http://schemas.openxmlformats.org/officeDocument/2006/relationships/image" Target="../media/image4011.png"/><Relationship Id="rId27" Type="http://schemas.openxmlformats.org/officeDocument/2006/relationships/customXml" Target="../ink/ink19.xml"/><Relationship Id="rId43" Type="http://schemas.openxmlformats.org/officeDocument/2006/relationships/customXml" Target="../ink/ink27.xml"/><Relationship Id="rId48" Type="http://schemas.openxmlformats.org/officeDocument/2006/relationships/image" Target="../media/image53.png"/><Relationship Id="rId64" Type="http://schemas.openxmlformats.org/officeDocument/2006/relationships/image" Target="../media/image61.png"/><Relationship Id="rId69" Type="http://schemas.openxmlformats.org/officeDocument/2006/relationships/customXml" Target="../ink/ink40.xml"/><Relationship Id="rId113" Type="http://schemas.openxmlformats.org/officeDocument/2006/relationships/customXml" Target="../ink/ink62.xml"/><Relationship Id="rId118" Type="http://schemas.openxmlformats.org/officeDocument/2006/relationships/image" Target="../media/image88.png"/><Relationship Id="rId134" Type="http://schemas.openxmlformats.org/officeDocument/2006/relationships/image" Target="../media/image96.png"/><Relationship Id="rId139" Type="http://schemas.openxmlformats.org/officeDocument/2006/relationships/customXml" Target="../ink/ink75.xml"/><Relationship Id="rId80" Type="http://schemas.openxmlformats.org/officeDocument/2006/relationships/image" Target="../media/image69.png"/><Relationship Id="rId85" Type="http://schemas.openxmlformats.org/officeDocument/2006/relationships/customXml" Target="../ink/ink48.xml"/><Relationship Id="rId150" Type="http://schemas.openxmlformats.org/officeDocument/2006/relationships/image" Target="../media/image104.png"/><Relationship Id="rId12" Type="http://schemas.openxmlformats.org/officeDocument/2006/relationships/image" Target="../media/image3511.png"/><Relationship Id="rId17" Type="http://schemas.openxmlformats.org/officeDocument/2006/relationships/customXml" Target="../ink/ink14.xml"/><Relationship Id="rId33" Type="http://schemas.openxmlformats.org/officeDocument/2006/relationships/customXml" Target="../ink/ink22.xml"/><Relationship Id="rId38" Type="http://schemas.openxmlformats.org/officeDocument/2006/relationships/image" Target="../media/image4810.png"/><Relationship Id="rId59" Type="http://schemas.openxmlformats.org/officeDocument/2006/relationships/customXml" Target="../ink/ink35.xml"/><Relationship Id="rId103" Type="http://schemas.openxmlformats.org/officeDocument/2006/relationships/customXml" Target="../ink/ink57.xml"/><Relationship Id="rId108" Type="http://schemas.openxmlformats.org/officeDocument/2006/relationships/image" Target="../media/image83.png"/><Relationship Id="rId124" Type="http://schemas.openxmlformats.org/officeDocument/2006/relationships/image" Target="../media/image91.png"/><Relationship Id="rId129" Type="http://schemas.openxmlformats.org/officeDocument/2006/relationships/customXml" Target="../ink/ink70.xml"/><Relationship Id="rId54" Type="http://schemas.openxmlformats.org/officeDocument/2006/relationships/image" Target="../media/image56.png"/><Relationship Id="rId70" Type="http://schemas.openxmlformats.org/officeDocument/2006/relationships/image" Target="../media/image64.png"/><Relationship Id="rId75" Type="http://schemas.openxmlformats.org/officeDocument/2006/relationships/customXml" Target="../ink/ink43.xml"/><Relationship Id="rId91" Type="http://schemas.openxmlformats.org/officeDocument/2006/relationships/customXml" Target="../ink/ink51.xml"/><Relationship Id="rId96" Type="http://schemas.openxmlformats.org/officeDocument/2006/relationships/image" Target="../media/image77.png"/><Relationship Id="rId140" Type="http://schemas.openxmlformats.org/officeDocument/2006/relationships/image" Target="../media/image99.png"/><Relationship Id="rId145" Type="http://schemas.openxmlformats.org/officeDocument/2006/relationships/customXml" Target="../ink/ink78.xml"/><Relationship Id="rId1" Type="http://schemas.openxmlformats.org/officeDocument/2006/relationships/slideLayout" Target="../slideLayouts/slideLayout2.xml"/><Relationship Id="rId6" Type="http://schemas.openxmlformats.org/officeDocument/2006/relationships/image" Target="../media/image3211.png"/><Relationship Id="rId23" Type="http://schemas.openxmlformats.org/officeDocument/2006/relationships/customXml" Target="../ink/ink17.xml"/><Relationship Id="rId28" Type="http://schemas.openxmlformats.org/officeDocument/2006/relationships/image" Target="../media/image4311.png"/><Relationship Id="rId49" Type="http://schemas.openxmlformats.org/officeDocument/2006/relationships/customXml" Target="../ink/ink30.xml"/><Relationship Id="rId114" Type="http://schemas.openxmlformats.org/officeDocument/2006/relationships/image" Target="../media/image86.png"/><Relationship Id="rId119" Type="http://schemas.openxmlformats.org/officeDocument/2006/relationships/customXml" Target="../ink/ink65.xml"/><Relationship Id="rId44" Type="http://schemas.openxmlformats.org/officeDocument/2006/relationships/image" Target="../media/image51.png"/><Relationship Id="rId60" Type="http://schemas.openxmlformats.org/officeDocument/2006/relationships/image" Target="../media/image59.png"/><Relationship Id="rId65" Type="http://schemas.openxmlformats.org/officeDocument/2006/relationships/customXml" Target="../ink/ink38.xml"/><Relationship Id="rId81" Type="http://schemas.openxmlformats.org/officeDocument/2006/relationships/customXml" Target="../ink/ink46.xml"/><Relationship Id="rId86" Type="http://schemas.openxmlformats.org/officeDocument/2006/relationships/image" Target="../media/image72.png"/><Relationship Id="rId130" Type="http://schemas.openxmlformats.org/officeDocument/2006/relationships/image" Target="../media/image94.png"/><Relationship Id="rId135" Type="http://schemas.openxmlformats.org/officeDocument/2006/relationships/customXml" Target="../ink/ink73.xml"/><Relationship Id="rId13" Type="http://schemas.openxmlformats.org/officeDocument/2006/relationships/customXml" Target="../ink/ink12.xml"/><Relationship Id="rId18" Type="http://schemas.openxmlformats.org/officeDocument/2006/relationships/image" Target="../media/image3811.png"/><Relationship Id="rId39" Type="http://schemas.openxmlformats.org/officeDocument/2006/relationships/customXml" Target="../ink/ink25.xml"/><Relationship Id="rId109" Type="http://schemas.openxmlformats.org/officeDocument/2006/relationships/customXml" Target="../ink/ink60.xml"/><Relationship Id="rId34" Type="http://schemas.openxmlformats.org/officeDocument/2006/relationships/image" Target="../media/image4610.png"/><Relationship Id="rId50" Type="http://schemas.openxmlformats.org/officeDocument/2006/relationships/image" Target="../media/image54.png"/><Relationship Id="rId55" Type="http://schemas.openxmlformats.org/officeDocument/2006/relationships/customXml" Target="../ink/ink33.xml"/><Relationship Id="rId76" Type="http://schemas.openxmlformats.org/officeDocument/2006/relationships/image" Target="../media/image67.png"/><Relationship Id="rId97" Type="http://schemas.openxmlformats.org/officeDocument/2006/relationships/customXml" Target="../ink/ink54.xml"/><Relationship Id="rId104" Type="http://schemas.openxmlformats.org/officeDocument/2006/relationships/image" Target="../media/image81.png"/><Relationship Id="rId120" Type="http://schemas.openxmlformats.org/officeDocument/2006/relationships/image" Target="../media/image89.png"/><Relationship Id="rId125" Type="http://schemas.openxmlformats.org/officeDocument/2006/relationships/customXml" Target="../ink/ink68.xml"/><Relationship Id="rId141" Type="http://schemas.openxmlformats.org/officeDocument/2006/relationships/customXml" Target="../ink/ink76.xml"/><Relationship Id="rId146" Type="http://schemas.openxmlformats.org/officeDocument/2006/relationships/image" Target="../media/image102.png"/><Relationship Id="rId7" Type="http://schemas.openxmlformats.org/officeDocument/2006/relationships/customXml" Target="../ink/ink9.xml"/><Relationship Id="rId71" Type="http://schemas.openxmlformats.org/officeDocument/2006/relationships/customXml" Target="../ink/ink41.xml"/><Relationship Id="rId92" Type="http://schemas.openxmlformats.org/officeDocument/2006/relationships/image" Target="../media/image75.png"/><Relationship Id="rId2" Type="http://schemas.openxmlformats.org/officeDocument/2006/relationships/image" Target="../media/image49.png"/><Relationship Id="rId29" Type="http://schemas.openxmlformats.org/officeDocument/2006/relationships/customXml" Target="../ink/ink20.xml"/><Relationship Id="rId24" Type="http://schemas.openxmlformats.org/officeDocument/2006/relationships/image" Target="../media/image4111.png"/><Relationship Id="rId40" Type="http://schemas.openxmlformats.org/officeDocument/2006/relationships/image" Target="../media/image4910.png"/><Relationship Id="rId45" Type="http://schemas.openxmlformats.org/officeDocument/2006/relationships/customXml" Target="../ink/ink28.xml"/><Relationship Id="rId66" Type="http://schemas.openxmlformats.org/officeDocument/2006/relationships/image" Target="../media/image62.png"/><Relationship Id="rId87" Type="http://schemas.openxmlformats.org/officeDocument/2006/relationships/customXml" Target="../ink/ink49.xml"/><Relationship Id="rId110" Type="http://schemas.openxmlformats.org/officeDocument/2006/relationships/image" Target="../media/image84.png"/><Relationship Id="rId115" Type="http://schemas.openxmlformats.org/officeDocument/2006/relationships/customXml" Target="../ink/ink63.xml"/><Relationship Id="rId131" Type="http://schemas.openxmlformats.org/officeDocument/2006/relationships/customXml" Target="../ink/ink71.xml"/><Relationship Id="rId136" Type="http://schemas.openxmlformats.org/officeDocument/2006/relationships/image" Target="../media/image97.png"/><Relationship Id="rId61" Type="http://schemas.openxmlformats.org/officeDocument/2006/relationships/customXml" Target="../ink/ink36.xml"/><Relationship Id="rId82" Type="http://schemas.openxmlformats.org/officeDocument/2006/relationships/image" Target="../media/image70.png"/><Relationship Id="rId19" Type="http://schemas.openxmlformats.org/officeDocument/2006/relationships/customXml" Target="../ink/ink15.xml"/><Relationship Id="rId14" Type="http://schemas.openxmlformats.org/officeDocument/2006/relationships/image" Target="../media/image3610.png"/><Relationship Id="rId30" Type="http://schemas.openxmlformats.org/officeDocument/2006/relationships/image" Target="../media/image4411.png"/><Relationship Id="rId35" Type="http://schemas.openxmlformats.org/officeDocument/2006/relationships/customXml" Target="../ink/ink23.xml"/><Relationship Id="rId56" Type="http://schemas.openxmlformats.org/officeDocument/2006/relationships/image" Target="../media/image57.png"/><Relationship Id="rId77" Type="http://schemas.openxmlformats.org/officeDocument/2006/relationships/customXml" Target="../ink/ink44.xml"/><Relationship Id="rId100" Type="http://schemas.openxmlformats.org/officeDocument/2006/relationships/image" Target="../media/image79.png"/><Relationship Id="rId105" Type="http://schemas.openxmlformats.org/officeDocument/2006/relationships/customXml" Target="../ink/ink58.xml"/><Relationship Id="rId126" Type="http://schemas.openxmlformats.org/officeDocument/2006/relationships/image" Target="../media/image92.png"/><Relationship Id="rId147" Type="http://schemas.openxmlformats.org/officeDocument/2006/relationships/customXml" Target="../ink/ink79.xml"/><Relationship Id="rId8" Type="http://schemas.openxmlformats.org/officeDocument/2006/relationships/image" Target="../media/image3310.png"/><Relationship Id="rId51" Type="http://schemas.openxmlformats.org/officeDocument/2006/relationships/customXml" Target="../ink/ink31.xml"/><Relationship Id="rId72" Type="http://schemas.openxmlformats.org/officeDocument/2006/relationships/image" Target="../media/image65.png"/><Relationship Id="rId93" Type="http://schemas.openxmlformats.org/officeDocument/2006/relationships/customXml" Target="../ink/ink52.xml"/><Relationship Id="rId98" Type="http://schemas.openxmlformats.org/officeDocument/2006/relationships/image" Target="../media/image78.png"/><Relationship Id="rId121" Type="http://schemas.openxmlformats.org/officeDocument/2006/relationships/customXml" Target="../ink/ink66.xml"/><Relationship Id="rId142" Type="http://schemas.openxmlformats.org/officeDocument/2006/relationships/image" Target="../media/image100.png"/><Relationship Id="rId3" Type="http://schemas.openxmlformats.org/officeDocument/2006/relationships/customXml" Target="../ink/ink7.xml"/><Relationship Id="rId25" Type="http://schemas.openxmlformats.org/officeDocument/2006/relationships/customXml" Target="../ink/ink18.xml"/><Relationship Id="rId46" Type="http://schemas.openxmlformats.org/officeDocument/2006/relationships/image" Target="../media/image52.png"/><Relationship Id="rId67" Type="http://schemas.openxmlformats.org/officeDocument/2006/relationships/customXml" Target="../ink/ink39.xml"/><Relationship Id="rId116" Type="http://schemas.openxmlformats.org/officeDocument/2006/relationships/image" Target="../media/image87.png"/><Relationship Id="rId137" Type="http://schemas.openxmlformats.org/officeDocument/2006/relationships/customXml" Target="../ink/ink74.xml"/><Relationship Id="rId20" Type="http://schemas.openxmlformats.org/officeDocument/2006/relationships/image" Target="../media/image3911.png"/><Relationship Id="rId41" Type="http://schemas.openxmlformats.org/officeDocument/2006/relationships/customXml" Target="../ink/ink26.xml"/><Relationship Id="rId62" Type="http://schemas.openxmlformats.org/officeDocument/2006/relationships/image" Target="../media/image60.png"/><Relationship Id="rId83" Type="http://schemas.openxmlformats.org/officeDocument/2006/relationships/customXml" Target="../ink/ink47.xml"/><Relationship Id="rId88" Type="http://schemas.openxmlformats.org/officeDocument/2006/relationships/image" Target="../media/image73.png"/><Relationship Id="rId111" Type="http://schemas.openxmlformats.org/officeDocument/2006/relationships/customXml" Target="../ink/ink61.xml"/><Relationship Id="rId132" Type="http://schemas.openxmlformats.org/officeDocument/2006/relationships/image" Target="../media/image95.png"/><Relationship Id="rId15" Type="http://schemas.openxmlformats.org/officeDocument/2006/relationships/customXml" Target="../ink/ink13.xml"/><Relationship Id="rId36" Type="http://schemas.openxmlformats.org/officeDocument/2006/relationships/image" Target="../media/image4710.png"/><Relationship Id="rId57" Type="http://schemas.openxmlformats.org/officeDocument/2006/relationships/customXml" Target="../ink/ink34.xml"/><Relationship Id="rId106" Type="http://schemas.openxmlformats.org/officeDocument/2006/relationships/image" Target="../media/image82.png"/><Relationship Id="rId127" Type="http://schemas.openxmlformats.org/officeDocument/2006/relationships/customXml" Target="../ink/ink69.xml"/><Relationship Id="rId10" Type="http://schemas.openxmlformats.org/officeDocument/2006/relationships/image" Target="../media/image3410.png"/><Relationship Id="rId31" Type="http://schemas.openxmlformats.org/officeDocument/2006/relationships/customXml" Target="../ink/ink21.xml"/><Relationship Id="rId52" Type="http://schemas.openxmlformats.org/officeDocument/2006/relationships/image" Target="../media/image55.png"/><Relationship Id="rId73" Type="http://schemas.openxmlformats.org/officeDocument/2006/relationships/customXml" Target="../ink/ink42.xml"/><Relationship Id="rId78" Type="http://schemas.openxmlformats.org/officeDocument/2006/relationships/image" Target="../media/image68.png"/><Relationship Id="rId94" Type="http://schemas.openxmlformats.org/officeDocument/2006/relationships/image" Target="../media/image76.png"/><Relationship Id="rId99" Type="http://schemas.openxmlformats.org/officeDocument/2006/relationships/customXml" Target="../ink/ink55.xml"/><Relationship Id="rId101" Type="http://schemas.openxmlformats.org/officeDocument/2006/relationships/customXml" Target="../ink/ink56.xml"/><Relationship Id="rId122" Type="http://schemas.openxmlformats.org/officeDocument/2006/relationships/image" Target="../media/image90.png"/><Relationship Id="rId143" Type="http://schemas.openxmlformats.org/officeDocument/2006/relationships/customXml" Target="../ink/ink77.xml"/><Relationship Id="rId148" Type="http://schemas.openxmlformats.org/officeDocument/2006/relationships/image" Target="../media/image103.png"/><Relationship Id="rId4" Type="http://schemas.openxmlformats.org/officeDocument/2006/relationships/image" Target="../media/image3110.png"/><Relationship Id="rId9" Type="http://schemas.openxmlformats.org/officeDocument/2006/relationships/customXml" Target="../ink/ink10.xml"/><Relationship Id="rId26" Type="http://schemas.openxmlformats.org/officeDocument/2006/relationships/image" Target="../media/image4211.png"/><Relationship Id="rId47" Type="http://schemas.openxmlformats.org/officeDocument/2006/relationships/customXml" Target="../ink/ink29.xml"/><Relationship Id="rId68" Type="http://schemas.openxmlformats.org/officeDocument/2006/relationships/image" Target="../media/image63.png"/><Relationship Id="rId89" Type="http://schemas.openxmlformats.org/officeDocument/2006/relationships/customXml" Target="../ink/ink50.xml"/><Relationship Id="rId112" Type="http://schemas.openxmlformats.org/officeDocument/2006/relationships/image" Target="../media/image85.png"/><Relationship Id="rId133" Type="http://schemas.openxmlformats.org/officeDocument/2006/relationships/customXml" Target="../ink/ink72.xml"/><Relationship Id="rId16" Type="http://schemas.openxmlformats.org/officeDocument/2006/relationships/image" Target="../media/image3711.png"/><Relationship Id="rId37" Type="http://schemas.openxmlformats.org/officeDocument/2006/relationships/customXml" Target="../ink/ink24.xml"/><Relationship Id="rId58" Type="http://schemas.openxmlformats.org/officeDocument/2006/relationships/image" Target="../media/image58.png"/><Relationship Id="rId79" Type="http://schemas.openxmlformats.org/officeDocument/2006/relationships/customXml" Target="../ink/ink45.xml"/><Relationship Id="rId102" Type="http://schemas.openxmlformats.org/officeDocument/2006/relationships/image" Target="../media/image80.png"/><Relationship Id="rId123" Type="http://schemas.openxmlformats.org/officeDocument/2006/relationships/customXml" Target="../ink/ink67.xml"/><Relationship Id="rId144" Type="http://schemas.openxmlformats.org/officeDocument/2006/relationships/image" Target="../media/image101.png"/><Relationship Id="rId90" Type="http://schemas.openxmlformats.org/officeDocument/2006/relationships/image" Target="../media/image7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17" Type="http://schemas.openxmlformats.org/officeDocument/2006/relationships/image" Target="../media/image169.png"/><Relationship Id="rId21" Type="http://schemas.openxmlformats.org/officeDocument/2006/relationships/image" Target="../media/image121.png"/><Relationship Id="rId63" Type="http://schemas.openxmlformats.org/officeDocument/2006/relationships/image" Target="../media/image142.png"/><Relationship Id="rId159" Type="http://schemas.openxmlformats.org/officeDocument/2006/relationships/image" Target="../media/image190.png"/><Relationship Id="rId170" Type="http://schemas.openxmlformats.org/officeDocument/2006/relationships/customXml" Target="../ink/ink164.xml"/><Relationship Id="rId226" Type="http://schemas.openxmlformats.org/officeDocument/2006/relationships/customXml" Target="../ink/ink192.xml"/><Relationship Id="rId268" Type="http://schemas.openxmlformats.org/officeDocument/2006/relationships/customXml" Target="../ink/ink213.xml"/><Relationship Id="rId32" Type="http://schemas.openxmlformats.org/officeDocument/2006/relationships/customXml" Target="../ink/ink95.xml"/><Relationship Id="rId74" Type="http://schemas.openxmlformats.org/officeDocument/2006/relationships/customXml" Target="../ink/ink116.xml"/><Relationship Id="rId128" Type="http://schemas.openxmlformats.org/officeDocument/2006/relationships/customXml" Target="../ink/ink143.xml"/><Relationship Id="rId5" Type="http://schemas.openxmlformats.org/officeDocument/2006/relationships/image" Target="../media/image114.png"/><Relationship Id="rId181" Type="http://schemas.openxmlformats.org/officeDocument/2006/relationships/image" Target="../media/image201.png"/><Relationship Id="rId237" Type="http://schemas.openxmlformats.org/officeDocument/2006/relationships/image" Target="../media/image229.png"/><Relationship Id="rId279" Type="http://schemas.openxmlformats.org/officeDocument/2006/relationships/image" Target="../media/image250.png"/><Relationship Id="rId22" Type="http://schemas.openxmlformats.org/officeDocument/2006/relationships/customXml" Target="../ink/ink90.xml"/><Relationship Id="rId43" Type="http://schemas.openxmlformats.org/officeDocument/2006/relationships/image" Target="../media/image132.png"/><Relationship Id="rId64" Type="http://schemas.openxmlformats.org/officeDocument/2006/relationships/customXml" Target="../ink/ink111.xml"/><Relationship Id="rId118" Type="http://schemas.openxmlformats.org/officeDocument/2006/relationships/customXml" Target="../ink/ink138.xml"/><Relationship Id="rId139" Type="http://schemas.openxmlformats.org/officeDocument/2006/relationships/image" Target="../media/image180.png"/><Relationship Id="rId85" Type="http://schemas.openxmlformats.org/officeDocument/2006/relationships/image" Target="../media/image153.png"/><Relationship Id="rId150" Type="http://schemas.openxmlformats.org/officeDocument/2006/relationships/customXml" Target="../ink/ink154.xml"/><Relationship Id="rId171" Type="http://schemas.openxmlformats.org/officeDocument/2006/relationships/image" Target="../media/image196.png"/><Relationship Id="rId192" Type="http://schemas.openxmlformats.org/officeDocument/2006/relationships/customXml" Target="../ink/ink175.xml"/><Relationship Id="rId206" Type="http://schemas.openxmlformats.org/officeDocument/2006/relationships/customXml" Target="../ink/ink182.xml"/><Relationship Id="rId227" Type="http://schemas.openxmlformats.org/officeDocument/2006/relationships/image" Target="../media/image224.png"/><Relationship Id="rId248" Type="http://schemas.openxmlformats.org/officeDocument/2006/relationships/customXml" Target="../ink/ink203.xml"/><Relationship Id="rId269" Type="http://schemas.openxmlformats.org/officeDocument/2006/relationships/image" Target="../media/image245.png"/><Relationship Id="rId12" Type="http://schemas.openxmlformats.org/officeDocument/2006/relationships/image" Target="../media/image117.png"/><Relationship Id="rId33" Type="http://schemas.openxmlformats.org/officeDocument/2006/relationships/image" Target="../media/image127.png"/><Relationship Id="rId108" Type="http://schemas.openxmlformats.org/officeDocument/2006/relationships/customXml" Target="../ink/ink133.xml"/><Relationship Id="rId129" Type="http://schemas.openxmlformats.org/officeDocument/2006/relationships/image" Target="../media/image175.png"/><Relationship Id="rId280" Type="http://schemas.openxmlformats.org/officeDocument/2006/relationships/customXml" Target="../ink/ink219.xml"/><Relationship Id="rId54" Type="http://schemas.openxmlformats.org/officeDocument/2006/relationships/customXml" Target="../ink/ink106.xml"/><Relationship Id="rId75" Type="http://schemas.openxmlformats.org/officeDocument/2006/relationships/image" Target="../media/image148.png"/><Relationship Id="rId96" Type="http://schemas.openxmlformats.org/officeDocument/2006/relationships/customXml" Target="../ink/ink127.xml"/><Relationship Id="rId140" Type="http://schemas.openxmlformats.org/officeDocument/2006/relationships/customXml" Target="../ink/ink149.xml"/><Relationship Id="rId161" Type="http://schemas.openxmlformats.org/officeDocument/2006/relationships/image" Target="../media/image191.png"/><Relationship Id="rId182" Type="http://schemas.openxmlformats.org/officeDocument/2006/relationships/customXml" Target="../ink/ink170.xml"/><Relationship Id="rId217" Type="http://schemas.openxmlformats.org/officeDocument/2006/relationships/image" Target="../media/image219.png"/><Relationship Id="rId6" Type="http://schemas.openxmlformats.org/officeDocument/2006/relationships/customXml" Target="../ink/ink81.xml"/><Relationship Id="rId238" Type="http://schemas.openxmlformats.org/officeDocument/2006/relationships/customXml" Target="../ink/ink198.xml"/><Relationship Id="rId259" Type="http://schemas.openxmlformats.org/officeDocument/2006/relationships/image" Target="../media/image240.png"/><Relationship Id="rId23" Type="http://schemas.openxmlformats.org/officeDocument/2006/relationships/image" Target="../media/image122.png"/><Relationship Id="rId119" Type="http://schemas.openxmlformats.org/officeDocument/2006/relationships/image" Target="../media/image170.png"/><Relationship Id="rId270" Type="http://schemas.openxmlformats.org/officeDocument/2006/relationships/customXml" Target="../ink/ink214.xml"/><Relationship Id="rId44" Type="http://schemas.openxmlformats.org/officeDocument/2006/relationships/customXml" Target="../ink/ink101.xml"/><Relationship Id="rId65" Type="http://schemas.openxmlformats.org/officeDocument/2006/relationships/image" Target="../media/image143.png"/><Relationship Id="rId86" Type="http://schemas.openxmlformats.org/officeDocument/2006/relationships/customXml" Target="../ink/ink122.xml"/><Relationship Id="rId130" Type="http://schemas.openxmlformats.org/officeDocument/2006/relationships/customXml" Target="../ink/ink144.xml"/><Relationship Id="rId151" Type="http://schemas.openxmlformats.org/officeDocument/2006/relationships/image" Target="../media/image186.png"/><Relationship Id="rId172" Type="http://schemas.openxmlformats.org/officeDocument/2006/relationships/customXml" Target="../ink/ink165.xml"/><Relationship Id="rId193" Type="http://schemas.openxmlformats.org/officeDocument/2006/relationships/image" Target="../media/image207.png"/><Relationship Id="rId207" Type="http://schemas.openxmlformats.org/officeDocument/2006/relationships/image" Target="../media/image214.png"/><Relationship Id="rId228" Type="http://schemas.openxmlformats.org/officeDocument/2006/relationships/customXml" Target="../ink/ink193.xml"/><Relationship Id="rId249" Type="http://schemas.openxmlformats.org/officeDocument/2006/relationships/image" Target="../media/image235.png"/><Relationship Id="rId13" Type="http://schemas.openxmlformats.org/officeDocument/2006/relationships/customXml" Target="../ink/ink85.xml"/><Relationship Id="rId109" Type="http://schemas.openxmlformats.org/officeDocument/2006/relationships/image" Target="../media/image165.png"/><Relationship Id="rId260" Type="http://schemas.openxmlformats.org/officeDocument/2006/relationships/customXml" Target="../ink/ink209.xml"/><Relationship Id="rId281" Type="http://schemas.openxmlformats.org/officeDocument/2006/relationships/image" Target="../media/image251.png"/><Relationship Id="rId34" Type="http://schemas.openxmlformats.org/officeDocument/2006/relationships/customXml" Target="../ink/ink96.xml"/><Relationship Id="rId55" Type="http://schemas.openxmlformats.org/officeDocument/2006/relationships/image" Target="../media/image138.png"/><Relationship Id="rId76" Type="http://schemas.openxmlformats.org/officeDocument/2006/relationships/customXml" Target="../ink/ink117.xml"/><Relationship Id="rId97" Type="http://schemas.openxmlformats.org/officeDocument/2006/relationships/image" Target="../media/image159.png"/><Relationship Id="rId120" Type="http://schemas.openxmlformats.org/officeDocument/2006/relationships/customXml" Target="../ink/ink139.xml"/><Relationship Id="rId141" Type="http://schemas.openxmlformats.org/officeDocument/2006/relationships/image" Target="../media/image181.png"/><Relationship Id="rId7" Type="http://schemas.openxmlformats.org/officeDocument/2006/relationships/image" Target="../media/image115.png"/><Relationship Id="rId162" Type="http://schemas.openxmlformats.org/officeDocument/2006/relationships/customXml" Target="../ink/ink160.xml"/><Relationship Id="rId183" Type="http://schemas.openxmlformats.org/officeDocument/2006/relationships/image" Target="../media/image202.png"/><Relationship Id="rId218" Type="http://schemas.openxmlformats.org/officeDocument/2006/relationships/customXml" Target="../ink/ink188.xml"/><Relationship Id="rId239" Type="http://schemas.openxmlformats.org/officeDocument/2006/relationships/image" Target="../media/image230.png"/><Relationship Id="rId250" Type="http://schemas.openxmlformats.org/officeDocument/2006/relationships/customXml" Target="../ink/ink204.xml"/><Relationship Id="rId271" Type="http://schemas.openxmlformats.org/officeDocument/2006/relationships/image" Target="../media/image246.png"/><Relationship Id="rId24" Type="http://schemas.openxmlformats.org/officeDocument/2006/relationships/customXml" Target="../ink/ink91.xml"/><Relationship Id="rId45" Type="http://schemas.openxmlformats.org/officeDocument/2006/relationships/image" Target="../media/image133.png"/><Relationship Id="rId66" Type="http://schemas.openxmlformats.org/officeDocument/2006/relationships/customXml" Target="../ink/ink112.xml"/><Relationship Id="rId87" Type="http://schemas.openxmlformats.org/officeDocument/2006/relationships/image" Target="../media/image154.png"/><Relationship Id="rId110" Type="http://schemas.openxmlformats.org/officeDocument/2006/relationships/customXml" Target="../ink/ink134.xml"/><Relationship Id="rId131" Type="http://schemas.openxmlformats.org/officeDocument/2006/relationships/image" Target="../media/image176.png"/><Relationship Id="rId152" Type="http://schemas.openxmlformats.org/officeDocument/2006/relationships/customXml" Target="../ink/ink155.xml"/><Relationship Id="rId173" Type="http://schemas.openxmlformats.org/officeDocument/2006/relationships/image" Target="../media/image197.png"/><Relationship Id="rId194" Type="http://schemas.openxmlformats.org/officeDocument/2006/relationships/customXml" Target="../ink/ink176.xml"/><Relationship Id="rId208" Type="http://schemas.openxmlformats.org/officeDocument/2006/relationships/customXml" Target="../ink/ink183.xml"/><Relationship Id="rId229" Type="http://schemas.openxmlformats.org/officeDocument/2006/relationships/image" Target="../media/image225.png"/><Relationship Id="rId240" Type="http://schemas.openxmlformats.org/officeDocument/2006/relationships/customXml" Target="../ink/ink199.xml"/><Relationship Id="rId261" Type="http://schemas.openxmlformats.org/officeDocument/2006/relationships/image" Target="../media/image241.png"/><Relationship Id="rId14" Type="http://schemas.openxmlformats.org/officeDocument/2006/relationships/customXml" Target="../ink/ink86.xml"/><Relationship Id="rId35" Type="http://schemas.openxmlformats.org/officeDocument/2006/relationships/image" Target="../media/image128.png"/><Relationship Id="rId56" Type="http://schemas.openxmlformats.org/officeDocument/2006/relationships/customXml" Target="../ink/ink107.xml"/><Relationship Id="rId77" Type="http://schemas.openxmlformats.org/officeDocument/2006/relationships/image" Target="../media/image149.png"/><Relationship Id="rId100" Type="http://schemas.openxmlformats.org/officeDocument/2006/relationships/customXml" Target="../ink/ink129.xml"/><Relationship Id="rId8" Type="http://schemas.openxmlformats.org/officeDocument/2006/relationships/customXml" Target="../ink/ink82.xml"/><Relationship Id="rId98" Type="http://schemas.openxmlformats.org/officeDocument/2006/relationships/customXml" Target="../ink/ink128.xml"/><Relationship Id="rId121" Type="http://schemas.openxmlformats.org/officeDocument/2006/relationships/image" Target="../media/image171.png"/><Relationship Id="rId142" Type="http://schemas.openxmlformats.org/officeDocument/2006/relationships/customXml" Target="../ink/ink150.xml"/><Relationship Id="rId163" Type="http://schemas.openxmlformats.org/officeDocument/2006/relationships/image" Target="../media/image192.png"/><Relationship Id="rId184" Type="http://schemas.openxmlformats.org/officeDocument/2006/relationships/customXml" Target="../ink/ink171.xml"/><Relationship Id="rId219" Type="http://schemas.openxmlformats.org/officeDocument/2006/relationships/image" Target="../media/image220.png"/><Relationship Id="rId230" Type="http://schemas.openxmlformats.org/officeDocument/2006/relationships/customXml" Target="../ink/ink194.xml"/><Relationship Id="rId251" Type="http://schemas.openxmlformats.org/officeDocument/2006/relationships/image" Target="../media/image236.png"/><Relationship Id="rId25" Type="http://schemas.openxmlformats.org/officeDocument/2006/relationships/image" Target="../media/image123.png"/><Relationship Id="rId46" Type="http://schemas.openxmlformats.org/officeDocument/2006/relationships/customXml" Target="../ink/ink102.xml"/><Relationship Id="rId67" Type="http://schemas.openxmlformats.org/officeDocument/2006/relationships/image" Target="../media/image144.png"/><Relationship Id="rId272" Type="http://schemas.openxmlformats.org/officeDocument/2006/relationships/customXml" Target="../ink/ink215.xml"/><Relationship Id="rId88" Type="http://schemas.openxmlformats.org/officeDocument/2006/relationships/customXml" Target="../ink/ink123.xml"/><Relationship Id="rId111" Type="http://schemas.openxmlformats.org/officeDocument/2006/relationships/image" Target="../media/image166.png"/><Relationship Id="rId132" Type="http://schemas.openxmlformats.org/officeDocument/2006/relationships/customXml" Target="../ink/ink145.xml"/><Relationship Id="rId153" Type="http://schemas.openxmlformats.org/officeDocument/2006/relationships/image" Target="../media/image187.png"/><Relationship Id="rId174" Type="http://schemas.openxmlformats.org/officeDocument/2006/relationships/customXml" Target="../ink/ink166.xml"/><Relationship Id="rId195" Type="http://schemas.openxmlformats.org/officeDocument/2006/relationships/image" Target="../media/image208.png"/><Relationship Id="rId209" Type="http://schemas.openxmlformats.org/officeDocument/2006/relationships/image" Target="../media/image215.png"/><Relationship Id="rId220" Type="http://schemas.openxmlformats.org/officeDocument/2006/relationships/customXml" Target="../ink/ink189.xml"/><Relationship Id="rId241" Type="http://schemas.openxmlformats.org/officeDocument/2006/relationships/image" Target="../media/image231.png"/><Relationship Id="rId15" Type="http://schemas.openxmlformats.org/officeDocument/2006/relationships/image" Target="../media/image118.png"/><Relationship Id="rId36" Type="http://schemas.openxmlformats.org/officeDocument/2006/relationships/customXml" Target="../ink/ink97.xml"/><Relationship Id="rId57" Type="http://schemas.openxmlformats.org/officeDocument/2006/relationships/image" Target="../media/image139.png"/><Relationship Id="rId262" Type="http://schemas.openxmlformats.org/officeDocument/2006/relationships/customXml" Target="../ink/ink210.xml"/><Relationship Id="rId78" Type="http://schemas.openxmlformats.org/officeDocument/2006/relationships/customXml" Target="../ink/ink118.xml"/><Relationship Id="rId99" Type="http://schemas.openxmlformats.org/officeDocument/2006/relationships/image" Target="../media/image160.png"/><Relationship Id="rId101" Type="http://schemas.openxmlformats.org/officeDocument/2006/relationships/image" Target="../media/image161.png"/><Relationship Id="rId122" Type="http://schemas.openxmlformats.org/officeDocument/2006/relationships/customXml" Target="../ink/ink140.xml"/><Relationship Id="rId143" Type="http://schemas.openxmlformats.org/officeDocument/2006/relationships/image" Target="../media/image182.png"/><Relationship Id="rId164" Type="http://schemas.openxmlformats.org/officeDocument/2006/relationships/customXml" Target="../ink/ink161.xml"/><Relationship Id="rId185" Type="http://schemas.openxmlformats.org/officeDocument/2006/relationships/image" Target="../media/image203.png"/><Relationship Id="rId9" Type="http://schemas.openxmlformats.org/officeDocument/2006/relationships/customXml" Target="../ink/ink83.xml"/><Relationship Id="rId210" Type="http://schemas.openxmlformats.org/officeDocument/2006/relationships/customXml" Target="../ink/ink184.xml"/><Relationship Id="rId26" Type="http://schemas.openxmlformats.org/officeDocument/2006/relationships/customXml" Target="../ink/ink92.xml"/><Relationship Id="rId231" Type="http://schemas.openxmlformats.org/officeDocument/2006/relationships/image" Target="../media/image226.png"/><Relationship Id="rId252" Type="http://schemas.openxmlformats.org/officeDocument/2006/relationships/customXml" Target="../ink/ink205.xml"/><Relationship Id="rId273" Type="http://schemas.openxmlformats.org/officeDocument/2006/relationships/image" Target="../media/image247.png"/><Relationship Id="rId47" Type="http://schemas.openxmlformats.org/officeDocument/2006/relationships/image" Target="../media/image134.png"/><Relationship Id="rId68" Type="http://schemas.openxmlformats.org/officeDocument/2006/relationships/customXml" Target="../ink/ink113.xml"/><Relationship Id="rId89" Type="http://schemas.openxmlformats.org/officeDocument/2006/relationships/image" Target="../media/image155.png"/><Relationship Id="rId112" Type="http://schemas.openxmlformats.org/officeDocument/2006/relationships/customXml" Target="../ink/ink135.xml"/><Relationship Id="rId133" Type="http://schemas.openxmlformats.org/officeDocument/2006/relationships/image" Target="../media/image177.png"/><Relationship Id="rId154" Type="http://schemas.openxmlformats.org/officeDocument/2006/relationships/customXml" Target="../ink/ink156.xml"/><Relationship Id="rId175" Type="http://schemas.openxmlformats.org/officeDocument/2006/relationships/image" Target="../media/image198.png"/><Relationship Id="rId196" Type="http://schemas.openxmlformats.org/officeDocument/2006/relationships/customXml" Target="../ink/ink177.xml"/><Relationship Id="rId200" Type="http://schemas.openxmlformats.org/officeDocument/2006/relationships/customXml" Target="../ink/ink179.xml"/><Relationship Id="rId16" Type="http://schemas.openxmlformats.org/officeDocument/2006/relationships/customXml" Target="../ink/ink87.xml"/><Relationship Id="rId221" Type="http://schemas.openxmlformats.org/officeDocument/2006/relationships/image" Target="../media/image221.png"/><Relationship Id="rId242" Type="http://schemas.openxmlformats.org/officeDocument/2006/relationships/customXml" Target="../ink/ink200.xml"/><Relationship Id="rId263" Type="http://schemas.openxmlformats.org/officeDocument/2006/relationships/image" Target="../media/image242.png"/><Relationship Id="rId37" Type="http://schemas.openxmlformats.org/officeDocument/2006/relationships/image" Target="../media/image129.png"/><Relationship Id="rId58" Type="http://schemas.openxmlformats.org/officeDocument/2006/relationships/customXml" Target="../ink/ink108.xml"/><Relationship Id="rId79" Type="http://schemas.openxmlformats.org/officeDocument/2006/relationships/image" Target="../media/image150.png"/><Relationship Id="rId102" Type="http://schemas.openxmlformats.org/officeDocument/2006/relationships/customXml" Target="../ink/ink130.xml"/><Relationship Id="rId123" Type="http://schemas.openxmlformats.org/officeDocument/2006/relationships/image" Target="../media/image172.png"/><Relationship Id="rId144" Type="http://schemas.openxmlformats.org/officeDocument/2006/relationships/customXml" Target="../ink/ink151.xml"/><Relationship Id="rId90" Type="http://schemas.openxmlformats.org/officeDocument/2006/relationships/customXml" Target="../ink/ink124.xml"/><Relationship Id="rId165" Type="http://schemas.openxmlformats.org/officeDocument/2006/relationships/image" Target="../media/image193.png"/><Relationship Id="rId186" Type="http://schemas.openxmlformats.org/officeDocument/2006/relationships/customXml" Target="../ink/ink172.xml"/><Relationship Id="rId211" Type="http://schemas.openxmlformats.org/officeDocument/2006/relationships/image" Target="../media/image216.png"/><Relationship Id="rId232" Type="http://schemas.openxmlformats.org/officeDocument/2006/relationships/customXml" Target="../ink/ink195.xml"/><Relationship Id="rId253" Type="http://schemas.openxmlformats.org/officeDocument/2006/relationships/image" Target="../media/image237.png"/><Relationship Id="rId274" Type="http://schemas.openxmlformats.org/officeDocument/2006/relationships/customXml" Target="../ink/ink216.xml"/><Relationship Id="rId27" Type="http://schemas.openxmlformats.org/officeDocument/2006/relationships/image" Target="../media/image124.png"/><Relationship Id="rId48" Type="http://schemas.openxmlformats.org/officeDocument/2006/relationships/customXml" Target="../ink/ink103.xml"/><Relationship Id="rId69" Type="http://schemas.openxmlformats.org/officeDocument/2006/relationships/image" Target="../media/image145.png"/><Relationship Id="rId113" Type="http://schemas.openxmlformats.org/officeDocument/2006/relationships/image" Target="../media/image167.png"/><Relationship Id="rId134" Type="http://schemas.openxmlformats.org/officeDocument/2006/relationships/customXml" Target="../ink/ink146.xml"/><Relationship Id="rId80" Type="http://schemas.openxmlformats.org/officeDocument/2006/relationships/customXml" Target="../ink/ink119.xml"/><Relationship Id="rId155" Type="http://schemas.openxmlformats.org/officeDocument/2006/relationships/image" Target="../media/image188.png"/><Relationship Id="rId176" Type="http://schemas.openxmlformats.org/officeDocument/2006/relationships/customXml" Target="../ink/ink167.xml"/><Relationship Id="rId197" Type="http://schemas.openxmlformats.org/officeDocument/2006/relationships/image" Target="../media/image209.png"/><Relationship Id="rId201" Type="http://schemas.openxmlformats.org/officeDocument/2006/relationships/image" Target="../media/image211.png"/><Relationship Id="rId222" Type="http://schemas.openxmlformats.org/officeDocument/2006/relationships/customXml" Target="../ink/ink190.xml"/><Relationship Id="rId243" Type="http://schemas.openxmlformats.org/officeDocument/2006/relationships/image" Target="../media/image232.png"/><Relationship Id="rId264" Type="http://schemas.openxmlformats.org/officeDocument/2006/relationships/customXml" Target="../ink/ink211.xml"/><Relationship Id="rId17" Type="http://schemas.openxmlformats.org/officeDocument/2006/relationships/image" Target="../media/image119.png"/><Relationship Id="rId38" Type="http://schemas.openxmlformats.org/officeDocument/2006/relationships/customXml" Target="../ink/ink98.xml"/><Relationship Id="rId59" Type="http://schemas.openxmlformats.org/officeDocument/2006/relationships/image" Target="../media/image140.png"/><Relationship Id="rId103" Type="http://schemas.openxmlformats.org/officeDocument/2006/relationships/image" Target="../media/image162.png"/><Relationship Id="rId124" Type="http://schemas.openxmlformats.org/officeDocument/2006/relationships/customXml" Target="../ink/ink141.xml"/><Relationship Id="rId70" Type="http://schemas.openxmlformats.org/officeDocument/2006/relationships/customXml" Target="../ink/ink114.xml"/><Relationship Id="rId91" Type="http://schemas.openxmlformats.org/officeDocument/2006/relationships/image" Target="../media/image156.png"/><Relationship Id="rId145" Type="http://schemas.openxmlformats.org/officeDocument/2006/relationships/image" Target="../media/image183.png"/><Relationship Id="rId166" Type="http://schemas.openxmlformats.org/officeDocument/2006/relationships/customXml" Target="../ink/ink162.xml"/><Relationship Id="rId187" Type="http://schemas.openxmlformats.org/officeDocument/2006/relationships/image" Target="../media/image204.png"/><Relationship Id="rId1" Type="http://schemas.openxmlformats.org/officeDocument/2006/relationships/slideLayout" Target="../slideLayouts/slideLayout2.xml"/><Relationship Id="rId212" Type="http://schemas.openxmlformats.org/officeDocument/2006/relationships/customXml" Target="../ink/ink185.xml"/><Relationship Id="rId233" Type="http://schemas.openxmlformats.org/officeDocument/2006/relationships/image" Target="../media/image227.png"/><Relationship Id="rId254" Type="http://schemas.openxmlformats.org/officeDocument/2006/relationships/customXml" Target="../ink/ink206.xml"/><Relationship Id="rId28" Type="http://schemas.openxmlformats.org/officeDocument/2006/relationships/customXml" Target="../ink/ink93.xml"/><Relationship Id="rId49" Type="http://schemas.openxmlformats.org/officeDocument/2006/relationships/image" Target="../media/image135.png"/><Relationship Id="rId114" Type="http://schemas.openxmlformats.org/officeDocument/2006/relationships/customXml" Target="../ink/ink136.xml"/><Relationship Id="rId275" Type="http://schemas.openxmlformats.org/officeDocument/2006/relationships/image" Target="../media/image248.png"/><Relationship Id="rId60" Type="http://schemas.openxmlformats.org/officeDocument/2006/relationships/customXml" Target="../ink/ink109.xml"/><Relationship Id="rId81" Type="http://schemas.openxmlformats.org/officeDocument/2006/relationships/image" Target="../media/image151.png"/><Relationship Id="rId135" Type="http://schemas.openxmlformats.org/officeDocument/2006/relationships/image" Target="../media/image178.png"/><Relationship Id="rId156" Type="http://schemas.openxmlformats.org/officeDocument/2006/relationships/customXml" Target="../ink/ink157.xml"/><Relationship Id="rId177" Type="http://schemas.openxmlformats.org/officeDocument/2006/relationships/image" Target="../media/image199.png"/><Relationship Id="rId198" Type="http://schemas.openxmlformats.org/officeDocument/2006/relationships/customXml" Target="../ink/ink178.xml"/><Relationship Id="rId202" Type="http://schemas.openxmlformats.org/officeDocument/2006/relationships/customXml" Target="../ink/ink180.xml"/><Relationship Id="rId223" Type="http://schemas.openxmlformats.org/officeDocument/2006/relationships/image" Target="../media/image222.png"/><Relationship Id="rId244" Type="http://schemas.openxmlformats.org/officeDocument/2006/relationships/customXml" Target="../ink/ink201.xml"/><Relationship Id="rId18" Type="http://schemas.openxmlformats.org/officeDocument/2006/relationships/customXml" Target="../ink/ink88.xml"/><Relationship Id="rId39" Type="http://schemas.openxmlformats.org/officeDocument/2006/relationships/image" Target="../media/image130.png"/><Relationship Id="rId265" Type="http://schemas.openxmlformats.org/officeDocument/2006/relationships/image" Target="../media/image243.png"/><Relationship Id="rId50" Type="http://schemas.openxmlformats.org/officeDocument/2006/relationships/customXml" Target="../ink/ink104.xml"/><Relationship Id="rId104" Type="http://schemas.openxmlformats.org/officeDocument/2006/relationships/customXml" Target="../ink/ink131.xml"/><Relationship Id="rId125" Type="http://schemas.openxmlformats.org/officeDocument/2006/relationships/image" Target="../media/image173.png"/><Relationship Id="rId146" Type="http://schemas.openxmlformats.org/officeDocument/2006/relationships/customXml" Target="../ink/ink152.xml"/><Relationship Id="rId167" Type="http://schemas.openxmlformats.org/officeDocument/2006/relationships/image" Target="../media/image194.png"/><Relationship Id="rId188" Type="http://schemas.openxmlformats.org/officeDocument/2006/relationships/customXml" Target="../ink/ink173.xml"/><Relationship Id="rId71" Type="http://schemas.openxmlformats.org/officeDocument/2006/relationships/image" Target="../media/image146.png"/><Relationship Id="rId92" Type="http://schemas.openxmlformats.org/officeDocument/2006/relationships/customXml" Target="../ink/ink125.xml"/><Relationship Id="rId213" Type="http://schemas.openxmlformats.org/officeDocument/2006/relationships/image" Target="../media/image217.png"/><Relationship Id="rId234" Type="http://schemas.openxmlformats.org/officeDocument/2006/relationships/customXml" Target="../ink/ink196.xml"/><Relationship Id="rId2" Type="http://schemas.openxmlformats.org/officeDocument/2006/relationships/image" Target="../media/image111.png"/><Relationship Id="rId29" Type="http://schemas.openxmlformats.org/officeDocument/2006/relationships/image" Target="../media/image125.png"/><Relationship Id="rId255" Type="http://schemas.openxmlformats.org/officeDocument/2006/relationships/image" Target="../media/image238.png"/><Relationship Id="rId276" Type="http://schemas.openxmlformats.org/officeDocument/2006/relationships/customXml" Target="../ink/ink217.xml"/><Relationship Id="rId40" Type="http://schemas.openxmlformats.org/officeDocument/2006/relationships/customXml" Target="../ink/ink99.xml"/><Relationship Id="rId115" Type="http://schemas.openxmlformats.org/officeDocument/2006/relationships/image" Target="../media/image168.png"/><Relationship Id="rId136" Type="http://schemas.openxmlformats.org/officeDocument/2006/relationships/customXml" Target="../ink/ink147.xml"/><Relationship Id="rId157" Type="http://schemas.openxmlformats.org/officeDocument/2006/relationships/image" Target="../media/image189.png"/><Relationship Id="rId178" Type="http://schemas.openxmlformats.org/officeDocument/2006/relationships/customXml" Target="../ink/ink168.xml"/><Relationship Id="rId61" Type="http://schemas.openxmlformats.org/officeDocument/2006/relationships/image" Target="../media/image141.png"/><Relationship Id="rId82" Type="http://schemas.openxmlformats.org/officeDocument/2006/relationships/customXml" Target="../ink/ink120.xml"/><Relationship Id="rId199" Type="http://schemas.openxmlformats.org/officeDocument/2006/relationships/image" Target="../media/image210.png"/><Relationship Id="rId203" Type="http://schemas.openxmlformats.org/officeDocument/2006/relationships/image" Target="../media/image212.png"/><Relationship Id="rId19" Type="http://schemas.openxmlformats.org/officeDocument/2006/relationships/image" Target="../media/image120.png"/><Relationship Id="rId224" Type="http://schemas.openxmlformats.org/officeDocument/2006/relationships/customXml" Target="../ink/ink191.xml"/><Relationship Id="rId245" Type="http://schemas.openxmlformats.org/officeDocument/2006/relationships/image" Target="../media/image233.png"/><Relationship Id="rId266" Type="http://schemas.openxmlformats.org/officeDocument/2006/relationships/customXml" Target="../ink/ink212.xml"/><Relationship Id="rId30" Type="http://schemas.openxmlformats.org/officeDocument/2006/relationships/customXml" Target="../ink/ink94.xml"/><Relationship Id="rId105" Type="http://schemas.openxmlformats.org/officeDocument/2006/relationships/image" Target="../media/image163.png"/><Relationship Id="rId126" Type="http://schemas.openxmlformats.org/officeDocument/2006/relationships/customXml" Target="../ink/ink142.xml"/><Relationship Id="rId147" Type="http://schemas.openxmlformats.org/officeDocument/2006/relationships/image" Target="../media/image184.png"/><Relationship Id="rId168" Type="http://schemas.openxmlformats.org/officeDocument/2006/relationships/customXml" Target="../ink/ink163.xml"/><Relationship Id="rId51" Type="http://schemas.openxmlformats.org/officeDocument/2006/relationships/image" Target="../media/image136.png"/><Relationship Id="rId72" Type="http://schemas.openxmlformats.org/officeDocument/2006/relationships/customXml" Target="../ink/ink115.xml"/><Relationship Id="rId93" Type="http://schemas.openxmlformats.org/officeDocument/2006/relationships/image" Target="../media/image157.png"/><Relationship Id="rId189" Type="http://schemas.openxmlformats.org/officeDocument/2006/relationships/image" Target="../media/image205.png"/><Relationship Id="rId3" Type="http://schemas.openxmlformats.org/officeDocument/2006/relationships/image" Target="../media/image112.png"/><Relationship Id="rId214" Type="http://schemas.openxmlformats.org/officeDocument/2006/relationships/customXml" Target="../ink/ink186.xml"/><Relationship Id="rId235" Type="http://schemas.openxmlformats.org/officeDocument/2006/relationships/image" Target="../media/image228.png"/><Relationship Id="rId256" Type="http://schemas.openxmlformats.org/officeDocument/2006/relationships/customXml" Target="../ink/ink207.xml"/><Relationship Id="rId277" Type="http://schemas.openxmlformats.org/officeDocument/2006/relationships/image" Target="../media/image249.png"/><Relationship Id="rId116" Type="http://schemas.openxmlformats.org/officeDocument/2006/relationships/customXml" Target="../ink/ink137.xml"/><Relationship Id="rId137" Type="http://schemas.openxmlformats.org/officeDocument/2006/relationships/image" Target="../media/image179.png"/><Relationship Id="rId158" Type="http://schemas.openxmlformats.org/officeDocument/2006/relationships/customXml" Target="../ink/ink158.xml"/><Relationship Id="rId20" Type="http://schemas.openxmlformats.org/officeDocument/2006/relationships/customXml" Target="../ink/ink89.xml"/><Relationship Id="rId41" Type="http://schemas.openxmlformats.org/officeDocument/2006/relationships/image" Target="../media/image131.png"/><Relationship Id="rId62" Type="http://schemas.openxmlformats.org/officeDocument/2006/relationships/customXml" Target="../ink/ink110.xml"/><Relationship Id="rId83" Type="http://schemas.openxmlformats.org/officeDocument/2006/relationships/image" Target="../media/image152.png"/><Relationship Id="rId179" Type="http://schemas.openxmlformats.org/officeDocument/2006/relationships/image" Target="../media/image200.png"/><Relationship Id="rId190" Type="http://schemas.openxmlformats.org/officeDocument/2006/relationships/customXml" Target="../ink/ink174.xml"/><Relationship Id="rId204" Type="http://schemas.openxmlformats.org/officeDocument/2006/relationships/customXml" Target="../ink/ink181.xml"/><Relationship Id="rId225" Type="http://schemas.openxmlformats.org/officeDocument/2006/relationships/image" Target="../media/image223.png"/><Relationship Id="rId246" Type="http://schemas.openxmlformats.org/officeDocument/2006/relationships/customXml" Target="../ink/ink202.xml"/><Relationship Id="rId267" Type="http://schemas.openxmlformats.org/officeDocument/2006/relationships/image" Target="../media/image244.png"/><Relationship Id="rId106" Type="http://schemas.openxmlformats.org/officeDocument/2006/relationships/customXml" Target="../ink/ink132.xml"/><Relationship Id="rId127" Type="http://schemas.openxmlformats.org/officeDocument/2006/relationships/image" Target="../media/image174.png"/><Relationship Id="rId10" Type="http://schemas.openxmlformats.org/officeDocument/2006/relationships/image" Target="../media/image116.png"/><Relationship Id="rId31" Type="http://schemas.openxmlformats.org/officeDocument/2006/relationships/image" Target="../media/image126.png"/><Relationship Id="rId52" Type="http://schemas.openxmlformats.org/officeDocument/2006/relationships/customXml" Target="../ink/ink105.xml"/><Relationship Id="rId73" Type="http://schemas.openxmlformats.org/officeDocument/2006/relationships/image" Target="../media/image147.png"/><Relationship Id="rId94" Type="http://schemas.openxmlformats.org/officeDocument/2006/relationships/customXml" Target="../ink/ink126.xml"/><Relationship Id="rId148" Type="http://schemas.openxmlformats.org/officeDocument/2006/relationships/customXml" Target="../ink/ink153.xml"/><Relationship Id="rId169" Type="http://schemas.openxmlformats.org/officeDocument/2006/relationships/image" Target="../media/image195.png"/><Relationship Id="rId4" Type="http://schemas.openxmlformats.org/officeDocument/2006/relationships/image" Target="../media/image113.png"/><Relationship Id="rId180" Type="http://schemas.openxmlformats.org/officeDocument/2006/relationships/customXml" Target="../ink/ink169.xml"/><Relationship Id="rId215" Type="http://schemas.openxmlformats.org/officeDocument/2006/relationships/image" Target="../media/image218.png"/><Relationship Id="rId236" Type="http://schemas.openxmlformats.org/officeDocument/2006/relationships/customXml" Target="../ink/ink197.xml"/><Relationship Id="rId257" Type="http://schemas.openxmlformats.org/officeDocument/2006/relationships/image" Target="../media/image239.png"/><Relationship Id="rId278" Type="http://schemas.openxmlformats.org/officeDocument/2006/relationships/customXml" Target="../ink/ink218.xml"/><Relationship Id="rId42" Type="http://schemas.openxmlformats.org/officeDocument/2006/relationships/customXml" Target="../ink/ink100.xml"/><Relationship Id="rId84" Type="http://schemas.openxmlformats.org/officeDocument/2006/relationships/customXml" Target="../ink/ink121.xml"/><Relationship Id="rId138" Type="http://schemas.openxmlformats.org/officeDocument/2006/relationships/customXml" Target="../ink/ink148.xml"/><Relationship Id="rId191" Type="http://schemas.openxmlformats.org/officeDocument/2006/relationships/image" Target="../media/image206.png"/><Relationship Id="rId205" Type="http://schemas.openxmlformats.org/officeDocument/2006/relationships/image" Target="../media/image213.png"/><Relationship Id="rId247" Type="http://schemas.openxmlformats.org/officeDocument/2006/relationships/image" Target="../media/image234.png"/><Relationship Id="rId107" Type="http://schemas.openxmlformats.org/officeDocument/2006/relationships/image" Target="../media/image164.png"/><Relationship Id="rId11" Type="http://schemas.openxmlformats.org/officeDocument/2006/relationships/customXml" Target="../ink/ink84.xml"/><Relationship Id="rId53" Type="http://schemas.openxmlformats.org/officeDocument/2006/relationships/image" Target="../media/image137.png"/><Relationship Id="rId149" Type="http://schemas.openxmlformats.org/officeDocument/2006/relationships/image" Target="../media/image185.png"/><Relationship Id="rId95" Type="http://schemas.openxmlformats.org/officeDocument/2006/relationships/image" Target="../media/image158.png"/><Relationship Id="rId160" Type="http://schemas.openxmlformats.org/officeDocument/2006/relationships/customXml" Target="../ink/ink159.xml"/><Relationship Id="rId216" Type="http://schemas.openxmlformats.org/officeDocument/2006/relationships/customXml" Target="../ink/ink187.xml"/><Relationship Id="rId258" Type="http://schemas.openxmlformats.org/officeDocument/2006/relationships/customXml" Target="../ink/ink208.xml"/></Relationships>
</file>

<file path=ppt/slides/_rels/slide85.xml.rels><?xml version="1.0" encoding="UTF-8" standalone="yes"?>
<Relationships xmlns="http://schemas.openxmlformats.org/package/2006/relationships"><Relationship Id="rId2" Type="http://schemas.openxmlformats.org/officeDocument/2006/relationships/image" Target="../media/image25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image" Target="../media/image253.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image" Target="../media/image255.png"/><Relationship Id="rId1" Type="http://schemas.openxmlformats.org/officeDocument/2006/relationships/slideLayout" Target="../slideLayouts/slideLayout2.xml"/><Relationship Id="rId4" Type="http://schemas.openxmlformats.org/officeDocument/2006/relationships/image" Target="../media/image257.png"/></Relationships>
</file>

<file path=ppt/slides/_rels/slide88.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image" Target="../media/image258.png"/><Relationship Id="rId1" Type="http://schemas.openxmlformats.org/officeDocument/2006/relationships/slideLayout" Target="../slideLayouts/slideLayout2.xml"/><Relationship Id="rId6" Type="http://schemas.openxmlformats.org/officeDocument/2006/relationships/image" Target="../media/image262.png"/><Relationship Id="rId5" Type="http://schemas.openxmlformats.org/officeDocument/2006/relationships/image" Target="../media/image261.png"/><Relationship Id="rId4" Type="http://schemas.openxmlformats.org/officeDocument/2006/relationships/image" Target="../media/image260.png"/></Relationships>
</file>

<file path=ppt/slides/_rels/slide89.xml.rels><?xml version="1.0" encoding="UTF-8" standalone="yes"?>
<Relationships xmlns="http://schemas.openxmlformats.org/package/2006/relationships"><Relationship Id="rId3" Type="http://schemas.openxmlformats.org/officeDocument/2006/relationships/customXml" Target="../ink/ink220.xml"/><Relationship Id="rId2" Type="http://schemas.openxmlformats.org/officeDocument/2006/relationships/image" Target="../media/image263.png"/><Relationship Id="rId1" Type="http://schemas.openxmlformats.org/officeDocument/2006/relationships/slideLayout" Target="../slideLayouts/slideLayout2.xml"/><Relationship Id="rId4" Type="http://schemas.openxmlformats.org/officeDocument/2006/relationships/image" Target="../media/image26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image" Target="../media/image265.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17" Type="http://schemas.openxmlformats.org/officeDocument/2006/relationships/image" Target="../media/image2010.png"/><Relationship Id="rId299" Type="http://schemas.openxmlformats.org/officeDocument/2006/relationships/image" Target="../media/image292.png"/><Relationship Id="rId159" Type="http://schemas.openxmlformats.org/officeDocument/2006/relationships/image" Target="../media/image2220.png"/><Relationship Id="rId324" Type="http://schemas.openxmlformats.org/officeDocument/2006/relationships/customXml" Target="../ink/ink340.xml"/><Relationship Id="rId366" Type="http://schemas.openxmlformats.org/officeDocument/2006/relationships/customXml" Target="../ink/ink361.xml"/><Relationship Id="rId170" Type="http://schemas.openxmlformats.org/officeDocument/2006/relationships/customXml" Target="../ink/ink263.xml"/><Relationship Id="rId226" Type="http://schemas.openxmlformats.org/officeDocument/2006/relationships/customXml" Target="../ink/ink291.xml"/><Relationship Id="rId268" Type="http://schemas.openxmlformats.org/officeDocument/2006/relationships/customXml" Target="../ink/ink312.xml"/><Relationship Id="rId128" Type="http://schemas.openxmlformats.org/officeDocument/2006/relationships/customXml" Target="../ink/ink242.xml"/><Relationship Id="rId335" Type="http://schemas.openxmlformats.org/officeDocument/2006/relationships/image" Target="../media/image310.png"/><Relationship Id="rId5" Type="http://schemas.openxmlformats.org/officeDocument/2006/relationships/image" Target="../media/image268.png"/><Relationship Id="rId181" Type="http://schemas.openxmlformats.org/officeDocument/2006/relationships/image" Target="../media/image2330.png"/><Relationship Id="rId237" Type="http://schemas.openxmlformats.org/officeDocument/2006/relationships/image" Target="../media/image2610.png"/><Relationship Id="rId279" Type="http://schemas.openxmlformats.org/officeDocument/2006/relationships/image" Target="../media/image282.png"/><Relationship Id="rId139" Type="http://schemas.openxmlformats.org/officeDocument/2006/relationships/image" Target="../media/image2120.png"/><Relationship Id="rId290" Type="http://schemas.openxmlformats.org/officeDocument/2006/relationships/customXml" Target="../ink/ink323.xml"/><Relationship Id="rId304" Type="http://schemas.openxmlformats.org/officeDocument/2006/relationships/customXml" Target="../ink/ink330.xml"/><Relationship Id="rId346" Type="http://schemas.openxmlformats.org/officeDocument/2006/relationships/customXml" Target="../ink/ink351.xml"/><Relationship Id="rId150" Type="http://schemas.openxmlformats.org/officeDocument/2006/relationships/customXml" Target="../ink/ink253.xml"/><Relationship Id="rId171" Type="http://schemas.openxmlformats.org/officeDocument/2006/relationships/image" Target="../media/image2280.png"/><Relationship Id="rId192" Type="http://schemas.openxmlformats.org/officeDocument/2006/relationships/customXml" Target="../ink/ink274.xml"/><Relationship Id="rId206" Type="http://schemas.openxmlformats.org/officeDocument/2006/relationships/customXml" Target="../ink/ink281.xml"/><Relationship Id="rId227" Type="http://schemas.openxmlformats.org/officeDocument/2006/relationships/image" Target="../media/image2560.png"/><Relationship Id="rId248" Type="http://schemas.openxmlformats.org/officeDocument/2006/relationships/customXml" Target="../ink/ink302.xml"/><Relationship Id="rId269" Type="http://schemas.openxmlformats.org/officeDocument/2006/relationships/image" Target="../media/image2770.png"/><Relationship Id="rId12" Type="http://schemas.openxmlformats.org/officeDocument/2006/relationships/customXml" Target="../ink/ink226.xml"/><Relationship Id="rId108" Type="http://schemas.openxmlformats.org/officeDocument/2006/relationships/customXml" Target="../ink/ink232.xml"/><Relationship Id="rId129" Type="http://schemas.openxmlformats.org/officeDocument/2006/relationships/image" Target="../media/image2070.png"/><Relationship Id="rId280" Type="http://schemas.openxmlformats.org/officeDocument/2006/relationships/customXml" Target="../ink/ink318.xml"/><Relationship Id="rId315" Type="http://schemas.openxmlformats.org/officeDocument/2006/relationships/image" Target="../media/image300.png"/><Relationship Id="rId336" Type="http://schemas.openxmlformats.org/officeDocument/2006/relationships/customXml" Target="../ink/ink346.xml"/><Relationship Id="rId357" Type="http://schemas.openxmlformats.org/officeDocument/2006/relationships/image" Target="../media/image321.png"/><Relationship Id="rId140" Type="http://schemas.openxmlformats.org/officeDocument/2006/relationships/customXml" Target="../ink/ink248.xml"/><Relationship Id="rId161" Type="http://schemas.openxmlformats.org/officeDocument/2006/relationships/image" Target="../media/image275.png"/><Relationship Id="rId182" Type="http://schemas.openxmlformats.org/officeDocument/2006/relationships/customXml" Target="../ink/ink269.xml"/><Relationship Id="rId217" Type="http://schemas.openxmlformats.org/officeDocument/2006/relationships/image" Target="../media/image2510.png"/><Relationship Id="rId6" Type="http://schemas.openxmlformats.org/officeDocument/2006/relationships/customXml" Target="../ink/ink223.xml"/><Relationship Id="rId238" Type="http://schemas.openxmlformats.org/officeDocument/2006/relationships/customXml" Target="../ink/ink297.xml"/><Relationship Id="rId259" Type="http://schemas.openxmlformats.org/officeDocument/2006/relationships/image" Target="../media/image277.png"/><Relationship Id="rId119" Type="http://schemas.openxmlformats.org/officeDocument/2006/relationships/image" Target="../media/image2020.png"/><Relationship Id="rId270" Type="http://schemas.openxmlformats.org/officeDocument/2006/relationships/customXml" Target="../ink/ink313.xml"/><Relationship Id="rId291" Type="http://schemas.openxmlformats.org/officeDocument/2006/relationships/image" Target="../media/image288.png"/><Relationship Id="rId305" Type="http://schemas.openxmlformats.org/officeDocument/2006/relationships/image" Target="../media/image295.png"/><Relationship Id="rId326" Type="http://schemas.openxmlformats.org/officeDocument/2006/relationships/customXml" Target="../ink/ink341.xml"/><Relationship Id="rId347" Type="http://schemas.openxmlformats.org/officeDocument/2006/relationships/image" Target="../media/image316.png"/><Relationship Id="rId130" Type="http://schemas.openxmlformats.org/officeDocument/2006/relationships/customXml" Target="../ink/ink243.xml"/><Relationship Id="rId151" Type="http://schemas.openxmlformats.org/officeDocument/2006/relationships/image" Target="../media/image2180.png"/><Relationship Id="rId368" Type="http://schemas.openxmlformats.org/officeDocument/2006/relationships/customXml" Target="../ink/ink362.xml"/><Relationship Id="rId172" Type="http://schemas.openxmlformats.org/officeDocument/2006/relationships/customXml" Target="../ink/ink264.xml"/><Relationship Id="rId193" Type="http://schemas.openxmlformats.org/officeDocument/2006/relationships/image" Target="../media/image2390.png"/><Relationship Id="rId207" Type="http://schemas.openxmlformats.org/officeDocument/2006/relationships/image" Target="../media/image2460.png"/><Relationship Id="rId228" Type="http://schemas.openxmlformats.org/officeDocument/2006/relationships/customXml" Target="../ink/ink292.xml"/><Relationship Id="rId249" Type="http://schemas.openxmlformats.org/officeDocument/2006/relationships/image" Target="../media/image2670.png"/><Relationship Id="rId13" Type="http://schemas.openxmlformats.org/officeDocument/2006/relationships/image" Target="../media/image271.png"/><Relationship Id="rId109" Type="http://schemas.openxmlformats.org/officeDocument/2006/relationships/image" Target="../media/image1970.png"/><Relationship Id="rId260" Type="http://schemas.openxmlformats.org/officeDocument/2006/relationships/customXml" Target="../ink/ink308.xml"/><Relationship Id="rId281" Type="http://schemas.openxmlformats.org/officeDocument/2006/relationships/image" Target="../media/image283.png"/><Relationship Id="rId316" Type="http://schemas.openxmlformats.org/officeDocument/2006/relationships/customXml" Target="../ink/ink336.xml"/><Relationship Id="rId337" Type="http://schemas.openxmlformats.org/officeDocument/2006/relationships/image" Target="../media/image311.png"/><Relationship Id="rId120" Type="http://schemas.openxmlformats.org/officeDocument/2006/relationships/customXml" Target="../ink/ink238.xml"/><Relationship Id="rId141" Type="http://schemas.openxmlformats.org/officeDocument/2006/relationships/image" Target="../media/image2130.png"/><Relationship Id="rId358" Type="http://schemas.openxmlformats.org/officeDocument/2006/relationships/customXml" Target="../ink/ink357.xml"/><Relationship Id="rId7" Type="http://schemas.openxmlformats.org/officeDocument/2006/relationships/image" Target="../media/image269.png"/><Relationship Id="rId162" Type="http://schemas.openxmlformats.org/officeDocument/2006/relationships/customXml" Target="../ink/ink259.xml"/><Relationship Id="rId183" Type="http://schemas.openxmlformats.org/officeDocument/2006/relationships/image" Target="../media/image2340.png"/><Relationship Id="rId218" Type="http://schemas.openxmlformats.org/officeDocument/2006/relationships/customXml" Target="../ink/ink287.xml"/><Relationship Id="rId239" Type="http://schemas.openxmlformats.org/officeDocument/2006/relationships/image" Target="../media/image2620.png"/><Relationship Id="rId250" Type="http://schemas.openxmlformats.org/officeDocument/2006/relationships/customXml" Target="../ink/ink303.xml"/><Relationship Id="rId271" Type="http://schemas.openxmlformats.org/officeDocument/2006/relationships/image" Target="../media/image278.png"/><Relationship Id="rId292" Type="http://schemas.openxmlformats.org/officeDocument/2006/relationships/customXml" Target="../ink/ink324.xml"/><Relationship Id="rId306" Type="http://schemas.openxmlformats.org/officeDocument/2006/relationships/customXml" Target="../ink/ink331.xml"/><Relationship Id="rId110" Type="http://schemas.openxmlformats.org/officeDocument/2006/relationships/customXml" Target="../ink/ink233.xml"/><Relationship Id="rId131" Type="http://schemas.openxmlformats.org/officeDocument/2006/relationships/image" Target="../media/image2080.png"/><Relationship Id="rId327" Type="http://schemas.openxmlformats.org/officeDocument/2006/relationships/image" Target="../media/image306.png"/><Relationship Id="rId348" Type="http://schemas.openxmlformats.org/officeDocument/2006/relationships/customXml" Target="../ink/ink352.xml"/><Relationship Id="rId369" Type="http://schemas.openxmlformats.org/officeDocument/2006/relationships/image" Target="../media/image327.png"/><Relationship Id="rId152" Type="http://schemas.openxmlformats.org/officeDocument/2006/relationships/customXml" Target="../ink/ink254.xml"/><Relationship Id="rId173" Type="http://schemas.openxmlformats.org/officeDocument/2006/relationships/image" Target="../media/image2291.png"/><Relationship Id="rId194" Type="http://schemas.openxmlformats.org/officeDocument/2006/relationships/customXml" Target="../ink/ink275.xml"/><Relationship Id="rId208" Type="http://schemas.openxmlformats.org/officeDocument/2006/relationships/customXml" Target="../ink/ink282.xml"/><Relationship Id="rId229" Type="http://schemas.openxmlformats.org/officeDocument/2006/relationships/image" Target="../media/image2570.png"/><Relationship Id="rId240" Type="http://schemas.openxmlformats.org/officeDocument/2006/relationships/customXml" Target="../ink/ink298.xml"/><Relationship Id="rId261" Type="http://schemas.openxmlformats.org/officeDocument/2006/relationships/image" Target="../media/image2730.png"/><Relationship Id="rId14" Type="http://schemas.openxmlformats.org/officeDocument/2006/relationships/customXml" Target="../ink/ink227.xml"/><Relationship Id="rId282" Type="http://schemas.openxmlformats.org/officeDocument/2006/relationships/customXml" Target="../ink/ink319.xml"/><Relationship Id="rId317" Type="http://schemas.openxmlformats.org/officeDocument/2006/relationships/image" Target="../media/image301.png"/><Relationship Id="rId338" Type="http://schemas.openxmlformats.org/officeDocument/2006/relationships/customXml" Target="../ink/ink347.xml"/><Relationship Id="rId359" Type="http://schemas.openxmlformats.org/officeDocument/2006/relationships/image" Target="../media/image322.png"/><Relationship Id="rId8" Type="http://schemas.openxmlformats.org/officeDocument/2006/relationships/customXml" Target="../ink/ink224.xml"/><Relationship Id="rId121" Type="http://schemas.openxmlformats.org/officeDocument/2006/relationships/image" Target="../media/image2030.png"/><Relationship Id="rId142" Type="http://schemas.openxmlformats.org/officeDocument/2006/relationships/customXml" Target="../ink/ink249.xml"/><Relationship Id="rId163" Type="http://schemas.openxmlformats.org/officeDocument/2006/relationships/image" Target="../media/image276.png"/><Relationship Id="rId184" Type="http://schemas.openxmlformats.org/officeDocument/2006/relationships/customXml" Target="../ink/ink270.xml"/><Relationship Id="rId219" Type="http://schemas.openxmlformats.org/officeDocument/2006/relationships/image" Target="../media/image2520.png"/><Relationship Id="rId230" Type="http://schemas.openxmlformats.org/officeDocument/2006/relationships/customXml" Target="../ink/ink293.xml"/><Relationship Id="rId251" Type="http://schemas.openxmlformats.org/officeDocument/2006/relationships/image" Target="../media/image2680.png"/><Relationship Id="rId272" Type="http://schemas.openxmlformats.org/officeDocument/2006/relationships/customXml" Target="../ink/ink314.xml"/><Relationship Id="rId293" Type="http://schemas.openxmlformats.org/officeDocument/2006/relationships/image" Target="../media/image289.png"/><Relationship Id="rId307" Type="http://schemas.openxmlformats.org/officeDocument/2006/relationships/image" Target="../media/image296.png"/><Relationship Id="rId328" Type="http://schemas.openxmlformats.org/officeDocument/2006/relationships/customXml" Target="../ink/ink342.xml"/><Relationship Id="rId349" Type="http://schemas.openxmlformats.org/officeDocument/2006/relationships/image" Target="../media/image317.png"/><Relationship Id="rId111" Type="http://schemas.openxmlformats.org/officeDocument/2006/relationships/image" Target="../media/image1980.png"/><Relationship Id="rId132" Type="http://schemas.openxmlformats.org/officeDocument/2006/relationships/customXml" Target="../ink/ink244.xml"/><Relationship Id="rId153" Type="http://schemas.openxmlformats.org/officeDocument/2006/relationships/image" Target="../media/image2190.png"/><Relationship Id="rId174" Type="http://schemas.openxmlformats.org/officeDocument/2006/relationships/customXml" Target="../ink/ink265.xml"/><Relationship Id="rId195" Type="http://schemas.openxmlformats.org/officeDocument/2006/relationships/image" Target="../media/image2400.png"/><Relationship Id="rId209" Type="http://schemas.openxmlformats.org/officeDocument/2006/relationships/image" Target="../media/image2470.png"/><Relationship Id="rId360" Type="http://schemas.openxmlformats.org/officeDocument/2006/relationships/customXml" Target="../ink/ink358.xml"/><Relationship Id="rId220" Type="http://schemas.openxmlformats.org/officeDocument/2006/relationships/customXml" Target="../ink/ink288.xml"/><Relationship Id="rId241" Type="http://schemas.openxmlformats.org/officeDocument/2006/relationships/image" Target="../media/image2630.png"/><Relationship Id="rId15" Type="http://schemas.openxmlformats.org/officeDocument/2006/relationships/image" Target="../media/image272.png"/><Relationship Id="rId262" Type="http://schemas.openxmlformats.org/officeDocument/2006/relationships/customXml" Target="../ink/ink309.xml"/><Relationship Id="rId283" Type="http://schemas.openxmlformats.org/officeDocument/2006/relationships/image" Target="../media/image284.png"/><Relationship Id="rId318" Type="http://schemas.openxmlformats.org/officeDocument/2006/relationships/customXml" Target="../ink/ink337.xml"/><Relationship Id="rId339" Type="http://schemas.openxmlformats.org/officeDocument/2006/relationships/image" Target="../media/image312.png"/><Relationship Id="rId122" Type="http://schemas.openxmlformats.org/officeDocument/2006/relationships/customXml" Target="../ink/ink239.xml"/><Relationship Id="rId143" Type="http://schemas.openxmlformats.org/officeDocument/2006/relationships/image" Target="../media/image2140.png"/><Relationship Id="rId164" Type="http://schemas.openxmlformats.org/officeDocument/2006/relationships/customXml" Target="../ink/ink260.xml"/><Relationship Id="rId185" Type="http://schemas.openxmlformats.org/officeDocument/2006/relationships/image" Target="../media/image2350.png"/><Relationship Id="rId350" Type="http://schemas.openxmlformats.org/officeDocument/2006/relationships/customXml" Target="../ink/ink353.xml"/><Relationship Id="rId9" Type="http://schemas.openxmlformats.org/officeDocument/2006/relationships/image" Target="../media/image270.png"/><Relationship Id="rId210" Type="http://schemas.openxmlformats.org/officeDocument/2006/relationships/customXml" Target="../ink/ink283.xml"/><Relationship Id="rId231" Type="http://schemas.openxmlformats.org/officeDocument/2006/relationships/image" Target="../media/image2580.png"/><Relationship Id="rId252" Type="http://schemas.openxmlformats.org/officeDocument/2006/relationships/customXml" Target="../ink/ink304.xml"/><Relationship Id="rId273" Type="http://schemas.openxmlformats.org/officeDocument/2006/relationships/image" Target="../media/image279.png"/><Relationship Id="rId294" Type="http://schemas.openxmlformats.org/officeDocument/2006/relationships/customXml" Target="../ink/ink325.xml"/><Relationship Id="rId308" Type="http://schemas.openxmlformats.org/officeDocument/2006/relationships/customXml" Target="../ink/ink332.xml"/><Relationship Id="rId329" Type="http://schemas.openxmlformats.org/officeDocument/2006/relationships/image" Target="../media/image307.png"/><Relationship Id="rId112" Type="http://schemas.openxmlformats.org/officeDocument/2006/relationships/customXml" Target="../ink/ink234.xml"/><Relationship Id="rId133" Type="http://schemas.openxmlformats.org/officeDocument/2006/relationships/image" Target="../media/image2090.png"/><Relationship Id="rId154" Type="http://schemas.openxmlformats.org/officeDocument/2006/relationships/customXml" Target="../ink/ink255.xml"/><Relationship Id="rId175" Type="http://schemas.openxmlformats.org/officeDocument/2006/relationships/image" Target="../media/image2300.png"/><Relationship Id="rId340" Type="http://schemas.openxmlformats.org/officeDocument/2006/relationships/customXml" Target="../ink/ink348.xml"/><Relationship Id="rId361" Type="http://schemas.openxmlformats.org/officeDocument/2006/relationships/image" Target="../media/image323.png"/><Relationship Id="rId196" Type="http://schemas.openxmlformats.org/officeDocument/2006/relationships/customXml" Target="../ink/ink276.xml"/><Relationship Id="rId200" Type="http://schemas.openxmlformats.org/officeDocument/2006/relationships/customXml" Target="../ink/ink278.xml"/><Relationship Id="rId16" Type="http://schemas.openxmlformats.org/officeDocument/2006/relationships/customXml" Target="../ink/ink228.xml"/><Relationship Id="rId221" Type="http://schemas.openxmlformats.org/officeDocument/2006/relationships/image" Target="../media/image2530.png"/><Relationship Id="rId242" Type="http://schemas.openxmlformats.org/officeDocument/2006/relationships/customXml" Target="../ink/ink299.xml"/><Relationship Id="rId263" Type="http://schemas.openxmlformats.org/officeDocument/2006/relationships/image" Target="../media/image2740.png"/><Relationship Id="rId284" Type="http://schemas.openxmlformats.org/officeDocument/2006/relationships/customXml" Target="../ink/ink320.xml"/><Relationship Id="rId319" Type="http://schemas.openxmlformats.org/officeDocument/2006/relationships/image" Target="../media/image302.png"/><Relationship Id="rId123" Type="http://schemas.openxmlformats.org/officeDocument/2006/relationships/image" Target="../media/image2040.png"/><Relationship Id="rId144" Type="http://schemas.openxmlformats.org/officeDocument/2006/relationships/customXml" Target="../ink/ink250.xml"/><Relationship Id="rId330" Type="http://schemas.openxmlformats.org/officeDocument/2006/relationships/customXml" Target="../ink/ink343.xml"/><Relationship Id="rId165" Type="http://schemas.openxmlformats.org/officeDocument/2006/relationships/image" Target="../media/image36.png"/><Relationship Id="rId186" Type="http://schemas.openxmlformats.org/officeDocument/2006/relationships/customXml" Target="../ink/ink271.xml"/><Relationship Id="rId351" Type="http://schemas.openxmlformats.org/officeDocument/2006/relationships/image" Target="../media/image318.png"/><Relationship Id="rId211" Type="http://schemas.openxmlformats.org/officeDocument/2006/relationships/image" Target="../media/image2480.png"/><Relationship Id="rId232" Type="http://schemas.openxmlformats.org/officeDocument/2006/relationships/customXml" Target="../ink/ink294.xml"/><Relationship Id="rId253" Type="http://schemas.openxmlformats.org/officeDocument/2006/relationships/image" Target="../media/image2690.png"/><Relationship Id="rId274" Type="http://schemas.openxmlformats.org/officeDocument/2006/relationships/customXml" Target="../ink/ink315.xml"/><Relationship Id="rId295" Type="http://schemas.openxmlformats.org/officeDocument/2006/relationships/image" Target="../media/image290.png"/><Relationship Id="rId309" Type="http://schemas.openxmlformats.org/officeDocument/2006/relationships/image" Target="../media/image297.png"/><Relationship Id="rId113" Type="http://schemas.openxmlformats.org/officeDocument/2006/relationships/image" Target="../media/image1990.png"/><Relationship Id="rId134" Type="http://schemas.openxmlformats.org/officeDocument/2006/relationships/customXml" Target="../ink/ink245.xml"/><Relationship Id="rId320" Type="http://schemas.openxmlformats.org/officeDocument/2006/relationships/customXml" Target="../ink/ink338.xml"/><Relationship Id="rId155" Type="http://schemas.openxmlformats.org/officeDocument/2006/relationships/image" Target="../media/image2200.png"/><Relationship Id="rId176" Type="http://schemas.openxmlformats.org/officeDocument/2006/relationships/customXml" Target="../ink/ink266.xml"/><Relationship Id="rId197" Type="http://schemas.openxmlformats.org/officeDocument/2006/relationships/image" Target="../media/image2410.png"/><Relationship Id="rId341" Type="http://schemas.openxmlformats.org/officeDocument/2006/relationships/image" Target="../media/image313.png"/><Relationship Id="rId362" Type="http://schemas.openxmlformats.org/officeDocument/2006/relationships/customXml" Target="../ink/ink359.xml"/><Relationship Id="rId201" Type="http://schemas.openxmlformats.org/officeDocument/2006/relationships/image" Target="../media/image2430.png"/><Relationship Id="rId222" Type="http://schemas.openxmlformats.org/officeDocument/2006/relationships/customXml" Target="../ink/ink289.xml"/><Relationship Id="rId243" Type="http://schemas.openxmlformats.org/officeDocument/2006/relationships/image" Target="../media/image2640.png"/><Relationship Id="rId264" Type="http://schemas.openxmlformats.org/officeDocument/2006/relationships/customXml" Target="../ink/ink310.xml"/><Relationship Id="rId285" Type="http://schemas.openxmlformats.org/officeDocument/2006/relationships/image" Target="../media/image285.png"/><Relationship Id="rId17" Type="http://schemas.openxmlformats.org/officeDocument/2006/relationships/image" Target="../media/image273.png"/><Relationship Id="rId124" Type="http://schemas.openxmlformats.org/officeDocument/2006/relationships/customXml" Target="../ink/ink240.xml"/><Relationship Id="rId310" Type="http://schemas.openxmlformats.org/officeDocument/2006/relationships/customXml" Target="../ink/ink333.xml"/><Relationship Id="rId145" Type="http://schemas.openxmlformats.org/officeDocument/2006/relationships/image" Target="../media/image2150.png"/><Relationship Id="rId166" Type="http://schemas.openxmlformats.org/officeDocument/2006/relationships/customXml" Target="../ink/ink261.xml"/><Relationship Id="rId187" Type="http://schemas.openxmlformats.org/officeDocument/2006/relationships/image" Target="../media/image2360.png"/><Relationship Id="rId331" Type="http://schemas.openxmlformats.org/officeDocument/2006/relationships/image" Target="../media/image308.png"/><Relationship Id="rId352" Type="http://schemas.openxmlformats.org/officeDocument/2006/relationships/customXml" Target="../ink/ink354.xml"/><Relationship Id="rId1" Type="http://schemas.openxmlformats.org/officeDocument/2006/relationships/slideLayout" Target="../slideLayouts/slideLayout2.xml"/><Relationship Id="rId212" Type="http://schemas.openxmlformats.org/officeDocument/2006/relationships/customXml" Target="../ink/ink284.xml"/><Relationship Id="rId233" Type="http://schemas.openxmlformats.org/officeDocument/2006/relationships/image" Target="../media/image2590.png"/><Relationship Id="rId254" Type="http://schemas.openxmlformats.org/officeDocument/2006/relationships/customXml" Target="../ink/ink305.xml"/><Relationship Id="rId114" Type="http://schemas.openxmlformats.org/officeDocument/2006/relationships/customXml" Target="../ink/ink235.xml"/><Relationship Id="rId275" Type="http://schemas.openxmlformats.org/officeDocument/2006/relationships/image" Target="../media/image280.png"/><Relationship Id="rId296" Type="http://schemas.openxmlformats.org/officeDocument/2006/relationships/customXml" Target="../ink/ink326.xml"/><Relationship Id="rId300" Type="http://schemas.openxmlformats.org/officeDocument/2006/relationships/customXml" Target="../ink/ink328.xml"/><Relationship Id="rId135" Type="http://schemas.openxmlformats.org/officeDocument/2006/relationships/image" Target="../media/image2100.png"/><Relationship Id="rId156" Type="http://schemas.openxmlformats.org/officeDocument/2006/relationships/customXml" Target="../ink/ink256.xml"/><Relationship Id="rId177" Type="http://schemas.openxmlformats.org/officeDocument/2006/relationships/image" Target="../media/image2310.png"/><Relationship Id="rId198" Type="http://schemas.openxmlformats.org/officeDocument/2006/relationships/customXml" Target="../ink/ink277.xml"/><Relationship Id="rId321" Type="http://schemas.openxmlformats.org/officeDocument/2006/relationships/image" Target="../media/image303.png"/><Relationship Id="rId342" Type="http://schemas.openxmlformats.org/officeDocument/2006/relationships/customXml" Target="../ink/ink349.xml"/><Relationship Id="rId363" Type="http://schemas.openxmlformats.org/officeDocument/2006/relationships/image" Target="../media/image324.png"/><Relationship Id="rId202" Type="http://schemas.openxmlformats.org/officeDocument/2006/relationships/customXml" Target="../ink/ink279.xml"/><Relationship Id="rId223" Type="http://schemas.openxmlformats.org/officeDocument/2006/relationships/image" Target="../media/image2540.png"/><Relationship Id="rId244" Type="http://schemas.openxmlformats.org/officeDocument/2006/relationships/customXml" Target="../ink/ink300.xml"/><Relationship Id="rId18" Type="http://schemas.openxmlformats.org/officeDocument/2006/relationships/customXml" Target="../ink/ink229.xml"/><Relationship Id="rId265" Type="http://schemas.openxmlformats.org/officeDocument/2006/relationships/image" Target="../media/image2750.png"/><Relationship Id="rId286" Type="http://schemas.openxmlformats.org/officeDocument/2006/relationships/customXml" Target="../ink/ink321.xml"/><Relationship Id="rId125" Type="http://schemas.openxmlformats.org/officeDocument/2006/relationships/image" Target="../media/image2050.png"/><Relationship Id="rId146" Type="http://schemas.openxmlformats.org/officeDocument/2006/relationships/customXml" Target="../ink/ink251.xml"/><Relationship Id="rId167" Type="http://schemas.openxmlformats.org/officeDocument/2006/relationships/image" Target="../media/image2260.png"/><Relationship Id="rId188" Type="http://schemas.openxmlformats.org/officeDocument/2006/relationships/customXml" Target="../ink/ink272.xml"/><Relationship Id="rId311" Type="http://schemas.openxmlformats.org/officeDocument/2006/relationships/image" Target="../media/image298.png"/><Relationship Id="rId332" Type="http://schemas.openxmlformats.org/officeDocument/2006/relationships/customXml" Target="../ink/ink344.xml"/><Relationship Id="rId353" Type="http://schemas.openxmlformats.org/officeDocument/2006/relationships/image" Target="../media/image319.png"/><Relationship Id="rId213" Type="http://schemas.openxmlformats.org/officeDocument/2006/relationships/image" Target="../media/image2490.png"/><Relationship Id="rId234" Type="http://schemas.openxmlformats.org/officeDocument/2006/relationships/customXml" Target="../ink/ink295.xml"/><Relationship Id="rId2" Type="http://schemas.openxmlformats.org/officeDocument/2006/relationships/customXml" Target="../ink/ink221.xml"/><Relationship Id="rId255" Type="http://schemas.openxmlformats.org/officeDocument/2006/relationships/image" Target="../media/image2700.png"/><Relationship Id="rId276" Type="http://schemas.openxmlformats.org/officeDocument/2006/relationships/customXml" Target="../ink/ink316.xml"/><Relationship Id="rId297" Type="http://schemas.openxmlformats.org/officeDocument/2006/relationships/image" Target="../media/image291.png"/><Relationship Id="rId115" Type="http://schemas.openxmlformats.org/officeDocument/2006/relationships/image" Target="../media/image2000.png"/><Relationship Id="rId136" Type="http://schemas.openxmlformats.org/officeDocument/2006/relationships/customXml" Target="../ink/ink246.xml"/><Relationship Id="rId157" Type="http://schemas.openxmlformats.org/officeDocument/2006/relationships/image" Target="../media/image2210.png"/><Relationship Id="rId178" Type="http://schemas.openxmlformats.org/officeDocument/2006/relationships/customXml" Target="../ink/ink267.xml"/><Relationship Id="rId301" Type="http://schemas.openxmlformats.org/officeDocument/2006/relationships/image" Target="../media/image293.png"/><Relationship Id="rId322" Type="http://schemas.openxmlformats.org/officeDocument/2006/relationships/customXml" Target="../ink/ink339.xml"/><Relationship Id="rId343" Type="http://schemas.openxmlformats.org/officeDocument/2006/relationships/image" Target="../media/image314.png"/><Relationship Id="rId364" Type="http://schemas.openxmlformats.org/officeDocument/2006/relationships/customXml" Target="../ink/ink360.xml"/><Relationship Id="rId199" Type="http://schemas.openxmlformats.org/officeDocument/2006/relationships/image" Target="../media/image2420.png"/><Relationship Id="rId203" Type="http://schemas.openxmlformats.org/officeDocument/2006/relationships/image" Target="../media/image2440.png"/><Relationship Id="rId19" Type="http://schemas.openxmlformats.org/officeDocument/2006/relationships/image" Target="../media/image274.png"/><Relationship Id="rId224" Type="http://schemas.openxmlformats.org/officeDocument/2006/relationships/customXml" Target="../ink/ink290.xml"/><Relationship Id="rId245" Type="http://schemas.openxmlformats.org/officeDocument/2006/relationships/image" Target="../media/image2650.png"/><Relationship Id="rId266" Type="http://schemas.openxmlformats.org/officeDocument/2006/relationships/customXml" Target="../ink/ink311.xml"/><Relationship Id="rId287" Type="http://schemas.openxmlformats.org/officeDocument/2006/relationships/image" Target="../media/image286.png"/><Relationship Id="rId105" Type="http://schemas.openxmlformats.org/officeDocument/2006/relationships/image" Target="../media/image1911.png"/><Relationship Id="rId126" Type="http://schemas.openxmlformats.org/officeDocument/2006/relationships/customXml" Target="../ink/ink241.xml"/><Relationship Id="rId147" Type="http://schemas.openxmlformats.org/officeDocument/2006/relationships/image" Target="../media/image2160.png"/><Relationship Id="rId168" Type="http://schemas.openxmlformats.org/officeDocument/2006/relationships/customXml" Target="../ink/ink262.xml"/><Relationship Id="rId312" Type="http://schemas.openxmlformats.org/officeDocument/2006/relationships/customXml" Target="../ink/ink334.xml"/><Relationship Id="rId333" Type="http://schemas.openxmlformats.org/officeDocument/2006/relationships/image" Target="../media/image309.png"/><Relationship Id="rId354" Type="http://schemas.openxmlformats.org/officeDocument/2006/relationships/customXml" Target="../ink/ink355.xml"/><Relationship Id="rId189" Type="http://schemas.openxmlformats.org/officeDocument/2006/relationships/image" Target="../media/image2370.png"/><Relationship Id="rId3" Type="http://schemas.openxmlformats.org/officeDocument/2006/relationships/image" Target="../media/image267.png"/><Relationship Id="rId214" Type="http://schemas.openxmlformats.org/officeDocument/2006/relationships/customXml" Target="../ink/ink285.xml"/><Relationship Id="rId235" Type="http://schemas.openxmlformats.org/officeDocument/2006/relationships/image" Target="../media/image2600.png"/><Relationship Id="rId256" Type="http://schemas.openxmlformats.org/officeDocument/2006/relationships/customXml" Target="../ink/ink306.xml"/><Relationship Id="rId277" Type="http://schemas.openxmlformats.org/officeDocument/2006/relationships/image" Target="../media/image281.png"/><Relationship Id="rId298" Type="http://schemas.openxmlformats.org/officeDocument/2006/relationships/customXml" Target="../ink/ink327.xml"/><Relationship Id="rId116" Type="http://schemas.openxmlformats.org/officeDocument/2006/relationships/customXml" Target="../ink/ink236.xml"/><Relationship Id="rId137" Type="http://schemas.openxmlformats.org/officeDocument/2006/relationships/image" Target="../media/image2110.png"/><Relationship Id="rId158" Type="http://schemas.openxmlformats.org/officeDocument/2006/relationships/customXml" Target="../ink/ink257.xml"/><Relationship Id="rId302" Type="http://schemas.openxmlformats.org/officeDocument/2006/relationships/customXml" Target="../ink/ink329.xml"/><Relationship Id="rId323" Type="http://schemas.openxmlformats.org/officeDocument/2006/relationships/image" Target="../media/image304.png"/><Relationship Id="rId344" Type="http://schemas.openxmlformats.org/officeDocument/2006/relationships/customXml" Target="../ink/ink350.xml"/><Relationship Id="rId20" Type="http://schemas.openxmlformats.org/officeDocument/2006/relationships/customXml" Target="../ink/ink230.xml"/><Relationship Id="rId179" Type="http://schemas.openxmlformats.org/officeDocument/2006/relationships/image" Target="../media/image2320.png"/><Relationship Id="rId365" Type="http://schemas.openxmlformats.org/officeDocument/2006/relationships/image" Target="../media/image325.png"/><Relationship Id="rId190" Type="http://schemas.openxmlformats.org/officeDocument/2006/relationships/customXml" Target="../ink/ink273.xml"/><Relationship Id="rId204" Type="http://schemas.openxmlformats.org/officeDocument/2006/relationships/customXml" Target="../ink/ink280.xml"/><Relationship Id="rId225" Type="http://schemas.openxmlformats.org/officeDocument/2006/relationships/image" Target="../media/image2550.png"/><Relationship Id="rId246" Type="http://schemas.openxmlformats.org/officeDocument/2006/relationships/customXml" Target="../ink/ink301.xml"/><Relationship Id="rId267" Type="http://schemas.openxmlformats.org/officeDocument/2006/relationships/image" Target="../media/image2760.png"/><Relationship Id="rId288" Type="http://schemas.openxmlformats.org/officeDocument/2006/relationships/customXml" Target="../ink/ink322.xml"/><Relationship Id="rId106" Type="http://schemas.openxmlformats.org/officeDocument/2006/relationships/customXml" Target="../ink/ink231.xml"/><Relationship Id="rId127" Type="http://schemas.openxmlformats.org/officeDocument/2006/relationships/image" Target="../media/image2060.png"/><Relationship Id="rId313" Type="http://schemas.openxmlformats.org/officeDocument/2006/relationships/image" Target="../media/image299.png"/><Relationship Id="rId10" Type="http://schemas.openxmlformats.org/officeDocument/2006/relationships/customXml" Target="../ink/ink225.xml"/><Relationship Id="rId148" Type="http://schemas.openxmlformats.org/officeDocument/2006/relationships/customXml" Target="../ink/ink252.xml"/><Relationship Id="rId169" Type="http://schemas.openxmlformats.org/officeDocument/2006/relationships/image" Target="../media/image2270.png"/><Relationship Id="rId334" Type="http://schemas.openxmlformats.org/officeDocument/2006/relationships/customXml" Target="../ink/ink345.xml"/><Relationship Id="rId355" Type="http://schemas.openxmlformats.org/officeDocument/2006/relationships/image" Target="../media/image320.png"/><Relationship Id="rId4" Type="http://schemas.openxmlformats.org/officeDocument/2006/relationships/customXml" Target="../ink/ink222.xml"/><Relationship Id="rId180" Type="http://schemas.openxmlformats.org/officeDocument/2006/relationships/customXml" Target="../ink/ink268.xml"/><Relationship Id="rId215" Type="http://schemas.openxmlformats.org/officeDocument/2006/relationships/image" Target="../media/image2500.png"/><Relationship Id="rId236" Type="http://schemas.openxmlformats.org/officeDocument/2006/relationships/customXml" Target="../ink/ink296.xml"/><Relationship Id="rId257" Type="http://schemas.openxmlformats.org/officeDocument/2006/relationships/image" Target="../media/image2710.png"/><Relationship Id="rId278" Type="http://schemas.openxmlformats.org/officeDocument/2006/relationships/customXml" Target="../ink/ink317.xml"/><Relationship Id="rId303" Type="http://schemas.openxmlformats.org/officeDocument/2006/relationships/image" Target="../media/image294.png"/><Relationship Id="rId138" Type="http://schemas.openxmlformats.org/officeDocument/2006/relationships/customXml" Target="../ink/ink247.xml"/><Relationship Id="rId345" Type="http://schemas.openxmlformats.org/officeDocument/2006/relationships/image" Target="../media/image315.png"/><Relationship Id="rId191" Type="http://schemas.openxmlformats.org/officeDocument/2006/relationships/image" Target="../media/image2380.png"/><Relationship Id="rId205" Type="http://schemas.openxmlformats.org/officeDocument/2006/relationships/image" Target="../media/image2450.png"/><Relationship Id="rId247" Type="http://schemas.openxmlformats.org/officeDocument/2006/relationships/image" Target="../media/image2660.png"/><Relationship Id="rId107" Type="http://schemas.openxmlformats.org/officeDocument/2006/relationships/image" Target="../media/image1960.png"/><Relationship Id="rId289" Type="http://schemas.openxmlformats.org/officeDocument/2006/relationships/image" Target="../media/image287.png"/><Relationship Id="rId11" Type="http://schemas.openxmlformats.org/officeDocument/2006/relationships/image" Target="../media/image115.png"/><Relationship Id="rId149" Type="http://schemas.openxmlformats.org/officeDocument/2006/relationships/image" Target="../media/image2170.png"/><Relationship Id="rId314" Type="http://schemas.openxmlformats.org/officeDocument/2006/relationships/customXml" Target="../ink/ink335.xml"/><Relationship Id="rId356" Type="http://schemas.openxmlformats.org/officeDocument/2006/relationships/customXml" Target="../ink/ink356.xml"/><Relationship Id="rId160" Type="http://schemas.openxmlformats.org/officeDocument/2006/relationships/customXml" Target="../ink/ink258.xml"/><Relationship Id="rId216" Type="http://schemas.openxmlformats.org/officeDocument/2006/relationships/customXml" Target="../ink/ink286.xml"/><Relationship Id="rId258" Type="http://schemas.openxmlformats.org/officeDocument/2006/relationships/customXml" Target="../ink/ink307.xml"/><Relationship Id="rId118" Type="http://schemas.openxmlformats.org/officeDocument/2006/relationships/customXml" Target="../ink/ink237.xml"/><Relationship Id="rId325" Type="http://schemas.openxmlformats.org/officeDocument/2006/relationships/image" Target="../media/image305.png"/><Relationship Id="rId367" Type="http://schemas.openxmlformats.org/officeDocument/2006/relationships/image" Target="../media/image326.png"/></Relationships>
</file>

<file path=ppt/slides/_rels/slide92.xml.rels><?xml version="1.0" encoding="UTF-8" standalone="yes"?>
<Relationships xmlns="http://schemas.openxmlformats.org/package/2006/relationships"><Relationship Id="rId117" Type="http://schemas.openxmlformats.org/officeDocument/2006/relationships/image" Target="../media/image375.png"/><Relationship Id="rId299" Type="http://schemas.openxmlformats.org/officeDocument/2006/relationships/image" Target="../media/image466.png"/><Relationship Id="rId21" Type="http://schemas.openxmlformats.org/officeDocument/2006/relationships/image" Target="../media/image3270.png"/><Relationship Id="rId63" Type="http://schemas.openxmlformats.org/officeDocument/2006/relationships/image" Target="../media/image348.png"/><Relationship Id="rId159" Type="http://schemas.openxmlformats.org/officeDocument/2006/relationships/image" Target="../media/image396.png"/><Relationship Id="rId170" Type="http://schemas.openxmlformats.org/officeDocument/2006/relationships/customXml" Target="../ink/ink447.xml"/><Relationship Id="rId226" Type="http://schemas.openxmlformats.org/officeDocument/2006/relationships/customXml" Target="../ink/ink475.xml"/><Relationship Id="rId433" Type="http://schemas.openxmlformats.org/officeDocument/2006/relationships/image" Target="../media/image533.png"/><Relationship Id="rId268" Type="http://schemas.openxmlformats.org/officeDocument/2006/relationships/customXml" Target="../ink/ink496.xml"/><Relationship Id="rId475" Type="http://schemas.openxmlformats.org/officeDocument/2006/relationships/image" Target="../media/image554.png"/><Relationship Id="rId32" Type="http://schemas.openxmlformats.org/officeDocument/2006/relationships/customXml" Target="../ink/ink378.xml"/><Relationship Id="rId74" Type="http://schemas.openxmlformats.org/officeDocument/2006/relationships/customXml" Target="../ink/ink399.xml"/><Relationship Id="rId128" Type="http://schemas.openxmlformats.org/officeDocument/2006/relationships/customXml" Target="../ink/ink426.xml"/><Relationship Id="rId500" Type="http://schemas.openxmlformats.org/officeDocument/2006/relationships/customXml" Target="../ink/ink567.xml"/><Relationship Id="rId5" Type="http://schemas.openxmlformats.org/officeDocument/2006/relationships/image" Target="../media/image329.png"/><Relationship Id="rId181" Type="http://schemas.openxmlformats.org/officeDocument/2006/relationships/image" Target="../media/image407.png"/><Relationship Id="rId237" Type="http://schemas.openxmlformats.org/officeDocument/2006/relationships/image" Target="../media/image435.png"/><Relationship Id="rId279" Type="http://schemas.openxmlformats.org/officeDocument/2006/relationships/image" Target="../media/image456.png"/><Relationship Id="rId444" Type="http://schemas.openxmlformats.org/officeDocument/2006/relationships/customXml" Target="../ink/ink539.xml"/><Relationship Id="rId486" Type="http://schemas.openxmlformats.org/officeDocument/2006/relationships/customXml" Target="../ink/ink560.xml"/><Relationship Id="rId43" Type="http://schemas.openxmlformats.org/officeDocument/2006/relationships/image" Target="../media/image338.png"/><Relationship Id="rId139" Type="http://schemas.openxmlformats.org/officeDocument/2006/relationships/image" Target="../media/image386.png"/><Relationship Id="rId290" Type="http://schemas.openxmlformats.org/officeDocument/2006/relationships/customXml" Target="../ink/ink507.xml"/><Relationship Id="rId304" Type="http://schemas.openxmlformats.org/officeDocument/2006/relationships/customXml" Target="../ink/ink514.xml"/><Relationship Id="rId85" Type="http://schemas.openxmlformats.org/officeDocument/2006/relationships/image" Target="../media/image359.png"/><Relationship Id="rId150" Type="http://schemas.openxmlformats.org/officeDocument/2006/relationships/customXml" Target="../ink/ink437.xml"/><Relationship Id="rId192" Type="http://schemas.openxmlformats.org/officeDocument/2006/relationships/customXml" Target="../ink/ink458.xml"/><Relationship Id="rId206" Type="http://schemas.openxmlformats.org/officeDocument/2006/relationships/customXml" Target="../ink/ink465.xml"/><Relationship Id="rId413" Type="http://schemas.openxmlformats.org/officeDocument/2006/relationships/image" Target="../media/image523.png"/><Relationship Id="rId248" Type="http://schemas.openxmlformats.org/officeDocument/2006/relationships/customXml" Target="../ink/ink486.xml"/><Relationship Id="rId455" Type="http://schemas.openxmlformats.org/officeDocument/2006/relationships/image" Target="../media/image544.png"/><Relationship Id="rId497" Type="http://schemas.openxmlformats.org/officeDocument/2006/relationships/image" Target="../media/image565.png"/><Relationship Id="rId12" Type="http://schemas.openxmlformats.org/officeDocument/2006/relationships/customXml" Target="../ink/ink368.xml"/><Relationship Id="rId108" Type="http://schemas.openxmlformats.org/officeDocument/2006/relationships/customXml" Target="../ink/ink416.xml"/><Relationship Id="rId54" Type="http://schemas.openxmlformats.org/officeDocument/2006/relationships/customXml" Target="../ink/ink389.xml"/><Relationship Id="rId96" Type="http://schemas.openxmlformats.org/officeDocument/2006/relationships/customXml" Target="../ink/ink410.xml"/><Relationship Id="rId161" Type="http://schemas.openxmlformats.org/officeDocument/2006/relationships/image" Target="../media/image397.png"/><Relationship Id="rId217" Type="http://schemas.openxmlformats.org/officeDocument/2006/relationships/image" Target="../media/image425.png"/><Relationship Id="rId259" Type="http://schemas.openxmlformats.org/officeDocument/2006/relationships/image" Target="../media/image446.png"/><Relationship Id="rId424" Type="http://schemas.openxmlformats.org/officeDocument/2006/relationships/customXml" Target="../ink/ink529.xml"/><Relationship Id="rId466" Type="http://schemas.openxmlformats.org/officeDocument/2006/relationships/customXml" Target="../ink/ink550.xml"/><Relationship Id="rId23" Type="http://schemas.openxmlformats.org/officeDocument/2006/relationships/image" Target="../media/image3280.png"/><Relationship Id="rId119" Type="http://schemas.openxmlformats.org/officeDocument/2006/relationships/image" Target="../media/image376.png"/><Relationship Id="rId270" Type="http://schemas.openxmlformats.org/officeDocument/2006/relationships/customXml" Target="../ink/ink497.xml"/><Relationship Id="rId65" Type="http://schemas.openxmlformats.org/officeDocument/2006/relationships/image" Target="../media/image349.png"/><Relationship Id="rId130" Type="http://schemas.openxmlformats.org/officeDocument/2006/relationships/customXml" Target="../ink/ink427.xml"/><Relationship Id="rId172" Type="http://schemas.openxmlformats.org/officeDocument/2006/relationships/customXml" Target="../ink/ink448.xml"/><Relationship Id="rId228" Type="http://schemas.openxmlformats.org/officeDocument/2006/relationships/customXml" Target="../ink/ink476.xml"/><Relationship Id="rId435" Type="http://schemas.openxmlformats.org/officeDocument/2006/relationships/image" Target="../media/image534.png"/><Relationship Id="rId477" Type="http://schemas.openxmlformats.org/officeDocument/2006/relationships/image" Target="../media/image555.png"/><Relationship Id="rId281" Type="http://schemas.openxmlformats.org/officeDocument/2006/relationships/image" Target="../media/image457.png"/><Relationship Id="rId502" Type="http://schemas.openxmlformats.org/officeDocument/2006/relationships/customXml" Target="../ink/ink568.xml"/><Relationship Id="rId34" Type="http://schemas.openxmlformats.org/officeDocument/2006/relationships/customXml" Target="../ink/ink379.xml"/><Relationship Id="rId76" Type="http://schemas.openxmlformats.org/officeDocument/2006/relationships/customXml" Target="../ink/ink400.xml"/><Relationship Id="rId141" Type="http://schemas.openxmlformats.org/officeDocument/2006/relationships/image" Target="../media/image387.png"/><Relationship Id="rId7" Type="http://schemas.openxmlformats.org/officeDocument/2006/relationships/image" Target="../media/image330.png"/><Relationship Id="rId183" Type="http://schemas.openxmlformats.org/officeDocument/2006/relationships/image" Target="../media/image408.png"/><Relationship Id="rId239" Type="http://schemas.openxmlformats.org/officeDocument/2006/relationships/image" Target="../media/image436.png"/><Relationship Id="rId404" Type="http://schemas.openxmlformats.org/officeDocument/2006/relationships/customXml" Target="../ink/ink519.xml"/><Relationship Id="rId446" Type="http://schemas.openxmlformats.org/officeDocument/2006/relationships/customXml" Target="../ink/ink540.xml"/><Relationship Id="rId250" Type="http://schemas.openxmlformats.org/officeDocument/2006/relationships/customXml" Target="../ink/ink487.xml"/><Relationship Id="rId292" Type="http://schemas.openxmlformats.org/officeDocument/2006/relationships/customXml" Target="../ink/ink508.xml"/><Relationship Id="rId306" Type="http://schemas.openxmlformats.org/officeDocument/2006/relationships/customXml" Target="../ink/ink515.xml"/><Relationship Id="rId488" Type="http://schemas.openxmlformats.org/officeDocument/2006/relationships/customXml" Target="../ink/ink561.xml"/><Relationship Id="rId45" Type="http://schemas.openxmlformats.org/officeDocument/2006/relationships/image" Target="../media/image339.png"/><Relationship Id="rId87" Type="http://schemas.openxmlformats.org/officeDocument/2006/relationships/image" Target="../media/image360.png"/><Relationship Id="rId110" Type="http://schemas.openxmlformats.org/officeDocument/2006/relationships/customXml" Target="../ink/ink417.xml"/><Relationship Id="rId152" Type="http://schemas.openxmlformats.org/officeDocument/2006/relationships/customXml" Target="../ink/ink438.xml"/><Relationship Id="rId194" Type="http://schemas.openxmlformats.org/officeDocument/2006/relationships/customXml" Target="../ink/ink459.xml"/><Relationship Id="rId208" Type="http://schemas.openxmlformats.org/officeDocument/2006/relationships/customXml" Target="../ink/ink466.xml"/><Relationship Id="rId415" Type="http://schemas.openxmlformats.org/officeDocument/2006/relationships/image" Target="../media/image524.png"/><Relationship Id="rId457" Type="http://schemas.openxmlformats.org/officeDocument/2006/relationships/image" Target="../media/image545.png"/><Relationship Id="rId261" Type="http://schemas.openxmlformats.org/officeDocument/2006/relationships/image" Target="../media/image447.png"/><Relationship Id="rId499" Type="http://schemas.openxmlformats.org/officeDocument/2006/relationships/image" Target="../media/image566.png"/><Relationship Id="rId14" Type="http://schemas.openxmlformats.org/officeDocument/2006/relationships/customXml" Target="../ink/ink369.xml"/><Relationship Id="rId56" Type="http://schemas.openxmlformats.org/officeDocument/2006/relationships/customXml" Target="../ink/ink390.xml"/><Relationship Id="rId98" Type="http://schemas.openxmlformats.org/officeDocument/2006/relationships/customXml" Target="../ink/ink411.xml"/><Relationship Id="rId121" Type="http://schemas.openxmlformats.org/officeDocument/2006/relationships/image" Target="../media/image377.png"/><Relationship Id="rId163" Type="http://schemas.openxmlformats.org/officeDocument/2006/relationships/image" Target="../media/image398.png"/><Relationship Id="rId219" Type="http://schemas.openxmlformats.org/officeDocument/2006/relationships/image" Target="../media/image426.png"/><Relationship Id="rId426" Type="http://schemas.openxmlformats.org/officeDocument/2006/relationships/customXml" Target="../ink/ink530.xml"/><Relationship Id="rId230" Type="http://schemas.openxmlformats.org/officeDocument/2006/relationships/customXml" Target="../ink/ink477.xml"/><Relationship Id="rId468" Type="http://schemas.openxmlformats.org/officeDocument/2006/relationships/customXml" Target="../ink/ink551.xml"/><Relationship Id="rId25" Type="http://schemas.openxmlformats.org/officeDocument/2006/relationships/image" Target="../media/image3290.png"/><Relationship Id="rId67" Type="http://schemas.openxmlformats.org/officeDocument/2006/relationships/image" Target="../media/image350.png"/><Relationship Id="rId272" Type="http://schemas.openxmlformats.org/officeDocument/2006/relationships/customXml" Target="../ink/ink498.xml"/><Relationship Id="rId132" Type="http://schemas.openxmlformats.org/officeDocument/2006/relationships/customXml" Target="../ink/ink428.xml"/><Relationship Id="rId174" Type="http://schemas.openxmlformats.org/officeDocument/2006/relationships/customXml" Target="../ink/ink449.xml"/><Relationship Id="rId241" Type="http://schemas.openxmlformats.org/officeDocument/2006/relationships/image" Target="../media/image437.png"/><Relationship Id="rId437" Type="http://schemas.openxmlformats.org/officeDocument/2006/relationships/image" Target="../media/image535.png"/><Relationship Id="rId479" Type="http://schemas.openxmlformats.org/officeDocument/2006/relationships/image" Target="../media/image556.png"/><Relationship Id="rId36" Type="http://schemas.openxmlformats.org/officeDocument/2006/relationships/customXml" Target="../ink/ink380.xml"/><Relationship Id="rId283" Type="http://schemas.openxmlformats.org/officeDocument/2006/relationships/image" Target="../media/image458.png"/><Relationship Id="rId490" Type="http://schemas.openxmlformats.org/officeDocument/2006/relationships/customXml" Target="../ink/ink562.xml"/><Relationship Id="rId78" Type="http://schemas.openxmlformats.org/officeDocument/2006/relationships/customXml" Target="../ink/ink401.xml"/><Relationship Id="rId101" Type="http://schemas.openxmlformats.org/officeDocument/2006/relationships/image" Target="../media/image367.png"/><Relationship Id="rId143" Type="http://schemas.openxmlformats.org/officeDocument/2006/relationships/image" Target="../media/image388.png"/><Relationship Id="rId185" Type="http://schemas.openxmlformats.org/officeDocument/2006/relationships/image" Target="../media/image409.png"/><Relationship Id="rId406" Type="http://schemas.openxmlformats.org/officeDocument/2006/relationships/customXml" Target="../ink/ink520.xml"/><Relationship Id="rId9" Type="http://schemas.openxmlformats.org/officeDocument/2006/relationships/image" Target="../media/image331.png"/><Relationship Id="rId210" Type="http://schemas.openxmlformats.org/officeDocument/2006/relationships/customXml" Target="../ink/ink467.xml"/><Relationship Id="rId448" Type="http://schemas.openxmlformats.org/officeDocument/2006/relationships/customXml" Target="../ink/ink541.xml"/><Relationship Id="rId252" Type="http://schemas.openxmlformats.org/officeDocument/2006/relationships/customXml" Target="../ink/ink488.xml"/><Relationship Id="rId294" Type="http://schemas.openxmlformats.org/officeDocument/2006/relationships/customXml" Target="../ink/ink509.xml"/><Relationship Id="rId308" Type="http://schemas.openxmlformats.org/officeDocument/2006/relationships/customXml" Target="../ink/ink516.xml"/><Relationship Id="rId47" Type="http://schemas.openxmlformats.org/officeDocument/2006/relationships/image" Target="../media/image340.png"/><Relationship Id="rId89" Type="http://schemas.openxmlformats.org/officeDocument/2006/relationships/image" Target="../media/image361.png"/><Relationship Id="rId112" Type="http://schemas.openxmlformats.org/officeDocument/2006/relationships/customXml" Target="../ink/ink418.xml"/><Relationship Id="rId154" Type="http://schemas.openxmlformats.org/officeDocument/2006/relationships/customXml" Target="../ink/ink439.xml"/><Relationship Id="rId196" Type="http://schemas.openxmlformats.org/officeDocument/2006/relationships/customXml" Target="../ink/ink460.xml"/><Relationship Id="rId417" Type="http://schemas.openxmlformats.org/officeDocument/2006/relationships/image" Target="../media/image525.png"/><Relationship Id="rId459" Type="http://schemas.openxmlformats.org/officeDocument/2006/relationships/image" Target="../media/image546.png"/><Relationship Id="rId16" Type="http://schemas.openxmlformats.org/officeDocument/2006/relationships/customXml" Target="../ink/ink370.xml"/><Relationship Id="rId221" Type="http://schemas.openxmlformats.org/officeDocument/2006/relationships/image" Target="../media/image427.png"/><Relationship Id="rId263" Type="http://schemas.openxmlformats.org/officeDocument/2006/relationships/image" Target="../media/image448.png"/><Relationship Id="rId470" Type="http://schemas.openxmlformats.org/officeDocument/2006/relationships/customXml" Target="../ink/ink552.xml"/><Relationship Id="rId58" Type="http://schemas.openxmlformats.org/officeDocument/2006/relationships/customXml" Target="../ink/ink391.xml"/><Relationship Id="rId123" Type="http://schemas.openxmlformats.org/officeDocument/2006/relationships/image" Target="../media/image378.png"/><Relationship Id="rId165" Type="http://schemas.openxmlformats.org/officeDocument/2006/relationships/image" Target="../media/image399.png"/><Relationship Id="rId428" Type="http://schemas.openxmlformats.org/officeDocument/2006/relationships/customXml" Target="../ink/ink531.xml"/><Relationship Id="rId232" Type="http://schemas.openxmlformats.org/officeDocument/2006/relationships/customXml" Target="../ink/ink478.xml"/><Relationship Id="rId274" Type="http://schemas.openxmlformats.org/officeDocument/2006/relationships/customXml" Target="../ink/ink499.xml"/><Relationship Id="rId481" Type="http://schemas.openxmlformats.org/officeDocument/2006/relationships/image" Target="../media/image557.png"/><Relationship Id="rId27" Type="http://schemas.openxmlformats.org/officeDocument/2006/relationships/image" Target="../media/image3300.png"/><Relationship Id="rId69" Type="http://schemas.openxmlformats.org/officeDocument/2006/relationships/image" Target="../media/image351.png"/><Relationship Id="rId134" Type="http://schemas.openxmlformats.org/officeDocument/2006/relationships/customXml" Target="../ink/ink429.xml"/><Relationship Id="rId80" Type="http://schemas.openxmlformats.org/officeDocument/2006/relationships/customXml" Target="../ink/ink402.xml"/><Relationship Id="rId155" Type="http://schemas.openxmlformats.org/officeDocument/2006/relationships/image" Target="../media/image394.png"/><Relationship Id="rId176" Type="http://schemas.openxmlformats.org/officeDocument/2006/relationships/customXml" Target="../ink/ink450.xml"/><Relationship Id="rId197" Type="http://schemas.openxmlformats.org/officeDocument/2006/relationships/image" Target="../media/image415.png"/><Relationship Id="rId418" Type="http://schemas.openxmlformats.org/officeDocument/2006/relationships/customXml" Target="../ink/ink526.xml"/><Relationship Id="rId439" Type="http://schemas.openxmlformats.org/officeDocument/2006/relationships/image" Target="../media/image536.png"/><Relationship Id="rId201" Type="http://schemas.openxmlformats.org/officeDocument/2006/relationships/image" Target="../media/image417.png"/><Relationship Id="rId222" Type="http://schemas.openxmlformats.org/officeDocument/2006/relationships/customXml" Target="../ink/ink473.xml"/><Relationship Id="rId243" Type="http://schemas.openxmlformats.org/officeDocument/2006/relationships/image" Target="../media/image438.png"/><Relationship Id="rId264" Type="http://schemas.openxmlformats.org/officeDocument/2006/relationships/customXml" Target="../ink/ink494.xml"/><Relationship Id="rId285" Type="http://schemas.openxmlformats.org/officeDocument/2006/relationships/image" Target="../media/image459.png"/><Relationship Id="rId450" Type="http://schemas.openxmlformats.org/officeDocument/2006/relationships/customXml" Target="../ink/ink542.xml"/><Relationship Id="rId471" Type="http://schemas.openxmlformats.org/officeDocument/2006/relationships/image" Target="../media/image552.png"/><Relationship Id="rId17" Type="http://schemas.openxmlformats.org/officeDocument/2006/relationships/image" Target="../media/image3250.png"/><Relationship Id="rId38" Type="http://schemas.openxmlformats.org/officeDocument/2006/relationships/customXml" Target="../ink/ink381.xml"/><Relationship Id="rId59" Type="http://schemas.openxmlformats.org/officeDocument/2006/relationships/image" Target="../media/image346.png"/><Relationship Id="rId103" Type="http://schemas.openxmlformats.org/officeDocument/2006/relationships/image" Target="../media/image368.png"/><Relationship Id="rId124" Type="http://schemas.openxmlformats.org/officeDocument/2006/relationships/customXml" Target="../ink/ink424.xml"/><Relationship Id="rId310" Type="http://schemas.openxmlformats.org/officeDocument/2006/relationships/customXml" Target="../ink/ink517.xml"/><Relationship Id="rId492" Type="http://schemas.openxmlformats.org/officeDocument/2006/relationships/customXml" Target="../ink/ink563.xml"/><Relationship Id="rId70" Type="http://schemas.openxmlformats.org/officeDocument/2006/relationships/customXml" Target="../ink/ink397.xml"/><Relationship Id="rId91" Type="http://schemas.openxmlformats.org/officeDocument/2006/relationships/image" Target="../media/image362.png"/><Relationship Id="rId145" Type="http://schemas.openxmlformats.org/officeDocument/2006/relationships/image" Target="../media/image389.png"/><Relationship Id="rId166" Type="http://schemas.openxmlformats.org/officeDocument/2006/relationships/customXml" Target="../ink/ink445.xml"/><Relationship Id="rId187" Type="http://schemas.openxmlformats.org/officeDocument/2006/relationships/image" Target="../media/image410.png"/><Relationship Id="rId408" Type="http://schemas.openxmlformats.org/officeDocument/2006/relationships/customXml" Target="../ink/ink521.xml"/><Relationship Id="rId429" Type="http://schemas.openxmlformats.org/officeDocument/2006/relationships/image" Target="../media/image531.png"/><Relationship Id="rId1" Type="http://schemas.openxmlformats.org/officeDocument/2006/relationships/slideLayout" Target="../slideLayouts/slideLayout7.xml"/><Relationship Id="rId212" Type="http://schemas.openxmlformats.org/officeDocument/2006/relationships/customXml" Target="../ink/ink468.xml"/><Relationship Id="rId233" Type="http://schemas.openxmlformats.org/officeDocument/2006/relationships/image" Target="../media/image433.png"/><Relationship Id="rId254" Type="http://schemas.openxmlformats.org/officeDocument/2006/relationships/customXml" Target="../ink/ink489.xml"/><Relationship Id="rId440" Type="http://schemas.openxmlformats.org/officeDocument/2006/relationships/customXml" Target="../ink/ink537.xml"/><Relationship Id="rId28" Type="http://schemas.openxmlformats.org/officeDocument/2006/relationships/customXml" Target="../ink/ink376.xml"/><Relationship Id="rId49" Type="http://schemas.openxmlformats.org/officeDocument/2006/relationships/image" Target="../media/image341.png"/><Relationship Id="rId114" Type="http://schemas.openxmlformats.org/officeDocument/2006/relationships/customXml" Target="../ink/ink419.xml"/><Relationship Id="rId275" Type="http://schemas.openxmlformats.org/officeDocument/2006/relationships/image" Target="../media/image454.png"/><Relationship Id="rId296" Type="http://schemas.openxmlformats.org/officeDocument/2006/relationships/customXml" Target="../ink/ink510.xml"/><Relationship Id="rId300" Type="http://schemas.openxmlformats.org/officeDocument/2006/relationships/customXml" Target="../ink/ink512.xml"/><Relationship Id="rId461" Type="http://schemas.openxmlformats.org/officeDocument/2006/relationships/image" Target="../media/image547.png"/><Relationship Id="rId482" Type="http://schemas.openxmlformats.org/officeDocument/2006/relationships/customXml" Target="../ink/ink558.xml"/><Relationship Id="rId60" Type="http://schemas.openxmlformats.org/officeDocument/2006/relationships/customXml" Target="../ink/ink392.xml"/><Relationship Id="rId81" Type="http://schemas.openxmlformats.org/officeDocument/2006/relationships/image" Target="../media/image357.png"/><Relationship Id="rId135" Type="http://schemas.openxmlformats.org/officeDocument/2006/relationships/image" Target="../media/image384.png"/><Relationship Id="rId156" Type="http://schemas.openxmlformats.org/officeDocument/2006/relationships/customXml" Target="../ink/ink440.xml"/><Relationship Id="rId177" Type="http://schemas.openxmlformats.org/officeDocument/2006/relationships/image" Target="../media/image405.png"/><Relationship Id="rId198" Type="http://schemas.openxmlformats.org/officeDocument/2006/relationships/customXml" Target="../ink/ink461.xml"/><Relationship Id="rId419" Type="http://schemas.openxmlformats.org/officeDocument/2006/relationships/image" Target="../media/image526.png"/><Relationship Id="rId202" Type="http://schemas.openxmlformats.org/officeDocument/2006/relationships/customXml" Target="../ink/ink463.xml"/><Relationship Id="rId223" Type="http://schemas.openxmlformats.org/officeDocument/2006/relationships/image" Target="../media/image428.png"/><Relationship Id="rId244" Type="http://schemas.openxmlformats.org/officeDocument/2006/relationships/customXml" Target="../ink/ink484.xml"/><Relationship Id="rId430" Type="http://schemas.openxmlformats.org/officeDocument/2006/relationships/customXml" Target="../ink/ink532.xml"/><Relationship Id="rId18" Type="http://schemas.openxmlformats.org/officeDocument/2006/relationships/customXml" Target="../ink/ink371.xml"/><Relationship Id="rId39" Type="http://schemas.openxmlformats.org/officeDocument/2006/relationships/image" Target="../media/image336.png"/><Relationship Id="rId265" Type="http://schemas.openxmlformats.org/officeDocument/2006/relationships/image" Target="../media/image449.png"/><Relationship Id="rId286" Type="http://schemas.openxmlformats.org/officeDocument/2006/relationships/customXml" Target="../ink/ink505.xml"/><Relationship Id="rId451" Type="http://schemas.openxmlformats.org/officeDocument/2006/relationships/image" Target="../media/image542.png"/><Relationship Id="rId472" Type="http://schemas.openxmlformats.org/officeDocument/2006/relationships/customXml" Target="../ink/ink553.xml"/><Relationship Id="rId493" Type="http://schemas.openxmlformats.org/officeDocument/2006/relationships/image" Target="../media/image563.png"/><Relationship Id="rId50" Type="http://schemas.openxmlformats.org/officeDocument/2006/relationships/customXml" Target="../ink/ink387.xml"/><Relationship Id="rId104" Type="http://schemas.openxmlformats.org/officeDocument/2006/relationships/customXml" Target="../ink/ink414.xml"/><Relationship Id="rId125" Type="http://schemas.openxmlformats.org/officeDocument/2006/relationships/image" Target="../media/image379.png"/><Relationship Id="rId146" Type="http://schemas.openxmlformats.org/officeDocument/2006/relationships/customXml" Target="../ink/ink435.xml"/><Relationship Id="rId167" Type="http://schemas.openxmlformats.org/officeDocument/2006/relationships/image" Target="../media/image400.png"/><Relationship Id="rId188" Type="http://schemas.openxmlformats.org/officeDocument/2006/relationships/customXml" Target="../ink/ink456.xml"/><Relationship Id="rId311" Type="http://schemas.openxmlformats.org/officeDocument/2006/relationships/image" Target="../media/image472.png"/><Relationship Id="rId409" Type="http://schemas.openxmlformats.org/officeDocument/2006/relationships/image" Target="../media/image521.png"/><Relationship Id="rId71" Type="http://schemas.openxmlformats.org/officeDocument/2006/relationships/image" Target="../media/image352.png"/><Relationship Id="rId92" Type="http://schemas.openxmlformats.org/officeDocument/2006/relationships/customXml" Target="../ink/ink408.xml"/><Relationship Id="rId213" Type="http://schemas.openxmlformats.org/officeDocument/2006/relationships/image" Target="../media/image423.png"/><Relationship Id="rId234" Type="http://schemas.openxmlformats.org/officeDocument/2006/relationships/customXml" Target="../ink/ink479.xml"/><Relationship Id="rId420" Type="http://schemas.openxmlformats.org/officeDocument/2006/relationships/customXml" Target="../ink/ink527.xml"/><Relationship Id="rId2" Type="http://schemas.openxmlformats.org/officeDocument/2006/relationships/customXml" Target="../ink/ink363.xml"/><Relationship Id="rId29" Type="http://schemas.openxmlformats.org/officeDocument/2006/relationships/image" Target="../media/image3311.png"/><Relationship Id="rId255" Type="http://schemas.openxmlformats.org/officeDocument/2006/relationships/image" Target="../media/image444.png"/><Relationship Id="rId276" Type="http://schemas.openxmlformats.org/officeDocument/2006/relationships/customXml" Target="../ink/ink500.xml"/><Relationship Id="rId297" Type="http://schemas.openxmlformats.org/officeDocument/2006/relationships/image" Target="../media/image465.png"/><Relationship Id="rId441" Type="http://schemas.openxmlformats.org/officeDocument/2006/relationships/image" Target="../media/image537.png"/><Relationship Id="rId462" Type="http://schemas.openxmlformats.org/officeDocument/2006/relationships/customXml" Target="../ink/ink548.xml"/><Relationship Id="rId483" Type="http://schemas.openxmlformats.org/officeDocument/2006/relationships/image" Target="../media/image558.png"/><Relationship Id="rId40" Type="http://schemas.openxmlformats.org/officeDocument/2006/relationships/customXml" Target="../ink/ink382.xml"/><Relationship Id="rId115" Type="http://schemas.openxmlformats.org/officeDocument/2006/relationships/image" Target="../media/image374.png"/><Relationship Id="rId136" Type="http://schemas.openxmlformats.org/officeDocument/2006/relationships/customXml" Target="../ink/ink430.xml"/><Relationship Id="rId157" Type="http://schemas.openxmlformats.org/officeDocument/2006/relationships/image" Target="../media/image395.png"/><Relationship Id="rId178" Type="http://schemas.openxmlformats.org/officeDocument/2006/relationships/customXml" Target="../ink/ink451.xml"/><Relationship Id="rId301" Type="http://schemas.openxmlformats.org/officeDocument/2006/relationships/image" Target="../media/image467.png"/><Relationship Id="rId61" Type="http://schemas.openxmlformats.org/officeDocument/2006/relationships/image" Target="../media/image347.png"/><Relationship Id="rId82" Type="http://schemas.openxmlformats.org/officeDocument/2006/relationships/customXml" Target="../ink/ink403.xml"/><Relationship Id="rId199" Type="http://schemas.openxmlformats.org/officeDocument/2006/relationships/image" Target="../media/image416.png"/><Relationship Id="rId203" Type="http://schemas.openxmlformats.org/officeDocument/2006/relationships/image" Target="../media/image418.png"/><Relationship Id="rId19" Type="http://schemas.openxmlformats.org/officeDocument/2006/relationships/image" Target="../media/image3260.png"/><Relationship Id="rId224" Type="http://schemas.openxmlformats.org/officeDocument/2006/relationships/customXml" Target="../ink/ink474.xml"/><Relationship Id="rId245" Type="http://schemas.openxmlformats.org/officeDocument/2006/relationships/image" Target="../media/image439.png"/><Relationship Id="rId266" Type="http://schemas.openxmlformats.org/officeDocument/2006/relationships/customXml" Target="../ink/ink495.xml"/><Relationship Id="rId287" Type="http://schemas.openxmlformats.org/officeDocument/2006/relationships/image" Target="../media/image460.png"/><Relationship Id="rId410" Type="http://schemas.openxmlformats.org/officeDocument/2006/relationships/customXml" Target="../ink/ink522.xml"/><Relationship Id="rId431" Type="http://schemas.openxmlformats.org/officeDocument/2006/relationships/image" Target="../media/image532.png"/><Relationship Id="rId452" Type="http://schemas.openxmlformats.org/officeDocument/2006/relationships/customXml" Target="../ink/ink543.xml"/><Relationship Id="rId473" Type="http://schemas.openxmlformats.org/officeDocument/2006/relationships/image" Target="../media/image553.png"/><Relationship Id="rId494" Type="http://schemas.openxmlformats.org/officeDocument/2006/relationships/customXml" Target="../ink/ink564.xml"/><Relationship Id="rId30" Type="http://schemas.openxmlformats.org/officeDocument/2006/relationships/customXml" Target="../ink/ink377.xml"/><Relationship Id="rId105" Type="http://schemas.openxmlformats.org/officeDocument/2006/relationships/image" Target="../media/image369.png"/><Relationship Id="rId126" Type="http://schemas.openxmlformats.org/officeDocument/2006/relationships/customXml" Target="../ink/ink425.xml"/><Relationship Id="rId147" Type="http://schemas.openxmlformats.org/officeDocument/2006/relationships/image" Target="../media/image390.png"/><Relationship Id="rId168" Type="http://schemas.openxmlformats.org/officeDocument/2006/relationships/customXml" Target="../ink/ink446.xml"/><Relationship Id="rId312" Type="http://schemas.openxmlformats.org/officeDocument/2006/relationships/customXml" Target="../ink/ink518.xml"/><Relationship Id="rId51" Type="http://schemas.openxmlformats.org/officeDocument/2006/relationships/image" Target="../media/image342.png"/><Relationship Id="rId72" Type="http://schemas.openxmlformats.org/officeDocument/2006/relationships/customXml" Target="../ink/ink398.xml"/><Relationship Id="rId93" Type="http://schemas.openxmlformats.org/officeDocument/2006/relationships/image" Target="../media/image363.png"/><Relationship Id="rId189" Type="http://schemas.openxmlformats.org/officeDocument/2006/relationships/image" Target="../media/image411.png"/><Relationship Id="rId3" Type="http://schemas.openxmlformats.org/officeDocument/2006/relationships/image" Target="../media/image328.png"/><Relationship Id="rId214" Type="http://schemas.openxmlformats.org/officeDocument/2006/relationships/customXml" Target="../ink/ink469.xml"/><Relationship Id="rId235" Type="http://schemas.openxmlformats.org/officeDocument/2006/relationships/image" Target="../media/image434.png"/><Relationship Id="rId256" Type="http://schemas.openxmlformats.org/officeDocument/2006/relationships/customXml" Target="../ink/ink490.xml"/><Relationship Id="rId277" Type="http://schemas.openxmlformats.org/officeDocument/2006/relationships/image" Target="../media/image455.png"/><Relationship Id="rId298" Type="http://schemas.openxmlformats.org/officeDocument/2006/relationships/customXml" Target="../ink/ink511.xml"/><Relationship Id="rId421" Type="http://schemas.openxmlformats.org/officeDocument/2006/relationships/image" Target="../media/image527.png"/><Relationship Id="rId442" Type="http://schemas.openxmlformats.org/officeDocument/2006/relationships/customXml" Target="../ink/ink538.xml"/><Relationship Id="rId463" Type="http://schemas.openxmlformats.org/officeDocument/2006/relationships/image" Target="../media/image548.png"/><Relationship Id="rId484" Type="http://schemas.openxmlformats.org/officeDocument/2006/relationships/customXml" Target="../ink/ink559.xml"/><Relationship Id="rId116" Type="http://schemas.openxmlformats.org/officeDocument/2006/relationships/customXml" Target="../ink/ink420.xml"/><Relationship Id="rId137" Type="http://schemas.openxmlformats.org/officeDocument/2006/relationships/image" Target="../media/image385.png"/><Relationship Id="rId158" Type="http://schemas.openxmlformats.org/officeDocument/2006/relationships/customXml" Target="../ink/ink441.xml"/><Relationship Id="rId302" Type="http://schemas.openxmlformats.org/officeDocument/2006/relationships/customXml" Target="../ink/ink513.xml"/><Relationship Id="rId20" Type="http://schemas.openxmlformats.org/officeDocument/2006/relationships/customXml" Target="../ink/ink372.xml"/><Relationship Id="rId41" Type="http://schemas.openxmlformats.org/officeDocument/2006/relationships/image" Target="../media/image337.png"/><Relationship Id="rId62" Type="http://schemas.openxmlformats.org/officeDocument/2006/relationships/customXml" Target="../ink/ink393.xml"/><Relationship Id="rId83" Type="http://schemas.openxmlformats.org/officeDocument/2006/relationships/image" Target="../media/image358.png"/><Relationship Id="rId179" Type="http://schemas.openxmlformats.org/officeDocument/2006/relationships/image" Target="../media/image406.png"/><Relationship Id="rId190" Type="http://schemas.openxmlformats.org/officeDocument/2006/relationships/customXml" Target="../ink/ink457.xml"/><Relationship Id="rId204" Type="http://schemas.openxmlformats.org/officeDocument/2006/relationships/customXml" Target="../ink/ink464.xml"/><Relationship Id="rId225" Type="http://schemas.openxmlformats.org/officeDocument/2006/relationships/image" Target="../media/image429.png"/><Relationship Id="rId246" Type="http://schemas.openxmlformats.org/officeDocument/2006/relationships/customXml" Target="../ink/ink485.xml"/><Relationship Id="rId267" Type="http://schemas.openxmlformats.org/officeDocument/2006/relationships/image" Target="../media/image450.png"/><Relationship Id="rId288" Type="http://schemas.openxmlformats.org/officeDocument/2006/relationships/customXml" Target="../ink/ink506.xml"/><Relationship Id="rId411" Type="http://schemas.openxmlformats.org/officeDocument/2006/relationships/image" Target="../media/image522.png"/><Relationship Id="rId432" Type="http://schemas.openxmlformats.org/officeDocument/2006/relationships/customXml" Target="../ink/ink533.xml"/><Relationship Id="rId453" Type="http://schemas.openxmlformats.org/officeDocument/2006/relationships/image" Target="../media/image543.png"/><Relationship Id="rId474" Type="http://schemas.openxmlformats.org/officeDocument/2006/relationships/customXml" Target="../ink/ink554.xml"/><Relationship Id="rId106" Type="http://schemas.openxmlformats.org/officeDocument/2006/relationships/customXml" Target="../ink/ink415.xml"/><Relationship Id="rId127" Type="http://schemas.openxmlformats.org/officeDocument/2006/relationships/image" Target="../media/image380.png"/><Relationship Id="rId495" Type="http://schemas.openxmlformats.org/officeDocument/2006/relationships/image" Target="../media/image564.png"/><Relationship Id="rId10" Type="http://schemas.openxmlformats.org/officeDocument/2006/relationships/customXml" Target="../ink/ink367.xml"/><Relationship Id="rId31" Type="http://schemas.openxmlformats.org/officeDocument/2006/relationships/image" Target="../media/image332.png"/><Relationship Id="rId52" Type="http://schemas.openxmlformats.org/officeDocument/2006/relationships/customXml" Target="../ink/ink388.xml"/><Relationship Id="rId73" Type="http://schemas.openxmlformats.org/officeDocument/2006/relationships/image" Target="../media/image353.png"/><Relationship Id="rId94" Type="http://schemas.openxmlformats.org/officeDocument/2006/relationships/customXml" Target="../ink/ink409.xml"/><Relationship Id="rId148" Type="http://schemas.openxmlformats.org/officeDocument/2006/relationships/customXml" Target="../ink/ink436.xml"/><Relationship Id="rId169" Type="http://schemas.openxmlformats.org/officeDocument/2006/relationships/image" Target="../media/image401.png"/><Relationship Id="rId4" Type="http://schemas.openxmlformats.org/officeDocument/2006/relationships/customXml" Target="../ink/ink364.xml"/><Relationship Id="rId180" Type="http://schemas.openxmlformats.org/officeDocument/2006/relationships/customXml" Target="../ink/ink452.xml"/><Relationship Id="rId215" Type="http://schemas.openxmlformats.org/officeDocument/2006/relationships/image" Target="../media/image424.png"/><Relationship Id="rId236" Type="http://schemas.openxmlformats.org/officeDocument/2006/relationships/customXml" Target="../ink/ink480.xml"/><Relationship Id="rId257" Type="http://schemas.openxmlformats.org/officeDocument/2006/relationships/image" Target="../media/image445.png"/><Relationship Id="rId278" Type="http://schemas.openxmlformats.org/officeDocument/2006/relationships/customXml" Target="../ink/ink501.xml"/><Relationship Id="rId422" Type="http://schemas.openxmlformats.org/officeDocument/2006/relationships/customXml" Target="../ink/ink528.xml"/><Relationship Id="rId443" Type="http://schemas.openxmlformats.org/officeDocument/2006/relationships/image" Target="../media/image538.png"/><Relationship Id="rId464" Type="http://schemas.openxmlformats.org/officeDocument/2006/relationships/customXml" Target="../ink/ink549.xml"/><Relationship Id="rId303" Type="http://schemas.openxmlformats.org/officeDocument/2006/relationships/image" Target="../media/image468.png"/><Relationship Id="rId485" Type="http://schemas.openxmlformats.org/officeDocument/2006/relationships/image" Target="../media/image559.png"/><Relationship Id="rId42" Type="http://schemas.openxmlformats.org/officeDocument/2006/relationships/customXml" Target="../ink/ink383.xml"/><Relationship Id="rId84" Type="http://schemas.openxmlformats.org/officeDocument/2006/relationships/customXml" Target="../ink/ink404.xml"/><Relationship Id="rId138" Type="http://schemas.openxmlformats.org/officeDocument/2006/relationships/customXml" Target="../ink/ink431.xml"/><Relationship Id="rId191" Type="http://schemas.openxmlformats.org/officeDocument/2006/relationships/image" Target="../media/image412.png"/><Relationship Id="rId205" Type="http://schemas.openxmlformats.org/officeDocument/2006/relationships/image" Target="../media/image419.png"/><Relationship Id="rId247" Type="http://schemas.openxmlformats.org/officeDocument/2006/relationships/image" Target="../media/image440.png"/><Relationship Id="rId412" Type="http://schemas.openxmlformats.org/officeDocument/2006/relationships/customXml" Target="../ink/ink523.xml"/><Relationship Id="rId107" Type="http://schemas.openxmlformats.org/officeDocument/2006/relationships/image" Target="../media/image370.png"/><Relationship Id="rId289" Type="http://schemas.openxmlformats.org/officeDocument/2006/relationships/image" Target="../media/image461.png"/><Relationship Id="rId454" Type="http://schemas.openxmlformats.org/officeDocument/2006/relationships/customXml" Target="../ink/ink544.xml"/><Relationship Id="rId496" Type="http://schemas.openxmlformats.org/officeDocument/2006/relationships/customXml" Target="../ink/ink565.xml"/><Relationship Id="rId11" Type="http://schemas.openxmlformats.org/officeDocument/2006/relationships/image" Target="../media/image3220.png"/><Relationship Id="rId53" Type="http://schemas.openxmlformats.org/officeDocument/2006/relationships/image" Target="../media/image343.png"/><Relationship Id="rId149" Type="http://schemas.openxmlformats.org/officeDocument/2006/relationships/image" Target="../media/image391.png"/><Relationship Id="rId95" Type="http://schemas.openxmlformats.org/officeDocument/2006/relationships/image" Target="../media/image364.png"/><Relationship Id="rId160" Type="http://schemas.openxmlformats.org/officeDocument/2006/relationships/customXml" Target="../ink/ink442.xml"/><Relationship Id="rId216" Type="http://schemas.openxmlformats.org/officeDocument/2006/relationships/customXml" Target="../ink/ink470.xml"/><Relationship Id="rId423" Type="http://schemas.openxmlformats.org/officeDocument/2006/relationships/image" Target="../media/image528.png"/><Relationship Id="rId258" Type="http://schemas.openxmlformats.org/officeDocument/2006/relationships/customXml" Target="../ink/ink491.xml"/><Relationship Id="rId465" Type="http://schemas.openxmlformats.org/officeDocument/2006/relationships/image" Target="../media/image475.png"/><Relationship Id="rId22" Type="http://schemas.openxmlformats.org/officeDocument/2006/relationships/customXml" Target="../ink/ink373.xml"/><Relationship Id="rId64" Type="http://schemas.openxmlformats.org/officeDocument/2006/relationships/customXml" Target="../ink/ink394.xml"/><Relationship Id="rId118" Type="http://schemas.openxmlformats.org/officeDocument/2006/relationships/customXml" Target="../ink/ink421.xml"/><Relationship Id="rId171" Type="http://schemas.openxmlformats.org/officeDocument/2006/relationships/image" Target="../media/image402.png"/><Relationship Id="rId227" Type="http://schemas.openxmlformats.org/officeDocument/2006/relationships/image" Target="../media/image430.png"/><Relationship Id="rId269" Type="http://schemas.openxmlformats.org/officeDocument/2006/relationships/image" Target="../media/image451.png"/><Relationship Id="rId434" Type="http://schemas.openxmlformats.org/officeDocument/2006/relationships/customXml" Target="../ink/ink534.xml"/><Relationship Id="rId476" Type="http://schemas.openxmlformats.org/officeDocument/2006/relationships/customXml" Target="../ink/ink555.xml"/><Relationship Id="rId33" Type="http://schemas.openxmlformats.org/officeDocument/2006/relationships/image" Target="../media/image333.png"/><Relationship Id="rId129" Type="http://schemas.openxmlformats.org/officeDocument/2006/relationships/image" Target="../media/image381.png"/><Relationship Id="rId280" Type="http://schemas.openxmlformats.org/officeDocument/2006/relationships/customXml" Target="../ink/ink502.xml"/><Relationship Id="rId501" Type="http://schemas.openxmlformats.org/officeDocument/2006/relationships/image" Target="../media/image567.png"/><Relationship Id="rId75" Type="http://schemas.openxmlformats.org/officeDocument/2006/relationships/image" Target="../media/image354.png"/><Relationship Id="rId140" Type="http://schemas.openxmlformats.org/officeDocument/2006/relationships/customXml" Target="../ink/ink432.xml"/><Relationship Id="rId182" Type="http://schemas.openxmlformats.org/officeDocument/2006/relationships/customXml" Target="../ink/ink453.xml"/><Relationship Id="rId403" Type="http://schemas.openxmlformats.org/officeDocument/2006/relationships/image" Target="../media/image518.png"/><Relationship Id="rId6" Type="http://schemas.openxmlformats.org/officeDocument/2006/relationships/customXml" Target="../ink/ink365.xml"/><Relationship Id="rId238" Type="http://schemas.openxmlformats.org/officeDocument/2006/relationships/customXml" Target="../ink/ink481.xml"/><Relationship Id="rId445" Type="http://schemas.openxmlformats.org/officeDocument/2006/relationships/image" Target="../media/image539.png"/><Relationship Id="rId487" Type="http://schemas.openxmlformats.org/officeDocument/2006/relationships/image" Target="../media/image560.png"/><Relationship Id="rId291" Type="http://schemas.openxmlformats.org/officeDocument/2006/relationships/image" Target="../media/image462.png"/><Relationship Id="rId305" Type="http://schemas.openxmlformats.org/officeDocument/2006/relationships/image" Target="../media/image469.png"/><Relationship Id="rId44" Type="http://schemas.openxmlformats.org/officeDocument/2006/relationships/customXml" Target="../ink/ink384.xml"/><Relationship Id="rId86" Type="http://schemas.openxmlformats.org/officeDocument/2006/relationships/customXml" Target="../ink/ink405.xml"/><Relationship Id="rId151" Type="http://schemas.openxmlformats.org/officeDocument/2006/relationships/image" Target="../media/image392.png"/><Relationship Id="rId193" Type="http://schemas.openxmlformats.org/officeDocument/2006/relationships/image" Target="../media/image413.png"/><Relationship Id="rId207" Type="http://schemas.openxmlformats.org/officeDocument/2006/relationships/image" Target="../media/image420.png"/><Relationship Id="rId249" Type="http://schemas.openxmlformats.org/officeDocument/2006/relationships/image" Target="../media/image441.png"/><Relationship Id="rId414" Type="http://schemas.openxmlformats.org/officeDocument/2006/relationships/customXml" Target="../ink/ink524.xml"/><Relationship Id="rId456" Type="http://schemas.openxmlformats.org/officeDocument/2006/relationships/customXml" Target="../ink/ink545.xml"/><Relationship Id="rId498" Type="http://schemas.openxmlformats.org/officeDocument/2006/relationships/customXml" Target="../ink/ink566.xml"/><Relationship Id="rId13" Type="http://schemas.openxmlformats.org/officeDocument/2006/relationships/image" Target="../media/image3230.png"/><Relationship Id="rId109" Type="http://schemas.openxmlformats.org/officeDocument/2006/relationships/image" Target="../media/image371.png"/><Relationship Id="rId260" Type="http://schemas.openxmlformats.org/officeDocument/2006/relationships/customXml" Target="../ink/ink492.xml"/><Relationship Id="rId55" Type="http://schemas.openxmlformats.org/officeDocument/2006/relationships/image" Target="../media/image344.png"/><Relationship Id="rId97" Type="http://schemas.openxmlformats.org/officeDocument/2006/relationships/image" Target="../media/image365.png"/><Relationship Id="rId120" Type="http://schemas.openxmlformats.org/officeDocument/2006/relationships/customXml" Target="../ink/ink422.xml"/><Relationship Id="rId162" Type="http://schemas.openxmlformats.org/officeDocument/2006/relationships/customXml" Target="../ink/ink443.xml"/><Relationship Id="rId218" Type="http://schemas.openxmlformats.org/officeDocument/2006/relationships/customXml" Target="../ink/ink471.xml"/><Relationship Id="rId425" Type="http://schemas.openxmlformats.org/officeDocument/2006/relationships/image" Target="../media/image529.png"/><Relationship Id="rId467" Type="http://schemas.openxmlformats.org/officeDocument/2006/relationships/image" Target="../media/image476.png"/><Relationship Id="rId271" Type="http://schemas.openxmlformats.org/officeDocument/2006/relationships/image" Target="../media/image452.png"/><Relationship Id="rId24" Type="http://schemas.openxmlformats.org/officeDocument/2006/relationships/customXml" Target="../ink/ink374.xml"/><Relationship Id="rId66" Type="http://schemas.openxmlformats.org/officeDocument/2006/relationships/customXml" Target="../ink/ink395.xml"/><Relationship Id="rId131" Type="http://schemas.openxmlformats.org/officeDocument/2006/relationships/image" Target="../media/image382.png"/><Relationship Id="rId173" Type="http://schemas.openxmlformats.org/officeDocument/2006/relationships/image" Target="../media/image403.png"/><Relationship Id="rId229" Type="http://schemas.openxmlformats.org/officeDocument/2006/relationships/image" Target="../media/image431.png"/><Relationship Id="rId436" Type="http://schemas.openxmlformats.org/officeDocument/2006/relationships/customXml" Target="../ink/ink535.xml"/><Relationship Id="rId240" Type="http://schemas.openxmlformats.org/officeDocument/2006/relationships/customXml" Target="../ink/ink482.xml"/><Relationship Id="rId478" Type="http://schemas.openxmlformats.org/officeDocument/2006/relationships/customXml" Target="../ink/ink556.xml"/><Relationship Id="rId35" Type="http://schemas.openxmlformats.org/officeDocument/2006/relationships/image" Target="../media/image334.png"/><Relationship Id="rId77" Type="http://schemas.openxmlformats.org/officeDocument/2006/relationships/image" Target="../media/image355.png"/><Relationship Id="rId100" Type="http://schemas.openxmlformats.org/officeDocument/2006/relationships/customXml" Target="../ink/ink412.xml"/><Relationship Id="rId282" Type="http://schemas.openxmlformats.org/officeDocument/2006/relationships/customXml" Target="../ink/ink503.xml"/><Relationship Id="rId503" Type="http://schemas.openxmlformats.org/officeDocument/2006/relationships/image" Target="../media/image36.png"/><Relationship Id="rId8" Type="http://schemas.openxmlformats.org/officeDocument/2006/relationships/customXml" Target="../ink/ink366.xml"/><Relationship Id="rId142" Type="http://schemas.openxmlformats.org/officeDocument/2006/relationships/customXml" Target="../ink/ink433.xml"/><Relationship Id="rId184" Type="http://schemas.openxmlformats.org/officeDocument/2006/relationships/customXml" Target="../ink/ink454.xml"/><Relationship Id="rId405" Type="http://schemas.openxmlformats.org/officeDocument/2006/relationships/image" Target="../media/image519.png"/><Relationship Id="rId447" Type="http://schemas.openxmlformats.org/officeDocument/2006/relationships/image" Target="../media/image473.png"/><Relationship Id="rId251" Type="http://schemas.openxmlformats.org/officeDocument/2006/relationships/image" Target="../media/image442.png"/><Relationship Id="rId489" Type="http://schemas.openxmlformats.org/officeDocument/2006/relationships/image" Target="../media/image561.png"/><Relationship Id="rId46" Type="http://schemas.openxmlformats.org/officeDocument/2006/relationships/customXml" Target="../ink/ink385.xml"/><Relationship Id="rId293" Type="http://schemas.openxmlformats.org/officeDocument/2006/relationships/image" Target="../media/image463.png"/><Relationship Id="rId307" Type="http://schemas.openxmlformats.org/officeDocument/2006/relationships/image" Target="../media/image470.png"/><Relationship Id="rId88" Type="http://schemas.openxmlformats.org/officeDocument/2006/relationships/customXml" Target="../ink/ink406.xml"/><Relationship Id="rId111" Type="http://schemas.openxmlformats.org/officeDocument/2006/relationships/image" Target="../media/image372.png"/><Relationship Id="rId153" Type="http://schemas.openxmlformats.org/officeDocument/2006/relationships/image" Target="../media/image393.png"/><Relationship Id="rId195" Type="http://schemas.openxmlformats.org/officeDocument/2006/relationships/image" Target="../media/image414.png"/><Relationship Id="rId209" Type="http://schemas.openxmlformats.org/officeDocument/2006/relationships/image" Target="../media/image421.png"/><Relationship Id="rId416" Type="http://schemas.openxmlformats.org/officeDocument/2006/relationships/customXml" Target="../ink/ink525.xml"/><Relationship Id="rId220" Type="http://schemas.openxmlformats.org/officeDocument/2006/relationships/customXml" Target="../ink/ink472.xml"/><Relationship Id="rId458" Type="http://schemas.openxmlformats.org/officeDocument/2006/relationships/customXml" Target="../ink/ink546.xml"/><Relationship Id="rId15" Type="http://schemas.openxmlformats.org/officeDocument/2006/relationships/image" Target="../media/image3240.png"/><Relationship Id="rId57" Type="http://schemas.openxmlformats.org/officeDocument/2006/relationships/image" Target="../media/image345.png"/><Relationship Id="rId262" Type="http://schemas.openxmlformats.org/officeDocument/2006/relationships/customXml" Target="../ink/ink493.xml"/><Relationship Id="rId99" Type="http://schemas.openxmlformats.org/officeDocument/2006/relationships/image" Target="../media/image366.png"/><Relationship Id="rId122" Type="http://schemas.openxmlformats.org/officeDocument/2006/relationships/customXml" Target="../ink/ink423.xml"/><Relationship Id="rId164" Type="http://schemas.openxmlformats.org/officeDocument/2006/relationships/customXml" Target="../ink/ink444.xml"/><Relationship Id="rId427" Type="http://schemas.openxmlformats.org/officeDocument/2006/relationships/image" Target="../media/image530.png"/><Relationship Id="rId469" Type="http://schemas.openxmlformats.org/officeDocument/2006/relationships/image" Target="../media/image477.png"/><Relationship Id="rId26" Type="http://schemas.openxmlformats.org/officeDocument/2006/relationships/customXml" Target="../ink/ink375.xml"/><Relationship Id="rId231" Type="http://schemas.openxmlformats.org/officeDocument/2006/relationships/image" Target="../media/image432.png"/><Relationship Id="rId273" Type="http://schemas.openxmlformats.org/officeDocument/2006/relationships/image" Target="../media/image453.png"/><Relationship Id="rId480" Type="http://schemas.openxmlformats.org/officeDocument/2006/relationships/customXml" Target="../ink/ink557.xml"/><Relationship Id="rId68" Type="http://schemas.openxmlformats.org/officeDocument/2006/relationships/customXml" Target="../ink/ink396.xml"/><Relationship Id="rId133" Type="http://schemas.openxmlformats.org/officeDocument/2006/relationships/image" Target="../media/image383.png"/><Relationship Id="rId175" Type="http://schemas.openxmlformats.org/officeDocument/2006/relationships/image" Target="../media/image404.png"/><Relationship Id="rId200" Type="http://schemas.openxmlformats.org/officeDocument/2006/relationships/customXml" Target="../ink/ink462.xml"/><Relationship Id="rId438" Type="http://schemas.openxmlformats.org/officeDocument/2006/relationships/customXml" Target="../ink/ink536.xml"/><Relationship Id="rId242" Type="http://schemas.openxmlformats.org/officeDocument/2006/relationships/customXml" Target="../ink/ink483.xml"/><Relationship Id="rId284" Type="http://schemas.openxmlformats.org/officeDocument/2006/relationships/customXml" Target="../ink/ink504.xml"/><Relationship Id="rId491" Type="http://schemas.openxmlformats.org/officeDocument/2006/relationships/image" Target="../media/image562.png"/><Relationship Id="rId37" Type="http://schemas.openxmlformats.org/officeDocument/2006/relationships/image" Target="../media/image335.png"/><Relationship Id="rId79" Type="http://schemas.openxmlformats.org/officeDocument/2006/relationships/image" Target="../media/image356.png"/><Relationship Id="rId102" Type="http://schemas.openxmlformats.org/officeDocument/2006/relationships/customXml" Target="../ink/ink413.xml"/><Relationship Id="rId144" Type="http://schemas.openxmlformats.org/officeDocument/2006/relationships/customXml" Target="../ink/ink434.xml"/><Relationship Id="rId90" Type="http://schemas.openxmlformats.org/officeDocument/2006/relationships/customXml" Target="../ink/ink407.xml"/><Relationship Id="rId186" Type="http://schemas.openxmlformats.org/officeDocument/2006/relationships/customXml" Target="../ink/ink455.xml"/><Relationship Id="rId407" Type="http://schemas.openxmlformats.org/officeDocument/2006/relationships/image" Target="../media/image520.png"/><Relationship Id="rId449" Type="http://schemas.openxmlformats.org/officeDocument/2006/relationships/image" Target="../media/image474.png"/><Relationship Id="rId211" Type="http://schemas.openxmlformats.org/officeDocument/2006/relationships/image" Target="../media/image422.png"/><Relationship Id="rId253" Type="http://schemas.openxmlformats.org/officeDocument/2006/relationships/image" Target="../media/image443.png"/><Relationship Id="rId295" Type="http://schemas.openxmlformats.org/officeDocument/2006/relationships/image" Target="../media/image464.png"/><Relationship Id="rId309" Type="http://schemas.openxmlformats.org/officeDocument/2006/relationships/image" Target="../media/image471.png"/><Relationship Id="rId460" Type="http://schemas.openxmlformats.org/officeDocument/2006/relationships/customXml" Target="../ink/ink547.xml"/><Relationship Id="rId48" Type="http://schemas.openxmlformats.org/officeDocument/2006/relationships/customXml" Target="../ink/ink386.xml"/><Relationship Id="rId113" Type="http://schemas.openxmlformats.org/officeDocument/2006/relationships/image" Target="../media/image373.png"/></Relationships>
</file>

<file path=ppt/slides/_rels/slide93.xml.rels><?xml version="1.0" encoding="UTF-8" standalone="yes"?>
<Relationships xmlns="http://schemas.openxmlformats.org/package/2006/relationships"><Relationship Id="rId671" Type="http://schemas.openxmlformats.org/officeDocument/2006/relationships/customXml" Target="../ink/ink703.xml"/><Relationship Id="rId769" Type="http://schemas.openxmlformats.org/officeDocument/2006/relationships/customXml" Target="../ink/ink744.xml"/><Relationship Id="rId976" Type="http://schemas.openxmlformats.org/officeDocument/2006/relationships/customXml" Target="../ink/ink848.xml"/><Relationship Id="rId531" Type="http://schemas.openxmlformats.org/officeDocument/2006/relationships/customXml" Target="../ink/ink633.xml"/><Relationship Id="rId629" Type="http://schemas.openxmlformats.org/officeDocument/2006/relationships/customXml" Target="../ink/ink682.xml"/><Relationship Id="rId836" Type="http://schemas.openxmlformats.org/officeDocument/2006/relationships/image" Target="../media/image778.png"/><Relationship Id="rId475" Type="http://schemas.openxmlformats.org/officeDocument/2006/relationships/customXml" Target="../ink/ink605.xml"/><Relationship Id="rId903" Type="http://schemas.openxmlformats.org/officeDocument/2006/relationships/customXml" Target="../ink/ink811.xml"/><Relationship Id="rId32" Type="http://schemas.openxmlformats.org/officeDocument/2006/relationships/customXml" Target="../ink/ink572.xml"/><Relationship Id="rId542" Type="http://schemas.openxmlformats.org/officeDocument/2006/relationships/image" Target="../media/image630.png"/><Relationship Id="rId847" Type="http://schemas.openxmlformats.org/officeDocument/2006/relationships/customXml" Target="../ink/ink783.xml"/><Relationship Id="rId486" Type="http://schemas.openxmlformats.org/officeDocument/2006/relationships/image" Target="../media/image602.png"/><Relationship Id="rId707" Type="http://schemas.openxmlformats.org/officeDocument/2006/relationships/customXml" Target="../ink/ink713.xml"/><Relationship Id="rId914" Type="http://schemas.openxmlformats.org/officeDocument/2006/relationships/customXml" Target="../ink/ink817.xml"/><Relationship Id="rId553" Type="http://schemas.openxmlformats.org/officeDocument/2006/relationships/customXml" Target="../ink/ink644.xml"/><Relationship Id="rId760" Type="http://schemas.openxmlformats.org/officeDocument/2006/relationships/image" Target="../media/image740.png"/><Relationship Id="rId858" Type="http://schemas.openxmlformats.org/officeDocument/2006/relationships/image" Target="../media/image789.png"/><Relationship Id="rId497" Type="http://schemas.openxmlformats.org/officeDocument/2006/relationships/customXml" Target="../ink/ink616.xml"/><Relationship Id="rId620" Type="http://schemas.openxmlformats.org/officeDocument/2006/relationships/image" Target="../media/image670.png"/><Relationship Id="rId718" Type="http://schemas.openxmlformats.org/officeDocument/2006/relationships/image" Target="../media/image719.png"/><Relationship Id="rId925" Type="http://schemas.openxmlformats.org/officeDocument/2006/relationships/image" Target="../media/image821.png"/><Relationship Id="rId564" Type="http://schemas.openxmlformats.org/officeDocument/2006/relationships/image" Target="../media/image641.png"/><Relationship Id="rId771" Type="http://schemas.openxmlformats.org/officeDocument/2006/relationships/customXml" Target="../ink/ink745.xml"/><Relationship Id="rId869" Type="http://schemas.openxmlformats.org/officeDocument/2006/relationships/customXml" Target="../ink/ink794.xml"/><Relationship Id="rId424" Type="http://schemas.openxmlformats.org/officeDocument/2006/relationships/image" Target="../media/image571.png"/><Relationship Id="rId631" Type="http://schemas.openxmlformats.org/officeDocument/2006/relationships/customXml" Target="../ink/ink683.xml"/><Relationship Id="rId729" Type="http://schemas.openxmlformats.org/officeDocument/2006/relationships/customXml" Target="../ink/ink724.xml"/><Relationship Id="rId533" Type="http://schemas.openxmlformats.org/officeDocument/2006/relationships/customXml" Target="../ink/ink634.xml"/><Relationship Id="rId936" Type="http://schemas.openxmlformats.org/officeDocument/2006/relationships/customXml" Target="../ink/ink828.xml"/><Relationship Id="rId978" Type="http://schemas.openxmlformats.org/officeDocument/2006/relationships/customXml" Target="../ink/ink849.xml"/><Relationship Id="rId575" Type="http://schemas.openxmlformats.org/officeDocument/2006/relationships/customXml" Target="../ink/ink655.xml"/><Relationship Id="rId740" Type="http://schemas.openxmlformats.org/officeDocument/2006/relationships/image" Target="../media/image730.png"/><Relationship Id="rId782" Type="http://schemas.openxmlformats.org/officeDocument/2006/relationships/image" Target="../media/image751.png"/><Relationship Id="rId838" Type="http://schemas.openxmlformats.org/officeDocument/2006/relationships/image" Target="../media/image779.png"/><Relationship Id="rId435" Type="http://schemas.openxmlformats.org/officeDocument/2006/relationships/customXml" Target="../ink/ink585.xml"/><Relationship Id="rId477" Type="http://schemas.openxmlformats.org/officeDocument/2006/relationships/customXml" Target="../ink/ink606.xml"/><Relationship Id="rId600" Type="http://schemas.openxmlformats.org/officeDocument/2006/relationships/image" Target="../media/image660.png"/><Relationship Id="rId642" Type="http://schemas.openxmlformats.org/officeDocument/2006/relationships/image" Target="../media/image681.png"/><Relationship Id="rId502" Type="http://schemas.openxmlformats.org/officeDocument/2006/relationships/image" Target="../media/image610.png"/><Relationship Id="rId891" Type="http://schemas.openxmlformats.org/officeDocument/2006/relationships/customXml" Target="../ink/ink805.xml"/><Relationship Id="rId905" Type="http://schemas.openxmlformats.org/officeDocument/2006/relationships/image" Target="../media/image495.png"/><Relationship Id="rId947" Type="http://schemas.openxmlformats.org/officeDocument/2006/relationships/image" Target="../media/image832.png"/><Relationship Id="rId34" Type="http://schemas.openxmlformats.org/officeDocument/2006/relationships/customXml" Target="../ink/ink573.xml"/><Relationship Id="rId544" Type="http://schemas.openxmlformats.org/officeDocument/2006/relationships/image" Target="../media/image631.png"/><Relationship Id="rId586" Type="http://schemas.openxmlformats.org/officeDocument/2006/relationships/image" Target="../media/image652.png"/><Relationship Id="rId751" Type="http://schemas.openxmlformats.org/officeDocument/2006/relationships/customXml" Target="../ink/ink735.xml"/><Relationship Id="rId793" Type="http://schemas.openxmlformats.org/officeDocument/2006/relationships/customXml" Target="../ink/ink756.xml"/><Relationship Id="rId807" Type="http://schemas.openxmlformats.org/officeDocument/2006/relationships/customXml" Target="../ink/ink763.xml"/><Relationship Id="rId849" Type="http://schemas.openxmlformats.org/officeDocument/2006/relationships/customXml" Target="../ink/ink784.xml"/><Relationship Id="rId446" Type="http://schemas.openxmlformats.org/officeDocument/2006/relationships/image" Target="../media/image582.png"/><Relationship Id="rId611" Type="http://schemas.openxmlformats.org/officeDocument/2006/relationships/customXml" Target="../ink/ink673.xml"/><Relationship Id="rId653" Type="http://schemas.openxmlformats.org/officeDocument/2006/relationships/customXml" Target="../ink/ink694.xml"/><Relationship Id="rId488" Type="http://schemas.openxmlformats.org/officeDocument/2006/relationships/image" Target="../media/image603.png"/><Relationship Id="rId709" Type="http://schemas.openxmlformats.org/officeDocument/2006/relationships/customXml" Target="../ink/ink714.xml"/><Relationship Id="rId860" Type="http://schemas.openxmlformats.org/officeDocument/2006/relationships/image" Target="../media/image790.png"/><Relationship Id="rId916" Type="http://schemas.openxmlformats.org/officeDocument/2006/relationships/customXml" Target="../ink/ink818.xml"/><Relationship Id="rId958" Type="http://schemas.openxmlformats.org/officeDocument/2006/relationships/customXml" Target="../ink/ink839.xml"/><Relationship Id="rId513" Type="http://schemas.openxmlformats.org/officeDocument/2006/relationships/customXml" Target="../ink/ink624.xml"/><Relationship Id="rId555" Type="http://schemas.openxmlformats.org/officeDocument/2006/relationships/customXml" Target="../ink/ink645.xml"/><Relationship Id="rId597" Type="http://schemas.openxmlformats.org/officeDocument/2006/relationships/customXml" Target="../ink/ink666.xml"/><Relationship Id="rId720" Type="http://schemas.openxmlformats.org/officeDocument/2006/relationships/image" Target="../media/image720.png"/><Relationship Id="rId762" Type="http://schemas.openxmlformats.org/officeDocument/2006/relationships/image" Target="../media/image741.png"/><Relationship Id="rId818" Type="http://schemas.openxmlformats.org/officeDocument/2006/relationships/image" Target="../media/image769.png"/><Relationship Id="rId457" Type="http://schemas.openxmlformats.org/officeDocument/2006/relationships/customXml" Target="../ink/ink596.xml"/><Relationship Id="rId622" Type="http://schemas.openxmlformats.org/officeDocument/2006/relationships/image" Target="../media/image671.png"/><Relationship Id="rId499" Type="http://schemas.openxmlformats.org/officeDocument/2006/relationships/customXml" Target="../ink/ink617.xml"/><Relationship Id="rId664" Type="http://schemas.openxmlformats.org/officeDocument/2006/relationships/image" Target="../media/image692.png"/><Relationship Id="rId871" Type="http://schemas.openxmlformats.org/officeDocument/2006/relationships/customXml" Target="../ink/ink795.xml"/><Relationship Id="rId927" Type="http://schemas.openxmlformats.org/officeDocument/2006/relationships/image" Target="../media/image822.png"/><Relationship Id="rId969" Type="http://schemas.openxmlformats.org/officeDocument/2006/relationships/image" Target="../media/image4780.png"/><Relationship Id="rId524" Type="http://schemas.openxmlformats.org/officeDocument/2006/relationships/image" Target="../media/image621.png"/><Relationship Id="rId566" Type="http://schemas.openxmlformats.org/officeDocument/2006/relationships/image" Target="../media/image642.png"/><Relationship Id="rId731" Type="http://schemas.openxmlformats.org/officeDocument/2006/relationships/customXml" Target="../ink/ink725.xml"/><Relationship Id="rId773" Type="http://schemas.openxmlformats.org/officeDocument/2006/relationships/customXml" Target="../ink/ink746.xml"/><Relationship Id="rId426" Type="http://schemas.openxmlformats.org/officeDocument/2006/relationships/image" Target="../media/image572.png"/><Relationship Id="rId633" Type="http://schemas.openxmlformats.org/officeDocument/2006/relationships/customXml" Target="../ink/ink684.xml"/><Relationship Id="rId829" Type="http://schemas.openxmlformats.org/officeDocument/2006/relationships/customXml" Target="../ink/ink774.xml"/><Relationship Id="rId980" Type="http://schemas.openxmlformats.org/officeDocument/2006/relationships/customXml" Target="../ink/ink850.xml"/><Relationship Id="rId468" Type="http://schemas.openxmlformats.org/officeDocument/2006/relationships/image" Target="../media/image593.png"/><Relationship Id="rId675" Type="http://schemas.openxmlformats.org/officeDocument/2006/relationships/customXml" Target="../ink/ink705.xml"/><Relationship Id="rId840" Type="http://schemas.openxmlformats.org/officeDocument/2006/relationships/image" Target="../media/image780.png"/><Relationship Id="rId882" Type="http://schemas.openxmlformats.org/officeDocument/2006/relationships/image" Target="../media/image801.png"/><Relationship Id="rId938" Type="http://schemas.openxmlformats.org/officeDocument/2006/relationships/customXml" Target="../ink/ink829.xml"/><Relationship Id="rId535" Type="http://schemas.openxmlformats.org/officeDocument/2006/relationships/customXml" Target="../ink/ink635.xml"/><Relationship Id="rId577" Type="http://schemas.openxmlformats.org/officeDocument/2006/relationships/customXml" Target="../ink/ink656.xml"/><Relationship Id="rId700" Type="http://schemas.openxmlformats.org/officeDocument/2006/relationships/image" Target="../media/image710.png"/><Relationship Id="rId742" Type="http://schemas.openxmlformats.org/officeDocument/2006/relationships/image" Target="../media/image731.png"/><Relationship Id="rId602" Type="http://schemas.openxmlformats.org/officeDocument/2006/relationships/image" Target="../media/image661.png"/><Relationship Id="rId784" Type="http://schemas.openxmlformats.org/officeDocument/2006/relationships/image" Target="../media/image752.png"/><Relationship Id="rId437" Type="http://schemas.openxmlformats.org/officeDocument/2006/relationships/customXml" Target="../ink/ink586.xml"/><Relationship Id="rId479" Type="http://schemas.openxmlformats.org/officeDocument/2006/relationships/customXml" Target="../ink/ink607.xml"/><Relationship Id="rId644" Type="http://schemas.openxmlformats.org/officeDocument/2006/relationships/image" Target="../media/image682.png"/><Relationship Id="rId851" Type="http://schemas.openxmlformats.org/officeDocument/2006/relationships/customXml" Target="../ink/ink785.xml"/><Relationship Id="rId893" Type="http://schemas.openxmlformats.org/officeDocument/2006/relationships/customXml" Target="../ink/ink806.xml"/><Relationship Id="rId907" Type="http://schemas.openxmlformats.org/officeDocument/2006/relationships/image" Target="../media/image496.png"/><Relationship Id="rId36" Type="http://schemas.openxmlformats.org/officeDocument/2006/relationships/customXml" Target="../ink/ink574.xml"/><Relationship Id="rId490" Type="http://schemas.openxmlformats.org/officeDocument/2006/relationships/image" Target="../media/image604.png"/><Relationship Id="rId504" Type="http://schemas.openxmlformats.org/officeDocument/2006/relationships/image" Target="../media/image611.png"/><Relationship Id="rId546" Type="http://schemas.openxmlformats.org/officeDocument/2006/relationships/image" Target="../media/image632.png"/><Relationship Id="rId711" Type="http://schemas.openxmlformats.org/officeDocument/2006/relationships/customXml" Target="../ink/ink715.xml"/><Relationship Id="rId753" Type="http://schemas.openxmlformats.org/officeDocument/2006/relationships/customXml" Target="../ink/ink736.xml"/><Relationship Id="rId949" Type="http://schemas.openxmlformats.org/officeDocument/2006/relationships/image" Target="../media/image833.png"/><Relationship Id="rId588" Type="http://schemas.openxmlformats.org/officeDocument/2006/relationships/image" Target="../media/image653.png"/><Relationship Id="rId795" Type="http://schemas.openxmlformats.org/officeDocument/2006/relationships/customXml" Target="../ink/ink757.xml"/><Relationship Id="rId809" Type="http://schemas.openxmlformats.org/officeDocument/2006/relationships/customXml" Target="../ink/ink764.xml"/><Relationship Id="rId960" Type="http://schemas.openxmlformats.org/officeDocument/2006/relationships/customXml" Target="../ink/ink840.xml"/><Relationship Id="rId448" Type="http://schemas.openxmlformats.org/officeDocument/2006/relationships/image" Target="../media/image583.png"/><Relationship Id="rId613" Type="http://schemas.openxmlformats.org/officeDocument/2006/relationships/customXml" Target="../ink/ink674.xml"/><Relationship Id="rId655" Type="http://schemas.openxmlformats.org/officeDocument/2006/relationships/customXml" Target="../ink/ink695.xml"/><Relationship Id="rId820" Type="http://schemas.openxmlformats.org/officeDocument/2006/relationships/image" Target="../media/image770.png"/><Relationship Id="rId862" Type="http://schemas.openxmlformats.org/officeDocument/2006/relationships/image" Target="../media/image791.png"/><Relationship Id="rId918" Type="http://schemas.openxmlformats.org/officeDocument/2006/relationships/customXml" Target="../ink/ink819.xml"/><Relationship Id="rId515" Type="http://schemas.openxmlformats.org/officeDocument/2006/relationships/customXml" Target="../ink/ink625.xml"/><Relationship Id="rId722" Type="http://schemas.openxmlformats.org/officeDocument/2006/relationships/image" Target="../media/image721.png"/><Relationship Id="rId557" Type="http://schemas.openxmlformats.org/officeDocument/2006/relationships/customXml" Target="../ink/ink646.xml"/><Relationship Id="rId599" Type="http://schemas.openxmlformats.org/officeDocument/2006/relationships/customXml" Target="../ink/ink667.xml"/><Relationship Id="rId764" Type="http://schemas.openxmlformats.org/officeDocument/2006/relationships/image" Target="../media/image742.png"/><Relationship Id="rId971" Type="http://schemas.openxmlformats.org/officeDocument/2006/relationships/image" Target="../media/image4790.png"/><Relationship Id="rId417" Type="http://schemas.openxmlformats.org/officeDocument/2006/relationships/image" Target="../media/image655.png"/><Relationship Id="rId459" Type="http://schemas.openxmlformats.org/officeDocument/2006/relationships/customXml" Target="../ink/ink597.xml"/><Relationship Id="rId624" Type="http://schemas.openxmlformats.org/officeDocument/2006/relationships/image" Target="../media/image672.png"/><Relationship Id="rId666" Type="http://schemas.openxmlformats.org/officeDocument/2006/relationships/image" Target="../media/image693.png"/><Relationship Id="rId831" Type="http://schemas.openxmlformats.org/officeDocument/2006/relationships/customXml" Target="../ink/ink775.xml"/><Relationship Id="rId873" Type="http://schemas.openxmlformats.org/officeDocument/2006/relationships/customXml" Target="../ink/ink796.xml"/><Relationship Id="rId470" Type="http://schemas.openxmlformats.org/officeDocument/2006/relationships/image" Target="../media/image594.png"/><Relationship Id="rId526" Type="http://schemas.openxmlformats.org/officeDocument/2006/relationships/image" Target="../media/image622.png"/><Relationship Id="rId929" Type="http://schemas.openxmlformats.org/officeDocument/2006/relationships/image" Target="../media/image823.png"/><Relationship Id="rId568" Type="http://schemas.openxmlformats.org/officeDocument/2006/relationships/image" Target="../media/image643.png"/><Relationship Id="rId733" Type="http://schemas.openxmlformats.org/officeDocument/2006/relationships/customXml" Target="../ink/ink726.xml"/><Relationship Id="rId775" Type="http://schemas.openxmlformats.org/officeDocument/2006/relationships/customXml" Target="../ink/ink747.xml"/><Relationship Id="rId940" Type="http://schemas.openxmlformats.org/officeDocument/2006/relationships/customXml" Target="../ink/ink830.xml"/><Relationship Id="rId428" Type="http://schemas.openxmlformats.org/officeDocument/2006/relationships/image" Target="../media/image573.png"/><Relationship Id="rId635" Type="http://schemas.openxmlformats.org/officeDocument/2006/relationships/customXml" Target="../ink/ink685.xml"/><Relationship Id="rId677" Type="http://schemas.openxmlformats.org/officeDocument/2006/relationships/customXml" Target="../ink/ink706.xml"/><Relationship Id="rId800" Type="http://schemas.openxmlformats.org/officeDocument/2006/relationships/image" Target="../media/image760.png"/><Relationship Id="rId842" Type="http://schemas.openxmlformats.org/officeDocument/2006/relationships/image" Target="../media/image781.png"/><Relationship Id="rId481" Type="http://schemas.openxmlformats.org/officeDocument/2006/relationships/customXml" Target="../ink/ink608.xml"/><Relationship Id="rId702" Type="http://schemas.openxmlformats.org/officeDocument/2006/relationships/image" Target="../media/image711.png"/><Relationship Id="rId884" Type="http://schemas.openxmlformats.org/officeDocument/2006/relationships/image" Target="../media/image802.png"/><Relationship Id="rId537" Type="http://schemas.openxmlformats.org/officeDocument/2006/relationships/customXml" Target="../ink/ink636.xml"/><Relationship Id="rId579" Type="http://schemas.openxmlformats.org/officeDocument/2006/relationships/customXml" Target="../ink/ink657.xml"/><Relationship Id="rId744" Type="http://schemas.openxmlformats.org/officeDocument/2006/relationships/image" Target="../media/image492.png"/><Relationship Id="rId786" Type="http://schemas.openxmlformats.org/officeDocument/2006/relationships/image" Target="../media/image753.png"/><Relationship Id="rId951" Type="http://schemas.openxmlformats.org/officeDocument/2006/relationships/image" Target="../media/image834.png"/><Relationship Id="rId439" Type="http://schemas.openxmlformats.org/officeDocument/2006/relationships/customXml" Target="../ink/ink587.xml"/><Relationship Id="rId590" Type="http://schemas.openxmlformats.org/officeDocument/2006/relationships/image" Target="../media/image654.png"/><Relationship Id="rId604" Type="http://schemas.openxmlformats.org/officeDocument/2006/relationships/image" Target="../media/image662.png"/><Relationship Id="rId646" Type="http://schemas.openxmlformats.org/officeDocument/2006/relationships/image" Target="../media/image683.png"/><Relationship Id="rId811" Type="http://schemas.openxmlformats.org/officeDocument/2006/relationships/customXml" Target="../ink/ink765.xml"/><Relationship Id="rId450" Type="http://schemas.openxmlformats.org/officeDocument/2006/relationships/image" Target="../media/image584.png"/><Relationship Id="rId506" Type="http://schemas.openxmlformats.org/officeDocument/2006/relationships/image" Target="../media/image612.png"/><Relationship Id="rId853" Type="http://schemas.openxmlformats.org/officeDocument/2006/relationships/customXml" Target="../ink/ink786.xml"/><Relationship Id="rId895" Type="http://schemas.openxmlformats.org/officeDocument/2006/relationships/customXml" Target="../ink/ink807.xml"/><Relationship Id="rId909" Type="http://schemas.openxmlformats.org/officeDocument/2006/relationships/image" Target="../media/image813.png"/><Relationship Id="rId38" Type="http://schemas.openxmlformats.org/officeDocument/2006/relationships/customXml" Target="../ink/ink575.xml"/><Relationship Id="rId492" Type="http://schemas.openxmlformats.org/officeDocument/2006/relationships/image" Target="../media/image605.png"/><Relationship Id="rId548" Type="http://schemas.openxmlformats.org/officeDocument/2006/relationships/image" Target="../media/image633.png"/><Relationship Id="rId713" Type="http://schemas.openxmlformats.org/officeDocument/2006/relationships/customXml" Target="../ink/ink716.xml"/><Relationship Id="rId755" Type="http://schemas.openxmlformats.org/officeDocument/2006/relationships/customXml" Target="../ink/ink737.xml"/><Relationship Id="rId797" Type="http://schemas.openxmlformats.org/officeDocument/2006/relationships/customXml" Target="../ink/ink758.xml"/><Relationship Id="rId920" Type="http://schemas.openxmlformats.org/officeDocument/2006/relationships/customXml" Target="../ink/ink820.xml"/><Relationship Id="rId962" Type="http://schemas.openxmlformats.org/officeDocument/2006/relationships/customXml" Target="../ink/ink841.xml"/><Relationship Id="rId615" Type="http://schemas.openxmlformats.org/officeDocument/2006/relationships/customXml" Target="../ink/ink675.xml"/><Relationship Id="rId822" Type="http://schemas.openxmlformats.org/officeDocument/2006/relationships/image" Target="../media/image771.png"/><Relationship Id="rId657" Type="http://schemas.openxmlformats.org/officeDocument/2006/relationships/customXml" Target="../ink/ink696.xml"/><Relationship Id="rId699" Type="http://schemas.openxmlformats.org/officeDocument/2006/relationships/customXml" Target="../ink/ink709.xml"/><Relationship Id="rId864" Type="http://schemas.openxmlformats.org/officeDocument/2006/relationships/image" Target="../media/image792.png"/><Relationship Id="rId461" Type="http://schemas.openxmlformats.org/officeDocument/2006/relationships/customXml" Target="../ink/ink598.xml"/><Relationship Id="rId517" Type="http://schemas.openxmlformats.org/officeDocument/2006/relationships/customXml" Target="../ink/ink626.xml"/><Relationship Id="rId559" Type="http://schemas.openxmlformats.org/officeDocument/2006/relationships/customXml" Target="../ink/ink647.xml"/><Relationship Id="rId724" Type="http://schemas.openxmlformats.org/officeDocument/2006/relationships/image" Target="../media/image722.png"/><Relationship Id="rId766" Type="http://schemas.openxmlformats.org/officeDocument/2006/relationships/image" Target="../media/image743.png"/><Relationship Id="rId931" Type="http://schemas.openxmlformats.org/officeDocument/2006/relationships/image" Target="../media/image824.png"/><Relationship Id="rId419" Type="http://schemas.openxmlformats.org/officeDocument/2006/relationships/customXml" Target="../ink/ink577.xml"/><Relationship Id="rId570" Type="http://schemas.openxmlformats.org/officeDocument/2006/relationships/image" Target="../media/image644.png"/><Relationship Id="rId626" Type="http://schemas.openxmlformats.org/officeDocument/2006/relationships/image" Target="../media/image673.png"/><Relationship Id="rId973" Type="http://schemas.openxmlformats.org/officeDocument/2006/relationships/image" Target="../media/image4800.png"/><Relationship Id="rId430" Type="http://schemas.openxmlformats.org/officeDocument/2006/relationships/image" Target="../media/image574.png"/><Relationship Id="rId668" Type="http://schemas.openxmlformats.org/officeDocument/2006/relationships/image" Target="../media/image694.png"/><Relationship Id="rId833" Type="http://schemas.openxmlformats.org/officeDocument/2006/relationships/customXml" Target="../ink/ink776.xml"/><Relationship Id="rId875" Type="http://schemas.openxmlformats.org/officeDocument/2006/relationships/customXml" Target="../ink/ink797.xml"/><Relationship Id="rId472" Type="http://schemas.openxmlformats.org/officeDocument/2006/relationships/image" Target="../media/image595.png"/><Relationship Id="rId528" Type="http://schemas.openxmlformats.org/officeDocument/2006/relationships/image" Target="../media/image623.png"/><Relationship Id="rId735" Type="http://schemas.openxmlformats.org/officeDocument/2006/relationships/customXml" Target="../ink/ink727.xml"/><Relationship Id="rId900" Type="http://schemas.openxmlformats.org/officeDocument/2006/relationships/image" Target="../media/image36.png"/><Relationship Id="rId942" Type="http://schemas.openxmlformats.org/officeDocument/2006/relationships/customXml" Target="../ink/ink831.xml"/><Relationship Id="rId581" Type="http://schemas.openxmlformats.org/officeDocument/2006/relationships/customXml" Target="../ink/ink658.xml"/><Relationship Id="rId777" Type="http://schemas.openxmlformats.org/officeDocument/2006/relationships/customXml" Target="../ink/ink748.xml"/><Relationship Id="rId637" Type="http://schemas.openxmlformats.org/officeDocument/2006/relationships/customXml" Target="../ink/ink686.xml"/><Relationship Id="rId679" Type="http://schemas.openxmlformats.org/officeDocument/2006/relationships/customXml" Target="../ink/ink707.xml"/><Relationship Id="rId802" Type="http://schemas.openxmlformats.org/officeDocument/2006/relationships/image" Target="../media/image761.png"/><Relationship Id="rId844" Type="http://schemas.openxmlformats.org/officeDocument/2006/relationships/image" Target="../media/image782.png"/><Relationship Id="rId886" Type="http://schemas.openxmlformats.org/officeDocument/2006/relationships/image" Target="../media/image803.png"/><Relationship Id="rId2" Type="http://schemas.openxmlformats.org/officeDocument/2006/relationships/customXml" Target="../ink/ink569.xml"/><Relationship Id="rId441" Type="http://schemas.openxmlformats.org/officeDocument/2006/relationships/customXml" Target="../ink/ink588.xml"/><Relationship Id="rId483" Type="http://schemas.openxmlformats.org/officeDocument/2006/relationships/customXml" Target="../ink/ink609.xml"/><Relationship Id="rId539" Type="http://schemas.openxmlformats.org/officeDocument/2006/relationships/customXml" Target="../ink/ink637.xml"/><Relationship Id="rId704" Type="http://schemas.openxmlformats.org/officeDocument/2006/relationships/image" Target="../media/image712.png"/><Relationship Id="rId746" Type="http://schemas.openxmlformats.org/officeDocument/2006/relationships/image" Target="../media/image733.png"/><Relationship Id="rId911" Type="http://schemas.openxmlformats.org/officeDocument/2006/relationships/image" Target="../media/image814.png"/><Relationship Id="rId550" Type="http://schemas.openxmlformats.org/officeDocument/2006/relationships/image" Target="../media/image634.png"/><Relationship Id="rId788" Type="http://schemas.openxmlformats.org/officeDocument/2006/relationships/image" Target="../media/image754.png"/><Relationship Id="rId953" Type="http://schemas.openxmlformats.org/officeDocument/2006/relationships/image" Target="../media/image835.png"/><Relationship Id="rId592" Type="http://schemas.openxmlformats.org/officeDocument/2006/relationships/image" Target="../media/image656.png"/><Relationship Id="rId606" Type="http://schemas.openxmlformats.org/officeDocument/2006/relationships/image" Target="../media/image663.png"/><Relationship Id="rId648" Type="http://schemas.openxmlformats.org/officeDocument/2006/relationships/image" Target="../media/image684.png"/><Relationship Id="rId813" Type="http://schemas.openxmlformats.org/officeDocument/2006/relationships/customXml" Target="../ink/ink766.xml"/><Relationship Id="rId855" Type="http://schemas.openxmlformats.org/officeDocument/2006/relationships/customXml" Target="../ink/ink787.xml"/><Relationship Id="rId452" Type="http://schemas.openxmlformats.org/officeDocument/2006/relationships/image" Target="../media/image585.png"/><Relationship Id="rId494" Type="http://schemas.openxmlformats.org/officeDocument/2006/relationships/image" Target="../media/image606.png"/><Relationship Id="rId508" Type="http://schemas.openxmlformats.org/officeDocument/2006/relationships/image" Target="../media/image482.png"/><Relationship Id="rId715" Type="http://schemas.openxmlformats.org/officeDocument/2006/relationships/customXml" Target="../ink/ink717.xml"/><Relationship Id="rId897" Type="http://schemas.openxmlformats.org/officeDocument/2006/relationships/customXml" Target="../ink/ink808.xml"/><Relationship Id="rId922" Type="http://schemas.openxmlformats.org/officeDocument/2006/relationships/customXml" Target="../ink/ink821.xml"/><Relationship Id="rId757" Type="http://schemas.openxmlformats.org/officeDocument/2006/relationships/customXml" Target="../ink/ink738.xml"/><Relationship Id="rId799" Type="http://schemas.openxmlformats.org/officeDocument/2006/relationships/customXml" Target="../ink/ink759.xml"/><Relationship Id="rId964" Type="http://schemas.openxmlformats.org/officeDocument/2006/relationships/customXml" Target="../ink/ink842.xml"/><Relationship Id="rId561" Type="http://schemas.openxmlformats.org/officeDocument/2006/relationships/customXml" Target="../ink/ink648.xml"/><Relationship Id="rId617" Type="http://schemas.openxmlformats.org/officeDocument/2006/relationships/customXml" Target="../ink/ink676.xml"/><Relationship Id="rId659" Type="http://schemas.openxmlformats.org/officeDocument/2006/relationships/customXml" Target="../ink/ink697.xml"/><Relationship Id="rId824" Type="http://schemas.openxmlformats.org/officeDocument/2006/relationships/image" Target="../media/image772.png"/><Relationship Id="rId866" Type="http://schemas.openxmlformats.org/officeDocument/2006/relationships/image" Target="../media/image793.png"/><Relationship Id="rId421" Type="http://schemas.openxmlformats.org/officeDocument/2006/relationships/customXml" Target="../ink/ink578.xml"/><Relationship Id="rId463" Type="http://schemas.openxmlformats.org/officeDocument/2006/relationships/customXml" Target="../ink/ink599.xml"/><Relationship Id="rId519" Type="http://schemas.openxmlformats.org/officeDocument/2006/relationships/customXml" Target="../ink/ink627.xml"/><Relationship Id="rId670" Type="http://schemas.openxmlformats.org/officeDocument/2006/relationships/image" Target="../media/image695.png"/><Relationship Id="rId530" Type="http://schemas.openxmlformats.org/officeDocument/2006/relationships/image" Target="../media/image624.png"/><Relationship Id="rId726" Type="http://schemas.openxmlformats.org/officeDocument/2006/relationships/image" Target="../media/image490.png"/><Relationship Id="rId768" Type="http://schemas.openxmlformats.org/officeDocument/2006/relationships/image" Target="../media/image744.png"/><Relationship Id="rId933" Type="http://schemas.openxmlformats.org/officeDocument/2006/relationships/image" Target="../media/image497.png"/><Relationship Id="rId975" Type="http://schemas.openxmlformats.org/officeDocument/2006/relationships/image" Target="../media/image4811.png"/><Relationship Id="rId572" Type="http://schemas.openxmlformats.org/officeDocument/2006/relationships/image" Target="../media/image645.png"/><Relationship Id="rId628" Type="http://schemas.openxmlformats.org/officeDocument/2006/relationships/image" Target="../media/image674.png"/><Relationship Id="rId835" Type="http://schemas.openxmlformats.org/officeDocument/2006/relationships/customXml" Target="../ink/ink777.xml"/><Relationship Id="rId432" Type="http://schemas.openxmlformats.org/officeDocument/2006/relationships/image" Target="../media/image575.png"/><Relationship Id="rId474" Type="http://schemas.openxmlformats.org/officeDocument/2006/relationships/image" Target="../media/image596.png"/><Relationship Id="rId877" Type="http://schemas.openxmlformats.org/officeDocument/2006/relationships/customXml" Target="../ink/ink798.xml"/><Relationship Id="rId681" Type="http://schemas.openxmlformats.org/officeDocument/2006/relationships/customXml" Target="../ink/ink708.xml"/><Relationship Id="rId737" Type="http://schemas.openxmlformats.org/officeDocument/2006/relationships/customXml" Target="../ink/ink728.xml"/><Relationship Id="rId779" Type="http://schemas.openxmlformats.org/officeDocument/2006/relationships/customXml" Target="../ink/ink749.xml"/><Relationship Id="rId902" Type="http://schemas.openxmlformats.org/officeDocument/2006/relationships/image" Target="../media/image494.png"/><Relationship Id="rId944" Type="http://schemas.openxmlformats.org/officeDocument/2006/relationships/customXml" Target="../ink/ink832.xml"/><Relationship Id="rId31" Type="http://schemas.openxmlformats.org/officeDocument/2006/relationships/image" Target="../media/image4630.png"/><Relationship Id="rId541" Type="http://schemas.openxmlformats.org/officeDocument/2006/relationships/customXml" Target="../ink/ink638.xml"/><Relationship Id="rId583" Type="http://schemas.openxmlformats.org/officeDocument/2006/relationships/customXml" Target="../ink/ink659.xml"/><Relationship Id="rId639" Type="http://schemas.openxmlformats.org/officeDocument/2006/relationships/customXml" Target="../ink/ink687.xml"/><Relationship Id="rId790" Type="http://schemas.openxmlformats.org/officeDocument/2006/relationships/image" Target="../media/image755.png"/><Relationship Id="rId804" Type="http://schemas.openxmlformats.org/officeDocument/2006/relationships/image" Target="../media/image762.png"/><Relationship Id="rId4" Type="http://schemas.openxmlformats.org/officeDocument/2006/relationships/customXml" Target="../ink/ink570.xml"/><Relationship Id="rId443" Type="http://schemas.openxmlformats.org/officeDocument/2006/relationships/customXml" Target="../ink/ink589.xml"/><Relationship Id="rId650" Type="http://schemas.openxmlformats.org/officeDocument/2006/relationships/image" Target="../media/image685.png"/><Relationship Id="rId846" Type="http://schemas.openxmlformats.org/officeDocument/2006/relationships/image" Target="../media/image783.png"/><Relationship Id="rId888" Type="http://schemas.openxmlformats.org/officeDocument/2006/relationships/image" Target="../media/image804.png"/><Relationship Id="rId485" Type="http://schemas.openxmlformats.org/officeDocument/2006/relationships/customXml" Target="../ink/ink610.xml"/><Relationship Id="rId706" Type="http://schemas.openxmlformats.org/officeDocument/2006/relationships/image" Target="../media/image713.png"/><Relationship Id="rId748" Type="http://schemas.openxmlformats.org/officeDocument/2006/relationships/image" Target="../media/image734.png"/><Relationship Id="rId913" Type="http://schemas.openxmlformats.org/officeDocument/2006/relationships/image" Target="../media/image815.png"/><Relationship Id="rId955" Type="http://schemas.openxmlformats.org/officeDocument/2006/relationships/image" Target="../media/image836.png"/><Relationship Id="rId510" Type="http://schemas.openxmlformats.org/officeDocument/2006/relationships/image" Target="../media/image483.png"/><Relationship Id="rId552" Type="http://schemas.openxmlformats.org/officeDocument/2006/relationships/image" Target="../media/image635.png"/><Relationship Id="rId594" Type="http://schemas.openxmlformats.org/officeDocument/2006/relationships/image" Target="../media/image657.png"/><Relationship Id="rId608" Type="http://schemas.openxmlformats.org/officeDocument/2006/relationships/image" Target="../media/image664.png"/><Relationship Id="rId815" Type="http://schemas.openxmlformats.org/officeDocument/2006/relationships/customXml" Target="../ink/ink767.xml"/><Relationship Id="rId857" Type="http://schemas.openxmlformats.org/officeDocument/2006/relationships/customXml" Target="../ink/ink788.xml"/><Relationship Id="rId899" Type="http://schemas.openxmlformats.org/officeDocument/2006/relationships/customXml" Target="../ink/ink809.xml"/><Relationship Id="rId454" Type="http://schemas.openxmlformats.org/officeDocument/2006/relationships/image" Target="../media/image586.png"/><Relationship Id="rId496" Type="http://schemas.openxmlformats.org/officeDocument/2006/relationships/image" Target="../media/image607.png"/><Relationship Id="rId661" Type="http://schemas.openxmlformats.org/officeDocument/2006/relationships/customXml" Target="../ink/ink698.xml"/><Relationship Id="rId717" Type="http://schemas.openxmlformats.org/officeDocument/2006/relationships/customXml" Target="../ink/ink718.xml"/><Relationship Id="rId759" Type="http://schemas.openxmlformats.org/officeDocument/2006/relationships/customXml" Target="../ink/ink739.xml"/><Relationship Id="rId924" Type="http://schemas.openxmlformats.org/officeDocument/2006/relationships/customXml" Target="../ink/ink822.xml"/><Relationship Id="rId966" Type="http://schemas.openxmlformats.org/officeDocument/2006/relationships/customXml" Target="../ink/ink843.xml"/><Relationship Id="rId521" Type="http://schemas.openxmlformats.org/officeDocument/2006/relationships/customXml" Target="../ink/ink628.xml"/><Relationship Id="rId563" Type="http://schemas.openxmlformats.org/officeDocument/2006/relationships/customXml" Target="../ink/ink649.xml"/><Relationship Id="rId619" Type="http://schemas.openxmlformats.org/officeDocument/2006/relationships/customXml" Target="../ink/ink677.xml"/><Relationship Id="rId770" Type="http://schemas.openxmlformats.org/officeDocument/2006/relationships/image" Target="../media/image745.png"/><Relationship Id="rId423" Type="http://schemas.openxmlformats.org/officeDocument/2006/relationships/customXml" Target="../ink/ink579.xml"/><Relationship Id="rId826" Type="http://schemas.openxmlformats.org/officeDocument/2006/relationships/image" Target="../media/image773.png"/><Relationship Id="rId868" Type="http://schemas.openxmlformats.org/officeDocument/2006/relationships/image" Target="../media/image794.png"/><Relationship Id="rId465" Type="http://schemas.openxmlformats.org/officeDocument/2006/relationships/customXml" Target="../ink/ink600.xml"/><Relationship Id="rId630" Type="http://schemas.openxmlformats.org/officeDocument/2006/relationships/image" Target="../media/image675.png"/><Relationship Id="rId672" Type="http://schemas.openxmlformats.org/officeDocument/2006/relationships/image" Target="../media/image696.png"/><Relationship Id="rId728" Type="http://schemas.openxmlformats.org/officeDocument/2006/relationships/image" Target="../media/image491.png"/><Relationship Id="rId935" Type="http://schemas.openxmlformats.org/officeDocument/2006/relationships/image" Target="../media/image498.png"/><Relationship Id="rId532" Type="http://schemas.openxmlformats.org/officeDocument/2006/relationships/image" Target="../media/image625.png"/><Relationship Id="rId574" Type="http://schemas.openxmlformats.org/officeDocument/2006/relationships/image" Target="../media/image646.png"/><Relationship Id="rId977" Type="http://schemas.openxmlformats.org/officeDocument/2006/relationships/image" Target="../media/image4820.png"/><Relationship Id="rId781" Type="http://schemas.openxmlformats.org/officeDocument/2006/relationships/customXml" Target="../ink/ink750.xml"/><Relationship Id="rId837" Type="http://schemas.openxmlformats.org/officeDocument/2006/relationships/customXml" Target="../ink/ink778.xml"/><Relationship Id="rId879" Type="http://schemas.openxmlformats.org/officeDocument/2006/relationships/customXml" Target="../ink/ink799.xml"/><Relationship Id="rId434" Type="http://schemas.openxmlformats.org/officeDocument/2006/relationships/image" Target="../media/image576.png"/><Relationship Id="rId476" Type="http://schemas.openxmlformats.org/officeDocument/2006/relationships/image" Target="../media/image597.png"/><Relationship Id="rId641" Type="http://schemas.openxmlformats.org/officeDocument/2006/relationships/customXml" Target="../ink/ink688.xml"/><Relationship Id="rId739" Type="http://schemas.openxmlformats.org/officeDocument/2006/relationships/customXml" Target="../ink/ink729.xml"/><Relationship Id="rId890" Type="http://schemas.openxmlformats.org/officeDocument/2006/relationships/image" Target="../media/image805.png"/><Relationship Id="rId904" Type="http://schemas.openxmlformats.org/officeDocument/2006/relationships/customXml" Target="../ink/ink812.xml"/><Relationship Id="rId33" Type="http://schemas.openxmlformats.org/officeDocument/2006/relationships/image" Target="../media/image4640.png"/><Relationship Id="rId501" Type="http://schemas.openxmlformats.org/officeDocument/2006/relationships/customXml" Target="../ink/ink618.xml"/><Relationship Id="rId543" Type="http://schemas.openxmlformats.org/officeDocument/2006/relationships/customXml" Target="../ink/ink639.xml"/><Relationship Id="rId946" Type="http://schemas.openxmlformats.org/officeDocument/2006/relationships/customXml" Target="../ink/ink833.xml"/><Relationship Id="rId585" Type="http://schemas.openxmlformats.org/officeDocument/2006/relationships/customXml" Target="../ink/ink660.xml"/><Relationship Id="rId750" Type="http://schemas.openxmlformats.org/officeDocument/2006/relationships/image" Target="../media/image735.png"/><Relationship Id="rId792" Type="http://schemas.openxmlformats.org/officeDocument/2006/relationships/image" Target="../media/image756.png"/><Relationship Id="rId806" Type="http://schemas.openxmlformats.org/officeDocument/2006/relationships/image" Target="../media/image763.png"/><Relationship Id="rId848" Type="http://schemas.openxmlformats.org/officeDocument/2006/relationships/image" Target="../media/image784.png"/><Relationship Id="rId6" Type="http://schemas.openxmlformats.org/officeDocument/2006/relationships/customXml" Target="../ink/ink571.xml"/><Relationship Id="rId445" Type="http://schemas.openxmlformats.org/officeDocument/2006/relationships/customXml" Target="../ink/ink590.xml"/><Relationship Id="rId487" Type="http://schemas.openxmlformats.org/officeDocument/2006/relationships/customXml" Target="../ink/ink611.xml"/><Relationship Id="rId610" Type="http://schemas.openxmlformats.org/officeDocument/2006/relationships/image" Target="../media/image665.png"/><Relationship Id="rId652" Type="http://schemas.openxmlformats.org/officeDocument/2006/relationships/image" Target="../media/image686.png"/><Relationship Id="rId708" Type="http://schemas.openxmlformats.org/officeDocument/2006/relationships/image" Target="../media/image714.png"/><Relationship Id="rId915" Type="http://schemas.openxmlformats.org/officeDocument/2006/relationships/image" Target="../media/image816.png"/><Relationship Id="rId512" Type="http://schemas.openxmlformats.org/officeDocument/2006/relationships/image" Target="../media/image484.png"/><Relationship Id="rId957" Type="http://schemas.openxmlformats.org/officeDocument/2006/relationships/image" Target="../media/image837.png"/><Relationship Id="rId554" Type="http://schemas.openxmlformats.org/officeDocument/2006/relationships/image" Target="../media/image636.png"/><Relationship Id="rId596" Type="http://schemas.openxmlformats.org/officeDocument/2006/relationships/image" Target="../media/image658.png"/><Relationship Id="rId761" Type="http://schemas.openxmlformats.org/officeDocument/2006/relationships/customXml" Target="../ink/ink740.xml"/><Relationship Id="rId817" Type="http://schemas.openxmlformats.org/officeDocument/2006/relationships/customXml" Target="../ink/ink768.xml"/><Relationship Id="rId859" Type="http://schemas.openxmlformats.org/officeDocument/2006/relationships/customXml" Target="../ink/ink789.xml"/><Relationship Id="rId456" Type="http://schemas.openxmlformats.org/officeDocument/2006/relationships/image" Target="../media/image587.png"/><Relationship Id="rId498" Type="http://schemas.openxmlformats.org/officeDocument/2006/relationships/image" Target="../media/image608.png"/><Relationship Id="rId621" Type="http://schemas.openxmlformats.org/officeDocument/2006/relationships/customXml" Target="../ink/ink678.xml"/><Relationship Id="rId663" Type="http://schemas.openxmlformats.org/officeDocument/2006/relationships/customXml" Target="../ink/ink699.xml"/><Relationship Id="rId870" Type="http://schemas.openxmlformats.org/officeDocument/2006/relationships/image" Target="../media/image795.png"/><Relationship Id="rId523" Type="http://schemas.openxmlformats.org/officeDocument/2006/relationships/customXml" Target="../ink/ink629.xml"/><Relationship Id="rId719" Type="http://schemas.openxmlformats.org/officeDocument/2006/relationships/customXml" Target="../ink/ink719.xml"/><Relationship Id="rId926" Type="http://schemas.openxmlformats.org/officeDocument/2006/relationships/customXml" Target="../ink/ink823.xml"/><Relationship Id="rId968" Type="http://schemas.openxmlformats.org/officeDocument/2006/relationships/customXml" Target="../ink/ink844.xml"/><Relationship Id="rId565" Type="http://schemas.openxmlformats.org/officeDocument/2006/relationships/customXml" Target="../ink/ink650.xml"/><Relationship Id="rId730" Type="http://schemas.openxmlformats.org/officeDocument/2006/relationships/image" Target="../media/image725.png"/><Relationship Id="rId772" Type="http://schemas.openxmlformats.org/officeDocument/2006/relationships/image" Target="../media/image746.png"/><Relationship Id="rId828" Type="http://schemas.openxmlformats.org/officeDocument/2006/relationships/image" Target="../media/image774.png"/><Relationship Id="rId425" Type="http://schemas.openxmlformats.org/officeDocument/2006/relationships/customXml" Target="../ink/ink580.xml"/><Relationship Id="rId467" Type="http://schemas.openxmlformats.org/officeDocument/2006/relationships/customXml" Target="../ink/ink601.xml"/><Relationship Id="rId632" Type="http://schemas.openxmlformats.org/officeDocument/2006/relationships/image" Target="../media/image676.png"/><Relationship Id="rId674" Type="http://schemas.openxmlformats.org/officeDocument/2006/relationships/image" Target="../media/image697.png"/><Relationship Id="rId881" Type="http://schemas.openxmlformats.org/officeDocument/2006/relationships/customXml" Target="../ink/ink800.xml"/><Relationship Id="rId937" Type="http://schemas.openxmlformats.org/officeDocument/2006/relationships/image" Target="../media/image827.png"/><Relationship Id="rId979" Type="http://schemas.openxmlformats.org/officeDocument/2006/relationships/image" Target="../media/image4830.png"/><Relationship Id="rId534" Type="http://schemas.openxmlformats.org/officeDocument/2006/relationships/image" Target="../media/image626.png"/><Relationship Id="rId576" Type="http://schemas.openxmlformats.org/officeDocument/2006/relationships/image" Target="../media/image647.png"/><Relationship Id="rId741" Type="http://schemas.openxmlformats.org/officeDocument/2006/relationships/customXml" Target="../ink/ink730.xml"/><Relationship Id="rId783" Type="http://schemas.openxmlformats.org/officeDocument/2006/relationships/customXml" Target="../ink/ink751.xml"/><Relationship Id="rId839" Type="http://schemas.openxmlformats.org/officeDocument/2006/relationships/customXml" Target="../ink/ink779.xml"/><Relationship Id="rId436" Type="http://schemas.openxmlformats.org/officeDocument/2006/relationships/image" Target="../media/image577.png"/><Relationship Id="rId601" Type="http://schemas.openxmlformats.org/officeDocument/2006/relationships/customXml" Target="../ink/ink668.xml"/><Relationship Id="rId643" Type="http://schemas.openxmlformats.org/officeDocument/2006/relationships/customXml" Target="../ink/ink689.xml"/><Relationship Id="rId478" Type="http://schemas.openxmlformats.org/officeDocument/2006/relationships/image" Target="../media/image598.png"/><Relationship Id="rId850" Type="http://schemas.openxmlformats.org/officeDocument/2006/relationships/image" Target="../media/image785.png"/><Relationship Id="rId892" Type="http://schemas.openxmlformats.org/officeDocument/2006/relationships/image" Target="../media/image806.png"/><Relationship Id="rId906" Type="http://schemas.openxmlformats.org/officeDocument/2006/relationships/customXml" Target="../ink/ink813.xml"/><Relationship Id="rId948" Type="http://schemas.openxmlformats.org/officeDocument/2006/relationships/customXml" Target="../ink/ink834.xml"/><Relationship Id="rId35" Type="http://schemas.openxmlformats.org/officeDocument/2006/relationships/image" Target="../media/image478.png"/><Relationship Id="rId503" Type="http://schemas.openxmlformats.org/officeDocument/2006/relationships/customXml" Target="../ink/ink619.xml"/><Relationship Id="rId545" Type="http://schemas.openxmlformats.org/officeDocument/2006/relationships/customXml" Target="../ink/ink640.xml"/><Relationship Id="rId587" Type="http://schemas.openxmlformats.org/officeDocument/2006/relationships/customXml" Target="../ink/ink661.xml"/><Relationship Id="rId710" Type="http://schemas.openxmlformats.org/officeDocument/2006/relationships/image" Target="../media/image715.png"/><Relationship Id="rId752" Type="http://schemas.openxmlformats.org/officeDocument/2006/relationships/image" Target="../media/image736.png"/><Relationship Id="rId808" Type="http://schemas.openxmlformats.org/officeDocument/2006/relationships/image" Target="../media/image764.png"/><Relationship Id="rId447" Type="http://schemas.openxmlformats.org/officeDocument/2006/relationships/customXml" Target="../ink/ink591.xml"/><Relationship Id="rId612" Type="http://schemas.openxmlformats.org/officeDocument/2006/relationships/image" Target="../media/image666.png"/><Relationship Id="rId794" Type="http://schemas.openxmlformats.org/officeDocument/2006/relationships/image" Target="../media/image757.png"/><Relationship Id="rId489" Type="http://schemas.openxmlformats.org/officeDocument/2006/relationships/customXml" Target="../ink/ink612.xml"/><Relationship Id="rId654" Type="http://schemas.openxmlformats.org/officeDocument/2006/relationships/image" Target="../media/image687.png"/><Relationship Id="rId861" Type="http://schemas.openxmlformats.org/officeDocument/2006/relationships/customXml" Target="../ink/ink790.xml"/><Relationship Id="rId917" Type="http://schemas.openxmlformats.org/officeDocument/2006/relationships/image" Target="../media/image817.png"/><Relationship Id="rId959" Type="http://schemas.openxmlformats.org/officeDocument/2006/relationships/image" Target="../media/image838.png"/><Relationship Id="rId514" Type="http://schemas.openxmlformats.org/officeDocument/2006/relationships/image" Target="../media/image485.png"/><Relationship Id="rId556" Type="http://schemas.openxmlformats.org/officeDocument/2006/relationships/image" Target="../media/image637.png"/><Relationship Id="rId721" Type="http://schemas.openxmlformats.org/officeDocument/2006/relationships/customXml" Target="../ink/ink720.xml"/><Relationship Id="rId763" Type="http://schemas.openxmlformats.org/officeDocument/2006/relationships/customXml" Target="../ink/ink741.xml"/><Relationship Id="rId598" Type="http://schemas.openxmlformats.org/officeDocument/2006/relationships/image" Target="../media/image659.png"/><Relationship Id="rId819" Type="http://schemas.openxmlformats.org/officeDocument/2006/relationships/customXml" Target="../ink/ink769.xml"/><Relationship Id="rId970" Type="http://schemas.openxmlformats.org/officeDocument/2006/relationships/customXml" Target="../ink/ink845.xml"/><Relationship Id="rId458" Type="http://schemas.openxmlformats.org/officeDocument/2006/relationships/image" Target="../media/image588.png"/><Relationship Id="rId623" Type="http://schemas.openxmlformats.org/officeDocument/2006/relationships/customXml" Target="../ink/ink679.xml"/><Relationship Id="rId665" Type="http://schemas.openxmlformats.org/officeDocument/2006/relationships/customXml" Target="../ink/ink700.xml"/><Relationship Id="rId830" Type="http://schemas.openxmlformats.org/officeDocument/2006/relationships/image" Target="../media/image775.png"/><Relationship Id="rId872" Type="http://schemas.openxmlformats.org/officeDocument/2006/relationships/image" Target="../media/image796.png"/><Relationship Id="rId928" Type="http://schemas.openxmlformats.org/officeDocument/2006/relationships/customXml" Target="../ink/ink824.xml"/><Relationship Id="rId525" Type="http://schemas.openxmlformats.org/officeDocument/2006/relationships/customXml" Target="../ink/ink630.xml"/><Relationship Id="rId567" Type="http://schemas.openxmlformats.org/officeDocument/2006/relationships/customXml" Target="../ink/ink651.xml"/><Relationship Id="rId732" Type="http://schemas.openxmlformats.org/officeDocument/2006/relationships/image" Target="../media/image726.png"/><Relationship Id="rId774" Type="http://schemas.openxmlformats.org/officeDocument/2006/relationships/image" Target="../media/image747.png"/><Relationship Id="rId981" Type="http://schemas.openxmlformats.org/officeDocument/2006/relationships/image" Target="../media/image4840.png"/><Relationship Id="rId427" Type="http://schemas.openxmlformats.org/officeDocument/2006/relationships/customXml" Target="../ink/ink581.xml"/><Relationship Id="rId469" Type="http://schemas.openxmlformats.org/officeDocument/2006/relationships/customXml" Target="../ink/ink602.xml"/><Relationship Id="rId634" Type="http://schemas.openxmlformats.org/officeDocument/2006/relationships/image" Target="../media/image677.png"/><Relationship Id="rId676" Type="http://schemas.openxmlformats.org/officeDocument/2006/relationships/image" Target="../media/image698.png"/><Relationship Id="rId841" Type="http://schemas.openxmlformats.org/officeDocument/2006/relationships/customXml" Target="../ink/ink780.xml"/><Relationship Id="rId883" Type="http://schemas.openxmlformats.org/officeDocument/2006/relationships/customXml" Target="../ink/ink801.xml"/><Relationship Id="rId480" Type="http://schemas.openxmlformats.org/officeDocument/2006/relationships/image" Target="../media/image599.png"/><Relationship Id="rId536" Type="http://schemas.openxmlformats.org/officeDocument/2006/relationships/image" Target="../media/image627.png"/><Relationship Id="rId701" Type="http://schemas.openxmlformats.org/officeDocument/2006/relationships/customXml" Target="../ink/ink710.xml"/><Relationship Id="rId939" Type="http://schemas.openxmlformats.org/officeDocument/2006/relationships/image" Target="../media/image828.png"/><Relationship Id="rId578" Type="http://schemas.openxmlformats.org/officeDocument/2006/relationships/image" Target="../media/image648.png"/><Relationship Id="rId743" Type="http://schemas.openxmlformats.org/officeDocument/2006/relationships/customXml" Target="../ink/ink731.xml"/><Relationship Id="rId785" Type="http://schemas.openxmlformats.org/officeDocument/2006/relationships/customXml" Target="../ink/ink752.xml"/><Relationship Id="rId950" Type="http://schemas.openxmlformats.org/officeDocument/2006/relationships/customXml" Target="../ink/ink835.xml"/><Relationship Id="rId438" Type="http://schemas.openxmlformats.org/officeDocument/2006/relationships/image" Target="../media/image578.png"/><Relationship Id="rId603" Type="http://schemas.openxmlformats.org/officeDocument/2006/relationships/customXml" Target="../ink/ink669.xml"/><Relationship Id="rId645" Type="http://schemas.openxmlformats.org/officeDocument/2006/relationships/customXml" Target="../ink/ink690.xml"/><Relationship Id="rId810" Type="http://schemas.openxmlformats.org/officeDocument/2006/relationships/image" Target="../media/image765.png"/><Relationship Id="rId852" Type="http://schemas.openxmlformats.org/officeDocument/2006/relationships/image" Target="../media/image786.png"/><Relationship Id="rId908" Type="http://schemas.openxmlformats.org/officeDocument/2006/relationships/customXml" Target="../ink/ink814.xml"/><Relationship Id="rId491" Type="http://schemas.openxmlformats.org/officeDocument/2006/relationships/customXml" Target="../ink/ink613.xml"/><Relationship Id="rId505" Type="http://schemas.openxmlformats.org/officeDocument/2006/relationships/customXml" Target="../ink/ink620.xml"/><Relationship Id="rId712" Type="http://schemas.openxmlformats.org/officeDocument/2006/relationships/image" Target="../media/image716.png"/><Relationship Id="rId894" Type="http://schemas.openxmlformats.org/officeDocument/2006/relationships/image" Target="../media/image807.png"/><Relationship Id="rId37" Type="http://schemas.openxmlformats.org/officeDocument/2006/relationships/image" Target="../media/image479.png"/><Relationship Id="rId547" Type="http://schemas.openxmlformats.org/officeDocument/2006/relationships/customXml" Target="../ink/ink641.xml"/><Relationship Id="rId589" Type="http://schemas.openxmlformats.org/officeDocument/2006/relationships/customXml" Target="../ink/ink662.xml"/><Relationship Id="rId754" Type="http://schemas.openxmlformats.org/officeDocument/2006/relationships/image" Target="../media/image737.png"/><Relationship Id="rId796" Type="http://schemas.openxmlformats.org/officeDocument/2006/relationships/image" Target="../media/image758.png"/><Relationship Id="rId961" Type="http://schemas.openxmlformats.org/officeDocument/2006/relationships/image" Target="../media/image499.png"/><Relationship Id="rId449" Type="http://schemas.openxmlformats.org/officeDocument/2006/relationships/customXml" Target="../ink/ink592.xml"/><Relationship Id="rId614" Type="http://schemas.openxmlformats.org/officeDocument/2006/relationships/image" Target="../media/image667.png"/><Relationship Id="rId656" Type="http://schemas.openxmlformats.org/officeDocument/2006/relationships/image" Target="../media/image688.png"/><Relationship Id="rId821" Type="http://schemas.openxmlformats.org/officeDocument/2006/relationships/customXml" Target="../ink/ink770.xml"/><Relationship Id="rId863" Type="http://schemas.openxmlformats.org/officeDocument/2006/relationships/customXml" Target="../ink/ink791.xml"/><Relationship Id="rId460" Type="http://schemas.openxmlformats.org/officeDocument/2006/relationships/image" Target="../media/image589.png"/><Relationship Id="rId516" Type="http://schemas.openxmlformats.org/officeDocument/2006/relationships/image" Target="../media/image486.png"/><Relationship Id="rId698" Type="http://schemas.openxmlformats.org/officeDocument/2006/relationships/image" Target="../media/image709.png"/><Relationship Id="rId919" Type="http://schemas.openxmlformats.org/officeDocument/2006/relationships/image" Target="../media/image818.png"/><Relationship Id="rId558" Type="http://schemas.openxmlformats.org/officeDocument/2006/relationships/image" Target="../media/image638.png"/><Relationship Id="rId723" Type="http://schemas.openxmlformats.org/officeDocument/2006/relationships/customXml" Target="../ink/ink721.xml"/><Relationship Id="rId765" Type="http://schemas.openxmlformats.org/officeDocument/2006/relationships/customXml" Target="../ink/ink742.xml"/><Relationship Id="rId930" Type="http://schemas.openxmlformats.org/officeDocument/2006/relationships/customXml" Target="../ink/ink825.xml"/><Relationship Id="rId972" Type="http://schemas.openxmlformats.org/officeDocument/2006/relationships/customXml" Target="../ink/ink846.xml"/><Relationship Id="rId418" Type="http://schemas.openxmlformats.org/officeDocument/2006/relationships/customXml" Target="../ink/ink576.xml"/><Relationship Id="rId155" Type="http://schemas.openxmlformats.org/officeDocument/2006/relationships/image" Target="../media/image2290.png"/><Relationship Id="rId625" Type="http://schemas.openxmlformats.org/officeDocument/2006/relationships/customXml" Target="../ink/ink680.xml"/><Relationship Id="rId832" Type="http://schemas.openxmlformats.org/officeDocument/2006/relationships/image" Target="../media/image776.png"/><Relationship Id="rId471" Type="http://schemas.openxmlformats.org/officeDocument/2006/relationships/customXml" Target="../ink/ink603.xml"/><Relationship Id="rId667" Type="http://schemas.openxmlformats.org/officeDocument/2006/relationships/customXml" Target="../ink/ink701.xml"/><Relationship Id="rId874" Type="http://schemas.openxmlformats.org/officeDocument/2006/relationships/image" Target="../media/image797.png"/><Relationship Id="rId527" Type="http://schemas.openxmlformats.org/officeDocument/2006/relationships/customXml" Target="../ink/ink631.xml"/><Relationship Id="rId569" Type="http://schemas.openxmlformats.org/officeDocument/2006/relationships/customXml" Target="../ink/ink652.xml"/><Relationship Id="rId734" Type="http://schemas.openxmlformats.org/officeDocument/2006/relationships/image" Target="../media/image727.png"/><Relationship Id="rId776" Type="http://schemas.openxmlformats.org/officeDocument/2006/relationships/image" Target="../media/image748.png"/><Relationship Id="rId941" Type="http://schemas.openxmlformats.org/officeDocument/2006/relationships/image" Target="../media/image829.png"/><Relationship Id="rId429" Type="http://schemas.openxmlformats.org/officeDocument/2006/relationships/customXml" Target="../ink/ink582.xml"/><Relationship Id="rId580" Type="http://schemas.openxmlformats.org/officeDocument/2006/relationships/image" Target="../media/image649.png"/><Relationship Id="rId636" Type="http://schemas.openxmlformats.org/officeDocument/2006/relationships/image" Target="../media/image678.png"/><Relationship Id="rId801" Type="http://schemas.openxmlformats.org/officeDocument/2006/relationships/customXml" Target="../ink/ink760.xml"/><Relationship Id="rId1" Type="http://schemas.openxmlformats.org/officeDocument/2006/relationships/slideLayout" Target="../slideLayouts/slideLayout7.xml"/><Relationship Id="rId440" Type="http://schemas.openxmlformats.org/officeDocument/2006/relationships/image" Target="../media/image480.png"/><Relationship Id="rId678" Type="http://schemas.openxmlformats.org/officeDocument/2006/relationships/image" Target="../media/image488.png"/><Relationship Id="rId843" Type="http://schemas.openxmlformats.org/officeDocument/2006/relationships/customXml" Target="../ink/ink781.xml"/><Relationship Id="rId885" Type="http://schemas.openxmlformats.org/officeDocument/2006/relationships/customXml" Target="../ink/ink802.xml"/><Relationship Id="rId482" Type="http://schemas.openxmlformats.org/officeDocument/2006/relationships/image" Target="../media/image600.png"/><Relationship Id="rId538" Type="http://schemas.openxmlformats.org/officeDocument/2006/relationships/image" Target="../media/image628.png"/><Relationship Id="rId703" Type="http://schemas.openxmlformats.org/officeDocument/2006/relationships/customXml" Target="../ink/ink711.xml"/><Relationship Id="rId745" Type="http://schemas.openxmlformats.org/officeDocument/2006/relationships/customXml" Target="../ink/ink732.xml"/><Relationship Id="rId910" Type="http://schemas.openxmlformats.org/officeDocument/2006/relationships/customXml" Target="../ink/ink815.xml"/><Relationship Id="rId952" Type="http://schemas.openxmlformats.org/officeDocument/2006/relationships/customXml" Target="../ink/ink836.xml"/><Relationship Id="rId591" Type="http://schemas.openxmlformats.org/officeDocument/2006/relationships/customXml" Target="../ink/ink663.xml"/><Relationship Id="rId605" Type="http://schemas.openxmlformats.org/officeDocument/2006/relationships/customXml" Target="../ink/ink670.xml"/><Relationship Id="rId787" Type="http://schemas.openxmlformats.org/officeDocument/2006/relationships/customXml" Target="../ink/ink753.xml"/><Relationship Id="rId812" Type="http://schemas.openxmlformats.org/officeDocument/2006/relationships/image" Target="../media/image766.png"/><Relationship Id="rId647" Type="http://schemas.openxmlformats.org/officeDocument/2006/relationships/customXml" Target="../ink/ink691.xml"/><Relationship Id="rId854" Type="http://schemas.openxmlformats.org/officeDocument/2006/relationships/image" Target="../media/image787.png"/><Relationship Id="rId896" Type="http://schemas.openxmlformats.org/officeDocument/2006/relationships/image" Target="../media/image808.png"/><Relationship Id="rId451" Type="http://schemas.openxmlformats.org/officeDocument/2006/relationships/customXml" Target="../ink/ink593.xml"/><Relationship Id="rId493" Type="http://schemas.openxmlformats.org/officeDocument/2006/relationships/customXml" Target="../ink/ink614.xml"/><Relationship Id="rId507" Type="http://schemas.openxmlformats.org/officeDocument/2006/relationships/customXml" Target="../ink/ink621.xml"/><Relationship Id="rId549" Type="http://schemas.openxmlformats.org/officeDocument/2006/relationships/customXml" Target="../ink/ink642.xml"/><Relationship Id="rId714" Type="http://schemas.openxmlformats.org/officeDocument/2006/relationships/image" Target="../media/image717.png"/><Relationship Id="rId756" Type="http://schemas.openxmlformats.org/officeDocument/2006/relationships/image" Target="../media/image738.png"/><Relationship Id="rId921" Type="http://schemas.openxmlformats.org/officeDocument/2006/relationships/image" Target="../media/image819.png"/><Relationship Id="rId560" Type="http://schemas.openxmlformats.org/officeDocument/2006/relationships/image" Target="../media/image639.png"/><Relationship Id="rId798" Type="http://schemas.openxmlformats.org/officeDocument/2006/relationships/image" Target="../media/image759.png"/><Relationship Id="rId963" Type="http://schemas.openxmlformats.org/officeDocument/2006/relationships/image" Target="../media/image4750.png"/><Relationship Id="rId420" Type="http://schemas.openxmlformats.org/officeDocument/2006/relationships/image" Target="../media/image569.png"/><Relationship Id="rId616" Type="http://schemas.openxmlformats.org/officeDocument/2006/relationships/image" Target="../media/image668.png"/><Relationship Id="rId658" Type="http://schemas.openxmlformats.org/officeDocument/2006/relationships/image" Target="../media/image689.png"/><Relationship Id="rId823" Type="http://schemas.openxmlformats.org/officeDocument/2006/relationships/customXml" Target="../ink/ink771.xml"/><Relationship Id="rId865" Type="http://schemas.openxmlformats.org/officeDocument/2006/relationships/customXml" Target="../ink/ink792.xml"/><Relationship Id="rId462" Type="http://schemas.openxmlformats.org/officeDocument/2006/relationships/image" Target="../media/image590.png"/><Relationship Id="rId518" Type="http://schemas.openxmlformats.org/officeDocument/2006/relationships/image" Target="../media/image487.png"/><Relationship Id="rId725" Type="http://schemas.openxmlformats.org/officeDocument/2006/relationships/customXml" Target="../ink/ink722.xml"/><Relationship Id="rId932" Type="http://schemas.openxmlformats.org/officeDocument/2006/relationships/customXml" Target="../ink/ink826.xml"/><Relationship Id="rId767" Type="http://schemas.openxmlformats.org/officeDocument/2006/relationships/customXml" Target="../ink/ink743.xml"/><Relationship Id="rId974" Type="http://schemas.openxmlformats.org/officeDocument/2006/relationships/customXml" Target="../ink/ink847.xml"/><Relationship Id="rId571" Type="http://schemas.openxmlformats.org/officeDocument/2006/relationships/customXml" Target="../ink/ink653.xml"/><Relationship Id="rId627" Type="http://schemas.openxmlformats.org/officeDocument/2006/relationships/customXml" Target="../ink/ink681.xml"/><Relationship Id="rId669" Type="http://schemas.openxmlformats.org/officeDocument/2006/relationships/customXml" Target="../ink/ink702.xml"/><Relationship Id="rId834" Type="http://schemas.openxmlformats.org/officeDocument/2006/relationships/image" Target="../media/image777.png"/><Relationship Id="rId876" Type="http://schemas.openxmlformats.org/officeDocument/2006/relationships/image" Target="../media/image798.png"/><Relationship Id="rId431" Type="http://schemas.openxmlformats.org/officeDocument/2006/relationships/customXml" Target="../ink/ink583.xml"/><Relationship Id="rId473" Type="http://schemas.openxmlformats.org/officeDocument/2006/relationships/customXml" Target="../ink/ink604.xml"/><Relationship Id="rId529" Type="http://schemas.openxmlformats.org/officeDocument/2006/relationships/customXml" Target="../ink/ink632.xml"/><Relationship Id="rId680" Type="http://schemas.openxmlformats.org/officeDocument/2006/relationships/image" Target="../media/image489.png"/><Relationship Id="rId736" Type="http://schemas.openxmlformats.org/officeDocument/2006/relationships/image" Target="../media/image728.png"/><Relationship Id="rId901" Type="http://schemas.openxmlformats.org/officeDocument/2006/relationships/customXml" Target="../ink/ink810.xml"/><Relationship Id="rId540" Type="http://schemas.openxmlformats.org/officeDocument/2006/relationships/image" Target="../media/image629.png"/><Relationship Id="rId778" Type="http://schemas.openxmlformats.org/officeDocument/2006/relationships/image" Target="../media/image749.png"/><Relationship Id="rId943" Type="http://schemas.openxmlformats.org/officeDocument/2006/relationships/image" Target="../media/image830.png"/><Relationship Id="rId582" Type="http://schemas.openxmlformats.org/officeDocument/2006/relationships/image" Target="../media/image650.png"/><Relationship Id="rId638" Type="http://schemas.openxmlformats.org/officeDocument/2006/relationships/image" Target="../media/image679.png"/><Relationship Id="rId803" Type="http://schemas.openxmlformats.org/officeDocument/2006/relationships/customXml" Target="../ink/ink761.xml"/><Relationship Id="rId845" Type="http://schemas.openxmlformats.org/officeDocument/2006/relationships/customXml" Target="../ink/ink782.xml"/><Relationship Id="rId3" Type="http://schemas.openxmlformats.org/officeDocument/2006/relationships/image" Target="../media/image4490.png"/><Relationship Id="rId442" Type="http://schemas.openxmlformats.org/officeDocument/2006/relationships/image" Target="../media/image580.png"/><Relationship Id="rId484" Type="http://schemas.openxmlformats.org/officeDocument/2006/relationships/image" Target="../media/image481.png"/><Relationship Id="rId705" Type="http://schemas.openxmlformats.org/officeDocument/2006/relationships/customXml" Target="../ink/ink712.xml"/><Relationship Id="rId887" Type="http://schemas.openxmlformats.org/officeDocument/2006/relationships/customXml" Target="../ink/ink803.xml"/><Relationship Id="rId747" Type="http://schemas.openxmlformats.org/officeDocument/2006/relationships/customXml" Target="../ink/ink733.xml"/><Relationship Id="rId789" Type="http://schemas.openxmlformats.org/officeDocument/2006/relationships/customXml" Target="../ink/ink754.xml"/><Relationship Id="rId912" Type="http://schemas.openxmlformats.org/officeDocument/2006/relationships/customXml" Target="../ink/ink816.xml"/><Relationship Id="rId954" Type="http://schemas.openxmlformats.org/officeDocument/2006/relationships/customXml" Target="../ink/ink837.xml"/><Relationship Id="rId551" Type="http://schemas.openxmlformats.org/officeDocument/2006/relationships/customXml" Target="../ink/ink643.xml"/><Relationship Id="rId593" Type="http://schemas.openxmlformats.org/officeDocument/2006/relationships/customXml" Target="../ink/ink664.xml"/><Relationship Id="rId607" Type="http://schemas.openxmlformats.org/officeDocument/2006/relationships/customXml" Target="../ink/ink671.xml"/><Relationship Id="rId649" Type="http://schemas.openxmlformats.org/officeDocument/2006/relationships/customXml" Target="../ink/ink692.xml"/><Relationship Id="rId814" Type="http://schemas.openxmlformats.org/officeDocument/2006/relationships/image" Target="../media/image767.png"/><Relationship Id="rId856" Type="http://schemas.openxmlformats.org/officeDocument/2006/relationships/image" Target="../media/image788.png"/><Relationship Id="rId453" Type="http://schemas.openxmlformats.org/officeDocument/2006/relationships/customXml" Target="../ink/ink594.xml"/><Relationship Id="rId509" Type="http://schemas.openxmlformats.org/officeDocument/2006/relationships/customXml" Target="../ink/ink622.xml"/><Relationship Id="rId660" Type="http://schemas.openxmlformats.org/officeDocument/2006/relationships/image" Target="../media/image690.png"/><Relationship Id="rId898" Type="http://schemas.openxmlformats.org/officeDocument/2006/relationships/image" Target="../media/image493.png"/><Relationship Id="rId495" Type="http://schemas.openxmlformats.org/officeDocument/2006/relationships/customXml" Target="../ink/ink615.xml"/><Relationship Id="rId716" Type="http://schemas.openxmlformats.org/officeDocument/2006/relationships/image" Target="../media/image718.png"/><Relationship Id="rId758" Type="http://schemas.openxmlformats.org/officeDocument/2006/relationships/image" Target="../media/image739.png"/><Relationship Id="rId923" Type="http://schemas.openxmlformats.org/officeDocument/2006/relationships/image" Target="../media/image820.png"/><Relationship Id="rId965" Type="http://schemas.openxmlformats.org/officeDocument/2006/relationships/image" Target="../media/image4760.png"/><Relationship Id="rId520" Type="http://schemas.openxmlformats.org/officeDocument/2006/relationships/image" Target="../media/image619.png"/><Relationship Id="rId562" Type="http://schemas.openxmlformats.org/officeDocument/2006/relationships/image" Target="../media/image640.png"/><Relationship Id="rId618" Type="http://schemas.openxmlformats.org/officeDocument/2006/relationships/image" Target="../media/image669.png"/><Relationship Id="rId825" Type="http://schemas.openxmlformats.org/officeDocument/2006/relationships/customXml" Target="../ink/ink772.xml"/><Relationship Id="rId422" Type="http://schemas.openxmlformats.org/officeDocument/2006/relationships/image" Target="../media/image570.png"/><Relationship Id="rId464" Type="http://schemas.openxmlformats.org/officeDocument/2006/relationships/image" Target="../media/image591.png"/><Relationship Id="rId867" Type="http://schemas.openxmlformats.org/officeDocument/2006/relationships/customXml" Target="../ink/ink793.xml"/><Relationship Id="rId727" Type="http://schemas.openxmlformats.org/officeDocument/2006/relationships/customXml" Target="../ink/ink723.xml"/><Relationship Id="rId934" Type="http://schemas.openxmlformats.org/officeDocument/2006/relationships/customXml" Target="../ink/ink827.xml"/><Relationship Id="rId573" Type="http://schemas.openxmlformats.org/officeDocument/2006/relationships/customXml" Target="../ink/ink654.xml"/><Relationship Id="rId780" Type="http://schemas.openxmlformats.org/officeDocument/2006/relationships/image" Target="../media/image750.png"/><Relationship Id="rId433" Type="http://schemas.openxmlformats.org/officeDocument/2006/relationships/customXml" Target="../ink/ink584.xml"/><Relationship Id="rId878" Type="http://schemas.openxmlformats.org/officeDocument/2006/relationships/image" Target="../media/image799.png"/><Relationship Id="rId640" Type="http://schemas.openxmlformats.org/officeDocument/2006/relationships/image" Target="../media/image680.png"/><Relationship Id="rId738" Type="http://schemas.openxmlformats.org/officeDocument/2006/relationships/image" Target="../media/image729.png"/><Relationship Id="rId945" Type="http://schemas.openxmlformats.org/officeDocument/2006/relationships/image" Target="../media/image831.png"/><Relationship Id="rId500" Type="http://schemas.openxmlformats.org/officeDocument/2006/relationships/image" Target="../media/image609.png"/><Relationship Id="rId584" Type="http://schemas.openxmlformats.org/officeDocument/2006/relationships/image" Target="../media/image651.png"/><Relationship Id="rId805" Type="http://schemas.openxmlformats.org/officeDocument/2006/relationships/customXml" Target="../ink/ink762.xml"/><Relationship Id="rId5" Type="http://schemas.openxmlformats.org/officeDocument/2006/relationships/image" Target="../media/image4500.png"/><Relationship Id="rId791" Type="http://schemas.openxmlformats.org/officeDocument/2006/relationships/customXml" Target="../ink/ink755.xml"/><Relationship Id="rId889" Type="http://schemas.openxmlformats.org/officeDocument/2006/relationships/customXml" Target="../ink/ink804.xml"/><Relationship Id="rId444" Type="http://schemas.openxmlformats.org/officeDocument/2006/relationships/image" Target="../media/image581.png"/><Relationship Id="rId651" Type="http://schemas.openxmlformats.org/officeDocument/2006/relationships/customXml" Target="../ink/ink693.xml"/><Relationship Id="rId749" Type="http://schemas.openxmlformats.org/officeDocument/2006/relationships/customXml" Target="../ink/ink734.xml"/><Relationship Id="rId511" Type="http://schemas.openxmlformats.org/officeDocument/2006/relationships/customXml" Target="../ink/ink623.xml"/><Relationship Id="rId609" Type="http://schemas.openxmlformats.org/officeDocument/2006/relationships/customXml" Target="../ink/ink672.xml"/><Relationship Id="rId956" Type="http://schemas.openxmlformats.org/officeDocument/2006/relationships/customXml" Target="../ink/ink838.xml"/><Relationship Id="rId595" Type="http://schemas.openxmlformats.org/officeDocument/2006/relationships/customXml" Target="../ink/ink665.xml"/><Relationship Id="rId816" Type="http://schemas.openxmlformats.org/officeDocument/2006/relationships/image" Target="../media/image768.png"/><Relationship Id="rId455" Type="http://schemas.openxmlformats.org/officeDocument/2006/relationships/customXml" Target="../ink/ink595.xml"/><Relationship Id="rId662" Type="http://schemas.openxmlformats.org/officeDocument/2006/relationships/image" Target="../media/image691.png"/><Relationship Id="rId522" Type="http://schemas.openxmlformats.org/officeDocument/2006/relationships/image" Target="../media/image620.png"/><Relationship Id="rId967" Type="http://schemas.openxmlformats.org/officeDocument/2006/relationships/image" Target="../media/image4770.png"/><Relationship Id="rId827" Type="http://schemas.openxmlformats.org/officeDocument/2006/relationships/customXml" Target="../ink/ink773.xml"/><Relationship Id="rId466" Type="http://schemas.openxmlformats.org/officeDocument/2006/relationships/image" Target="../media/image592.png"/><Relationship Id="rId673" Type="http://schemas.openxmlformats.org/officeDocument/2006/relationships/customXml" Target="../ink/ink704.xml"/><Relationship Id="rId880" Type="http://schemas.openxmlformats.org/officeDocument/2006/relationships/image" Target="../media/image800.png"/></Relationships>
</file>

<file path=ppt/slides/_rels/slide94.xml.rels><?xml version="1.0" encoding="UTF-8" standalone="yes"?>
<Relationships xmlns="http://schemas.openxmlformats.org/package/2006/relationships"><Relationship Id="rId2" Type="http://schemas.openxmlformats.org/officeDocument/2006/relationships/image" Target="../media/image500.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501.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6" Type="http://schemas.openxmlformats.org/officeDocument/2006/relationships/image" Target="../media/image515.png"/><Relationship Id="rId21" Type="http://schemas.openxmlformats.org/officeDocument/2006/relationships/customXml" Target="../ink/ink860.xml"/><Relationship Id="rId42" Type="http://schemas.openxmlformats.org/officeDocument/2006/relationships/image" Target="../media/image706.png"/><Relationship Id="rId47" Type="http://schemas.openxmlformats.org/officeDocument/2006/relationships/customXml" Target="../ink/ink873.xml"/><Relationship Id="rId63" Type="http://schemas.openxmlformats.org/officeDocument/2006/relationships/customXml" Target="../ink/ink881.xml"/><Relationship Id="rId68" Type="http://schemas.openxmlformats.org/officeDocument/2006/relationships/image" Target="../media/image849.png"/><Relationship Id="rId2" Type="http://schemas.openxmlformats.org/officeDocument/2006/relationships/image" Target="../media/image502.png"/><Relationship Id="rId16" Type="http://schemas.openxmlformats.org/officeDocument/2006/relationships/image" Target="../media/image510.png"/><Relationship Id="rId29" Type="http://schemas.openxmlformats.org/officeDocument/2006/relationships/customXml" Target="../ink/ink864.xml"/><Relationship Id="rId11" Type="http://schemas.openxmlformats.org/officeDocument/2006/relationships/customXml" Target="../ink/ink855.xml"/><Relationship Id="rId24" Type="http://schemas.openxmlformats.org/officeDocument/2006/relationships/image" Target="../media/image514.png"/><Relationship Id="rId32" Type="http://schemas.openxmlformats.org/officeDocument/2006/relationships/image" Target="../media/image701.png"/><Relationship Id="rId37" Type="http://schemas.openxmlformats.org/officeDocument/2006/relationships/customXml" Target="../ink/ink868.xml"/><Relationship Id="rId40" Type="http://schemas.openxmlformats.org/officeDocument/2006/relationships/image" Target="../media/image705.png"/><Relationship Id="rId45" Type="http://schemas.openxmlformats.org/officeDocument/2006/relationships/customXml" Target="../ink/ink872.xml"/><Relationship Id="rId53" Type="http://schemas.openxmlformats.org/officeDocument/2006/relationships/customXml" Target="../ink/ink876.xml"/><Relationship Id="rId58" Type="http://schemas.openxmlformats.org/officeDocument/2006/relationships/image" Target="../media/image844.png"/><Relationship Id="rId66" Type="http://schemas.openxmlformats.org/officeDocument/2006/relationships/image" Target="../media/image848.png"/><Relationship Id="rId74" Type="http://schemas.openxmlformats.org/officeDocument/2006/relationships/image" Target="../media/image852.png"/><Relationship Id="rId5" Type="http://schemas.openxmlformats.org/officeDocument/2006/relationships/customXml" Target="../ink/ink852.xml"/><Relationship Id="rId61" Type="http://schemas.openxmlformats.org/officeDocument/2006/relationships/customXml" Target="../ink/ink880.xml"/><Relationship Id="rId19" Type="http://schemas.openxmlformats.org/officeDocument/2006/relationships/customXml" Target="../ink/ink859.xml"/><Relationship Id="rId14" Type="http://schemas.openxmlformats.org/officeDocument/2006/relationships/image" Target="../media/image509.png"/><Relationship Id="rId22" Type="http://schemas.openxmlformats.org/officeDocument/2006/relationships/image" Target="../media/image513.png"/><Relationship Id="rId27" Type="http://schemas.openxmlformats.org/officeDocument/2006/relationships/customXml" Target="../ink/ink863.xml"/><Relationship Id="rId30" Type="http://schemas.openxmlformats.org/officeDocument/2006/relationships/image" Target="../media/image517.png"/><Relationship Id="rId35" Type="http://schemas.openxmlformats.org/officeDocument/2006/relationships/customXml" Target="../ink/ink867.xml"/><Relationship Id="rId43" Type="http://schemas.openxmlformats.org/officeDocument/2006/relationships/customXml" Target="../ink/ink871.xml"/><Relationship Id="rId48" Type="http://schemas.openxmlformats.org/officeDocument/2006/relationships/image" Target="../media/image839.png"/><Relationship Id="rId56" Type="http://schemas.openxmlformats.org/officeDocument/2006/relationships/image" Target="../media/image843.png"/><Relationship Id="rId64" Type="http://schemas.openxmlformats.org/officeDocument/2006/relationships/image" Target="../media/image847.png"/><Relationship Id="rId69" Type="http://schemas.openxmlformats.org/officeDocument/2006/relationships/customXml" Target="../ink/ink884.xml"/><Relationship Id="rId8" Type="http://schemas.openxmlformats.org/officeDocument/2006/relationships/image" Target="../media/image506.png"/><Relationship Id="rId51" Type="http://schemas.openxmlformats.org/officeDocument/2006/relationships/customXml" Target="../ink/ink875.xml"/><Relationship Id="rId72" Type="http://schemas.openxmlformats.org/officeDocument/2006/relationships/image" Target="../media/image851.png"/><Relationship Id="rId3" Type="http://schemas.openxmlformats.org/officeDocument/2006/relationships/customXml" Target="../ink/ink851.xml"/><Relationship Id="rId12" Type="http://schemas.openxmlformats.org/officeDocument/2006/relationships/image" Target="../media/image508.png"/><Relationship Id="rId17" Type="http://schemas.openxmlformats.org/officeDocument/2006/relationships/customXml" Target="../ink/ink858.xml"/><Relationship Id="rId25" Type="http://schemas.openxmlformats.org/officeDocument/2006/relationships/customXml" Target="../ink/ink862.xml"/><Relationship Id="rId33" Type="http://schemas.openxmlformats.org/officeDocument/2006/relationships/customXml" Target="../ink/ink866.xml"/><Relationship Id="rId38" Type="http://schemas.openxmlformats.org/officeDocument/2006/relationships/image" Target="../media/image704.png"/><Relationship Id="rId46" Type="http://schemas.openxmlformats.org/officeDocument/2006/relationships/image" Target="../media/image708.png"/><Relationship Id="rId59" Type="http://schemas.openxmlformats.org/officeDocument/2006/relationships/customXml" Target="../ink/ink879.xml"/><Relationship Id="rId67" Type="http://schemas.openxmlformats.org/officeDocument/2006/relationships/customXml" Target="../ink/ink883.xml"/><Relationship Id="rId20" Type="http://schemas.openxmlformats.org/officeDocument/2006/relationships/image" Target="../media/image512.png"/><Relationship Id="rId41" Type="http://schemas.openxmlformats.org/officeDocument/2006/relationships/customXml" Target="../ink/ink870.xml"/><Relationship Id="rId54" Type="http://schemas.openxmlformats.org/officeDocument/2006/relationships/image" Target="../media/image842.png"/><Relationship Id="rId62" Type="http://schemas.openxmlformats.org/officeDocument/2006/relationships/image" Target="../media/image846.png"/><Relationship Id="rId70" Type="http://schemas.openxmlformats.org/officeDocument/2006/relationships/image" Target="../media/image850.png"/><Relationship Id="rId1" Type="http://schemas.openxmlformats.org/officeDocument/2006/relationships/slideLayout" Target="../slideLayouts/slideLayout2.xml"/><Relationship Id="rId6" Type="http://schemas.openxmlformats.org/officeDocument/2006/relationships/image" Target="../media/image505.png"/><Relationship Id="rId15" Type="http://schemas.openxmlformats.org/officeDocument/2006/relationships/customXml" Target="../ink/ink857.xml"/><Relationship Id="rId23" Type="http://schemas.openxmlformats.org/officeDocument/2006/relationships/customXml" Target="../ink/ink861.xml"/><Relationship Id="rId28" Type="http://schemas.openxmlformats.org/officeDocument/2006/relationships/image" Target="../media/image516.png"/><Relationship Id="rId36" Type="http://schemas.openxmlformats.org/officeDocument/2006/relationships/image" Target="../media/image703.png"/><Relationship Id="rId49" Type="http://schemas.openxmlformats.org/officeDocument/2006/relationships/customXml" Target="../ink/ink874.xml"/><Relationship Id="rId57" Type="http://schemas.openxmlformats.org/officeDocument/2006/relationships/customXml" Target="../ink/ink878.xml"/><Relationship Id="rId10" Type="http://schemas.openxmlformats.org/officeDocument/2006/relationships/image" Target="../media/image507.png"/><Relationship Id="rId31" Type="http://schemas.openxmlformats.org/officeDocument/2006/relationships/customXml" Target="../ink/ink865.xml"/><Relationship Id="rId44" Type="http://schemas.openxmlformats.org/officeDocument/2006/relationships/image" Target="../media/image707.png"/><Relationship Id="rId52" Type="http://schemas.openxmlformats.org/officeDocument/2006/relationships/image" Target="../media/image841.png"/><Relationship Id="rId60" Type="http://schemas.openxmlformats.org/officeDocument/2006/relationships/image" Target="../media/image845.png"/><Relationship Id="rId65" Type="http://schemas.openxmlformats.org/officeDocument/2006/relationships/customXml" Target="../ink/ink882.xml"/><Relationship Id="rId73" Type="http://schemas.openxmlformats.org/officeDocument/2006/relationships/customXml" Target="../ink/ink886.xml"/><Relationship Id="rId4" Type="http://schemas.openxmlformats.org/officeDocument/2006/relationships/image" Target="../media/image504.png"/><Relationship Id="rId9" Type="http://schemas.openxmlformats.org/officeDocument/2006/relationships/customXml" Target="../ink/ink854.xml"/><Relationship Id="rId13" Type="http://schemas.openxmlformats.org/officeDocument/2006/relationships/customXml" Target="../ink/ink856.xml"/><Relationship Id="rId18" Type="http://schemas.openxmlformats.org/officeDocument/2006/relationships/image" Target="../media/image511.png"/><Relationship Id="rId39" Type="http://schemas.openxmlformats.org/officeDocument/2006/relationships/customXml" Target="../ink/ink869.xml"/><Relationship Id="rId34" Type="http://schemas.openxmlformats.org/officeDocument/2006/relationships/image" Target="../media/image702.png"/><Relationship Id="rId50" Type="http://schemas.openxmlformats.org/officeDocument/2006/relationships/image" Target="../media/image840.png"/><Relationship Id="rId55" Type="http://schemas.openxmlformats.org/officeDocument/2006/relationships/customXml" Target="../ink/ink877.xml"/><Relationship Id="rId7" Type="http://schemas.openxmlformats.org/officeDocument/2006/relationships/customXml" Target="../ink/ink853.xml"/><Relationship Id="rId71" Type="http://schemas.openxmlformats.org/officeDocument/2006/relationships/customXml" Target="../ink/ink885.xml"/></Relationships>
</file>

<file path=ppt/slides/_rels/slide9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46053"/>
            <a:ext cx="9144000" cy="914399"/>
          </a:xfrm>
          <a:solidFill>
            <a:srgbClr val="FFFF00"/>
          </a:solidFill>
        </p:spPr>
        <p:txBody>
          <a:bodyPr>
            <a:noAutofit/>
          </a:bodyPr>
          <a:lstStyle/>
          <a:p>
            <a:r>
              <a:rPr lang="en-US" sz="3600" b="1" dirty="0">
                <a:solidFill>
                  <a:srgbClr val="002060"/>
                </a:solidFill>
              </a:rPr>
              <a:t>CL321: Petroleum Refinery Engineering Module-1</a:t>
            </a:r>
          </a:p>
        </p:txBody>
      </p:sp>
      <p:sp>
        <p:nvSpPr>
          <p:cNvPr id="3" name="Slide Number Placeholder 2"/>
          <p:cNvSpPr>
            <a:spLocks noGrp="1"/>
          </p:cNvSpPr>
          <p:nvPr>
            <p:ph type="sldNum" sz="quarter" idx="12"/>
          </p:nvPr>
        </p:nvSpPr>
        <p:spPr/>
        <p:txBody>
          <a:bodyPr/>
          <a:lstStyle/>
          <a:p>
            <a:fld id="{B6F15528-21DE-4FAA-801E-634DDDAF4B2B}" type="slidenum">
              <a:rPr lang="en-US" smtClean="0">
                <a:solidFill>
                  <a:prstClr val="black">
                    <a:tint val="75000"/>
                  </a:prstClr>
                </a:solidFill>
              </a:rPr>
              <a:pPr/>
              <a:t>1</a:t>
            </a:fld>
            <a:endParaRPr lang="en-US">
              <a:solidFill>
                <a:prstClr val="black">
                  <a:tint val="75000"/>
                </a:prstClr>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1" y="1066801"/>
            <a:ext cx="6505575" cy="564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36763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152650" y="365126"/>
            <a:ext cx="7886700"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300" b="1">
                <a:latin typeface="+mj-lt"/>
                <a:ea typeface="+mj-ea"/>
                <a:cs typeface="+mj-cs"/>
              </a:rPr>
              <a:t>CRUDE OIL EXPLORATION HISTORY OF INDIA </a:t>
            </a:r>
          </a:p>
        </p:txBody>
      </p:sp>
      <p:sp>
        <p:nvSpPr>
          <p:cNvPr id="11267" name="Rectangle 3"/>
          <p:cNvSpPr>
            <a:spLocks noGrp="1" noChangeArrowheads="1"/>
          </p:cNvSpPr>
          <p:nvPr>
            <p:ph type="body" idx="1"/>
          </p:nvPr>
        </p:nvSpPr>
        <p:spPr>
          <a:xfrm>
            <a:off x="2152650" y="1929384"/>
            <a:ext cx="7886700" cy="4251960"/>
          </a:xfrm>
        </p:spPr>
        <p:txBody>
          <a:bodyPr vert="horz" lIns="91440" tIns="45720" rIns="91440" bIns="45720" rtlCol="0">
            <a:normAutofit/>
          </a:bodyPr>
          <a:lstStyle/>
          <a:p>
            <a:r>
              <a:rPr lang="en-US" sz="1900"/>
              <a:t>In 1953, big oil strike in Naharkatiya followed by discovery of big subsurface structures at Rudrasagar and Geleki in 1954 and discovery of oil in Moran in 1956 by AOC in Assam changed the energy scenario of India</a:t>
            </a:r>
          </a:p>
          <a:p>
            <a:r>
              <a:rPr lang="en-US" sz="1900"/>
              <a:t>In 1955, Oil and Natural Gas Division was setup under GSI by GOI</a:t>
            </a:r>
          </a:p>
          <a:p>
            <a:r>
              <a:rPr lang="en-US" sz="1900"/>
              <a:t>In May 1956, this Division was converted to Oil &amp; Natural Gas Directorate</a:t>
            </a:r>
          </a:p>
          <a:p>
            <a:r>
              <a:rPr lang="en-US" sz="1900"/>
              <a:t>Directorate was converted to Commission on 14th August 1956</a:t>
            </a:r>
          </a:p>
        </p:txBody>
      </p:sp>
      <p:sp>
        <p:nvSpPr>
          <p:cNvPr id="3" name="Slide Number Placeholder 2">
            <a:extLst>
              <a:ext uri="{FF2B5EF4-FFF2-40B4-BE49-F238E27FC236}">
                <a16:creationId xmlns:a16="http://schemas.microsoft.com/office/drawing/2014/main" id="{4EB8CD3A-FBE9-40DB-B929-DD33157DF6A7}"/>
              </a:ext>
            </a:extLst>
          </p:cNvPr>
          <p:cNvSpPr>
            <a:spLocks noGrp="1"/>
          </p:cNvSpPr>
          <p:nvPr>
            <p:ph type="sldNum" sz="quarter" idx="12"/>
          </p:nvPr>
        </p:nvSpPr>
        <p:spPr>
          <a:xfrm>
            <a:off x="7981950" y="6356351"/>
            <a:ext cx="2057400" cy="365125"/>
          </a:xfrm>
        </p:spPr>
        <p:txBody>
          <a:bodyPr vert="horz" lIns="91440" tIns="45720" rIns="91440" bIns="45720" rtlCol="0" anchor="ctr">
            <a:normAutofit/>
          </a:bodyPr>
          <a:lstStyle/>
          <a:p>
            <a:pPr>
              <a:spcAft>
                <a:spcPts val="600"/>
              </a:spcAft>
            </a:pPr>
            <a:fld id="{B6F15528-21DE-4FAA-801E-634DDDAF4B2B}" type="slidenum">
              <a:rPr lang="en-US" smtClean="0"/>
              <a:pPr>
                <a:spcAft>
                  <a:spcPts val="600"/>
                </a:spcAft>
              </a:pPr>
              <a:t>10</a:t>
            </a:fld>
            <a:endParaRPr lang="en-US"/>
          </a:p>
        </p:txBody>
      </p:sp>
    </p:spTree>
    <p:extLst>
      <p:ext uri="{BB962C8B-B14F-4D97-AF65-F5344CB8AC3E}">
        <p14:creationId xmlns:p14="http://schemas.microsoft.com/office/powerpoint/2010/main" val="2381234058"/>
      </p:ext>
    </p:extLst>
  </p:cSld>
  <p:clrMapOvr>
    <a:masterClrMapping/>
  </p:clrMapOvr>
  <p:transition spd="slow"/>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9771" y="637126"/>
            <a:ext cx="2851707" cy="5256371"/>
          </a:xfrm>
        </p:spPr>
        <p:txBody>
          <a:bodyPr>
            <a:normAutofit/>
          </a:bodyPr>
          <a:lstStyle/>
          <a:p>
            <a:r>
              <a:rPr lang="en-US" sz="4000" b="1" dirty="0">
                <a:solidFill>
                  <a:srgbClr val="7030A0"/>
                </a:solidFill>
              </a:rPr>
              <a:t>Nitrogen Content, </a:t>
            </a:r>
            <a:r>
              <a:rPr lang="en-US" sz="4000" b="1" dirty="0" err="1">
                <a:solidFill>
                  <a:srgbClr val="7030A0"/>
                </a:solidFill>
              </a:rPr>
              <a:t>wt</a:t>
            </a:r>
            <a:r>
              <a:rPr lang="en-US" sz="4000" b="1" dirty="0">
                <a:solidFill>
                  <a:srgbClr val="7030A0"/>
                </a:solidFill>
              </a:rPr>
              <a:t>%</a:t>
            </a:r>
          </a:p>
        </p:txBody>
      </p:sp>
      <p:sp>
        <p:nvSpPr>
          <p:cNvPr id="4" name="Slide Number Placeholder 3"/>
          <p:cNvSpPr>
            <a:spLocks noGrp="1"/>
          </p:cNvSpPr>
          <p:nvPr>
            <p:ph type="sldNum" sz="quarter" idx="12"/>
          </p:nvPr>
        </p:nvSpPr>
        <p:spPr>
          <a:xfrm>
            <a:off x="7981950" y="6356351"/>
            <a:ext cx="2057400" cy="365125"/>
          </a:xfrm>
        </p:spPr>
        <p:txBody>
          <a:bodyPr>
            <a:normAutofit/>
          </a:bodyPr>
          <a:lstStyle/>
          <a:p>
            <a:pPr>
              <a:spcAft>
                <a:spcPts val="600"/>
              </a:spcAft>
            </a:pPr>
            <a:fld id="{B6F15528-21DE-4FAA-801E-634DDDAF4B2B}" type="slidenum">
              <a:rPr lang="en-US" sz="1000">
                <a:solidFill>
                  <a:srgbClr val="898989"/>
                </a:solidFill>
              </a:rPr>
              <a:pPr>
                <a:spcAft>
                  <a:spcPts val="600"/>
                </a:spcAft>
              </a:pPr>
              <a:t>100</a:t>
            </a:fld>
            <a:endParaRPr lang="en-US" sz="1000">
              <a:solidFill>
                <a:srgbClr val="898989"/>
              </a:solidFill>
            </a:endParaRPr>
          </a:p>
        </p:txBody>
      </p:sp>
      <p:graphicFrame>
        <p:nvGraphicFramePr>
          <p:cNvPr id="6" name="Content Placeholder 2">
            <a:extLst>
              <a:ext uri="{FF2B5EF4-FFF2-40B4-BE49-F238E27FC236}">
                <a16:creationId xmlns:a16="http://schemas.microsoft.com/office/drawing/2014/main" id="{9445DD94-8015-4772-A723-0AC4A0D2A849}"/>
              </a:ext>
            </a:extLst>
          </p:cNvPr>
          <p:cNvGraphicFramePr>
            <a:graphicFrameLocks noGrp="1"/>
          </p:cNvGraphicFramePr>
          <p:nvPr>
            <p:ph idx="1"/>
          </p:nvPr>
        </p:nvGraphicFramePr>
        <p:xfrm>
          <a:off x="5399239" y="303592"/>
          <a:ext cx="4941519" cy="58967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8265574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9771" y="637126"/>
            <a:ext cx="2851707" cy="5256371"/>
          </a:xfrm>
        </p:spPr>
        <p:txBody>
          <a:bodyPr>
            <a:normAutofit/>
          </a:bodyPr>
          <a:lstStyle/>
          <a:p>
            <a:r>
              <a:rPr lang="en-US" sz="4000" b="1" dirty="0">
                <a:solidFill>
                  <a:srgbClr val="7030A0"/>
                </a:solidFill>
              </a:rPr>
              <a:t>Metals Content, ppm</a:t>
            </a:r>
          </a:p>
        </p:txBody>
      </p:sp>
      <p:sp>
        <p:nvSpPr>
          <p:cNvPr id="4" name="Slide Number Placeholder 3"/>
          <p:cNvSpPr>
            <a:spLocks noGrp="1"/>
          </p:cNvSpPr>
          <p:nvPr>
            <p:ph type="sldNum" sz="quarter" idx="12"/>
          </p:nvPr>
        </p:nvSpPr>
        <p:spPr>
          <a:xfrm>
            <a:off x="7981950" y="6356351"/>
            <a:ext cx="2057400" cy="365125"/>
          </a:xfrm>
        </p:spPr>
        <p:txBody>
          <a:bodyPr>
            <a:normAutofit/>
          </a:bodyPr>
          <a:lstStyle/>
          <a:p>
            <a:pPr>
              <a:spcAft>
                <a:spcPts val="600"/>
              </a:spcAft>
            </a:pPr>
            <a:fld id="{B6F15528-21DE-4FAA-801E-634DDDAF4B2B}" type="slidenum">
              <a:rPr lang="en-US" sz="1000">
                <a:solidFill>
                  <a:srgbClr val="898989"/>
                </a:solidFill>
              </a:rPr>
              <a:pPr>
                <a:spcAft>
                  <a:spcPts val="600"/>
                </a:spcAft>
              </a:pPr>
              <a:t>101</a:t>
            </a:fld>
            <a:endParaRPr lang="en-US" sz="1000">
              <a:solidFill>
                <a:srgbClr val="898989"/>
              </a:solidFill>
            </a:endParaRPr>
          </a:p>
        </p:txBody>
      </p:sp>
      <p:graphicFrame>
        <p:nvGraphicFramePr>
          <p:cNvPr id="6" name="Content Placeholder 2">
            <a:extLst>
              <a:ext uri="{FF2B5EF4-FFF2-40B4-BE49-F238E27FC236}">
                <a16:creationId xmlns:a16="http://schemas.microsoft.com/office/drawing/2014/main" id="{4D50531C-734C-4972-BFCA-93F499E1F358}"/>
              </a:ext>
            </a:extLst>
          </p:cNvPr>
          <p:cNvGraphicFramePr>
            <a:graphicFrameLocks noGrp="1"/>
          </p:cNvGraphicFramePr>
          <p:nvPr>
            <p:ph idx="1"/>
          </p:nvPr>
        </p:nvGraphicFramePr>
        <p:xfrm>
          <a:off x="5399239" y="303592"/>
          <a:ext cx="4941519" cy="58967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Date Placeholder 2">
            <a:extLst>
              <a:ext uri="{FF2B5EF4-FFF2-40B4-BE49-F238E27FC236}">
                <a16:creationId xmlns:a16="http://schemas.microsoft.com/office/drawing/2014/main" id="{D6A18E39-CFAF-4D69-9796-EDAE2F3B6E2C}"/>
              </a:ext>
            </a:extLst>
          </p:cNvPr>
          <p:cNvSpPr>
            <a:spLocks noGrp="1"/>
          </p:cNvSpPr>
          <p:nvPr>
            <p:ph type="dt" sz="half" idx="10"/>
          </p:nvPr>
        </p:nvSpPr>
        <p:spPr/>
        <p:txBody>
          <a:bodyPr/>
          <a:lstStyle/>
          <a:p>
            <a:r>
              <a:rPr lang="en-US"/>
              <a:t>8/6/2021</a:t>
            </a:r>
          </a:p>
        </p:txBody>
      </p:sp>
    </p:spTree>
    <p:extLst>
      <p:ext uri="{BB962C8B-B14F-4D97-AF65-F5344CB8AC3E}">
        <p14:creationId xmlns:p14="http://schemas.microsoft.com/office/powerpoint/2010/main" val="57591656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a:solidFill>
            <a:schemeClr val="bg1"/>
          </a:solidFill>
        </p:spPr>
        <p:txBody>
          <a:bodyPr>
            <a:noAutofit/>
          </a:bodyPr>
          <a:lstStyle/>
          <a:p>
            <a:pPr algn="l"/>
            <a:r>
              <a:rPr lang="en-US" sz="3500" b="1" dirty="0"/>
              <a:t>Boiling range and %yield of petroleum products</a:t>
            </a:r>
          </a:p>
        </p:txBody>
      </p:sp>
      <p:pic>
        <p:nvPicPr>
          <p:cNvPr id="1026" name="Picture 2"/>
          <p:cNvPicPr>
            <a:picLocks noGrp="1" noChangeAspect="1" noChangeArrowheads="1"/>
          </p:cNvPicPr>
          <p:nvPr>
            <p:ph idx="1"/>
          </p:nvPr>
        </p:nvPicPr>
        <p:blipFill>
          <a:blip r:embed="rId2"/>
          <a:srcRect/>
          <a:stretch>
            <a:fillRect/>
          </a:stretch>
        </p:blipFill>
        <p:spPr bwMode="auto">
          <a:xfrm>
            <a:off x="2209801" y="1524001"/>
            <a:ext cx="7169039" cy="4029869"/>
          </a:xfrm>
          <a:prstGeom prst="rect">
            <a:avLst/>
          </a:prstGeom>
          <a:noFill/>
          <a:ln w="9525">
            <a:noFill/>
            <a:miter lim="800000"/>
            <a:headEnd/>
            <a:tailEnd/>
          </a:ln>
          <a:effectLst/>
        </p:spPr>
      </p:pic>
      <p:sp>
        <p:nvSpPr>
          <p:cNvPr id="4" name="Slide Number Placeholder 3"/>
          <p:cNvSpPr>
            <a:spLocks noGrp="1"/>
          </p:cNvSpPr>
          <p:nvPr>
            <p:ph type="sldNum" sz="quarter" idx="12"/>
          </p:nvPr>
        </p:nvSpPr>
        <p:spPr>
          <a:xfrm>
            <a:off x="8077200" y="6356351"/>
            <a:ext cx="2133600" cy="365125"/>
          </a:xfrm>
        </p:spPr>
        <p:txBody>
          <a:bodyPr/>
          <a:lstStyle/>
          <a:p>
            <a:fld id="{B6F15528-21DE-4FAA-801E-634DDDAF4B2B}" type="slidenum">
              <a:rPr lang="en-US" smtClean="0"/>
              <a:pPr/>
              <a:t>102</a:t>
            </a:fld>
            <a:endParaRPr lang="en-US"/>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2206" y="0"/>
            <a:ext cx="9144000" cy="1143000"/>
          </a:xfrm>
          <a:solidFill>
            <a:schemeClr val="bg1"/>
          </a:solidFill>
        </p:spPr>
        <p:txBody>
          <a:bodyPr>
            <a:normAutofit/>
          </a:bodyPr>
          <a:lstStyle/>
          <a:p>
            <a:r>
              <a:rPr lang="en-US" b="1" dirty="0"/>
              <a:t>Composition of Crude Oils</a:t>
            </a:r>
          </a:p>
        </p:txBody>
      </p:sp>
      <p:pic>
        <p:nvPicPr>
          <p:cNvPr id="4098" name="Picture 2"/>
          <p:cNvPicPr>
            <a:picLocks noGrp="1" noChangeAspect="1" noChangeArrowheads="1"/>
          </p:cNvPicPr>
          <p:nvPr>
            <p:ph idx="1"/>
          </p:nvPr>
        </p:nvPicPr>
        <p:blipFill>
          <a:blip r:embed="rId2"/>
          <a:srcRect/>
          <a:stretch>
            <a:fillRect/>
          </a:stretch>
        </p:blipFill>
        <p:spPr bwMode="auto">
          <a:xfrm>
            <a:off x="1905000" y="2133600"/>
            <a:ext cx="6514354" cy="3048000"/>
          </a:xfrm>
          <a:prstGeom prst="rect">
            <a:avLst/>
          </a:prstGeom>
          <a:noFill/>
          <a:ln w="9525">
            <a:noFill/>
            <a:miter lim="800000"/>
            <a:headEnd/>
            <a:tailEnd/>
          </a:ln>
          <a:effectLst/>
        </p:spPr>
      </p:pic>
      <p:pic>
        <p:nvPicPr>
          <p:cNvPr id="4100" name="Picture 4"/>
          <p:cNvPicPr>
            <a:picLocks noChangeAspect="1" noChangeArrowheads="1"/>
          </p:cNvPicPr>
          <p:nvPr/>
        </p:nvPicPr>
        <p:blipFill>
          <a:blip r:embed="rId3"/>
          <a:srcRect/>
          <a:stretch>
            <a:fillRect/>
          </a:stretch>
        </p:blipFill>
        <p:spPr bwMode="auto">
          <a:xfrm>
            <a:off x="1905001" y="1676400"/>
            <a:ext cx="3343275" cy="209550"/>
          </a:xfrm>
          <a:prstGeom prst="rect">
            <a:avLst/>
          </a:prstGeom>
          <a:noFill/>
          <a:ln w="9525">
            <a:noFill/>
            <a:miter lim="800000"/>
            <a:headEnd/>
            <a:tailEnd/>
          </a:ln>
          <a:effectLst/>
        </p:spPr>
      </p:pic>
      <p:pic>
        <p:nvPicPr>
          <p:cNvPr id="4101" name="Picture 5"/>
          <p:cNvPicPr>
            <a:picLocks noChangeAspect="1" noChangeArrowheads="1"/>
          </p:cNvPicPr>
          <p:nvPr/>
        </p:nvPicPr>
        <p:blipFill>
          <a:blip r:embed="rId4"/>
          <a:srcRect/>
          <a:stretch>
            <a:fillRect/>
          </a:stretch>
        </p:blipFill>
        <p:spPr bwMode="auto">
          <a:xfrm>
            <a:off x="5324476" y="1676400"/>
            <a:ext cx="847725" cy="171450"/>
          </a:xfrm>
          <a:prstGeom prst="rect">
            <a:avLst/>
          </a:prstGeom>
          <a:noFill/>
          <a:ln w="9525">
            <a:noFill/>
            <a:miter lim="800000"/>
            <a:headEnd/>
            <a:tailEnd/>
          </a:ln>
          <a:effectLst/>
        </p:spPr>
      </p:pic>
      <p:sp>
        <p:nvSpPr>
          <p:cNvPr id="6" name="Slide Number Placeholder 5"/>
          <p:cNvSpPr>
            <a:spLocks noGrp="1"/>
          </p:cNvSpPr>
          <p:nvPr>
            <p:ph type="sldNum" sz="quarter" idx="12"/>
          </p:nvPr>
        </p:nvSpPr>
        <p:spPr/>
        <p:txBody>
          <a:bodyPr/>
          <a:lstStyle/>
          <a:p>
            <a:fld id="{B6F15528-21DE-4FAA-801E-634DDDAF4B2B}" type="slidenum">
              <a:rPr lang="en-US" smtClean="0"/>
              <a:pPr/>
              <a:t>103</a:t>
            </a:fld>
            <a:endParaRPr lang="en-US"/>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127999" y="6356351"/>
            <a:ext cx="2057400" cy="365125"/>
          </a:xfrm>
        </p:spPr>
        <p:txBody>
          <a:bodyPr>
            <a:normAutofit/>
          </a:bodyPr>
          <a:lstStyle/>
          <a:p>
            <a:pPr>
              <a:spcAft>
                <a:spcPts val="600"/>
              </a:spcAft>
            </a:pPr>
            <a:fld id="{B6F15528-21DE-4FAA-801E-634DDDAF4B2B}" type="slidenum">
              <a:rPr lang="en-US" smtClean="0"/>
              <a:pPr>
                <a:spcAft>
                  <a:spcPts val="600"/>
                </a:spcAft>
              </a:pPr>
              <a:t>104</a:t>
            </a:fld>
            <a:endParaRPr lang="en-US"/>
          </a:p>
        </p:txBody>
      </p:sp>
      <p:pic>
        <p:nvPicPr>
          <p:cNvPr id="3074" name="Picture 2" descr="A screenshot of a cell phone&#10;&#10;Description automatically generated"/>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466642" y="643468"/>
            <a:ext cx="7258717" cy="55710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489699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28600"/>
            <a:ext cx="9144000" cy="1143000"/>
          </a:xfrm>
        </p:spPr>
        <p:txBody>
          <a:bodyPr>
            <a:normAutofit/>
          </a:bodyPr>
          <a:lstStyle/>
          <a:p>
            <a:pPr algn="l"/>
            <a:r>
              <a:rPr lang="en-US" sz="3600" b="1" dirty="0"/>
              <a:t>Testing methods for crude oil and its products </a:t>
            </a:r>
          </a:p>
        </p:txBody>
      </p:sp>
      <p:sp>
        <p:nvSpPr>
          <p:cNvPr id="3" name="Content Placeholder 2"/>
          <p:cNvSpPr>
            <a:spLocks noGrp="1"/>
          </p:cNvSpPr>
          <p:nvPr>
            <p:ph idx="1"/>
          </p:nvPr>
        </p:nvSpPr>
        <p:spPr>
          <a:xfrm>
            <a:off x="1752600" y="1066801"/>
            <a:ext cx="8458200" cy="5059363"/>
          </a:xfrm>
        </p:spPr>
        <p:txBody>
          <a:bodyPr/>
          <a:lstStyle/>
          <a:p>
            <a:pPr>
              <a:buNone/>
            </a:pPr>
            <a:r>
              <a:rPr lang="en-US" b="1" u="sng" dirty="0"/>
              <a:t>For crude oil</a:t>
            </a:r>
          </a:p>
          <a:p>
            <a:r>
              <a:rPr lang="en-US" b="1" dirty="0"/>
              <a:t>Distillation</a:t>
            </a:r>
            <a:r>
              <a:rPr lang="en-US" dirty="0"/>
              <a:t> </a:t>
            </a:r>
          </a:p>
          <a:p>
            <a:pPr>
              <a:buNone/>
            </a:pPr>
            <a:br>
              <a:rPr lang="en-US" dirty="0"/>
            </a:br>
            <a:br>
              <a:rPr lang="en-US" dirty="0"/>
            </a:br>
            <a:endParaRPr lang="en-US" dirty="0"/>
          </a:p>
        </p:txBody>
      </p:sp>
      <p:pic>
        <p:nvPicPr>
          <p:cNvPr id="2050" name="Picture 2"/>
          <p:cNvPicPr>
            <a:picLocks noChangeAspect="1" noChangeArrowheads="1"/>
          </p:cNvPicPr>
          <p:nvPr/>
        </p:nvPicPr>
        <p:blipFill>
          <a:blip r:embed="rId2"/>
          <a:srcRect/>
          <a:stretch>
            <a:fillRect/>
          </a:stretch>
        </p:blipFill>
        <p:spPr bwMode="auto">
          <a:xfrm>
            <a:off x="4495800" y="1381126"/>
            <a:ext cx="5467350" cy="5476875"/>
          </a:xfrm>
          <a:prstGeom prst="rect">
            <a:avLst/>
          </a:prstGeom>
          <a:noFill/>
          <a:ln w="9525">
            <a:noFill/>
            <a:miter lim="800000"/>
            <a:headEnd/>
            <a:tailEnd/>
          </a:ln>
          <a:effectLst/>
        </p:spPr>
      </p:pic>
      <p:sp>
        <p:nvSpPr>
          <p:cNvPr id="5" name="Slide Number Placeholder 4"/>
          <p:cNvSpPr>
            <a:spLocks noGrp="1"/>
          </p:cNvSpPr>
          <p:nvPr>
            <p:ph type="sldNum" sz="quarter" idx="12"/>
          </p:nvPr>
        </p:nvSpPr>
        <p:spPr/>
        <p:txBody>
          <a:bodyPr/>
          <a:lstStyle/>
          <a:p>
            <a:fld id="{B6F15528-21DE-4FAA-801E-634DDDAF4B2B}" type="slidenum">
              <a:rPr lang="en-US" smtClean="0"/>
              <a:pPr/>
              <a:t>105</a:t>
            </a:fld>
            <a:endParaRPr lang="en-US"/>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IBP</a:t>
            </a:r>
          </a:p>
        </p:txBody>
      </p:sp>
      <p:sp>
        <p:nvSpPr>
          <p:cNvPr id="3" name="Content Placeholder 2"/>
          <p:cNvSpPr>
            <a:spLocks noGrp="1"/>
          </p:cNvSpPr>
          <p:nvPr>
            <p:ph idx="1"/>
          </p:nvPr>
        </p:nvSpPr>
        <p:spPr/>
        <p:txBody>
          <a:bodyPr/>
          <a:lstStyle/>
          <a:p>
            <a:r>
              <a:rPr lang="en-US" dirty="0"/>
              <a:t>The temperature of vapour giving the first drop of condensate is reported as the initial boiling point (IBP).</a:t>
            </a:r>
          </a:p>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106</a:t>
            </a:fld>
            <a:endParaRPr lang="en-US"/>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Grp="1" noChangeAspect="1" noChangeArrowheads="1"/>
          </p:cNvPicPr>
          <p:nvPr>
            <p:ph idx="1"/>
          </p:nvPr>
        </p:nvPicPr>
        <p:blipFill>
          <a:blip r:embed="rId2"/>
          <a:srcRect/>
          <a:stretch>
            <a:fillRect/>
          </a:stretch>
        </p:blipFill>
        <p:spPr bwMode="auto">
          <a:xfrm>
            <a:off x="1524000" y="3048000"/>
            <a:ext cx="8763000" cy="457200"/>
          </a:xfrm>
          <a:prstGeom prst="rect">
            <a:avLst/>
          </a:prstGeom>
          <a:noFill/>
          <a:ln w="9525">
            <a:noFill/>
            <a:miter lim="800000"/>
            <a:headEnd/>
            <a:tailEnd/>
          </a:ln>
          <a:effectLst/>
        </p:spPr>
      </p:pic>
      <p:pic>
        <p:nvPicPr>
          <p:cNvPr id="1026" name="Picture 2"/>
          <p:cNvPicPr>
            <a:picLocks noChangeAspect="1" noChangeArrowheads="1"/>
          </p:cNvPicPr>
          <p:nvPr/>
        </p:nvPicPr>
        <p:blipFill>
          <a:blip r:embed="rId3"/>
          <a:srcRect/>
          <a:stretch>
            <a:fillRect/>
          </a:stretch>
        </p:blipFill>
        <p:spPr bwMode="auto">
          <a:xfrm>
            <a:off x="4419601" y="457200"/>
            <a:ext cx="2286000" cy="6096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a:srcRect/>
          <a:stretch>
            <a:fillRect/>
          </a:stretch>
        </p:blipFill>
        <p:spPr bwMode="auto">
          <a:xfrm>
            <a:off x="4091448" y="1828437"/>
            <a:ext cx="2766552" cy="512324"/>
          </a:xfrm>
          <a:prstGeom prst="rect">
            <a:avLst/>
          </a:prstGeom>
          <a:noFill/>
          <a:ln w="9525">
            <a:noFill/>
            <a:miter lim="800000"/>
            <a:headEnd/>
            <a:tailEnd/>
          </a:ln>
          <a:effectLst/>
        </p:spPr>
      </p:pic>
      <p:sp>
        <p:nvSpPr>
          <p:cNvPr id="6" name="Slide Number Placeholder 5"/>
          <p:cNvSpPr>
            <a:spLocks noGrp="1"/>
          </p:cNvSpPr>
          <p:nvPr>
            <p:ph type="sldNum" sz="quarter" idx="12"/>
          </p:nvPr>
        </p:nvSpPr>
        <p:spPr/>
        <p:txBody>
          <a:bodyPr/>
          <a:lstStyle/>
          <a:p>
            <a:fld id="{B6F15528-21DE-4FAA-801E-634DDDAF4B2B}" type="slidenum">
              <a:rPr lang="en-US" smtClean="0"/>
              <a:pPr/>
              <a:t>107</a:t>
            </a:fld>
            <a:endParaRPr lang="en-US"/>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8210E-2497-4763-810A-0268DB5BD766}"/>
              </a:ext>
            </a:extLst>
          </p:cNvPr>
          <p:cNvSpPr>
            <a:spLocks noGrp="1"/>
          </p:cNvSpPr>
          <p:nvPr>
            <p:ph type="title"/>
          </p:nvPr>
        </p:nvSpPr>
        <p:spPr>
          <a:xfrm>
            <a:off x="1966170" y="292146"/>
            <a:ext cx="3420438" cy="1128068"/>
          </a:xfrm>
        </p:spPr>
        <p:txBody>
          <a:bodyPr anchor="ctr">
            <a:normAutofit/>
          </a:bodyPr>
          <a:lstStyle/>
          <a:p>
            <a:pPr>
              <a:lnSpc>
                <a:spcPct val="90000"/>
              </a:lnSpc>
            </a:pPr>
            <a:r>
              <a:rPr lang="en-US" sz="3500" dirty="0"/>
              <a:t>Liquified Petroleum Gas </a:t>
            </a:r>
          </a:p>
        </p:txBody>
      </p:sp>
      <p:sp>
        <p:nvSpPr>
          <p:cNvPr id="3" name="Content Placeholder 2"/>
          <p:cNvSpPr>
            <a:spLocks noGrp="1"/>
          </p:cNvSpPr>
          <p:nvPr>
            <p:ph idx="1"/>
          </p:nvPr>
        </p:nvSpPr>
        <p:spPr>
          <a:xfrm>
            <a:off x="1643506" y="2090570"/>
            <a:ext cx="3952189" cy="4873117"/>
          </a:xfrm>
        </p:spPr>
        <p:txBody>
          <a:bodyPr anchor="ctr">
            <a:normAutofit/>
          </a:bodyPr>
          <a:lstStyle/>
          <a:p>
            <a:pPr>
              <a:lnSpc>
                <a:spcPct val="90000"/>
              </a:lnSpc>
            </a:pPr>
            <a:r>
              <a:rPr lang="en-US" sz="1600" dirty="0"/>
              <a:t>Liquefied petroleum gas (LPG) is a mixture of propane and butane in liquefied form at a pressure of about 10–15 atm</a:t>
            </a:r>
          </a:p>
          <a:p>
            <a:pPr>
              <a:lnSpc>
                <a:spcPct val="90000"/>
              </a:lnSpc>
            </a:pPr>
            <a:r>
              <a:rPr lang="en-US" sz="1600" dirty="0"/>
              <a:t> </a:t>
            </a:r>
            <a:r>
              <a:rPr lang="en-US" sz="1600" b="1" dirty="0"/>
              <a:t>weathering test: </a:t>
            </a:r>
            <a:r>
              <a:rPr lang="en-US" sz="1600" dirty="0"/>
              <a:t>In this test, 100 mL of liquid LPG is kept in a test tube with a mercury-in-glass thermometer dipped into it. Liquid LPG starts vaporizing through the open mouth of the test tube to the atmosphere, causing the temperature to fall rapidly. After 95mL of liquid is vaporized, the residual liquid temperature is noted. </a:t>
            </a:r>
            <a:endParaRPr lang="en-US" sz="1600" b="1" dirty="0"/>
          </a:p>
          <a:p>
            <a:pPr>
              <a:lnSpc>
                <a:spcPct val="90000"/>
              </a:lnSpc>
            </a:pPr>
            <a:r>
              <a:rPr lang="en-US" sz="1600" dirty="0"/>
              <a:t>If the temperature is very low (below 0°C), then the proportion of propane in the mixture is more in mixture.</a:t>
            </a:r>
          </a:p>
          <a:p>
            <a:pPr>
              <a:lnSpc>
                <a:spcPct val="90000"/>
              </a:lnSpc>
            </a:pPr>
            <a:r>
              <a:rPr lang="en-US" sz="1600" dirty="0"/>
              <a:t>if it is high (above 2°C), then the proportion of butane will be more</a:t>
            </a:r>
            <a:endParaRPr lang="en-US" sz="1600" b="1" dirty="0"/>
          </a:p>
        </p:txBody>
      </p:sp>
      <p:pic>
        <p:nvPicPr>
          <p:cNvPr id="4100"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7707"/>
          <a:stretch/>
        </p:blipFill>
        <p:spPr bwMode="auto">
          <a:xfrm>
            <a:off x="6007342" y="799352"/>
            <a:ext cx="4069057" cy="525929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5"/>
          <p:cNvSpPr>
            <a:spLocks noGrp="1"/>
          </p:cNvSpPr>
          <p:nvPr>
            <p:ph type="sldNum" sz="quarter" idx="12"/>
          </p:nvPr>
        </p:nvSpPr>
        <p:spPr>
          <a:xfrm>
            <a:off x="8562803" y="6492241"/>
            <a:ext cx="791787" cy="365125"/>
          </a:xfrm>
        </p:spPr>
        <p:txBody>
          <a:bodyPr>
            <a:normAutofit/>
          </a:bodyPr>
          <a:lstStyle/>
          <a:p>
            <a:pPr>
              <a:spcAft>
                <a:spcPts val="600"/>
              </a:spcAft>
            </a:pPr>
            <a:fld id="{B6F15528-21DE-4FAA-801E-634DDDAF4B2B}" type="slidenum">
              <a:rPr lang="en-US" smtClean="0"/>
              <a:pPr>
                <a:spcAft>
                  <a:spcPts val="600"/>
                </a:spcAft>
              </a:pPr>
              <a:t>108</a:t>
            </a:fld>
            <a:endParaRPr lang="en-US"/>
          </a:p>
        </p:txBody>
      </p:sp>
    </p:spTree>
    <p:extLst>
      <p:ext uri="{BB962C8B-B14F-4D97-AF65-F5344CB8AC3E}">
        <p14:creationId xmlns:p14="http://schemas.microsoft.com/office/powerpoint/2010/main" val="105959044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8297" y="230265"/>
            <a:ext cx="8229600" cy="859067"/>
          </a:xfrm>
        </p:spPr>
        <p:txBody>
          <a:bodyPr>
            <a:normAutofit/>
          </a:bodyPr>
          <a:lstStyle/>
          <a:p>
            <a:r>
              <a:rPr lang="en-US" b="1" dirty="0"/>
              <a:t>Copper strip corrosion test</a:t>
            </a:r>
          </a:p>
        </p:txBody>
      </p:sp>
      <p:sp>
        <p:nvSpPr>
          <p:cNvPr id="3" name="Content Placeholder 2"/>
          <p:cNvSpPr>
            <a:spLocks noGrp="1"/>
          </p:cNvSpPr>
          <p:nvPr>
            <p:ph idx="1"/>
          </p:nvPr>
        </p:nvSpPr>
        <p:spPr>
          <a:xfrm>
            <a:off x="1752600" y="1524000"/>
            <a:ext cx="8610600" cy="5103736"/>
          </a:xfrm>
        </p:spPr>
        <p:txBody>
          <a:bodyPr>
            <a:normAutofit/>
          </a:bodyPr>
          <a:lstStyle/>
          <a:p>
            <a:pPr algn="just"/>
            <a:r>
              <a:rPr lang="en-US" dirty="0"/>
              <a:t>a standard polished copper strip is dipped into liquid LPG in a thick-walled small vessel, known as a </a:t>
            </a:r>
            <a:r>
              <a:rPr lang="en-US" i="1" dirty="0"/>
              <a:t>bomb</a:t>
            </a:r>
            <a:r>
              <a:rPr lang="en-US" dirty="0"/>
              <a:t>, kept at a constant temperature, usually 30°C.</a:t>
            </a:r>
          </a:p>
          <a:p>
            <a:pPr algn="just"/>
            <a:r>
              <a:rPr lang="en-US" dirty="0"/>
              <a:t>After 1 hr, the bomb is opened and the copper strip is removed and compared its brightness of surface against a set of standard copper strips indicating different degrees of corrosion. </a:t>
            </a:r>
          </a:p>
          <a:p>
            <a:pPr algn="just"/>
            <a:r>
              <a:rPr lang="en-US" dirty="0"/>
              <a:t>The presence of </a:t>
            </a:r>
            <a:r>
              <a:rPr lang="en-US" dirty="0" err="1"/>
              <a:t>mercaptans</a:t>
            </a:r>
            <a:r>
              <a:rPr lang="en-US" dirty="0"/>
              <a:t> and hydrogen sulfide causes corrosion to vessels, pipelines, and joints.</a:t>
            </a:r>
            <a:br>
              <a:rPr lang="en-US" dirty="0"/>
            </a:b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109</a:t>
            </a:fld>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127504" y="457200"/>
            <a:ext cx="7934706" cy="118872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500" b="1">
                <a:solidFill>
                  <a:schemeClr val="tx2"/>
                </a:solidFill>
                <a:latin typeface="+mj-lt"/>
                <a:ea typeface="+mj-ea"/>
                <a:cs typeface="+mj-cs"/>
              </a:rPr>
              <a:t>CRUDE OIL EXPLORATION HISTORY OF INDIA </a:t>
            </a:r>
            <a:endParaRPr lang="en-US" sz="3500">
              <a:solidFill>
                <a:schemeClr val="tx2"/>
              </a:solidFill>
              <a:latin typeface="+mj-lt"/>
              <a:ea typeface="+mj-ea"/>
              <a:cs typeface="+mj-cs"/>
            </a:endParaRPr>
          </a:p>
        </p:txBody>
      </p:sp>
      <p:sp>
        <p:nvSpPr>
          <p:cNvPr id="3" name="Slide Number Placeholder 2">
            <a:extLst>
              <a:ext uri="{FF2B5EF4-FFF2-40B4-BE49-F238E27FC236}">
                <a16:creationId xmlns:a16="http://schemas.microsoft.com/office/drawing/2014/main" id="{1070F63F-780A-4A33-8777-9542BA93172F}"/>
              </a:ext>
            </a:extLst>
          </p:cNvPr>
          <p:cNvSpPr>
            <a:spLocks noGrp="1"/>
          </p:cNvSpPr>
          <p:nvPr>
            <p:ph type="sldNum" sz="quarter" idx="12"/>
          </p:nvPr>
        </p:nvSpPr>
        <p:spPr>
          <a:xfrm>
            <a:off x="7981950" y="6356351"/>
            <a:ext cx="2057400" cy="365125"/>
          </a:xfrm>
        </p:spPr>
        <p:txBody>
          <a:bodyPr vert="horz" lIns="91440" tIns="45720" rIns="91440" bIns="45720" rtlCol="0" anchor="ctr">
            <a:normAutofit/>
          </a:bodyPr>
          <a:lstStyle/>
          <a:p>
            <a:pPr>
              <a:spcAft>
                <a:spcPts val="600"/>
              </a:spcAft>
            </a:pPr>
            <a:fld id="{B6F15528-21DE-4FAA-801E-634DDDAF4B2B}" type="slidenum">
              <a:rPr lang="en-US" smtClean="0"/>
              <a:pPr>
                <a:spcAft>
                  <a:spcPts val="600"/>
                </a:spcAft>
              </a:pPr>
              <a:t>11</a:t>
            </a:fld>
            <a:endParaRPr lang="en-US"/>
          </a:p>
        </p:txBody>
      </p:sp>
      <p:graphicFrame>
        <p:nvGraphicFramePr>
          <p:cNvPr id="12295" name="Rectangle 3">
            <a:extLst>
              <a:ext uri="{FF2B5EF4-FFF2-40B4-BE49-F238E27FC236}">
                <a16:creationId xmlns:a16="http://schemas.microsoft.com/office/drawing/2014/main" id="{BDBF5A3B-4693-B66C-4152-180CD812F9CA}"/>
              </a:ext>
            </a:extLst>
          </p:cNvPr>
          <p:cNvGraphicFramePr/>
          <p:nvPr/>
        </p:nvGraphicFramePr>
        <p:xfrm>
          <a:off x="2301240" y="2560320"/>
          <a:ext cx="7589520" cy="35661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42066966"/>
      </p:ext>
    </p:extLst>
  </p:cSld>
  <p:clrMapOvr>
    <a:masterClrMapping/>
  </p:clrMapOvr>
  <p:transition spd="slow"/>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2355B644-4768-7D45-2D1A-0AAE9E205551}"/>
              </a:ext>
            </a:extLst>
          </p:cNvPr>
          <p:cNvPicPr>
            <a:picLocks noGrp="1" noChangeAspect="1"/>
          </p:cNvPicPr>
          <p:nvPr>
            <p:ph idx="1"/>
          </p:nvPr>
        </p:nvPicPr>
        <p:blipFill rotWithShape="1">
          <a:blip r:embed="rId2"/>
          <a:srcRect t="11742" b="13272"/>
          <a:stretch/>
        </p:blipFill>
        <p:spPr>
          <a:xfrm>
            <a:off x="1522877" y="136525"/>
            <a:ext cx="9143980" cy="6856718"/>
          </a:xfrm>
          <a:prstGeom prst="rect">
            <a:avLst/>
          </a:prstGeom>
        </p:spPr>
      </p:pic>
      <p:sp>
        <p:nvSpPr>
          <p:cNvPr id="4" name="Slide Number Placeholder 3">
            <a:extLst>
              <a:ext uri="{FF2B5EF4-FFF2-40B4-BE49-F238E27FC236}">
                <a16:creationId xmlns:a16="http://schemas.microsoft.com/office/drawing/2014/main" id="{09353AAE-BE6F-25FC-CD43-BD90609DC85F}"/>
              </a:ext>
            </a:extLst>
          </p:cNvPr>
          <p:cNvSpPr>
            <a:spLocks noGrp="1"/>
          </p:cNvSpPr>
          <p:nvPr>
            <p:ph type="sldNum" sz="quarter" idx="12"/>
          </p:nvPr>
        </p:nvSpPr>
        <p:spPr>
          <a:xfrm>
            <a:off x="7981950" y="6356351"/>
            <a:ext cx="2057400" cy="365125"/>
          </a:xfrm>
        </p:spPr>
        <p:txBody>
          <a:bodyPr vert="horz" lIns="91440" tIns="45720" rIns="91440" bIns="45720" rtlCol="0" anchor="ctr">
            <a:normAutofit/>
          </a:bodyPr>
          <a:lstStyle/>
          <a:p>
            <a:pPr>
              <a:spcAft>
                <a:spcPts val="600"/>
              </a:spcAft>
            </a:pPr>
            <a:fld id="{B6F15528-21DE-4FAA-801E-634DDDAF4B2B}" type="slidenum">
              <a:rPr lang="en-US">
                <a:solidFill>
                  <a:srgbClr val="FFFFFF"/>
                </a:solidFill>
              </a:rPr>
              <a:pPr>
                <a:spcAft>
                  <a:spcPts val="600"/>
                </a:spcAft>
              </a:pPr>
              <a:t>110</a:t>
            </a:fld>
            <a:endParaRPr lang="en-US">
              <a:solidFill>
                <a:srgbClr val="FFFFFF"/>
              </a:solidFill>
            </a:endParaRPr>
          </a:p>
        </p:txBody>
      </p:sp>
    </p:spTree>
    <p:extLst>
      <p:ext uri="{BB962C8B-B14F-4D97-AF65-F5344CB8AC3E}">
        <p14:creationId xmlns:p14="http://schemas.microsoft.com/office/powerpoint/2010/main" val="254126310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868362"/>
          </a:xfrm>
        </p:spPr>
        <p:txBody>
          <a:bodyPr/>
          <a:lstStyle/>
          <a:p>
            <a:r>
              <a:rPr lang="en-US" b="1" dirty="0">
                <a:solidFill>
                  <a:schemeClr val="accent5">
                    <a:lumMod val="75000"/>
                  </a:schemeClr>
                </a:solidFill>
              </a:rPr>
              <a:t>Reid’s vapour pressure test</a:t>
            </a:r>
          </a:p>
        </p:txBody>
      </p:sp>
      <p:sp>
        <p:nvSpPr>
          <p:cNvPr id="3" name="Content Placeholder 2"/>
          <p:cNvSpPr>
            <a:spLocks noGrp="1"/>
          </p:cNvSpPr>
          <p:nvPr>
            <p:ph idx="1"/>
          </p:nvPr>
        </p:nvSpPr>
        <p:spPr/>
        <p:txBody>
          <a:bodyPr>
            <a:normAutofit fontScale="92500" lnSpcReduction="20000"/>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Domestic LPG has a maximum RVP of 8 kg/cm</a:t>
            </a:r>
            <a:r>
              <a:rPr lang="en-US" baseline="30000" dirty="0"/>
              <a:t>2</a:t>
            </a:r>
            <a:r>
              <a:rPr lang="en-US" dirty="0"/>
              <a:t> at a temperature of 37.8°C</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6390" y="1106129"/>
            <a:ext cx="4289611"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B6F15528-21DE-4FAA-801E-634DDDAF4B2B}" type="slidenum">
              <a:rPr lang="en-US" smtClean="0"/>
              <a:pPr/>
              <a:t>111</a:t>
            </a:fld>
            <a:endParaRPr lang="en-US"/>
          </a:p>
        </p:txBody>
      </p:sp>
      <p:pic>
        <p:nvPicPr>
          <p:cNvPr id="4" name="Picture 3">
            <a:extLst>
              <a:ext uri="{FF2B5EF4-FFF2-40B4-BE49-F238E27FC236}">
                <a16:creationId xmlns:a16="http://schemas.microsoft.com/office/drawing/2014/main" id="{576302FA-E937-F2FF-C512-B13BA67BF6DD}"/>
              </a:ext>
            </a:extLst>
          </p:cNvPr>
          <p:cNvPicPr>
            <a:picLocks noChangeAspect="1"/>
          </p:cNvPicPr>
          <p:nvPr/>
        </p:nvPicPr>
        <p:blipFill>
          <a:blip r:embed="rId3"/>
          <a:stretch>
            <a:fillRect/>
          </a:stretch>
        </p:blipFill>
        <p:spPr>
          <a:xfrm>
            <a:off x="6705600" y="864853"/>
            <a:ext cx="3505200" cy="4376406"/>
          </a:xfrm>
          <a:prstGeom prst="rect">
            <a:avLst/>
          </a:prstGeom>
        </p:spPr>
      </p:pic>
    </p:spTree>
    <p:extLst>
      <p:ext uri="{BB962C8B-B14F-4D97-AF65-F5344CB8AC3E}">
        <p14:creationId xmlns:p14="http://schemas.microsoft.com/office/powerpoint/2010/main" val="16673104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2C891-1074-476F-86BA-8F43D0270FDE}"/>
              </a:ext>
            </a:extLst>
          </p:cNvPr>
          <p:cNvSpPr>
            <a:spLocks noGrp="1"/>
          </p:cNvSpPr>
          <p:nvPr>
            <p:ph type="title"/>
          </p:nvPr>
        </p:nvSpPr>
        <p:spPr>
          <a:xfrm>
            <a:off x="1546746" y="0"/>
            <a:ext cx="9121254" cy="1143000"/>
          </a:xfrm>
        </p:spPr>
        <p:txBody>
          <a:bodyPr>
            <a:noAutofit/>
          </a:bodyPr>
          <a:lstStyle/>
          <a:p>
            <a:pPr algn="l"/>
            <a:r>
              <a:rPr lang="en-US" sz="3200" b="1" dirty="0">
                <a:solidFill>
                  <a:schemeClr val="accent5">
                    <a:lumMod val="75000"/>
                  </a:schemeClr>
                </a:solidFill>
              </a:rPr>
              <a:t>Important parameters as per the Indian Bureau of Standard (BIS) of LPG</a:t>
            </a:r>
          </a:p>
        </p:txBody>
      </p:sp>
      <p:pic>
        <p:nvPicPr>
          <p:cNvPr id="6" name="Content Placeholder 5">
            <a:extLst>
              <a:ext uri="{FF2B5EF4-FFF2-40B4-BE49-F238E27FC236}">
                <a16:creationId xmlns:a16="http://schemas.microsoft.com/office/drawing/2014/main" id="{1FCDEBFF-17D1-49C0-A761-7A5E539998EB}"/>
              </a:ext>
            </a:extLst>
          </p:cNvPr>
          <p:cNvPicPr>
            <a:picLocks noGrp="1" noChangeAspect="1"/>
          </p:cNvPicPr>
          <p:nvPr>
            <p:ph idx="1"/>
          </p:nvPr>
        </p:nvPicPr>
        <p:blipFill>
          <a:blip r:embed="rId2"/>
          <a:stretch>
            <a:fillRect/>
          </a:stretch>
        </p:blipFill>
        <p:spPr>
          <a:xfrm>
            <a:off x="2209800" y="2590801"/>
            <a:ext cx="7352780" cy="3166269"/>
          </a:xfrm>
        </p:spPr>
      </p:pic>
      <p:sp>
        <p:nvSpPr>
          <p:cNvPr id="4" name="Slide Number Placeholder 3">
            <a:extLst>
              <a:ext uri="{FF2B5EF4-FFF2-40B4-BE49-F238E27FC236}">
                <a16:creationId xmlns:a16="http://schemas.microsoft.com/office/drawing/2014/main" id="{096651EB-58D6-4AC0-98C5-F5DFA870B026}"/>
              </a:ext>
            </a:extLst>
          </p:cNvPr>
          <p:cNvSpPr>
            <a:spLocks noGrp="1"/>
          </p:cNvSpPr>
          <p:nvPr>
            <p:ph type="sldNum" sz="quarter" idx="12"/>
          </p:nvPr>
        </p:nvSpPr>
        <p:spPr/>
        <p:txBody>
          <a:bodyPr/>
          <a:lstStyle/>
          <a:p>
            <a:fld id="{B6F15528-21DE-4FAA-801E-634DDDAF4B2B}" type="slidenum">
              <a:rPr lang="en-US" smtClean="0"/>
              <a:pPr/>
              <a:t>112</a:t>
            </a:fld>
            <a:endParaRPr lang="en-US"/>
          </a:p>
        </p:txBody>
      </p:sp>
      <p:sp>
        <p:nvSpPr>
          <p:cNvPr id="3" name="Date Placeholder 2">
            <a:extLst>
              <a:ext uri="{FF2B5EF4-FFF2-40B4-BE49-F238E27FC236}">
                <a16:creationId xmlns:a16="http://schemas.microsoft.com/office/drawing/2014/main" id="{C9D29A88-D41F-4A9D-9E11-3C5BBAC41DC9}"/>
              </a:ext>
            </a:extLst>
          </p:cNvPr>
          <p:cNvSpPr>
            <a:spLocks noGrp="1"/>
          </p:cNvSpPr>
          <p:nvPr>
            <p:ph type="dt" sz="half" idx="10"/>
          </p:nvPr>
        </p:nvSpPr>
        <p:spPr/>
        <p:txBody>
          <a:bodyPr/>
          <a:lstStyle/>
          <a:p>
            <a:r>
              <a:rPr lang="en-US"/>
              <a:t>8/19/2021</a:t>
            </a:r>
          </a:p>
        </p:txBody>
      </p:sp>
    </p:spTree>
    <p:extLst>
      <p:ext uri="{BB962C8B-B14F-4D97-AF65-F5344CB8AC3E}">
        <p14:creationId xmlns:p14="http://schemas.microsoft.com/office/powerpoint/2010/main" val="342518153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48072" y="629268"/>
            <a:ext cx="4939868" cy="1286160"/>
          </a:xfrm>
        </p:spPr>
        <p:txBody>
          <a:bodyPr anchor="b">
            <a:normAutofit/>
          </a:bodyPr>
          <a:lstStyle/>
          <a:p>
            <a:r>
              <a:rPr lang="en-US" dirty="0">
                <a:solidFill>
                  <a:schemeClr val="accent5">
                    <a:lumMod val="75000"/>
                  </a:schemeClr>
                </a:solidFill>
              </a:rPr>
              <a:t>KEROSENE</a:t>
            </a:r>
          </a:p>
        </p:txBody>
      </p:sp>
      <p:sp>
        <p:nvSpPr>
          <p:cNvPr id="3" name="Content Placeholder 2"/>
          <p:cNvSpPr>
            <a:spLocks noGrp="1"/>
          </p:cNvSpPr>
          <p:nvPr>
            <p:ph idx="1"/>
          </p:nvPr>
        </p:nvSpPr>
        <p:spPr>
          <a:xfrm>
            <a:off x="5000694" y="2438401"/>
            <a:ext cx="5667307" cy="3785419"/>
          </a:xfrm>
        </p:spPr>
        <p:txBody>
          <a:bodyPr>
            <a:normAutofit/>
          </a:bodyPr>
          <a:lstStyle/>
          <a:p>
            <a:r>
              <a:rPr lang="en-US" sz="2000" b="1" dirty="0"/>
              <a:t>Smoke Point</a:t>
            </a:r>
          </a:p>
          <a:p>
            <a:r>
              <a:rPr lang="en-US" sz="2000" dirty="0"/>
              <a:t>The smoke point is determined as the height of the flame (in millimeters) produced by  oil in the wick of a stove or a lamp without forming any smoke</a:t>
            </a:r>
          </a:p>
          <a:p>
            <a:r>
              <a:rPr lang="en-US" sz="2000" dirty="0"/>
              <a:t>Domestic kerosene should have a smoke point of 20 mm (minimum)</a:t>
            </a:r>
          </a:p>
          <a:p>
            <a:r>
              <a:rPr lang="en-US" sz="2000" dirty="0"/>
              <a:t>Smoke forming can be attributed to presence of aromatics</a:t>
            </a:r>
          </a:p>
        </p:txBody>
      </p:sp>
      <p:pic>
        <p:nvPicPr>
          <p:cNvPr id="6" name="Picture 5">
            <a:extLst>
              <a:ext uri="{FF2B5EF4-FFF2-40B4-BE49-F238E27FC236}">
                <a16:creationId xmlns:a16="http://schemas.microsoft.com/office/drawing/2014/main" id="{EC25C47E-4426-42E6-B3AF-07C8C8E56ACF}"/>
              </a:ext>
            </a:extLst>
          </p:cNvPr>
          <p:cNvPicPr>
            <a:picLocks noChangeAspect="1"/>
          </p:cNvPicPr>
          <p:nvPr/>
        </p:nvPicPr>
        <p:blipFill rotWithShape="1">
          <a:blip r:embed="rId2"/>
          <a:srcRect l="24615" r="37363"/>
          <a:stretch/>
        </p:blipFill>
        <p:spPr>
          <a:xfrm>
            <a:off x="1524021" y="10"/>
            <a:ext cx="3476673" cy="6857990"/>
          </a:xfrm>
          <a:prstGeom prst="rect">
            <a:avLst/>
          </a:prstGeom>
          <a:effectLst/>
        </p:spPr>
      </p:pic>
      <p:sp>
        <p:nvSpPr>
          <p:cNvPr id="4" name="Slide Number Placeholder 3"/>
          <p:cNvSpPr>
            <a:spLocks noGrp="1"/>
          </p:cNvSpPr>
          <p:nvPr>
            <p:ph type="sldNum" sz="quarter" idx="12"/>
          </p:nvPr>
        </p:nvSpPr>
        <p:spPr>
          <a:xfrm>
            <a:off x="9149282" y="6356351"/>
            <a:ext cx="890069" cy="365125"/>
          </a:xfrm>
        </p:spPr>
        <p:txBody>
          <a:bodyPr>
            <a:normAutofit/>
          </a:bodyPr>
          <a:lstStyle/>
          <a:p>
            <a:pPr>
              <a:spcAft>
                <a:spcPts val="600"/>
              </a:spcAft>
            </a:pPr>
            <a:fld id="{B6F15528-21DE-4FAA-801E-634DDDAF4B2B}" type="slidenum">
              <a:rPr lang="en-US" smtClean="0"/>
              <a:pPr>
                <a:spcAft>
                  <a:spcPts val="600"/>
                </a:spcAft>
              </a:pPr>
              <a:t>113</a:t>
            </a:fld>
            <a:endParaRPr lang="en-US"/>
          </a:p>
        </p:txBody>
      </p:sp>
    </p:spTree>
    <p:extLst>
      <p:ext uri="{BB962C8B-B14F-4D97-AF65-F5344CB8AC3E}">
        <p14:creationId xmlns:p14="http://schemas.microsoft.com/office/powerpoint/2010/main" val="135453336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3161" y="639193"/>
            <a:ext cx="2678858" cy="3573516"/>
          </a:xfrm>
        </p:spPr>
        <p:txBody>
          <a:bodyPr vert="horz" lIns="91440" tIns="45720" rIns="91440" bIns="45720" rtlCol="0" anchor="b">
            <a:normAutofit/>
          </a:bodyPr>
          <a:lstStyle/>
          <a:p>
            <a:pPr algn="l">
              <a:lnSpc>
                <a:spcPct val="90000"/>
              </a:lnSpc>
            </a:pPr>
            <a:r>
              <a:rPr lang="en-US" sz="5700"/>
              <a:t>Smoke point </a:t>
            </a:r>
          </a:p>
        </p:txBody>
      </p:sp>
      <p:pic>
        <p:nvPicPr>
          <p:cNvPr id="205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5914" r="1" b="1"/>
          <a:stretch/>
        </p:blipFill>
        <p:spPr bwMode="auto">
          <a:xfrm>
            <a:off x="5014722" y="705807"/>
            <a:ext cx="5410962" cy="5418954"/>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a:xfrm>
            <a:off x="7981950" y="6356351"/>
            <a:ext cx="2057400" cy="365125"/>
          </a:xfrm>
        </p:spPr>
        <p:txBody>
          <a:bodyPr vert="horz" lIns="91440" tIns="45720" rIns="91440" bIns="45720" rtlCol="0" anchor="ctr">
            <a:normAutofit/>
          </a:bodyPr>
          <a:lstStyle/>
          <a:p>
            <a:pPr>
              <a:spcAft>
                <a:spcPts val="600"/>
              </a:spcAft>
              <a:defRPr/>
            </a:pPr>
            <a:fld id="{B6F15528-21DE-4FAA-801E-634DDDAF4B2B}" type="slidenum">
              <a:rPr lang="en-US"/>
              <a:pPr>
                <a:spcAft>
                  <a:spcPts val="600"/>
                </a:spcAft>
                <a:defRPr/>
              </a:pPr>
              <a:t>114</a:t>
            </a:fld>
            <a:endParaRPr lang="en-US"/>
          </a:p>
        </p:txBody>
      </p:sp>
    </p:spTree>
    <p:extLst>
      <p:ext uri="{BB962C8B-B14F-4D97-AF65-F5344CB8AC3E}">
        <p14:creationId xmlns:p14="http://schemas.microsoft.com/office/powerpoint/2010/main" val="114374558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0250" y="640823"/>
            <a:ext cx="2563994" cy="5583148"/>
          </a:xfrm>
        </p:spPr>
        <p:txBody>
          <a:bodyPr anchor="ctr">
            <a:normAutofit/>
          </a:bodyPr>
          <a:lstStyle/>
          <a:p>
            <a:r>
              <a:rPr lang="en-US" sz="4700"/>
              <a:t>Flash Point</a:t>
            </a:r>
          </a:p>
        </p:txBody>
      </p:sp>
      <p:sp>
        <p:nvSpPr>
          <p:cNvPr id="4" name="Slide Number Placeholder 3"/>
          <p:cNvSpPr>
            <a:spLocks noGrp="1"/>
          </p:cNvSpPr>
          <p:nvPr>
            <p:ph type="sldNum" sz="quarter" idx="12"/>
          </p:nvPr>
        </p:nvSpPr>
        <p:spPr>
          <a:xfrm>
            <a:off x="7981950" y="6356351"/>
            <a:ext cx="2057400" cy="365125"/>
          </a:xfrm>
        </p:spPr>
        <p:txBody>
          <a:bodyPr>
            <a:normAutofit/>
          </a:bodyPr>
          <a:lstStyle/>
          <a:p>
            <a:pPr>
              <a:spcAft>
                <a:spcPts val="600"/>
              </a:spcAft>
            </a:pPr>
            <a:fld id="{B6F15528-21DE-4FAA-801E-634DDDAF4B2B}" type="slidenum">
              <a:rPr lang="en-US"/>
              <a:pPr>
                <a:spcAft>
                  <a:spcPts val="600"/>
                </a:spcAft>
              </a:pPr>
              <a:t>115</a:t>
            </a:fld>
            <a:endParaRPr lang="en-US"/>
          </a:p>
        </p:txBody>
      </p:sp>
      <p:graphicFrame>
        <p:nvGraphicFramePr>
          <p:cNvPr id="15" name="Content Placeholder 2">
            <a:extLst>
              <a:ext uri="{FF2B5EF4-FFF2-40B4-BE49-F238E27FC236}">
                <a16:creationId xmlns:a16="http://schemas.microsoft.com/office/drawing/2014/main" id="{E38B7D4F-7600-471A-A4F0-2F8BE81B9D1A}"/>
              </a:ext>
            </a:extLst>
          </p:cNvPr>
          <p:cNvGraphicFramePr>
            <a:graphicFrameLocks noGrp="1"/>
          </p:cNvGraphicFramePr>
          <p:nvPr>
            <p:ph idx="1"/>
          </p:nvPr>
        </p:nvGraphicFramePr>
        <p:xfrm>
          <a:off x="5010013" y="640823"/>
          <a:ext cx="5175384"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6132433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AD4FD-6AFE-4806-A9CD-F292C03D8FDB}"/>
              </a:ext>
            </a:extLst>
          </p:cNvPr>
          <p:cNvSpPr>
            <a:spLocks noGrp="1"/>
          </p:cNvSpPr>
          <p:nvPr>
            <p:ph type="title"/>
          </p:nvPr>
        </p:nvSpPr>
        <p:spPr>
          <a:xfrm>
            <a:off x="1524000" y="274638"/>
            <a:ext cx="9144000" cy="1143000"/>
          </a:xfrm>
        </p:spPr>
        <p:txBody>
          <a:bodyPr>
            <a:normAutofit fontScale="90000"/>
          </a:bodyPr>
          <a:lstStyle/>
          <a:p>
            <a:r>
              <a:rPr lang="en-US" dirty="0"/>
              <a:t>Closed cup flash point/fire point apparatus</a:t>
            </a:r>
          </a:p>
        </p:txBody>
      </p:sp>
      <p:sp>
        <p:nvSpPr>
          <p:cNvPr id="4" name="Slide Number Placeholder 3">
            <a:extLst>
              <a:ext uri="{FF2B5EF4-FFF2-40B4-BE49-F238E27FC236}">
                <a16:creationId xmlns:a16="http://schemas.microsoft.com/office/drawing/2014/main" id="{0B12B705-B84F-4CDB-A0CA-2C5B474AD28E}"/>
              </a:ext>
            </a:extLst>
          </p:cNvPr>
          <p:cNvSpPr>
            <a:spLocks noGrp="1"/>
          </p:cNvSpPr>
          <p:nvPr>
            <p:ph type="sldNum" sz="quarter" idx="12"/>
          </p:nvPr>
        </p:nvSpPr>
        <p:spPr/>
        <p:txBody>
          <a:bodyPr/>
          <a:lstStyle/>
          <a:p>
            <a:fld id="{B6F15528-21DE-4FAA-801E-634DDDAF4B2B}" type="slidenum">
              <a:rPr lang="en-US" smtClean="0"/>
              <a:pPr/>
              <a:t>116</a:t>
            </a:fld>
            <a:endParaRPr lang="en-US"/>
          </a:p>
        </p:txBody>
      </p:sp>
      <p:pic>
        <p:nvPicPr>
          <p:cNvPr id="1026" name="Picture 2" descr="Flash and fire point | Viscosity index - Educational Portal">
            <a:extLst>
              <a:ext uri="{FF2B5EF4-FFF2-40B4-BE49-F238E27FC236}">
                <a16:creationId xmlns:a16="http://schemas.microsoft.com/office/drawing/2014/main" id="{CFE52DF1-F542-4E26-ADEF-1D5AA41E214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1" y="1559822"/>
            <a:ext cx="4576853" cy="41098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221DAF0-573E-46CB-9C3C-ABB634F0A90F}"/>
              </a:ext>
            </a:extLst>
          </p:cNvPr>
          <p:cNvPicPr>
            <a:picLocks noChangeAspect="1"/>
          </p:cNvPicPr>
          <p:nvPr/>
        </p:nvPicPr>
        <p:blipFill>
          <a:blip r:embed="rId3"/>
          <a:stretch>
            <a:fillRect/>
          </a:stretch>
        </p:blipFill>
        <p:spPr>
          <a:xfrm>
            <a:off x="1524000" y="1828799"/>
            <a:ext cx="4648200" cy="3571875"/>
          </a:xfrm>
          <a:prstGeom prst="rect">
            <a:avLst/>
          </a:prstGeom>
        </p:spPr>
      </p:pic>
    </p:spTree>
    <p:extLst>
      <p:ext uri="{BB962C8B-B14F-4D97-AF65-F5344CB8AC3E}">
        <p14:creationId xmlns:p14="http://schemas.microsoft.com/office/powerpoint/2010/main" val="68424847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0F9A8-8A9C-460A-BC94-B65C8FBD430C}"/>
              </a:ext>
            </a:extLst>
          </p:cNvPr>
          <p:cNvSpPr>
            <a:spLocks noGrp="1"/>
          </p:cNvSpPr>
          <p:nvPr>
            <p:ph type="title"/>
          </p:nvPr>
        </p:nvSpPr>
        <p:spPr>
          <a:xfrm>
            <a:off x="1577664" y="23447"/>
            <a:ext cx="9090337" cy="1029067"/>
          </a:xfrm>
        </p:spPr>
        <p:txBody>
          <a:bodyPr>
            <a:normAutofit fontScale="90000"/>
          </a:bodyPr>
          <a:lstStyle/>
          <a:p>
            <a:r>
              <a:rPr lang="en-US" dirty="0">
                <a:solidFill>
                  <a:srgbClr val="0070C0"/>
                </a:solidFill>
              </a:rPr>
              <a:t>Open cup flash point/fire point apparatus</a:t>
            </a:r>
          </a:p>
        </p:txBody>
      </p:sp>
      <p:pic>
        <p:nvPicPr>
          <p:cNvPr id="5" name="Content Placeholder 4">
            <a:extLst>
              <a:ext uri="{FF2B5EF4-FFF2-40B4-BE49-F238E27FC236}">
                <a16:creationId xmlns:a16="http://schemas.microsoft.com/office/drawing/2014/main" id="{F29FC991-BB76-444E-B7E6-D5723C0991C2}"/>
              </a:ext>
            </a:extLst>
          </p:cNvPr>
          <p:cNvPicPr>
            <a:picLocks noGrp="1" noChangeAspect="1"/>
          </p:cNvPicPr>
          <p:nvPr>
            <p:ph idx="1"/>
          </p:nvPr>
        </p:nvPicPr>
        <p:blipFill>
          <a:blip r:embed="rId2"/>
          <a:stretch>
            <a:fillRect/>
          </a:stretch>
        </p:blipFill>
        <p:spPr>
          <a:xfrm>
            <a:off x="1550832" y="1403571"/>
            <a:ext cx="4561581" cy="5303837"/>
          </a:xfrm>
          <a:prstGeom prst="rect">
            <a:avLst/>
          </a:prstGeom>
        </p:spPr>
      </p:pic>
      <p:sp>
        <p:nvSpPr>
          <p:cNvPr id="4" name="Slide Number Placeholder 3">
            <a:extLst>
              <a:ext uri="{FF2B5EF4-FFF2-40B4-BE49-F238E27FC236}">
                <a16:creationId xmlns:a16="http://schemas.microsoft.com/office/drawing/2014/main" id="{44E5E4C2-2F5C-4797-99EF-B5E59F675EE7}"/>
              </a:ext>
            </a:extLst>
          </p:cNvPr>
          <p:cNvSpPr>
            <a:spLocks noGrp="1"/>
          </p:cNvSpPr>
          <p:nvPr>
            <p:ph type="sldNum" sz="quarter" idx="12"/>
          </p:nvPr>
        </p:nvSpPr>
        <p:spPr/>
        <p:txBody>
          <a:bodyPr/>
          <a:lstStyle/>
          <a:p>
            <a:fld id="{B6F15528-21DE-4FAA-801E-634DDDAF4B2B}" type="slidenum">
              <a:rPr lang="en-US" smtClean="0"/>
              <a:pPr/>
              <a:t>117</a:t>
            </a:fld>
            <a:endParaRPr lang="en-US"/>
          </a:p>
        </p:txBody>
      </p:sp>
      <p:pic>
        <p:nvPicPr>
          <p:cNvPr id="6" name="Picture 5">
            <a:extLst>
              <a:ext uri="{FF2B5EF4-FFF2-40B4-BE49-F238E27FC236}">
                <a16:creationId xmlns:a16="http://schemas.microsoft.com/office/drawing/2014/main" id="{29449BAE-B9B3-41D7-B526-F6056A628392}"/>
              </a:ext>
            </a:extLst>
          </p:cNvPr>
          <p:cNvPicPr>
            <a:picLocks noChangeAspect="1"/>
          </p:cNvPicPr>
          <p:nvPr/>
        </p:nvPicPr>
        <p:blipFill>
          <a:blip r:embed="rId3"/>
          <a:stretch>
            <a:fillRect/>
          </a:stretch>
        </p:blipFill>
        <p:spPr>
          <a:xfrm>
            <a:off x="5562601" y="1828800"/>
            <a:ext cx="5059812" cy="4527550"/>
          </a:xfrm>
          <a:prstGeom prst="rect">
            <a:avLst/>
          </a:prstGeom>
        </p:spPr>
      </p:pic>
    </p:spTree>
    <p:extLst>
      <p:ext uri="{BB962C8B-B14F-4D97-AF65-F5344CB8AC3E}">
        <p14:creationId xmlns:p14="http://schemas.microsoft.com/office/powerpoint/2010/main" val="26283409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0250" y="640823"/>
            <a:ext cx="2563994" cy="5583148"/>
          </a:xfrm>
        </p:spPr>
        <p:txBody>
          <a:bodyPr anchor="ctr">
            <a:normAutofit/>
          </a:bodyPr>
          <a:lstStyle/>
          <a:p>
            <a:r>
              <a:rPr lang="en-US" sz="4700"/>
              <a:t>Char Point and Bloom</a:t>
            </a:r>
          </a:p>
        </p:txBody>
      </p:sp>
      <p:sp>
        <p:nvSpPr>
          <p:cNvPr id="4" name="Slide Number Placeholder 3"/>
          <p:cNvSpPr>
            <a:spLocks noGrp="1"/>
          </p:cNvSpPr>
          <p:nvPr>
            <p:ph type="sldNum" sz="quarter" idx="12"/>
          </p:nvPr>
        </p:nvSpPr>
        <p:spPr>
          <a:xfrm>
            <a:off x="7981950" y="6356351"/>
            <a:ext cx="2057400" cy="365125"/>
          </a:xfrm>
        </p:spPr>
        <p:txBody>
          <a:bodyPr>
            <a:normAutofit/>
          </a:bodyPr>
          <a:lstStyle/>
          <a:p>
            <a:pPr>
              <a:spcAft>
                <a:spcPts val="600"/>
              </a:spcAft>
            </a:pPr>
            <a:fld id="{B6F15528-21DE-4FAA-801E-634DDDAF4B2B}" type="slidenum">
              <a:rPr lang="en-US"/>
              <a:pPr>
                <a:spcAft>
                  <a:spcPts val="600"/>
                </a:spcAft>
              </a:pPr>
              <a:t>118</a:t>
            </a:fld>
            <a:endParaRPr lang="en-US"/>
          </a:p>
        </p:txBody>
      </p:sp>
      <p:graphicFrame>
        <p:nvGraphicFramePr>
          <p:cNvPr id="32" name="Content Placeholder 2">
            <a:extLst>
              <a:ext uri="{FF2B5EF4-FFF2-40B4-BE49-F238E27FC236}">
                <a16:creationId xmlns:a16="http://schemas.microsoft.com/office/drawing/2014/main" id="{A110034C-7917-44C3-9919-4A69E6C6A8B1}"/>
              </a:ext>
            </a:extLst>
          </p:cNvPr>
          <p:cNvGraphicFramePr>
            <a:graphicFrameLocks noGrp="1"/>
          </p:cNvGraphicFramePr>
          <p:nvPr>
            <p:ph idx="1"/>
          </p:nvPr>
        </p:nvGraphicFramePr>
        <p:xfrm>
          <a:off x="5010013" y="640823"/>
          <a:ext cx="5175384"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3778216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365126"/>
            <a:ext cx="7886700" cy="1325563"/>
          </a:xfrm>
        </p:spPr>
        <p:txBody>
          <a:bodyPr>
            <a:normAutofit/>
          </a:bodyPr>
          <a:lstStyle/>
          <a:p>
            <a:r>
              <a:rPr lang="en-US" sz="4700" b="1"/>
              <a:t>Distillation Test</a:t>
            </a:r>
            <a:endParaRPr lang="en-US" sz="4700"/>
          </a:p>
        </p:txBody>
      </p:sp>
      <p:sp>
        <p:nvSpPr>
          <p:cNvPr id="3" name="Content Placeholder 2"/>
          <p:cNvSpPr>
            <a:spLocks noGrp="1"/>
          </p:cNvSpPr>
          <p:nvPr>
            <p:ph idx="1"/>
          </p:nvPr>
        </p:nvSpPr>
        <p:spPr>
          <a:xfrm>
            <a:off x="2152650" y="1929384"/>
            <a:ext cx="7886700" cy="4251960"/>
          </a:xfrm>
        </p:spPr>
        <p:txBody>
          <a:bodyPr>
            <a:normAutofit/>
          </a:bodyPr>
          <a:lstStyle/>
          <a:p>
            <a:r>
              <a:rPr lang="en-US" sz="1900"/>
              <a:t>ASTM distillation of kerosene is carried out under atmospheric conditions. Finished kerosene must be at least 20% distilled at 200°C or lower and the final boiling point (FBP) should be no more than 300°C.</a:t>
            </a:r>
          </a:p>
          <a:p>
            <a:r>
              <a:rPr lang="en-US" sz="1900"/>
              <a:t>Kerosene that is too light is dangerous for use in a domestic kerosene stove as explosion may occur owing to the presence of a very light boiling fraction especially in the range of naphtha. </a:t>
            </a:r>
          </a:p>
          <a:p>
            <a:r>
              <a:rPr lang="en-US" sz="1900"/>
              <a:t>The presence of too heavy boiling fractions in kerosene will make it a poorly burning fuel.</a:t>
            </a:r>
            <a:br>
              <a:rPr lang="en-US" sz="1900"/>
            </a:br>
            <a:endParaRPr lang="en-US" sz="1900"/>
          </a:p>
        </p:txBody>
      </p:sp>
      <p:sp>
        <p:nvSpPr>
          <p:cNvPr id="4" name="Slide Number Placeholder 3"/>
          <p:cNvSpPr>
            <a:spLocks noGrp="1"/>
          </p:cNvSpPr>
          <p:nvPr>
            <p:ph type="sldNum" sz="quarter" idx="12"/>
          </p:nvPr>
        </p:nvSpPr>
        <p:spPr>
          <a:xfrm>
            <a:off x="7981950" y="6356351"/>
            <a:ext cx="2057400" cy="365125"/>
          </a:xfrm>
        </p:spPr>
        <p:txBody>
          <a:bodyPr>
            <a:normAutofit/>
          </a:bodyPr>
          <a:lstStyle/>
          <a:p>
            <a:pPr>
              <a:spcAft>
                <a:spcPts val="600"/>
              </a:spcAft>
            </a:pPr>
            <a:fld id="{B6F15528-21DE-4FAA-801E-634DDDAF4B2B}" type="slidenum">
              <a:rPr lang="en-US"/>
              <a:pPr>
                <a:spcAft>
                  <a:spcPts val="600"/>
                </a:spcAft>
              </a:pPr>
              <a:t>119</a:t>
            </a:fld>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8476C-93F7-6BE2-2EB7-59873C3F8F4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55890C8-17A6-A1DF-738A-E1E0B56DEE92}"/>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C432B77F-5DA4-65BB-A6A5-6965EF9CCE4F}"/>
              </a:ext>
            </a:extLst>
          </p:cNvPr>
          <p:cNvSpPr>
            <a:spLocks noGrp="1"/>
          </p:cNvSpPr>
          <p:nvPr>
            <p:ph type="sldNum" sz="quarter" idx="12"/>
          </p:nvPr>
        </p:nvSpPr>
        <p:spPr/>
        <p:txBody>
          <a:bodyPr/>
          <a:lstStyle/>
          <a:p>
            <a:fld id="{B6F15528-21DE-4FAA-801E-634DDDAF4B2B}" type="slidenum">
              <a:rPr lang="en-US" smtClean="0"/>
              <a:pPr/>
              <a:t>12</a:t>
            </a:fld>
            <a:endParaRPr lang="en-US"/>
          </a:p>
        </p:txBody>
      </p:sp>
    </p:spTree>
    <p:extLst>
      <p:ext uri="{BB962C8B-B14F-4D97-AF65-F5344CB8AC3E}">
        <p14:creationId xmlns:p14="http://schemas.microsoft.com/office/powerpoint/2010/main" val="137003272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0250" y="640823"/>
            <a:ext cx="2563994" cy="5583148"/>
          </a:xfrm>
        </p:spPr>
        <p:txBody>
          <a:bodyPr anchor="ctr">
            <a:normAutofit/>
          </a:bodyPr>
          <a:lstStyle/>
          <a:p>
            <a:r>
              <a:rPr lang="en-US" sz="4300" b="1"/>
              <a:t>Sulfur Content and Corrosion</a:t>
            </a:r>
            <a:endParaRPr lang="en-US" sz="4300"/>
          </a:p>
        </p:txBody>
      </p:sp>
      <p:sp>
        <p:nvSpPr>
          <p:cNvPr id="4" name="Slide Number Placeholder 3"/>
          <p:cNvSpPr>
            <a:spLocks noGrp="1"/>
          </p:cNvSpPr>
          <p:nvPr>
            <p:ph type="sldNum" sz="quarter" idx="12"/>
          </p:nvPr>
        </p:nvSpPr>
        <p:spPr>
          <a:xfrm>
            <a:off x="7981950" y="6356351"/>
            <a:ext cx="2057400" cy="365125"/>
          </a:xfrm>
        </p:spPr>
        <p:txBody>
          <a:bodyPr>
            <a:normAutofit/>
          </a:bodyPr>
          <a:lstStyle/>
          <a:p>
            <a:pPr>
              <a:spcAft>
                <a:spcPts val="600"/>
              </a:spcAft>
            </a:pPr>
            <a:fld id="{B6F15528-21DE-4FAA-801E-634DDDAF4B2B}" type="slidenum">
              <a:rPr lang="en-US"/>
              <a:pPr>
                <a:spcAft>
                  <a:spcPts val="600"/>
                </a:spcAft>
              </a:pPr>
              <a:t>120</a:t>
            </a:fld>
            <a:endParaRPr lang="en-US"/>
          </a:p>
        </p:txBody>
      </p:sp>
      <p:graphicFrame>
        <p:nvGraphicFramePr>
          <p:cNvPr id="46" name="Content Placeholder 2">
            <a:extLst>
              <a:ext uri="{FF2B5EF4-FFF2-40B4-BE49-F238E27FC236}">
                <a16:creationId xmlns:a16="http://schemas.microsoft.com/office/drawing/2014/main" id="{D3F0C043-194C-4F1D-A45D-3CBD8F319E68}"/>
              </a:ext>
            </a:extLst>
          </p:cNvPr>
          <p:cNvGraphicFramePr>
            <a:graphicFrameLocks noGrp="1"/>
          </p:cNvGraphicFramePr>
          <p:nvPr>
            <p:ph idx="1"/>
          </p:nvPr>
        </p:nvGraphicFramePr>
        <p:xfrm>
          <a:off x="5010013" y="640823"/>
          <a:ext cx="5175384"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2362201" y="1371600"/>
            <a:ext cx="7668445" cy="4419600"/>
          </a:xfrm>
          <a:prstGeom prst="rect">
            <a:avLst/>
          </a:prstGeom>
          <a:noFill/>
          <a:ln w="9525">
            <a:noFill/>
            <a:miter lim="800000"/>
            <a:headEnd/>
            <a:tailEnd/>
          </a:ln>
          <a:effectLst/>
        </p:spPr>
      </p:pic>
      <p:sp>
        <p:nvSpPr>
          <p:cNvPr id="5" name="TextBox 4"/>
          <p:cNvSpPr txBox="1"/>
          <p:nvPr/>
        </p:nvSpPr>
        <p:spPr>
          <a:xfrm>
            <a:off x="2438400" y="381000"/>
            <a:ext cx="3486980" cy="523220"/>
          </a:xfrm>
          <a:prstGeom prst="rect">
            <a:avLst/>
          </a:prstGeom>
          <a:noFill/>
        </p:spPr>
        <p:txBody>
          <a:bodyPr wrap="none" rtlCol="0">
            <a:spAutoFit/>
          </a:bodyPr>
          <a:lstStyle/>
          <a:p>
            <a:r>
              <a:rPr lang="en-US" sz="2800" b="1" dirty="0"/>
              <a:t>Summary: </a:t>
            </a:r>
            <a:r>
              <a:rPr lang="en-US" sz="2800" b="1" dirty="0">
                <a:solidFill>
                  <a:schemeClr val="accent5">
                    <a:lumMod val="75000"/>
                  </a:schemeClr>
                </a:solidFill>
              </a:rPr>
              <a:t>Kerosene</a:t>
            </a:r>
          </a:p>
        </p:txBody>
      </p:sp>
      <p:sp>
        <p:nvSpPr>
          <p:cNvPr id="4" name="Slide Number Placeholder 3"/>
          <p:cNvSpPr>
            <a:spLocks noGrp="1"/>
          </p:cNvSpPr>
          <p:nvPr>
            <p:ph type="sldNum" sz="quarter" idx="12"/>
          </p:nvPr>
        </p:nvSpPr>
        <p:spPr/>
        <p:txBody>
          <a:bodyPr/>
          <a:lstStyle/>
          <a:p>
            <a:fld id="{B6F15528-21DE-4FAA-801E-634DDDAF4B2B}" type="slidenum">
              <a:rPr lang="en-US" smtClean="0"/>
              <a:pPr/>
              <a:t>121</a:t>
            </a:fld>
            <a:endParaRPr lang="en-US"/>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36525"/>
            <a:ext cx="8229600" cy="1143000"/>
          </a:xfrm>
        </p:spPr>
        <p:txBody>
          <a:bodyPr/>
          <a:lstStyle/>
          <a:p>
            <a:r>
              <a:rPr lang="en-US" dirty="0">
                <a:solidFill>
                  <a:srgbClr val="0070C0"/>
                </a:solidFill>
              </a:rPr>
              <a:t>Test methods of Motor spirit</a:t>
            </a:r>
          </a:p>
        </p:txBody>
      </p:sp>
      <p:sp>
        <p:nvSpPr>
          <p:cNvPr id="3" name="Content Placeholder 2"/>
          <p:cNvSpPr>
            <a:spLocks noGrp="1"/>
          </p:cNvSpPr>
          <p:nvPr>
            <p:ph idx="1"/>
          </p:nvPr>
        </p:nvSpPr>
        <p:spPr>
          <a:xfrm>
            <a:off x="1981200" y="1219201"/>
            <a:ext cx="8229600" cy="4525963"/>
          </a:xfrm>
        </p:spPr>
        <p:txBody>
          <a:bodyPr/>
          <a:lstStyle/>
          <a:p>
            <a:pPr marL="0" indent="0">
              <a:buNone/>
            </a:pPr>
            <a:r>
              <a:rPr lang="en-US" dirty="0">
                <a:solidFill>
                  <a:schemeClr val="accent5">
                    <a:lumMod val="50000"/>
                  </a:schemeClr>
                </a:solidFill>
              </a:rPr>
              <a:t>ASTM D86 distillation</a:t>
            </a:r>
          </a:p>
        </p:txBody>
      </p:sp>
      <p:pic>
        <p:nvPicPr>
          <p:cNvPr id="2050" name="Picture 2"/>
          <p:cNvPicPr>
            <a:picLocks noChangeAspect="1" noChangeArrowheads="1"/>
          </p:cNvPicPr>
          <p:nvPr/>
        </p:nvPicPr>
        <p:blipFill>
          <a:blip r:embed="rId2"/>
          <a:srcRect/>
          <a:stretch>
            <a:fillRect/>
          </a:stretch>
        </p:blipFill>
        <p:spPr bwMode="auto">
          <a:xfrm>
            <a:off x="3581400" y="1882588"/>
            <a:ext cx="5638800" cy="4975412"/>
          </a:xfrm>
          <a:prstGeom prst="rect">
            <a:avLst/>
          </a:prstGeom>
          <a:noFill/>
          <a:ln w="9525">
            <a:noFill/>
            <a:miter lim="800000"/>
            <a:headEnd/>
            <a:tailEnd/>
          </a:ln>
          <a:effectLst/>
        </p:spPr>
      </p:pic>
      <p:sp>
        <p:nvSpPr>
          <p:cNvPr id="5" name="Slide Number Placeholder 4"/>
          <p:cNvSpPr>
            <a:spLocks noGrp="1"/>
          </p:cNvSpPr>
          <p:nvPr>
            <p:ph type="sldNum" sz="quarter" idx="12"/>
          </p:nvPr>
        </p:nvSpPr>
        <p:spPr/>
        <p:txBody>
          <a:bodyPr/>
          <a:lstStyle/>
          <a:p>
            <a:fld id="{B6F15528-21DE-4FAA-801E-634DDDAF4B2B}" type="slidenum">
              <a:rPr lang="en-US" smtClean="0"/>
              <a:pPr/>
              <a:t>122</a:t>
            </a:fld>
            <a:endParaRPr lang="en-US"/>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Testing </a:t>
            </a:r>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a:srcRect/>
          <a:stretch>
            <a:fillRect/>
          </a:stretch>
        </p:blipFill>
        <p:spPr bwMode="auto">
          <a:xfrm>
            <a:off x="1981200" y="609600"/>
            <a:ext cx="8533356" cy="5715000"/>
          </a:xfrm>
          <a:prstGeom prst="rect">
            <a:avLst/>
          </a:prstGeom>
          <a:noFill/>
          <a:ln w="9525">
            <a:noFill/>
            <a:miter lim="800000"/>
            <a:headEnd/>
            <a:tailEnd/>
          </a:ln>
          <a:effectLst/>
        </p:spPr>
      </p:pic>
      <p:sp>
        <p:nvSpPr>
          <p:cNvPr id="5" name="Slide Number Placeholder 4"/>
          <p:cNvSpPr>
            <a:spLocks noGrp="1"/>
          </p:cNvSpPr>
          <p:nvPr>
            <p:ph type="sldNum" sz="quarter" idx="12"/>
          </p:nvPr>
        </p:nvSpPr>
        <p:spPr/>
        <p:txBody>
          <a:bodyPr/>
          <a:lstStyle/>
          <a:p>
            <a:fld id="{B6F15528-21DE-4FAA-801E-634DDDAF4B2B}" type="slidenum">
              <a:rPr lang="en-US" smtClean="0"/>
              <a:pPr/>
              <a:t>123</a:t>
            </a:fld>
            <a:endParaRPr lang="en-US"/>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ASTM D86 distillation curve for MS</a:t>
            </a:r>
            <a:br>
              <a:rPr lang="en-US" dirty="0"/>
            </a:br>
            <a:r>
              <a:rPr lang="en-US" dirty="0"/>
              <a:t>(</a:t>
            </a:r>
            <a:r>
              <a:rPr lang="en-US" sz="3600" dirty="0"/>
              <a:t>American society for testing and materials</a:t>
            </a:r>
            <a:r>
              <a:rPr lang="en-US" dirty="0"/>
              <a:t>)</a:t>
            </a:r>
          </a:p>
        </p:txBody>
      </p:sp>
      <p:pic>
        <p:nvPicPr>
          <p:cNvPr id="3074" name="Picture 2"/>
          <p:cNvPicPr>
            <a:picLocks noChangeAspect="1" noChangeArrowheads="1"/>
          </p:cNvPicPr>
          <p:nvPr/>
        </p:nvPicPr>
        <p:blipFill>
          <a:blip r:embed="rId2"/>
          <a:srcRect/>
          <a:stretch>
            <a:fillRect/>
          </a:stretch>
        </p:blipFill>
        <p:spPr bwMode="auto">
          <a:xfrm>
            <a:off x="2514600" y="1589408"/>
            <a:ext cx="6858000" cy="5268592"/>
          </a:xfrm>
          <a:prstGeom prst="rect">
            <a:avLst/>
          </a:prstGeom>
          <a:noFill/>
          <a:ln w="9525">
            <a:noFill/>
            <a:miter lim="800000"/>
            <a:headEnd/>
            <a:tailEnd/>
          </a:ln>
          <a:effectLst/>
        </p:spPr>
      </p:pic>
      <p:sp>
        <p:nvSpPr>
          <p:cNvPr id="5" name="Slide Number Placeholder 4"/>
          <p:cNvSpPr>
            <a:spLocks noGrp="1"/>
          </p:cNvSpPr>
          <p:nvPr>
            <p:ph type="sldNum" sz="quarter" idx="12"/>
          </p:nvPr>
        </p:nvSpPr>
        <p:spPr/>
        <p:txBody>
          <a:bodyPr/>
          <a:lstStyle/>
          <a:p>
            <a:fld id="{B6F15528-21DE-4FAA-801E-634DDDAF4B2B}" type="slidenum">
              <a:rPr lang="en-US" smtClean="0"/>
              <a:pPr/>
              <a:t>124</a:t>
            </a:fld>
            <a:endParaRPr lang="en-US"/>
          </a:p>
        </p:txBody>
      </p:sp>
      <p:sp>
        <p:nvSpPr>
          <p:cNvPr id="3" name="Date Placeholder 2">
            <a:extLst>
              <a:ext uri="{FF2B5EF4-FFF2-40B4-BE49-F238E27FC236}">
                <a16:creationId xmlns:a16="http://schemas.microsoft.com/office/drawing/2014/main" id="{969AC0D7-7532-49E4-AEDE-98A85279DF60}"/>
              </a:ext>
            </a:extLst>
          </p:cNvPr>
          <p:cNvSpPr>
            <a:spLocks noGrp="1"/>
          </p:cNvSpPr>
          <p:nvPr>
            <p:ph type="dt" sz="half" idx="10"/>
          </p:nvPr>
        </p:nvSpPr>
        <p:spPr/>
        <p:txBody>
          <a:bodyPr/>
          <a:lstStyle/>
          <a:p>
            <a:r>
              <a:rPr lang="en-US" dirty="0">
                <a:solidFill>
                  <a:srgbClr val="FF0000"/>
                </a:solidFill>
              </a:rPr>
              <a:t>8/25/2021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7143"/>
            <a:ext cx="9144000" cy="616743"/>
          </a:xfrm>
          <a:ln>
            <a:solidFill>
              <a:schemeClr val="accent5">
                <a:lumMod val="40000"/>
                <a:lumOff val="60000"/>
              </a:schemeClr>
            </a:solidFill>
          </a:ln>
          <a:effectLst>
            <a:glow rad="63500">
              <a:schemeClr val="accent4">
                <a:satMod val="175000"/>
                <a:alpha val="40000"/>
              </a:schemeClr>
            </a:glow>
          </a:effectLst>
        </p:spPr>
        <p:txBody>
          <a:bodyPr>
            <a:noAutofit/>
          </a:bodyPr>
          <a:lstStyle/>
          <a:p>
            <a:r>
              <a:rPr lang="en-US" sz="4000" dirty="0">
                <a:solidFill>
                  <a:srgbClr val="0070C0"/>
                </a:solidFill>
              </a:rPr>
              <a:t>OCTANE NUMBER</a:t>
            </a:r>
          </a:p>
        </p:txBody>
      </p:sp>
      <p:sp>
        <p:nvSpPr>
          <p:cNvPr id="3" name="Content Placeholder 2"/>
          <p:cNvSpPr>
            <a:spLocks noGrp="1"/>
          </p:cNvSpPr>
          <p:nvPr>
            <p:ph idx="1"/>
          </p:nvPr>
        </p:nvSpPr>
        <p:spPr>
          <a:xfrm>
            <a:off x="1600200" y="1600200"/>
            <a:ext cx="4495801" cy="4876800"/>
          </a:xfrm>
        </p:spPr>
        <p:txBody>
          <a:bodyPr>
            <a:normAutofit/>
          </a:bodyPr>
          <a:lstStyle/>
          <a:p>
            <a:pPr marL="0" indent="0" algn="just">
              <a:buNone/>
            </a:pPr>
            <a:r>
              <a:rPr lang="en-US" sz="2600" dirty="0">
                <a:solidFill>
                  <a:schemeClr val="accent5">
                    <a:lumMod val="50000"/>
                  </a:schemeClr>
                </a:solidFill>
              </a:rPr>
              <a:t>Octane number </a:t>
            </a:r>
            <a:r>
              <a:rPr lang="en-US" sz="2600" dirty="0"/>
              <a:t>is defined, for any MS fuel, as the percentage of iso-octane in a mixture of iso-octane and n-heptane, which will give the same engine performance (CFR: Co-operative fuel research engine) as could be achieved by the actual fuel sample.</a:t>
            </a:r>
          </a:p>
        </p:txBody>
      </p:sp>
      <p:sp>
        <p:nvSpPr>
          <p:cNvPr id="4" name="Slide Number Placeholder 3"/>
          <p:cNvSpPr>
            <a:spLocks noGrp="1"/>
          </p:cNvSpPr>
          <p:nvPr>
            <p:ph type="sldNum" sz="quarter" idx="12"/>
          </p:nvPr>
        </p:nvSpPr>
        <p:spPr/>
        <p:txBody>
          <a:bodyPr/>
          <a:lstStyle/>
          <a:p>
            <a:fld id="{B6F15528-21DE-4FAA-801E-634DDDAF4B2B}" type="slidenum">
              <a:rPr lang="en-US" smtClean="0"/>
              <a:pPr/>
              <a:t>125</a:t>
            </a:fld>
            <a:endParaRPr lang="en-US"/>
          </a:p>
        </p:txBody>
      </p:sp>
      <p:pic>
        <p:nvPicPr>
          <p:cNvPr id="3074" name="Picture 2" descr="Octane Rating Unit | Octane Testing Engines Manufacturer | | CFR Engines  Inc.">
            <a:extLst>
              <a:ext uri="{FF2B5EF4-FFF2-40B4-BE49-F238E27FC236}">
                <a16:creationId xmlns:a16="http://schemas.microsoft.com/office/drawing/2014/main" id="{8C790311-4752-4F7E-B57B-52FD64D234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1" y="1219200"/>
            <a:ext cx="4314613" cy="4648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5">
                    <a:lumMod val="75000"/>
                  </a:schemeClr>
                </a:solidFill>
              </a:rPr>
              <a:t>Octane number</a:t>
            </a:r>
          </a:p>
        </p:txBody>
      </p:sp>
      <p:sp>
        <p:nvSpPr>
          <p:cNvPr id="3" name="Content Placeholder 2"/>
          <p:cNvSpPr>
            <a:spLocks noGrp="1"/>
          </p:cNvSpPr>
          <p:nvPr>
            <p:ph idx="1"/>
          </p:nvPr>
        </p:nvSpPr>
        <p:spPr/>
        <p:txBody>
          <a:bodyPr/>
          <a:lstStyle/>
          <a:p>
            <a:r>
              <a:rPr lang="en-US" dirty="0"/>
              <a:t>Research Octane number (RON)-measured at 600 rpm</a:t>
            </a:r>
          </a:p>
          <a:p>
            <a:r>
              <a:rPr lang="en-US" dirty="0"/>
              <a:t>Motor octane number-measured at 900 rpm</a:t>
            </a:r>
          </a:p>
          <a:p>
            <a:r>
              <a:rPr lang="en-US" dirty="0"/>
              <a:t>Additives added to enhance octane no.-methyl tertiary butyl ether, ethyl tertiary butyl ether, Tetra ethyl lead (TEL, now banned)</a:t>
            </a:r>
          </a:p>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126</a:t>
            </a:fld>
            <a:endParaRPr lang="en-US" dirty="0"/>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0250" y="640823"/>
            <a:ext cx="2563994" cy="5583148"/>
          </a:xfrm>
        </p:spPr>
        <p:txBody>
          <a:bodyPr anchor="ctr">
            <a:normAutofit/>
          </a:bodyPr>
          <a:lstStyle/>
          <a:p>
            <a:r>
              <a:rPr lang="en-US" sz="4700"/>
              <a:t>Corrosion </a:t>
            </a:r>
          </a:p>
        </p:txBody>
      </p:sp>
      <p:sp>
        <p:nvSpPr>
          <p:cNvPr id="5" name="Slide Number Placeholder 4"/>
          <p:cNvSpPr>
            <a:spLocks noGrp="1"/>
          </p:cNvSpPr>
          <p:nvPr>
            <p:ph type="sldNum" sz="quarter" idx="12"/>
          </p:nvPr>
        </p:nvSpPr>
        <p:spPr>
          <a:xfrm>
            <a:off x="7981950" y="6356351"/>
            <a:ext cx="2057400" cy="365125"/>
          </a:xfrm>
        </p:spPr>
        <p:txBody>
          <a:bodyPr>
            <a:normAutofit/>
          </a:bodyPr>
          <a:lstStyle/>
          <a:p>
            <a:pPr>
              <a:spcAft>
                <a:spcPts val="600"/>
              </a:spcAft>
            </a:pPr>
            <a:fld id="{B6F15528-21DE-4FAA-801E-634DDDAF4B2B}" type="slidenum">
              <a:rPr lang="en-US"/>
              <a:pPr>
                <a:spcAft>
                  <a:spcPts val="600"/>
                </a:spcAft>
              </a:pPr>
              <a:t>127</a:t>
            </a:fld>
            <a:endParaRPr lang="en-US"/>
          </a:p>
        </p:txBody>
      </p:sp>
      <p:graphicFrame>
        <p:nvGraphicFramePr>
          <p:cNvPr id="20" name="Content Placeholder 2">
            <a:extLst>
              <a:ext uri="{FF2B5EF4-FFF2-40B4-BE49-F238E27FC236}">
                <a16:creationId xmlns:a16="http://schemas.microsoft.com/office/drawing/2014/main" id="{5340BFC7-659F-7C0C-F440-500BE46A6DF6}"/>
              </a:ext>
            </a:extLst>
          </p:cNvPr>
          <p:cNvGraphicFramePr>
            <a:graphicFrameLocks noGrp="1"/>
          </p:cNvGraphicFramePr>
          <p:nvPr>
            <p:ph idx="1"/>
          </p:nvPr>
        </p:nvGraphicFramePr>
        <p:xfrm>
          <a:off x="5010013" y="640823"/>
          <a:ext cx="5175384"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4937" y="548640"/>
            <a:ext cx="2700645" cy="5431536"/>
          </a:xfrm>
        </p:spPr>
        <p:txBody>
          <a:bodyPr>
            <a:normAutofit/>
          </a:bodyPr>
          <a:lstStyle/>
          <a:p>
            <a:r>
              <a:rPr lang="en-US" sz="4700" b="1"/>
              <a:t>Reid Vapour Pressure</a:t>
            </a:r>
            <a:endParaRPr lang="en-US" sz="4700"/>
          </a:p>
        </p:txBody>
      </p:sp>
      <p:sp>
        <p:nvSpPr>
          <p:cNvPr id="3" name="Content Placeholder 2"/>
          <p:cNvSpPr>
            <a:spLocks noGrp="1"/>
          </p:cNvSpPr>
          <p:nvPr>
            <p:ph idx="1"/>
          </p:nvPr>
        </p:nvSpPr>
        <p:spPr>
          <a:xfrm>
            <a:off x="5368814" y="552091"/>
            <a:ext cx="4668251" cy="5431536"/>
          </a:xfrm>
        </p:spPr>
        <p:txBody>
          <a:bodyPr anchor="ctr">
            <a:normAutofit/>
          </a:bodyPr>
          <a:lstStyle/>
          <a:p>
            <a:r>
              <a:rPr lang="en-US" sz="1900"/>
              <a:t>RVP of MS should not exceed 0.7 kg/cm</a:t>
            </a:r>
            <a:r>
              <a:rPr lang="en-US" sz="1900" baseline="30000"/>
              <a:t>2</a:t>
            </a:r>
            <a:r>
              <a:rPr lang="en-US" sz="1900"/>
              <a:t> (gauge) .</a:t>
            </a:r>
          </a:p>
          <a:p>
            <a:endParaRPr lang="en-US" sz="1900"/>
          </a:p>
          <a:p>
            <a:r>
              <a:rPr lang="en-US" sz="1900"/>
              <a:t>High vapour pressure will give rise to problems vapour locking in the engine and vapour loss.</a:t>
            </a:r>
            <a:br>
              <a:rPr lang="en-US" sz="1900"/>
            </a:br>
            <a:br>
              <a:rPr lang="en-US" sz="1900"/>
            </a:br>
            <a:endParaRPr lang="en-US" sz="1900"/>
          </a:p>
          <a:p>
            <a:r>
              <a:rPr lang="en-US" sz="1900"/>
              <a:t>Too low vapour pressure will give rise to problems starting the engine.</a:t>
            </a:r>
            <a:br>
              <a:rPr lang="en-US" sz="1900"/>
            </a:br>
            <a:br>
              <a:rPr lang="en-US" sz="1900"/>
            </a:br>
            <a:br>
              <a:rPr lang="en-US" sz="1900"/>
            </a:br>
            <a:br>
              <a:rPr lang="en-US" sz="1900"/>
            </a:br>
            <a:endParaRPr lang="en-US" sz="1900"/>
          </a:p>
        </p:txBody>
      </p:sp>
      <p:sp>
        <p:nvSpPr>
          <p:cNvPr id="4" name="Slide Number Placeholder 3"/>
          <p:cNvSpPr>
            <a:spLocks noGrp="1"/>
          </p:cNvSpPr>
          <p:nvPr>
            <p:ph type="sldNum" sz="quarter" idx="12"/>
          </p:nvPr>
        </p:nvSpPr>
        <p:spPr>
          <a:xfrm>
            <a:off x="7981950" y="6356351"/>
            <a:ext cx="2057400" cy="365125"/>
          </a:xfrm>
        </p:spPr>
        <p:txBody>
          <a:bodyPr>
            <a:normAutofit/>
          </a:bodyPr>
          <a:lstStyle/>
          <a:p>
            <a:pPr>
              <a:spcAft>
                <a:spcPts val="600"/>
              </a:spcAft>
            </a:pPr>
            <a:fld id="{B6F15528-21DE-4FAA-801E-634DDDAF4B2B}" type="slidenum">
              <a:rPr lang="en-US"/>
              <a:pPr>
                <a:spcAft>
                  <a:spcPts val="600"/>
                </a:spcAft>
              </a:pPr>
              <a:t>128</a:t>
            </a:fld>
            <a:endParaRPr lang="en-US"/>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
            <a:ext cx="9144000" cy="822325"/>
          </a:xfrm>
          <a:ln>
            <a:solidFill>
              <a:schemeClr val="bg2"/>
            </a:solidFill>
          </a:ln>
          <a:effectLst>
            <a:glow rad="63500">
              <a:schemeClr val="accent6">
                <a:satMod val="175000"/>
                <a:alpha val="40000"/>
              </a:schemeClr>
            </a:glow>
          </a:effectLst>
        </p:spPr>
        <p:txBody>
          <a:bodyPr>
            <a:normAutofit/>
          </a:bodyPr>
          <a:lstStyle/>
          <a:p>
            <a:r>
              <a:rPr lang="en-US" sz="4000" dirty="0"/>
              <a:t>Oxidation Stability</a:t>
            </a:r>
          </a:p>
        </p:txBody>
      </p:sp>
      <p:sp>
        <p:nvSpPr>
          <p:cNvPr id="3" name="Content Placeholder 2"/>
          <p:cNvSpPr>
            <a:spLocks noGrp="1"/>
          </p:cNvSpPr>
          <p:nvPr>
            <p:ph idx="1"/>
          </p:nvPr>
        </p:nvSpPr>
        <p:spPr>
          <a:xfrm>
            <a:off x="1981200" y="1295400"/>
            <a:ext cx="8458200" cy="5486400"/>
          </a:xfrm>
        </p:spPr>
        <p:txBody>
          <a:bodyPr>
            <a:normAutofit fontScale="77500" lnSpcReduction="20000"/>
          </a:bodyPr>
          <a:lstStyle/>
          <a:p>
            <a:pPr marL="514350" indent="-514350">
              <a:buNone/>
            </a:pPr>
            <a:r>
              <a:rPr lang="en-US" dirty="0"/>
              <a:t>MS is a mixture or </a:t>
            </a:r>
            <a:r>
              <a:rPr lang="en-US" dirty="0">
                <a:solidFill>
                  <a:srgbClr val="FF0000"/>
                </a:solidFill>
              </a:rPr>
              <a:t>blend</a:t>
            </a:r>
            <a:r>
              <a:rPr lang="en-US" dirty="0"/>
              <a:t> of hydrocarbons obtained from refinery, such as </a:t>
            </a:r>
          </a:p>
          <a:p>
            <a:pPr marL="514350" indent="-514350">
              <a:buFont typeface="+mj-lt"/>
              <a:buAutoNum type="arabicPeriod"/>
            </a:pPr>
            <a:r>
              <a:rPr lang="en-US" dirty="0">
                <a:solidFill>
                  <a:schemeClr val="bg1">
                    <a:lumMod val="50000"/>
                  </a:schemeClr>
                </a:solidFill>
              </a:rPr>
              <a:t>reformate (obtained from a naphtha reforming plant),</a:t>
            </a:r>
          </a:p>
          <a:p>
            <a:pPr marL="514350" indent="-514350">
              <a:buFont typeface="+mj-lt"/>
              <a:buAutoNum type="arabicPeriod"/>
            </a:pPr>
            <a:r>
              <a:rPr lang="en-US" dirty="0">
                <a:solidFill>
                  <a:schemeClr val="bg1">
                    <a:lumMod val="50000"/>
                  </a:schemeClr>
                </a:solidFill>
              </a:rPr>
              <a:t>thermally (viscosity breaking unit, coking unit, etc.), </a:t>
            </a:r>
          </a:p>
          <a:p>
            <a:pPr marL="514350" indent="-514350">
              <a:buFont typeface="+mj-lt"/>
              <a:buAutoNum type="arabicPeriod"/>
            </a:pPr>
            <a:r>
              <a:rPr lang="en-US" dirty="0">
                <a:solidFill>
                  <a:schemeClr val="bg1">
                    <a:lumMod val="50000"/>
                  </a:schemeClr>
                </a:solidFill>
              </a:rPr>
              <a:t>catalytically cracked gasoline components (from a fluidized bed catalytic cracking unit). </a:t>
            </a:r>
          </a:p>
          <a:p>
            <a:pPr marL="514350" indent="-514350">
              <a:buFont typeface="+mj-lt"/>
              <a:buAutoNum type="arabicPeriod"/>
            </a:pPr>
            <a:r>
              <a:rPr lang="en-US" dirty="0">
                <a:solidFill>
                  <a:schemeClr val="bg1">
                    <a:lumMod val="50000"/>
                  </a:schemeClr>
                </a:solidFill>
              </a:rPr>
              <a:t>By-products from petrochemical plants, like aromatics and pyrolysis gasoline components</a:t>
            </a:r>
          </a:p>
          <a:p>
            <a:pPr>
              <a:buFont typeface="Wingdings" panose="05000000000000000000" pitchFamily="2" charset="2"/>
              <a:buChar char="Ø"/>
            </a:pPr>
            <a:r>
              <a:rPr lang="en-US" dirty="0"/>
              <a:t>There is possibility to contain some undesired olefins which may polymerization when contacted with oxygen.  </a:t>
            </a:r>
          </a:p>
          <a:p>
            <a:pPr>
              <a:buFont typeface="Wingdings" panose="05000000000000000000" pitchFamily="2" charset="2"/>
              <a:buChar char="Ø"/>
            </a:pPr>
            <a:r>
              <a:rPr lang="en-US" dirty="0">
                <a:solidFill>
                  <a:srgbClr val="0070C0"/>
                </a:solidFill>
              </a:rPr>
              <a:t>These polymerized products make layers of films or gum like substances and reduce the effectiveness of the fuel while used</a:t>
            </a:r>
          </a:p>
          <a:p>
            <a:pPr>
              <a:buFont typeface="Wingdings" panose="05000000000000000000" pitchFamily="2" charset="2"/>
              <a:buChar char="Ø"/>
            </a:pPr>
            <a:r>
              <a:rPr lang="en-US" dirty="0"/>
              <a:t>This gum formation is a slow process but may cause severe damage to fuel if stored for a long time</a:t>
            </a:r>
          </a:p>
          <a:p>
            <a:pPr>
              <a:buFont typeface="Wingdings" panose="05000000000000000000" pitchFamily="2" charset="2"/>
              <a:buChar char="Ø"/>
            </a:pPr>
            <a:r>
              <a:rPr lang="en-US" dirty="0">
                <a:solidFill>
                  <a:srgbClr val="0070C0"/>
                </a:solidFill>
              </a:rPr>
              <a:t>This is tested in the laboratory by contacting fuel and oxygen (or air) in a pressure vessel at a constant temperature for a specified period (usually 6 h or longer) and a fall in pressure</a:t>
            </a:r>
            <a:br>
              <a:rPr lang="en-US" dirty="0">
                <a:solidFill>
                  <a:srgbClr val="0070C0"/>
                </a:solidFill>
              </a:rPr>
            </a:br>
            <a:endParaRPr lang="en-US" dirty="0">
              <a:solidFill>
                <a:srgbClr val="0070C0"/>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129</a:t>
            </a:fld>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F4FE37B-92BD-2FE1-6904-84213FCC9911}"/>
              </a:ext>
            </a:extLst>
          </p:cNvPr>
          <p:cNvSpPr>
            <a:spLocks noGrp="1"/>
          </p:cNvSpPr>
          <p:nvPr>
            <p:ph type="sldNum" sz="quarter" idx="12"/>
          </p:nvPr>
        </p:nvSpPr>
        <p:spPr>
          <a:xfrm>
            <a:off x="8127999" y="6356351"/>
            <a:ext cx="2057400" cy="365125"/>
          </a:xfrm>
        </p:spPr>
        <p:txBody>
          <a:bodyPr vert="horz" lIns="91440" tIns="45720" rIns="91440" bIns="45720" rtlCol="0" anchor="ctr">
            <a:normAutofit/>
          </a:bodyPr>
          <a:lstStyle/>
          <a:p>
            <a:pPr>
              <a:spcAft>
                <a:spcPts val="600"/>
              </a:spcAft>
            </a:pPr>
            <a:fld id="{B6F15528-21DE-4FAA-801E-634DDDAF4B2B}" type="slidenum">
              <a:rPr lang="en-US" smtClean="0"/>
              <a:pPr>
                <a:spcAft>
                  <a:spcPts val="600"/>
                </a:spcAft>
              </a:pPr>
              <a:t>13</a:t>
            </a:fld>
            <a:endParaRPr lang="en-US"/>
          </a:p>
        </p:txBody>
      </p:sp>
      <p:pic>
        <p:nvPicPr>
          <p:cNvPr id="6" name="Content Placeholder 5">
            <a:extLst>
              <a:ext uri="{FF2B5EF4-FFF2-40B4-BE49-F238E27FC236}">
                <a16:creationId xmlns:a16="http://schemas.microsoft.com/office/drawing/2014/main" id="{E031EED4-5193-EA7D-3795-6C1D9CD8794E}"/>
              </a:ext>
            </a:extLst>
          </p:cNvPr>
          <p:cNvPicPr>
            <a:picLocks noGrp="1" noChangeAspect="1"/>
          </p:cNvPicPr>
          <p:nvPr>
            <p:ph idx="1"/>
          </p:nvPr>
        </p:nvPicPr>
        <p:blipFill>
          <a:blip r:embed="rId2"/>
          <a:stretch>
            <a:fillRect/>
          </a:stretch>
        </p:blipFill>
        <p:spPr>
          <a:xfrm>
            <a:off x="3442781" y="643468"/>
            <a:ext cx="5306439" cy="5571065"/>
          </a:xfrm>
          <a:prstGeom prst="rect">
            <a:avLst/>
          </a:prstGeom>
          <a:ln>
            <a:noFill/>
          </a:ln>
        </p:spPr>
      </p:pic>
    </p:spTree>
    <p:extLst>
      <p:ext uri="{BB962C8B-B14F-4D97-AF65-F5344CB8AC3E}">
        <p14:creationId xmlns:p14="http://schemas.microsoft.com/office/powerpoint/2010/main" val="254680751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000" b="1" dirty="0">
                <a:solidFill>
                  <a:srgbClr val="0070C0"/>
                </a:solidFill>
              </a:rPr>
              <a:t>HIGH SPEED DIESEL</a:t>
            </a:r>
            <a:endParaRPr lang="en-US" sz="4000" dirty="0">
              <a:solidFill>
                <a:srgbClr val="0070C0"/>
              </a:solidFill>
            </a:endParaRPr>
          </a:p>
        </p:txBody>
      </p:sp>
      <p:sp>
        <p:nvSpPr>
          <p:cNvPr id="3" name="Slide Number Placeholder 2"/>
          <p:cNvSpPr>
            <a:spLocks noGrp="1"/>
          </p:cNvSpPr>
          <p:nvPr>
            <p:ph type="sldNum" sz="quarter" idx="12"/>
          </p:nvPr>
        </p:nvSpPr>
        <p:spPr/>
        <p:txBody>
          <a:bodyPr/>
          <a:lstStyle/>
          <a:p>
            <a:fld id="{B6F15528-21DE-4FAA-801E-634DDDAF4B2B}" type="slidenum">
              <a:rPr lang="en-US" smtClean="0"/>
              <a:pPr/>
              <a:t>130</a:t>
            </a:fld>
            <a:endParaRPr lang="en-US"/>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517"/>
            <a:ext cx="9144000" cy="639762"/>
          </a:xfrm>
          <a:solidFill>
            <a:schemeClr val="bg1"/>
          </a:solidFill>
          <a:effectLst>
            <a:innerShdw blurRad="63500" dist="50800" dir="16200000">
              <a:prstClr val="black">
                <a:alpha val="50000"/>
              </a:prstClr>
            </a:innerShdw>
          </a:effectLst>
          <a:scene3d>
            <a:camera prst="obliqueBottomLeft"/>
            <a:lightRig rig="threePt" dir="t"/>
          </a:scene3d>
        </p:spPr>
        <p:txBody>
          <a:bodyPr>
            <a:normAutofit fontScale="90000"/>
          </a:bodyPr>
          <a:lstStyle/>
          <a:p>
            <a:r>
              <a:rPr lang="en-US" b="1" dirty="0" err="1">
                <a:solidFill>
                  <a:schemeClr val="tx1">
                    <a:lumMod val="95000"/>
                    <a:lumOff val="5000"/>
                  </a:schemeClr>
                </a:solidFill>
              </a:rPr>
              <a:t>Cetane</a:t>
            </a:r>
            <a:r>
              <a:rPr lang="en-US" b="1" dirty="0">
                <a:solidFill>
                  <a:schemeClr val="tx1">
                    <a:lumMod val="95000"/>
                    <a:lumOff val="5000"/>
                  </a:schemeClr>
                </a:solidFill>
              </a:rPr>
              <a:t> number</a:t>
            </a:r>
          </a:p>
        </p:txBody>
      </p:sp>
      <p:sp>
        <p:nvSpPr>
          <p:cNvPr id="3" name="Content Placeholder 2"/>
          <p:cNvSpPr>
            <a:spLocks noGrp="1"/>
          </p:cNvSpPr>
          <p:nvPr>
            <p:ph idx="1"/>
          </p:nvPr>
        </p:nvSpPr>
        <p:spPr>
          <a:xfrm>
            <a:off x="1676400" y="1447801"/>
            <a:ext cx="8991600" cy="4678363"/>
          </a:xfrm>
        </p:spPr>
        <p:txBody>
          <a:bodyPr>
            <a:normAutofit fontScale="92500"/>
          </a:bodyPr>
          <a:lstStyle/>
          <a:p>
            <a:r>
              <a:rPr lang="en-US" dirty="0"/>
              <a:t>Paraffinic hydrocarbon has a lower autoignition temperature than that of aromatics.</a:t>
            </a:r>
          </a:p>
          <a:p>
            <a:r>
              <a:rPr lang="en-US" dirty="0"/>
              <a:t>If diesel oil is rich with aromatic hydrocarbons than the paraffinic counterparts, most of the oil will be unburnt at the beginning and will simultaneously burn suddenly when the temperature rises due to the combustion of paraffinic hydrocarbons.</a:t>
            </a:r>
          </a:p>
          <a:p>
            <a:r>
              <a:rPr lang="en-US" b="1" u="sng" dirty="0"/>
              <a:t>Cetane no. </a:t>
            </a:r>
            <a:r>
              <a:rPr lang="en-US" dirty="0"/>
              <a:t>- percentage of normal </a:t>
            </a:r>
            <a:r>
              <a:rPr lang="en-US" dirty="0" err="1"/>
              <a:t>cetane</a:t>
            </a:r>
            <a:r>
              <a:rPr lang="en-US" dirty="0"/>
              <a:t> (a straight chain hydrocarbon) in a mixture of n-</a:t>
            </a:r>
            <a:r>
              <a:rPr lang="en-US" dirty="0" err="1"/>
              <a:t>cetane</a:t>
            </a:r>
            <a:r>
              <a:rPr lang="en-US" dirty="0"/>
              <a:t> and α-methyl naphthalene (an aromatic hydrocarbon), which gives the same performance as that of the diesel sample. This is tested in a standard diesel engine of CFR.</a:t>
            </a:r>
          </a:p>
        </p:txBody>
      </p:sp>
      <p:sp>
        <p:nvSpPr>
          <p:cNvPr id="4" name="Slide Number Placeholder 3"/>
          <p:cNvSpPr>
            <a:spLocks noGrp="1"/>
          </p:cNvSpPr>
          <p:nvPr>
            <p:ph type="sldNum" sz="quarter" idx="12"/>
          </p:nvPr>
        </p:nvSpPr>
        <p:spPr/>
        <p:txBody>
          <a:bodyPr/>
          <a:lstStyle/>
          <a:p>
            <a:fld id="{B6F15528-21DE-4FAA-801E-634DDDAF4B2B}" type="slidenum">
              <a:rPr lang="en-US" smtClean="0"/>
              <a:pPr/>
              <a:t>131</a:t>
            </a:fld>
            <a:endParaRPr lang="en-US"/>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712226"/>
          </a:xfrm>
          <a:solidFill>
            <a:schemeClr val="bg1"/>
          </a:solidFill>
          <a:effectLst>
            <a:glow rad="63500">
              <a:schemeClr val="accent2">
                <a:satMod val="175000"/>
                <a:alpha val="40000"/>
              </a:schemeClr>
            </a:glow>
          </a:effectLst>
        </p:spPr>
        <p:txBody>
          <a:bodyPr>
            <a:normAutofit/>
          </a:bodyPr>
          <a:lstStyle/>
          <a:p>
            <a:r>
              <a:rPr lang="en-US" b="1" dirty="0">
                <a:solidFill>
                  <a:schemeClr val="tx1">
                    <a:lumMod val="95000"/>
                    <a:lumOff val="5000"/>
                  </a:schemeClr>
                </a:solidFill>
              </a:rPr>
              <a:t>Diesel Index</a:t>
            </a:r>
            <a:endParaRPr lang="en-US" dirty="0">
              <a:solidFill>
                <a:schemeClr val="tx1">
                  <a:lumMod val="95000"/>
                  <a:lumOff val="5000"/>
                </a:schemeClr>
              </a:solidFill>
            </a:endParaRPr>
          </a:p>
        </p:txBody>
      </p:sp>
      <p:sp>
        <p:nvSpPr>
          <p:cNvPr id="3" name="Content Placeholder 2"/>
          <p:cNvSpPr>
            <a:spLocks noGrp="1"/>
          </p:cNvSpPr>
          <p:nvPr>
            <p:ph idx="1"/>
          </p:nvPr>
        </p:nvSpPr>
        <p:spPr/>
        <p:txBody>
          <a:bodyPr>
            <a:normAutofit/>
          </a:bodyPr>
          <a:lstStyle/>
          <a:p>
            <a:pPr>
              <a:buNone/>
            </a:pPr>
            <a:r>
              <a:rPr lang="it-IT" dirty="0"/>
              <a:t>DI = °API × aniline point in °F ∕ 100</a:t>
            </a:r>
          </a:p>
          <a:p>
            <a:pPr>
              <a:buFont typeface="Wingdings" pitchFamily="2" charset="2"/>
              <a:buChar char="v"/>
            </a:pPr>
            <a:endParaRPr lang="it-IT" dirty="0"/>
          </a:p>
          <a:p>
            <a:pPr>
              <a:buFont typeface="Wingdings" pitchFamily="2" charset="2"/>
              <a:buChar char="v"/>
            </a:pPr>
            <a:r>
              <a:rPr lang="en-US" dirty="0"/>
              <a:t>value of the DI should be at least 45</a:t>
            </a:r>
          </a:p>
          <a:p>
            <a:pPr>
              <a:buFont typeface="Wingdings" pitchFamily="2" charset="2"/>
              <a:buChar char="v"/>
            </a:pPr>
            <a:endParaRPr lang="en-US" dirty="0"/>
          </a:p>
          <a:p>
            <a:pPr>
              <a:buFont typeface="Wingdings" pitchFamily="2" charset="2"/>
              <a:buChar char="v"/>
            </a:pPr>
            <a:r>
              <a:rPr lang="en-US" dirty="0"/>
              <a:t>DI is directly proportional to the </a:t>
            </a:r>
            <a:r>
              <a:rPr lang="en-US" dirty="0" err="1"/>
              <a:t>cetane</a:t>
            </a:r>
            <a:r>
              <a:rPr lang="en-US" dirty="0"/>
              <a:t> number</a:t>
            </a:r>
            <a:br>
              <a:rPr lang="en-US" dirty="0"/>
            </a:br>
            <a:br>
              <a:rPr lang="it-IT" dirty="0"/>
            </a:br>
            <a:br>
              <a:rPr lang="it-IT" dirty="0"/>
            </a:b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132</a:t>
            </a:fld>
            <a:endParaRPr lang="en-US"/>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1" y="0"/>
            <a:ext cx="9143999" cy="715962"/>
          </a:xfrm>
          <a:solidFill>
            <a:schemeClr val="bg1"/>
          </a:solidFill>
          <a:effectLst>
            <a:glow rad="101600">
              <a:schemeClr val="accent2">
                <a:satMod val="175000"/>
                <a:alpha val="40000"/>
              </a:schemeClr>
            </a:glow>
          </a:effectLst>
        </p:spPr>
        <p:txBody>
          <a:bodyPr>
            <a:normAutofit/>
          </a:bodyPr>
          <a:lstStyle/>
          <a:p>
            <a:r>
              <a:rPr lang="en-US" b="1" dirty="0"/>
              <a:t>Sulfur content</a:t>
            </a:r>
            <a:endParaRPr lang="en-US" dirty="0"/>
          </a:p>
        </p:txBody>
      </p:sp>
      <p:sp>
        <p:nvSpPr>
          <p:cNvPr id="3" name="Content Placeholder 2"/>
          <p:cNvSpPr>
            <a:spLocks noGrp="1"/>
          </p:cNvSpPr>
          <p:nvPr>
            <p:ph idx="1"/>
          </p:nvPr>
        </p:nvSpPr>
        <p:spPr/>
        <p:txBody>
          <a:bodyPr/>
          <a:lstStyle/>
          <a:p>
            <a:pPr marL="0" indent="0">
              <a:buNone/>
            </a:pPr>
            <a:r>
              <a:rPr lang="en-US" dirty="0"/>
              <a:t>The sulfur content should not be more than 0.25% by weight of the oil</a:t>
            </a:r>
            <a:br>
              <a:rPr lang="en-US" dirty="0"/>
            </a:br>
            <a:br>
              <a:rPr lang="en-US" dirty="0"/>
            </a:b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133</a:t>
            </a:fld>
            <a:endParaRPr lang="en-US"/>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0412" y="0"/>
            <a:ext cx="9127588" cy="715962"/>
          </a:xfrm>
          <a:solidFill>
            <a:schemeClr val="bg1"/>
          </a:solidFill>
          <a:effectLst>
            <a:glow rad="101600">
              <a:schemeClr val="accent3">
                <a:satMod val="175000"/>
                <a:alpha val="40000"/>
              </a:schemeClr>
            </a:glow>
          </a:effectLst>
        </p:spPr>
        <p:txBody>
          <a:bodyPr>
            <a:normAutofit/>
          </a:bodyPr>
          <a:lstStyle/>
          <a:p>
            <a:r>
              <a:rPr lang="en-US" sz="3800" b="1" dirty="0"/>
              <a:t>Corrosion test</a:t>
            </a:r>
          </a:p>
        </p:txBody>
      </p:sp>
      <p:sp>
        <p:nvSpPr>
          <p:cNvPr id="3" name="Content Placeholder 2"/>
          <p:cNvSpPr>
            <a:spLocks noGrp="1"/>
          </p:cNvSpPr>
          <p:nvPr>
            <p:ph idx="1"/>
          </p:nvPr>
        </p:nvSpPr>
        <p:spPr/>
        <p:txBody>
          <a:bodyPr/>
          <a:lstStyle/>
          <a:p>
            <a:pPr marL="0" indent="0">
              <a:buNone/>
            </a:pPr>
            <a:r>
              <a:rPr lang="en-US" dirty="0"/>
              <a:t>A corrosion test of diesel is also carried out using the copper strip method at 100°C for 3 h</a:t>
            </a:r>
            <a:br>
              <a:rPr lang="en-US" dirty="0"/>
            </a:br>
            <a:br>
              <a:rPr lang="en-US" dirty="0"/>
            </a:b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134</a:t>
            </a:fld>
            <a:endParaRPr lang="en-US"/>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9378"/>
            <a:ext cx="9144000" cy="905022"/>
          </a:xfrm>
          <a:solidFill>
            <a:schemeClr val="bg1"/>
          </a:solidFill>
          <a:effectLst>
            <a:glow rad="101600">
              <a:schemeClr val="accent6">
                <a:satMod val="175000"/>
                <a:alpha val="40000"/>
              </a:schemeClr>
            </a:glow>
          </a:effectLst>
        </p:spPr>
        <p:txBody>
          <a:bodyPr>
            <a:normAutofit/>
          </a:bodyPr>
          <a:lstStyle/>
          <a:p>
            <a:r>
              <a:rPr lang="en-US" sz="4000" b="1" dirty="0"/>
              <a:t>Pour Point</a:t>
            </a:r>
            <a:endParaRPr lang="en-US" sz="4000" dirty="0"/>
          </a:p>
        </p:txBody>
      </p:sp>
      <p:sp>
        <p:nvSpPr>
          <p:cNvPr id="3" name="Content Placeholder 2"/>
          <p:cNvSpPr>
            <a:spLocks noGrp="1"/>
          </p:cNvSpPr>
          <p:nvPr>
            <p:ph idx="1"/>
          </p:nvPr>
        </p:nvSpPr>
        <p:spPr>
          <a:xfrm>
            <a:off x="1981200" y="1600201"/>
            <a:ext cx="8458200" cy="4525963"/>
          </a:xfrm>
        </p:spPr>
        <p:txBody>
          <a:bodyPr>
            <a:normAutofit/>
          </a:bodyPr>
          <a:lstStyle/>
          <a:p>
            <a:r>
              <a:rPr lang="en-US" dirty="0"/>
              <a:t>pour point is defined as the temperature at which oil will cease to flow due to the formation of wax crystals. </a:t>
            </a:r>
          </a:p>
          <a:p>
            <a:endParaRPr lang="en-US" dirty="0"/>
          </a:p>
          <a:p>
            <a:r>
              <a:rPr lang="en-US" dirty="0"/>
              <a:t>In India, the pour point of diesel has been fixed at a value less than 6°C. </a:t>
            </a:r>
            <a:br>
              <a:rPr lang="en-US" dirty="0"/>
            </a:br>
            <a:br>
              <a:rPr lang="en-US" dirty="0"/>
            </a:br>
            <a:br>
              <a:rPr lang="en-US" dirty="0"/>
            </a:br>
            <a:br>
              <a:rPr lang="en-US" dirty="0"/>
            </a:b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135</a:t>
            </a:fld>
            <a:endParaRPr lang="en-US"/>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
            <a:ext cx="9144000" cy="708025"/>
          </a:xfrm>
          <a:solidFill>
            <a:schemeClr val="bg1"/>
          </a:solidFill>
          <a:effectLst>
            <a:glow rad="63500">
              <a:schemeClr val="accent2">
                <a:satMod val="175000"/>
                <a:alpha val="40000"/>
              </a:schemeClr>
            </a:glow>
          </a:effectLst>
        </p:spPr>
        <p:txBody>
          <a:bodyPr>
            <a:noAutofit/>
          </a:bodyPr>
          <a:lstStyle/>
          <a:p>
            <a:r>
              <a:rPr lang="en-US" sz="4000" b="1" dirty="0"/>
              <a:t>Viscosity </a:t>
            </a:r>
          </a:p>
        </p:txBody>
      </p:sp>
      <p:sp>
        <p:nvSpPr>
          <p:cNvPr id="3" name="Content Placeholder 2"/>
          <p:cNvSpPr>
            <a:spLocks noGrp="1"/>
          </p:cNvSpPr>
          <p:nvPr>
            <p:ph idx="1"/>
          </p:nvPr>
        </p:nvSpPr>
        <p:spPr>
          <a:xfrm>
            <a:off x="1828800" y="1624013"/>
            <a:ext cx="8763000" cy="1500188"/>
          </a:xfrm>
        </p:spPr>
        <p:txBody>
          <a:bodyPr>
            <a:normAutofit/>
          </a:bodyPr>
          <a:lstStyle/>
          <a:p>
            <a:pPr marL="0" indent="0">
              <a:buNone/>
            </a:pPr>
            <a:r>
              <a:rPr lang="en-US" dirty="0"/>
              <a:t>It should be between 2.5 and 7 centistoke (</a:t>
            </a:r>
            <a:r>
              <a:rPr lang="en-US" dirty="0" err="1"/>
              <a:t>cSt</a:t>
            </a:r>
            <a:r>
              <a:rPr lang="en-US" dirty="0">
                <a:solidFill>
                  <a:srgbClr val="FF0000"/>
                </a:solidFill>
              </a:rPr>
              <a:t>*</a:t>
            </a:r>
            <a:r>
              <a:rPr lang="en-US" dirty="0"/>
              <a:t>) at 38°C</a:t>
            </a:r>
            <a:br>
              <a:rPr lang="en-US" dirty="0"/>
            </a:br>
            <a:br>
              <a:rPr lang="en-US" dirty="0"/>
            </a:b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136</a:t>
            </a:fld>
            <a:endParaRPr lang="en-US"/>
          </a:p>
        </p:txBody>
      </p:sp>
      <p:sp>
        <p:nvSpPr>
          <p:cNvPr id="6" name="TextBox 5">
            <a:extLst>
              <a:ext uri="{FF2B5EF4-FFF2-40B4-BE49-F238E27FC236}">
                <a16:creationId xmlns:a16="http://schemas.microsoft.com/office/drawing/2014/main" id="{BAC5D228-9AB1-DE7E-1307-E0D986EBD234}"/>
              </a:ext>
            </a:extLst>
          </p:cNvPr>
          <p:cNvSpPr txBox="1"/>
          <p:nvPr/>
        </p:nvSpPr>
        <p:spPr>
          <a:xfrm>
            <a:off x="1981200" y="5638800"/>
            <a:ext cx="6553200" cy="369332"/>
          </a:xfrm>
          <a:prstGeom prst="rect">
            <a:avLst/>
          </a:prstGeom>
          <a:noFill/>
        </p:spPr>
        <p:txBody>
          <a:bodyPr wrap="square">
            <a:spAutoFit/>
          </a:bodyPr>
          <a:lstStyle/>
          <a:p>
            <a:r>
              <a:rPr lang="en-US" dirty="0">
                <a:solidFill>
                  <a:srgbClr val="FF0000"/>
                </a:solidFill>
                <a:latin typeface="arial" panose="020B0604020202020204" pitchFamily="34" charset="0"/>
              </a:rPr>
              <a:t>*</a:t>
            </a:r>
            <a:r>
              <a:rPr lang="en-US" dirty="0">
                <a:solidFill>
                  <a:srgbClr val="202124"/>
                </a:solidFill>
                <a:latin typeface="arial" panose="020B0604020202020204" pitchFamily="34" charset="0"/>
              </a:rPr>
              <a:t>1 stokes = 100 centistokes = 1 cm</a:t>
            </a:r>
            <a:r>
              <a:rPr lang="en-US" baseline="30000" dirty="0">
                <a:solidFill>
                  <a:srgbClr val="202124"/>
                </a:solidFill>
                <a:latin typeface="arial" panose="020B0604020202020204" pitchFamily="34" charset="0"/>
              </a:rPr>
              <a:t>2</a:t>
            </a:r>
            <a:r>
              <a:rPr lang="en-US" dirty="0">
                <a:solidFill>
                  <a:srgbClr val="202124"/>
                </a:solidFill>
                <a:latin typeface="arial" panose="020B0604020202020204" pitchFamily="34" charset="0"/>
              </a:rPr>
              <a:t> s</a:t>
            </a:r>
            <a:r>
              <a:rPr lang="en-US" baseline="30000" dirty="0">
                <a:solidFill>
                  <a:srgbClr val="202124"/>
                </a:solidFill>
                <a:latin typeface="arial" panose="020B0604020202020204" pitchFamily="34" charset="0"/>
              </a:rPr>
              <a:t>−1</a:t>
            </a:r>
            <a:r>
              <a:rPr lang="en-US" dirty="0">
                <a:solidFill>
                  <a:srgbClr val="202124"/>
                </a:solidFill>
                <a:latin typeface="arial" panose="020B0604020202020204" pitchFamily="34" charset="0"/>
              </a:rPr>
              <a:t> = 0.0001 m</a:t>
            </a:r>
            <a:r>
              <a:rPr lang="en-US" baseline="30000" dirty="0">
                <a:solidFill>
                  <a:srgbClr val="202124"/>
                </a:solidFill>
                <a:latin typeface="arial" panose="020B0604020202020204" pitchFamily="34" charset="0"/>
              </a:rPr>
              <a:t>2</a:t>
            </a:r>
            <a:r>
              <a:rPr lang="en-US" dirty="0">
                <a:solidFill>
                  <a:srgbClr val="202124"/>
                </a:solidFill>
                <a:latin typeface="arial" panose="020B0604020202020204" pitchFamily="34" charset="0"/>
              </a:rPr>
              <a:t> s</a:t>
            </a:r>
            <a:r>
              <a:rPr lang="en-US" baseline="30000" dirty="0">
                <a:solidFill>
                  <a:srgbClr val="202124"/>
                </a:solidFill>
                <a:latin typeface="arial" panose="020B0604020202020204" pitchFamily="34" charset="0"/>
              </a:rPr>
              <a:t>−1</a:t>
            </a:r>
            <a:r>
              <a:rPr lang="en-US" dirty="0">
                <a:solidFill>
                  <a:srgbClr val="202124"/>
                </a:solidFill>
                <a:latin typeface="arial" panose="020B0604020202020204" pitchFamily="34" charset="0"/>
              </a:rPr>
              <a:t>.</a:t>
            </a:r>
            <a:endParaRPr lang="en-US" dirty="0"/>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1400" y="643467"/>
            <a:ext cx="8408193" cy="744836"/>
          </a:xfrm>
        </p:spPr>
        <p:txBody>
          <a:bodyPr vert="horz" lIns="91440" tIns="45720" rIns="91440" bIns="45720" rtlCol="0" anchor="ctr">
            <a:normAutofit/>
          </a:bodyPr>
          <a:lstStyle/>
          <a:p>
            <a:pPr>
              <a:lnSpc>
                <a:spcPct val="90000"/>
              </a:lnSpc>
            </a:pPr>
            <a:r>
              <a:rPr lang="en-US" sz="2800" dirty="0">
                <a:solidFill>
                  <a:srgbClr val="FFFF00"/>
                </a:solidFill>
              </a:rPr>
              <a:t>Important parameters as per BIS of Diesel</a:t>
            </a:r>
          </a:p>
        </p:txBody>
      </p:sp>
      <p:pic>
        <p:nvPicPr>
          <p:cNvPr id="7" name="Picture 6">
            <a:extLst>
              <a:ext uri="{FF2B5EF4-FFF2-40B4-BE49-F238E27FC236}">
                <a16:creationId xmlns:a16="http://schemas.microsoft.com/office/drawing/2014/main" id="{D0C0424F-3CFF-DC4F-3BF0-C140839EB19B}"/>
              </a:ext>
            </a:extLst>
          </p:cNvPr>
          <p:cNvPicPr>
            <a:picLocks noChangeAspect="1"/>
          </p:cNvPicPr>
          <p:nvPr/>
        </p:nvPicPr>
        <p:blipFill>
          <a:blip r:embed="rId2"/>
          <a:stretch>
            <a:fillRect/>
          </a:stretch>
        </p:blipFill>
        <p:spPr>
          <a:xfrm>
            <a:off x="2804466" y="1675228"/>
            <a:ext cx="6583069" cy="4394199"/>
          </a:xfrm>
          <a:prstGeom prst="rect">
            <a:avLst/>
          </a:prstGeom>
        </p:spPr>
      </p:pic>
      <p:sp>
        <p:nvSpPr>
          <p:cNvPr id="4" name="Slide Number Placeholder 3"/>
          <p:cNvSpPr>
            <a:spLocks noGrp="1"/>
          </p:cNvSpPr>
          <p:nvPr>
            <p:ph type="sldNum" sz="quarter" idx="12"/>
          </p:nvPr>
        </p:nvSpPr>
        <p:spPr>
          <a:xfrm>
            <a:off x="7981950" y="6356351"/>
            <a:ext cx="2057400" cy="365125"/>
          </a:xfrm>
        </p:spPr>
        <p:txBody>
          <a:bodyPr vert="horz" lIns="91440" tIns="45720" rIns="91440" bIns="45720" rtlCol="0" anchor="ctr">
            <a:normAutofit/>
          </a:bodyPr>
          <a:lstStyle/>
          <a:p>
            <a:pPr>
              <a:spcAft>
                <a:spcPts val="600"/>
              </a:spcAft>
            </a:pPr>
            <a:fld id="{B6F15528-21DE-4FAA-801E-634DDDAF4B2B}" type="slidenum">
              <a:rPr lang="en-US" smtClean="0"/>
              <a:pPr>
                <a:spcAft>
                  <a:spcPts val="600"/>
                </a:spcAft>
              </a:pPr>
              <a:t>137</a:t>
            </a:fld>
            <a:endParaRPr lang="en-US"/>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
            <a:ext cx="9144000" cy="716597"/>
          </a:xfrm>
          <a:solidFill>
            <a:schemeClr val="bg1"/>
          </a:solidFill>
        </p:spPr>
        <p:txBody>
          <a:bodyPr>
            <a:normAutofit/>
          </a:bodyPr>
          <a:lstStyle/>
          <a:p>
            <a:r>
              <a:rPr lang="en-US" sz="3600" b="1" dirty="0"/>
              <a:t>Carbon Residue, wt%</a:t>
            </a:r>
            <a:endParaRPr lang="en-US" sz="3600" dirty="0"/>
          </a:p>
        </p:txBody>
      </p:sp>
      <p:sp>
        <p:nvSpPr>
          <p:cNvPr id="3" name="Content Placeholder 2"/>
          <p:cNvSpPr>
            <a:spLocks noGrp="1"/>
          </p:cNvSpPr>
          <p:nvPr>
            <p:ph idx="1"/>
          </p:nvPr>
        </p:nvSpPr>
        <p:spPr>
          <a:xfrm>
            <a:off x="1524000" y="1600201"/>
            <a:ext cx="8686800" cy="4525963"/>
          </a:xfrm>
        </p:spPr>
        <p:txBody>
          <a:bodyPr>
            <a:normAutofit/>
          </a:bodyPr>
          <a:lstStyle/>
          <a:p>
            <a:pPr algn="just">
              <a:buNone/>
            </a:pPr>
            <a:br>
              <a:rPr lang="en-US" dirty="0"/>
            </a:br>
            <a:r>
              <a:rPr lang="en-US" dirty="0"/>
              <a:t>Carbon residue is determined by distillation to a coke residue in the absence of air. The carbon residue is roughly related to the asphalt content of the crude and to the quantity of the lubricating oil fraction that can be recovered. In most cases the lower the carbon residue, the more valuable the crude. This is expressed in terms of the weight percent carbon residue by either the Ramsbottom (RCR) or Conradson (CCR) ASTM test procedures (D-524 and D-189).</a:t>
            </a:r>
          </a:p>
        </p:txBody>
      </p:sp>
      <p:sp>
        <p:nvSpPr>
          <p:cNvPr id="4" name="Slide Number Placeholder 3"/>
          <p:cNvSpPr>
            <a:spLocks noGrp="1"/>
          </p:cNvSpPr>
          <p:nvPr>
            <p:ph type="sldNum" sz="quarter" idx="12"/>
          </p:nvPr>
        </p:nvSpPr>
        <p:spPr/>
        <p:txBody>
          <a:bodyPr/>
          <a:lstStyle/>
          <a:p>
            <a:fld id="{B6F15528-21DE-4FAA-801E-634DDDAF4B2B}" type="slidenum">
              <a:rPr lang="en-US" smtClean="0"/>
              <a:pPr/>
              <a:t>138</a:t>
            </a:fld>
            <a:endParaRPr lang="en-US"/>
          </a:p>
        </p:txBody>
      </p:sp>
      <p:sp>
        <p:nvSpPr>
          <p:cNvPr id="5" name="Date Placeholder 4">
            <a:extLst>
              <a:ext uri="{FF2B5EF4-FFF2-40B4-BE49-F238E27FC236}">
                <a16:creationId xmlns:a16="http://schemas.microsoft.com/office/drawing/2014/main" id="{DD335ABC-5DA7-4A59-AD10-283CF207D3EA}"/>
              </a:ext>
            </a:extLst>
          </p:cNvPr>
          <p:cNvSpPr>
            <a:spLocks noGrp="1"/>
          </p:cNvSpPr>
          <p:nvPr>
            <p:ph type="dt" sz="half" idx="10"/>
          </p:nvPr>
        </p:nvSpPr>
        <p:spPr/>
        <p:txBody>
          <a:bodyPr/>
          <a:lstStyle/>
          <a:p>
            <a:r>
              <a:rPr lang="en-US" dirty="0">
                <a:solidFill>
                  <a:srgbClr val="0070C0"/>
                </a:solidFill>
              </a:rPr>
              <a:t>9/12/2022</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C4FB348-15FC-D151-EA0A-0A7A623B3292}"/>
              </a:ext>
            </a:extLst>
          </p:cNvPr>
          <p:cNvSpPr>
            <a:spLocks noGrp="1"/>
          </p:cNvSpPr>
          <p:nvPr>
            <p:ph type="sldNum" sz="quarter" idx="12"/>
          </p:nvPr>
        </p:nvSpPr>
        <p:spPr/>
        <p:txBody>
          <a:bodyPr/>
          <a:lstStyle/>
          <a:p>
            <a:fld id="{B6F15528-21DE-4FAA-801E-634DDDAF4B2B}" type="slidenum">
              <a:rPr lang="en-US" smtClean="0"/>
              <a:pPr/>
              <a:t>139</a:t>
            </a:fld>
            <a:endParaRPr lang="en-US"/>
          </a:p>
        </p:txBody>
      </p:sp>
      <p:pic>
        <p:nvPicPr>
          <p:cNvPr id="4" name="Picture 3">
            <a:extLst>
              <a:ext uri="{FF2B5EF4-FFF2-40B4-BE49-F238E27FC236}">
                <a16:creationId xmlns:a16="http://schemas.microsoft.com/office/drawing/2014/main" id="{10D32C09-8763-E843-D23F-B33BE14A9F9A}"/>
              </a:ext>
            </a:extLst>
          </p:cNvPr>
          <p:cNvPicPr>
            <a:picLocks noChangeAspect="1"/>
          </p:cNvPicPr>
          <p:nvPr/>
        </p:nvPicPr>
        <p:blipFill>
          <a:blip r:embed="rId2"/>
          <a:stretch>
            <a:fillRect/>
          </a:stretch>
        </p:blipFill>
        <p:spPr>
          <a:xfrm>
            <a:off x="2057401" y="1322374"/>
            <a:ext cx="3545171" cy="4953000"/>
          </a:xfrm>
          <a:prstGeom prst="rect">
            <a:avLst/>
          </a:prstGeom>
        </p:spPr>
      </p:pic>
      <p:sp>
        <p:nvSpPr>
          <p:cNvPr id="6" name="TextBox 5">
            <a:extLst>
              <a:ext uri="{FF2B5EF4-FFF2-40B4-BE49-F238E27FC236}">
                <a16:creationId xmlns:a16="http://schemas.microsoft.com/office/drawing/2014/main" id="{3F598186-9A26-5C8A-A677-4F0818ECF0C5}"/>
              </a:ext>
            </a:extLst>
          </p:cNvPr>
          <p:cNvSpPr txBox="1"/>
          <p:nvPr/>
        </p:nvSpPr>
        <p:spPr>
          <a:xfrm>
            <a:off x="1676400" y="152401"/>
            <a:ext cx="6858000" cy="646331"/>
          </a:xfrm>
          <a:prstGeom prst="rect">
            <a:avLst/>
          </a:prstGeom>
          <a:noFill/>
        </p:spPr>
        <p:txBody>
          <a:bodyPr wrap="square">
            <a:spAutoFit/>
          </a:bodyPr>
          <a:lstStyle/>
          <a:p>
            <a:r>
              <a:rPr lang="en-US" sz="3600" dirty="0">
                <a:solidFill>
                  <a:srgbClr val="00A44A"/>
                </a:solidFill>
              </a:rPr>
              <a:t>Conradson (CCR) apparatus  </a:t>
            </a:r>
          </a:p>
        </p:txBody>
      </p:sp>
      <p:pic>
        <p:nvPicPr>
          <p:cNvPr id="1026" name="Picture 2">
            <a:extLst>
              <a:ext uri="{FF2B5EF4-FFF2-40B4-BE49-F238E27FC236}">
                <a16:creationId xmlns:a16="http://schemas.microsoft.com/office/drawing/2014/main" id="{DF82AD9E-1684-6A19-7AB7-111C07E214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1890" y="1300251"/>
            <a:ext cx="3407629" cy="4178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93836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365126"/>
            <a:ext cx="7886700" cy="1325563"/>
          </a:xfrm>
        </p:spPr>
        <p:txBody>
          <a:bodyPr>
            <a:normAutofit/>
          </a:bodyPr>
          <a:lstStyle/>
          <a:p>
            <a:r>
              <a:rPr lang="en-US" sz="4700"/>
              <a:t>Three Basic Rock Types</a:t>
            </a:r>
          </a:p>
        </p:txBody>
      </p:sp>
      <p:sp>
        <p:nvSpPr>
          <p:cNvPr id="3" name="Content Placeholder 2"/>
          <p:cNvSpPr>
            <a:spLocks noGrp="1"/>
          </p:cNvSpPr>
          <p:nvPr>
            <p:ph idx="1"/>
          </p:nvPr>
        </p:nvSpPr>
        <p:spPr>
          <a:xfrm>
            <a:off x="2152650" y="1929384"/>
            <a:ext cx="7886700" cy="4251960"/>
          </a:xfrm>
        </p:spPr>
        <p:txBody>
          <a:bodyPr>
            <a:normAutofit fontScale="92500"/>
          </a:bodyPr>
          <a:lstStyle/>
          <a:p>
            <a:pPr>
              <a:lnSpc>
                <a:spcPct val="90000"/>
              </a:lnSpc>
            </a:pPr>
            <a:r>
              <a:rPr lang="en-US" sz="1600"/>
              <a:t>The earth’s crust is composed of three basic rock types: igneous, sedimentary and metamorphic.</a:t>
            </a:r>
          </a:p>
          <a:p>
            <a:pPr>
              <a:lnSpc>
                <a:spcPct val="90000"/>
              </a:lnSpc>
            </a:pPr>
            <a:r>
              <a:rPr lang="en-US" sz="1600" b="1"/>
              <a:t>Igneous rocks </a:t>
            </a:r>
            <a:r>
              <a:rPr lang="en-US" sz="1600"/>
              <a:t>are formed from the crystallization of molten rock (magma or lava) from within the earth’s mantle.  Common igneous rocks include granite, basalt, and gabbro.</a:t>
            </a:r>
          </a:p>
          <a:p>
            <a:pPr>
              <a:lnSpc>
                <a:spcPct val="90000"/>
              </a:lnSpc>
            </a:pPr>
            <a:r>
              <a:rPr lang="en-US" sz="1600" b="1"/>
              <a:t>Metamorphic rocks </a:t>
            </a:r>
            <a:r>
              <a:rPr lang="en-US" sz="1600"/>
              <a:t>are formed from pre-existing rocks by mineralogical, chemical and/or structural changes in response to marked changes in temperature, pressure, shearing stress, and chemical environment.  These changes generally take place deep within the earth’s crust.  Examples of common metamorphic rocks include slate, marble and schist.</a:t>
            </a:r>
          </a:p>
          <a:p>
            <a:pPr>
              <a:lnSpc>
                <a:spcPct val="90000"/>
              </a:lnSpc>
            </a:pPr>
            <a:r>
              <a:rPr lang="en-US" sz="1600" b="1"/>
              <a:t>Sedimentary rock</a:t>
            </a:r>
            <a:r>
              <a:rPr lang="en-US" sz="1600"/>
              <a:t>s are formed as sediments, either from eroded fragments of older rocks or chemical precipitates.  Sediments lithify by both compaction, as the grains are squeezed together into a denser mass than the original, and by cementation, as minerals precipitate around the grains after deposition and bind the particles together.  Sediments are compacted and cemented after burial under additional layers of sediment.  Thus sandstone forms by the lithification of sand particles and limestone by the lithification of shells and other particles of calcium carbonate.    These types of rocks are typically deposited in horizontal layers, or strata, at the bottom of rivers, oceans, and deltas. Limestone, sandstone, and clay are typical sedimentary rocks</a:t>
            </a:r>
          </a:p>
        </p:txBody>
      </p:sp>
      <p:sp>
        <p:nvSpPr>
          <p:cNvPr id="4" name="Slide Number Placeholder 3"/>
          <p:cNvSpPr>
            <a:spLocks noGrp="1"/>
          </p:cNvSpPr>
          <p:nvPr>
            <p:ph type="sldNum" sz="quarter" idx="12"/>
          </p:nvPr>
        </p:nvSpPr>
        <p:spPr>
          <a:xfrm>
            <a:off x="7981950" y="6356351"/>
            <a:ext cx="2057400" cy="365125"/>
          </a:xfrm>
        </p:spPr>
        <p:txBody>
          <a:bodyPr>
            <a:normAutofit/>
          </a:bodyPr>
          <a:lstStyle/>
          <a:p>
            <a:pPr>
              <a:spcAft>
                <a:spcPts val="600"/>
              </a:spcAft>
            </a:pPr>
            <a:fld id="{B6F15528-21DE-4FAA-801E-634DDDAF4B2B}" type="slidenum">
              <a:rPr lang="en-US" smtClean="0"/>
              <a:pPr>
                <a:spcAft>
                  <a:spcPts val="600"/>
                </a:spcAft>
              </a:pPr>
              <a:t>14</a:t>
            </a:fld>
            <a:endParaRPr lang="en-US"/>
          </a:p>
        </p:txBody>
      </p:sp>
    </p:spTree>
    <p:extLst>
      <p:ext uri="{BB962C8B-B14F-4D97-AF65-F5344CB8AC3E}">
        <p14:creationId xmlns:p14="http://schemas.microsoft.com/office/powerpoint/2010/main" val="355475195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563562"/>
          </a:xfrm>
          <a:solidFill>
            <a:schemeClr val="bg1"/>
          </a:solidFill>
        </p:spPr>
        <p:txBody>
          <a:bodyPr>
            <a:normAutofit fontScale="90000"/>
          </a:bodyPr>
          <a:lstStyle/>
          <a:p>
            <a:r>
              <a:rPr lang="en-US" sz="4000" b="1" dirty="0"/>
              <a:t>VISCOSITY</a:t>
            </a:r>
            <a:r>
              <a:rPr lang="en-US" b="1" dirty="0"/>
              <a:t> INDEX</a:t>
            </a:r>
            <a:endParaRPr lang="en-US" dirty="0"/>
          </a:p>
        </p:txBody>
      </p:sp>
      <p:sp>
        <p:nvSpPr>
          <p:cNvPr id="3" name="Content Placeholder 2"/>
          <p:cNvSpPr>
            <a:spLocks noGrp="1"/>
          </p:cNvSpPr>
          <p:nvPr>
            <p:ph idx="1"/>
          </p:nvPr>
        </p:nvSpPr>
        <p:spPr>
          <a:xfrm>
            <a:off x="1676400" y="685800"/>
            <a:ext cx="8686800" cy="6019800"/>
          </a:xfrm>
        </p:spPr>
        <p:txBody>
          <a:bodyPr>
            <a:noAutofit/>
          </a:bodyPr>
          <a:lstStyle/>
          <a:p>
            <a:pPr algn="just"/>
            <a:r>
              <a:rPr lang="en-US" sz="1600" dirty="0"/>
              <a:t>Proposed by Dean and Davis.</a:t>
            </a:r>
          </a:p>
          <a:p>
            <a:pPr algn="just"/>
            <a:r>
              <a:rPr lang="en-US" sz="1600" dirty="0"/>
              <a:t>The viscosity index (VI) is an empirical parameter that indicates the rate of change of the viscosity of the oil due to a variation in temperature. </a:t>
            </a:r>
          </a:p>
          <a:p>
            <a:pPr algn="just"/>
            <a:r>
              <a:rPr lang="en-US" sz="1600" dirty="0"/>
              <a:t>The oil which changes its viscosity rapidly with temperature, is having low viscosity index. An oil with minimum change in viscosity with temperature has high VI.</a:t>
            </a:r>
          </a:p>
          <a:p>
            <a:pPr algn="just"/>
            <a:r>
              <a:rPr lang="en-US" sz="1600" dirty="0"/>
              <a:t>Viscosity index is defined as the ratio of the difference of viscosity (U) of the lube oil to be used with respect to the viscosity (L) of petroleum (aromatic/naphthenic) oil having zero VI to the difference of viscosity (H) of high VI oil (paraffinic; 100 VI) to the viscosity (L) of zero VI oil for a temperature change from 40°C to 100°C.</a:t>
            </a:r>
          </a:p>
          <a:p>
            <a:pPr algn="just">
              <a:buNone/>
            </a:pPr>
            <a:endParaRPr lang="en-US" sz="1600" dirty="0"/>
          </a:p>
          <a:p>
            <a:pPr algn="just"/>
            <a:endParaRPr lang="en-US" sz="1600" dirty="0"/>
          </a:p>
          <a:p>
            <a:r>
              <a:rPr lang="en-US" sz="1600" i="1" dirty="0">
                <a:solidFill>
                  <a:srgbClr val="231F20"/>
                </a:solidFill>
                <a:latin typeface="Times-Italic"/>
              </a:rPr>
              <a:t>U </a:t>
            </a:r>
            <a:r>
              <a:rPr lang="en-US" sz="1600" dirty="0">
                <a:solidFill>
                  <a:srgbClr val="231F20"/>
                </a:solidFill>
                <a:latin typeface="Times-Roman"/>
              </a:rPr>
              <a:t>= kinematic viscosity at 40°C of the oil whose viscosity index is to be calculated mm</a:t>
            </a:r>
            <a:r>
              <a:rPr lang="en-US" sz="1600" baseline="30000" dirty="0">
                <a:solidFill>
                  <a:srgbClr val="231F20"/>
                </a:solidFill>
                <a:latin typeface="Times-Roman"/>
              </a:rPr>
              <a:t>2</a:t>
            </a:r>
            <a:r>
              <a:rPr lang="en-US" sz="1600" dirty="0">
                <a:solidFill>
                  <a:srgbClr val="231F20"/>
                </a:solidFill>
                <a:latin typeface="Times-Roman"/>
              </a:rPr>
              <a:t>/s (cSt).</a:t>
            </a:r>
            <a:r>
              <a:rPr lang="en-US" sz="1600" dirty="0"/>
              <a:t> </a:t>
            </a:r>
          </a:p>
          <a:p>
            <a:r>
              <a:rPr lang="en-US" sz="1600" dirty="0"/>
              <a:t>kinematic viscosity at 40°C of an oil of 0 viscosity index having the same kinematic viscosity at 100°C as the oil whose viscosity index is to be calculated, mm</a:t>
            </a:r>
            <a:r>
              <a:rPr lang="en-US" sz="1600" baseline="30000" dirty="0"/>
              <a:t>2</a:t>
            </a:r>
            <a:r>
              <a:rPr lang="en-US" sz="1600" dirty="0"/>
              <a:t>/s (cSt)</a:t>
            </a:r>
          </a:p>
          <a:p>
            <a:r>
              <a:rPr lang="en-US" sz="1600" dirty="0"/>
              <a:t>kinematic viscosity at 40°C of an oil of 100 viscosity index having the same kinematic viscosity at 100°C as the oil whose viscosity index is to be calculated mm</a:t>
            </a:r>
            <a:r>
              <a:rPr lang="en-US" sz="1600" baseline="30000" dirty="0"/>
              <a:t>2</a:t>
            </a:r>
            <a:r>
              <a:rPr lang="en-US" sz="1600" dirty="0"/>
              <a:t>/s (cSt).</a:t>
            </a:r>
            <a:br>
              <a:rPr lang="en-US" sz="1600" dirty="0"/>
            </a:br>
            <a:endParaRPr lang="en-US" sz="1600" dirty="0"/>
          </a:p>
          <a:p>
            <a:pPr algn="just"/>
            <a:r>
              <a:rPr lang="en-US" sz="1600" dirty="0"/>
              <a:t>Viscosity of the sample and reference oils must be so selected that they have the same viscosity at 100°C. </a:t>
            </a:r>
          </a:p>
          <a:p>
            <a:pPr algn="just"/>
            <a:r>
              <a:rPr lang="en-US" sz="1600" dirty="0"/>
              <a:t>Pennsylvanian paraffinic oil of a selected type which shows a desirable , relatively small change of viscosity with change in temperature, were assigned as a VI of 100. Selected Texas coastal oil shows less desirable viscosity-temperature characteristics were assigned as VI of 0.</a:t>
            </a:r>
          </a:p>
        </p:txBody>
      </p:sp>
      <p:sp>
        <p:nvSpPr>
          <p:cNvPr id="5" name="Slide Number Placeholder 4"/>
          <p:cNvSpPr>
            <a:spLocks noGrp="1"/>
          </p:cNvSpPr>
          <p:nvPr>
            <p:ph type="sldNum" sz="quarter" idx="12"/>
          </p:nvPr>
        </p:nvSpPr>
        <p:spPr/>
        <p:txBody>
          <a:bodyPr/>
          <a:lstStyle/>
          <a:p>
            <a:fld id="{B6F15528-21DE-4FAA-801E-634DDDAF4B2B}" type="slidenum">
              <a:rPr lang="en-US" smtClean="0"/>
              <a:pPr/>
              <a:t>140</a:t>
            </a:fld>
            <a:endParaRPr lang="en-US"/>
          </a:p>
        </p:txBody>
      </p:sp>
      <p:pic>
        <p:nvPicPr>
          <p:cNvPr id="8" name="Picture 7">
            <a:extLst>
              <a:ext uri="{FF2B5EF4-FFF2-40B4-BE49-F238E27FC236}">
                <a16:creationId xmlns:a16="http://schemas.microsoft.com/office/drawing/2014/main" id="{4901FDCE-524A-434E-97FA-77DBCA1A8CF7}"/>
              </a:ext>
            </a:extLst>
          </p:cNvPr>
          <p:cNvPicPr>
            <a:picLocks noChangeAspect="1"/>
          </p:cNvPicPr>
          <p:nvPr/>
        </p:nvPicPr>
        <p:blipFill>
          <a:blip r:embed="rId2"/>
          <a:stretch>
            <a:fillRect/>
          </a:stretch>
        </p:blipFill>
        <p:spPr>
          <a:xfrm>
            <a:off x="4575704" y="3177529"/>
            <a:ext cx="3120496" cy="332360"/>
          </a:xfrm>
          <a:prstGeom prst="rect">
            <a:avLst/>
          </a:prstGeom>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Viscosity index</a:t>
            </a:r>
          </a:p>
        </p:txBody>
      </p:sp>
      <p:pic>
        <p:nvPicPr>
          <p:cNvPr id="2050" name="Picture 2"/>
          <p:cNvPicPr>
            <a:picLocks noGrp="1" noChangeAspect="1" noChangeArrowheads="1"/>
          </p:cNvPicPr>
          <p:nvPr>
            <p:ph idx="1"/>
          </p:nvPr>
        </p:nvPicPr>
        <p:blipFill>
          <a:blip r:embed="rId2"/>
          <a:srcRect/>
          <a:stretch>
            <a:fillRect/>
          </a:stretch>
        </p:blipFill>
        <p:spPr bwMode="auto">
          <a:xfrm>
            <a:off x="2667000" y="1371601"/>
            <a:ext cx="6477000" cy="5063007"/>
          </a:xfrm>
          <a:prstGeom prst="rect">
            <a:avLst/>
          </a:prstGeom>
          <a:noFill/>
          <a:ln w="9525">
            <a:noFill/>
            <a:miter lim="800000"/>
            <a:headEnd/>
            <a:tailEnd/>
          </a:ln>
          <a:effectLst/>
        </p:spPr>
      </p:pic>
      <p:sp>
        <p:nvSpPr>
          <p:cNvPr id="4" name="Slide Number Placeholder 3"/>
          <p:cNvSpPr>
            <a:spLocks noGrp="1"/>
          </p:cNvSpPr>
          <p:nvPr>
            <p:ph type="sldNum" sz="quarter" idx="12"/>
          </p:nvPr>
        </p:nvSpPr>
        <p:spPr/>
        <p:txBody>
          <a:bodyPr/>
          <a:lstStyle/>
          <a:p>
            <a:fld id="{B6F15528-21DE-4FAA-801E-634DDDAF4B2B}" type="slidenum">
              <a:rPr lang="en-US" smtClean="0"/>
              <a:pPr/>
              <a:t>141</a:t>
            </a:fld>
            <a:endParaRPr lang="en-US"/>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30C4C-ED77-4871-9343-FE7C7D4E6413}"/>
              </a:ext>
            </a:extLst>
          </p:cNvPr>
          <p:cNvSpPr>
            <a:spLocks noGrp="1"/>
          </p:cNvSpPr>
          <p:nvPr>
            <p:ph type="title"/>
          </p:nvPr>
        </p:nvSpPr>
        <p:spPr>
          <a:xfrm>
            <a:off x="1553308" y="66188"/>
            <a:ext cx="2796104" cy="365125"/>
          </a:xfrm>
        </p:spPr>
        <p:txBody>
          <a:bodyPr>
            <a:noAutofit/>
          </a:bodyPr>
          <a:lstStyle/>
          <a:p>
            <a:pPr algn="l"/>
            <a:r>
              <a:rPr lang="en-US" sz="3200" dirty="0"/>
              <a:t>Viscosity index</a:t>
            </a:r>
          </a:p>
        </p:txBody>
      </p:sp>
      <p:pic>
        <p:nvPicPr>
          <p:cNvPr id="6" name="Content Placeholder 5">
            <a:extLst>
              <a:ext uri="{FF2B5EF4-FFF2-40B4-BE49-F238E27FC236}">
                <a16:creationId xmlns:a16="http://schemas.microsoft.com/office/drawing/2014/main" id="{AD978695-B16F-406E-AA62-D67E742721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14800" y="136526"/>
            <a:ext cx="6523892" cy="6736715"/>
          </a:xfrm>
        </p:spPr>
      </p:pic>
      <p:sp>
        <p:nvSpPr>
          <p:cNvPr id="4" name="Slide Number Placeholder 3">
            <a:extLst>
              <a:ext uri="{FF2B5EF4-FFF2-40B4-BE49-F238E27FC236}">
                <a16:creationId xmlns:a16="http://schemas.microsoft.com/office/drawing/2014/main" id="{74D44187-CA67-4929-8ECD-5A07E031DA4B}"/>
              </a:ext>
            </a:extLst>
          </p:cNvPr>
          <p:cNvSpPr>
            <a:spLocks noGrp="1"/>
          </p:cNvSpPr>
          <p:nvPr>
            <p:ph type="sldNum" sz="quarter" idx="12"/>
          </p:nvPr>
        </p:nvSpPr>
        <p:spPr/>
        <p:txBody>
          <a:bodyPr/>
          <a:lstStyle/>
          <a:p>
            <a:fld id="{B6F15528-21DE-4FAA-801E-634DDDAF4B2B}" type="slidenum">
              <a:rPr lang="en-US" smtClean="0"/>
              <a:pPr/>
              <a:t>142</a:t>
            </a:fld>
            <a:endParaRPr lang="en-US"/>
          </a:p>
        </p:txBody>
      </p:sp>
    </p:spTree>
    <p:extLst>
      <p:ext uri="{BB962C8B-B14F-4D97-AF65-F5344CB8AC3E}">
        <p14:creationId xmlns:p14="http://schemas.microsoft.com/office/powerpoint/2010/main" val="6779073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86474"/>
            <a:ext cx="8229600" cy="1143000"/>
          </a:xfrm>
        </p:spPr>
        <p:txBody>
          <a:bodyPr/>
          <a:lstStyle/>
          <a:p>
            <a:endParaRPr lang="en-US" dirty="0"/>
          </a:p>
        </p:txBody>
      </p:sp>
      <p:sp>
        <p:nvSpPr>
          <p:cNvPr id="3" name="Content Placeholder 2"/>
          <p:cNvSpPr>
            <a:spLocks noGrp="1"/>
          </p:cNvSpPr>
          <p:nvPr>
            <p:ph idx="1"/>
          </p:nvPr>
        </p:nvSpPr>
        <p:spPr>
          <a:xfrm>
            <a:off x="1981200" y="1219200"/>
            <a:ext cx="8229600" cy="5638800"/>
          </a:xfrm>
        </p:spPr>
        <p:txBody>
          <a:bodyPr>
            <a:normAutofit lnSpcReduction="10000"/>
          </a:bodyPr>
          <a:lstStyle/>
          <a:p>
            <a:pPr marL="0" indent="0">
              <a:buNone/>
            </a:pPr>
            <a:r>
              <a:rPr lang="en-US" sz="2400" dirty="0"/>
              <a:t>In the case when the VI, calculated as above, is greater than 100 the following relation is applicable for calculating the VI as</a:t>
            </a:r>
            <a:br>
              <a:rPr lang="en-US" sz="2400" dirty="0"/>
            </a:br>
            <a:endParaRPr lang="en-US" sz="2400" dirty="0"/>
          </a:p>
          <a:p>
            <a:pPr marL="0" indent="0">
              <a:buNone/>
            </a:pPr>
            <a:endParaRPr lang="en-US" sz="2400" dirty="0"/>
          </a:p>
          <a:p>
            <a:pPr marL="0" indent="0" algn="ctr">
              <a:buNone/>
            </a:pPr>
            <a:endParaRPr lang="en-US" sz="2400" b="1" dirty="0">
              <a:solidFill>
                <a:srgbClr val="FF0000"/>
              </a:solidFill>
            </a:endParaRPr>
          </a:p>
          <a:p>
            <a:pPr marL="0" indent="0" algn="ctr">
              <a:buNone/>
            </a:pPr>
            <a:r>
              <a:rPr lang="en-US" sz="2400" b="1" dirty="0">
                <a:solidFill>
                  <a:srgbClr val="FF0000"/>
                </a:solidFill>
              </a:rPr>
              <a:t>OR</a:t>
            </a:r>
          </a:p>
          <a:p>
            <a:pPr marL="0" indent="0">
              <a:buNone/>
            </a:pPr>
            <a:r>
              <a:rPr lang="en-US" sz="2400" dirty="0"/>
              <a:t>If the kinematic viscosity is above 70 mm</a:t>
            </a:r>
            <a:r>
              <a:rPr lang="en-US" sz="2400" baseline="30000" dirty="0"/>
              <a:t>2</a:t>
            </a:r>
            <a:r>
              <a:rPr lang="en-US" sz="2400" dirty="0"/>
              <a:t>/s (cSt) at 100°C, calculate the values of L and H as follows:</a:t>
            </a:r>
          </a:p>
          <a:p>
            <a:pPr marL="0" indent="0">
              <a:buNone/>
            </a:pPr>
            <a:endParaRPr lang="en-US" sz="2400" dirty="0"/>
          </a:p>
          <a:p>
            <a:pPr marL="0" indent="0">
              <a:buNone/>
            </a:pPr>
            <a:endParaRPr lang="en-US" sz="2400" dirty="0"/>
          </a:p>
          <a:p>
            <a:pPr marL="0" indent="0">
              <a:buNone/>
            </a:pPr>
            <a:endParaRPr lang="en-US" sz="1800" i="1" dirty="0">
              <a:solidFill>
                <a:srgbClr val="231F20"/>
              </a:solidFill>
              <a:latin typeface="Times-Italic"/>
            </a:endParaRPr>
          </a:p>
          <a:p>
            <a:pPr marL="0" indent="0">
              <a:buNone/>
            </a:pPr>
            <a:r>
              <a:rPr lang="en-US" sz="1800" i="1" dirty="0">
                <a:solidFill>
                  <a:srgbClr val="231F20"/>
                </a:solidFill>
                <a:latin typeface="Times-Italic"/>
              </a:rPr>
              <a:t>Y </a:t>
            </a:r>
            <a:r>
              <a:rPr lang="en-US" sz="1800" dirty="0">
                <a:solidFill>
                  <a:srgbClr val="231F20"/>
                </a:solidFill>
                <a:latin typeface="Times-Roman"/>
              </a:rPr>
              <a:t>= kinematic viscosity at 100°C of the oil whose viscosity index is to be calculated, mm2/s (cSt), </a:t>
            </a:r>
            <a:br>
              <a:rPr lang="en-US" sz="1400" dirty="0"/>
            </a:br>
            <a:br>
              <a:rPr lang="en-US" sz="2400" dirty="0"/>
            </a:br>
            <a:endParaRPr lang="en-US" sz="2400" dirty="0"/>
          </a:p>
        </p:txBody>
      </p:sp>
      <p:pic>
        <p:nvPicPr>
          <p:cNvPr id="3075" name="Picture 3"/>
          <p:cNvPicPr>
            <a:picLocks noChangeAspect="1" noChangeArrowheads="1"/>
          </p:cNvPicPr>
          <p:nvPr/>
        </p:nvPicPr>
        <p:blipFill>
          <a:blip r:embed="rId2"/>
          <a:srcRect/>
          <a:stretch>
            <a:fillRect/>
          </a:stretch>
        </p:blipFill>
        <p:spPr bwMode="auto">
          <a:xfrm>
            <a:off x="3362471" y="2416498"/>
            <a:ext cx="3657601" cy="663678"/>
          </a:xfrm>
          <a:prstGeom prst="rect">
            <a:avLst/>
          </a:prstGeom>
          <a:noFill/>
          <a:ln w="9525">
            <a:noFill/>
            <a:miter lim="800000"/>
            <a:headEnd/>
            <a:tailEnd/>
          </a:ln>
          <a:effectLst/>
        </p:spPr>
      </p:pic>
      <p:sp>
        <p:nvSpPr>
          <p:cNvPr id="6" name="Slide Number Placeholder 5"/>
          <p:cNvSpPr>
            <a:spLocks noGrp="1"/>
          </p:cNvSpPr>
          <p:nvPr>
            <p:ph type="sldNum" sz="quarter" idx="12"/>
          </p:nvPr>
        </p:nvSpPr>
        <p:spPr/>
        <p:txBody>
          <a:bodyPr/>
          <a:lstStyle/>
          <a:p>
            <a:fld id="{B6F15528-21DE-4FAA-801E-634DDDAF4B2B}" type="slidenum">
              <a:rPr lang="en-US" smtClean="0"/>
              <a:pPr/>
              <a:t>143</a:t>
            </a:fld>
            <a:endParaRPr lang="en-US"/>
          </a:p>
        </p:txBody>
      </p:sp>
      <p:pic>
        <p:nvPicPr>
          <p:cNvPr id="9" name="Picture 8">
            <a:extLst>
              <a:ext uri="{FF2B5EF4-FFF2-40B4-BE49-F238E27FC236}">
                <a16:creationId xmlns:a16="http://schemas.microsoft.com/office/drawing/2014/main" id="{105F1372-EB84-4216-8A45-0BA678C59540}"/>
              </a:ext>
            </a:extLst>
          </p:cNvPr>
          <p:cNvPicPr>
            <a:picLocks noChangeAspect="1"/>
          </p:cNvPicPr>
          <p:nvPr/>
        </p:nvPicPr>
        <p:blipFill>
          <a:blip r:embed="rId3"/>
          <a:stretch>
            <a:fillRect/>
          </a:stretch>
        </p:blipFill>
        <p:spPr>
          <a:xfrm>
            <a:off x="3962401" y="4267201"/>
            <a:ext cx="3547259" cy="883703"/>
          </a:xfrm>
          <a:prstGeom prst="rect">
            <a:avLst/>
          </a:prstGeom>
        </p:spPr>
      </p:pic>
      <p:pic>
        <p:nvPicPr>
          <p:cNvPr id="12" name="Picture 11">
            <a:extLst>
              <a:ext uri="{FF2B5EF4-FFF2-40B4-BE49-F238E27FC236}">
                <a16:creationId xmlns:a16="http://schemas.microsoft.com/office/drawing/2014/main" id="{8B347101-8123-49CC-A7EB-0CCE9626A59E}"/>
              </a:ext>
            </a:extLst>
          </p:cNvPr>
          <p:cNvPicPr>
            <a:picLocks noChangeAspect="1"/>
          </p:cNvPicPr>
          <p:nvPr/>
        </p:nvPicPr>
        <p:blipFill>
          <a:blip r:embed="rId4"/>
          <a:stretch>
            <a:fillRect/>
          </a:stretch>
        </p:blipFill>
        <p:spPr>
          <a:xfrm>
            <a:off x="3457721" y="2061358"/>
            <a:ext cx="3467100" cy="323850"/>
          </a:xfrm>
          <a:prstGeom prst="rect">
            <a:avLst/>
          </a:prstGeom>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B788E-D16D-456E-91A7-E15F8CBA8766}"/>
              </a:ext>
            </a:extLst>
          </p:cNvPr>
          <p:cNvSpPr>
            <a:spLocks noGrp="1"/>
          </p:cNvSpPr>
          <p:nvPr>
            <p:ph type="title"/>
          </p:nvPr>
        </p:nvSpPr>
        <p:spPr/>
        <p:txBody>
          <a:bodyPr/>
          <a:lstStyle/>
          <a:p>
            <a:endParaRPr lang="en-US" dirty="0"/>
          </a:p>
        </p:txBody>
      </p:sp>
      <p:graphicFrame>
        <p:nvGraphicFramePr>
          <p:cNvPr id="5" name="Table 5">
            <a:extLst>
              <a:ext uri="{FF2B5EF4-FFF2-40B4-BE49-F238E27FC236}">
                <a16:creationId xmlns:a16="http://schemas.microsoft.com/office/drawing/2014/main" id="{7429A0A9-22B5-48F8-894B-6ECB8FF3F816}"/>
              </a:ext>
            </a:extLst>
          </p:cNvPr>
          <p:cNvGraphicFramePr>
            <a:graphicFrameLocks noGrp="1"/>
          </p:cNvGraphicFramePr>
          <p:nvPr>
            <p:ph idx="1"/>
          </p:nvPr>
        </p:nvGraphicFramePr>
        <p:xfrm>
          <a:off x="1981200" y="2763520"/>
          <a:ext cx="8229600" cy="1752600"/>
        </p:xfrm>
        <a:graphic>
          <a:graphicData uri="http://schemas.openxmlformats.org/drawingml/2006/table">
            <a:tbl>
              <a:tblPr firstRow="1" bandRow="1">
                <a:tableStyleId>{0E3FDE45-AF77-4B5C-9715-49D594BDF05E}</a:tableStyleId>
              </a:tblPr>
              <a:tblGrid>
                <a:gridCol w="2438400">
                  <a:extLst>
                    <a:ext uri="{9D8B030D-6E8A-4147-A177-3AD203B41FA5}">
                      <a16:colId xmlns:a16="http://schemas.microsoft.com/office/drawing/2014/main" val="2423892051"/>
                    </a:ext>
                  </a:extLst>
                </a:gridCol>
                <a:gridCol w="1676400">
                  <a:extLst>
                    <a:ext uri="{9D8B030D-6E8A-4147-A177-3AD203B41FA5}">
                      <a16:colId xmlns:a16="http://schemas.microsoft.com/office/drawing/2014/main" val="4060014250"/>
                    </a:ext>
                  </a:extLst>
                </a:gridCol>
                <a:gridCol w="2057400">
                  <a:extLst>
                    <a:ext uri="{9D8B030D-6E8A-4147-A177-3AD203B41FA5}">
                      <a16:colId xmlns:a16="http://schemas.microsoft.com/office/drawing/2014/main" val="3635854467"/>
                    </a:ext>
                  </a:extLst>
                </a:gridCol>
                <a:gridCol w="2057400">
                  <a:extLst>
                    <a:ext uri="{9D8B030D-6E8A-4147-A177-3AD203B41FA5}">
                      <a16:colId xmlns:a16="http://schemas.microsoft.com/office/drawing/2014/main" val="3999101868"/>
                    </a:ext>
                  </a:extLst>
                </a:gridCol>
              </a:tblGrid>
              <a:tr h="370840">
                <a:tc>
                  <a:txBody>
                    <a:bodyPr/>
                    <a:lstStyle/>
                    <a:p>
                      <a:r>
                        <a:rPr lang="en-US" sz="1800" b="1" kern="1200" dirty="0">
                          <a:solidFill>
                            <a:schemeClr val="tx1"/>
                          </a:solidFill>
                          <a:effectLst/>
                        </a:rPr>
                        <a:t>Hydrocarbon </a:t>
                      </a:r>
                      <a:br>
                        <a:rPr lang="en-US" dirty="0">
                          <a:solidFill>
                            <a:schemeClr val="tx1"/>
                          </a:solidFill>
                        </a:rPr>
                      </a:br>
                      <a:endParaRPr lang="en-US" dirty="0">
                        <a:solidFill>
                          <a:schemeClr val="tx1"/>
                        </a:solidFill>
                      </a:endParaRPr>
                    </a:p>
                  </a:txBody>
                  <a:tcPr/>
                </a:tc>
                <a:tc>
                  <a:txBody>
                    <a:bodyPr/>
                    <a:lstStyle/>
                    <a:p>
                      <a:r>
                        <a:rPr lang="en-US" sz="1800" b="1" kern="1200" dirty="0">
                          <a:solidFill>
                            <a:schemeClr val="tx1"/>
                          </a:solidFill>
                          <a:effectLst/>
                        </a:rPr>
                        <a:t>Viscosity </a:t>
                      </a:r>
                      <a:br>
                        <a:rPr lang="en-US" dirty="0">
                          <a:solidFill>
                            <a:schemeClr val="tx1"/>
                          </a:solidFill>
                        </a:rPr>
                      </a:br>
                      <a:endParaRPr lang="en-US" dirty="0">
                        <a:solidFill>
                          <a:schemeClr val="tx1"/>
                        </a:solidFill>
                      </a:endParaRPr>
                    </a:p>
                  </a:txBody>
                  <a:tcPr/>
                </a:tc>
                <a:tc>
                  <a:txBody>
                    <a:bodyPr/>
                    <a:lstStyle/>
                    <a:p>
                      <a:r>
                        <a:rPr lang="en-US" sz="1800" b="1" kern="1200" dirty="0">
                          <a:solidFill>
                            <a:schemeClr val="tx1"/>
                          </a:solidFill>
                          <a:effectLst/>
                        </a:rPr>
                        <a:t>Viscosity index</a:t>
                      </a:r>
                      <a:r>
                        <a:rPr lang="en-US" dirty="0">
                          <a:solidFill>
                            <a:schemeClr val="tx1"/>
                          </a:solidFill>
                        </a:rPr>
                        <a:t> </a:t>
                      </a:r>
                      <a:br>
                        <a:rPr lang="en-US" dirty="0">
                          <a:solidFill>
                            <a:schemeClr val="tx1"/>
                          </a:solidFill>
                        </a:rPr>
                      </a:br>
                      <a:endParaRPr lang="en-US" dirty="0">
                        <a:solidFill>
                          <a:schemeClr val="tx1"/>
                        </a:solidFill>
                      </a:endParaRPr>
                    </a:p>
                  </a:txBody>
                  <a:tcPr/>
                </a:tc>
                <a:tc>
                  <a:txBody>
                    <a:bodyPr/>
                    <a:lstStyle/>
                    <a:p>
                      <a:r>
                        <a:rPr lang="en-US" b="1" dirty="0">
                          <a:solidFill>
                            <a:schemeClr val="tx1"/>
                          </a:solidFill>
                        </a:rPr>
                        <a:t>Pour point</a:t>
                      </a:r>
                    </a:p>
                  </a:txBody>
                  <a:tcPr/>
                </a:tc>
                <a:extLst>
                  <a:ext uri="{0D108BD9-81ED-4DB2-BD59-A6C34878D82A}">
                    <a16:rowId xmlns:a16="http://schemas.microsoft.com/office/drawing/2014/main" val="3832028613"/>
                  </a:ext>
                </a:extLst>
              </a:tr>
              <a:tr h="370840">
                <a:tc>
                  <a:txBody>
                    <a:bodyPr/>
                    <a:lstStyle/>
                    <a:p>
                      <a:r>
                        <a:rPr lang="en-US" dirty="0"/>
                        <a:t>Paraffins </a:t>
                      </a:r>
                    </a:p>
                  </a:txBody>
                  <a:tcPr/>
                </a:tc>
                <a:tc>
                  <a:txBody>
                    <a:bodyPr/>
                    <a:lstStyle/>
                    <a:p>
                      <a:r>
                        <a:rPr lang="en-US" dirty="0"/>
                        <a:t>Low </a:t>
                      </a:r>
                    </a:p>
                  </a:txBody>
                  <a:tcPr/>
                </a:tc>
                <a:tc>
                  <a:txBody>
                    <a:bodyPr/>
                    <a:lstStyle/>
                    <a:p>
                      <a:r>
                        <a:rPr lang="en-US" dirty="0"/>
                        <a:t>High </a:t>
                      </a:r>
                    </a:p>
                  </a:txBody>
                  <a:tcPr/>
                </a:tc>
                <a:tc>
                  <a:txBody>
                    <a:bodyPr/>
                    <a:lstStyle/>
                    <a:p>
                      <a:r>
                        <a:rPr lang="en-US" dirty="0"/>
                        <a:t>High </a:t>
                      </a:r>
                    </a:p>
                  </a:txBody>
                  <a:tcPr/>
                </a:tc>
                <a:extLst>
                  <a:ext uri="{0D108BD9-81ED-4DB2-BD59-A6C34878D82A}">
                    <a16:rowId xmlns:a16="http://schemas.microsoft.com/office/drawing/2014/main" val="4175997644"/>
                  </a:ext>
                </a:extLst>
              </a:tr>
              <a:tr h="370840">
                <a:tc>
                  <a:txBody>
                    <a:bodyPr/>
                    <a:lstStyle/>
                    <a:p>
                      <a:r>
                        <a:rPr lang="en-US" dirty="0" err="1"/>
                        <a:t>Naphthenes</a:t>
                      </a:r>
                      <a:r>
                        <a:rPr lang="en-US" dirty="0"/>
                        <a:t> </a:t>
                      </a:r>
                    </a:p>
                  </a:txBody>
                  <a:tcPr/>
                </a:tc>
                <a:tc>
                  <a:txBody>
                    <a:bodyPr/>
                    <a:lstStyle/>
                    <a:p>
                      <a:r>
                        <a:rPr lang="en-US" dirty="0"/>
                        <a:t>Medium </a:t>
                      </a:r>
                    </a:p>
                  </a:txBody>
                  <a:tcPr/>
                </a:tc>
                <a:tc>
                  <a:txBody>
                    <a:bodyPr/>
                    <a:lstStyle/>
                    <a:p>
                      <a:r>
                        <a:rPr lang="en-US" dirty="0"/>
                        <a:t>Low </a:t>
                      </a:r>
                    </a:p>
                  </a:txBody>
                  <a:tcPr/>
                </a:tc>
                <a:tc>
                  <a:txBody>
                    <a:bodyPr/>
                    <a:lstStyle/>
                    <a:p>
                      <a:r>
                        <a:rPr lang="en-US" dirty="0"/>
                        <a:t>Low </a:t>
                      </a:r>
                    </a:p>
                  </a:txBody>
                  <a:tcPr/>
                </a:tc>
                <a:extLst>
                  <a:ext uri="{0D108BD9-81ED-4DB2-BD59-A6C34878D82A}">
                    <a16:rowId xmlns:a16="http://schemas.microsoft.com/office/drawing/2014/main" val="1146069023"/>
                  </a:ext>
                </a:extLst>
              </a:tr>
              <a:tr h="370840">
                <a:tc>
                  <a:txBody>
                    <a:bodyPr/>
                    <a:lstStyle/>
                    <a:p>
                      <a:r>
                        <a:rPr lang="en-US" dirty="0"/>
                        <a:t>aromatics</a:t>
                      </a:r>
                    </a:p>
                  </a:txBody>
                  <a:tcPr/>
                </a:tc>
                <a:tc>
                  <a:txBody>
                    <a:bodyPr/>
                    <a:lstStyle/>
                    <a:p>
                      <a:r>
                        <a:rPr lang="en-US" dirty="0"/>
                        <a:t>High </a:t>
                      </a:r>
                    </a:p>
                  </a:txBody>
                  <a:tcPr/>
                </a:tc>
                <a:tc>
                  <a:txBody>
                    <a:bodyPr/>
                    <a:lstStyle/>
                    <a:p>
                      <a:r>
                        <a:rPr lang="en-US" dirty="0"/>
                        <a:t>Low </a:t>
                      </a:r>
                    </a:p>
                  </a:txBody>
                  <a:tcPr/>
                </a:tc>
                <a:tc>
                  <a:txBody>
                    <a:bodyPr/>
                    <a:lstStyle/>
                    <a:p>
                      <a:r>
                        <a:rPr lang="en-US" dirty="0"/>
                        <a:t>Low </a:t>
                      </a:r>
                    </a:p>
                  </a:txBody>
                  <a:tcPr/>
                </a:tc>
                <a:extLst>
                  <a:ext uri="{0D108BD9-81ED-4DB2-BD59-A6C34878D82A}">
                    <a16:rowId xmlns:a16="http://schemas.microsoft.com/office/drawing/2014/main" val="1937495877"/>
                  </a:ext>
                </a:extLst>
              </a:tr>
            </a:tbl>
          </a:graphicData>
        </a:graphic>
      </p:graphicFrame>
      <p:sp>
        <p:nvSpPr>
          <p:cNvPr id="4" name="Slide Number Placeholder 3">
            <a:extLst>
              <a:ext uri="{FF2B5EF4-FFF2-40B4-BE49-F238E27FC236}">
                <a16:creationId xmlns:a16="http://schemas.microsoft.com/office/drawing/2014/main" id="{24D5C222-7F6F-48B9-AE37-437DB1BF06EB}"/>
              </a:ext>
            </a:extLst>
          </p:cNvPr>
          <p:cNvSpPr>
            <a:spLocks noGrp="1"/>
          </p:cNvSpPr>
          <p:nvPr>
            <p:ph type="sldNum" sz="quarter" idx="12"/>
          </p:nvPr>
        </p:nvSpPr>
        <p:spPr/>
        <p:txBody>
          <a:bodyPr/>
          <a:lstStyle/>
          <a:p>
            <a:fld id="{B6F15528-21DE-4FAA-801E-634DDDAF4B2B}" type="slidenum">
              <a:rPr lang="en-US" smtClean="0"/>
              <a:pPr/>
              <a:t>144</a:t>
            </a:fld>
            <a:endParaRPr lang="en-US"/>
          </a:p>
        </p:txBody>
      </p:sp>
    </p:spTree>
    <p:extLst>
      <p:ext uri="{BB962C8B-B14F-4D97-AF65-F5344CB8AC3E}">
        <p14:creationId xmlns:p14="http://schemas.microsoft.com/office/powerpoint/2010/main" val="337641785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6412"/>
            <a:ext cx="9144000" cy="639762"/>
          </a:xfrm>
          <a:solidFill>
            <a:schemeClr val="bg1"/>
          </a:solidFill>
        </p:spPr>
        <p:txBody>
          <a:bodyPr>
            <a:normAutofit fontScale="90000"/>
          </a:bodyPr>
          <a:lstStyle/>
          <a:p>
            <a:r>
              <a:rPr lang="en-US" dirty="0"/>
              <a:t>Total acid number</a:t>
            </a:r>
          </a:p>
        </p:txBody>
      </p:sp>
      <p:sp>
        <p:nvSpPr>
          <p:cNvPr id="3" name="Content Placeholder 2"/>
          <p:cNvSpPr>
            <a:spLocks noGrp="1"/>
          </p:cNvSpPr>
          <p:nvPr>
            <p:ph idx="1"/>
          </p:nvPr>
        </p:nvSpPr>
        <p:spPr>
          <a:xfrm>
            <a:off x="1524000" y="1600200"/>
            <a:ext cx="9144000" cy="4953000"/>
          </a:xfrm>
        </p:spPr>
        <p:txBody>
          <a:bodyPr>
            <a:normAutofit/>
          </a:bodyPr>
          <a:lstStyle/>
          <a:p>
            <a:pPr algn="just"/>
            <a:r>
              <a:rPr lang="en-US" sz="2000" dirty="0"/>
              <a:t>The </a:t>
            </a:r>
            <a:r>
              <a:rPr lang="en-US" sz="2000" b="1" dirty="0"/>
              <a:t>total acid number</a:t>
            </a:r>
            <a:r>
              <a:rPr lang="en-US" sz="2000" dirty="0"/>
              <a:t> (TAN) is a  measurement of acidity that is determined by the amount of </a:t>
            </a:r>
            <a:r>
              <a:rPr lang="en-US" sz="2000" dirty="0">
                <a:hlinkClick r:id="rId2" tooltip="Potassium hydroxide">
                  <a:extLst>
                    <a:ext uri="{A12FA001-AC4F-418D-AE19-62706E023703}">
                      <ahyp:hlinkClr xmlns:ahyp="http://schemas.microsoft.com/office/drawing/2018/hyperlinkcolor" val="tx"/>
                    </a:ext>
                  </a:extLst>
                </a:hlinkClick>
              </a:rPr>
              <a:t>potassium hydroxide</a:t>
            </a:r>
            <a:r>
              <a:rPr lang="en-US" sz="2000" dirty="0"/>
              <a:t> in milligrams that is needed to neutralize the acids in one gram of oil. </a:t>
            </a:r>
          </a:p>
          <a:p>
            <a:pPr algn="just"/>
            <a:r>
              <a:rPr lang="en-US" sz="2000" dirty="0"/>
              <a:t>The TAN value indicates to the crude </a:t>
            </a:r>
            <a:r>
              <a:rPr lang="en-US" sz="2000" dirty="0">
                <a:hlinkClick r:id="rId3" tooltip="Oil refinery">
                  <a:extLst>
                    <a:ext uri="{A12FA001-AC4F-418D-AE19-62706E023703}">
                      <ahyp:hlinkClr xmlns:ahyp="http://schemas.microsoft.com/office/drawing/2018/hyperlinkcolor" val="tx"/>
                    </a:ext>
                  </a:extLst>
                </a:hlinkClick>
              </a:rPr>
              <a:t>oil refinery</a:t>
            </a:r>
            <a:r>
              <a:rPr lang="en-US" sz="2000" dirty="0"/>
              <a:t> the potential of </a:t>
            </a:r>
            <a:r>
              <a:rPr lang="en-US" sz="2000" dirty="0">
                <a:hlinkClick r:id="rId4" tooltip="Corrosion">
                  <a:extLst>
                    <a:ext uri="{A12FA001-AC4F-418D-AE19-62706E023703}">
                      <ahyp:hlinkClr xmlns:ahyp="http://schemas.microsoft.com/office/drawing/2018/hyperlinkcolor" val="tx"/>
                    </a:ext>
                  </a:extLst>
                </a:hlinkClick>
              </a:rPr>
              <a:t>corrosion</a:t>
            </a:r>
            <a:r>
              <a:rPr lang="en-US" sz="2000" dirty="0"/>
              <a:t> problems. </a:t>
            </a:r>
          </a:p>
          <a:p>
            <a:r>
              <a:rPr lang="en-US" sz="2000" dirty="0"/>
              <a:t>It is usually the </a:t>
            </a:r>
            <a:r>
              <a:rPr lang="en-US" sz="2000" dirty="0">
                <a:hlinkClick r:id="rId5" tooltip="Naphthenic acid">
                  <a:extLst>
                    <a:ext uri="{A12FA001-AC4F-418D-AE19-62706E023703}">
                      <ahyp:hlinkClr xmlns:ahyp="http://schemas.microsoft.com/office/drawing/2018/hyperlinkcolor" val="tx"/>
                    </a:ext>
                  </a:extLst>
                </a:hlinkClick>
              </a:rPr>
              <a:t>naphthenic acids</a:t>
            </a:r>
            <a:r>
              <a:rPr lang="en-US" sz="2000" dirty="0"/>
              <a:t> ( </a:t>
            </a:r>
            <a:r>
              <a:rPr lang="en-US" sz="2000" dirty="0" err="1">
                <a:hlinkClick r:id="rId6" tooltip="Cyclopentane">
                  <a:extLst>
                    <a:ext uri="{A12FA001-AC4F-418D-AE19-62706E023703}">
                      <ahyp:hlinkClr xmlns:ahyp="http://schemas.microsoft.com/office/drawing/2018/hyperlinkcolor" val="tx"/>
                    </a:ext>
                  </a:extLst>
                </a:hlinkClick>
              </a:rPr>
              <a:t>cyclopentyl</a:t>
            </a:r>
            <a:r>
              <a:rPr lang="en-US" sz="2000" dirty="0"/>
              <a:t> and </a:t>
            </a:r>
            <a:r>
              <a:rPr lang="en-US" sz="2000" dirty="0">
                <a:hlinkClick r:id="rId7" tooltip="Cyclohexane">
                  <a:extLst>
                    <a:ext uri="{A12FA001-AC4F-418D-AE19-62706E023703}">
                      <ahyp:hlinkClr xmlns:ahyp="http://schemas.microsoft.com/office/drawing/2018/hyperlinkcolor" val="tx"/>
                    </a:ext>
                  </a:extLst>
                </a:hlinkClick>
              </a:rPr>
              <a:t>cyclohexyl</a:t>
            </a:r>
            <a:r>
              <a:rPr lang="en-US" sz="2000" dirty="0"/>
              <a:t> carboxylic acids ) in the crude oil that cause corrosion problems. </a:t>
            </a:r>
          </a:p>
        </p:txBody>
      </p:sp>
      <p:sp>
        <p:nvSpPr>
          <p:cNvPr id="4" name="Slide Number Placeholder 3"/>
          <p:cNvSpPr>
            <a:spLocks noGrp="1"/>
          </p:cNvSpPr>
          <p:nvPr>
            <p:ph type="sldNum" sz="quarter" idx="12"/>
          </p:nvPr>
        </p:nvSpPr>
        <p:spPr/>
        <p:txBody>
          <a:bodyPr/>
          <a:lstStyle/>
          <a:p>
            <a:fld id="{B6F15528-21DE-4FAA-801E-634DDDAF4B2B}" type="slidenum">
              <a:rPr lang="en-US" smtClean="0"/>
              <a:pPr/>
              <a:t>145</a:t>
            </a:fld>
            <a:endParaRPr lang="en-US"/>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990600"/>
          </a:xfrm>
          <a:solidFill>
            <a:schemeClr val="bg1"/>
          </a:solidFill>
          <a:effectLst>
            <a:glow rad="63500">
              <a:schemeClr val="accent5">
                <a:satMod val="175000"/>
                <a:alpha val="40000"/>
              </a:schemeClr>
            </a:glow>
          </a:effectLst>
        </p:spPr>
        <p:txBody>
          <a:bodyPr>
            <a:normAutofit/>
          </a:bodyPr>
          <a:lstStyle/>
          <a:p>
            <a:r>
              <a:rPr lang="en-US" sz="4000" b="1" dirty="0"/>
              <a:t>AVIATION FUELS</a:t>
            </a:r>
            <a:endParaRPr lang="en-US" sz="4000" dirty="0"/>
          </a:p>
        </p:txBody>
      </p:sp>
      <p:sp>
        <p:nvSpPr>
          <p:cNvPr id="3" name="Content Placeholder 2"/>
          <p:cNvSpPr>
            <a:spLocks noGrp="1"/>
          </p:cNvSpPr>
          <p:nvPr>
            <p:ph idx="1"/>
          </p:nvPr>
        </p:nvSpPr>
        <p:spPr>
          <a:xfrm>
            <a:off x="1676400" y="1600201"/>
            <a:ext cx="8534400" cy="4525963"/>
          </a:xfrm>
        </p:spPr>
        <p:txBody>
          <a:bodyPr>
            <a:normAutofit/>
          </a:bodyPr>
          <a:lstStyle/>
          <a:p>
            <a:pPr algn="just"/>
            <a:r>
              <a:rPr lang="en-US" dirty="0">
                <a:solidFill>
                  <a:srgbClr val="0070C0"/>
                </a:solidFill>
              </a:rPr>
              <a:t>Gasoline based for jet fuel- </a:t>
            </a:r>
            <a:r>
              <a:rPr lang="en-US" dirty="0"/>
              <a:t>Aviation gasoline is usually polymer gasoline or alkylated gasoline having an octane number greater than 100. </a:t>
            </a:r>
            <a:br>
              <a:rPr lang="en-US" dirty="0"/>
            </a:br>
            <a:endParaRPr lang="en-US" dirty="0"/>
          </a:p>
          <a:p>
            <a:pPr algn="just"/>
            <a:r>
              <a:rPr lang="en-US" dirty="0">
                <a:solidFill>
                  <a:srgbClr val="0070C0"/>
                </a:solidFill>
              </a:rPr>
              <a:t>Kerosene based for turbine fuel-</a:t>
            </a:r>
            <a:r>
              <a:rPr lang="en-US" dirty="0"/>
              <a:t>Kerosene based aviation fuel is known as aviation turbine fuel (ATF) and is mostly consumed by passenger </a:t>
            </a:r>
            <a:r>
              <a:rPr lang="en-US" dirty="0" err="1"/>
              <a:t>aeroplanes</a:t>
            </a:r>
            <a:r>
              <a:rPr lang="en-US" dirty="0"/>
              <a:t>. This fuel is the hydrocarbon fraction boiling in the range of 190–250°C and is similar to the kerosene fraction. </a:t>
            </a:r>
          </a:p>
        </p:txBody>
      </p:sp>
      <p:sp>
        <p:nvSpPr>
          <p:cNvPr id="4" name="Slide Number Placeholder 3"/>
          <p:cNvSpPr>
            <a:spLocks noGrp="1"/>
          </p:cNvSpPr>
          <p:nvPr>
            <p:ph type="sldNum" sz="quarter" idx="12"/>
          </p:nvPr>
        </p:nvSpPr>
        <p:spPr/>
        <p:txBody>
          <a:bodyPr/>
          <a:lstStyle/>
          <a:p>
            <a:fld id="{B6F15528-21DE-4FAA-801E-634DDDAF4B2B}" type="slidenum">
              <a:rPr lang="en-US" smtClean="0"/>
              <a:pPr/>
              <a:t>146</a:t>
            </a:fld>
            <a:endParaRPr lang="en-US" dirty="0"/>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2133600" y="152400"/>
            <a:ext cx="8153400" cy="6583223"/>
          </a:xfrm>
          <a:prstGeom prst="rect">
            <a:avLst/>
          </a:prstGeom>
          <a:noFill/>
          <a:ln w="9525">
            <a:noFill/>
            <a:miter lim="800000"/>
            <a:headEnd/>
            <a:tailEnd/>
          </a:ln>
          <a:effectLst/>
        </p:spPr>
      </p:pic>
      <p:sp>
        <p:nvSpPr>
          <p:cNvPr id="5" name="Slide Number Placeholder 4"/>
          <p:cNvSpPr>
            <a:spLocks noGrp="1"/>
          </p:cNvSpPr>
          <p:nvPr>
            <p:ph type="sldNum" sz="quarter" idx="12"/>
          </p:nvPr>
        </p:nvSpPr>
        <p:spPr/>
        <p:txBody>
          <a:bodyPr/>
          <a:lstStyle/>
          <a:p>
            <a:fld id="{B6F15528-21DE-4FAA-801E-634DDDAF4B2B}" type="slidenum">
              <a:rPr lang="en-US" smtClean="0"/>
              <a:pPr/>
              <a:t>147</a:t>
            </a:fld>
            <a:endParaRPr lang="en-US"/>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6204" y="1"/>
            <a:ext cx="9101797" cy="731837"/>
          </a:xfrm>
          <a:solidFill>
            <a:schemeClr val="bg1"/>
          </a:solidFill>
          <a:effectLst>
            <a:glow rad="101600">
              <a:schemeClr val="accent5">
                <a:satMod val="175000"/>
                <a:alpha val="40000"/>
              </a:schemeClr>
            </a:glow>
          </a:effectLst>
        </p:spPr>
        <p:txBody>
          <a:bodyPr>
            <a:noAutofit/>
          </a:bodyPr>
          <a:lstStyle/>
          <a:p>
            <a:r>
              <a:rPr lang="en-US" sz="3600" b="1" dirty="0"/>
              <a:t>FURNACE FUELS</a:t>
            </a:r>
            <a:endParaRPr lang="en-US" sz="3600" dirty="0"/>
          </a:p>
        </p:txBody>
      </p:sp>
      <p:sp>
        <p:nvSpPr>
          <p:cNvPr id="3" name="Content Placeholder 2"/>
          <p:cNvSpPr>
            <a:spLocks noGrp="1"/>
          </p:cNvSpPr>
          <p:nvPr>
            <p:ph idx="1"/>
          </p:nvPr>
        </p:nvSpPr>
        <p:spPr/>
        <p:txBody>
          <a:bodyPr>
            <a:normAutofit fontScale="92500" lnSpcReduction="20000"/>
          </a:bodyPr>
          <a:lstStyle/>
          <a:p>
            <a:r>
              <a:rPr lang="en-US" b="1" dirty="0">
                <a:solidFill>
                  <a:srgbClr val="FF0000"/>
                </a:solidFill>
              </a:rPr>
              <a:t>GASEOUS FUELS</a:t>
            </a:r>
          </a:p>
          <a:p>
            <a:r>
              <a:rPr lang="en-US" dirty="0"/>
              <a:t>Off-gases and by-product gases commonly generated in refineries and petrochemical plants consist of methane, ethane, propane, butane, and their </a:t>
            </a:r>
            <a:r>
              <a:rPr lang="en-US" dirty="0" err="1"/>
              <a:t>olefinic</a:t>
            </a:r>
            <a:r>
              <a:rPr lang="en-US" dirty="0"/>
              <a:t> homologues. </a:t>
            </a:r>
          </a:p>
          <a:p>
            <a:r>
              <a:rPr lang="en-US" b="1" dirty="0">
                <a:solidFill>
                  <a:srgbClr val="FF0000"/>
                </a:solidFill>
              </a:rPr>
              <a:t>LIQUID FUELS</a:t>
            </a:r>
            <a:br>
              <a:rPr lang="en-US" dirty="0"/>
            </a:br>
            <a:br>
              <a:rPr lang="en-US" dirty="0"/>
            </a:br>
            <a:r>
              <a:rPr lang="en-US" dirty="0"/>
              <a:t>Light diesel oil or LDO (much heavier than HSD) is a liquid fuel. It is usually a </a:t>
            </a:r>
            <a:r>
              <a:rPr lang="en-US" dirty="0">
                <a:solidFill>
                  <a:srgbClr val="0070C0"/>
                </a:solidFill>
              </a:rPr>
              <a:t>blend of vacuum gas oil, coker gas oil, </a:t>
            </a:r>
            <a:r>
              <a:rPr lang="en-US" dirty="0" err="1">
                <a:solidFill>
                  <a:srgbClr val="0070C0"/>
                </a:solidFill>
              </a:rPr>
              <a:t>deasphalted</a:t>
            </a:r>
            <a:r>
              <a:rPr lang="en-US" dirty="0">
                <a:solidFill>
                  <a:srgbClr val="0070C0"/>
                </a:solidFill>
              </a:rPr>
              <a:t> oil, waxy distillates</a:t>
            </a:r>
            <a:r>
              <a:rPr lang="en-US" dirty="0"/>
              <a:t>, etc., and falls into</a:t>
            </a:r>
            <a:br>
              <a:rPr lang="en-US" dirty="0"/>
            </a:br>
            <a:r>
              <a:rPr lang="en-US" dirty="0"/>
              <a:t>the category of black oil. </a:t>
            </a:r>
            <a:br>
              <a:rPr lang="en-US" dirty="0"/>
            </a:br>
            <a:br>
              <a:rPr lang="en-US" dirty="0"/>
            </a:br>
            <a:br>
              <a:rPr lang="en-US" dirty="0"/>
            </a:b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148</a:t>
            </a:fld>
            <a:endParaRPr lang="en-US"/>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136525"/>
            <a:ext cx="8229600" cy="1143000"/>
          </a:xfrm>
        </p:spPr>
        <p:txBody>
          <a:bodyPr/>
          <a:lstStyle/>
          <a:p>
            <a:r>
              <a:rPr lang="en-US" dirty="0"/>
              <a:t>LDO</a:t>
            </a:r>
          </a:p>
        </p:txBody>
      </p:sp>
      <p:pic>
        <p:nvPicPr>
          <p:cNvPr id="2050" name="Picture 2"/>
          <p:cNvPicPr>
            <a:picLocks noGrp="1" noChangeAspect="1" noChangeArrowheads="1"/>
          </p:cNvPicPr>
          <p:nvPr>
            <p:ph idx="1"/>
          </p:nvPr>
        </p:nvPicPr>
        <p:blipFill>
          <a:blip r:embed="rId2"/>
          <a:srcRect/>
          <a:stretch>
            <a:fillRect/>
          </a:stretch>
        </p:blipFill>
        <p:spPr bwMode="auto">
          <a:xfrm>
            <a:off x="2362200" y="1143000"/>
            <a:ext cx="7909169" cy="3505200"/>
          </a:xfrm>
          <a:prstGeom prst="rect">
            <a:avLst/>
          </a:prstGeom>
          <a:noFill/>
          <a:ln w="9525">
            <a:noFill/>
            <a:miter lim="800000"/>
            <a:headEnd/>
            <a:tailEnd/>
          </a:ln>
          <a:effectLst/>
        </p:spPr>
      </p:pic>
      <p:sp>
        <p:nvSpPr>
          <p:cNvPr id="4" name="Slide Number Placeholder 3"/>
          <p:cNvSpPr>
            <a:spLocks noGrp="1"/>
          </p:cNvSpPr>
          <p:nvPr>
            <p:ph type="sldNum" sz="quarter" idx="12"/>
          </p:nvPr>
        </p:nvSpPr>
        <p:spPr/>
        <p:txBody>
          <a:bodyPr/>
          <a:lstStyle/>
          <a:p>
            <a:fld id="{B6F15528-21DE-4FAA-801E-634DDDAF4B2B}" type="slidenum">
              <a:rPr lang="en-US" smtClean="0"/>
              <a:pPr/>
              <a:t>149</a:t>
            </a:fld>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365126"/>
            <a:ext cx="7886700" cy="1325563"/>
          </a:xfrm>
        </p:spPr>
        <p:txBody>
          <a:bodyPr>
            <a:normAutofit/>
          </a:bodyPr>
          <a:lstStyle/>
          <a:p>
            <a:r>
              <a:rPr lang="en-US" sz="4700"/>
              <a:t>Petroleum-Bearing Rocks</a:t>
            </a:r>
          </a:p>
        </p:txBody>
      </p:sp>
      <p:sp>
        <p:nvSpPr>
          <p:cNvPr id="3" name="Content Placeholder 2"/>
          <p:cNvSpPr>
            <a:spLocks noGrp="1"/>
          </p:cNvSpPr>
          <p:nvPr>
            <p:ph idx="1"/>
          </p:nvPr>
        </p:nvSpPr>
        <p:spPr>
          <a:xfrm>
            <a:off x="2152650" y="1929384"/>
            <a:ext cx="7886700" cy="4251960"/>
          </a:xfrm>
        </p:spPr>
        <p:txBody>
          <a:bodyPr>
            <a:normAutofit/>
          </a:bodyPr>
          <a:lstStyle/>
          <a:p>
            <a:r>
              <a:rPr lang="en-US" sz="1900"/>
              <a:t>Sedimentary rocks are the most important and interesting type of rock to the petroleum industry because most oil and gas accumulations occur in them; igneous and metamorphic rocks rarely contain oil and gas.</a:t>
            </a:r>
          </a:p>
          <a:p>
            <a:r>
              <a:rPr lang="en-US" sz="1900"/>
              <a:t>All petroleum source rocks are sedimentary.</a:t>
            </a:r>
          </a:p>
          <a:p>
            <a:r>
              <a:rPr lang="en-US" sz="1900"/>
              <a:t>Furthermore, most of the world’s oil lies in sedimentary rock formed from marine sediments deposited on the edges of continents.  For example, there are many large deposits that lie along the Gulf of Mexico and the Persian Gulf.</a:t>
            </a:r>
          </a:p>
        </p:txBody>
      </p:sp>
      <p:sp>
        <p:nvSpPr>
          <p:cNvPr id="4" name="Slide Number Placeholder 3"/>
          <p:cNvSpPr>
            <a:spLocks noGrp="1"/>
          </p:cNvSpPr>
          <p:nvPr>
            <p:ph type="sldNum" sz="quarter" idx="12"/>
          </p:nvPr>
        </p:nvSpPr>
        <p:spPr>
          <a:xfrm>
            <a:off x="7981950" y="6356351"/>
            <a:ext cx="2057400" cy="365125"/>
          </a:xfrm>
        </p:spPr>
        <p:txBody>
          <a:bodyPr>
            <a:normAutofit/>
          </a:bodyPr>
          <a:lstStyle/>
          <a:p>
            <a:pPr>
              <a:spcAft>
                <a:spcPts val="600"/>
              </a:spcAft>
            </a:pPr>
            <a:fld id="{B6F15528-21DE-4FAA-801E-634DDDAF4B2B}" type="slidenum">
              <a:rPr lang="en-US" smtClean="0"/>
              <a:pPr>
                <a:spcAft>
                  <a:spcPts val="600"/>
                </a:spcAft>
              </a:pPr>
              <a:t>15</a:t>
            </a:fld>
            <a:endParaRPr lang="en-US"/>
          </a:p>
        </p:txBody>
      </p:sp>
    </p:spTree>
    <p:extLst>
      <p:ext uri="{BB962C8B-B14F-4D97-AF65-F5344CB8AC3E}">
        <p14:creationId xmlns:p14="http://schemas.microsoft.com/office/powerpoint/2010/main" val="53289799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Furnace oil or fuel oil </a:t>
            </a:r>
          </a:p>
        </p:txBody>
      </p:sp>
      <p:sp>
        <p:nvSpPr>
          <p:cNvPr id="3" name="Content Placeholder 2"/>
          <p:cNvSpPr>
            <a:spLocks noGrp="1"/>
          </p:cNvSpPr>
          <p:nvPr>
            <p:ph idx="1"/>
          </p:nvPr>
        </p:nvSpPr>
        <p:spPr/>
        <p:txBody>
          <a:bodyPr>
            <a:normAutofit/>
          </a:bodyPr>
          <a:lstStyle/>
          <a:p>
            <a:r>
              <a:rPr lang="en-US" dirty="0"/>
              <a:t>Obtained from viscosity broken crude residue and vacuum distillates and is commonly used as the cheapest furnace oil in industrial furnaces. It is a black petroleum oil with higher viscosity</a:t>
            </a:r>
            <a:br>
              <a:rPr lang="en-US" dirty="0"/>
            </a:br>
            <a:br>
              <a:rPr lang="en-US" dirty="0"/>
            </a:br>
            <a:br>
              <a:rPr lang="en-US" dirty="0"/>
            </a:br>
            <a:br>
              <a:rPr lang="en-US" dirty="0"/>
            </a:br>
            <a:br>
              <a:rPr lang="en-US" dirty="0"/>
            </a:br>
            <a:br>
              <a:rPr lang="en-US" dirty="0"/>
            </a:br>
            <a:endParaRPr lang="en-US" dirty="0"/>
          </a:p>
        </p:txBody>
      </p:sp>
      <p:pic>
        <p:nvPicPr>
          <p:cNvPr id="3074" name="Picture 2"/>
          <p:cNvPicPr>
            <a:picLocks noChangeAspect="1" noChangeArrowheads="1"/>
          </p:cNvPicPr>
          <p:nvPr/>
        </p:nvPicPr>
        <p:blipFill>
          <a:blip r:embed="rId2"/>
          <a:srcRect/>
          <a:stretch>
            <a:fillRect/>
          </a:stretch>
        </p:blipFill>
        <p:spPr bwMode="auto">
          <a:xfrm>
            <a:off x="2819400" y="3505200"/>
            <a:ext cx="6521046" cy="2667000"/>
          </a:xfrm>
          <a:prstGeom prst="rect">
            <a:avLst/>
          </a:prstGeom>
          <a:noFill/>
          <a:ln w="9525">
            <a:noFill/>
            <a:miter lim="800000"/>
            <a:headEnd/>
            <a:tailEnd/>
          </a:ln>
          <a:effectLst/>
        </p:spPr>
      </p:pic>
      <p:sp>
        <p:nvSpPr>
          <p:cNvPr id="5" name="Slide Number Placeholder 4"/>
          <p:cNvSpPr>
            <a:spLocks noGrp="1"/>
          </p:cNvSpPr>
          <p:nvPr>
            <p:ph type="sldNum" sz="quarter" idx="12"/>
          </p:nvPr>
        </p:nvSpPr>
        <p:spPr/>
        <p:txBody>
          <a:bodyPr/>
          <a:lstStyle/>
          <a:p>
            <a:fld id="{B6F15528-21DE-4FAA-801E-634DDDAF4B2B}" type="slidenum">
              <a:rPr lang="en-US" smtClean="0"/>
              <a:pPr/>
              <a:t>150</a:t>
            </a:fld>
            <a:endParaRPr lang="en-US"/>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Internal fuel oil (IFO)</a:t>
            </a:r>
          </a:p>
        </p:txBody>
      </p:sp>
      <p:sp>
        <p:nvSpPr>
          <p:cNvPr id="3" name="Content Placeholder 2"/>
          <p:cNvSpPr>
            <a:spLocks noGrp="1"/>
          </p:cNvSpPr>
          <p:nvPr>
            <p:ph idx="1"/>
          </p:nvPr>
        </p:nvSpPr>
        <p:spPr/>
        <p:txBody>
          <a:bodyPr/>
          <a:lstStyle/>
          <a:p>
            <a:r>
              <a:rPr lang="en-US" dirty="0"/>
              <a:t>It is predominantly a mixture of </a:t>
            </a:r>
            <a:r>
              <a:rPr lang="en-US" dirty="0">
                <a:solidFill>
                  <a:srgbClr val="0070C0"/>
                </a:solidFill>
              </a:rPr>
              <a:t>asphalt, short residue, and wax</a:t>
            </a:r>
            <a:r>
              <a:rPr lang="en-US" dirty="0"/>
              <a:t>. </a:t>
            </a:r>
            <a:br>
              <a:rPr lang="en-US" dirty="0"/>
            </a:br>
            <a:br>
              <a:rPr lang="en-US" dirty="0"/>
            </a:b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151</a:t>
            </a:fld>
            <a:endParaRPr lang="en-US"/>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LUBRICATING OIL</a:t>
            </a:r>
            <a:endParaRPr lang="en-US" sz="4000" dirty="0"/>
          </a:p>
        </p:txBody>
      </p:sp>
      <p:sp>
        <p:nvSpPr>
          <p:cNvPr id="3" name="Content Placeholder 2"/>
          <p:cNvSpPr>
            <a:spLocks noGrp="1"/>
          </p:cNvSpPr>
          <p:nvPr>
            <p:ph idx="1"/>
          </p:nvPr>
        </p:nvSpPr>
        <p:spPr>
          <a:xfrm>
            <a:off x="1752600" y="1600201"/>
            <a:ext cx="8915400" cy="4525963"/>
          </a:xfrm>
        </p:spPr>
        <p:txBody>
          <a:bodyPr>
            <a:normAutofit/>
          </a:bodyPr>
          <a:lstStyle/>
          <a:p>
            <a:r>
              <a:rPr lang="en-US" dirty="0">
                <a:solidFill>
                  <a:srgbClr val="0070C0"/>
                </a:solidFill>
              </a:rPr>
              <a:t>A lubricant is a solid, semi-solid, or liquid material that is used to reduce friction between two solid surfaces.</a:t>
            </a:r>
          </a:p>
          <a:p>
            <a:r>
              <a:rPr lang="en-US" dirty="0"/>
              <a:t>Examples -- graphite, sulfur, wax, soap, and mineral oil.</a:t>
            </a:r>
          </a:p>
          <a:p>
            <a:r>
              <a:rPr lang="en-US" dirty="0">
                <a:solidFill>
                  <a:srgbClr val="0070C0"/>
                </a:solidFill>
              </a:rPr>
              <a:t>Lubricating oils are liquid lubricants mainly made from petroleum oils (lube oil base stocks) blended with soaps of fatty acids and other additives.</a:t>
            </a:r>
          </a:p>
          <a:p>
            <a:r>
              <a:rPr lang="en-US" dirty="0"/>
              <a:t>The main ingredients are petroleum base stocks that are obtained from vacuum distillates of crude oil. These distillates are heavy petroleum fraction and cannot be vaporized like petrol or diesel.</a:t>
            </a:r>
          </a:p>
        </p:txBody>
      </p:sp>
      <p:sp>
        <p:nvSpPr>
          <p:cNvPr id="4" name="Slide Number Placeholder 3"/>
          <p:cNvSpPr>
            <a:spLocks noGrp="1"/>
          </p:cNvSpPr>
          <p:nvPr>
            <p:ph type="sldNum" sz="quarter" idx="12"/>
          </p:nvPr>
        </p:nvSpPr>
        <p:spPr/>
        <p:txBody>
          <a:bodyPr/>
          <a:lstStyle/>
          <a:p>
            <a:fld id="{B6F15528-21DE-4FAA-801E-634DDDAF4B2B}" type="slidenum">
              <a:rPr lang="en-US" smtClean="0"/>
              <a:pPr/>
              <a:t>152</a:t>
            </a:fld>
            <a:endParaRPr lang="en-US"/>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srcRect/>
          <a:stretch>
            <a:fillRect/>
          </a:stretch>
        </p:blipFill>
        <p:spPr bwMode="auto">
          <a:xfrm>
            <a:off x="1524000" y="1371600"/>
            <a:ext cx="9144000" cy="4800600"/>
          </a:xfrm>
          <a:prstGeom prst="rect">
            <a:avLst/>
          </a:prstGeom>
          <a:noFill/>
          <a:ln w="9525">
            <a:noFill/>
            <a:miter lim="800000"/>
            <a:headEnd/>
            <a:tailEnd/>
          </a:ln>
          <a:effectLst/>
        </p:spPr>
      </p:pic>
      <p:sp>
        <p:nvSpPr>
          <p:cNvPr id="5" name="Slide Number Placeholder 4"/>
          <p:cNvSpPr>
            <a:spLocks noGrp="1"/>
          </p:cNvSpPr>
          <p:nvPr>
            <p:ph type="sldNum" sz="quarter" idx="12"/>
          </p:nvPr>
        </p:nvSpPr>
        <p:spPr/>
        <p:txBody>
          <a:bodyPr/>
          <a:lstStyle/>
          <a:p>
            <a:fld id="{B6F15528-21DE-4FAA-801E-634DDDAF4B2B}" type="slidenum">
              <a:rPr lang="en-US" smtClean="0"/>
              <a:pPr/>
              <a:t>153</a:t>
            </a:fld>
            <a:endParaRPr lang="en-US"/>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639762"/>
          </a:xfrm>
        </p:spPr>
        <p:txBody>
          <a:bodyPr>
            <a:normAutofit fontScale="90000"/>
          </a:bodyPr>
          <a:lstStyle/>
          <a:p>
            <a:r>
              <a:rPr lang="en-US" sz="4000" b="1" dirty="0">
                <a:solidFill>
                  <a:srgbClr val="C00000"/>
                </a:solidFill>
              </a:rPr>
              <a:t>MISCELLANEOUS PRODUCTS</a:t>
            </a:r>
            <a:endParaRPr lang="en-US" sz="4000" dirty="0">
              <a:solidFill>
                <a:srgbClr val="C00000"/>
              </a:solidFill>
            </a:endParaRPr>
          </a:p>
        </p:txBody>
      </p:sp>
      <p:sp>
        <p:nvSpPr>
          <p:cNvPr id="3" name="Content Placeholder 2"/>
          <p:cNvSpPr>
            <a:spLocks noGrp="1"/>
          </p:cNvSpPr>
          <p:nvPr>
            <p:ph idx="1"/>
          </p:nvPr>
        </p:nvSpPr>
        <p:spPr>
          <a:xfrm>
            <a:off x="1752600" y="937419"/>
            <a:ext cx="8915400" cy="5121275"/>
          </a:xfrm>
        </p:spPr>
        <p:txBody>
          <a:bodyPr>
            <a:normAutofit fontScale="92500" lnSpcReduction="10000"/>
          </a:bodyPr>
          <a:lstStyle/>
          <a:p>
            <a:r>
              <a:rPr lang="en-US" b="1" dirty="0">
                <a:solidFill>
                  <a:srgbClr val="FF0000"/>
                </a:solidFill>
              </a:rPr>
              <a:t>JUTE BATCHING OIL</a:t>
            </a:r>
          </a:p>
          <a:p>
            <a:r>
              <a:rPr lang="en-US" dirty="0"/>
              <a:t>Obtained from the atmospheric crude distillation unit.</a:t>
            </a:r>
          </a:p>
          <a:p>
            <a:pPr>
              <a:buNone/>
            </a:pPr>
            <a:r>
              <a:rPr lang="en-US" dirty="0"/>
              <a:t>    Boiling fraction slightly different from that of diesel</a:t>
            </a:r>
            <a:br>
              <a:rPr lang="en-US" dirty="0"/>
            </a:br>
            <a:r>
              <a:rPr lang="en-US" dirty="0"/>
              <a:t>cut and it is 340°C–365°C.</a:t>
            </a:r>
          </a:p>
          <a:p>
            <a:r>
              <a:rPr lang="en-US" b="0" i="0" dirty="0">
                <a:solidFill>
                  <a:srgbClr val="080808"/>
                </a:solidFill>
                <a:effectLst/>
                <a:latin typeface="Conv_GothamBook"/>
              </a:rPr>
              <a:t> Jute Batching Oil in the jute industry to make the jute fibers pliable.</a:t>
            </a:r>
          </a:p>
          <a:p>
            <a:r>
              <a:rPr lang="en-US" dirty="0"/>
              <a:t>Oils are used in the jute industry for processing and baling jute </a:t>
            </a:r>
            <a:r>
              <a:rPr lang="en-US" dirty="0" err="1"/>
              <a:t>fibres</a:t>
            </a:r>
            <a:r>
              <a:rPr lang="en-US" dirty="0"/>
              <a:t>.</a:t>
            </a:r>
            <a:br>
              <a:rPr lang="en-US" dirty="0"/>
            </a:br>
            <a:br>
              <a:rPr lang="en-US" dirty="0"/>
            </a:br>
            <a:br>
              <a:rPr lang="en-US" dirty="0"/>
            </a:br>
            <a:br>
              <a:rPr lang="en-US" dirty="0"/>
            </a:br>
            <a:br>
              <a:rPr lang="en-US" dirty="0"/>
            </a:br>
            <a:endParaRPr lang="en-US" dirty="0"/>
          </a:p>
        </p:txBody>
      </p:sp>
      <p:pic>
        <p:nvPicPr>
          <p:cNvPr id="1026" name="Picture 2"/>
          <p:cNvPicPr>
            <a:picLocks noChangeAspect="1" noChangeArrowheads="1"/>
          </p:cNvPicPr>
          <p:nvPr/>
        </p:nvPicPr>
        <p:blipFill>
          <a:blip r:embed="rId2"/>
          <a:srcRect/>
          <a:stretch>
            <a:fillRect/>
          </a:stretch>
        </p:blipFill>
        <p:spPr bwMode="auto">
          <a:xfrm>
            <a:off x="3080192" y="4114800"/>
            <a:ext cx="5406533" cy="2362200"/>
          </a:xfrm>
          <a:prstGeom prst="rect">
            <a:avLst/>
          </a:prstGeom>
          <a:noFill/>
          <a:ln w="9525">
            <a:noFill/>
            <a:miter lim="800000"/>
            <a:headEnd/>
            <a:tailEnd/>
          </a:ln>
          <a:effectLst/>
        </p:spPr>
      </p:pic>
      <p:sp>
        <p:nvSpPr>
          <p:cNvPr id="5" name="Slide Number Placeholder 4"/>
          <p:cNvSpPr>
            <a:spLocks noGrp="1"/>
          </p:cNvSpPr>
          <p:nvPr>
            <p:ph type="sldNum" sz="quarter" idx="12"/>
          </p:nvPr>
        </p:nvSpPr>
        <p:spPr/>
        <p:txBody>
          <a:bodyPr/>
          <a:lstStyle/>
          <a:p>
            <a:fld id="{B6F15528-21DE-4FAA-801E-634DDDAF4B2B}" type="slidenum">
              <a:rPr lang="en-US" smtClean="0"/>
              <a:pPr/>
              <a:t>154</a:t>
            </a:fld>
            <a:endParaRPr lang="en-US"/>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92162"/>
          </a:xfrm>
        </p:spPr>
        <p:txBody>
          <a:bodyPr>
            <a:normAutofit/>
          </a:bodyPr>
          <a:lstStyle/>
          <a:p>
            <a:r>
              <a:rPr lang="en-US" sz="4000" b="1" dirty="0">
                <a:solidFill>
                  <a:srgbClr val="C00000"/>
                </a:solidFill>
              </a:rPr>
              <a:t>MINERAL TURPENTINE OIL (MTO)</a:t>
            </a:r>
            <a:endParaRPr lang="en-US" sz="4000" dirty="0">
              <a:solidFill>
                <a:srgbClr val="C00000"/>
              </a:solidFill>
            </a:endParaRPr>
          </a:p>
        </p:txBody>
      </p:sp>
      <p:sp>
        <p:nvSpPr>
          <p:cNvPr id="3" name="Content Placeholder 2"/>
          <p:cNvSpPr>
            <a:spLocks noGrp="1"/>
          </p:cNvSpPr>
          <p:nvPr>
            <p:ph idx="1"/>
          </p:nvPr>
        </p:nvSpPr>
        <p:spPr/>
        <p:txBody>
          <a:bodyPr>
            <a:normAutofit/>
          </a:bodyPr>
          <a:lstStyle/>
          <a:p>
            <a:r>
              <a:rPr lang="en-US" dirty="0"/>
              <a:t>boiling range of 125°C–240°C.</a:t>
            </a:r>
          </a:p>
          <a:p>
            <a:r>
              <a:rPr lang="en-US" dirty="0"/>
              <a:t>C7 to C12 hydrocarbon with </a:t>
            </a:r>
            <a:r>
              <a:rPr lang="en-US" dirty="0">
                <a:solidFill>
                  <a:srgbClr val="008000"/>
                </a:solidFill>
              </a:rPr>
              <a:t>aliphatic and alicyclic </a:t>
            </a:r>
            <a:r>
              <a:rPr lang="en-US" dirty="0"/>
              <a:t>compounds</a:t>
            </a:r>
          </a:p>
          <a:p>
            <a:r>
              <a:rPr lang="en-US" dirty="0"/>
              <a:t>This cut is obtained directly from the crude</a:t>
            </a:r>
            <a:br>
              <a:rPr lang="en-US" dirty="0"/>
            </a:br>
            <a:r>
              <a:rPr lang="en-US" dirty="0"/>
              <a:t>distillation unit as a straight run product or by splitting kerosene cut.</a:t>
            </a:r>
          </a:p>
          <a:p>
            <a:r>
              <a:rPr lang="en-US" dirty="0"/>
              <a:t>Used in the paint industry as a solvent or thinner </a:t>
            </a:r>
            <a:br>
              <a:rPr lang="en-US" dirty="0"/>
            </a:br>
            <a:br>
              <a:rPr lang="en-US" dirty="0"/>
            </a:br>
            <a:br>
              <a:rPr lang="en-US" dirty="0"/>
            </a:br>
            <a:br>
              <a:rPr lang="en-US" dirty="0"/>
            </a:b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155</a:t>
            </a:fld>
            <a:endParaRPr lang="en-US"/>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563562"/>
          </a:xfrm>
        </p:spPr>
        <p:txBody>
          <a:bodyPr>
            <a:noAutofit/>
          </a:bodyPr>
          <a:lstStyle/>
          <a:p>
            <a:r>
              <a:rPr lang="en-US" sz="4000" b="1" dirty="0">
                <a:solidFill>
                  <a:srgbClr val="C00000"/>
                </a:solidFill>
              </a:rPr>
              <a:t>MTO</a:t>
            </a:r>
          </a:p>
        </p:txBody>
      </p:sp>
      <p:pic>
        <p:nvPicPr>
          <p:cNvPr id="3074" name="Picture 2"/>
          <p:cNvPicPr>
            <a:picLocks noGrp="1" noChangeAspect="1" noChangeArrowheads="1"/>
          </p:cNvPicPr>
          <p:nvPr>
            <p:ph idx="1"/>
          </p:nvPr>
        </p:nvPicPr>
        <p:blipFill>
          <a:blip r:embed="rId2"/>
          <a:srcRect/>
          <a:stretch>
            <a:fillRect/>
          </a:stretch>
        </p:blipFill>
        <p:spPr bwMode="auto">
          <a:xfrm>
            <a:off x="1752600" y="838200"/>
            <a:ext cx="8610600" cy="4953000"/>
          </a:xfrm>
          <a:prstGeom prst="rect">
            <a:avLst/>
          </a:prstGeom>
          <a:noFill/>
          <a:ln w="9525">
            <a:noFill/>
            <a:miter lim="800000"/>
            <a:headEnd/>
            <a:tailEnd/>
          </a:ln>
          <a:effectLst/>
        </p:spPr>
      </p:pic>
      <p:sp>
        <p:nvSpPr>
          <p:cNvPr id="4" name="Slide Number Placeholder 3"/>
          <p:cNvSpPr>
            <a:spLocks noGrp="1"/>
          </p:cNvSpPr>
          <p:nvPr>
            <p:ph type="sldNum" sz="quarter" idx="12"/>
          </p:nvPr>
        </p:nvSpPr>
        <p:spPr/>
        <p:txBody>
          <a:bodyPr/>
          <a:lstStyle/>
          <a:p>
            <a:fld id="{B6F15528-21DE-4FAA-801E-634DDDAF4B2B}" type="slidenum">
              <a:rPr lang="en-US" smtClean="0"/>
              <a:pPr/>
              <a:t>156</a:t>
            </a:fld>
            <a:endParaRPr lang="en-US"/>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944562"/>
          </a:xfrm>
        </p:spPr>
        <p:txBody>
          <a:bodyPr>
            <a:normAutofit/>
          </a:bodyPr>
          <a:lstStyle/>
          <a:p>
            <a:r>
              <a:rPr lang="en-US" sz="4000" b="1" dirty="0">
                <a:solidFill>
                  <a:srgbClr val="C00000"/>
                </a:solidFill>
              </a:rPr>
              <a:t>CARBON BLACK FEED STOCK</a:t>
            </a:r>
            <a:endParaRPr lang="en-US" sz="4000" dirty="0">
              <a:solidFill>
                <a:srgbClr val="C00000"/>
              </a:solidFill>
            </a:endParaRPr>
          </a:p>
        </p:txBody>
      </p:sp>
      <p:sp>
        <p:nvSpPr>
          <p:cNvPr id="3" name="Content Placeholder 2"/>
          <p:cNvSpPr>
            <a:spLocks noGrp="1"/>
          </p:cNvSpPr>
          <p:nvPr>
            <p:ph idx="1"/>
          </p:nvPr>
        </p:nvSpPr>
        <p:spPr>
          <a:xfrm>
            <a:off x="1600200" y="1524001"/>
            <a:ext cx="9067800" cy="4525963"/>
          </a:xfrm>
        </p:spPr>
        <p:txBody>
          <a:bodyPr>
            <a:normAutofit/>
          </a:bodyPr>
          <a:lstStyle/>
          <a:p>
            <a:pPr marL="0" indent="0" algn="just">
              <a:buNone/>
            </a:pPr>
            <a:r>
              <a:rPr lang="en-US" dirty="0"/>
              <a:t>Carbon black feed stock (CBFS) is a petroleum product rich in aromatics suitable for yielding carbon particles or coke for battery and metallurgical industries. It is a </a:t>
            </a:r>
            <a:r>
              <a:rPr lang="en-US" b="1" dirty="0"/>
              <a:t>by-product</a:t>
            </a:r>
            <a:r>
              <a:rPr lang="en-US" dirty="0"/>
              <a:t> from a </a:t>
            </a:r>
            <a:r>
              <a:rPr lang="en-US" dirty="0">
                <a:solidFill>
                  <a:srgbClr val="008000"/>
                </a:solidFill>
              </a:rPr>
              <a:t>lube extraction plant </a:t>
            </a:r>
            <a:r>
              <a:rPr lang="en-US" dirty="0"/>
              <a:t>where aromatic hydrocarbons from distillate oil are removed as an extract. The resulting aromatic rich oil after recovery of the solvent is obtained as the CBFS.</a:t>
            </a:r>
          </a:p>
        </p:txBody>
      </p:sp>
      <p:sp>
        <p:nvSpPr>
          <p:cNvPr id="4" name="Slide Number Placeholder 3"/>
          <p:cNvSpPr>
            <a:spLocks noGrp="1"/>
          </p:cNvSpPr>
          <p:nvPr>
            <p:ph type="sldNum" sz="quarter" idx="12"/>
          </p:nvPr>
        </p:nvSpPr>
        <p:spPr/>
        <p:txBody>
          <a:bodyPr/>
          <a:lstStyle/>
          <a:p>
            <a:fld id="{B6F15528-21DE-4FAA-801E-634DDDAF4B2B}" type="slidenum">
              <a:rPr lang="en-US" smtClean="0"/>
              <a:pPr/>
              <a:t>157</a:t>
            </a:fld>
            <a:endParaRPr lang="en-US"/>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solidFill>
                  <a:srgbClr val="C00000"/>
                </a:solidFill>
              </a:rPr>
              <a:t>BITUMEN</a:t>
            </a:r>
            <a:endParaRPr lang="en-US" sz="4000" dirty="0">
              <a:solidFill>
                <a:srgbClr val="C00000"/>
              </a:solidFill>
            </a:endParaRPr>
          </a:p>
        </p:txBody>
      </p:sp>
      <p:sp>
        <p:nvSpPr>
          <p:cNvPr id="3" name="Content Placeholder 2"/>
          <p:cNvSpPr>
            <a:spLocks noGrp="1"/>
          </p:cNvSpPr>
          <p:nvPr>
            <p:ph idx="1"/>
          </p:nvPr>
        </p:nvSpPr>
        <p:spPr>
          <a:xfrm>
            <a:off x="1524000" y="1600201"/>
            <a:ext cx="8991600" cy="4525963"/>
          </a:xfrm>
        </p:spPr>
        <p:txBody>
          <a:bodyPr>
            <a:normAutofit/>
          </a:bodyPr>
          <a:lstStyle/>
          <a:p>
            <a:pPr marL="0" indent="0" algn="just">
              <a:buNone/>
            </a:pPr>
            <a:r>
              <a:rPr lang="en-US" sz="2600" dirty="0"/>
              <a:t>Asphalt or bitumen is obtained from short residue (residual mass from the bottom of the vacuum distillation unit) after extraction of valuable oil (known as bright stock) by propane. Asphalt is a very sticky, semi-solid, viscous petroleum, containing various hetero-atomic compounds of hydrocarbons enriched with metallic, sulfurous, nitrogenous, and oxygenated compounds. At a temperature above 90°C, it flows like liquid and solidifies at room temperature. It is mainly used as paving material, paint, water-proofing agent, etc.</a:t>
            </a:r>
          </a:p>
        </p:txBody>
      </p:sp>
      <p:sp>
        <p:nvSpPr>
          <p:cNvPr id="4" name="Slide Number Placeholder 3"/>
          <p:cNvSpPr>
            <a:spLocks noGrp="1"/>
          </p:cNvSpPr>
          <p:nvPr>
            <p:ph type="sldNum" sz="quarter" idx="12"/>
          </p:nvPr>
        </p:nvSpPr>
        <p:spPr/>
        <p:txBody>
          <a:bodyPr/>
          <a:lstStyle/>
          <a:p>
            <a:fld id="{B6F15528-21DE-4FAA-801E-634DDDAF4B2B}" type="slidenum">
              <a:rPr lang="en-US" smtClean="0"/>
              <a:pPr/>
              <a:t>158</a:t>
            </a:fld>
            <a:endParaRPr lang="en-US"/>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rPr>
              <a:t>Bitumen</a:t>
            </a:r>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2"/>
          <a:srcRect/>
          <a:stretch>
            <a:fillRect/>
          </a:stretch>
        </p:blipFill>
        <p:spPr bwMode="auto">
          <a:xfrm>
            <a:off x="1905001" y="1752600"/>
            <a:ext cx="8240927" cy="4038600"/>
          </a:xfrm>
          <a:prstGeom prst="rect">
            <a:avLst/>
          </a:prstGeom>
          <a:noFill/>
          <a:ln w="9525">
            <a:noFill/>
            <a:miter lim="800000"/>
            <a:headEnd/>
            <a:tailEnd/>
          </a:ln>
          <a:effectLst/>
        </p:spPr>
      </p:pic>
      <p:sp>
        <p:nvSpPr>
          <p:cNvPr id="5" name="Slide Number Placeholder 4"/>
          <p:cNvSpPr>
            <a:spLocks noGrp="1"/>
          </p:cNvSpPr>
          <p:nvPr>
            <p:ph type="sldNum" sz="quarter" idx="12"/>
          </p:nvPr>
        </p:nvSpPr>
        <p:spPr/>
        <p:txBody>
          <a:bodyPr/>
          <a:lstStyle/>
          <a:p>
            <a:fld id="{B6F15528-21DE-4FAA-801E-634DDDAF4B2B}" type="slidenum">
              <a:rPr lang="en-US" smtClean="0"/>
              <a:pPr/>
              <a:t>159</a:t>
            </a:fld>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6182F88-F082-391A-8A9B-36D1860B5C35}"/>
              </a:ext>
            </a:extLst>
          </p:cNvPr>
          <p:cNvSpPr>
            <a:spLocks noGrp="1"/>
          </p:cNvSpPr>
          <p:nvPr>
            <p:ph type="sldNum" sz="quarter" idx="12"/>
          </p:nvPr>
        </p:nvSpPr>
        <p:spPr/>
        <p:txBody>
          <a:bodyPr/>
          <a:lstStyle/>
          <a:p>
            <a:fld id="{B6F15528-21DE-4FAA-801E-634DDDAF4B2B}" type="slidenum">
              <a:rPr lang="en-US" smtClean="0"/>
              <a:pPr/>
              <a:t>16</a:t>
            </a:fld>
            <a:endParaRPr lang="en-US"/>
          </a:p>
        </p:txBody>
      </p:sp>
      <p:pic>
        <p:nvPicPr>
          <p:cNvPr id="1026" name="Picture 2" descr="Formation of Petroleum and Mineral Oil">
            <a:extLst>
              <a:ext uri="{FF2B5EF4-FFF2-40B4-BE49-F238E27FC236}">
                <a16:creationId xmlns:a16="http://schemas.microsoft.com/office/drawing/2014/main" id="{85B718E9-A3B4-4A04-E9A1-E847845B6E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3145" y="676275"/>
            <a:ext cx="8037153" cy="5505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3159663"/>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solidFill>
                  <a:srgbClr val="C00000"/>
                </a:solidFill>
              </a:rPr>
              <a:t>PETROLEUM COKE</a:t>
            </a:r>
          </a:p>
        </p:txBody>
      </p:sp>
      <p:sp>
        <p:nvSpPr>
          <p:cNvPr id="3" name="Content Placeholder 2"/>
          <p:cNvSpPr>
            <a:spLocks noGrp="1"/>
          </p:cNvSpPr>
          <p:nvPr>
            <p:ph idx="1"/>
          </p:nvPr>
        </p:nvSpPr>
        <p:spPr>
          <a:xfrm>
            <a:off x="1524000" y="1600200"/>
            <a:ext cx="8991600" cy="3733800"/>
          </a:xfrm>
        </p:spPr>
        <p:txBody>
          <a:bodyPr>
            <a:normAutofit fontScale="85000" lnSpcReduction="20000"/>
          </a:bodyPr>
          <a:lstStyle/>
          <a:p>
            <a:r>
              <a:rPr lang="en-US" sz="3300" dirty="0"/>
              <a:t>Petroleum residue (preferably vacuum residue) contains heavy hydrocarbons that crack at high temperature in the absence of air yielding gases, light hydrocarbon liquids, and </a:t>
            </a:r>
            <a:r>
              <a:rPr lang="en-US" sz="3300" u="sng" dirty="0"/>
              <a:t>black solid carbon rich residue or coke</a:t>
            </a:r>
            <a:r>
              <a:rPr lang="en-US" sz="3300" dirty="0"/>
              <a:t>. </a:t>
            </a:r>
          </a:p>
          <a:p>
            <a:r>
              <a:rPr lang="en-US" sz="3300" dirty="0"/>
              <a:t>The greater the amount of heavy aromatic hydrocarbons in the feed stock, the greater the yield of coke</a:t>
            </a:r>
          </a:p>
          <a:p>
            <a:r>
              <a:rPr lang="en-US" sz="3300" dirty="0"/>
              <a:t>Thermal cracking of petroleum involves various reactions, like decomposition, dehydrogenation, isomerization, polymerization yield coke.</a:t>
            </a:r>
          </a:p>
          <a:p>
            <a:r>
              <a:rPr lang="en-US" sz="3300" dirty="0"/>
              <a:t>Main use of this coke in metallurgical industry.</a:t>
            </a:r>
            <a:endParaRPr lang="en-US" sz="2400"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160</a:t>
            </a:fld>
            <a:endParaRPr lang="en-US"/>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24618"/>
            <a:ext cx="8839200" cy="786618"/>
          </a:xfrm>
        </p:spPr>
        <p:txBody>
          <a:bodyPr>
            <a:normAutofit/>
          </a:bodyPr>
          <a:lstStyle/>
          <a:p>
            <a:r>
              <a:rPr lang="en-US" sz="3600" b="1" dirty="0">
                <a:solidFill>
                  <a:srgbClr val="C00000"/>
                </a:solidFill>
              </a:rPr>
              <a:t>WAX</a:t>
            </a:r>
            <a:endParaRPr lang="en-US" sz="3600" dirty="0">
              <a:solidFill>
                <a:srgbClr val="C00000"/>
              </a:solidFill>
            </a:endParaRPr>
          </a:p>
        </p:txBody>
      </p:sp>
      <p:sp>
        <p:nvSpPr>
          <p:cNvPr id="3" name="Content Placeholder 2"/>
          <p:cNvSpPr>
            <a:spLocks noGrp="1"/>
          </p:cNvSpPr>
          <p:nvPr>
            <p:ph idx="1"/>
          </p:nvPr>
        </p:nvSpPr>
        <p:spPr>
          <a:xfrm>
            <a:off x="1676400" y="762000"/>
            <a:ext cx="8991600" cy="6096000"/>
          </a:xfrm>
        </p:spPr>
        <p:txBody>
          <a:bodyPr>
            <a:normAutofit lnSpcReduction="10000"/>
          </a:bodyPr>
          <a:lstStyle/>
          <a:p>
            <a:r>
              <a:rPr lang="en-US" sz="1600" dirty="0">
                <a:solidFill>
                  <a:srgbClr val="000000"/>
                </a:solidFill>
              </a:rPr>
              <a:t>Solvent-treated vacuum distillates and </a:t>
            </a:r>
            <a:r>
              <a:rPr lang="en-US" sz="1600" dirty="0" err="1">
                <a:solidFill>
                  <a:srgbClr val="000000"/>
                </a:solidFill>
              </a:rPr>
              <a:t>deasphalted</a:t>
            </a:r>
            <a:r>
              <a:rPr lang="en-US" sz="1600" dirty="0">
                <a:solidFill>
                  <a:srgbClr val="000000"/>
                </a:solidFill>
              </a:rPr>
              <a:t> oil are further treated to adjust the pour point of the oil. </a:t>
            </a:r>
          </a:p>
          <a:p>
            <a:r>
              <a:rPr lang="en-US" sz="1600" dirty="0">
                <a:solidFill>
                  <a:srgbClr val="000000"/>
                </a:solidFill>
              </a:rPr>
              <a:t>Normal paraffinic hydrocarbons present in the oil have a high solidification temperature and form wax as the solid or semi-solid mass of hydrocarbons. There are paraffinic molecules</a:t>
            </a:r>
            <a:r>
              <a:rPr lang="en-US" sz="1600" dirty="0"/>
              <a:t> that can solidify even at room temperature. </a:t>
            </a:r>
          </a:p>
          <a:p>
            <a:r>
              <a:rPr lang="en-US" sz="1600" dirty="0"/>
              <a:t>Since lubricating oil is used at various temperatures, ranging from very low to very high temperatures, it is essential that lubricating oil does not solidify in this range of temperatures. </a:t>
            </a:r>
          </a:p>
          <a:p>
            <a:r>
              <a:rPr lang="en-US" sz="1600" dirty="0"/>
              <a:t>Wax-forming hydrocarbons are selectively removed by low temperature freezing and separation.</a:t>
            </a:r>
          </a:p>
          <a:p>
            <a:r>
              <a:rPr lang="en-US" sz="1600" dirty="0"/>
              <a:t>This is usually carried out by mixing the feed oil with a solvent, such as methyl ethyl ketone, benzene, or toluene, mixed in various proportions to prevent crystallization of the wax-forming molecules in the precoolers and chillers, until they are separated from the solvents along with the desired oil components through a filter.</a:t>
            </a:r>
          </a:p>
          <a:p>
            <a:r>
              <a:rPr lang="en-US" sz="1600" dirty="0"/>
              <a:t>Wax is obtained from the refinery as a by-product from a de-waxing unit</a:t>
            </a:r>
          </a:p>
          <a:p>
            <a:r>
              <a:rPr lang="en-US" sz="1600" dirty="0"/>
              <a:t>Petroleum hydrocarbons that solidify at a temperature above −20°C.</a:t>
            </a:r>
          </a:p>
          <a:p>
            <a:r>
              <a:rPr lang="en-US" sz="1600" dirty="0"/>
              <a:t>High molecular weight normal paraffinic hydrocarbons are the major constituent of wax.</a:t>
            </a:r>
          </a:p>
          <a:p>
            <a:r>
              <a:rPr lang="en-US" sz="1600" u="sng" dirty="0"/>
              <a:t>Vacuum distillates usually contain much wax </a:t>
            </a:r>
            <a:r>
              <a:rPr lang="en-US" sz="1600" dirty="0"/>
              <a:t>and are removed by freezing at low temperature.</a:t>
            </a:r>
          </a:p>
          <a:p>
            <a:r>
              <a:rPr lang="en-US" sz="1600" u="sng" dirty="0"/>
              <a:t>Paraffinic wax </a:t>
            </a:r>
            <a:r>
              <a:rPr lang="en-US" sz="1600" dirty="0"/>
              <a:t>is usually available as a </a:t>
            </a:r>
            <a:r>
              <a:rPr lang="en-US" sz="1600" u="sng" dirty="0"/>
              <a:t>slack wax, </a:t>
            </a:r>
            <a:r>
              <a:rPr lang="en-US" sz="1600" dirty="0"/>
              <a:t>whereas </a:t>
            </a:r>
            <a:r>
              <a:rPr lang="en-US" sz="1600" dirty="0">
                <a:solidFill>
                  <a:schemeClr val="accent5">
                    <a:lumMod val="75000"/>
                  </a:schemeClr>
                </a:solidFill>
              </a:rPr>
              <a:t>naphthenic wax </a:t>
            </a:r>
            <a:r>
              <a:rPr lang="en-US" sz="1600" dirty="0"/>
              <a:t>is available as </a:t>
            </a:r>
            <a:r>
              <a:rPr lang="en-US" sz="1600" dirty="0">
                <a:solidFill>
                  <a:schemeClr val="accent5">
                    <a:lumMod val="75000"/>
                  </a:schemeClr>
                </a:solidFill>
              </a:rPr>
              <a:t>microcrystalline wax</a:t>
            </a:r>
          </a:p>
          <a:p>
            <a:r>
              <a:rPr lang="en-US" sz="1600" u="sng" dirty="0"/>
              <a:t>Slack wax</a:t>
            </a:r>
            <a:r>
              <a:rPr lang="en-US" sz="1600" dirty="0"/>
              <a:t> is soft and has a low melting point suitable for </a:t>
            </a:r>
            <a:r>
              <a:rPr lang="en-US" sz="1600" u="sng" dirty="0"/>
              <a:t>candle making, paper coating,</a:t>
            </a:r>
            <a:r>
              <a:rPr lang="en-US" sz="1600" dirty="0"/>
              <a:t> etc. </a:t>
            </a:r>
          </a:p>
          <a:p>
            <a:r>
              <a:rPr lang="en-US" sz="1600" dirty="0">
                <a:solidFill>
                  <a:schemeClr val="accent5">
                    <a:lumMod val="75000"/>
                  </a:schemeClr>
                </a:solidFill>
              </a:rPr>
              <a:t>Microcrystalline wax </a:t>
            </a:r>
            <a:r>
              <a:rPr lang="en-US" sz="1600" dirty="0"/>
              <a:t>is hard with a high melting point and has a variety of applications, such as </a:t>
            </a:r>
            <a:r>
              <a:rPr lang="en-US" sz="1600" dirty="0">
                <a:solidFill>
                  <a:schemeClr val="accent5">
                    <a:lumMod val="75000"/>
                  </a:schemeClr>
                </a:solidFill>
              </a:rPr>
              <a:t>cosmetics, paints, and as an additive in rubber and plastics.</a:t>
            </a:r>
          </a:p>
        </p:txBody>
      </p:sp>
      <p:sp>
        <p:nvSpPr>
          <p:cNvPr id="4" name="Slide Number Placeholder 3"/>
          <p:cNvSpPr>
            <a:spLocks noGrp="1"/>
          </p:cNvSpPr>
          <p:nvPr>
            <p:ph type="sldNum" sz="quarter" idx="12"/>
          </p:nvPr>
        </p:nvSpPr>
        <p:spPr/>
        <p:txBody>
          <a:bodyPr/>
          <a:lstStyle/>
          <a:p>
            <a:fld id="{B6F15528-21DE-4FAA-801E-634DDDAF4B2B}" type="slidenum">
              <a:rPr lang="en-US" smtClean="0"/>
              <a:pPr/>
              <a:t>161</a:t>
            </a:fld>
            <a:endParaRPr lang="en-US"/>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AFC8F-DADA-9168-AC32-1FC67984B8DF}"/>
              </a:ext>
            </a:extLst>
          </p:cNvPr>
          <p:cNvSpPr>
            <a:spLocks noGrp="1"/>
          </p:cNvSpPr>
          <p:nvPr>
            <p:ph type="ctrTitle"/>
          </p:nvPr>
        </p:nvSpPr>
        <p:spPr/>
        <p:txBody>
          <a:bodyPr/>
          <a:lstStyle/>
          <a:p>
            <a:endParaRPr lang="en-IN"/>
          </a:p>
        </p:txBody>
      </p:sp>
      <p:sp>
        <p:nvSpPr>
          <p:cNvPr id="3" name="Subtitle 2">
            <a:extLst>
              <a:ext uri="{FF2B5EF4-FFF2-40B4-BE49-F238E27FC236}">
                <a16:creationId xmlns:a16="http://schemas.microsoft.com/office/drawing/2014/main" id="{FA3E495D-09CD-8F69-44FD-F79687E95C99}"/>
              </a:ext>
            </a:extLst>
          </p:cNvPr>
          <p:cNvSpPr>
            <a:spLocks noGrp="1"/>
          </p:cNvSpPr>
          <p:nvPr>
            <p:ph type="subTitle" idx="1"/>
          </p:nvPr>
        </p:nvSpPr>
        <p:spPr/>
        <p:txBody>
          <a:bodyPr/>
          <a:lstStyle/>
          <a:p>
            <a:endParaRPr lang="en-IN"/>
          </a:p>
        </p:txBody>
      </p:sp>
    </p:spTree>
    <p:extLst>
      <p:ext uri="{BB962C8B-B14F-4D97-AF65-F5344CB8AC3E}">
        <p14:creationId xmlns:p14="http://schemas.microsoft.com/office/powerpoint/2010/main" val="4819963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089DB5-1FA3-0CFA-3FC5-9684CE57DE67}"/>
              </a:ext>
            </a:extLst>
          </p:cNvPr>
          <p:cNvSpPr>
            <a:spLocks noGrp="1"/>
          </p:cNvSpPr>
          <p:nvPr>
            <p:ph type="sldNum" sz="quarter" idx="12"/>
          </p:nvPr>
        </p:nvSpPr>
        <p:spPr/>
        <p:txBody>
          <a:bodyPr/>
          <a:lstStyle/>
          <a:p>
            <a:fld id="{B6F15528-21DE-4FAA-801E-634DDDAF4B2B}" type="slidenum">
              <a:rPr lang="en-US" smtClean="0"/>
              <a:pPr/>
              <a:t>17</a:t>
            </a:fld>
            <a:endParaRPr lang="en-US"/>
          </a:p>
        </p:txBody>
      </p:sp>
      <p:pic>
        <p:nvPicPr>
          <p:cNvPr id="2050" name="Picture 2" descr="Petroleum and Mineral Oil location in earth">
            <a:extLst>
              <a:ext uri="{FF2B5EF4-FFF2-40B4-BE49-F238E27FC236}">
                <a16:creationId xmlns:a16="http://schemas.microsoft.com/office/drawing/2014/main" id="{5DB03A6F-15BB-E341-5484-8700FFA785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77916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18</a:t>
            </a:fld>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85488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19</a:t>
            </a:fld>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3877" y="1295400"/>
            <a:ext cx="8933411"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81769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4263A-0A4E-4D62-92C7-D0C717899636}"/>
              </a:ext>
            </a:extLst>
          </p:cNvPr>
          <p:cNvSpPr>
            <a:spLocks noGrp="1"/>
          </p:cNvSpPr>
          <p:nvPr>
            <p:ph type="ctrTitle"/>
          </p:nvPr>
        </p:nvSpPr>
        <p:spPr>
          <a:xfrm rot="21448932">
            <a:off x="2209800" y="2130426"/>
            <a:ext cx="7772400" cy="1470025"/>
          </a:xfrm>
        </p:spPr>
        <p:txBody>
          <a:bodyPr>
            <a:normAutofit/>
          </a:bodyPr>
          <a:lstStyle/>
          <a:p>
            <a:r>
              <a:rPr lang="en-US" sz="4000" dirty="0">
                <a:solidFill>
                  <a:srgbClr val="00B0F0"/>
                </a:solidFill>
              </a:rPr>
              <a:t>Module 1</a:t>
            </a:r>
          </a:p>
        </p:txBody>
      </p:sp>
      <p:sp>
        <p:nvSpPr>
          <p:cNvPr id="3" name="Subtitle 2">
            <a:extLst>
              <a:ext uri="{FF2B5EF4-FFF2-40B4-BE49-F238E27FC236}">
                <a16:creationId xmlns:a16="http://schemas.microsoft.com/office/drawing/2014/main" id="{C06447AE-2322-4B1B-8AFC-C2F3992BCEFB}"/>
              </a:ext>
            </a:extLst>
          </p:cNvPr>
          <p:cNvSpPr>
            <a:spLocks noGrp="1"/>
          </p:cNvSpPr>
          <p:nvPr>
            <p:ph type="subTitle" idx="1"/>
          </p:nvPr>
        </p:nvSpPr>
        <p:spPr/>
        <p:txBody>
          <a:bodyPr/>
          <a:lstStyle/>
          <a:p>
            <a:r>
              <a:rPr lang="en-US" dirty="0"/>
              <a:t>Exploration and refining of crude oil</a:t>
            </a:r>
          </a:p>
        </p:txBody>
      </p:sp>
      <p:sp>
        <p:nvSpPr>
          <p:cNvPr id="4" name="Slide Number Placeholder 3">
            <a:extLst>
              <a:ext uri="{FF2B5EF4-FFF2-40B4-BE49-F238E27FC236}">
                <a16:creationId xmlns:a16="http://schemas.microsoft.com/office/drawing/2014/main" id="{886DCD34-A468-4D0C-91D4-C4D308BDD346}"/>
              </a:ext>
            </a:extLst>
          </p:cNvPr>
          <p:cNvSpPr>
            <a:spLocks noGrp="1"/>
          </p:cNvSpPr>
          <p:nvPr>
            <p:ph type="sldNum" sz="quarter" idx="12"/>
          </p:nvPr>
        </p:nvSpPr>
        <p:spPr/>
        <p:txBody>
          <a:bodyPr/>
          <a:lstStyle/>
          <a:p>
            <a:fld id="{B6F15528-21DE-4FAA-801E-634DDDAF4B2B}" type="slidenum">
              <a:rPr lang="en-US" smtClean="0"/>
              <a:pPr/>
              <a:t>2</a:t>
            </a:fld>
            <a:endParaRPr lang="en-US"/>
          </a:p>
        </p:txBody>
      </p:sp>
    </p:spTree>
    <p:extLst>
      <p:ext uri="{BB962C8B-B14F-4D97-AF65-F5344CB8AC3E}">
        <p14:creationId xmlns:p14="http://schemas.microsoft.com/office/powerpoint/2010/main" val="480537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20</a:t>
            </a:fld>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3050"/>
            <a:ext cx="9129033" cy="6931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86297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7D5FB9-0FE2-41BD-BD0A-4CB53AE1A247}"/>
              </a:ext>
            </a:extLst>
          </p:cNvPr>
          <p:cNvSpPr>
            <a:spLocks noGrp="1"/>
          </p:cNvSpPr>
          <p:nvPr>
            <p:ph type="title"/>
          </p:nvPr>
        </p:nvSpPr>
        <p:spPr>
          <a:xfrm>
            <a:off x="2152650" y="365126"/>
            <a:ext cx="7886700" cy="1325563"/>
          </a:xfrm>
        </p:spPr>
        <p:txBody>
          <a:bodyPr>
            <a:normAutofit/>
          </a:bodyPr>
          <a:lstStyle/>
          <a:p>
            <a:r>
              <a:rPr lang="en-US" sz="4700" b="1" dirty="0"/>
              <a:t>Shales</a:t>
            </a:r>
            <a:endParaRPr lang="en-US" sz="4700" dirty="0"/>
          </a:p>
        </p:txBody>
      </p:sp>
      <p:sp>
        <p:nvSpPr>
          <p:cNvPr id="4" name="Content Placeholder 3">
            <a:extLst>
              <a:ext uri="{FF2B5EF4-FFF2-40B4-BE49-F238E27FC236}">
                <a16:creationId xmlns:a16="http://schemas.microsoft.com/office/drawing/2014/main" id="{06D0C3B7-E5C2-4DB0-BC14-527BE606AD76}"/>
              </a:ext>
            </a:extLst>
          </p:cNvPr>
          <p:cNvSpPr>
            <a:spLocks noGrp="1"/>
          </p:cNvSpPr>
          <p:nvPr>
            <p:ph idx="1"/>
          </p:nvPr>
        </p:nvSpPr>
        <p:spPr>
          <a:xfrm>
            <a:off x="2152650" y="1929384"/>
            <a:ext cx="7886700" cy="4251960"/>
          </a:xfrm>
        </p:spPr>
        <p:txBody>
          <a:bodyPr>
            <a:normAutofit/>
          </a:bodyPr>
          <a:lstStyle/>
          <a:p>
            <a:pPr marL="0" indent="0">
              <a:buNone/>
            </a:pPr>
            <a:r>
              <a:rPr lang="en-US" sz="1900" i="1" dirty="0"/>
              <a:t>Shale </a:t>
            </a:r>
            <a:r>
              <a:rPr lang="en-US" sz="1900" dirty="0"/>
              <a:t>is a type of detrital sedimentary rock formed by the consolidation of fine-grained material including clay, mud, and silt and have a layered or stratified structure parallel to bedding. Shales are typically porous and contain hydrocarbons but generally exhibit no permeability. Therefore, they typically do not form reservoirs but do make excellent cap rocks. If a shale is fractured, it would have the potential to be a reservoir. </a:t>
            </a:r>
            <a:br>
              <a:rPr lang="en-US" sz="1900" dirty="0"/>
            </a:br>
            <a:endParaRPr lang="en-US" sz="1900" dirty="0"/>
          </a:p>
        </p:txBody>
      </p:sp>
      <p:sp>
        <p:nvSpPr>
          <p:cNvPr id="2" name="Slide Number Placeholder 1">
            <a:extLst>
              <a:ext uri="{FF2B5EF4-FFF2-40B4-BE49-F238E27FC236}">
                <a16:creationId xmlns:a16="http://schemas.microsoft.com/office/drawing/2014/main" id="{C63013E3-F1B7-4B35-B71E-AD06491A1352}"/>
              </a:ext>
            </a:extLst>
          </p:cNvPr>
          <p:cNvSpPr>
            <a:spLocks noGrp="1"/>
          </p:cNvSpPr>
          <p:nvPr>
            <p:ph type="sldNum" sz="quarter" idx="12"/>
          </p:nvPr>
        </p:nvSpPr>
        <p:spPr>
          <a:xfrm>
            <a:off x="7981950" y="6356351"/>
            <a:ext cx="2057400" cy="365125"/>
          </a:xfrm>
        </p:spPr>
        <p:txBody>
          <a:bodyPr>
            <a:normAutofit/>
          </a:bodyPr>
          <a:lstStyle/>
          <a:p>
            <a:pPr>
              <a:spcAft>
                <a:spcPts val="600"/>
              </a:spcAft>
            </a:pPr>
            <a:fld id="{B6F15528-21DE-4FAA-801E-634DDDAF4B2B}" type="slidenum">
              <a:rPr lang="en-US" smtClean="0"/>
              <a:pPr>
                <a:spcAft>
                  <a:spcPts val="600"/>
                </a:spcAft>
              </a:pPr>
              <a:t>21</a:t>
            </a:fld>
            <a:endParaRPr lang="en-US"/>
          </a:p>
        </p:txBody>
      </p:sp>
    </p:spTree>
    <p:extLst>
      <p:ext uri="{BB962C8B-B14F-4D97-AF65-F5344CB8AC3E}">
        <p14:creationId xmlns:p14="http://schemas.microsoft.com/office/powerpoint/2010/main" val="35540161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E3915-61BE-9127-D2C4-D6F800475502}"/>
              </a:ext>
            </a:extLst>
          </p:cNvPr>
          <p:cNvSpPr>
            <a:spLocks noGrp="1"/>
          </p:cNvSpPr>
          <p:nvPr>
            <p:ph type="title"/>
          </p:nvPr>
        </p:nvSpPr>
        <p:spPr/>
        <p:txBody>
          <a:bodyPr/>
          <a:lstStyle/>
          <a:p>
            <a:r>
              <a:rPr lang="en-US" dirty="0"/>
              <a:t>Formation of Shale Oil Shale </a:t>
            </a:r>
            <a:endParaRPr lang="en-IN" dirty="0"/>
          </a:p>
        </p:txBody>
      </p:sp>
      <p:sp>
        <p:nvSpPr>
          <p:cNvPr id="3" name="Content Placeholder 2">
            <a:extLst>
              <a:ext uri="{FF2B5EF4-FFF2-40B4-BE49-F238E27FC236}">
                <a16:creationId xmlns:a16="http://schemas.microsoft.com/office/drawing/2014/main" id="{B585C4AB-2336-9E8D-6C31-F0DB984B6426}"/>
              </a:ext>
            </a:extLst>
          </p:cNvPr>
          <p:cNvSpPr>
            <a:spLocks noGrp="1"/>
          </p:cNvSpPr>
          <p:nvPr>
            <p:ph idx="1"/>
          </p:nvPr>
        </p:nvSpPr>
        <p:spPr>
          <a:xfrm>
            <a:off x="1447800" y="1371600"/>
            <a:ext cx="9220200" cy="5486400"/>
          </a:xfrm>
        </p:spPr>
        <p:txBody>
          <a:bodyPr>
            <a:normAutofit fontScale="92500" lnSpcReduction="10000"/>
          </a:bodyPr>
          <a:lstStyle/>
          <a:p>
            <a:pPr marL="0" indent="0">
              <a:buNone/>
            </a:pPr>
            <a:r>
              <a:rPr lang="en-US" sz="2000" dirty="0"/>
              <a:t>Oil is formed from organic-rich shale, which acts as both the source rock and the reservoir rock. </a:t>
            </a:r>
          </a:p>
          <a:p>
            <a:pPr marL="0" indent="0">
              <a:buNone/>
            </a:pPr>
            <a:r>
              <a:rPr lang="en-US" sz="2000" b="1" dirty="0"/>
              <a:t>Step-by-Step Formation Process</a:t>
            </a:r>
          </a:p>
          <a:p>
            <a:pPr marL="0" indent="0">
              <a:buNone/>
            </a:pPr>
            <a:r>
              <a:rPr lang="en-US" sz="2000" dirty="0"/>
              <a:t>Deposition of Organic Matter-Millions of years ago, microscopic plants and organisms (plankton, algae) settled at the bottom of marine or lacustrine environments. These environments were low-energy and oxygen-poor, preventing decomposition. Fine sediments (clay and silt) settled along with organic matter, forming organic-rich mud.</a:t>
            </a:r>
          </a:p>
          <a:p>
            <a:pPr marL="0" indent="0">
              <a:buNone/>
            </a:pPr>
            <a:r>
              <a:rPr lang="en-US" sz="2000" dirty="0"/>
              <a:t>Burial and Compaction-Over geological time, additional sediments buried the organic-rich layers. Pressure increased, and the material compacted to form shale. Organic matter transformed into kerogen.</a:t>
            </a:r>
          </a:p>
          <a:p>
            <a:pPr marL="0" indent="0">
              <a:buNone/>
            </a:pPr>
            <a:r>
              <a:rPr lang="en-US" sz="2000" dirty="0"/>
              <a:t>Thermal Maturation (Heating): With increasing depth, temperature rises due to the geothermal gradient. At temperatures of approximately: 60–120°C → Oil window &gt;120°C → Gas window. Kerogen breaks down into liquid hydrocarbons (shale oil) and natural gas.</a:t>
            </a:r>
          </a:p>
          <a:p>
            <a:pPr marL="0" indent="0">
              <a:buNone/>
            </a:pPr>
            <a:r>
              <a:rPr lang="en-US" sz="2000" dirty="0"/>
              <a:t>Retention Within Shale Unlike conventional reservoirs, shale has very low permeability. Generated hydrocarbons do not migrate far. Oil remains trapped within: Nanopores, Organic matter pores,  Microfractures.</a:t>
            </a:r>
          </a:p>
          <a:p>
            <a:pPr marL="0" indent="0">
              <a:buNone/>
            </a:pPr>
            <a:r>
              <a:rPr lang="en-US" sz="2000" dirty="0"/>
              <a:t>Thus, shale serves as both source rock and reservoir.</a:t>
            </a:r>
            <a:endParaRPr lang="en-IN" sz="2000" dirty="0"/>
          </a:p>
        </p:txBody>
      </p:sp>
      <p:sp>
        <p:nvSpPr>
          <p:cNvPr id="4" name="Slide Number Placeholder 3">
            <a:extLst>
              <a:ext uri="{FF2B5EF4-FFF2-40B4-BE49-F238E27FC236}">
                <a16:creationId xmlns:a16="http://schemas.microsoft.com/office/drawing/2014/main" id="{4BB3351D-E350-997B-03F0-5D5359A54F4A}"/>
              </a:ext>
            </a:extLst>
          </p:cNvPr>
          <p:cNvSpPr>
            <a:spLocks noGrp="1"/>
          </p:cNvSpPr>
          <p:nvPr>
            <p:ph type="sldNum" sz="quarter" idx="12"/>
          </p:nvPr>
        </p:nvSpPr>
        <p:spPr/>
        <p:txBody>
          <a:bodyPr/>
          <a:lstStyle/>
          <a:p>
            <a:fld id="{B6F15528-21DE-4FAA-801E-634DDDAF4B2B}" type="slidenum">
              <a:rPr lang="en-US" smtClean="0"/>
              <a:pPr/>
              <a:t>22</a:t>
            </a:fld>
            <a:endParaRPr lang="en-US"/>
          </a:p>
        </p:txBody>
      </p:sp>
    </p:spTree>
    <p:extLst>
      <p:ext uri="{BB962C8B-B14F-4D97-AF65-F5344CB8AC3E}">
        <p14:creationId xmlns:p14="http://schemas.microsoft.com/office/powerpoint/2010/main" val="899459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hale Oil Production Will Not Increase As Much As Anticipated | Seeking  Alpha">
            <a:extLst>
              <a:ext uri="{FF2B5EF4-FFF2-40B4-BE49-F238E27FC236}">
                <a16:creationId xmlns:a16="http://schemas.microsoft.com/office/drawing/2014/main" id="{640871D2-5B46-4B54-A619-70D0ECE405DF}"/>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6333" r="1" b="1"/>
          <a:stretch/>
        </p:blipFill>
        <p:spPr bwMode="auto">
          <a:xfrm>
            <a:off x="15240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17D5C29-F702-49E5-9A48-E547D9846FEB}"/>
              </a:ext>
            </a:extLst>
          </p:cNvPr>
          <p:cNvSpPr>
            <a:spLocks noGrp="1"/>
          </p:cNvSpPr>
          <p:nvPr>
            <p:ph type="title"/>
          </p:nvPr>
        </p:nvSpPr>
        <p:spPr>
          <a:xfrm>
            <a:off x="1916906" y="5317240"/>
            <a:ext cx="8408194" cy="744836"/>
          </a:xfrm>
        </p:spPr>
        <p:txBody>
          <a:bodyPr vert="horz" lIns="91440" tIns="45720" rIns="91440" bIns="45720" rtlCol="0" anchor="ctr">
            <a:normAutofit/>
          </a:bodyPr>
          <a:lstStyle/>
          <a:p>
            <a:pPr>
              <a:lnSpc>
                <a:spcPct val="90000"/>
              </a:lnSpc>
            </a:pPr>
            <a:r>
              <a:rPr lang="en-US" sz="3100" b="1">
                <a:solidFill>
                  <a:schemeClr val="tx1">
                    <a:lumMod val="85000"/>
                    <a:lumOff val="15000"/>
                  </a:schemeClr>
                </a:solidFill>
              </a:rPr>
              <a:t>Shale oil</a:t>
            </a:r>
          </a:p>
        </p:txBody>
      </p:sp>
      <p:sp>
        <p:nvSpPr>
          <p:cNvPr id="4" name="Slide Number Placeholder 3">
            <a:extLst>
              <a:ext uri="{FF2B5EF4-FFF2-40B4-BE49-F238E27FC236}">
                <a16:creationId xmlns:a16="http://schemas.microsoft.com/office/drawing/2014/main" id="{140B1AC6-33B1-459E-95BC-4AE47D6684F0}"/>
              </a:ext>
            </a:extLst>
          </p:cNvPr>
          <p:cNvSpPr>
            <a:spLocks noGrp="1"/>
          </p:cNvSpPr>
          <p:nvPr>
            <p:ph type="sldNum" sz="quarter" idx="12"/>
          </p:nvPr>
        </p:nvSpPr>
        <p:spPr>
          <a:xfrm>
            <a:off x="7981950" y="6356351"/>
            <a:ext cx="2057400" cy="365125"/>
          </a:xfrm>
        </p:spPr>
        <p:txBody>
          <a:bodyPr vert="horz" lIns="91440" tIns="45720" rIns="91440" bIns="45720" rtlCol="0" anchor="ctr">
            <a:normAutofit/>
          </a:bodyPr>
          <a:lstStyle/>
          <a:p>
            <a:pPr defTabSz="457200">
              <a:spcAft>
                <a:spcPts val="600"/>
              </a:spcAft>
            </a:pPr>
            <a:fld id="{B6F15528-21DE-4FAA-801E-634DDDAF4B2B}" type="slidenum">
              <a:rPr lang="en-US">
                <a:solidFill>
                  <a:srgbClr val="FFFFFF"/>
                </a:solidFill>
              </a:rPr>
              <a:pPr defTabSz="457200">
                <a:spcAft>
                  <a:spcPts val="600"/>
                </a:spcAft>
              </a:pPr>
              <a:t>23</a:t>
            </a:fld>
            <a:endParaRPr lang="en-US">
              <a:solidFill>
                <a:srgbClr val="FFFFFF"/>
              </a:solidFill>
            </a:endParaRPr>
          </a:p>
        </p:txBody>
      </p:sp>
    </p:spTree>
    <p:extLst>
      <p:ext uri="{BB962C8B-B14F-4D97-AF65-F5344CB8AC3E}">
        <p14:creationId xmlns:p14="http://schemas.microsoft.com/office/powerpoint/2010/main" val="20192770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e efficiency of US shale oil drilling and production | Energy Matters">
            <a:extLst>
              <a:ext uri="{FF2B5EF4-FFF2-40B4-BE49-F238E27FC236}">
                <a16:creationId xmlns:a16="http://schemas.microsoft.com/office/drawing/2014/main" id="{566BD9A0-5AAC-44F5-BD4E-F39DF0A2810C}"/>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4289" r="1" b="1"/>
          <a:stretch/>
        </p:blipFill>
        <p:spPr bwMode="auto">
          <a:xfrm>
            <a:off x="2266950" y="1152672"/>
            <a:ext cx="7600950" cy="4492277"/>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6F733F6D-AADF-45A9-865C-F6FDA5BE2E2D}"/>
              </a:ext>
            </a:extLst>
          </p:cNvPr>
          <p:cNvSpPr>
            <a:spLocks noGrp="1"/>
          </p:cNvSpPr>
          <p:nvPr>
            <p:ph type="sldNum" sz="quarter" idx="12"/>
          </p:nvPr>
        </p:nvSpPr>
        <p:spPr>
          <a:xfrm>
            <a:off x="7981950" y="6356351"/>
            <a:ext cx="2057400" cy="365125"/>
          </a:xfrm>
        </p:spPr>
        <p:txBody>
          <a:bodyPr vert="horz" lIns="91440" tIns="45720" rIns="91440" bIns="45720" rtlCol="0" anchor="ctr">
            <a:normAutofit/>
          </a:bodyPr>
          <a:lstStyle/>
          <a:p>
            <a:pPr>
              <a:spcAft>
                <a:spcPts val="600"/>
              </a:spcAft>
            </a:pPr>
            <a:fld id="{B6F15528-21DE-4FAA-801E-634DDDAF4B2B}" type="slidenum">
              <a:rPr lang="en-US"/>
              <a:pPr>
                <a:spcAft>
                  <a:spcPts val="600"/>
                </a:spcAft>
              </a:pPr>
              <a:t>24</a:t>
            </a:fld>
            <a:endParaRPr lang="en-US"/>
          </a:p>
        </p:txBody>
      </p:sp>
    </p:spTree>
    <p:extLst>
      <p:ext uri="{BB962C8B-B14F-4D97-AF65-F5344CB8AC3E}">
        <p14:creationId xmlns:p14="http://schemas.microsoft.com/office/powerpoint/2010/main" val="21775462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DA75A-0038-4883-8CA9-C3D8BD945AA1}"/>
              </a:ext>
            </a:extLst>
          </p:cNvPr>
          <p:cNvSpPr>
            <a:spLocks noGrp="1"/>
          </p:cNvSpPr>
          <p:nvPr>
            <p:ph type="title"/>
          </p:nvPr>
        </p:nvSpPr>
        <p:spPr>
          <a:xfrm>
            <a:off x="1976203" y="0"/>
            <a:ext cx="8229600" cy="685800"/>
          </a:xfrm>
        </p:spPr>
        <p:txBody>
          <a:bodyPr>
            <a:normAutofit fontScale="90000"/>
          </a:bodyPr>
          <a:lstStyle/>
          <a:p>
            <a:r>
              <a:rPr lang="en-US" dirty="0">
                <a:solidFill>
                  <a:srgbClr val="00A44A"/>
                </a:solidFill>
              </a:rPr>
              <a:t>Formation of crude oil</a:t>
            </a:r>
          </a:p>
        </p:txBody>
      </p:sp>
      <p:sp>
        <p:nvSpPr>
          <p:cNvPr id="3" name="Content Placeholder 2">
            <a:extLst>
              <a:ext uri="{FF2B5EF4-FFF2-40B4-BE49-F238E27FC236}">
                <a16:creationId xmlns:a16="http://schemas.microsoft.com/office/drawing/2014/main" id="{48983217-D9F2-4A07-AB52-3504BBB5F8D1}"/>
              </a:ext>
            </a:extLst>
          </p:cNvPr>
          <p:cNvSpPr>
            <a:spLocks noGrp="1"/>
          </p:cNvSpPr>
          <p:nvPr>
            <p:ph idx="1"/>
          </p:nvPr>
        </p:nvSpPr>
        <p:spPr>
          <a:xfrm>
            <a:off x="1524000" y="762001"/>
            <a:ext cx="9144000" cy="5959475"/>
          </a:xfrm>
        </p:spPr>
        <p:txBody>
          <a:bodyPr>
            <a:normAutofit fontScale="62500" lnSpcReduction="20000"/>
          </a:bodyPr>
          <a:lstStyle/>
          <a:p>
            <a:r>
              <a:rPr lang="en-US" dirty="0"/>
              <a:t>To date, it is generally agreed that crude petroleum oil was formed from decaying plants and vegetables and dead animals and converted to oil by the action of high pressure and high temperature under the earth’s surface, and by the action of the biological activities of micro-organisms. </a:t>
            </a:r>
          </a:p>
          <a:p>
            <a:r>
              <a:rPr lang="en-US" dirty="0"/>
              <a:t>Organic materials of plant or animal origin accumulate in the lowest places, usually in the crevices, low-lying land, sea bed, coral reefs, etc., and are gradually buried under the surface of Earth. Thus, huge amounts of organic matter are trapped layer after layer in the earth’s crust and rock. Rocks that bear these organic layers are called sedimentary rocks. Several kilometers below the earth’s surface, organic sediments are decayed biologically to a mass, known as kerogen, which has a very high mass of organic-to-inorganic ratio favorable for conversion to hydrocarbon. </a:t>
            </a:r>
          </a:p>
          <a:p>
            <a:r>
              <a:rPr lang="en-US" dirty="0"/>
              <a:t>The temperature of Earth increases with depth (geothermal gradient) at the rate of approximately 30°C per kilometer. Thus, at a depth of 4–5 km, called kitchen by geologists, temperatures of 120°C–150°C exist where kerogen is converted to hydrocarbon oil under very high pressure of rocks and soil. But this conversion takes millions of years (geological time period) to complete.</a:t>
            </a:r>
          </a:p>
          <a:p>
            <a:r>
              <a:rPr lang="en-US" dirty="0"/>
              <a:t>Methane is also formed </a:t>
            </a:r>
            <a:r>
              <a:rPr lang="en-US" dirty="0" err="1"/>
              <a:t>thermogenically</a:t>
            </a:r>
            <a:r>
              <a:rPr lang="en-US" dirty="0"/>
              <a:t> (i.e., thermal conversion of kerogen) along with biogenic methane already present before the formation of crude oil. </a:t>
            </a:r>
          </a:p>
          <a:p>
            <a:r>
              <a:rPr lang="en-US" dirty="0"/>
              <a:t>Migration of oil with gas occurs within the rock layers by the pressure gradient from high to low pressure zones. The formation of crude (or crude deposit) oil has been found in the sedimentary porous rock layers trapped under the hard and impervious igneous rock layers. Crude oil and gas accumulate in the pores of the sedimentary rocky layer as shown in next Figure. This formation may be found from a few kilometers (as deep as 2 km and as deep as 7 km) below the earth’s surface.</a:t>
            </a:r>
          </a:p>
        </p:txBody>
      </p:sp>
      <p:sp>
        <p:nvSpPr>
          <p:cNvPr id="5" name="Slide Number Placeholder 4">
            <a:extLst>
              <a:ext uri="{FF2B5EF4-FFF2-40B4-BE49-F238E27FC236}">
                <a16:creationId xmlns:a16="http://schemas.microsoft.com/office/drawing/2014/main" id="{107FF1DA-FA74-473E-837A-7051D123DFCC}"/>
              </a:ext>
            </a:extLst>
          </p:cNvPr>
          <p:cNvSpPr>
            <a:spLocks noGrp="1"/>
          </p:cNvSpPr>
          <p:nvPr>
            <p:ph type="sldNum" sz="quarter" idx="12"/>
          </p:nvPr>
        </p:nvSpPr>
        <p:spPr/>
        <p:txBody>
          <a:bodyPr/>
          <a:lstStyle/>
          <a:p>
            <a:fld id="{B6F15528-21DE-4FAA-801E-634DDDAF4B2B}" type="slidenum">
              <a:rPr lang="en-US" smtClean="0"/>
              <a:pPr/>
              <a:t>25</a:t>
            </a:fld>
            <a:endParaRPr lang="en-US"/>
          </a:p>
        </p:txBody>
      </p:sp>
    </p:spTree>
    <p:extLst>
      <p:ext uri="{BB962C8B-B14F-4D97-AF65-F5344CB8AC3E}">
        <p14:creationId xmlns:p14="http://schemas.microsoft.com/office/powerpoint/2010/main" val="14709700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06D1245-75F4-4F3D-9B78-71BD5E846ECF}"/>
              </a:ext>
            </a:extLst>
          </p:cNvPr>
          <p:cNvSpPr>
            <a:spLocks noGrp="1"/>
          </p:cNvSpPr>
          <p:nvPr>
            <p:ph type="sldNum" sz="quarter" idx="12"/>
          </p:nvPr>
        </p:nvSpPr>
        <p:spPr/>
        <p:txBody>
          <a:bodyPr/>
          <a:lstStyle/>
          <a:p>
            <a:fld id="{B6F15528-21DE-4FAA-801E-634DDDAF4B2B}" type="slidenum">
              <a:rPr lang="en-US" smtClean="0"/>
              <a:pPr/>
              <a:t>26</a:t>
            </a:fld>
            <a:endParaRPr lang="en-US"/>
          </a:p>
        </p:txBody>
      </p:sp>
      <p:pic>
        <p:nvPicPr>
          <p:cNvPr id="3" name="Picture 2">
            <a:extLst>
              <a:ext uri="{FF2B5EF4-FFF2-40B4-BE49-F238E27FC236}">
                <a16:creationId xmlns:a16="http://schemas.microsoft.com/office/drawing/2014/main" id="{6DF7BDF6-CF21-424D-8283-C0A074E2889A}"/>
              </a:ext>
            </a:extLst>
          </p:cNvPr>
          <p:cNvPicPr>
            <a:picLocks noChangeAspect="1"/>
          </p:cNvPicPr>
          <p:nvPr/>
        </p:nvPicPr>
        <p:blipFill>
          <a:blip r:embed="rId2"/>
          <a:stretch>
            <a:fillRect/>
          </a:stretch>
        </p:blipFill>
        <p:spPr>
          <a:xfrm>
            <a:off x="1600200" y="281757"/>
            <a:ext cx="9067800" cy="6294487"/>
          </a:xfrm>
          <a:prstGeom prst="rect">
            <a:avLst/>
          </a:prstGeom>
        </p:spPr>
      </p:pic>
    </p:spTree>
    <p:extLst>
      <p:ext uri="{BB962C8B-B14F-4D97-AF65-F5344CB8AC3E}">
        <p14:creationId xmlns:p14="http://schemas.microsoft.com/office/powerpoint/2010/main" val="29782782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a:xfrm>
            <a:off x="2152650" y="365126"/>
            <a:ext cx="7886700" cy="1325563"/>
          </a:xfrm>
        </p:spPr>
        <p:txBody>
          <a:bodyPr>
            <a:normAutofit/>
          </a:bodyPr>
          <a:lstStyle/>
          <a:p>
            <a:pPr eaLnBrk="1" hangingPunct="1"/>
            <a:r>
              <a:rPr lang="en-US" sz="4700" b="1">
                <a:latin typeface="Times New Roman" pitchFamily="18" charset="0"/>
                <a:cs typeface="Times New Roman" pitchFamily="18" charset="0"/>
              </a:rPr>
              <a:t>What are Oil and Gas?</a:t>
            </a:r>
          </a:p>
        </p:txBody>
      </p:sp>
      <p:sp>
        <p:nvSpPr>
          <p:cNvPr id="14340" name="Rectangle 3"/>
          <p:cNvSpPr>
            <a:spLocks noGrp="1" noChangeArrowheads="1"/>
          </p:cNvSpPr>
          <p:nvPr>
            <p:ph type="body" idx="1"/>
          </p:nvPr>
        </p:nvSpPr>
        <p:spPr>
          <a:xfrm>
            <a:off x="2152650" y="1929384"/>
            <a:ext cx="7886700" cy="4251960"/>
          </a:xfrm>
        </p:spPr>
        <p:txBody>
          <a:bodyPr>
            <a:normAutofit/>
          </a:bodyPr>
          <a:lstStyle/>
          <a:p>
            <a:pPr eaLnBrk="1" hangingPunct="1"/>
            <a:r>
              <a:rPr lang="en-US" sz="1900">
                <a:latin typeface="Times New Roman" pitchFamily="18" charset="0"/>
                <a:cs typeface="Times New Roman" pitchFamily="18" charset="0"/>
              </a:rPr>
              <a:t>Oil and Gas are substances found within the earth’s crust.</a:t>
            </a:r>
          </a:p>
          <a:p>
            <a:pPr eaLnBrk="1" hangingPunct="1"/>
            <a:r>
              <a:rPr lang="en-US" sz="1900">
                <a:latin typeface="Times New Roman" pitchFamily="18" charset="0"/>
                <a:cs typeface="Times New Roman" pitchFamily="18" charset="0"/>
              </a:rPr>
              <a:t>They are thought to come from decomposed plant and animal matter.</a:t>
            </a:r>
          </a:p>
          <a:p>
            <a:pPr eaLnBrk="1" hangingPunct="1"/>
            <a:r>
              <a:rPr lang="en-US" sz="1900">
                <a:latin typeface="Times New Roman" pitchFamily="18" charset="0"/>
                <a:cs typeface="Times New Roman" pitchFamily="18" charset="0"/>
              </a:rPr>
              <a:t>Scientists believe the plants and animals died long ago, and were slowly buried by thick layers of sediments. Over a long period of time, and with pressure and temperature, the organic materials were converted into the oil and gas which are found today.</a:t>
            </a:r>
          </a:p>
          <a:p>
            <a:pPr eaLnBrk="1" hangingPunct="1">
              <a:buFontTx/>
              <a:buNone/>
            </a:pPr>
            <a:endParaRPr lang="en-US" sz="1900">
              <a:latin typeface="Times New Roman" pitchFamily="18" charset="0"/>
              <a:cs typeface="Times New Roman" pitchFamily="18" charset="0"/>
            </a:endParaRPr>
          </a:p>
          <a:p>
            <a:pPr eaLnBrk="1" hangingPunct="1">
              <a:buFontTx/>
              <a:buNone/>
            </a:pPr>
            <a:r>
              <a:rPr lang="en-US" sz="1900">
                <a:latin typeface="Times New Roman" pitchFamily="18" charset="0"/>
                <a:cs typeface="Times New Roman" pitchFamily="18" charset="0"/>
              </a:rPr>
              <a:t>(For example, we know that present day garbage  dumps give off methane gas)</a:t>
            </a:r>
          </a:p>
          <a:p>
            <a:pPr eaLnBrk="1" hangingPunct="1">
              <a:buFontTx/>
              <a:buNone/>
            </a:pPr>
            <a:endParaRPr lang="en-US" sz="1900" i="1">
              <a:latin typeface="Times New Roman" pitchFamily="18" charset="0"/>
              <a:cs typeface="Times New Roman" pitchFamily="18" charset="0"/>
            </a:endParaRPr>
          </a:p>
          <a:p>
            <a:pPr>
              <a:buNone/>
            </a:pPr>
            <a:r>
              <a:rPr lang="en-US" sz="1900" i="1">
                <a:latin typeface="Times New Roman" pitchFamily="18" charset="0"/>
                <a:cs typeface="Times New Roman" pitchFamily="18" charset="0"/>
              </a:rPr>
              <a:t>**</a:t>
            </a:r>
            <a:r>
              <a:rPr lang="en-US" sz="1900" b="1"/>
              <a:t> On average</a:t>
            </a:r>
            <a:r>
              <a:rPr lang="en-US" sz="1900"/>
              <a:t>, the temperature increases by about </a:t>
            </a:r>
            <a:r>
              <a:rPr lang="en-US" sz="1900" b="1">
                <a:hlinkClick r:id="rId2" tooltip="Celsius">
                  <a:extLst>
                    <a:ext uri="{A12FA001-AC4F-418D-AE19-62706E023703}">
                      <ahyp:hlinkClr xmlns:ahyp="http://schemas.microsoft.com/office/drawing/2018/hyperlinkcolor" val="tx"/>
                    </a:ext>
                  </a:extLst>
                </a:hlinkClick>
              </a:rPr>
              <a:t>25°C</a:t>
            </a:r>
            <a:r>
              <a:rPr lang="en-US" sz="1900"/>
              <a:t> for every </a:t>
            </a:r>
            <a:r>
              <a:rPr lang="en-US" sz="1900">
                <a:hlinkClick r:id="rId3" tooltip="Kilometer">
                  <a:extLst>
                    <a:ext uri="{A12FA001-AC4F-418D-AE19-62706E023703}">
                      <ahyp:hlinkClr xmlns:ahyp="http://schemas.microsoft.com/office/drawing/2018/hyperlinkcolor" val="tx"/>
                    </a:ext>
                  </a:extLst>
                </a:hlinkClick>
              </a:rPr>
              <a:t>kilometer</a:t>
            </a:r>
            <a:r>
              <a:rPr lang="en-US" sz="1900"/>
              <a:t> of depth</a:t>
            </a:r>
            <a:endParaRPr lang="en-US" sz="1900" i="1">
              <a:latin typeface="Times New Roman" pitchFamily="18" charset="0"/>
              <a:cs typeface="Times New Roman" pitchFamily="18" charset="0"/>
            </a:endParaRPr>
          </a:p>
        </p:txBody>
      </p:sp>
      <p:sp>
        <p:nvSpPr>
          <p:cNvPr id="3" name="Slide Number Placeholder 2">
            <a:extLst>
              <a:ext uri="{FF2B5EF4-FFF2-40B4-BE49-F238E27FC236}">
                <a16:creationId xmlns:a16="http://schemas.microsoft.com/office/drawing/2014/main" id="{CE080EEA-C4B6-4C9E-9DB0-C2C0A67E8B6A}"/>
              </a:ext>
            </a:extLst>
          </p:cNvPr>
          <p:cNvSpPr>
            <a:spLocks noGrp="1"/>
          </p:cNvSpPr>
          <p:nvPr>
            <p:ph type="sldNum" sz="quarter" idx="12"/>
          </p:nvPr>
        </p:nvSpPr>
        <p:spPr>
          <a:xfrm>
            <a:off x="7981950" y="6356351"/>
            <a:ext cx="2057400" cy="365125"/>
          </a:xfrm>
        </p:spPr>
        <p:txBody>
          <a:bodyPr>
            <a:normAutofit/>
          </a:bodyPr>
          <a:lstStyle/>
          <a:p>
            <a:pPr>
              <a:spcAft>
                <a:spcPts val="600"/>
              </a:spcAft>
            </a:pPr>
            <a:fld id="{B6F15528-21DE-4FAA-801E-634DDDAF4B2B}" type="slidenum">
              <a:rPr lang="en-US"/>
              <a:pPr>
                <a:spcAft>
                  <a:spcPts val="600"/>
                </a:spcAft>
              </a:pPr>
              <a:t>27</a:t>
            </a:fld>
            <a:endParaRPr lang="en-US"/>
          </a:p>
        </p:txBody>
      </p:sp>
    </p:spTree>
    <p:extLst>
      <p:ext uri="{BB962C8B-B14F-4D97-AF65-F5344CB8AC3E}">
        <p14:creationId xmlns:p14="http://schemas.microsoft.com/office/powerpoint/2010/main" val="2489331554"/>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AF2DA83-E7DC-4AC0-889F-0CBE3066F482}"/>
              </a:ext>
            </a:extLst>
          </p:cNvPr>
          <p:cNvSpPr>
            <a:spLocks noGrp="1"/>
          </p:cNvSpPr>
          <p:nvPr>
            <p:ph type="sldNum" sz="quarter" idx="12"/>
          </p:nvPr>
        </p:nvSpPr>
        <p:spPr/>
        <p:txBody>
          <a:bodyPr/>
          <a:lstStyle/>
          <a:p>
            <a:fld id="{B6F15528-21DE-4FAA-801E-634DDDAF4B2B}" type="slidenum">
              <a:rPr lang="en-US" smtClean="0"/>
              <a:pPr/>
              <a:t>28</a:t>
            </a:fld>
            <a:endParaRPr lang="en-US"/>
          </a:p>
        </p:txBody>
      </p:sp>
      <p:pic>
        <p:nvPicPr>
          <p:cNvPr id="2050" name="Picture 2">
            <a:extLst>
              <a:ext uri="{FF2B5EF4-FFF2-40B4-BE49-F238E27FC236}">
                <a16:creationId xmlns:a16="http://schemas.microsoft.com/office/drawing/2014/main" id="{EFDB0CC5-A637-457F-B991-622A67777A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0"/>
            <a:ext cx="9143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2823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7653AA-8E5B-4774-9CF2-68237417C529}"/>
              </a:ext>
            </a:extLst>
          </p:cNvPr>
          <p:cNvSpPr>
            <a:spLocks noGrp="1"/>
          </p:cNvSpPr>
          <p:nvPr>
            <p:ph type="title"/>
          </p:nvPr>
        </p:nvSpPr>
        <p:spPr>
          <a:xfrm>
            <a:off x="1950499" y="191643"/>
            <a:ext cx="8228346" cy="915162"/>
          </a:xfrm>
        </p:spPr>
        <p:txBody>
          <a:bodyPr anchor="b">
            <a:normAutofit/>
          </a:bodyPr>
          <a:lstStyle/>
          <a:p>
            <a:pPr>
              <a:lnSpc>
                <a:spcPct val="90000"/>
              </a:lnSpc>
            </a:pPr>
            <a:r>
              <a:rPr lang="en-US" sz="3300" dirty="0"/>
              <a:t>Variation of pressure with depth in earth</a:t>
            </a:r>
          </a:p>
        </p:txBody>
      </p:sp>
      <p:sp>
        <p:nvSpPr>
          <p:cNvPr id="4" name="Content Placeholder 3">
            <a:extLst>
              <a:ext uri="{FF2B5EF4-FFF2-40B4-BE49-F238E27FC236}">
                <a16:creationId xmlns:a16="http://schemas.microsoft.com/office/drawing/2014/main" id="{BB49504F-1B05-4193-8DA7-DF90B7301271}"/>
              </a:ext>
            </a:extLst>
          </p:cNvPr>
          <p:cNvSpPr>
            <a:spLocks noGrp="1"/>
          </p:cNvSpPr>
          <p:nvPr>
            <p:ph idx="1"/>
          </p:nvPr>
        </p:nvSpPr>
        <p:spPr>
          <a:xfrm>
            <a:off x="1997202" y="2660904"/>
            <a:ext cx="3614166" cy="3547872"/>
          </a:xfrm>
        </p:spPr>
        <p:txBody>
          <a:bodyPr anchor="t">
            <a:normAutofit/>
          </a:bodyPr>
          <a:lstStyle/>
          <a:p>
            <a:endParaRPr lang="en-US" sz="1900"/>
          </a:p>
        </p:txBody>
      </p:sp>
      <p:pic>
        <p:nvPicPr>
          <p:cNvPr id="3074" name="Picture 2" descr="The pressure at different depths in the Earth's interior | Download  Scientific Diagram">
            <a:extLst>
              <a:ext uri="{FF2B5EF4-FFF2-40B4-BE49-F238E27FC236}">
                <a16:creationId xmlns:a16="http://schemas.microsoft.com/office/drawing/2014/main" id="{883061FB-C847-4968-972E-7DCD95FECD8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97202" y="1309148"/>
            <a:ext cx="8042148" cy="5047202"/>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5F4FF967-0F9A-46B8-A411-415C5C74BC60}"/>
              </a:ext>
            </a:extLst>
          </p:cNvPr>
          <p:cNvSpPr>
            <a:spLocks noGrp="1"/>
          </p:cNvSpPr>
          <p:nvPr>
            <p:ph type="sldNum" sz="quarter" idx="12"/>
          </p:nvPr>
        </p:nvSpPr>
        <p:spPr>
          <a:xfrm>
            <a:off x="7981950" y="6356351"/>
            <a:ext cx="2057400" cy="365125"/>
          </a:xfrm>
        </p:spPr>
        <p:txBody>
          <a:bodyPr>
            <a:normAutofit/>
          </a:bodyPr>
          <a:lstStyle/>
          <a:p>
            <a:pPr>
              <a:spcAft>
                <a:spcPts val="600"/>
              </a:spcAft>
            </a:pPr>
            <a:fld id="{B6F15528-21DE-4FAA-801E-634DDDAF4B2B}" type="slidenum">
              <a:rPr lang="en-US" smtClean="0"/>
              <a:pPr>
                <a:spcAft>
                  <a:spcPts val="600"/>
                </a:spcAft>
              </a:pPr>
              <a:t>29</a:t>
            </a:fld>
            <a:endParaRPr lang="en-US"/>
          </a:p>
        </p:txBody>
      </p:sp>
    </p:spTree>
    <p:extLst>
      <p:ext uri="{BB962C8B-B14F-4D97-AF65-F5344CB8AC3E}">
        <p14:creationId xmlns:p14="http://schemas.microsoft.com/office/powerpoint/2010/main" val="21829619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E75DE-AACD-4914-A6E7-05C32F0E3CAF}"/>
              </a:ext>
            </a:extLst>
          </p:cNvPr>
          <p:cNvSpPr>
            <a:spLocks noGrp="1"/>
          </p:cNvSpPr>
          <p:nvPr>
            <p:ph type="title"/>
          </p:nvPr>
        </p:nvSpPr>
        <p:spPr>
          <a:xfrm>
            <a:off x="1758544" y="3433763"/>
            <a:ext cx="2397759" cy="2743200"/>
          </a:xfrm>
        </p:spPr>
        <p:txBody>
          <a:bodyPr anchor="t">
            <a:normAutofit/>
          </a:bodyPr>
          <a:lstStyle/>
          <a:p>
            <a:r>
              <a:rPr lang="en-US" sz="3600">
                <a:solidFill>
                  <a:schemeClr val="bg1"/>
                </a:solidFill>
              </a:rPr>
              <a:t>What is petroleum? </a:t>
            </a:r>
          </a:p>
        </p:txBody>
      </p:sp>
      <p:pic>
        <p:nvPicPr>
          <p:cNvPr id="8" name="Graphic 7" descr="Mining Tools">
            <a:extLst>
              <a:ext uri="{FF2B5EF4-FFF2-40B4-BE49-F238E27FC236}">
                <a16:creationId xmlns:a16="http://schemas.microsoft.com/office/drawing/2014/main" id="{59DF6A71-BAF4-401A-89AA-E909AB85152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75703" y="2236844"/>
            <a:ext cx="685800" cy="685800"/>
          </a:xfrm>
          <a:prstGeom prst="rect">
            <a:avLst/>
          </a:prstGeom>
        </p:spPr>
      </p:pic>
      <p:sp>
        <p:nvSpPr>
          <p:cNvPr id="3" name="Content Placeholder 2">
            <a:extLst>
              <a:ext uri="{FF2B5EF4-FFF2-40B4-BE49-F238E27FC236}">
                <a16:creationId xmlns:a16="http://schemas.microsoft.com/office/drawing/2014/main" id="{9B29D8B6-788B-443F-B226-0BD1B3964629}"/>
              </a:ext>
            </a:extLst>
          </p:cNvPr>
          <p:cNvSpPr>
            <a:spLocks noGrp="1"/>
          </p:cNvSpPr>
          <p:nvPr>
            <p:ph idx="1"/>
          </p:nvPr>
        </p:nvSpPr>
        <p:spPr>
          <a:xfrm>
            <a:off x="4772040" y="641615"/>
            <a:ext cx="5467349" cy="5533496"/>
          </a:xfrm>
        </p:spPr>
        <p:txBody>
          <a:bodyPr anchor="ctr">
            <a:normAutofit lnSpcReduction="10000"/>
          </a:bodyPr>
          <a:lstStyle/>
          <a:p>
            <a:pPr>
              <a:lnSpc>
                <a:spcPct val="90000"/>
              </a:lnSpc>
            </a:pPr>
            <a:r>
              <a:rPr lang="en-US" sz="2200" dirty="0"/>
              <a:t>The word </a:t>
            </a:r>
            <a:r>
              <a:rPr lang="en-US" sz="2200" i="1" dirty="0"/>
              <a:t>petroleum </a:t>
            </a:r>
            <a:r>
              <a:rPr lang="en-US" sz="2200" dirty="0"/>
              <a:t>is derived from the Latin words for rock (</a:t>
            </a:r>
            <a:r>
              <a:rPr lang="en-US" sz="2200" dirty="0" err="1"/>
              <a:t>petra</a:t>
            </a:r>
            <a:r>
              <a:rPr lang="en-US" sz="2200" dirty="0"/>
              <a:t>) and oleum (oil).</a:t>
            </a:r>
          </a:p>
          <a:p>
            <a:pPr>
              <a:lnSpc>
                <a:spcPct val="90000"/>
              </a:lnSpc>
            </a:pPr>
            <a:r>
              <a:rPr lang="en-US" sz="2200" dirty="0">
                <a:solidFill>
                  <a:srgbClr val="0070C0"/>
                </a:solidFill>
              </a:rPr>
              <a:t>It is found in the form of gas and/or liquid phases in porous rock structures. </a:t>
            </a:r>
          </a:p>
          <a:p>
            <a:pPr>
              <a:lnSpc>
                <a:spcPct val="90000"/>
              </a:lnSpc>
            </a:pPr>
            <a:r>
              <a:rPr lang="en-US" sz="2200" dirty="0"/>
              <a:t>Both gases and liquids are rich mixtures of organic components consisting of carbon and hydrogen and hence are known as hydrocarbons in general. Usually, these are available in the sub-surface of Earth in the porous rocks known as sedimentary basins. </a:t>
            </a:r>
          </a:p>
          <a:p>
            <a:pPr>
              <a:lnSpc>
                <a:spcPct val="90000"/>
              </a:lnSpc>
            </a:pPr>
            <a:r>
              <a:rPr lang="en-US" sz="2200" dirty="0">
                <a:solidFill>
                  <a:srgbClr val="0070C0"/>
                </a:solidFill>
              </a:rPr>
              <a:t>In the majority of the basins, gas, oil, and water coexist under pressure with methane gas at the cap and oil is sandwiched between the gas and water. </a:t>
            </a:r>
            <a:br>
              <a:rPr lang="en-US" sz="2200" dirty="0"/>
            </a:br>
            <a:endParaRPr lang="en-US" sz="2200" dirty="0"/>
          </a:p>
        </p:txBody>
      </p:sp>
      <p:sp>
        <p:nvSpPr>
          <p:cNvPr id="4" name="Slide Number Placeholder 3">
            <a:extLst>
              <a:ext uri="{FF2B5EF4-FFF2-40B4-BE49-F238E27FC236}">
                <a16:creationId xmlns:a16="http://schemas.microsoft.com/office/drawing/2014/main" id="{2C5C99A1-42EC-4616-BC72-9D8BD43E9936}"/>
              </a:ext>
            </a:extLst>
          </p:cNvPr>
          <p:cNvSpPr>
            <a:spLocks noGrp="1"/>
          </p:cNvSpPr>
          <p:nvPr>
            <p:ph type="sldNum" sz="quarter" idx="12"/>
          </p:nvPr>
        </p:nvSpPr>
        <p:spPr>
          <a:xfrm>
            <a:off x="7981950" y="6356351"/>
            <a:ext cx="2057400" cy="365125"/>
          </a:xfrm>
        </p:spPr>
        <p:txBody>
          <a:bodyPr>
            <a:normAutofit/>
          </a:bodyPr>
          <a:lstStyle/>
          <a:p>
            <a:pPr>
              <a:spcAft>
                <a:spcPts val="600"/>
              </a:spcAft>
            </a:pPr>
            <a:fld id="{B6F15528-21DE-4FAA-801E-634DDDAF4B2B}" type="slidenum">
              <a:rPr lang="en-US" smtClean="0"/>
              <a:pPr>
                <a:spcAft>
                  <a:spcPts val="600"/>
                </a:spcAft>
              </a:pPr>
              <a:t>3</a:t>
            </a:fld>
            <a:endParaRPr lang="en-US"/>
          </a:p>
        </p:txBody>
      </p:sp>
      <mc:AlternateContent xmlns:mc="http://schemas.openxmlformats.org/markup-compatibility/2006">
        <mc:Choice xmlns:p14="http://schemas.microsoft.com/office/powerpoint/2010/main" Requires="p14">
          <p:contentPart p14:bwMode="auto" r:id="rId4">
            <p14:nvContentPartPr>
              <p14:cNvPr id="7" name="Ink 6">
                <a:extLst>
                  <a:ext uri="{FF2B5EF4-FFF2-40B4-BE49-F238E27FC236}">
                    <a16:creationId xmlns:a16="http://schemas.microsoft.com/office/drawing/2014/main" id="{DBA13BDF-8944-4A98-8177-2AE4597BC210}"/>
                  </a:ext>
                </a:extLst>
              </p14:cNvPr>
              <p14:cNvContentPartPr/>
              <p14:nvPr/>
            </p14:nvContentPartPr>
            <p14:xfrm>
              <a:off x="2306086" y="3254123"/>
              <a:ext cx="13680" cy="18720"/>
            </p14:xfrm>
          </p:contentPart>
        </mc:Choice>
        <mc:Fallback>
          <p:pic>
            <p:nvPicPr>
              <p:cNvPr id="7" name="Ink 6">
                <a:extLst>
                  <a:ext uri="{FF2B5EF4-FFF2-40B4-BE49-F238E27FC236}">
                    <a16:creationId xmlns:a16="http://schemas.microsoft.com/office/drawing/2014/main" id="{DBA13BDF-8944-4A98-8177-2AE4597BC210}"/>
                  </a:ext>
                </a:extLst>
              </p:cNvPr>
              <p:cNvPicPr/>
              <p:nvPr/>
            </p:nvPicPr>
            <p:blipFill>
              <a:blip r:embed="rId5"/>
              <a:stretch>
                <a:fillRect/>
              </a:stretch>
            </p:blipFill>
            <p:spPr>
              <a:xfrm>
                <a:off x="2297086" y="3245293"/>
                <a:ext cx="31320" cy="36027"/>
              </a:xfrm>
              <a:prstGeom prst="rect">
                <a:avLst/>
              </a:prstGeom>
            </p:spPr>
          </p:pic>
        </mc:Fallback>
      </mc:AlternateContent>
    </p:spTree>
    <p:extLst>
      <p:ext uri="{BB962C8B-B14F-4D97-AF65-F5344CB8AC3E}">
        <p14:creationId xmlns:p14="http://schemas.microsoft.com/office/powerpoint/2010/main" val="13199944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a:xfrm>
            <a:off x="1524000" y="0"/>
            <a:ext cx="9144000" cy="868362"/>
          </a:xfrm>
          <a:solidFill>
            <a:schemeClr val="accent5">
              <a:lumMod val="75000"/>
            </a:schemeClr>
          </a:solidFill>
        </p:spPr>
        <p:txBody>
          <a:bodyPr>
            <a:normAutofit fontScale="90000"/>
          </a:bodyPr>
          <a:lstStyle/>
          <a:p>
            <a:pPr eaLnBrk="1" hangingPunct="1"/>
            <a:r>
              <a:rPr lang="en-US" sz="4000" b="1" dirty="0">
                <a:solidFill>
                  <a:schemeClr val="bg1"/>
                </a:solidFill>
                <a:latin typeface="Times New Roman" pitchFamily="18" charset="0"/>
                <a:cs typeface="Times New Roman" pitchFamily="18" charset="0"/>
              </a:rPr>
              <a:t>What else do we know about Oil and Gas? </a:t>
            </a:r>
          </a:p>
        </p:txBody>
      </p:sp>
      <p:sp>
        <p:nvSpPr>
          <p:cNvPr id="15364" name="Rectangle 3"/>
          <p:cNvSpPr>
            <a:spLocks noGrp="1" noChangeArrowheads="1"/>
          </p:cNvSpPr>
          <p:nvPr>
            <p:ph type="body" sz="half" idx="1"/>
          </p:nvPr>
        </p:nvSpPr>
        <p:spPr>
          <a:xfrm>
            <a:off x="1524000" y="1600200"/>
            <a:ext cx="4038600" cy="5257800"/>
          </a:xfrm>
        </p:spPr>
        <p:txBody>
          <a:bodyPr/>
          <a:lstStyle/>
          <a:p>
            <a:pPr algn="just" eaLnBrk="1" hangingPunct="1"/>
            <a:r>
              <a:rPr lang="en-US" sz="2400" dirty="0">
                <a:latin typeface="Times New Roman" pitchFamily="18" charset="0"/>
                <a:cs typeface="Times New Roman" pitchFamily="18" charset="0"/>
              </a:rPr>
              <a:t>Oil in it’s natural state can be thick or thin, black or light colored.</a:t>
            </a:r>
          </a:p>
          <a:p>
            <a:pPr algn="just" eaLnBrk="1" hangingPunct="1"/>
            <a:r>
              <a:rPr lang="en-US" sz="2400" dirty="0">
                <a:latin typeface="Times New Roman" pitchFamily="18" charset="0"/>
                <a:cs typeface="Times New Roman" pitchFamily="18" charset="0"/>
              </a:rPr>
              <a:t>When oil is refined, many products can be obtained:</a:t>
            </a:r>
          </a:p>
          <a:p>
            <a:pPr lvl="1" algn="just" eaLnBrk="1" hangingPunct="1"/>
            <a:r>
              <a:rPr lang="en-US" sz="2000" dirty="0">
                <a:latin typeface="Times New Roman" pitchFamily="18" charset="0"/>
                <a:cs typeface="Times New Roman" pitchFamily="18" charset="0"/>
              </a:rPr>
              <a:t> Energy for power</a:t>
            </a:r>
          </a:p>
          <a:p>
            <a:pPr lvl="1" algn="just" eaLnBrk="1" hangingPunct="1"/>
            <a:r>
              <a:rPr lang="en-US" sz="2000" dirty="0">
                <a:latin typeface="Times New Roman" pitchFamily="18" charset="0"/>
                <a:cs typeface="Times New Roman" pitchFamily="18" charset="0"/>
              </a:rPr>
              <a:t>Gasoline for cars</a:t>
            </a:r>
          </a:p>
          <a:p>
            <a:pPr lvl="1" algn="just" eaLnBrk="1" hangingPunct="1"/>
            <a:r>
              <a:rPr lang="en-US" sz="2000" dirty="0">
                <a:latin typeface="Times New Roman" pitchFamily="18" charset="0"/>
                <a:cs typeface="Times New Roman" pitchFamily="18" charset="0"/>
              </a:rPr>
              <a:t>Diesel fuel for trucks and trains</a:t>
            </a:r>
          </a:p>
          <a:p>
            <a:pPr lvl="1" algn="just" eaLnBrk="1" hangingPunct="1"/>
            <a:r>
              <a:rPr lang="en-US" sz="2000" dirty="0">
                <a:latin typeface="Times New Roman" pitchFamily="18" charset="0"/>
                <a:cs typeface="Times New Roman" pitchFamily="18" charset="0"/>
              </a:rPr>
              <a:t>Hi-octane fuels for vehicle</a:t>
            </a:r>
          </a:p>
          <a:p>
            <a:pPr lvl="1" algn="just" eaLnBrk="1" hangingPunct="1"/>
            <a:r>
              <a:rPr lang="en-US" sz="2000" dirty="0">
                <a:latin typeface="Times New Roman" pitchFamily="18" charset="0"/>
                <a:cs typeface="Times New Roman" pitchFamily="18" charset="0"/>
              </a:rPr>
              <a:t>Heating oil for houses</a:t>
            </a:r>
          </a:p>
        </p:txBody>
      </p:sp>
      <p:sp>
        <p:nvSpPr>
          <p:cNvPr id="15365" name="Rectangle 4"/>
          <p:cNvSpPr>
            <a:spLocks noGrp="1" noChangeArrowheads="1"/>
          </p:cNvSpPr>
          <p:nvPr>
            <p:ph type="body" sz="half" idx="2"/>
          </p:nvPr>
        </p:nvSpPr>
        <p:spPr>
          <a:xfrm>
            <a:off x="5943600" y="3352800"/>
            <a:ext cx="4724400" cy="4495800"/>
          </a:xfrm>
        </p:spPr>
        <p:txBody>
          <a:bodyPr/>
          <a:lstStyle/>
          <a:p>
            <a:pPr algn="just" eaLnBrk="1" hangingPunct="1">
              <a:buFontTx/>
              <a:buNone/>
            </a:pPr>
            <a:r>
              <a:rPr lang="en-US" sz="2400" dirty="0">
                <a:latin typeface="Times New Roman" pitchFamily="18" charset="0"/>
                <a:cs typeface="Times New Roman" pitchFamily="18" charset="0"/>
              </a:rPr>
              <a:t>     Many other materials also come from petroleum:</a:t>
            </a:r>
          </a:p>
          <a:p>
            <a:pPr algn="just" eaLnBrk="1" hangingPunct="1"/>
            <a:r>
              <a:rPr lang="en-US" sz="2400" dirty="0">
                <a:latin typeface="Times New Roman" pitchFamily="18" charset="0"/>
                <a:cs typeface="Times New Roman" pitchFamily="18" charset="0"/>
              </a:rPr>
              <a:t>Plastics</a:t>
            </a:r>
          </a:p>
          <a:p>
            <a:pPr algn="just" eaLnBrk="1" hangingPunct="1"/>
            <a:r>
              <a:rPr lang="en-US" sz="2400" dirty="0">
                <a:latin typeface="Times New Roman" pitchFamily="18" charset="0"/>
                <a:cs typeface="Times New Roman" pitchFamily="18" charset="0"/>
              </a:rPr>
              <a:t>Materials for clothes (example: polyester fabrics)</a:t>
            </a:r>
          </a:p>
          <a:p>
            <a:pPr algn="just" eaLnBrk="1" hangingPunct="1"/>
            <a:r>
              <a:rPr lang="en-US" sz="2400" dirty="0">
                <a:latin typeface="Times New Roman" pitchFamily="18" charset="0"/>
                <a:cs typeface="Times New Roman" pitchFamily="18" charset="0"/>
              </a:rPr>
              <a:t>Chemicals for everyday use</a:t>
            </a:r>
          </a:p>
          <a:p>
            <a:pPr algn="just" eaLnBrk="1" hangingPunct="1"/>
            <a:r>
              <a:rPr lang="en-US" sz="2400" dirty="0">
                <a:latin typeface="Times New Roman" pitchFamily="18" charset="0"/>
                <a:cs typeface="Times New Roman" pitchFamily="18" charset="0"/>
              </a:rPr>
              <a:t>Paints</a:t>
            </a:r>
          </a:p>
          <a:p>
            <a:pPr eaLnBrk="1" hangingPunct="1"/>
            <a:endParaRPr lang="en-US" sz="2400" b="1" dirty="0"/>
          </a:p>
        </p:txBody>
      </p:sp>
      <p:pic>
        <p:nvPicPr>
          <p:cNvPr id="15366" name="Picture 5"/>
          <p:cNvPicPr>
            <a:picLocks noChangeAspect="1" noChangeArrowheads="1"/>
          </p:cNvPicPr>
          <p:nvPr/>
        </p:nvPicPr>
        <p:blipFill>
          <a:blip r:embed="rId2"/>
          <a:srcRect/>
          <a:stretch>
            <a:fillRect/>
          </a:stretch>
        </p:blipFill>
        <p:spPr bwMode="auto">
          <a:xfrm>
            <a:off x="8458200" y="1439056"/>
            <a:ext cx="1981200" cy="1981200"/>
          </a:xfrm>
          <a:prstGeom prst="rect">
            <a:avLst/>
          </a:prstGeom>
          <a:noFill/>
          <a:ln w="9525">
            <a:noFill/>
            <a:miter lim="800000"/>
            <a:headEnd/>
            <a:tailEnd/>
          </a:ln>
        </p:spPr>
      </p:pic>
      <p:sp>
        <p:nvSpPr>
          <p:cNvPr id="3" name="Slide Number Placeholder 2">
            <a:extLst>
              <a:ext uri="{FF2B5EF4-FFF2-40B4-BE49-F238E27FC236}">
                <a16:creationId xmlns:a16="http://schemas.microsoft.com/office/drawing/2014/main" id="{C77FC26C-283D-43C2-A791-76DB1DB9DBB7}"/>
              </a:ext>
            </a:extLst>
          </p:cNvPr>
          <p:cNvSpPr>
            <a:spLocks noGrp="1"/>
          </p:cNvSpPr>
          <p:nvPr>
            <p:ph type="sldNum" sz="quarter" idx="12"/>
          </p:nvPr>
        </p:nvSpPr>
        <p:spPr/>
        <p:txBody>
          <a:bodyPr/>
          <a:lstStyle/>
          <a:p>
            <a:fld id="{B6F15528-21DE-4FAA-801E-634DDDAF4B2B}" type="slidenum">
              <a:rPr lang="en-US" smtClean="0"/>
              <a:pPr/>
              <a:t>30</a:t>
            </a:fld>
            <a:endParaRPr lang="en-US"/>
          </a:p>
        </p:txBody>
      </p:sp>
    </p:spTree>
    <p:extLst>
      <p:ext uri="{BB962C8B-B14F-4D97-AF65-F5344CB8AC3E}">
        <p14:creationId xmlns:p14="http://schemas.microsoft.com/office/powerpoint/2010/main" val="296849173"/>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7A810A2-98D3-4361-8B84-E899412EA240}"/>
              </a:ext>
            </a:extLst>
          </p:cNvPr>
          <p:cNvSpPr>
            <a:spLocks noGrp="1"/>
          </p:cNvSpPr>
          <p:nvPr>
            <p:ph type="title"/>
          </p:nvPr>
        </p:nvSpPr>
        <p:spPr>
          <a:xfrm>
            <a:off x="2152650" y="365126"/>
            <a:ext cx="7886700" cy="1325563"/>
          </a:xfrm>
        </p:spPr>
        <p:txBody>
          <a:bodyPr>
            <a:normAutofit/>
          </a:bodyPr>
          <a:lstStyle/>
          <a:p>
            <a:pPr>
              <a:lnSpc>
                <a:spcPct val="90000"/>
              </a:lnSpc>
            </a:pPr>
            <a:r>
              <a:rPr lang="en-US" sz="4300"/>
              <a:t>Oil Reserves in India</a:t>
            </a:r>
            <a:br>
              <a:rPr lang="en-US" sz="4300"/>
            </a:br>
            <a:endParaRPr lang="en-US" sz="4300"/>
          </a:p>
        </p:txBody>
      </p:sp>
      <p:sp>
        <p:nvSpPr>
          <p:cNvPr id="7" name="Content Placeholder 6">
            <a:extLst>
              <a:ext uri="{FF2B5EF4-FFF2-40B4-BE49-F238E27FC236}">
                <a16:creationId xmlns:a16="http://schemas.microsoft.com/office/drawing/2014/main" id="{3C5BE9D7-3B61-4C20-A28B-53C656EAF3E6}"/>
              </a:ext>
            </a:extLst>
          </p:cNvPr>
          <p:cNvSpPr>
            <a:spLocks noGrp="1"/>
          </p:cNvSpPr>
          <p:nvPr>
            <p:ph idx="1"/>
          </p:nvPr>
        </p:nvSpPr>
        <p:spPr>
          <a:xfrm>
            <a:off x="2152650" y="1929384"/>
            <a:ext cx="7886700" cy="4251960"/>
          </a:xfrm>
        </p:spPr>
        <p:txBody>
          <a:bodyPr>
            <a:normAutofit/>
          </a:bodyPr>
          <a:lstStyle/>
          <a:p>
            <a:r>
              <a:rPr lang="en-US" sz="1900"/>
              <a:t>India holds </a:t>
            </a:r>
            <a:r>
              <a:rPr lang="en-US" sz="1900" b="1"/>
              <a:t>4,728,790,000 barrels of proven oil reserves as of 2016</a:t>
            </a:r>
            <a:r>
              <a:rPr lang="en-US" sz="1900"/>
              <a:t>, ranking </a:t>
            </a:r>
            <a:r>
              <a:rPr lang="en-US" sz="1900" b="1" u="sng">
                <a:hlinkClick r:id="rId2"/>
              </a:rPr>
              <a:t>24th</a:t>
            </a:r>
            <a:r>
              <a:rPr lang="en-US" sz="1900"/>
              <a:t> in the world and accounting for about 0.3% of the world's total oil reserves of 1,650,585,140,000 barrels.</a:t>
            </a:r>
            <a:br>
              <a:rPr lang="en-US" sz="1900"/>
            </a:br>
            <a:br>
              <a:rPr lang="en-US" sz="1900"/>
            </a:br>
            <a:r>
              <a:rPr lang="en-US" sz="1900"/>
              <a:t>India has proven reserves equivalent to </a:t>
            </a:r>
            <a:r>
              <a:rPr lang="en-US" sz="1900" b="1"/>
              <a:t>2.9 times its annual consumption</a:t>
            </a:r>
            <a:r>
              <a:rPr lang="en-US" sz="1900"/>
              <a:t>. This means that, without imports, there would be about </a:t>
            </a:r>
            <a:r>
              <a:rPr lang="en-US" sz="1900" b="1"/>
              <a:t>3 years of oil left </a:t>
            </a:r>
            <a:r>
              <a:rPr lang="en-US" sz="1900"/>
              <a:t>(at current consumption levels and excluding unproven reserves).</a:t>
            </a:r>
          </a:p>
        </p:txBody>
      </p:sp>
      <p:sp>
        <p:nvSpPr>
          <p:cNvPr id="5" name="Slide Number Placeholder 4">
            <a:extLst>
              <a:ext uri="{FF2B5EF4-FFF2-40B4-BE49-F238E27FC236}">
                <a16:creationId xmlns:a16="http://schemas.microsoft.com/office/drawing/2014/main" id="{66988854-FFF8-4F9F-999C-ED9139246DED}"/>
              </a:ext>
            </a:extLst>
          </p:cNvPr>
          <p:cNvSpPr>
            <a:spLocks noGrp="1"/>
          </p:cNvSpPr>
          <p:nvPr>
            <p:ph type="sldNum" sz="quarter" idx="12"/>
          </p:nvPr>
        </p:nvSpPr>
        <p:spPr>
          <a:xfrm>
            <a:off x="7981950" y="6356351"/>
            <a:ext cx="2057400" cy="365125"/>
          </a:xfrm>
        </p:spPr>
        <p:txBody>
          <a:bodyPr>
            <a:normAutofit/>
          </a:bodyPr>
          <a:lstStyle/>
          <a:p>
            <a:pPr>
              <a:spcAft>
                <a:spcPts val="600"/>
              </a:spcAft>
            </a:pPr>
            <a:fld id="{B6F15528-21DE-4FAA-801E-634DDDAF4B2B}" type="slidenum">
              <a:rPr lang="en-US"/>
              <a:pPr>
                <a:spcAft>
                  <a:spcPts val="600"/>
                </a:spcAft>
              </a:pPr>
              <a:t>31</a:t>
            </a:fld>
            <a:endParaRPr lang="en-US"/>
          </a:p>
        </p:txBody>
      </p:sp>
    </p:spTree>
    <p:extLst>
      <p:ext uri="{BB962C8B-B14F-4D97-AF65-F5344CB8AC3E}">
        <p14:creationId xmlns:p14="http://schemas.microsoft.com/office/powerpoint/2010/main" val="32013721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6C800-FF06-42EC-A249-E84304A8C008}"/>
              </a:ext>
            </a:extLst>
          </p:cNvPr>
          <p:cNvSpPr>
            <a:spLocks noGrp="1"/>
          </p:cNvSpPr>
          <p:nvPr>
            <p:ph type="title"/>
          </p:nvPr>
        </p:nvSpPr>
        <p:spPr>
          <a:xfrm>
            <a:off x="1966210" y="1"/>
            <a:ext cx="8229600" cy="715961"/>
          </a:xfrm>
          <a:solidFill>
            <a:schemeClr val="accent6">
              <a:lumMod val="40000"/>
              <a:lumOff val="60000"/>
            </a:schemeClr>
          </a:solidFill>
        </p:spPr>
        <p:txBody>
          <a:bodyPr>
            <a:normAutofit/>
          </a:bodyPr>
          <a:lstStyle/>
          <a:p>
            <a:r>
              <a:rPr lang="en-US" altLang="en-US" b="1" dirty="0">
                <a:solidFill>
                  <a:srgbClr val="00B050"/>
                </a:solidFill>
                <a:latin typeface="Noto Sans" panose="020B0502040504020204" pitchFamily="34" charset="0"/>
              </a:rPr>
              <a:t>India Oil</a:t>
            </a:r>
            <a:endParaRPr lang="en-US" b="1" dirty="0">
              <a:solidFill>
                <a:srgbClr val="00B050"/>
              </a:solidFill>
            </a:endParaRPr>
          </a:p>
        </p:txBody>
      </p:sp>
      <p:graphicFrame>
        <p:nvGraphicFramePr>
          <p:cNvPr id="5" name="Content Placeholder 4">
            <a:extLst>
              <a:ext uri="{FF2B5EF4-FFF2-40B4-BE49-F238E27FC236}">
                <a16:creationId xmlns:a16="http://schemas.microsoft.com/office/drawing/2014/main" id="{79EF2310-0FC2-4246-8760-6EE0CEEBDA75}"/>
              </a:ext>
            </a:extLst>
          </p:cNvPr>
          <p:cNvGraphicFramePr>
            <a:graphicFrameLocks noGrp="1"/>
          </p:cNvGraphicFramePr>
          <p:nvPr>
            <p:ph idx="1"/>
          </p:nvPr>
        </p:nvGraphicFramePr>
        <p:xfrm>
          <a:off x="3238500" y="3493611"/>
          <a:ext cx="5715000" cy="739140"/>
        </p:xfrm>
        <a:graphic>
          <a:graphicData uri="http://schemas.openxmlformats.org/drawingml/2006/table">
            <a:tbl>
              <a:tblPr/>
              <a:tblGrid>
                <a:gridCol w="1905000">
                  <a:extLst>
                    <a:ext uri="{9D8B030D-6E8A-4147-A177-3AD203B41FA5}">
                      <a16:colId xmlns:a16="http://schemas.microsoft.com/office/drawing/2014/main" val="1869665863"/>
                    </a:ext>
                  </a:extLst>
                </a:gridCol>
                <a:gridCol w="1905000">
                  <a:extLst>
                    <a:ext uri="{9D8B030D-6E8A-4147-A177-3AD203B41FA5}">
                      <a16:colId xmlns:a16="http://schemas.microsoft.com/office/drawing/2014/main" val="29527285"/>
                    </a:ext>
                  </a:extLst>
                </a:gridCol>
                <a:gridCol w="1905000">
                  <a:extLst>
                    <a:ext uri="{9D8B030D-6E8A-4147-A177-3AD203B41FA5}">
                      <a16:colId xmlns:a16="http://schemas.microsoft.com/office/drawing/2014/main" val="2968602942"/>
                    </a:ext>
                  </a:extLst>
                </a:gridCol>
              </a:tblGrid>
              <a:tr h="0">
                <a:tc>
                  <a:txBody>
                    <a:bodyPr/>
                    <a:lstStyle/>
                    <a:p>
                      <a:pPr algn="l" fontAlgn="t"/>
                      <a:r>
                        <a:rPr lang="en-US">
                          <a:effectLst/>
                        </a:rPr>
                        <a:t> </a:t>
                      </a:r>
                    </a:p>
                  </a:txBody>
                  <a:tcPr marL="47625" marR="47625" marT="47625" marB="4762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C028C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r" fontAlgn="t"/>
                      <a:r>
                        <a:rPr lang="en-US">
                          <a:effectLst/>
                        </a:rPr>
                        <a:t>Barrels</a:t>
                      </a:r>
                    </a:p>
                  </a:txBody>
                  <a:tcPr marL="47625" marR="47625" marT="47625" marB="4762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3826C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r" fontAlgn="t"/>
                      <a:r>
                        <a:rPr lang="en-US">
                          <a:effectLst/>
                        </a:rPr>
                        <a:t>Global Rank</a:t>
                      </a:r>
                    </a:p>
                  </a:txBody>
                  <a:tcPr marL="47625" marR="47625" marT="47625" marB="4762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3826C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4289834634"/>
                  </a:ext>
                </a:extLst>
              </a:tr>
              <a:tr h="0">
                <a:tc>
                  <a:txBody>
                    <a:bodyPr/>
                    <a:lstStyle/>
                    <a:p>
                      <a:pPr algn="l" fontAlgn="t"/>
                      <a:r>
                        <a:rPr lang="en-US" b="1" u="sng">
                          <a:solidFill>
                            <a:srgbClr val="699A21"/>
                          </a:solidFill>
                          <a:effectLst/>
                          <a:hlinkClick r:id="rId2"/>
                        </a:rPr>
                        <a:t>Oil Reserves</a:t>
                      </a:r>
                      <a:endParaRPr lang="en-US">
                        <a:effectLst/>
                      </a:endParaRPr>
                    </a:p>
                  </a:txBody>
                  <a:tcPr marL="47625" marR="47625" marT="47625" marB="4762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r" fontAlgn="t"/>
                      <a:r>
                        <a:rPr lang="en-US" b="1">
                          <a:effectLst/>
                        </a:rPr>
                        <a:t>4,728,790,000</a:t>
                      </a:r>
                      <a:endParaRPr lang="en-US">
                        <a:effectLst/>
                      </a:endParaRPr>
                    </a:p>
                  </a:txBody>
                  <a:tcPr marL="47625" marR="47625" marT="47625" marB="4762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r" fontAlgn="t"/>
                      <a:r>
                        <a:rPr lang="en-US" b="1" u="sng">
                          <a:solidFill>
                            <a:srgbClr val="699A21"/>
                          </a:solidFill>
                          <a:effectLst/>
                          <a:hlinkClick r:id="rId3"/>
                        </a:rPr>
                        <a:t>24th</a:t>
                      </a:r>
                      <a:r>
                        <a:rPr lang="en-US" u="sng">
                          <a:solidFill>
                            <a:srgbClr val="699A21"/>
                          </a:solidFill>
                          <a:effectLst/>
                          <a:hlinkClick r:id="rId3"/>
                        </a:rPr>
                        <a:t> in the world</a:t>
                      </a:r>
                      <a:endParaRPr lang="en-US">
                        <a:effectLst/>
                      </a:endParaRPr>
                    </a:p>
                  </a:txBody>
                  <a:tcPr marL="47625" marR="47625" marT="47625" marB="4762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extLst>
                  <a:ext uri="{0D108BD9-81ED-4DB2-BD59-A6C34878D82A}">
                    <a16:rowId xmlns:a16="http://schemas.microsoft.com/office/drawing/2014/main" val="3300736156"/>
                  </a:ext>
                </a:extLst>
              </a:tr>
            </a:tbl>
          </a:graphicData>
        </a:graphic>
      </p:graphicFrame>
      <p:sp>
        <p:nvSpPr>
          <p:cNvPr id="4" name="Slide Number Placeholder 3">
            <a:extLst>
              <a:ext uri="{FF2B5EF4-FFF2-40B4-BE49-F238E27FC236}">
                <a16:creationId xmlns:a16="http://schemas.microsoft.com/office/drawing/2014/main" id="{624A8ADC-4ABE-4C35-A07A-030F8EE06C6F}"/>
              </a:ext>
            </a:extLst>
          </p:cNvPr>
          <p:cNvSpPr>
            <a:spLocks noGrp="1"/>
          </p:cNvSpPr>
          <p:nvPr>
            <p:ph type="sldNum" sz="quarter" idx="12"/>
          </p:nvPr>
        </p:nvSpPr>
        <p:spPr/>
        <p:txBody>
          <a:bodyPr/>
          <a:lstStyle/>
          <a:p>
            <a:fld id="{B6F15528-21DE-4FAA-801E-634DDDAF4B2B}" type="slidenum">
              <a:rPr lang="en-US" smtClean="0"/>
              <a:pPr/>
              <a:t>32</a:t>
            </a:fld>
            <a:endParaRPr lang="en-US"/>
          </a:p>
        </p:txBody>
      </p:sp>
      <p:graphicFrame>
        <p:nvGraphicFramePr>
          <p:cNvPr id="6" name="Table 5">
            <a:extLst>
              <a:ext uri="{FF2B5EF4-FFF2-40B4-BE49-F238E27FC236}">
                <a16:creationId xmlns:a16="http://schemas.microsoft.com/office/drawing/2014/main" id="{5C353AE5-F4EF-46F7-AB6E-F723D362310F}"/>
              </a:ext>
            </a:extLst>
          </p:cNvPr>
          <p:cNvGraphicFramePr>
            <a:graphicFrameLocks noGrp="1"/>
          </p:cNvGraphicFramePr>
          <p:nvPr/>
        </p:nvGraphicFramePr>
        <p:xfrm>
          <a:off x="2514600" y="838201"/>
          <a:ext cx="7696200" cy="6172201"/>
        </p:xfrm>
        <a:graphic>
          <a:graphicData uri="http://schemas.openxmlformats.org/drawingml/2006/table">
            <a:tbl>
              <a:tblPr/>
              <a:tblGrid>
                <a:gridCol w="2565400">
                  <a:extLst>
                    <a:ext uri="{9D8B030D-6E8A-4147-A177-3AD203B41FA5}">
                      <a16:colId xmlns:a16="http://schemas.microsoft.com/office/drawing/2014/main" val="2636973726"/>
                    </a:ext>
                  </a:extLst>
                </a:gridCol>
                <a:gridCol w="2565400">
                  <a:extLst>
                    <a:ext uri="{9D8B030D-6E8A-4147-A177-3AD203B41FA5}">
                      <a16:colId xmlns:a16="http://schemas.microsoft.com/office/drawing/2014/main" val="974168811"/>
                    </a:ext>
                  </a:extLst>
                </a:gridCol>
                <a:gridCol w="2565400">
                  <a:extLst>
                    <a:ext uri="{9D8B030D-6E8A-4147-A177-3AD203B41FA5}">
                      <a16:colId xmlns:a16="http://schemas.microsoft.com/office/drawing/2014/main" val="81284560"/>
                    </a:ext>
                  </a:extLst>
                </a:gridCol>
              </a:tblGrid>
              <a:tr h="881743">
                <a:tc>
                  <a:txBody>
                    <a:bodyPr/>
                    <a:lstStyle/>
                    <a:p>
                      <a:pPr algn="l" fontAlgn="t"/>
                      <a:r>
                        <a:rPr lang="en-US">
                          <a:effectLst/>
                        </a:rPr>
                        <a:t> </a:t>
                      </a:r>
                    </a:p>
                  </a:txBody>
                  <a:tcPr marL="47625" marR="47625" marT="47625" marB="4762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A82BC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r" fontAlgn="t"/>
                      <a:r>
                        <a:rPr lang="en-US">
                          <a:effectLst/>
                        </a:rPr>
                        <a:t>Barrels per Day</a:t>
                      </a:r>
                    </a:p>
                  </a:txBody>
                  <a:tcPr marL="47625" marR="47625" marT="47625" marB="4762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82BC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r" fontAlgn="t"/>
                      <a:r>
                        <a:rPr lang="en-US">
                          <a:effectLst/>
                        </a:rPr>
                        <a:t>Global Rank</a:t>
                      </a:r>
                    </a:p>
                  </a:txBody>
                  <a:tcPr marL="47625" marR="47625" marT="47625" marB="4762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82BC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2320170331"/>
                  </a:ext>
                </a:extLst>
              </a:tr>
              <a:tr h="881743">
                <a:tc>
                  <a:txBody>
                    <a:bodyPr/>
                    <a:lstStyle/>
                    <a:p>
                      <a:pPr algn="l" fontAlgn="t"/>
                      <a:r>
                        <a:rPr lang="en-US" u="sng">
                          <a:solidFill>
                            <a:srgbClr val="699A21"/>
                          </a:solidFill>
                          <a:effectLst/>
                          <a:hlinkClick r:id="rId4"/>
                        </a:rPr>
                        <a:t>Oil Production</a:t>
                      </a:r>
                      <a:endParaRPr lang="en-US">
                        <a:effectLst/>
                      </a:endParaRPr>
                    </a:p>
                  </a:txBody>
                  <a:tcPr marL="47625" marR="47625" marT="47625" marB="4762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r" fontAlgn="t"/>
                      <a:r>
                        <a:rPr lang="en-US">
                          <a:effectLst/>
                        </a:rPr>
                        <a:t>1,016,371</a:t>
                      </a:r>
                    </a:p>
                  </a:txBody>
                  <a:tcPr marL="47625" marR="47625" marT="47625" marB="4762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r" fontAlgn="t"/>
                      <a:r>
                        <a:rPr lang="en-US" b="1" u="sng" dirty="0">
                          <a:solidFill>
                            <a:srgbClr val="699A21"/>
                          </a:solidFill>
                          <a:effectLst/>
                          <a:hlinkClick r:id="rId5"/>
                        </a:rPr>
                        <a:t>20th</a:t>
                      </a:r>
                      <a:r>
                        <a:rPr lang="en-US" u="sng" dirty="0">
                          <a:solidFill>
                            <a:srgbClr val="699A21"/>
                          </a:solidFill>
                          <a:effectLst/>
                          <a:hlinkClick r:id="rId5"/>
                        </a:rPr>
                        <a:t> in the world</a:t>
                      </a:r>
                      <a:endParaRPr lang="en-US" dirty="0">
                        <a:effectLst/>
                      </a:endParaRPr>
                    </a:p>
                  </a:txBody>
                  <a:tcPr marL="47625" marR="47625" marT="47625" marB="4762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extLst>
                  <a:ext uri="{0D108BD9-81ED-4DB2-BD59-A6C34878D82A}">
                    <a16:rowId xmlns:a16="http://schemas.microsoft.com/office/drawing/2014/main" val="3569659218"/>
                  </a:ext>
                </a:extLst>
              </a:tr>
              <a:tr h="881743">
                <a:tc>
                  <a:txBody>
                    <a:bodyPr/>
                    <a:lstStyle/>
                    <a:p>
                      <a:pPr algn="l" fontAlgn="t"/>
                      <a:r>
                        <a:rPr lang="en-US" b="1" u="sng">
                          <a:solidFill>
                            <a:srgbClr val="699A21"/>
                          </a:solidFill>
                          <a:effectLst/>
                          <a:hlinkClick r:id="rId6"/>
                        </a:rPr>
                        <a:t>Oil Consumption</a:t>
                      </a:r>
                      <a:endParaRPr lang="en-US">
                        <a:effectLst/>
                      </a:endParaRPr>
                    </a:p>
                  </a:txBody>
                  <a:tcPr marL="47625" marR="47625" marT="47625" marB="4762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r" fontAlgn="t"/>
                      <a:r>
                        <a:rPr lang="en-US" b="1" dirty="0">
                          <a:effectLst/>
                        </a:rPr>
                        <a:t>4,443,000</a:t>
                      </a:r>
                      <a:endParaRPr lang="en-US" dirty="0">
                        <a:effectLst/>
                      </a:endParaRPr>
                    </a:p>
                  </a:txBody>
                  <a:tcPr marL="47625" marR="47625" marT="47625" marB="4762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r" fontAlgn="t"/>
                      <a:r>
                        <a:rPr lang="en-US" b="1" u="sng">
                          <a:solidFill>
                            <a:srgbClr val="699A21"/>
                          </a:solidFill>
                          <a:effectLst/>
                          <a:hlinkClick r:id="rId7"/>
                        </a:rPr>
                        <a:t>3rd</a:t>
                      </a:r>
                      <a:r>
                        <a:rPr lang="en-US" u="sng">
                          <a:solidFill>
                            <a:srgbClr val="699A21"/>
                          </a:solidFill>
                          <a:effectLst/>
                          <a:hlinkClick r:id="rId7"/>
                        </a:rPr>
                        <a:t> in the world</a:t>
                      </a:r>
                      <a:endParaRPr lang="en-US">
                        <a:effectLst/>
                      </a:endParaRPr>
                    </a:p>
                  </a:txBody>
                  <a:tcPr marL="47625" marR="47625" marT="47625" marB="4762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3375992896"/>
                  </a:ext>
                </a:extLst>
              </a:tr>
              <a:tr h="881743">
                <a:tc>
                  <a:txBody>
                    <a:bodyPr/>
                    <a:lstStyle/>
                    <a:p>
                      <a:pPr algn="l" fontAlgn="t"/>
                      <a:r>
                        <a:rPr lang="en-US">
                          <a:effectLst/>
                        </a:rPr>
                        <a:t>Daily Deficit</a:t>
                      </a:r>
                    </a:p>
                  </a:txBody>
                  <a:tcPr marL="47625" marR="47625" marT="47625" marB="4762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r" fontAlgn="t"/>
                      <a:r>
                        <a:rPr lang="en-US">
                          <a:solidFill>
                            <a:srgbClr val="FF0000"/>
                          </a:solidFill>
                          <a:effectLst/>
                        </a:rPr>
                        <a:t>-3,426,629</a:t>
                      </a:r>
                      <a:endParaRPr lang="en-US">
                        <a:effectLst/>
                      </a:endParaRPr>
                    </a:p>
                  </a:txBody>
                  <a:tcPr marL="47625" marR="47625" marT="47625" marB="4762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r" fontAlgn="t"/>
                      <a:r>
                        <a:rPr lang="en-US">
                          <a:effectLst/>
                        </a:rPr>
                        <a:t> </a:t>
                      </a:r>
                    </a:p>
                  </a:txBody>
                  <a:tcPr marL="47625" marR="47625" marT="47625" marB="4762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extLst>
                  <a:ext uri="{0D108BD9-81ED-4DB2-BD59-A6C34878D82A}">
                    <a16:rowId xmlns:a16="http://schemas.microsoft.com/office/drawing/2014/main" val="2281567279"/>
                  </a:ext>
                </a:extLst>
              </a:tr>
              <a:tr h="881743">
                <a:tc>
                  <a:txBody>
                    <a:bodyPr/>
                    <a:lstStyle/>
                    <a:p>
                      <a:pPr algn="l" fontAlgn="t"/>
                      <a:r>
                        <a:rPr lang="en-US">
                          <a:effectLst/>
                        </a:rPr>
                        <a:t>Oil Imports</a:t>
                      </a:r>
                    </a:p>
                  </a:txBody>
                  <a:tcPr marL="47625" marR="47625" marT="47625" marB="4762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r" fontAlgn="t"/>
                      <a:r>
                        <a:rPr lang="en-US">
                          <a:effectLst/>
                        </a:rPr>
                        <a:t>4,255,300</a:t>
                      </a:r>
                    </a:p>
                  </a:txBody>
                  <a:tcPr marL="47625" marR="47625" marT="47625" marB="4762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r" fontAlgn="t"/>
                      <a:r>
                        <a:rPr lang="en-US">
                          <a:effectLst/>
                        </a:rPr>
                        <a:t> </a:t>
                      </a:r>
                    </a:p>
                  </a:txBody>
                  <a:tcPr marL="47625" marR="47625" marT="47625" marB="4762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2440624274"/>
                  </a:ext>
                </a:extLst>
              </a:tr>
              <a:tr h="881743">
                <a:tc>
                  <a:txBody>
                    <a:bodyPr/>
                    <a:lstStyle/>
                    <a:p>
                      <a:pPr algn="l" fontAlgn="t"/>
                      <a:r>
                        <a:rPr lang="en-US">
                          <a:effectLst/>
                        </a:rPr>
                        <a:t>Oil Exports</a:t>
                      </a:r>
                    </a:p>
                  </a:txBody>
                  <a:tcPr marL="47625" marR="47625" marT="47625" marB="4762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5F5F5"/>
                    </a:solidFill>
                  </a:tcPr>
                </a:tc>
                <a:tc>
                  <a:txBody>
                    <a:bodyPr/>
                    <a:lstStyle/>
                    <a:p>
                      <a:pPr algn="r" fontAlgn="t"/>
                      <a:r>
                        <a:rPr lang="en-US">
                          <a:effectLst/>
                        </a:rPr>
                        <a:t>5</a:t>
                      </a:r>
                    </a:p>
                  </a:txBody>
                  <a:tcPr marL="47625" marR="47625" marT="47625" marB="4762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5F5F5"/>
                    </a:solidFill>
                  </a:tcPr>
                </a:tc>
                <a:tc>
                  <a:txBody>
                    <a:bodyPr/>
                    <a:lstStyle/>
                    <a:p>
                      <a:pPr algn="r" fontAlgn="t"/>
                      <a:r>
                        <a:rPr lang="en-US">
                          <a:effectLst/>
                        </a:rPr>
                        <a:t> </a:t>
                      </a:r>
                    </a:p>
                  </a:txBody>
                  <a:tcPr marL="47625" marR="47625" marT="47625" marB="4762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5F5F5"/>
                    </a:solidFill>
                  </a:tcPr>
                </a:tc>
                <a:extLst>
                  <a:ext uri="{0D108BD9-81ED-4DB2-BD59-A6C34878D82A}">
                    <a16:rowId xmlns:a16="http://schemas.microsoft.com/office/drawing/2014/main" val="3207748745"/>
                  </a:ext>
                </a:extLst>
              </a:tr>
              <a:tr h="881743">
                <a:tc>
                  <a:txBody>
                    <a:bodyPr/>
                    <a:lstStyle/>
                    <a:p>
                      <a:pPr algn="l" fontAlgn="t"/>
                      <a:r>
                        <a:rPr lang="en-US" b="1" u="sng">
                          <a:solidFill>
                            <a:srgbClr val="699A21"/>
                          </a:solidFill>
                          <a:effectLst/>
                          <a:hlinkClick r:id="rId8"/>
                        </a:rPr>
                        <a:t>Net Imports</a:t>
                      </a:r>
                      <a:endParaRPr lang="en-US">
                        <a:effectLst/>
                      </a:endParaRPr>
                    </a:p>
                  </a:txBody>
                  <a:tcPr marL="47625" marR="47625" marT="47625" marB="4762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r" fontAlgn="t"/>
                      <a:r>
                        <a:rPr lang="en-US" b="1" dirty="0">
                          <a:effectLst/>
                        </a:rPr>
                        <a:t>4,255,295</a:t>
                      </a:r>
                      <a:endParaRPr lang="en-US" dirty="0">
                        <a:effectLst/>
                      </a:endParaRPr>
                    </a:p>
                  </a:txBody>
                  <a:tcPr marL="47625" marR="47625" marT="47625" marB="4762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r" fontAlgn="t"/>
                      <a:r>
                        <a:rPr lang="en-US" dirty="0">
                          <a:effectLst/>
                        </a:rPr>
                        <a:t> </a:t>
                      </a:r>
                    </a:p>
                  </a:txBody>
                  <a:tcPr marL="47625" marR="47625" marT="47625" marB="4762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1524500649"/>
                  </a:ext>
                </a:extLst>
              </a:tr>
            </a:tbl>
          </a:graphicData>
        </a:graphic>
      </p:graphicFrame>
    </p:spTree>
    <p:extLst>
      <p:ext uri="{BB962C8B-B14F-4D97-AF65-F5344CB8AC3E}">
        <p14:creationId xmlns:p14="http://schemas.microsoft.com/office/powerpoint/2010/main" val="13972485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A6DB0-1E80-40AB-A0BE-50ADF9F84079}"/>
              </a:ext>
            </a:extLst>
          </p:cNvPr>
          <p:cNvSpPr>
            <a:spLocks noGrp="1"/>
          </p:cNvSpPr>
          <p:nvPr>
            <p:ph type="title"/>
          </p:nvPr>
        </p:nvSpPr>
        <p:spPr>
          <a:xfrm>
            <a:off x="2152650" y="365126"/>
            <a:ext cx="7886700" cy="1325563"/>
          </a:xfrm>
        </p:spPr>
        <p:txBody>
          <a:bodyPr>
            <a:normAutofit/>
          </a:bodyPr>
          <a:lstStyle/>
          <a:p>
            <a:r>
              <a:rPr lang="en-US" sz="4700" b="1"/>
              <a:t>Oil Consumption in India</a:t>
            </a:r>
          </a:p>
        </p:txBody>
      </p:sp>
      <p:sp>
        <p:nvSpPr>
          <p:cNvPr id="3" name="Content Placeholder 2">
            <a:extLst>
              <a:ext uri="{FF2B5EF4-FFF2-40B4-BE49-F238E27FC236}">
                <a16:creationId xmlns:a16="http://schemas.microsoft.com/office/drawing/2014/main" id="{AE3BC2CF-6EE0-41B5-921C-7E5C49746383}"/>
              </a:ext>
            </a:extLst>
          </p:cNvPr>
          <p:cNvSpPr>
            <a:spLocks noGrp="1"/>
          </p:cNvSpPr>
          <p:nvPr>
            <p:ph idx="1"/>
          </p:nvPr>
        </p:nvSpPr>
        <p:spPr>
          <a:xfrm>
            <a:off x="2152650" y="1929384"/>
            <a:ext cx="7886700" cy="4251960"/>
          </a:xfrm>
        </p:spPr>
        <p:txBody>
          <a:bodyPr>
            <a:normAutofit/>
          </a:bodyPr>
          <a:lstStyle/>
          <a:p>
            <a:r>
              <a:rPr lang="en-US" sz="1900"/>
              <a:t>India consumes</a:t>
            </a:r>
            <a:r>
              <a:rPr lang="en-US" sz="1900" b="1"/>
              <a:t> 4,443,000 barrels per day </a:t>
            </a:r>
            <a:r>
              <a:rPr lang="en-US" sz="1900"/>
              <a:t>(B/d) of oil as of the year 2016.</a:t>
            </a:r>
          </a:p>
          <a:p>
            <a:r>
              <a:rPr lang="en-US" sz="1900"/>
              <a:t>India ranks </a:t>
            </a:r>
            <a:r>
              <a:rPr lang="en-US" sz="1900" b="1" u="sng">
                <a:hlinkClick r:id="rId2"/>
              </a:rPr>
              <a:t>3rd</a:t>
            </a:r>
            <a:r>
              <a:rPr lang="en-US" sz="1900"/>
              <a:t> in the world for oil consumption, accounting for about</a:t>
            </a:r>
            <a:r>
              <a:rPr lang="en-US" sz="1900" b="1"/>
              <a:t> 4.6%</a:t>
            </a:r>
            <a:r>
              <a:rPr lang="en-US" sz="1900"/>
              <a:t> of the </a:t>
            </a:r>
            <a:r>
              <a:rPr lang="en-US" sz="1900" u="sng">
                <a:hlinkClick r:id="rId3"/>
              </a:rPr>
              <a:t>world's total consumption</a:t>
            </a:r>
            <a:r>
              <a:rPr lang="en-US" sz="1900"/>
              <a:t> of 97,103,871 barrels per day.</a:t>
            </a:r>
          </a:p>
          <a:p>
            <a:r>
              <a:rPr lang="en-US" sz="1900"/>
              <a:t>India consumes</a:t>
            </a:r>
            <a:r>
              <a:rPr lang="en-US" sz="1900" b="1"/>
              <a:t> 0.14 gallons of oil per capita</a:t>
            </a:r>
            <a:r>
              <a:rPr lang="en-US" sz="1900"/>
              <a:t> every day (based on the 2016 population of 1,324,517,249 people), or </a:t>
            </a:r>
            <a:r>
              <a:rPr lang="en-US" sz="1900" b="1"/>
              <a:t>51 </a:t>
            </a:r>
            <a:r>
              <a:rPr lang="en-US" sz="1900"/>
              <a:t>gallons per capita per year (</a:t>
            </a:r>
            <a:r>
              <a:rPr lang="en-US" sz="1900" b="1"/>
              <a:t>1 barrels). </a:t>
            </a:r>
            <a:r>
              <a:rPr lang="en-US" sz="1900" i="1"/>
              <a:t>[1 barrel = 42 US Gallons]</a:t>
            </a:r>
            <a:endParaRPr lang="en-US" sz="1900"/>
          </a:p>
          <a:p>
            <a:endParaRPr lang="en-US" sz="1900"/>
          </a:p>
        </p:txBody>
      </p:sp>
      <p:sp>
        <p:nvSpPr>
          <p:cNvPr id="4" name="Slide Number Placeholder 3">
            <a:extLst>
              <a:ext uri="{FF2B5EF4-FFF2-40B4-BE49-F238E27FC236}">
                <a16:creationId xmlns:a16="http://schemas.microsoft.com/office/drawing/2014/main" id="{8414F7EB-0A5B-4250-9272-9972FD0B6157}"/>
              </a:ext>
            </a:extLst>
          </p:cNvPr>
          <p:cNvSpPr>
            <a:spLocks noGrp="1"/>
          </p:cNvSpPr>
          <p:nvPr>
            <p:ph type="sldNum" sz="quarter" idx="12"/>
          </p:nvPr>
        </p:nvSpPr>
        <p:spPr>
          <a:xfrm>
            <a:off x="7981950" y="6356351"/>
            <a:ext cx="2057400" cy="365125"/>
          </a:xfrm>
        </p:spPr>
        <p:txBody>
          <a:bodyPr>
            <a:normAutofit/>
          </a:bodyPr>
          <a:lstStyle/>
          <a:p>
            <a:pPr>
              <a:spcAft>
                <a:spcPts val="600"/>
              </a:spcAft>
            </a:pPr>
            <a:fld id="{B6F15528-21DE-4FAA-801E-634DDDAF4B2B}" type="slidenum">
              <a:rPr lang="en-US" smtClean="0"/>
              <a:pPr>
                <a:spcAft>
                  <a:spcPts val="600"/>
                </a:spcAft>
              </a:pPr>
              <a:t>33</a:t>
            </a:fld>
            <a:endParaRPr lang="en-US"/>
          </a:p>
        </p:txBody>
      </p:sp>
    </p:spTree>
    <p:extLst>
      <p:ext uri="{BB962C8B-B14F-4D97-AF65-F5344CB8AC3E}">
        <p14:creationId xmlns:p14="http://schemas.microsoft.com/office/powerpoint/2010/main" val="33926563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CE998-1C6A-4479-9CE9-778E79247649}"/>
              </a:ext>
            </a:extLst>
          </p:cNvPr>
          <p:cNvSpPr>
            <a:spLocks noGrp="1"/>
          </p:cNvSpPr>
          <p:nvPr>
            <p:ph type="title"/>
          </p:nvPr>
        </p:nvSpPr>
        <p:spPr>
          <a:xfrm>
            <a:off x="2152650" y="365126"/>
            <a:ext cx="7886700" cy="1325563"/>
          </a:xfrm>
        </p:spPr>
        <p:txBody>
          <a:bodyPr>
            <a:normAutofit/>
          </a:bodyPr>
          <a:lstStyle/>
          <a:p>
            <a:r>
              <a:rPr lang="en-US" sz="4700"/>
              <a:t>Oil Production in India</a:t>
            </a:r>
          </a:p>
        </p:txBody>
      </p:sp>
      <p:sp>
        <p:nvSpPr>
          <p:cNvPr id="3" name="Content Placeholder 2">
            <a:extLst>
              <a:ext uri="{FF2B5EF4-FFF2-40B4-BE49-F238E27FC236}">
                <a16:creationId xmlns:a16="http://schemas.microsoft.com/office/drawing/2014/main" id="{88C3BA19-5EA7-4F97-A690-F1C23211CBCE}"/>
              </a:ext>
            </a:extLst>
          </p:cNvPr>
          <p:cNvSpPr>
            <a:spLocks noGrp="1"/>
          </p:cNvSpPr>
          <p:nvPr>
            <p:ph idx="1"/>
          </p:nvPr>
        </p:nvSpPr>
        <p:spPr>
          <a:xfrm>
            <a:off x="2152650" y="1929384"/>
            <a:ext cx="7886700" cy="4251960"/>
          </a:xfrm>
        </p:spPr>
        <p:txBody>
          <a:bodyPr>
            <a:normAutofit/>
          </a:bodyPr>
          <a:lstStyle/>
          <a:p>
            <a:pPr marL="0" indent="0">
              <a:buNone/>
            </a:pPr>
            <a:r>
              <a:rPr lang="en-US" sz="1900"/>
              <a:t> India </a:t>
            </a:r>
            <a:r>
              <a:rPr lang="en-US" sz="1900" b="1"/>
              <a:t>produces</a:t>
            </a:r>
          </a:p>
          <a:p>
            <a:r>
              <a:rPr lang="en-US" sz="1900" b="1"/>
              <a:t> 1,016,370.64 barrels per day </a:t>
            </a:r>
            <a:r>
              <a:rPr lang="en-US" sz="1900"/>
              <a:t>of oil (as of 2016) ranking </a:t>
            </a:r>
            <a:r>
              <a:rPr lang="en-US" sz="1900" b="1" u="sng">
                <a:hlinkClick r:id="rId2"/>
              </a:rPr>
              <a:t>20th</a:t>
            </a:r>
            <a:r>
              <a:rPr lang="en-US" sz="1900"/>
              <a:t> in the world.</a:t>
            </a:r>
          </a:p>
          <a:p>
            <a:r>
              <a:rPr lang="en-US" sz="1900"/>
              <a:t>India produces every year an amount equivalent to </a:t>
            </a:r>
            <a:r>
              <a:rPr lang="en-US" sz="1900" b="1"/>
              <a:t>7.8% of its total proven reserves</a:t>
            </a:r>
            <a:r>
              <a:rPr lang="en-US" sz="1900"/>
              <a:t> (as of 2016).</a:t>
            </a:r>
          </a:p>
          <a:p>
            <a:pPr marL="0" indent="0">
              <a:buNone/>
            </a:pPr>
            <a:r>
              <a:rPr lang="en-US" sz="1900"/>
              <a:t>Oil Imports: </a:t>
            </a:r>
          </a:p>
          <a:p>
            <a:r>
              <a:rPr lang="en-US" sz="1900"/>
              <a:t>India </a:t>
            </a:r>
            <a:r>
              <a:rPr lang="en-US" sz="1900" b="1"/>
              <a:t>imports 96% of its oil  consumption </a:t>
            </a:r>
            <a:r>
              <a:rPr lang="en-US" sz="1900"/>
              <a:t> (4,255,295 barrels per day in 2016).</a:t>
            </a:r>
          </a:p>
          <a:p>
            <a:endParaRPr lang="en-US" sz="1900"/>
          </a:p>
        </p:txBody>
      </p:sp>
      <p:sp>
        <p:nvSpPr>
          <p:cNvPr id="4" name="Slide Number Placeholder 3">
            <a:extLst>
              <a:ext uri="{FF2B5EF4-FFF2-40B4-BE49-F238E27FC236}">
                <a16:creationId xmlns:a16="http://schemas.microsoft.com/office/drawing/2014/main" id="{F4FDFFB7-887E-4C24-B9DF-25561F55CE06}"/>
              </a:ext>
            </a:extLst>
          </p:cNvPr>
          <p:cNvSpPr>
            <a:spLocks noGrp="1"/>
          </p:cNvSpPr>
          <p:nvPr>
            <p:ph type="sldNum" sz="quarter" idx="12"/>
          </p:nvPr>
        </p:nvSpPr>
        <p:spPr>
          <a:xfrm>
            <a:off x="7981950" y="6356351"/>
            <a:ext cx="2057400" cy="365125"/>
          </a:xfrm>
        </p:spPr>
        <p:txBody>
          <a:bodyPr>
            <a:normAutofit/>
          </a:bodyPr>
          <a:lstStyle/>
          <a:p>
            <a:pPr>
              <a:spcAft>
                <a:spcPts val="600"/>
              </a:spcAft>
            </a:pPr>
            <a:fld id="{B6F15528-21DE-4FAA-801E-634DDDAF4B2B}" type="slidenum">
              <a:rPr lang="en-US" smtClean="0"/>
              <a:pPr>
                <a:spcAft>
                  <a:spcPts val="600"/>
                </a:spcAft>
              </a:pPr>
              <a:t>34</a:t>
            </a:fld>
            <a:endParaRPr lang="en-US"/>
          </a:p>
        </p:txBody>
      </p:sp>
    </p:spTree>
    <p:extLst>
      <p:ext uri="{BB962C8B-B14F-4D97-AF65-F5344CB8AC3E}">
        <p14:creationId xmlns:p14="http://schemas.microsoft.com/office/powerpoint/2010/main" val="10622273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3406988-5423-494C-83A4-CC79FBA34AA2}"/>
              </a:ext>
            </a:extLst>
          </p:cNvPr>
          <p:cNvSpPr>
            <a:spLocks noGrp="1"/>
          </p:cNvSpPr>
          <p:nvPr>
            <p:ph type="sldNum" sz="quarter" idx="12"/>
          </p:nvPr>
        </p:nvSpPr>
        <p:spPr/>
        <p:txBody>
          <a:bodyPr/>
          <a:lstStyle/>
          <a:p>
            <a:fld id="{B6F15528-21DE-4FAA-801E-634DDDAF4B2B}" type="slidenum">
              <a:rPr lang="en-US" smtClean="0"/>
              <a:pPr/>
              <a:t>35</a:t>
            </a:fld>
            <a:endParaRPr lang="en-US"/>
          </a:p>
        </p:txBody>
      </p:sp>
      <p:pic>
        <p:nvPicPr>
          <p:cNvPr id="5" name="Content Placeholder 4">
            <a:extLst>
              <a:ext uri="{FF2B5EF4-FFF2-40B4-BE49-F238E27FC236}">
                <a16:creationId xmlns:a16="http://schemas.microsoft.com/office/drawing/2014/main" id="{59B2B8B9-7EA3-4B5F-B252-5A70EED4659D}"/>
              </a:ext>
            </a:extLst>
          </p:cNvPr>
          <p:cNvPicPr>
            <a:picLocks noGrp="1" noChangeAspect="1"/>
          </p:cNvPicPr>
          <p:nvPr>
            <p:ph idx="4294967295"/>
          </p:nvPr>
        </p:nvPicPr>
        <p:blipFill>
          <a:blip r:embed="rId2"/>
          <a:stretch>
            <a:fillRect/>
          </a:stretch>
        </p:blipFill>
        <p:spPr>
          <a:xfrm>
            <a:off x="1524001" y="1028700"/>
            <a:ext cx="9144001" cy="5327650"/>
          </a:xfrm>
          <a:prstGeom prst="rect">
            <a:avLst/>
          </a:prstGeom>
        </p:spPr>
      </p:pic>
    </p:spTree>
    <p:extLst>
      <p:ext uri="{BB962C8B-B14F-4D97-AF65-F5344CB8AC3E}">
        <p14:creationId xmlns:p14="http://schemas.microsoft.com/office/powerpoint/2010/main" val="11970971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ED1461-524F-44BD-84DC-58337EEA9F78}"/>
              </a:ext>
            </a:extLst>
          </p:cNvPr>
          <p:cNvSpPr>
            <a:spLocks noGrp="1"/>
          </p:cNvSpPr>
          <p:nvPr>
            <p:ph type="title"/>
          </p:nvPr>
        </p:nvSpPr>
        <p:spPr>
          <a:xfrm>
            <a:off x="1943725" y="-6961"/>
            <a:ext cx="8229600" cy="792162"/>
          </a:xfrm>
        </p:spPr>
        <p:txBody>
          <a:bodyPr/>
          <a:lstStyle/>
          <a:p>
            <a:r>
              <a:rPr lang="en-US" dirty="0">
                <a:solidFill>
                  <a:srgbClr val="0070C0"/>
                </a:solidFill>
              </a:rPr>
              <a:t>World oil reserve</a:t>
            </a:r>
          </a:p>
        </p:txBody>
      </p:sp>
      <p:pic>
        <p:nvPicPr>
          <p:cNvPr id="5" name="Content Placeholder 4">
            <a:extLst>
              <a:ext uri="{FF2B5EF4-FFF2-40B4-BE49-F238E27FC236}">
                <a16:creationId xmlns:a16="http://schemas.microsoft.com/office/drawing/2014/main" id="{78CF84BE-A2B4-491D-BBBD-8003874BBF32}"/>
              </a:ext>
            </a:extLst>
          </p:cNvPr>
          <p:cNvPicPr>
            <a:picLocks noGrp="1" noChangeAspect="1"/>
          </p:cNvPicPr>
          <p:nvPr>
            <p:ph idx="1"/>
          </p:nvPr>
        </p:nvPicPr>
        <p:blipFill>
          <a:blip r:embed="rId2"/>
          <a:stretch>
            <a:fillRect/>
          </a:stretch>
        </p:blipFill>
        <p:spPr>
          <a:xfrm>
            <a:off x="1524000" y="785202"/>
            <a:ext cx="9144000" cy="5654675"/>
          </a:xfrm>
          <a:prstGeom prst="rect">
            <a:avLst/>
          </a:prstGeom>
        </p:spPr>
      </p:pic>
      <p:sp>
        <p:nvSpPr>
          <p:cNvPr id="2" name="Slide Number Placeholder 1">
            <a:extLst>
              <a:ext uri="{FF2B5EF4-FFF2-40B4-BE49-F238E27FC236}">
                <a16:creationId xmlns:a16="http://schemas.microsoft.com/office/drawing/2014/main" id="{91D8CA4F-3D75-4232-A57A-B71CD52710E3}"/>
              </a:ext>
            </a:extLst>
          </p:cNvPr>
          <p:cNvSpPr>
            <a:spLocks noGrp="1"/>
          </p:cNvSpPr>
          <p:nvPr>
            <p:ph type="sldNum" sz="quarter" idx="12"/>
          </p:nvPr>
        </p:nvSpPr>
        <p:spPr/>
        <p:txBody>
          <a:bodyPr/>
          <a:lstStyle/>
          <a:p>
            <a:fld id="{B6F15528-21DE-4FAA-801E-634DDDAF4B2B}" type="slidenum">
              <a:rPr lang="en-US" smtClean="0"/>
              <a:pPr/>
              <a:t>36</a:t>
            </a:fld>
            <a:endParaRPr lang="en-US"/>
          </a:p>
        </p:txBody>
      </p:sp>
      <p:sp>
        <p:nvSpPr>
          <p:cNvPr id="6" name="Date Placeholder 5">
            <a:extLst>
              <a:ext uri="{FF2B5EF4-FFF2-40B4-BE49-F238E27FC236}">
                <a16:creationId xmlns:a16="http://schemas.microsoft.com/office/drawing/2014/main" id="{A9C55F88-7F0E-4C99-AA3B-710F0F4B7FBA}"/>
              </a:ext>
            </a:extLst>
          </p:cNvPr>
          <p:cNvSpPr>
            <a:spLocks noGrp="1"/>
          </p:cNvSpPr>
          <p:nvPr>
            <p:ph type="dt" sz="half" idx="10"/>
          </p:nvPr>
        </p:nvSpPr>
        <p:spPr>
          <a:xfrm>
            <a:off x="1515256" y="6492876"/>
            <a:ext cx="2133600" cy="365125"/>
          </a:xfrm>
        </p:spPr>
        <p:txBody>
          <a:bodyPr/>
          <a:lstStyle/>
          <a:p>
            <a:fld id="{6789C4BA-6E8C-4737-B612-53FF60FF61ED}" type="datetime1">
              <a:rPr lang="en-US" smtClean="0"/>
              <a:t>3/10/2026</a:t>
            </a:fld>
            <a:endParaRPr lang="en-US" dirty="0"/>
          </a:p>
        </p:txBody>
      </p:sp>
    </p:spTree>
    <p:extLst>
      <p:ext uri="{BB962C8B-B14F-4D97-AF65-F5344CB8AC3E}">
        <p14:creationId xmlns:p14="http://schemas.microsoft.com/office/powerpoint/2010/main" val="13976029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A9793-E19A-4BE7-8C23-FB291CF764DA}"/>
              </a:ext>
            </a:extLst>
          </p:cNvPr>
          <p:cNvSpPr>
            <a:spLocks noGrp="1"/>
          </p:cNvSpPr>
          <p:nvPr>
            <p:ph type="title"/>
          </p:nvPr>
        </p:nvSpPr>
        <p:spPr>
          <a:xfrm>
            <a:off x="1524000" y="129809"/>
            <a:ext cx="8229600" cy="1143000"/>
          </a:xfrm>
        </p:spPr>
        <p:txBody>
          <a:bodyPr/>
          <a:lstStyle/>
          <a:p>
            <a:r>
              <a:rPr lang="en-US" b="1" dirty="0">
                <a:solidFill>
                  <a:srgbClr val="008000"/>
                </a:solidFill>
              </a:rPr>
              <a:t>Oil EXPLORATION TECHNIQUES</a:t>
            </a:r>
          </a:p>
        </p:txBody>
      </p:sp>
      <p:sp>
        <p:nvSpPr>
          <p:cNvPr id="3" name="Content Placeholder 2">
            <a:extLst>
              <a:ext uri="{FF2B5EF4-FFF2-40B4-BE49-F238E27FC236}">
                <a16:creationId xmlns:a16="http://schemas.microsoft.com/office/drawing/2014/main" id="{8968056E-C533-4D89-80B6-D368EF699D39}"/>
              </a:ext>
            </a:extLst>
          </p:cNvPr>
          <p:cNvSpPr>
            <a:spLocks noGrp="1"/>
          </p:cNvSpPr>
          <p:nvPr>
            <p:ph idx="1"/>
          </p:nvPr>
        </p:nvSpPr>
        <p:spPr>
          <a:xfrm>
            <a:off x="1524000" y="1295400"/>
            <a:ext cx="9144000" cy="5287962"/>
          </a:xfrm>
        </p:spPr>
        <p:txBody>
          <a:bodyPr>
            <a:normAutofit fontScale="92500" lnSpcReduction="20000"/>
          </a:bodyPr>
          <a:lstStyle/>
          <a:p>
            <a:r>
              <a:rPr lang="en-US" dirty="0"/>
              <a:t>Visible evidence of a hydrocarbon source, like seepage of oil and gas from the surface, the visual appearance of surface and vegetation, the presence of oil or gas in fountains or rivers, lakes etc.</a:t>
            </a:r>
          </a:p>
          <a:p>
            <a:r>
              <a:rPr lang="en-US" dirty="0"/>
              <a:t>Modern exploration techniques use geophysical, geochemical, and geotechnical methods.</a:t>
            </a:r>
          </a:p>
          <a:p>
            <a:r>
              <a:rPr lang="en-US" dirty="0"/>
              <a:t>Geophysical methods involves gravimetric, </a:t>
            </a:r>
            <a:r>
              <a:rPr lang="en-US" dirty="0" err="1"/>
              <a:t>magnetometric</a:t>
            </a:r>
            <a:r>
              <a:rPr lang="en-US" dirty="0"/>
              <a:t>, seismic, radioactive, and stratigraphic studies of the surface.</a:t>
            </a:r>
          </a:p>
          <a:p>
            <a:r>
              <a:rPr lang="en-US" dirty="0"/>
              <a:t>Chemical analysis of the surface soil and rocks are</a:t>
            </a:r>
          </a:p>
          <a:p>
            <a:r>
              <a:rPr lang="en-US" dirty="0"/>
              <a:t>carried out by geochemical methods.</a:t>
            </a:r>
          </a:p>
          <a:p>
            <a:r>
              <a:rPr lang="en-US" dirty="0"/>
              <a:t>Geotechnical methods, such as the mechanical properties of rocks and surface, are measured.</a:t>
            </a:r>
          </a:p>
          <a:p>
            <a:r>
              <a:rPr lang="en-US" dirty="0"/>
              <a:t>Remote sensing from satellite is the most recent development for a low cost geological survey</a:t>
            </a:r>
          </a:p>
          <a:p>
            <a:endParaRPr lang="en-US" dirty="0"/>
          </a:p>
        </p:txBody>
      </p:sp>
      <p:sp>
        <p:nvSpPr>
          <p:cNvPr id="4" name="Slide Number Placeholder 3">
            <a:extLst>
              <a:ext uri="{FF2B5EF4-FFF2-40B4-BE49-F238E27FC236}">
                <a16:creationId xmlns:a16="http://schemas.microsoft.com/office/drawing/2014/main" id="{DB9C455B-F52B-4D58-A72E-930606531BD0}"/>
              </a:ext>
            </a:extLst>
          </p:cNvPr>
          <p:cNvSpPr>
            <a:spLocks noGrp="1"/>
          </p:cNvSpPr>
          <p:nvPr>
            <p:ph type="sldNum" sz="quarter" idx="12"/>
          </p:nvPr>
        </p:nvSpPr>
        <p:spPr/>
        <p:txBody>
          <a:bodyPr/>
          <a:lstStyle/>
          <a:p>
            <a:fld id="{B6F15528-21DE-4FAA-801E-634DDDAF4B2B}" type="slidenum">
              <a:rPr lang="en-US" smtClean="0"/>
              <a:pPr/>
              <a:t>37</a:t>
            </a:fld>
            <a:endParaRPr lang="en-US"/>
          </a:p>
        </p:txBody>
      </p:sp>
    </p:spTree>
    <p:extLst>
      <p:ext uri="{BB962C8B-B14F-4D97-AF65-F5344CB8AC3E}">
        <p14:creationId xmlns:p14="http://schemas.microsoft.com/office/powerpoint/2010/main" val="3103579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E6A3A2D-2BD0-4625-8D4F-08459ECCA77A}"/>
              </a:ext>
            </a:extLst>
          </p:cNvPr>
          <p:cNvSpPr>
            <a:spLocks noGrp="1"/>
          </p:cNvSpPr>
          <p:nvPr>
            <p:ph idx="1"/>
          </p:nvPr>
        </p:nvSpPr>
        <p:spPr>
          <a:xfrm>
            <a:off x="1651782" y="609601"/>
            <a:ext cx="8534400" cy="4525963"/>
          </a:xfrm>
        </p:spPr>
        <p:txBody>
          <a:bodyPr>
            <a:normAutofit/>
          </a:bodyPr>
          <a:lstStyle/>
          <a:p>
            <a:pPr marL="0" indent="0">
              <a:buNone/>
            </a:pPr>
            <a:r>
              <a:rPr lang="en-US" sz="3900" b="1" dirty="0">
                <a:solidFill>
                  <a:srgbClr val="00B050"/>
                </a:solidFill>
              </a:rPr>
              <a:t>GRAVIMETRIC METHOD</a:t>
            </a:r>
            <a:r>
              <a:rPr lang="en-US" b="1" dirty="0">
                <a:solidFill>
                  <a:srgbClr val="00B050"/>
                </a:solidFill>
              </a:rPr>
              <a:t>:</a:t>
            </a:r>
          </a:p>
          <a:p>
            <a:r>
              <a:rPr lang="en-US" dirty="0"/>
              <a:t>Gravity of the earth’s surface varies with distance from the surface of Earth and the type of material, such as salt, water, oil, gas, or mineral matter.</a:t>
            </a:r>
          </a:p>
          <a:p>
            <a:r>
              <a:rPr lang="en-US" dirty="0"/>
              <a:t>Porous and oil-containing rock layers and salt have lower density compared to the surrounding non-porous and hard rock layers. Thus, a gravimetric curve is acquired and analyzed for the location of deposit</a:t>
            </a:r>
          </a:p>
        </p:txBody>
      </p:sp>
      <p:sp>
        <p:nvSpPr>
          <p:cNvPr id="4" name="Slide Number Placeholder 3">
            <a:extLst>
              <a:ext uri="{FF2B5EF4-FFF2-40B4-BE49-F238E27FC236}">
                <a16:creationId xmlns:a16="http://schemas.microsoft.com/office/drawing/2014/main" id="{9E614BE1-37B3-4131-A3D9-14EA58A50156}"/>
              </a:ext>
            </a:extLst>
          </p:cNvPr>
          <p:cNvSpPr>
            <a:spLocks noGrp="1"/>
          </p:cNvSpPr>
          <p:nvPr>
            <p:ph type="sldNum" sz="quarter" idx="12"/>
          </p:nvPr>
        </p:nvSpPr>
        <p:spPr/>
        <p:txBody>
          <a:bodyPr/>
          <a:lstStyle/>
          <a:p>
            <a:fld id="{B6F15528-21DE-4FAA-801E-634DDDAF4B2B}" type="slidenum">
              <a:rPr lang="en-US" smtClean="0"/>
              <a:pPr/>
              <a:t>38</a:t>
            </a:fld>
            <a:endParaRPr lang="en-US"/>
          </a:p>
        </p:txBody>
      </p:sp>
    </p:spTree>
    <p:extLst>
      <p:ext uri="{BB962C8B-B14F-4D97-AF65-F5344CB8AC3E}">
        <p14:creationId xmlns:p14="http://schemas.microsoft.com/office/powerpoint/2010/main" val="38318306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399E3A-5353-4D31-8A74-8B6EE955F2C7}"/>
              </a:ext>
            </a:extLst>
          </p:cNvPr>
          <p:cNvSpPr>
            <a:spLocks noGrp="1"/>
          </p:cNvSpPr>
          <p:nvPr>
            <p:ph idx="1"/>
          </p:nvPr>
        </p:nvSpPr>
        <p:spPr>
          <a:xfrm>
            <a:off x="1524000" y="838200"/>
            <a:ext cx="9113520" cy="4800600"/>
          </a:xfrm>
        </p:spPr>
        <p:txBody>
          <a:bodyPr>
            <a:normAutofit fontScale="85000" lnSpcReduction="10000"/>
          </a:bodyPr>
          <a:lstStyle/>
          <a:p>
            <a:pPr marL="0" indent="0">
              <a:buNone/>
            </a:pPr>
            <a:r>
              <a:rPr lang="en-US" sz="4600" b="1" dirty="0">
                <a:solidFill>
                  <a:srgbClr val="00B050"/>
                </a:solidFill>
              </a:rPr>
              <a:t>MAGNETOMETRIC METHOD:</a:t>
            </a:r>
          </a:p>
          <a:p>
            <a:r>
              <a:rPr lang="en-US" dirty="0"/>
              <a:t>Earth has its own magnetic field that varies from one location to another owing to the different structural materials of rocks and also the presence of solar-charged particles received by Earth.</a:t>
            </a:r>
          </a:p>
          <a:p>
            <a:r>
              <a:rPr lang="en-US" dirty="0"/>
              <a:t>A variation of magnetic field strength is recorded by a sensitive instrument, called a magnetometer.</a:t>
            </a:r>
          </a:p>
          <a:p>
            <a:r>
              <a:rPr lang="en-US" dirty="0"/>
              <a:t>Igneous non-porous rocks are found to be magnetic as compared to sedimentary rocks containing organic deposits.</a:t>
            </a:r>
          </a:p>
          <a:p>
            <a:r>
              <a:rPr lang="en-US" dirty="0"/>
              <a:t>Both the gravimetric and </a:t>
            </a:r>
            <a:r>
              <a:rPr lang="en-US" dirty="0" err="1"/>
              <a:t>magnetometric</a:t>
            </a:r>
            <a:r>
              <a:rPr lang="en-US" dirty="0"/>
              <a:t> methods are done simultaneously to predict a reproducible sub-surface structure.</a:t>
            </a:r>
          </a:p>
          <a:p>
            <a:r>
              <a:rPr lang="en-US" dirty="0"/>
              <a:t>After the zone is confirmed by gravimetric and </a:t>
            </a:r>
            <a:r>
              <a:rPr lang="en-US" dirty="0" err="1"/>
              <a:t>magnetometric</a:t>
            </a:r>
            <a:r>
              <a:rPr lang="en-US" dirty="0"/>
              <a:t> surveys, a seismic survey is carried out for a clear image of the sub-surface structure.</a:t>
            </a:r>
          </a:p>
        </p:txBody>
      </p:sp>
      <p:sp>
        <p:nvSpPr>
          <p:cNvPr id="4" name="Slide Number Placeholder 3">
            <a:extLst>
              <a:ext uri="{FF2B5EF4-FFF2-40B4-BE49-F238E27FC236}">
                <a16:creationId xmlns:a16="http://schemas.microsoft.com/office/drawing/2014/main" id="{83AEDD3A-6A46-4D6D-B44C-494608EA4BF9}"/>
              </a:ext>
            </a:extLst>
          </p:cNvPr>
          <p:cNvSpPr>
            <a:spLocks noGrp="1"/>
          </p:cNvSpPr>
          <p:nvPr>
            <p:ph type="sldNum" sz="quarter" idx="12"/>
          </p:nvPr>
        </p:nvSpPr>
        <p:spPr/>
        <p:txBody>
          <a:bodyPr/>
          <a:lstStyle/>
          <a:p>
            <a:fld id="{B6F15528-21DE-4FAA-801E-634DDDAF4B2B}" type="slidenum">
              <a:rPr lang="en-US" smtClean="0"/>
              <a:pPr/>
              <a:t>39</a:t>
            </a:fld>
            <a:endParaRPr lang="en-US"/>
          </a:p>
        </p:txBody>
      </p:sp>
    </p:spTree>
    <p:extLst>
      <p:ext uri="{BB962C8B-B14F-4D97-AF65-F5344CB8AC3E}">
        <p14:creationId xmlns:p14="http://schemas.microsoft.com/office/powerpoint/2010/main" val="17535703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4060" y="1243013"/>
            <a:ext cx="2891790" cy="4371974"/>
          </a:xfrm>
        </p:spPr>
        <p:txBody>
          <a:bodyPr>
            <a:normAutofit/>
          </a:bodyPr>
          <a:lstStyle/>
          <a:p>
            <a:r>
              <a:rPr lang="en-US" sz="3100" b="1">
                <a:solidFill>
                  <a:schemeClr val="tx2"/>
                </a:solidFill>
                <a:latin typeface="Times New Roman" pitchFamily="18" charset="0"/>
                <a:cs typeface="Times New Roman" pitchFamily="18" charset="0"/>
              </a:rPr>
              <a:t>OIL DISCOVERY</a:t>
            </a:r>
          </a:p>
        </p:txBody>
      </p:sp>
      <p:sp>
        <p:nvSpPr>
          <p:cNvPr id="3" name="Content Placeholder 2"/>
          <p:cNvSpPr>
            <a:spLocks noGrp="1"/>
          </p:cNvSpPr>
          <p:nvPr>
            <p:ph idx="1"/>
          </p:nvPr>
        </p:nvSpPr>
        <p:spPr>
          <a:xfrm>
            <a:off x="5435858" y="804672"/>
            <a:ext cx="5003543" cy="5230368"/>
          </a:xfrm>
        </p:spPr>
        <p:txBody>
          <a:bodyPr anchor="ctr">
            <a:normAutofit/>
          </a:bodyPr>
          <a:lstStyle/>
          <a:p>
            <a:pPr algn="just"/>
            <a:r>
              <a:rPr lang="en-US" sz="2400" dirty="0">
                <a:solidFill>
                  <a:schemeClr val="tx2"/>
                </a:solidFill>
                <a:latin typeface="Times New Roman" pitchFamily="18" charset="0"/>
                <a:cs typeface="Times New Roman" pitchFamily="18" charset="0"/>
              </a:rPr>
              <a:t>Oil was discovered by chance.</a:t>
            </a:r>
          </a:p>
          <a:p>
            <a:pPr algn="just"/>
            <a:r>
              <a:rPr lang="en-US" sz="2400" dirty="0">
                <a:solidFill>
                  <a:schemeClr val="tx2"/>
                </a:solidFill>
                <a:latin typeface="Times New Roman" pitchFamily="18" charset="0"/>
                <a:cs typeface="Times New Roman" pitchFamily="18" charset="0"/>
              </a:rPr>
              <a:t>When  man first began to seek petroleum the easiest way to find it was to look for evidence of oil seeps on the earth’s surface. </a:t>
            </a:r>
          </a:p>
          <a:p>
            <a:pPr algn="just"/>
            <a:r>
              <a:rPr lang="en-US" sz="2400" dirty="0">
                <a:solidFill>
                  <a:schemeClr val="tx2"/>
                </a:solidFill>
                <a:latin typeface="Times New Roman" pitchFamily="18" charset="0"/>
                <a:cs typeface="Times New Roman" pitchFamily="18" charset="0"/>
              </a:rPr>
              <a:t>Oil seeps are result of seepage from along a fracture. </a:t>
            </a:r>
          </a:p>
          <a:p>
            <a:pPr algn="just"/>
            <a:r>
              <a:rPr lang="en-US" sz="2400" dirty="0">
                <a:solidFill>
                  <a:schemeClr val="tx2"/>
                </a:solidFill>
                <a:latin typeface="Times New Roman" pitchFamily="18" charset="0"/>
                <a:cs typeface="Times New Roman" pitchFamily="18" charset="0"/>
              </a:rPr>
              <a:t>Observation of seeps has lead to the  discovery of many of the word’s great oil field in U.S., middle-east, Venezuela and at other places.</a:t>
            </a:r>
          </a:p>
        </p:txBody>
      </p:sp>
      <p:sp>
        <p:nvSpPr>
          <p:cNvPr id="5" name="Slide Number Placeholder 4">
            <a:extLst>
              <a:ext uri="{FF2B5EF4-FFF2-40B4-BE49-F238E27FC236}">
                <a16:creationId xmlns:a16="http://schemas.microsoft.com/office/drawing/2014/main" id="{D2871F66-9098-4BF9-BBA9-EBCC1E58A89F}"/>
              </a:ext>
            </a:extLst>
          </p:cNvPr>
          <p:cNvSpPr>
            <a:spLocks noGrp="1"/>
          </p:cNvSpPr>
          <p:nvPr>
            <p:ph type="sldNum" sz="quarter" idx="12"/>
          </p:nvPr>
        </p:nvSpPr>
        <p:spPr/>
        <p:txBody>
          <a:bodyPr/>
          <a:lstStyle/>
          <a:p>
            <a:fld id="{B6F15528-21DE-4FAA-801E-634DDDAF4B2B}" type="slidenum">
              <a:rPr lang="en-US" smtClean="0"/>
              <a:pPr/>
              <a:t>4</a:t>
            </a:fld>
            <a:endParaRPr lang="en-US"/>
          </a:p>
        </p:txBody>
      </p:sp>
    </p:spTree>
    <p:extLst>
      <p:ext uri="{BB962C8B-B14F-4D97-AF65-F5344CB8AC3E}">
        <p14:creationId xmlns:p14="http://schemas.microsoft.com/office/powerpoint/2010/main" val="706033974"/>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DC38FD-7C9F-4062-A876-2D7E8A675757}"/>
              </a:ext>
            </a:extLst>
          </p:cNvPr>
          <p:cNvSpPr>
            <a:spLocks noGrp="1"/>
          </p:cNvSpPr>
          <p:nvPr>
            <p:ph idx="1"/>
          </p:nvPr>
        </p:nvSpPr>
        <p:spPr>
          <a:xfrm>
            <a:off x="1676400" y="381001"/>
            <a:ext cx="8534400" cy="6340475"/>
          </a:xfrm>
        </p:spPr>
        <p:txBody>
          <a:bodyPr>
            <a:normAutofit fontScale="85000" lnSpcReduction="20000"/>
          </a:bodyPr>
          <a:lstStyle/>
          <a:p>
            <a:pPr marL="0" indent="0">
              <a:buNone/>
            </a:pPr>
            <a:r>
              <a:rPr lang="en-US" sz="4600" b="1" dirty="0">
                <a:solidFill>
                  <a:srgbClr val="00B050"/>
                </a:solidFill>
              </a:rPr>
              <a:t>SEISMIC SURVEY:</a:t>
            </a:r>
          </a:p>
          <a:p>
            <a:r>
              <a:rPr lang="en-US" sz="3100" dirty="0"/>
              <a:t>This technique uses a sonic instrument over a desired site to correctly locate the prospective basin structure. In this method, a sound signal generated by the explosion method (explorers call them mini-earthquakes, which are artificially created by explosives) is transmitted through the earth’s surface under study and reﬂected signals are detected by geophones located at specified positions. </a:t>
            </a:r>
          </a:p>
          <a:p>
            <a:r>
              <a:rPr lang="en-US" sz="3100" dirty="0"/>
              <a:t>The frequency and time of the reﬂected signal varies with the density, porosity, and the type of reﬂecting surface. </a:t>
            </a:r>
          </a:p>
          <a:p>
            <a:r>
              <a:rPr lang="en-US" sz="3100" dirty="0"/>
              <a:t>Various rock deposits at different depths vary with density and porosity.</a:t>
            </a:r>
          </a:p>
          <a:p>
            <a:r>
              <a:rPr lang="en-US" sz="3100" dirty="0"/>
              <a:t>Seismic reﬂection can measure this change as it travels below the surface.</a:t>
            </a:r>
          </a:p>
          <a:p>
            <a:r>
              <a:rPr lang="en-US" sz="3100" dirty="0"/>
              <a:t>Computer simulation software is used for imaging the sub-surface structure. This is applied to all the surveys for fast and accurate prediction about the oil and gas reserve location</a:t>
            </a:r>
          </a:p>
        </p:txBody>
      </p:sp>
      <p:sp>
        <p:nvSpPr>
          <p:cNvPr id="4" name="Slide Number Placeholder 3">
            <a:extLst>
              <a:ext uri="{FF2B5EF4-FFF2-40B4-BE49-F238E27FC236}">
                <a16:creationId xmlns:a16="http://schemas.microsoft.com/office/drawing/2014/main" id="{118185A2-CF96-4243-9335-F1BA0D146DC2}"/>
              </a:ext>
            </a:extLst>
          </p:cNvPr>
          <p:cNvSpPr>
            <a:spLocks noGrp="1"/>
          </p:cNvSpPr>
          <p:nvPr>
            <p:ph type="sldNum" sz="quarter" idx="12"/>
          </p:nvPr>
        </p:nvSpPr>
        <p:spPr/>
        <p:txBody>
          <a:bodyPr/>
          <a:lstStyle/>
          <a:p>
            <a:fld id="{B6F15528-21DE-4FAA-801E-634DDDAF4B2B}" type="slidenum">
              <a:rPr lang="en-US" smtClean="0"/>
              <a:pPr/>
              <a:t>40</a:t>
            </a:fld>
            <a:endParaRPr lang="en-US"/>
          </a:p>
        </p:txBody>
      </p:sp>
    </p:spTree>
    <p:extLst>
      <p:ext uri="{BB962C8B-B14F-4D97-AF65-F5344CB8AC3E}">
        <p14:creationId xmlns:p14="http://schemas.microsoft.com/office/powerpoint/2010/main" val="31018267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437BA5-24D0-44C3-BFC7-F247E00217E8}"/>
              </a:ext>
            </a:extLst>
          </p:cNvPr>
          <p:cNvSpPr>
            <a:spLocks noGrp="1"/>
          </p:cNvSpPr>
          <p:nvPr>
            <p:ph idx="1"/>
          </p:nvPr>
        </p:nvSpPr>
        <p:spPr>
          <a:xfrm>
            <a:off x="1600200" y="304800"/>
            <a:ext cx="9067800" cy="6051550"/>
          </a:xfrm>
        </p:spPr>
        <p:txBody>
          <a:bodyPr>
            <a:normAutofit fontScale="92500" lnSpcReduction="20000"/>
          </a:bodyPr>
          <a:lstStyle/>
          <a:p>
            <a:pPr marL="0" indent="0">
              <a:buNone/>
            </a:pPr>
            <a:r>
              <a:rPr lang="en-US" sz="4300" b="1" dirty="0">
                <a:solidFill>
                  <a:srgbClr val="00B050"/>
                </a:solidFill>
              </a:rPr>
              <a:t>REMOTE SENSING METHOD</a:t>
            </a:r>
            <a:r>
              <a:rPr lang="en-US" sz="3900" b="1" dirty="0">
                <a:solidFill>
                  <a:srgbClr val="00B050"/>
                </a:solidFill>
              </a:rPr>
              <a:t>:</a:t>
            </a:r>
          </a:p>
          <a:p>
            <a:pPr marL="0" indent="0">
              <a:buNone/>
            </a:pPr>
            <a:endParaRPr lang="en-US" b="1" dirty="0"/>
          </a:p>
          <a:p>
            <a:r>
              <a:rPr lang="en-US" sz="2600" dirty="0"/>
              <a:t>Solar radiation from the Earth’s surface varies in intensity and frequency depending on the sub-surface property. </a:t>
            </a:r>
          </a:p>
          <a:p>
            <a:r>
              <a:rPr lang="en-US" sz="2600" dirty="0"/>
              <a:t>This observation is collected via satellite to predict the sub-surface structure. In order to image the sub-surface structure, historical geological data collected previously by gravimetric, </a:t>
            </a:r>
            <a:r>
              <a:rPr lang="en-US" sz="2600" dirty="0" err="1"/>
              <a:t>magnetometric</a:t>
            </a:r>
            <a:r>
              <a:rPr lang="en-US" sz="2600" dirty="0"/>
              <a:t>, and seismic surveys are used. </a:t>
            </a:r>
          </a:p>
          <a:p>
            <a:r>
              <a:rPr lang="en-US" sz="2600" dirty="0"/>
              <a:t>The final image is obtained by geological imaging software (GIS). However, the remote sensing method is not applicable during nighttime or places incapable of reﬂecting solar radiation, like the ocean surface, which absorbs substantial amounts of solar radiation. </a:t>
            </a:r>
          </a:p>
          <a:p>
            <a:r>
              <a:rPr lang="en-US" sz="2600" dirty="0"/>
              <a:t>However, extrapolation from the land surface in the vicinity of the sea can be accurately predicted, but is not applicable for the deep sea area.</a:t>
            </a:r>
          </a:p>
          <a:p>
            <a:r>
              <a:rPr lang="en-US" sz="2600" dirty="0"/>
              <a:t> A radioactive or gamma-ray survey is also used in the exploration.</a:t>
            </a:r>
            <a:endParaRPr lang="en-US" sz="2400" dirty="0"/>
          </a:p>
        </p:txBody>
      </p:sp>
      <p:sp>
        <p:nvSpPr>
          <p:cNvPr id="4" name="Slide Number Placeholder 3">
            <a:extLst>
              <a:ext uri="{FF2B5EF4-FFF2-40B4-BE49-F238E27FC236}">
                <a16:creationId xmlns:a16="http://schemas.microsoft.com/office/drawing/2014/main" id="{09E886D6-39DD-48EF-A166-2AD90F1C57A6}"/>
              </a:ext>
            </a:extLst>
          </p:cNvPr>
          <p:cNvSpPr>
            <a:spLocks noGrp="1"/>
          </p:cNvSpPr>
          <p:nvPr>
            <p:ph type="sldNum" sz="quarter" idx="12"/>
          </p:nvPr>
        </p:nvSpPr>
        <p:spPr/>
        <p:txBody>
          <a:bodyPr/>
          <a:lstStyle/>
          <a:p>
            <a:fld id="{B6F15528-21DE-4FAA-801E-634DDDAF4B2B}" type="slidenum">
              <a:rPr lang="en-US" smtClean="0"/>
              <a:pPr/>
              <a:t>41</a:t>
            </a:fld>
            <a:endParaRPr lang="en-US"/>
          </a:p>
        </p:txBody>
      </p:sp>
    </p:spTree>
    <p:extLst>
      <p:ext uri="{BB962C8B-B14F-4D97-AF65-F5344CB8AC3E}">
        <p14:creationId xmlns:p14="http://schemas.microsoft.com/office/powerpoint/2010/main" val="25556219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5E31ABE-9DA5-4823-B979-43FE9E3CA200}"/>
              </a:ext>
            </a:extLst>
          </p:cNvPr>
          <p:cNvSpPr>
            <a:spLocks noGrp="1"/>
          </p:cNvSpPr>
          <p:nvPr>
            <p:ph idx="1"/>
          </p:nvPr>
        </p:nvSpPr>
        <p:spPr>
          <a:xfrm>
            <a:off x="1828800" y="419100"/>
            <a:ext cx="8534400" cy="6019800"/>
          </a:xfrm>
        </p:spPr>
        <p:txBody>
          <a:bodyPr>
            <a:normAutofit fontScale="92500" lnSpcReduction="20000"/>
          </a:bodyPr>
          <a:lstStyle/>
          <a:p>
            <a:pPr marL="0" indent="0">
              <a:buNone/>
            </a:pPr>
            <a:r>
              <a:rPr lang="en-US" sz="3900" b="1" dirty="0">
                <a:solidFill>
                  <a:srgbClr val="00B050"/>
                </a:solidFill>
              </a:rPr>
              <a:t>GEOCHEMICAL METHODS:</a:t>
            </a:r>
          </a:p>
          <a:p>
            <a:pPr marL="0" indent="0">
              <a:buNone/>
            </a:pPr>
            <a:endParaRPr lang="en-US" sz="3900" b="1" dirty="0"/>
          </a:p>
          <a:p>
            <a:r>
              <a:rPr lang="en-US" sz="2600" dirty="0"/>
              <a:t>Inorganic contents of surface or shallow cuttings or core are sampled and analyzed for inorganic materials, such as salts and carbonates, which are frequently associated with hydrocarbons. </a:t>
            </a:r>
          </a:p>
          <a:p>
            <a:r>
              <a:rPr lang="en-US" sz="2600" dirty="0"/>
              <a:t>Organic contents or the presence of organic matter is detected by heating a sample in a crucible and the loss of mass of the sample is an indication of the presence of organic matter. </a:t>
            </a:r>
          </a:p>
          <a:p>
            <a:r>
              <a:rPr lang="en-US" sz="2600" dirty="0"/>
              <a:t>The ratio of organic mass to inorganic matter in a sample is used to ascertain the presence of hydrocarbons. Total organic carbon is defined as the carbon present in the organic matter in the sample which is different in inorganic carbon from carbonates. </a:t>
            </a:r>
          </a:p>
          <a:p>
            <a:r>
              <a:rPr lang="en-US" sz="2600" dirty="0"/>
              <a:t>Core samples are examined for porosity, permeability, salt content, organic content, and many other physical and chemical properties.</a:t>
            </a:r>
          </a:p>
        </p:txBody>
      </p:sp>
      <p:sp>
        <p:nvSpPr>
          <p:cNvPr id="4" name="Slide Number Placeholder 3">
            <a:extLst>
              <a:ext uri="{FF2B5EF4-FFF2-40B4-BE49-F238E27FC236}">
                <a16:creationId xmlns:a16="http://schemas.microsoft.com/office/drawing/2014/main" id="{A541DE47-352F-4940-9FAB-B7D03F5D4ED9}"/>
              </a:ext>
            </a:extLst>
          </p:cNvPr>
          <p:cNvSpPr>
            <a:spLocks noGrp="1"/>
          </p:cNvSpPr>
          <p:nvPr>
            <p:ph type="sldNum" sz="quarter" idx="12"/>
          </p:nvPr>
        </p:nvSpPr>
        <p:spPr/>
        <p:txBody>
          <a:bodyPr/>
          <a:lstStyle/>
          <a:p>
            <a:fld id="{B6F15528-21DE-4FAA-801E-634DDDAF4B2B}" type="slidenum">
              <a:rPr lang="en-US" smtClean="0"/>
              <a:pPr/>
              <a:t>42</a:t>
            </a:fld>
            <a:endParaRPr lang="en-US"/>
          </a:p>
        </p:txBody>
      </p:sp>
    </p:spTree>
    <p:extLst>
      <p:ext uri="{BB962C8B-B14F-4D97-AF65-F5344CB8AC3E}">
        <p14:creationId xmlns:p14="http://schemas.microsoft.com/office/powerpoint/2010/main" val="30307322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C9021A-2E4D-46FE-9FD8-F8B0A7FEE1CA}"/>
              </a:ext>
            </a:extLst>
          </p:cNvPr>
          <p:cNvSpPr>
            <a:spLocks noGrp="1"/>
          </p:cNvSpPr>
          <p:nvPr>
            <p:ph idx="1"/>
          </p:nvPr>
        </p:nvSpPr>
        <p:spPr>
          <a:xfrm>
            <a:off x="1600200" y="685801"/>
            <a:ext cx="9067800" cy="4525963"/>
          </a:xfrm>
        </p:spPr>
        <p:txBody>
          <a:bodyPr/>
          <a:lstStyle/>
          <a:p>
            <a:pPr marL="0" indent="0">
              <a:buNone/>
            </a:pPr>
            <a:r>
              <a:rPr lang="en-US" sz="3600" b="1" dirty="0">
                <a:solidFill>
                  <a:srgbClr val="00B050"/>
                </a:solidFill>
              </a:rPr>
              <a:t>STRATIGRAPHY</a:t>
            </a:r>
            <a:r>
              <a:rPr lang="en-US" sz="3600" b="1" dirty="0"/>
              <a:t>:</a:t>
            </a:r>
          </a:p>
          <a:p>
            <a:pPr marL="0" indent="0">
              <a:buNone/>
            </a:pPr>
            <a:endParaRPr lang="en-US" sz="4000" b="1" dirty="0"/>
          </a:p>
          <a:p>
            <a:r>
              <a:rPr lang="en-US" sz="2400" dirty="0"/>
              <a:t>Correlations are established between wells, fossils, rock and mud properties, before and during drilling operations for the final prediction, and this technique is known as stratigraphy. But it is important to remember that prediction from exploration may not be correct as far as the location and amount of deposit are concerned. </a:t>
            </a:r>
          </a:p>
          <a:p>
            <a:r>
              <a:rPr lang="en-US" sz="2400" dirty="0"/>
              <a:t>It may happen that the drilling operation may not yield oil or the yield may not be sufficient at the explored site and that the expenditure borne by this work is irrecoverable. </a:t>
            </a:r>
          </a:p>
        </p:txBody>
      </p:sp>
      <p:sp>
        <p:nvSpPr>
          <p:cNvPr id="4" name="Slide Number Placeholder 3">
            <a:extLst>
              <a:ext uri="{FF2B5EF4-FFF2-40B4-BE49-F238E27FC236}">
                <a16:creationId xmlns:a16="http://schemas.microsoft.com/office/drawing/2014/main" id="{CE6A8199-1A70-4017-9816-A23CEC9C1E6A}"/>
              </a:ext>
            </a:extLst>
          </p:cNvPr>
          <p:cNvSpPr>
            <a:spLocks noGrp="1"/>
          </p:cNvSpPr>
          <p:nvPr>
            <p:ph type="sldNum" sz="quarter" idx="12"/>
          </p:nvPr>
        </p:nvSpPr>
        <p:spPr/>
        <p:txBody>
          <a:bodyPr/>
          <a:lstStyle/>
          <a:p>
            <a:r>
              <a:rPr lang="en-US" dirty="0">
                <a:solidFill>
                  <a:srgbClr val="FF0000"/>
                </a:solidFill>
              </a:rPr>
              <a:t>2</a:t>
            </a:r>
            <a:r>
              <a:rPr lang="en-US" baseline="30000" dirty="0">
                <a:solidFill>
                  <a:srgbClr val="FF0000"/>
                </a:solidFill>
              </a:rPr>
              <a:t>nd</a:t>
            </a:r>
            <a:r>
              <a:rPr lang="en-US" dirty="0">
                <a:solidFill>
                  <a:srgbClr val="FF0000"/>
                </a:solidFill>
              </a:rPr>
              <a:t> Aug</a:t>
            </a:r>
            <a:r>
              <a:rPr lang="en-US" dirty="0"/>
              <a:t>/</a:t>
            </a:r>
            <a:fld id="{B6F15528-21DE-4FAA-801E-634DDDAF4B2B}" type="slidenum">
              <a:rPr lang="en-US" smtClean="0"/>
              <a:pPr/>
              <a:t>43</a:t>
            </a:fld>
            <a:endParaRPr lang="en-US" dirty="0"/>
          </a:p>
        </p:txBody>
      </p:sp>
    </p:spTree>
    <p:extLst>
      <p:ext uri="{BB962C8B-B14F-4D97-AF65-F5344CB8AC3E}">
        <p14:creationId xmlns:p14="http://schemas.microsoft.com/office/powerpoint/2010/main" val="10270646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9F108-ADF2-6187-CB25-0F153C62457B}"/>
              </a:ext>
            </a:extLst>
          </p:cNvPr>
          <p:cNvSpPr>
            <a:spLocks noGrp="1"/>
          </p:cNvSpPr>
          <p:nvPr>
            <p:ph type="title"/>
          </p:nvPr>
        </p:nvSpPr>
        <p:spPr>
          <a:xfrm>
            <a:off x="1981200" y="274638"/>
            <a:ext cx="8229600" cy="2239962"/>
          </a:xfrm>
        </p:spPr>
        <p:txBody>
          <a:bodyPr>
            <a:normAutofit/>
          </a:bodyPr>
          <a:lstStyle/>
          <a:p>
            <a:r>
              <a:rPr lang="en-US" b="1" dirty="0">
                <a:solidFill>
                  <a:schemeClr val="accent2">
                    <a:lumMod val="50000"/>
                  </a:schemeClr>
                </a:solidFill>
                <a:latin typeface="Algerian" panose="04020705040A02060702" pitchFamily="82" charset="0"/>
              </a:rPr>
              <a:t>MODULE 1</a:t>
            </a:r>
          </a:p>
        </p:txBody>
      </p:sp>
      <p:sp>
        <p:nvSpPr>
          <p:cNvPr id="3" name="Slide Number Placeholder 2">
            <a:extLst>
              <a:ext uri="{FF2B5EF4-FFF2-40B4-BE49-F238E27FC236}">
                <a16:creationId xmlns:a16="http://schemas.microsoft.com/office/drawing/2014/main" id="{DA7EC6C7-1A4F-A4D3-26C1-E4E0D8C85966}"/>
              </a:ext>
            </a:extLst>
          </p:cNvPr>
          <p:cNvSpPr>
            <a:spLocks noGrp="1"/>
          </p:cNvSpPr>
          <p:nvPr>
            <p:ph type="sldNum" sz="quarter" idx="12"/>
          </p:nvPr>
        </p:nvSpPr>
        <p:spPr/>
        <p:txBody>
          <a:bodyPr/>
          <a:lstStyle/>
          <a:p>
            <a:fld id="{B6F15528-21DE-4FAA-801E-634DDDAF4B2B}" type="slidenum">
              <a:rPr lang="en-US" smtClean="0"/>
              <a:pPr/>
              <a:t>44</a:t>
            </a:fld>
            <a:endParaRPr lang="en-US"/>
          </a:p>
        </p:txBody>
      </p:sp>
    </p:spTree>
    <p:extLst>
      <p:ext uri="{BB962C8B-B14F-4D97-AF65-F5344CB8AC3E}">
        <p14:creationId xmlns:p14="http://schemas.microsoft.com/office/powerpoint/2010/main" val="39198816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AD91F-65CC-425B-9EF6-5A60505DEDCD}"/>
              </a:ext>
            </a:extLst>
          </p:cNvPr>
          <p:cNvSpPr>
            <a:spLocks noGrp="1"/>
          </p:cNvSpPr>
          <p:nvPr>
            <p:ph type="title"/>
          </p:nvPr>
        </p:nvSpPr>
        <p:spPr/>
        <p:txBody>
          <a:bodyPr/>
          <a:lstStyle/>
          <a:p>
            <a:r>
              <a:rPr lang="en-US" dirty="0"/>
              <a:t>Boiling Points</a:t>
            </a:r>
            <a:endParaRPr lang="en-IN" dirty="0"/>
          </a:p>
        </p:txBody>
      </p:sp>
      <p:sp>
        <p:nvSpPr>
          <p:cNvPr id="3" name="Slide Number Placeholder 2">
            <a:extLst>
              <a:ext uri="{FF2B5EF4-FFF2-40B4-BE49-F238E27FC236}">
                <a16:creationId xmlns:a16="http://schemas.microsoft.com/office/drawing/2014/main" id="{5DFCD9CD-70BF-A139-7319-FA4F89A9F86D}"/>
              </a:ext>
            </a:extLst>
          </p:cNvPr>
          <p:cNvSpPr>
            <a:spLocks noGrp="1"/>
          </p:cNvSpPr>
          <p:nvPr>
            <p:ph type="sldNum" sz="quarter" idx="12"/>
          </p:nvPr>
        </p:nvSpPr>
        <p:spPr/>
        <p:txBody>
          <a:bodyPr/>
          <a:lstStyle/>
          <a:p>
            <a:fld id="{B6F15528-21DE-4FAA-801E-634DDDAF4B2B}" type="slidenum">
              <a:rPr lang="en-US" smtClean="0"/>
              <a:pPr/>
              <a:t>45</a:t>
            </a:fld>
            <a:endParaRPr lang="en-US"/>
          </a:p>
        </p:txBody>
      </p:sp>
      <p:sp>
        <p:nvSpPr>
          <p:cNvPr id="5" name="TextBox 4">
            <a:extLst>
              <a:ext uri="{FF2B5EF4-FFF2-40B4-BE49-F238E27FC236}">
                <a16:creationId xmlns:a16="http://schemas.microsoft.com/office/drawing/2014/main" id="{22AE0E97-A94C-CC14-3193-2287E4FB52FC}"/>
              </a:ext>
            </a:extLst>
          </p:cNvPr>
          <p:cNvSpPr txBox="1"/>
          <p:nvPr/>
        </p:nvSpPr>
        <p:spPr>
          <a:xfrm>
            <a:off x="3200400" y="1600200"/>
            <a:ext cx="4572000" cy="3970318"/>
          </a:xfrm>
          <a:prstGeom prst="rect">
            <a:avLst/>
          </a:prstGeom>
          <a:noFill/>
        </p:spPr>
        <p:txBody>
          <a:bodyPr wrap="square">
            <a:spAutoFit/>
          </a:bodyPr>
          <a:lstStyle/>
          <a:p>
            <a:r>
              <a:rPr lang="en-IN" dirty="0"/>
              <a:t>Methane (CH₄):    -162°C  [Lowest]</a:t>
            </a:r>
          </a:p>
          <a:p>
            <a:r>
              <a:rPr lang="en-IN" dirty="0"/>
              <a:t>Ethane (C₂H₆):    -89°C</a:t>
            </a:r>
          </a:p>
          <a:p>
            <a:r>
              <a:rPr lang="en-IN" dirty="0"/>
              <a:t>Propane (C₃H₈):   -42°C</a:t>
            </a:r>
          </a:p>
          <a:p>
            <a:r>
              <a:rPr lang="en-IN" dirty="0"/>
              <a:t>Butane (C₄H₁₀):   -1°C</a:t>
            </a:r>
          </a:p>
          <a:p>
            <a:r>
              <a:rPr lang="en-IN" dirty="0"/>
              <a:t>Pentane (C₅H₁₂):   36°C</a:t>
            </a:r>
          </a:p>
          <a:p>
            <a:r>
              <a:rPr lang="en-IN" dirty="0"/>
              <a:t>Hexane (C₆H₁₄):    69°C</a:t>
            </a:r>
          </a:p>
          <a:p>
            <a:r>
              <a:rPr lang="en-IN" dirty="0"/>
              <a:t>Heptane (C₇H₁₆):   98°C</a:t>
            </a:r>
          </a:p>
          <a:p>
            <a:r>
              <a:rPr lang="en-IN" dirty="0"/>
              <a:t>Octane (C₈H₁₈):   126°C</a:t>
            </a:r>
          </a:p>
          <a:p>
            <a:r>
              <a:rPr lang="en-IN" dirty="0"/>
              <a:t>Nonane (C₉H₂₀):   151°C</a:t>
            </a:r>
          </a:p>
          <a:p>
            <a:r>
              <a:rPr lang="en-IN" dirty="0" err="1"/>
              <a:t>Decane</a:t>
            </a:r>
            <a:r>
              <a:rPr lang="en-IN" dirty="0"/>
              <a:t> (C₁₀H₂₂):  174°C</a:t>
            </a:r>
          </a:p>
          <a:p>
            <a:r>
              <a:rPr lang="en-IN" dirty="0"/>
              <a:t>Undecane (C₁₁):   196°C</a:t>
            </a:r>
          </a:p>
          <a:p>
            <a:r>
              <a:rPr lang="en-IN" dirty="0"/>
              <a:t>Dodecane (C₁₂):   216°C</a:t>
            </a:r>
          </a:p>
          <a:p>
            <a:r>
              <a:rPr lang="en-IN" dirty="0"/>
              <a:t>Hexadecane (C₁₆): 287°C</a:t>
            </a:r>
          </a:p>
          <a:p>
            <a:r>
              <a:rPr lang="en-IN" dirty="0"/>
              <a:t>Eicosane (C₂₀):   343°C</a:t>
            </a:r>
          </a:p>
        </p:txBody>
      </p:sp>
    </p:spTree>
    <p:extLst>
      <p:ext uri="{BB962C8B-B14F-4D97-AF65-F5344CB8AC3E}">
        <p14:creationId xmlns:p14="http://schemas.microsoft.com/office/powerpoint/2010/main" val="10238858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61DD0-442D-9E70-E9D5-1E154E197719}"/>
              </a:ext>
            </a:extLst>
          </p:cNvPr>
          <p:cNvSpPr>
            <a:spLocks noGrp="1"/>
          </p:cNvSpPr>
          <p:nvPr>
            <p:ph type="title"/>
          </p:nvPr>
        </p:nvSpPr>
        <p:spPr/>
        <p:txBody>
          <a:bodyPr>
            <a:normAutofit fontScale="90000"/>
          </a:bodyPr>
          <a:lstStyle/>
          <a:p>
            <a:r>
              <a:rPr lang="en-IN" sz="4000" dirty="0"/>
              <a:t>Boling point of various hydrocarbons (alkanes, olefins and aromatics)</a:t>
            </a:r>
            <a:br>
              <a:rPr lang="en-IN" sz="4000" dirty="0"/>
            </a:br>
            <a:endParaRPr lang="en-IN" dirty="0"/>
          </a:p>
        </p:txBody>
      </p:sp>
      <p:sp>
        <p:nvSpPr>
          <p:cNvPr id="3" name="Slide Number Placeholder 2">
            <a:extLst>
              <a:ext uri="{FF2B5EF4-FFF2-40B4-BE49-F238E27FC236}">
                <a16:creationId xmlns:a16="http://schemas.microsoft.com/office/drawing/2014/main" id="{D45DE8D0-7603-4084-7FC4-41752A8F62EA}"/>
              </a:ext>
            </a:extLst>
          </p:cNvPr>
          <p:cNvSpPr>
            <a:spLocks noGrp="1"/>
          </p:cNvSpPr>
          <p:nvPr>
            <p:ph type="sldNum" sz="quarter" idx="12"/>
          </p:nvPr>
        </p:nvSpPr>
        <p:spPr/>
        <p:txBody>
          <a:bodyPr/>
          <a:lstStyle/>
          <a:p>
            <a:fld id="{B6F15528-21DE-4FAA-801E-634DDDAF4B2B}" type="slidenum">
              <a:rPr lang="en-US" smtClean="0"/>
              <a:pPr/>
              <a:t>46</a:t>
            </a:fld>
            <a:endParaRPr lang="en-US"/>
          </a:p>
        </p:txBody>
      </p:sp>
      <p:sp>
        <p:nvSpPr>
          <p:cNvPr id="7" name="TextBox 6">
            <a:extLst>
              <a:ext uri="{FF2B5EF4-FFF2-40B4-BE49-F238E27FC236}">
                <a16:creationId xmlns:a16="http://schemas.microsoft.com/office/drawing/2014/main" id="{44AAB51D-B2E5-ED20-5E0B-F80B27A1D293}"/>
              </a:ext>
            </a:extLst>
          </p:cNvPr>
          <p:cNvSpPr txBox="1"/>
          <p:nvPr/>
        </p:nvSpPr>
        <p:spPr>
          <a:xfrm>
            <a:off x="3810000" y="3105835"/>
            <a:ext cx="4572000" cy="369332"/>
          </a:xfrm>
          <a:prstGeom prst="rect">
            <a:avLst/>
          </a:prstGeom>
          <a:noFill/>
        </p:spPr>
        <p:txBody>
          <a:bodyPr wrap="square">
            <a:spAutoFit/>
          </a:bodyPr>
          <a:lstStyle/>
          <a:p>
            <a:endParaRPr lang="en-IN" dirty="0"/>
          </a:p>
        </p:txBody>
      </p:sp>
      <p:graphicFrame>
        <p:nvGraphicFramePr>
          <p:cNvPr id="8" name="Table 7">
            <a:extLst>
              <a:ext uri="{FF2B5EF4-FFF2-40B4-BE49-F238E27FC236}">
                <a16:creationId xmlns:a16="http://schemas.microsoft.com/office/drawing/2014/main" id="{B80F0BAC-D318-17CB-2BD3-B6B4417A67D8}"/>
              </a:ext>
            </a:extLst>
          </p:cNvPr>
          <p:cNvGraphicFramePr>
            <a:graphicFrameLocks noGrp="1"/>
          </p:cNvGraphicFramePr>
          <p:nvPr/>
        </p:nvGraphicFramePr>
        <p:xfrm>
          <a:off x="1866901" y="1160410"/>
          <a:ext cx="8458199" cy="5422953"/>
        </p:xfrm>
        <a:graphic>
          <a:graphicData uri="http://schemas.openxmlformats.org/drawingml/2006/table">
            <a:tbl>
              <a:tblPr/>
              <a:tblGrid>
                <a:gridCol w="1432219">
                  <a:extLst>
                    <a:ext uri="{9D8B030D-6E8A-4147-A177-3AD203B41FA5}">
                      <a16:colId xmlns:a16="http://schemas.microsoft.com/office/drawing/2014/main" val="1477924378"/>
                    </a:ext>
                  </a:extLst>
                </a:gridCol>
                <a:gridCol w="1756495">
                  <a:extLst>
                    <a:ext uri="{9D8B030D-6E8A-4147-A177-3AD203B41FA5}">
                      <a16:colId xmlns:a16="http://schemas.microsoft.com/office/drawing/2014/main" val="1700334505"/>
                    </a:ext>
                  </a:extLst>
                </a:gridCol>
                <a:gridCol w="1756495">
                  <a:extLst>
                    <a:ext uri="{9D8B030D-6E8A-4147-A177-3AD203B41FA5}">
                      <a16:colId xmlns:a16="http://schemas.microsoft.com/office/drawing/2014/main" val="3661602244"/>
                    </a:ext>
                  </a:extLst>
                </a:gridCol>
                <a:gridCol w="1756495">
                  <a:extLst>
                    <a:ext uri="{9D8B030D-6E8A-4147-A177-3AD203B41FA5}">
                      <a16:colId xmlns:a16="http://schemas.microsoft.com/office/drawing/2014/main" val="2226491777"/>
                    </a:ext>
                  </a:extLst>
                </a:gridCol>
                <a:gridCol w="1756495">
                  <a:extLst>
                    <a:ext uri="{9D8B030D-6E8A-4147-A177-3AD203B41FA5}">
                      <a16:colId xmlns:a16="http://schemas.microsoft.com/office/drawing/2014/main" val="472289801"/>
                    </a:ext>
                  </a:extLst>
                </a:gridCol>
              </a:tblGrid>
              <a:tr h="477436">
                <a:tc>
                  <a:txBody>
                    <a:bodyPr/>
                    <a:lstStyle/>
                    <a:p>
                      <a:pPr algn="l">
                        <a:lnSpc>
                          <a:spcPts val="1875"/>
                        </a:lnSpc>
                        <a:buNone/>
                      </a:pPr>
                      <a:r>
                        <a:rPr lang="en-IN" sz="1600" b="0">
                          <a:effectLst/>
                          <a:latin typeface="quote-cjk-patch"/>
                        </a:rPr>
                        <a:t>Carbon Atoms</a:t>
                      </a:r>
                    </a:p>
                  </a:txBody>
                  <a:tcPr marL="54131" marR="90219" marT="56387" marB="56387" anchor="ctr">
                    <a:lnL>
                      <a:noFill/>
                    </a:lnL>
                    <a:lnR>
                      <a:noFill/>
                    </a:lnR>
                    <a:lnT>
                      <a:noFill/>
                    </a:lnT>
                    <a:lnB>
                      <a:noFill/>
                    </a:lnB>
                    <a:solidFill>
                      <a:srgbClr val="FFFFFF"/>
                    </a:solidFill>
                  </a:tcPr>
                </a:tc>
                <a:tc>
                  <a:txBody>
                    <a:bodyPr/>
                    <a:lstStyle/>
                    <a:p>
                      <a:pPr algn="l">
                        <a:lnSpc>
                          <a:spcPts val="1875"/>
                        </a:lnSpc>
                        <a:buNone/>
                      </a:pPr>
                      <a:r>
                        <a:rPr lang="en-IN" sz="1600" b="0">
                          <a:effectLst/>
                          <a:latin typeface="quote-cjk-patch"/>
                        </a:rPr>
                        <a:t>n-Alkane (°C)</a:t>
                      </a:r>
                    </a:p>
                  </a:txBody>
                  <a:tcPr marL="90219" marR="90219" marT="56387" marB="56387" anchor="ctr">
                    <a:lnL>
                      <a:noFill/>
                    </a:lnL>
                    <a:lnR>
                      <a:noFill/>
                    </a:lnR>
                    <a:lnT>
                      <a:noFill/>
                    </a:lnT>
                    <a:lnB>
                      <a:noFill/>
                    </a:lnB>
                    <a:solidFill>
                      <a:srgbClr val="FFFFFF"/>
                    </a:solidFill>
                  </a:tcPr>
                </a:tc>
                <a:tc>
                  <a:txBody>
                    <a:bodyPr/>
                    <a:lstStyle/>
                    <a:p>
                      <a:pPr algn="l">
                        <a:lnSpc>
                          <a:spcPts val="1875"/>
                        </a:lnSpc>
                        <a:buNone/>
                      </a:pPr>
                      <a:r>
                        <a:rPr lang="en-IN" sz="1600" b="0">
                          <a:effectLst/>
                          <a:latin typeface="quote-cjk-patch"/>
                        </a:rPr>
                        <a:t>1-Alkene (°C)</a:t>
                      </a:r>
                    </a:p>
                  </a:txBody>
                  <a:tcPr marL="90219" marR="90219" marT="56387" marB="56387" anchor="ctr">
                    <a:lnL>
                      <a:noFill/>
                    </a:lnL>
                    <a:lnR>
                      <a:noFill/>
                    </a:lnR>
                    <a:lnT>
                      <a:noFill/>
                    </a:lnT>
                    <a:lnB>
                      <a:noFill/>
                    </a:lnB>
                    <a:solidFill>
                      <a:srgbClr val="FFFFFF"/>
                    </a:solidFill>
                  </a:tcPr>
                </a:tc>
                <a:tc>
                  <a:txBody>
                    <a:bodyPr/>
                    <a:lstStyle/>
                    <a:p>
                      <a:pPr algn="l">
                        <a:lnSpc>
                          <a:spcPts val="1875"/>
                        </a:lnSpc>
                        <a:buNone/>
                      </a:pPr>
                      <a:r>
                        <a:rPr lang="en-IN" sz="1600" b="0">
                          <a:effectLst/>
                          <a:latin typeface="quote-cjk-patch"/>
                        </a:rPr>
                        <a:t>Cycloalkane (°C)</a:t>
                      </a:r>
                    </a:p>
                  </a:txBody>
                  <a:tcPr marL="90219" marR="90219" marT="56387" marB="56387" anchor="ctr">
                    <a:lnL>
                      <a:noFill/>
                    </a:lnL>
                    <a:lnR>
                      <a:noFill/>
                    </a:lnR>
                    <a:lnT>
                      <a:noFill/>
                    </a:lnT>
                    <a:lnB>
                      <a:noFill/>
                    </a:lnB>
                    <a:solidFill>
                      <a:srgbClr val="FFFFFF"/>
                    </a:solidFill>
                  </a:tcPr>
                </a:tc>
                <a:tc>
                  <a:txBody>
                    <a:bodyPr/>
                    <a:lstStyle/>
                    <a:p>
                      <a:pPr algn="l">
                        <a:lnSpc>
                          <a:spcPts val="1875"/>
                        </a:lnSpc>
                        <a:buNone/>
                      </a:pPr>
                      <a:r>
                        <a:rPr lang="en-IN" sz="1600" b="0">
                          <a:effectLst/>
                          <a:latin typeface="quote-cjk-patch"/>
                        </a:rPr>
                        <a:t>Aromatic (°C)</a:t>
                      </a:r>
                    </a:p>
                  </a:txBody>
                  <a:tcPr marL="90219" marR="90219" marT="56387" marB="56387" anchor="ctr">
                    <a:lnL>
                      <a:noFill/>
                    </a:lnL>
                    <a:lnR>
                      <a:noFill/>
                    </a:lnR>
                    <a:lnT>
                      <a:noFill/>
                    </a:lnT>
                    <a:lnB>
                      <a:noFill/>
                    </a:lnB>
                    <a:solidFill>
                      <a:srgbClr val="FFFFFF"/>
                    </a:solidFill>
                  </a:tcPr>
                </a:tc>
                <a:extLst>
                  <a:ext uri="{0D108BD9-81ED-4DB2-BD59-A6C34878D82A}">
                    <a16:rowId xmlns:a16="http://schemas.microsoft.com/office/drawing/2014/main" val="3781297253"/>
                  </a:ext>
                </a:extLst>
              </a:tr>
              <a:tr h="477436">
                <a:tc>
                  <a:txBody>
                    <a:bodyPr/>
                    <a:lstStyle/>
                    <a:p>
                      <a:pPr>
                        <a:lnSpc>
                          <a:spcPts val="1875"/>
                        </a:lnSpc>
                        <a:buNone/>
                      </a:pPr>
                      <a:r>
                        <a:rPr lang="en-IN" sz="1600" b="1">
                          <a:effectLst/>
                          <a:latin typeface="quote-cjk-patch"/>
                        </a:rPr>
                        <a:t>C1</a:t>
                      </a:r>
                      <a:endParaRPr lang="en-IN" sz="1600" b="0">
                        <a:effectLst/>
                        <a:latin typeface="quote-cjk-patch"/>
                      </a:endParaRPr>
                    </a:p>
                  </a:txBody>
                  <a:tcPr marL="54131" marR="90219" marT="56387" marB="56387" anchor="ctr">
                    <a:lnL>
                      <a:noFill/>
                    </a:lnL>
                    <a:lnR>
                      <a:noFill/>
                    </a:lnR>
                    <a:lnT>
                      <a:noFill/>
                    </a:lnT>
                    <a:lnB>
                      <a:noFill/>
                    </a:lnB>
                    <a:solidFill>
                      <a:srgbClr val="FFFFFF"/>
                    </a:solidFill>
                  </a:tcPr>
                </a:tc>
                <a:tc>
                  <a:txBody>
                    <a:bodyPr/>
                    <a:lstStyle/>
                    <a:p>
                      <a:pPr>
                        <a:lnSpc>
                          <a:spcPts val="1875"/>
                        </a:lnSpc>
                        <a:buNone/>
                      </a:pPr>
                      <a:r>
                        <a:rPr lang="en-IN" sz="1600" b="0">
                          <a:effectLst/>
                          <a:latin typeface="quote-cjk-patch"/>
                        </a:rPr>
                        <a:t>Methane: -162</a:t>
                      </a:r>
                    </a:p>
                  </a:txBody>
                  <a:tcPr marL="90219" marR="90219" marT="56387" marB="56387" anchor="ctr">
                    <a:lnL>
                      <a:noFill/>
                    </a:lnL>
                    <a:lnR>
                      <a:noFill/>
                    </a:lnR>
                    <a:lnT>
                      <a:noFill/>
                    </a:lnT>
                    <a:lnB>
                      <a:noFill/>
                    </a:lnB>
                    <a:solidFill>
                      <a:srgbClr val="FFFFFF"/>
                    </a:solidFill>
                  </a:tcPr>
                </a:tc>
                <a:tc>
                  <a:txBody>
                    <a:bodyPr/>
                    <a:lstStyle/>
                    <a:p>
                      <a:pPr>
                        <a:lnSpc>
                          <a:spcPts val="1875"/>
                        </a:lnSpc>
                        <a:buNone/>
                      </a:pPr>
                      <a:r>
                        <a:rPr lang="en-IN" sz="1600" b="0">
                          <a:effectLst/>
                          <a:latin typeface="quote-cjk-patch"/>
                        </a:rPr>
                        <a:t>Ethene: -104</a:t>
                      </a:r>
                    </a:p>
                  </a:txBody>
                  <a:tcPr marL="90219" marR="90219" marT="56387" marB="56387" anchor="ctr">
                    <a:lnL>
                      <a:noFill/>
                    </a:lnL>
                    <a:lnR>
                      <a:noFill/>
                    </a:lnR>
                    <a:lnT>
                      <a:noFill/>
                    </a:lnT>
                    <a:lnB>
                      <a:noFill/>
                    </a:lnB>
                    <a:solidFill>
                      <a:srgbClr val="FFFFFF"/>
                    </a:solidFill>
                  </a:tcPr>
                </a:tc>
                <a:tc>
                  <a:txBody>
                    <a:bodyPr/>
                    <a:lstStyle/>
                    <a:p>
                      <a:pPr>
                        <a:lnSpc>
                          <a:spcPts val="1875"/>
                        </a:lnSpc>
                        <a:buNone/>
                      </a:pPr>
                      <a:r>
                        <a:rPr lang="en-IN" sz="1600" b="0">
                          <a:effectLst/>
                          <a:latin typeface="quote-cjk-patch"/>
                        </a:rPr>
                        <a:t>Cyclopropane: -33</a:t>
                      </a:r>
                    </a:p>
                  </a:txBody>
                  <a:tcPr marL="90219" marR="90219" marT="56387" marB="56387" anchor="ctr">
                    <a:lnL>
                      <a:noFill/>
                    </a:lnL>
                    <a:lnR>
                      <a:noFill/>
                    </a:lnR>
                    <a:lnT>
                      <a:noFill/>
                    </a:lnT>
                    <a:lnB>
                      <a:noFill/>
                    </a:lnB>
                    <a:solidFill>
                      <a:srgbClr val="FFFFFF"/>
                    </a:solidFill>
                  </a:tcPr>
                </a:tc>
                <a:tc>
                  <a:txBody>
                    <a:bodyPr/>
                    <a:lstStyle/>
                    <a:p>
                      <a:pPr>
                        <a:lnSpc>
                          <a:spcPts val="1875"/>
                        </a:lnSpc>
                        <a:buNone/>
                      </a:pPr>
                      <a:r>
                        <a:rPr lang="en-IN" sz="1600" b="0">
                          <a:effectLst/>
                          <a:latin typeface="quote-cjk-patch"/>
                        </a:rPr>
                        <a:t>Benzene: 80</a:t>
                      </a:r>
                    </a:p>
                  </a:txBody>
                  <a:tcPr marL="90219" marR="54131" marT="56387" marB="56387" anchor="ctr">
                    <a:lnL>
                      <a:noFill/>
                    </a:lnL>
                    <a:lnR>
                      <a:noFill/>
                    </a:lnR>
                    <a:lnT>
                      <a:noFill/>
                    </a:lnT>
                    <a:lnB>
                      <a:noFill/>
                    </a:lnB>
                    <a:solidFill>
                      <a:srgbClr val="FFFFFF"/>
                    </a:solidFill>
                  </a:tcPr>
                </a:tc>
                <a:extLst>
                  <a:ext uri="{0D108BD9-81ED-4DB2-BD59-A6C34878D82A}">
                    <a16:rowId xmlns:a16="http://schemas.microsoft.com/office/drawing/2014/main" val="3479522504"/>
                  </a:ext>
                </a:extLst>
              </a:tr>
              <a:tr h="477436">
                <a:tc>
                  <a:txBody>
                    <a:bodyPr/>
                    <a:lstStyle/>
                    <a:p>
                      <a:pPr>
                        <a:lnSpc>
                          <a:spcPts val="1875"/>
                        </a:lnSpc>
                        <a:buNone/>
                      </a:pPr>
                      <a:r>
                        <a:rPr lang="en-IN" sz="1600" b="1">
                          <a:effectLst/>
                          <a:latin typeface="quote-cjk-patch"/>
                        </a:rPr>
                        <a:t>C2</a:t>
                      </a:r>
                      <a:endParaRPr lang="en-IN" sz="1600" b="0">
                        <a:effectLst/>
                        <a:latin typeface="quote-cjk-patch"/>
                      </a:endParaRPr>
                    </a:p>
                  </a:txBody>
                  <a:tcPr marL="54131" marR="90219" marT="56387" marB="56387" anchor="ctr">
                    <a:lnL>
                      <a:noFill/>
                    </a:lnL>
                    <a:lnR>
                      <a:noFill/>
                    </a:lnR>
                    <a:lnT>
                      <a:noFill/>
                    </a:lnT>
                    <a:lnB>
                      <a:noFill/>
                    </a:lnB>
                    <a:solidFill>
                      <a:srgbClr val="FFFFFF"/>
                    </a:solidFill>
                  </a:tcPr>
                </a:tc>
                <a:tc>
                  <a:txBody>
                    <a:bodyPr/>
                    <a:lstStyle/>
                    <a:p>
                      <a:pPr>
                        <a:lnSpc>
                          <a:spcPts val="1875"/>
                        </a:lnSpc>
                        <a:buNone/>
                      </a:pPr>
                      <a:r>
                        <a:rPr lang="en-IN" sz="1600" b="0">
                          <a:effectLst/>
                          <a:latin typeface="quote-cjk-patch"/>
                        </a:rPr>
                        <a:t>Ethane: -89</a:t>
                      </a:r>
                    </a:p>
                  </a:txBody>
                  <a:tcPr marL="90219" marR="90219" marT="56387" marB="56387" anchor="ctr">
                    <a:lnL>
                      <a:noFill/>
                    </a:lnL>
                    <a:lnR>
                      <a:noFill/>
                    </a:lnR>
                    <a:lnT>
                      <a:noFill/>
                    </a:lnT>
                    <a:lnB>
                      <a:noFill/>
                    </a:lnB>
                    <a:solidFill>
                      <a:srgbClr val="FFFFFF"/>
                    </a:solidFill>
                  </a:tcPr>
                </a:tc>
                <a:tc>
                  <a:txBody>
                    <a:bodyPr/>
                    <a:lstStyle/>
                    <a:p>
                      <a:pPr>
                        <a:lnSpc>
                          <a:spcPts val="1875"/>
                        </a:lnSpc>
                        <a:buNone/>
                      </a:pPr>
                      <a:r>
                        <a:rPr lang="en-IN" sz="1600" b="0">
                          <a:effectLst/>
                          <a:latin typeface="quote-cjk-patch"/>
                        </a:rPr>
                        <a:t>Ethene: -104</a:t>
                      </a:r>
                    </a:p>
                  </a:txBody>
                  <a:tcPr marL="90219" marR="90219" marT="56387" marB="56387" anchor="ctr">
                    <a:lnL>
                      <a:noFill/>
                    </a:lnL>
                    <a:lnR>
                      <a:noFill/>
                    </a:lnR>
                    <a:lnT>
                      <a:noFill/>
                    </a:lnT>
                    <a:lnB>
                      <a:noFill/>
                    </a:lnB>
                    <a:solidFill>
                      <a:srgbClr val="FFFFFF"/>
                    </a:solidFill>
                  </a:tcPr>
                </a:tc>
                <a:tc>
                  <a:txBody>
                    <a:bodyPr/>
                    <a:lstStyle/>
                    <a:p>
                      <a:pPr>
                        <a:lnSpc>
                          <a:spcPts val="1875"/>
                        </a:lnSpc>
                        <a:buNone/>
                      </a:pPr>
                      <a:r>
                        <a:rPr lang="en-IN" sz="1600" b="0">
                          <a:effectLst/>
                          <a:latin typeface="quote-cjk-patch"/>
                        </a:rPr>
                        <a:t>Cyclobutane: 13</a:t>
                      </a:r>
                    </a:p>
                  </a:txBody>
                  <a:tcPr marL="90219" marR="90219" marT="56387" marB="56387" anchor="ctr">
                    <a:lnL>
                      <a:noFill/>
                    </a:lnL>
                    <a:lnR>
                      <a:noFill/>
                    </a:lnR>
                    <a:lnT>
                      <a:noFill/>
                    </a:lnT>
                    <a:lnB>
                      <a:noFill/>
                    </a:lnB>
                    <a:solidFill>
                      <a:srgbClr val="FFFFFF"/>
                    </a:solidFill>
                  </a:tcPr>
                </a:tc>
                <a:tc>
                  <a:txBody>
                    <a:bodyPr/>
                    <a:lstStyle/>
                    <a:p>
                      <a:pPr>
                        <a:lnSpc>
                          <a:spcPts val="1875"/>
                        </a:lnSpc>
                        <a:buNone/>
                      </a:pPr>
                      <a:r>
                        <a:rPr lang="en-IN" sz="1600" b="0">
                          <a:effectLst/>
                          <a:latin typeface="quote-cjk-patch"/>
                        </a:rPr>
                        <a:t>Toluene: 111</a:t>
                      </a:r>
                    </a:p>
                  </a:txBody>
                  <a:tcPr marL="90219" marR="54131" marT="56387" marB="56387" anchor="ctr">
                    <a:lnL>
                      <a:noFill/>
                    </a:lnL>
                    <a:lnR>
                      <a:noFill/>
                    </a:lnR>
                    <a:lnT>
                      <a:noFill/>
                    </a:lnT>
                    <a:lnB>
                      <a:noFill/>
                    </a:lnB>
                    <a:solidFill>
                      <a:srgbClr val="FFFFFF"/>
                    </a:solidFill>
                  </a:tcPr>
                </a:tc>
                <a:extLst>
                  <a:ext uri="{0D108BD9-81ED-4DB2-BD59-A6C34878D82A}">
                    <a16:rowId xmlns:a16="http://schemas.microsoft.com/office/drawing/2014/main" val="564656404"/>
                  </a:ext>
                </a:extLst>
              </a:tr>
              <a:tr h="477436">
                <a:tc>
                  <a:txBody>
                    <a:bodyPr/>
                    <a:lstStyle/>
                    <a:p>
                      <a:pPr>
                        <a:lnSpc>
                          <a:spcPts val="1875"/>
                        </a:lnSpc>
                        <a:buNone/>
                      </a:pPr>
                      <a:r>
                        <a:rPr lang="en-IN" sz="1600" b="1">
                          <a:effectLst/>
                          <a:latin typeface="quote-cjk-patch"/>
                        </a:rPr>
                        <a:t>C3</a:t>
                      </a:r>
                      <a:endParaRPr lang="en-IN" sz="1600" b="0">
                        <a:effectLst/>
                        <a:latin typeface="quote-cjk-patch"/>
                      </a:endParaRPr>
                    </a:p>
                  </a:txBody>
                  <a:tcPr marL="54131" marR="90219" marT="56387" marB="56387" anchor="ctr">
                    <a:lnL>
                      <a:noFill/>
                    </a:lnL>
                    <a:lnR>
                      <a:noFill/>
                    </a:lnR>
                    <a:lnT>
                      <a:noFill/>
                    </a:lnT>
                    <a:lnB>
                      <a:noFill/>
                    </a:lnB>
                    <a:solidFill>
                      <a:srgbClr val="FFFFFF"/>
                    </a:solidFill>
                  </a:tcPr>
                </a:tc>
                <a:tc>
                  <a:txBody>
                    <a:bodyPr/>
                    <a:lstStyle/>
                    <a:p>
                      <a:pPr>
                        <a:lnSpc>
                          <a:spcPts val="1875"/>
                        </a:lnSpc>
                        <a:buNone/>
                      </a:pPr>
                      <a:r>
                        <a:rPr lang="en-IN" sz="1600" b="0">
                          <a:effectLst/>
                          <a:latin typeface="quote-cjk-patch"/>
                        </a:rPr>
                        <a:t>Propane: -42</a:t>
                      </a:r>
                    </a:p>
                  </a:txBody>
                  <a:tcPr marL="90219" marR="90219" marT="56387" marB="56387" anchor="ctr">
                    <a:lnL>
                      <a:noFill/>
                    </a:lnL>
                    <a:lnR>
                      <a:noFill/>
                    </a:lnR>
                    <a:lnT>
                      <a:noFill/>
                    </a:lnT>
                    <a:lnB>
                      <a:noFill/>
                    </a:lnB>
                    <a:solidFill>
                      <a:srgbClr val="FFFFFF"/>
                    </a:solidFill>
                  </a:tcPr>
                </a:tc>
                <a:tc>
                  <a:txBody>
                    <a:bodyPr/>
                    <a:lstStyle/>
                    <a:p>
                      <a:pPr>
                        <a:lnSpc>
                          <a:spcPts val="1875"/>
                        </a:lnSpc>
                        <a:buNone/>
                      </a:pPr>
                      <a:r>
                        <a:rPr lang="en-IN" sz="1600" b="0">
                          <a:effectLst/>
                          <a:latin typeface="quote-cjk-patch"/>
                        </a:rPr>
                        <a:t>Propene: -48</a:t>
                      </a:r>
                    </a:p>
                  </a:txBody>
                  <a:tcPr marL="90219" marR="90219" marT="56387" marB="56387" anchor="ctr">
                    <a:lnL>
                      <a:noFill/>
                    </a:lnL>
                    <a:lnR>
                      <a:noFill/>
                    </a:lnR>
                    <a:lnT>
                      <a:noFill/>
                    </a:lnT>
                    <a:lnB>
                      <a:noFill/>
                    </a:lnB>
                    <a:solidFill>
                      <a:srgbClr val="FFFFFF"/>
                    </a:solidFill>
                  </a:tcPr>
                </a:tc>
                <a:tc>
                  <a:txBody>
                    <a:bodyPr/>
                    <a:lstStyle/>
                    <a:p>
                      <a:pPr>
                        <a:lnSpc>
                          <a:spcPts val="1875"/>
                        </a:lnSpc>
                        <a:buNone/>
                      </a:pPr>
                      <a:r>
                        <a:rPr lang="en-IN" sz="1600" b="0">
                          <a:effectLst/>
                          <a:latin typeface="quote-cjk-patch"/>
                        </a:rPr>
                        <a:t>Cyclopentane: 49</a:t>
                      </a:r>
                    </a:p>
                  </a:txBody>
                  <a:tcPr marL="90219" marR="90219" marT="56387" marB="56387" anchor="ctr">
                    <a:lnL>
                      <a:noFill/>
                    </a:lnL>
                    <a:lnR>
                      <a:noFill/>
                    </a:lnR>
                    <a:lnT>
                      <a:noFill/>
                    </a:lnT>
                    <a:lnB>
                      <a:noFill/>
                    </a:lnB>
                    <a:solidFill>
                      <a:srgbClr val="FFFFFF"/>
                    </a:solidFill>
                  </a:tcPr>
                </a:tc>
                <a:tc>
                  <a:txBody>
                    <a:bodyPr/>
                    <a:lstStyle/>
                    <a:p>
                      <a:pPr>
                        <a:lnSpc>
                          <a:spcPts val="1875"/>
                        </a:lnSpc>
                        <a:buNone/>
                      </a:pPr>
                      <a:r>
                        <a:rPr lang="en-IN" sz="1600" b="0">
                          <a:effectLst/>
                          <a:latin typeface="quote-cjk-patch"/>
                        </a:rPr>
                        <a:t>Ethylbenzene: 136</a:t>
                      </a:r>
                    </a:p>
                  </a:txBody>
                  <a:tcPr marL="90219" marR="54131" marT="56387" marB="56387" anchor="ctr">
                    <a:lnL>
                      <a:noFill/>
                    </a:lnL>
                    <a:lnR>
                      <a:noFill/>
                    </a:lnR>
                    <a:lnT>
                      <a:noFill/>
                    </a:lnT>
                    <a:lnB>
                      <a:noFill/>
                    </a:lnB>
                    <a:solidFill>
                      <a:srgbClr val="FFFFFF"/>
                    </a:solidFill>
                  </a:tcPr>
                </a:tc>
                <a:extLst>
                  <a:ext uri="{0D108BD9-81ED-4DB2-BD59-A6C34878D82A}">
                    <a16:rowId xmlns:a16="http://schemas.microsoft.com/office/drawing/2014/main" val="3411085492"/>
                  </a:ext>
                </a:extLst>
              </a:tr>
              <a:tr h="477436">
                <a:tc>
                  <a:txBody>
                    <a:bodyPr/>
                    <a:lstStyle/>
                    <a:p>
                      <a:pPr>
                        <a:lnSpc>
                          <a:spcPts val="1875"/>
                        </a:lnSpc>
                        <a:buNone/>
                      </a:pPr>
                      <a:r>
                        <a:rPr lang="en-IN" sz="1600" b="1">
                          <a:effectLst/>
                          <a:latin typeface="quote-cjk-patch"/>
                        </a:rPr>
                        <a:t>C4</a:t>
                      </a:r>
                      <a:endParaRPr lang="en-IN" sz="1600" b="0">
                        <a:effectLst/>
                        <a:latin typeface="quote-cjk-patch"/>
                      </a:endParaRPr>
                    </a:p>
                  </a:txBody>
                  <a:tcPr marL="54131" marR="90219" marT="56387" marB="56387" anchor="ctr">
                    <a:lnL>
                      <a:noFill/>
                    </a:lnL>
                    <a:lnR>
                      <a:noFill/>
                    </a:lnR>
                    <a:lnT>
                      <a:noFill/>
                    </a:lnT>
                    <a:lnB>
                      <a:noFill/>
                    </a:lnB>
                    <a:solidFill>
                      <a:srgbClr val="FFFFFF"/>
                    </a:solidFill>
                  </a:tcPr>
                </a:tc>
                <a:tc>
                  <a:txBody>
                    <a:bodyPr/>
                    <a:lstStyle/>
                    <a:p>
                      <a:pPr>
                        <a:lnSpc>
                          <a:spcPts val="1875"/>
                        </a:lnSpc>
                        <a:buNone/>
                      </a:pPr>
                      <a:r>
                        <a:rPr lang="en-IN" sz="1600" b="0">
                          <a:effectLst/>
                          <a:latin typeface="quote-cjk-patch"/>
                        </a:rPr>
                        <a:t>Butane: -1</a:t>
                      </a:r>
                    </a:p>
                  </a:txBody>
                  <a:tcPr marL="90219" marR="90219" marT="56387" marB="56387" anchor="ctr">
                    <a:lnL>
                      <a:noFill/>
                    </a:lnL>
                    <a:lnR>
                      <a:noFill/>
                    </a:lnR>
                    <a:lnT>
                      <a:noFill/>
                    </a:lnT>
                    <a:lnB>
                      <a:noFill/>
                    </a:lnB>
                    <a:solidFill>
                      <a:srgbClr val="FFFFFF"/>
                    </a:solidFill>
                  </a:tcPr>
                </a:tc>
                <a:tc>
                  <a:txBody>
                    <a:bodyPr/>
                    <a:lstStyle/>
                    <a:p>
                      <a:pPr>
                        <a:lnSpc>
                          <a:spcPts val="1875"/>
                        </a:lnSpc>
                        <a:buNone/>
                      </a:pPr>
                      <a:r>
                        <a:rPr lang="en-IN" sz="1600" b="0">
                          <a:effectLst/>
                          <a:latin typeface="quote-cjk-patch"/>
                        </a:rPr>
                        <a:t>1-Butene: -6</a:t>
                      </a:r>
                    </a:p>
                  </a:txBody>
                  <a:tcPr marL="90219" marR="90219" marT="56387" marB="56387" anchor="ctr">
                    <a:lnL>
                      <a:noFill/>
                    </a:lnL>
                    <a:lnR>
                      <a:noFill/>
                    </a:lnR>
                    <a:lnT>
                      <a:noFill/>
                    </a:lnT>
                    <a:lnB>
                      <a:noFill/>
                    </a:lnB>
                    <a:solidFill>
                      <a:srgbClr val="FFFFFF"/>
                    </a:solidFill>
                  </a:tcPr>
                </a:tc>
                <a:tc>
                  <a:txBody>
                    <a:bodyPr/>
                    <a:lstStyle/>
                    <a:p>
                      <a:pPr>
                        <a:lnSpc>
                          <a:spcPts val="1875"/>
                        </a:lnSpc>
                        <a:buNone/>
                      </a:pPr>
                      <a:r>
                        <a:rPr lang="en-IN" sz="1600" b="0">
                          <a:effectLst/>
                          <a:latin typeface="quote-cjk-patch"/>
                        </a:rPr>
                        <a:t>Cyclohexane: 81</a:t>
                      </a:r>
                    </a:p>
                  </a:txBody>
                  <a:tcPr marL="90219" marR="90219" marT="56387" marB="56387" anchor="ctr">
                    <a:lnL>
                      <a:noFill/>
                    </a:lnL>
                    <a:lnR>
                      <a:noFill/>
                    </a:lnR>
                    <a:lnT>
                      <a:noFill/>
                    </a:lnT>
                    <a:lnB>
                      <a:noFill/>
                    </a:lnB>
                    <a:solidFill>
                      <a:srgbClr val="FFFFFF"/>
                    </a:solidFill>
                  </a:tcPr>
                </a:tc>
                <a:tc>
                  <a:txBody>
                    <a:bodyPr/>
                    <a:lstStyle/>
                    <a:p>
                      <a:pPr>
                        <a:lnSpc>
                          <a:spcPts val="1875"/>
                        </a:lnSpc>
                        <a:buNone/>
                      </a:pPr>
                      <a:r>
                        <a:rPr lang="en-IN" sz="1600" b="0">
                          <a:effectLst/>
                          <a:latin typeface="quote-cjk-patch"/>
                        </a:rPr>
                        <a:t>o-Xylene: 144</a:t>
                      </a:r>
                    </a:p>
                  </a:txBody>
                  <a:tcPr marL="90219" marR="54131" marT="56387" marB="56387" anchor="ctr">
                    <a:lnL>
                      <a:noFill/>
                    </a:lnL>
                    <a:lnR>
                      <a:noFill/>
                    </a:lnR>
                    <a:lnT>
                      <a:noFill/>
                    </a:lnT>
                    <a:lnB>
                      <a:noFill/>
                    </a:lnB>
                    <a:solidFill>
                      <a:srgbClr val="FFFFFF"/>
                    </a:solidFill>
                  </a:tcPr>
                </a:tc>
                <a:extLst>
                  <a:ext uri="{0D108BD9-81ED-4DB2-BD59-A6C34878D82A}">
                    <a16:rowId xmlns:a16="http://schemas.microsoft.com/office/drawing/2014/main" val="1376744745"/>
                  </a:ext>
                </a:extLst>
              </a:tr>
              <a:tr h="477436">
                <a:tc>
                  <a:txBody>
                    <a:bodyPr/>
                    <a:lstStyle/>
                    <a:p>
                      <a:pPr>
                        <a:lnSpc>
                          <a:spcPts val="1875"/>
                        </a:lnSpc>
                        <a:buNone/>
                      </a:pPr>
                      <a:r>
                        <a:rPr lang="en-IN" sz="1600" b="1">
                          <a:effectLst/>
                          <a:latin typeface="quote-cjk-patch"/>
                        </a:rPr>
                        <a:t>C5</a:t>
                      </a:r>
                      <a:endParaRPr lang="en-IN" sz="1600" b="0">
                        <a:effectLst/>
                        <a:latin typeface="quote-cjk-patch"/>
                      </a:endParaRPr>
                    </a:p>
                  </a:txBody>
                  <a:tcPr marL="54131" marR="90219" marT="56387" marB="56387" anchor="ctr">
                    <a:lnL>
                      <a:noFill/>
                    </a:lnL>
                    <a:lnR>
                      <a:noFill/>
                    </a:lnR>
                    <a:lnT>
                      <a:noFill/>
                    </a:lnT>
                    <a:lnB>
                      <a:noFill/>
                    </a:lnB>
                    <a:solidFill>
                      <a:srgbClr val="FFFFFF"/>
                    </a:solidFill>
                  </a:tcPr>
                </a:tc>
                <a:tc>
                  <a:txBody>
                    <a:bodyPr/>
                    <a:lstStyle/>
                    <a:p>
                      <a:pPr>
                        <a:lnSpc>
                          <a:spcPts val="1875"/>
                        </a:lnSpc>
                        <a:buNone/>
                      </a:pPr>
                      <a:r>
                        <a:rPr lang="en-IN" sz="1600" b="0">
                          <a:effectLst/>
                          <a:latin typeface="quote-cjk-patch"/>
                        </a:rPr>
                        <a:t>Pentane: 36</a:t>
                      </a:r>
                    </a:p>
                  </a:txBody>
                  <a:tcPr marL="90219" marR="90219" marT="56387" marB="56387" anchor="ctr">
                    <a:lnL>
                      <a:noFill/>
                    </a:lnL>
                    <a:lnR>
                      <a:noFill/>
                    </a:lnR>
                    <a:lnT>
                      <a:noFill/>
                    </a:lnT>
                    <a:lnB>
                      <a:noFill/>
                    </a:lnB>
                    <a:solidFill>
                      <a:srgbClr val="FFFFFF"/>
                    </a:solidFill>
                  </a:tcPr>
                </a:tc>
                <a:tc>
                  <a:txBody>
                    <a:bodyPr/>
                    <a:lstStyle/>
                    <a:p>
                      <a:pPr>
                        <a:lnSpc>
                          <a:spcPts val="1875"/>
                        </a:lnSpc>
                        <a:buNone/>
                      </a:pPr>
                      <a:r>
                        <a:rPr lang="en-IN" sz="1600" b="0">
                          <a:effectLst/>
                          <a:latin typeface="quote-cjk-patch"/>
                        </a:rPr>
                        <a:t>1-Pentene: 30</a:t>
                      </a:r>
                    </a:p>
                  </a:txBody>
                  <a:tcPr marL="90219" marR="90219" marT="56387" marB="56387" anchor="ctr">
                    <a:lnL>
                      <a:noFill/>
                    </a:lnL>
                    <a:lnR>
                      <a:noFill/>
                    </a:lnR>
                    <a:lnT>
                      <a:noFill/>
                    </a:lnT>
                    <a:lnB>
                      <a:noFill/>
                    </a:lnB>
                    <a:solidFill>
                      <a:srgbClr val="FFFFFF"/>
                    </a:solidFill>
                  </a:tcPr>
                </a:tc>
                <a:tc>
                  <a:txBody>
                    <a:bodyPr/>
                    <a:lstStyle/>
                    <a:p>
                      <a:pPr>
                        <a:lnSpc>
                          <a:spcPts val="1875"/>
                        </a:lnSpc>
                        <a:buNone/>
                      </a:pPr>
                      <a:r>
                        <a:rPr lang="en-IN" sz="1600" b="0">
                          <a:effectLst/>
                          <a:latin typeface="quote-cjk-patch"/>
                        </a:rPr>
                        <a:t>Cycloheptane: 119</a:t>
                      </a:r>
                    </a:p>
                  </a:txBody>
                  <a:tcPr marL="90219" marR="90219" marT="56387" marB="56387" anchor="ctr">
                    <a:lnL>
                      <a:noFill/>
                    </a:lnL>
                    <a:lnR>
                      <a:noFill/>
                    </a:lnR>
                    <a:lnT>
                      <a:noFill/>
                    </a:lnT>
                    <a:lnB>
                      <a:noFill/>
                    </a:lnB>
                    <a:solidFill>
                      <a:srgbClr val="FFFFFF"/>
                    </a:solidFill>
                  </a:tcPr>
                </a:tc>
                <a:tc>
                  <a:txBody>
                    <a:bodyPr/>
                    <a:lstStyle/>
                    <a:p>
                      <a:pPr>
                        <a:lnSpc>
                          <a:spcPts val="1875"/>
                        </a:lnSpc>
                        <a:buNone/>
                      </a:pPr>
                      <a:r>
                        <a:rPr lang="en-IN" sz="1600" b="0">
                          <a:effectLst/>
                          <a:latin typeface="quote-cjk-patch"/>
                        </a:rPr>
                        <a:t>m-Xylene: 139</a:t>
                      </a:r>
                    </a:p>
                  </a:txBody>
                  <a:tcPr marL="90219" marR="54131" marT="56387" marB="56387" anchor="ctr">
                    <a:lnL>
                      <a:noFill/>
                    </a:lnL>
                    <a:lnR>
                      <a:noFill/>
                    </a:lnR>
                    <a:lnT>
                      <a:noFill/>
                    </a:lnT>
                    <a:lnB>
                      <a:noFill/>
                    </a:lnB>
                    <a:solidFill>
                      <a:srgbClr val="FFFFFF"/>
                    </a:solidFill>
                  </a:tcPr>
                </a:tc>
                <a:extLst>
                  <a:ext uri="{0D108BD9-81ED-4DB2-BD59-A6C34878D82A}">
                    <a16:rowId xmlns:a16="http://schemas.microsoft.com/office/drawing/2014/main" val="833013605"/>
                  </a:ext>
                </a:extLst>
              </a:tr>
              <a:tr h="477436">
                <a:tc>
                  <a:txBody>
                    <a:bodyPr/>
                    <a:lstStyle/>
                    <a:p>
                      <a:pPr>
                        <a:lnSpc>
                          <a:spcPts val="1875"/>
                        </a:lnSpc>
                        <a:buNone/>
                      </a:pPr>
                      <a:r>
                        <a:rPr lang="en-IN" sz="1600" b="1">
                          <a:effectLst/>
                          <a:latin typeface="quote-cjk-patch"/>
                        </a:rPr>
                        <a:t>C6</a:t>
                      </a:r>
                      <a:endParaRPr lang="en-IN" sz="1600" b="0">
                        <a:effectLst/>
                        <a:latin typeface="quote-cjk-patch"/>
                      </a:endParaRPr>
                    </a:p>
                  </a:txBody>
                  <a:tcPr marL="54131" marR="90219" marT="56387" marB="56387" anchor="ctr">
                    <a:lnL>
                      <a:noFill/>
                    </a:lnL>
                    <a:lnR>
                      <a:noFill/>
                    </a:lnR>
                    <a:lnT>
                      <a:noFill/>
                    </a:lnT>
                    <a:lnB>
                      <a:noFill/>
                    </a:lnB>
                    <a:solidFill>
                      <a:srgbClr val="FFFFFF"/>
                    </a:solidFill>
                  </a:tcPr>
                </a:tc>
                <a:tc>
                  <a:txBody>
                    <a:bodyPr/>
                    <a:lstStyle/>
                    <a:p>
                      <a:pPr>
                        <a:lnSpc>
                          <a:spcPts val="1875"/>
                        </a:lnSpc>
                        <a:buNone/>
                      </a:pPr>
                      <a:r>
                        <a:rPr lang="en-IN" sz="1600" b="0">
                          <a:effectLst/>
                          <a:latin typeface="quote-cjk-patch"/>
                        </a:rPr>
                        <a:t>Hexane: 69</a:t>
                      </a:r>
                    </a:p>
                  </a:txBody>
                  <a:tcPr marL="90219" marR="90219" marT="56387" marB="56387" anchor="ctr">
                    <a:lnL>
                      <a:noFill/>
                    </a:lnL>
                    <a:lnR>
                      <a:noFill/>
                    </a:lnR>
                    <a:lnT>
                      <a:noFill/>
                    </a:lnT>
                    <a:lnB>
                      <a:noFill/>
                    </a:lnB>
                    <a:solidFill>
                      <a:srgbClr val="FFFFFF"/>
                    </a:solidFill>
                  </a:tcPr>
                </a:tc>
                <a:tc>
                  <a:txBody>
                    <a:bodyPr/>
                    <a:lstStyle/>
                    <a:p>
                      <a:pPr>
                        <a:lnSpc>
                          <a:spcPts val="1875"/>
                        </a:lnSpc>
                        <a:buNone/>
                      </a:pPr>
                      <a:r>
                        <a:rPr lang="en-IN" sz="1600" b="0">
                          <a:effectLst/>
                          <a:latin typeface="quote-cjk-patch"/>
                        </a:rPr>
                        <a:t>1-Hexene: 63</a:t>
                      </a:r>
                    </a:p>
                  </a:txBody>
                  <a:tcPr marL="90219" marR="90219" marT="56387" marB="56387" anchor="ctr">
                    <a:lnL>
                      <a:noFill/>
                    </a:lnL>
                    <a:lnR>
                      <a:noFill/>
                    </a:lnR>
                    <a:lnT>
                      <a:noFill/>
                    </a:lnT>
                    <a:lnB>
                      <a:noFill/>
                    </a:lnB>
                    <a:solidFill>
                      <a:srgbClr val="FFFFFF"/>
                    </a:solidFill>
                  </a:tcPr>
                </a:tc>
                <a:tc>
                  <a:txBody>
                    <a:bodyPr/>
                    <a:lstStyle/>
                    <a:p>
                      <a:pPr>
                        <a:lnSpc>
                          <a:spcPts val="1875"/>
                        </a:lnSpc>
                        <a:buNone/>
                      </a:pPr>
                      <a:r>
                        <a:rPr lang="en-IN" sz="1600" b="0">
                          <a:effectLst/>
                          <a:latin typeface="quote-cjk-patch"/>
                        </a:rPr>
                        <a:t>Cyclooctane: 151</a:t>
                      </a:r>
                    </a:p>
                  </a:txBody>
                  <a:tcPr marL="90219" marR="90219" marT="56387" marB="56387" anchor="ctr">
                    <a:lnL>
                      <a:noFill/>
                    </a:lnL>
                    <a:lnR>
                      <a:noFill/>
                    </a:lnR>
                    <a:lnT>
                      <a:noFill/>
                    </a:lnT>
                    <a:lnB>
                      <a:noFill/>
                    </a:lnB>
                    <a:solidFill>
                      <a:srgbClr val="FFFFFF"/>
                    </a:solidFill>
                  </a:tcPr>
                </a:tc>
                <a:tc>
                  <a:txBody>
                    <a:bodyPr/>
                    <a:lstStyle/>
                    <a:p>
                      <a:pPr>
                        <a:lnSpc>
                          <a:spcPts val="1875"/>
                        </a:lnSpc>
                        <a:buNone/>
                      </a:pPr>
                      <a:r>
                        <a:rPr lang="en-IN" sz="1600" b="0">
                          <a:effectLst/>
                          <a:latin typeface="quote-cjk-patch"/>
                        </a:rPr>
                        <a:t>p-Xylene: 138</a:t>
                      </a:r>
                    </a:p>
                  </a:txBody>
                  <a:tcPr marL="90219" marR="54131" marT="56387" marB="56387" anchor="ctr">
                    <a:lnL>
                      <a:noFill/>
                    </a:lnL>
                    <a:lnR>
                      <a:noFill/>
                    </a:lnR>
                    <a:lnT>
                      <a:noFill/>
                    </a:lnT>
                    <a:lnB>
                      <a:noFill/>
                    </a:lnB>
                    <a:solidFill>
                      <a:srgbClr val="FFFFFF"/>
                    </a:solidFill>
                  </a:tcPr>
                </a:tc>
                <a:extLst>
                  <a:ext uri="{0D108BD9-81ED-4DB2-BD59-A6C34878D82A}">
                    <a16:rowId xmlns:a16="http://schemas.microsoft.com/office/drawing/2014/main" val="3592167053"/>
                  </a:ext>
                </a:extLst>
              </a:tr>
              <a:tr h="648593">
                <a:tc>
                  <a:txBody>
                    <a:bodyPr/>
                    <a:lstStyle/>
                    <a:p>
                      <a:pPr>
                        <a:lnSpc>
                          <a:spcPts val="1875"/>
                        </a:lnSpc>
                        <a:buNone/>
                      </a:pPr>
                      <a:r>
                        <a:rPr lang="en-IN" sz="1600" b="1">
                          <a:effectLst/>
                          <a:latin typeface="quote-cjk-patch"/>
                        </a:rPr>
                        <a:t>C7</a:t>
                      </a:r>
                      <a:endParaRPr lang="en-IN" sz="1600" b="0">
                        <a:effectLst/>
                        <a:latin typeface="quote-cjk-patch"/>
                      </a:endParaRPr>
                    </a:p>
                  </a:txBody>
                  <a:tcPr marL="54131" marR="90219" marT="56387" marB="56387" anchor="ctr">
                    <a:lnL>
                      <a:noFill/>
                    </a:lnL>
                    <a:lnR>
                      <a:noFill/>
                    </a:lnR>
                    <a:lnT>
                      <a:noFill/>
                    </a:lnT>
                    <a:lnB>
                      <a:noFill/>
                    </a:lnB>
                    <a:solidFill>
                      <a:srgbClr val="FFFFFF"/>
                    </a:solidFill>
                  </a:tcPr>
                </a:tc>
                <a:tc>
                  <a:txBody>
                    <a:bodyPr/>
                    <a:lstStyle/>
                    <a:p>
                      <a:pPr>
                        <a:lnSpc>
                          <a:spcPts val="1875"/>
                        </a:lnSpc>
                        <a:buNone/>
                      </a:pPr>
                      <a:r>
                        <a:rPr lang="en-IN" sz="1600" b="0">
                          <a:effectLst/>
                          <a:latin typeface="quote-cjk-patch"/>
                        </a:rPr>
                        <a:t>Heptane: 98</a:t>
                      </a:r>
                    </a:p>
                  </a:txBody>
                  <a:tcPr marL="90219" marR="90219" marT="56387" marB="56387" anchor="ctr">
                    <a:lnL>
                      <a:noFill/>
                    </a:lnL>
                    <a:lnR>
                      <a:noFill/>
                    </a:lnR>
                    <a:lnT>
                      <a:noFill/>
                    </a:lnT>
                    <a:lnB>
                      <a:noFill/>
                    </a:lnB>
                    <a:solidFill>
                      <a:srgbClr val="FFFFFF"/>
                    </a:solidFill>
                  </a:tcPr>
                </a:tc>
                <a:tc>
                  <a:txBody>
                    <a:bodyPr/>
                    <a:lstStyle/>
                    <a:p>
                      <a:pPr>
                        <a:lnSpc>
                          <a:spcPts val="1875"/>
                        </a:lnSpc>
                        <a:buNone/>
                      </a:pPr>
                      <a:r>
                        <a:rPr lang="en-IN" sz="1600" b="0">
                          <a:effectLst/>
                          <a:latin typeface="quote-cjk-patch"/>
                        </a:rPr>
                        <a:t>1-Heptene: 94</a:t>
                      </a:r>
                    </a:p>
                  </a:txBody>
                  <a:tcPr marL="90219" marR="90219" marT="56387" marB="56387" anchor="ctr">
                    <a:lnL>
                      <a:noFill/>
                    </a:lnL>
                    <a:lnR>
                      <a:noFill/>
                    </a:lnR>
                    <a:lnT>
                      <a:noFill/>
                    </a:lnT>
                    <a:lnB>
                      <a:noFill/>
                    </a:lnB>
                    <a:solidFill>
                      <a:srgbClr val="FFFFFF"/>
                    </a:solidFill>
                  </a:tcPr>
                </a:tc>
                <a:tc>
                  <a:txBody>
                    <a:bodyPr/>
                    <a:lstStyle/>
                    <a:p>
                      <a:pPr>
                        <a:lnSpc>
                          <a:spcPts val="1875"/>
                        </a:lnSpc>
                        <a:buNone/>
                      </a:pPr>
                      <a:r>
                        <a:rPr lang="en-IN" sz="1600" b="0">
                          <a:effectLst/>
                          <a:latin typeface="quote-cjk-patch"/>
                        </a:rPr>
                        <a:t>Cyclononane: 179</a:t>
                      </a:r>
                    </a:p>
                  </a:txBody>
                  <a:tcPr marL="90219" marR="90219" marT="56387" marB="56387" anchor="ctr">
                    <a:lnL>
                      <a:noFill/>
                    </a:lnL>
                    <a:lnR>
                      <a:noFill/>
                    </a:lnR>
                    <a:lnT>
                      <a:noFill/>
                    </a:lnT>
                    <a:lnB>
                      <a:noFill/>
                    </a:lnB>
                    <a:solidFill>
                      <a:srgbClr val="FFFFFF"/>
                    </a:solidFill>
                  </a:tcPr>
                </a:tc>
                <a:tc>
                  <a:txBody>
                    <a:bodyPr/>
                    <a:lstStyle/>
                    <a:p>
                      <a:pPr>
                        <a:lnSpc>
                          <a:spcPts val="1875"/>
                        </a:lnSpc>
                        <a:buNone/>
                      </a:pPr>
                      <a:r>
                        <a:rPr lang="en-IN" sz="1600" b="0">
                          <a:effectLst/>
                          <a:latin typeface="quote-cjk-patch"/>
                        </a:rPr>
                        <a:t>n-Propylbenzene: 159</a:t>
                      </a:r>
                    </a:p>
                  </a:txBody>
                  <a:tcPr marL="90219" marR="54131" marT="56387" marB="56387" anchor="ctr">
                    <a:lnL>
                      <a:noFill/>
                    </a:lnL>
                    <a:lnR>
                      <a:noFill/>
                    </a:lnR>
                    <a:lnT>
                      <a:noFill/>
                    </a:lnT>
                    <a:lnB>
                      <a:noFill/>
                    </a:lnB>
                    <a:solidFill>
                      <a:srgbClr val="FFFFFF"/>
                    </a:solidFill>
                  </a:tcPr>
                </a:tc>
                <a:extLst>
                  <a:ext uri="{0D108BD9-81ED-4DB2-BD59-A6C34878D82A}">
                    <a16:rowId xmlns:a16="http://schemas.microsoft.com/office/drawing/2014/main" val="703449558"/>
                  </a:ext>
                </a:extLst>
              </a:tr>
              <a:tr h="477436">
                <a:tc>
                  <a:txBody>
                    <a:bodyPr/>
                    <a:lstStyle/>
                    <a:p>
                      <a:pPr>
                        <a:lnSpc>
                          <a:spcPts val="1875"/>
                        </a:lnSpc>
                        <a:buNone/>
                      </a:pPr>
                      <a:r>
                        <a:rPr lang="en-IN" sz="1600" b="1">
                          <a:effectLst/>
                          <a:latin typeface="quote-cjk-patch"/>
                        </a:rPr>
                        <a:t>C8</a:t>
                      </a:r>
                      <a:endParaRPr lang="en-IN" sz="1600" b="0">
                        <a:effectLst/>
                        <a:latin typeface="quote-cjk-patch"/>
                      </a:endParaRPr>
                    </a:p>
                  </a:txBody>
                  <a:tcPr marL="54131" marR="90219" marT="56387" marB="56387" anchor="ctr">
                    <a:lnL>
                      <a:noFill/>
                    </a:lnL>
                    <a:lnR>
                      <a:noFill/>
                    </a:lnR>
                    <a:lnT>
                      <a:noFill/>
                    </a:lnT>
                    <a:lnB>
                      <a:noFill/>
                    </a:lnB>
                    <a:solidFill>
                      <a:srgbClr val="FFFFFF"/>
                    </a:solidFill>
                  </a:tcPr>
                </a:tc>
                <a:tc>
                  <a:txBody>
                    <a:bodyPr/>
                    <a:lstStyle/>
                    <a:p>
                      <a:pPr>
                        <a:lnSpc>
                          <a:spcPts val="1875"/>
                        </a:lnSpc>
                        <a:buNone/>
                      </a:pPr>
                      <a:r>
                        <a:rPr lang="en-IN" sz="1600" b="0">
                          <a:effectLst/>
                          <a:latin typeface="quote-cjk-patch"/>
                        </a:rPr>
                        <a:t>Octane: 126</a:t>
                      </a:r>
                    </a:p>
                  </a:txBody>
                  <a:tcPr marL="90219" marR="90219" marT="56387" marB="56387" anchor="ctr">
                    <a:lnL>
                      <a:noFill/>
                    </a:lnL>
                    <a:lnR>
                      <a:noFill/>
                    </a:lnR>
                    <a:lnT>
                      <a:noFill/>
                    </a:lnT>
                    <a:lnB>
                      <a:noFill/>
                    </a:lnB>
                    <a:solidFill>
                      <a:srgbClr val="FFFFFF"/>
                    </a:solidFill>
                  </a:tcPr>
                </a:tc>
                <a:tc>
                  <a:txBody>
                    <a:bodyPr/>
                    <a:lstStyle/>
                    <a:p>
                      <a:pPr>
                        <a:lnSpc>
                          <a:spcPts val="1875"/>
                        </a:lnSpc>
                        <a:buNone/>
                      </a:pPr>
                      <a:r>
                        <a:rPr lang="en-IN" sz="1600" b="0">
                          <a:effectLst/>
                          <a:latin typeface="quote-cjk-patch"/>
                        </a:rPr>
                        <a:t>1-Octene: 121</a:t>
                      </a:r>
                    </a:p>
                  </a:txBody>
                  <a:tcPr marL="90219" marR="90219" marT="56387" marB="56387" anchor="ctr">
                    <a:lnL>
                      <a:noFill/>
                    </a:lnL>
                    <a:lnR>
                      <a:noFill/>
                    </a:lnR>
                    <a:lnT>
                      <a:noFill/>
                    </a:lnT>
                    <a:lnB>
                      <a:noFill/>
                    </a:lnB>
                    <a:solidFill>
                      <a:srgbClr val="FFFFFF"/>
                    </a:solidFill>
                  </a:tcPr>
                </a:tc>
                <a:tc>
                  <a:txBody>
                    <a:bodyPr/>
                    <a:lstStyle/>
                    <a:p>
                      <a:pPr>
                        <a:lnSpc>
                          <a:spcPts val="1875"/>
                        </a:lnSpc>
                        <a:buNone/>
                      </a:pPr>
                      <a:r>
                        <a:rPr lang="en-IN" sz="1600" b="0">
                          <a:effectLst/>
                          <a:latin typeface="quote-cjk-patch"/>
                        </a:rPr>
                        <a:t>Cyclodecane: 201</a:t>
                      </a:r>
                    </a:p>
                  </a:txBody>
                  <a:tcPr marL="90219" marR="90219" marT="56387" marB="56387" anchor="ctr">
                    <a:lnL>
                      <a:noFill/>
                    </a:lnL>
                    <a:lnR>
                      <a:noFill/>
                    </a:lnR>
                    <a:lnT>
                      <a:noFill/>
                    </a:lnT>
                    <a:lnB>
                      <a:noFill/>
                    </a:lnB>
                    <a:solidFill>
                      <a:srgbClr val="FFFFFF"/>
                    </a:solidFill>
                  </a:tcPr>
                </a:tc>
                <a:tc>
                  <a:txBody>
                    <a:bodyPr/>
                    <a:lstStyle/>
                    <a:p>
                      <a:pPr>
                        <a:lnSpc>
                          <a:spcPts val="1875"/>
                        </a:lnSpc>
                        <a:buNone/>
                      </a:pPr>
                      <a:r>
                        <a:rPr lang="en-IN" sz="1600" b="0">
                          <a:effectLst/>
                          <a:latin typeface="quote-cjk-patch"/>
                        </a:rPr>
                        <a:t>Cumene: 152</a:t>
                      </a:r>
                    </a:p>
                  </a:txBody>
                  <a:tcPr marL="90219" marR="54131" marT="56387" marB="56387" anchor="ctr">
                    <a:lnL>
                      <a:noFill/>
                    </a:lnL>
                    <a:lnR>
                      <a:noFill/>
                    </a:lnR>
                    <a:lnT>
                      <a:noFill/>
                    </a:lnT>
                    <a:lnB>
                      <a:noFill/>
                    </a:lnB>
                    <a:solidFill>
                      <a:srgbClr val="FFFFFF"/>
                    </a:solidFill>
                  </a:tcPr>
                </a:tc>
                <a:extLst>
                  <a:ext uri="{0D108BD9-81ED-4DB2-BD59-A6C34878D82A}">
                    <a16:rowId xmlns:a16="http://schemas.microsoft.com/office/drawing/2014/main" val="2977480893"/>
                  </a:ext>
                </a:extLst>
              </a:tr>
              <a:tr h="477436">
                <a:tc>
                  <a:txBody>
                    <a:bodyPr/>
                    <a:lstStyle/>
                    <a:p>
                      <a:pPr>
                        <a:lnSpc>
                          <a:spcPts val="1875"/>
                        </a:lnSpc>
                        <a:buNone/>
                      </a:pPr>
                      <a:r>
                        <a:rPr lang="en-IN" sz="1600" b="1">
                          <a:effectLst/>
                          <a:latin typeface="quote-cjk-patch"/>
                        </a:rPr>
                        <a:t>C9</a:t>
                      </a:r>
                      <a:endParaRPr lang="en-IN" sz="1600" b="0">
                        <a:effectLst/>
                        <a:latin typeface="quote-cjk-patch"/>
                      </a:endParaRPr>
                    </a:p>
                  </a:txBody>
                  <a:tcPr marL="54131" marR="90219" marT="56387" marB="56387" anchor="ctr">
                    <a:lnL>
                      <a:noFill/>
                    </a:lnL>
                    <a:lnR>
                      <a:noFill/>
                    </a:lnR>
                    <a:lnT>
                      <a:noFill/>
                    </a:lnT>
                    <a:lnB>
                      <a:noFill/>
                    </a:lnB>
                    <a:solidFill>
                      <a:srgbClr val="FFFFFF"/>
                    </a:solidFill>
                  </a:tcPr>
                </a:tc>
                <a:tc>
                  <a:txBody>
                    <a:bodyPr/>
                    <a:lstStyle/>
                    <a:p>
                      <a:pPr>
                        <a:lnSpc>
                          <a:spcPts val="1875"/>
                        </a:lnSpc>
                        <a:buNone/>
                      </a:pPr>
                      <a:r>
                        <a:rPr lang="en-IN" sz="1600" b="0">
                          <a:effectLst/>
                          <a:latin typeface="quote-cjk-patch"/>
                        </a:rPr>
                        <a:t>Nonane: 151</a:t>
                      </a:r>
                    </a:p>
                  </a:txBody>
                  <a:tcPr marL="90219" marR="90219" marT="56387" marB="56387" anchor="ctr">
                    <a:lnL>
                      <a:noFill/>
                    </a:lnL>
                    <a:lnR>
                      <a:noFill/>
                    </a:lnR>
                    <a:lnT>
                      <a:noFill/>
                    </a:lnT>
                    <a:lnB>
                      <a:noFill/>
                    </a:lnB>
                    <a:solidFill>
                      <a:srgbClr val="FFFFFF"/>
                    </a:solidFill>
                  </a:tcPr>
                </a:tc>
                <a:tc>
                  <a:txBody>
                    <a:bodyPr/>
                    <a:lstStyle/>
                    <a:p>
                      <a:pPr>
                        <a:lnSpc>
                          <a:spcPts val="1875"/>
                        </a:lnSpc>
                        <a:buNone/>
                      </a:pPr>
                      <a:r>
                        <a:rPr lang="en-IN" sz="1600" b="0">
                          <a:effectLst/>
                          <a:latin typeface="quote-cjk-patch"/>
                        </a:rPr>
                        <a:t>1-Nonene: 147</a:t>
                      </a:r>
                    </a:p>
                  </a:txBody>
                  <a:tcPr marL="90219" marR="90219" marT="56387" marB="56387" anchor="ctr">
                    <a:lnL>
                      <a:noFill/>
                    </a:lnL>
                    <a:lnR>
                      <a:noFill/>
                    </a:lnR>
                    <a:lnT>
                      <a:noFill/>
                    </a:lnT>
                    <a:lnB>
                      <a:noFill/>
                    </a:lnB>
                    <a:solidFill>
                      <a:srgbClr val="FFFFFF"/>
                    </a:solidFill>
                  </a:tcPr>
                </a:tc>
                <a:tc>
                  <a:txBody>
                    <a:bodyPr/>
                    <a:lstStyle/>
                    <a:p>
                      <a:pPr>
                        <a:lnSpc>
                          <a:spcPts val="1875"/>
                        </a:lnSpc>
                        <a:buNone/>
                      </a:pPr>
                      <a:endParaRPr lang="en-IN" sz="1600" b="0">
                        <a:effectLst/>
                        <a:latin typeface="quote-cjk-patch"/>
                      </a:endParaRPr>
                    </a:p>
                  </a:txBody>
                  <a:tcPr marL="90219" marR="90219" marT="56387" marB="56387" anchor="ctr">
                    <a:lnL>
                      <a:noFill/>
                    </a:lnL>
                    <a:lnR>
                      <a:noFill/>
                    </a:lnR>
                    <a:lnT>
                      <a:noFill/>
                    </a:lnT>
                    <a:lnB>
                      <a:noFill/>
                    </a:lnB>
                    <a:solidFill>
                      <a:srgbClr val="FFFFFF"/>
                    </a:solidFill>
                  </a:tcPr>
                </a:tc>
                <a:tc>
                  <a:txBody>
                    <a:bodyPr/>
                    <a:lstStyle/>
                    <a:p>
                      <a:pPr>
                        <a:lnSpc>
                          <a:spcPts val="1875"/>
                        </a:lnSpc>
                        <a:buNone/>
                      </a:pPr>
                      <a:r>
                        <a:rPr lang="en-IN" sz="1600" b="0">
                          <a:effectLst/>
                          <a:latin typeface="quote-cjk-patch"/>
                        </a:rPr>
                        <a:t>Mesitylene: 165</a:t>
                      </a:r>
                    </a:p>
                  </a:txBody>
                  <a:tcPr marL="90219" marR="54131" marT="56387" marB="56387" anchor="ctr">
                    <a:lnL>
                      <a:noFill/>
                    </a:lnL>
                    <a:lnR>
                      <a:noFill/>
                    </a:lnR>
                    <a:lnT>
                      <a:noFill/>
                    </a:lnT>
                    <a:lnB>
                      <a:noFill/>
                    </a:lnB>
                    <a:solidFill>
                      <a:srgbClr val="FFFFFF"/>
                    </a:solidFill>
                  </a:tcPr>
                </a:tc>
                <a:extLst>
                  <a:ext uri="{0D108BD9-81ED-4DB2-BD59-A6C34878D82A}">
                    <a16:rowId xmlns:a16="http://schemas.microsoft.com/office/drawing/2014/main" val="2874871541"/>
                  </a:ext>
                </a:extLst>
              </a:tr>
              <a:tr h="477436">
                <a:tc>
                  <a:txBody>
                    <a:bodyPr/>
                    <a:lstStyle/>
                    <a:p>
                      <a:pPr>
                        <a:lnSpc>
                          <a:spcPts val="1875"/>
                        </a:lnSpc>
                        <a:buNone/>
                      </a:pPr>
                      <a:r>
                        <a:rPr lang="en-IN" sz="1600" b="1">
                          <a:effectLst/>
                          <a:latin typeface="quote-cjk-patch"/>
                        </a:rPr>
                        <a:t>C10</a:t>
                      </a:r>
                      <a:endParaRPr lang="en-IN" sz="1600" b="0">
                        <a:effectLst/>
                        <a:latin typeface="quote-cjk-patch"/>
                      </a:endParaRPr>
                    </a:p>
                  </a:txBody>
                  <a:tcPr marL="54131" marR="90219" marT="56387" marB="56387" anchor="ctr">
                    <a:lnL>
                      <a:noFill/>
                    </a:lnL>
                    <a:lnR>
                      <a:noFill/>
                    </a:lnR>
                    <a:lnT>
                      <a:noFill/>
                    </a:lnT>
                    <a:lnB>
                      <a:noFill/>
                    </a:lnB>
                    <a:solidFill>
                      <a:srgbClr val="FFFFFF"/>
                    </a:solidFill>
                  </a:tcPr>
                </a:tc>
                <a:tc>
                  <a:txBody>
                    <a:bodyPr/>
                    <a:lstStyle/>
                    <a:p>
                      <a:pPr>
                        <a:lnSpc>
                          <a:spcPts val="1875"/>
                        </a:lnSpc>
                        <a:buNone/>
                      </a:pPr>
                      <a:r>
                        <a:rPr lang="en-IN" sz="1600" b="0">
                          <a:effectLst/>
                          <a:latin typeface="quote-cjk-patch"/>
                        </a:rPr>
                        <a:t>Decane: 174</a:t>
                      </a:r>
                    </a:p>
                  </a:txBody>
                  <a:tcPr marL="90219" marR="90219" marT="56387" marB="56387" anchor="ctr">
                    <a:lnL>
                      <a:noFill/>
                    </a:lnL>
                    <a:lnR>
                      <a:noFill/>
                    </a:lnR>
                    <a:lnT>
                      <a:noFill/>
                    </a:lnT>
                    <a:lnB>
                      <a:noFill/>
                    </a:lnB>
                    <a:solidFill>
                      <a:srgbClr val="FFFFFF"/>
                    </a:solidFill>
                  </a:tcPr>
                </a:tc>
                <a:tc>
                  <a:txBody>
                    <a:bodyPr/>
                    <a:lstStyle/>
                    <a:p>
                      <a:pPr>
                        <a:lnSpc>
                          <a:spcPts val="1875"/>
                        </a:lnSpc>
                        <a:buNone/>
                      </a:pPr>
                      <a:r>
                        <a:rPr lang="en-IN" sz="1600" b="0">
                          <a:effectLst/>
                          <a:latin typeface="quote-cjk-patch"/>
                        </a:rPr>
                        <a:t>1-Decene: 171</a:t>
                      </a:r>
                    </a:p>
                  </a:txBody>
                  <a:tcPr marL="90219" marR="90219" marT="56387" marB="56387" anchor="ctr">
                    <a:lnL>
                      <a:noFill/>
                    </a:lnL>
                    <a:lnR>
                      <a:noFill/>
                    </a:lnR>
                    <a:lnT>
                      <a:noFill/>
                    </a:lnT>
                    <a:lnB>
                      <a:noFill/>
                    </a:lnB>
                    <a:solidFill>
                      <a:srgbClr val="FFFFFF"/>
                    </a:solidFill>
                  </a:tcPr>
                </a:tc>
                <a:tc>
                  <a:txBody>
                    <a:bodyPr/>
                    <a:lstStyle/>
                    <a:p>
                      <a:pPr>
                        <a:lnSpc>
                          <a:spcPts val="1875"/>
                        </a:lnSpc>
                        <a:buNone/>
                      </a:pPr>
                      <a:endParaRPr lang="en-IN" sz="1600" b="0">
                        <a:effectLst/>
                        <a:latin typeface="quote-cjk-patch"/>
                      </a:endParaRPr>
                    </a:p>
                  </a:txBody>
                  <a:tcPr marL="90219" marR="90219" marT="56387" marB="56387" anchor="ctr">
                    <a:lnL>
                      <a:noFill/>
                    </a:lnL>
                    <a:lnR>
                      <a:noFill/>
                    </a:lnR>
                    <a:lnT>
                      <a:noFill/>
                    </a:lnT>
                    <a:lnB>
                      <a:noFill/>
                    </a:lnB>
                    <a:solidFill>
                      <a:srgbClr val="FFFFFF"/>
                    </a:solidFill>
                  </a:tcPr>
                </a:tc>
                <a:tc>
                  <a:txBody>
                    <a:bodyPr/>
                    <a:lstStyle/>
                    <a:p>
                      <a:pPr>
                        <a:lnSpc>
                          <a:spcPts val="1875"/>
                        </a:lnSpc>
                        <a:buNone/>
                      </a:pPr>
                      <a:r>
                        <a:rPr lang="en-IN" sz="1600" b="0" dirty="0">
                          <a:effectLst/>
                          <a:latin typeface="quote-cjk-patch"/>
                        </a:rPr>
                        <a:t>Naphthalene: 218</a:t>
                      </a:r>
                    </a:p>
                  </a:txBody>
                  <a:tcPr marL="90219" marR="54131" marT="56387" marB="56387" anchor="ctr">
                    <a:lnL>
                      <a:noFill/>
                    </a:lnL>
                    <a:lnR>
                      <a:noFill/>
                    </a:lnR>
                    <a:lnT>
                      <a:noFill/>
                    </a:lnT>
                    <a:lnB>
                      <a:noFill/>
                    </a:lnB>
                    <a:solidFill>
                      <a:srgbClr val="FFFFFF"/>
                    </a:solidFill>
                  </a:tcPr>
                </a:tc>
                <a:extLst>
                  <a:ext uri="{0D108BD9-81ED-4DB2-BD59-A6C34878D82A}">
                    <a16:rowId xmlns:a16="http://schemas.microsoft.com/office/drawing/2014/main" val="2216067129"/>
                  </a:ext>
                </a:extLst>
              </a:tr>
            </a:tbl>
          </a:graphicData>
        </a:graphic>
      </p:graphicFrame>
    </p:spTree>
    <p:extLst>
      <p:ext uri="{BB962C8B-B14F-4D97-AF65-F5344CB8AC3E}">
        <p14:creationId xmlns:p14="http://schemas.microsoft.com/office/powerpoint/2010/main" val="5883874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809BD-67F7-3E8E-4667-E773D311F0BB}"/>
              </a:ext>
            </a:extLst>
          </p:cNvPr>
          <p:cNvSpPr>
            <a:spLocks noGrp="1"/>
          </p:cNvSpPr>
          <p:nvPr>
            <p:ph type="title"/>
          </p:nvPr>
        </p:nvSpPr>
        <p:spPr/>
        <p:txBody>
          <a:bodyPr/>
          <a:lstStyle/>
          <a:p>
            <a:r>
              <a:rPr lang="en-US" dirty="0"/>
              <a:t>BP of Alkenes</a:t>
            </a:r>
            <a:endParaRPr lang="en-IN" dirty="0"/>
          </a:p>
        </p:txBody>
      </p:sp>
      <p:sp>
        <p:nvSpPr>
          <p:cNvPr id="3" name="Slide Number Placeholder 2">
            <a:extLst>
              <a:ext uri="{FF2B5EF4-FFF2-40B4-BE49-F238E27FC236}">
                <a16:creationId xmlns:a16="http://schemas.microsoft.com/office/drawing/2014/main" id="{774930A8-1577-0DD1-A8E2-BCE5CA64B8F6}"/>
              </a:ext>
            </a:extLst>
          </p:cNvPr>
          <p:cNvSpPr>
            <a:spLocks noGrp="1"/>
          </p:cNvSpPr>
          <p:nvPr>
            <p:ph type="sldNum" sz="quarter" idx="12"/>
          </p:nvPr>
        </p:nvSpPr>
        <p:spPr/>
        <p:txBody>
          <a:bodyPr/>
          <a:lstStyle/>
          <a:p>
            <a:fld id="{B6F15528-21DE-4FAA-801E-634DDDAF4B2B}" type="slidenum">
              <a:rPr lang="en-US" smtClean="0"/>
              <a:pPr/>
              <a:t>47</a:t>
            </a:fld>
            <a:endParaRPr lang="en-US"/>
          </a:p>
        </p:txBody>
      </p:sp>
      <p:sp>
        <p:nvSpPr>
          <p:cNvPr id="5" name="TextBox 4">
            <a:extLst>
              <a:ext uri="{FF2B5EF4-FFF2-40B4-BE49-F238E27FC236}">
                <a16:creationId xmlns:a16="http://schemas.microsoft.com/office/drawing/2014/main" id="{9E9A94B3-1928-0FA5-6937-5F90FBDD6ABE}"/>
              </a:ext>
            </a:extLst>
          </p:cNvPr>
          <p:cNvSpPr txBox="1"/>
          <p:nvPr/>
        </p:nvSpPr>
        <p:spPr>
          <a:xfrm>
            <a:off x="3048000" y="1295401"/>
            <a:ext cx="6629400" cy="4524315"/>
          </a:xfrm>
          <a:prstGeom prst="rect">
            <a:avLst/>
          </a:prstGeom>
          <a:noFill/>
        </p:spPr>
        <p:txBody>
          <a:bodyPr wrap="square">
            <a:spAutoFit/>
          </a:bodyPr>
          <a:lstStyle/>
          <a:p>
            <a:r>
              <a:rPr lang="en-IN" sz="3200" dirty="0"/>
              <a:t>Ethene (C₂H₄):    -104°C</a:t>
            </a:r>
          </a:p>
          <a:p>
            <a:r>
              <a:rPr lang="en-IN" sz="3200" dirty="0"/>
              <a:t>Propene (C₃H₆):    -48°C</a:t>
            </a:r>
          </a:p>
          <a:p>
            <a:r>
              <a:rPr lang="en-IN" sz="3200" dirty="0"/>
              <a:t>1-Butene (C₄H₈):    -6°C</a:t>
            </a:r>
          </a:p>
          <a:p>
            <a:r>
              <a:rPr lang="en-IN" sz="3200" dirty="0"/>
              <a:t>1-Pentene (C₅H₁₀):   30°C</a:t>
            </a:r>
          </a:p>
          <a:p>
            <a:r>
              <a:rPr lang="en-IN" sz="3200" dirty="0"/>
              <a:t>1-Hexene (C₆H₁₂):    63°C</a:t>
            </a:r>
          </a:p>
          <a:p>
            <a:r>
              <a:rPr lang="en-IN" sz="3200" dirty="0"/>
              <a:t>1-Heptene (C₇H₁₄):   94°C</a:t>
            </a:r>
          </a:p>
          <a:p>
            <a:r>
              <a:rPr lang="en-IN" sz="3200" dirty="0"/>
              <a:t>1-Octene (C₈H₁₆):   121°C</a:t>
            </a:r>
          </a:p>
          <a:p>
            <a:r>
              <a:rPr lang="en-IN" sz="3200" dirty="0"/>
              <a:t>1-Nonene (C₉H₁₈):   147°C</a:t>
            </a:r>
          </a:p>
          <a:p>
            <a:r>
              <a:rPr lang="en-IN" sz="3200" dirty="0"/>
              <a:t>1-Decene (C₁₀H₂₀):  171°C</a:t>
            </a:r>
          </a:p>
        </p:txBody>
      </p:sp>
      <p:sp>
        <p:nvSpPr>
          <p:cNvPr id="7" name="TextBox 6">
            <a:extLst>
              <a:ext uri="{FF2B5EF4-FFF2-40B4-BE49-F238E27FC236}">
                <a16:creationId xmlns:a16="http://schemas.microsoft.com/office/drawing/2014/main" id="{4D8D4FD2-BE0F-B8B4-3BC0-517CB18DCF0F}"/>
              </a:ext>
            </a:extLst>
          </p:cNvPr>
          <p:cNvSpPr txBox="1"/>
          <p:nvPr/>
        </p:nvSpPr>
        <p:spPr>
          <a:xfrm>
            <a:off x="2133600" y="6169507"/>
            <a:ext cx="4572000" cy="534762"/>
          </a:xfrm>
          <a:prstGeom prst="rect">
            <a:avLst/>
          </a:prstGeom>
          <a:noFill/>
        </p:spPr>
        <p:txBody>
          <a:bodyPr wrap="square">
            <a:spAutoFit/>
          </a:bodyPr>
          <a:lstStyle/>
          <a:p>
            <a:pPr latinLnBrk="1">
              <a:lnSpc>
                <a:spcPts val="1650"/>
              </a:lnSpc>
            </a:pPr>
            <a:r>
              <a:rPr lang="en-US" dirty="0">
                <a:solidFill>
                  <a:srgbClr val="0F1115"/>
                </a:solidFill>
                <a:latin typeface="Menlo"/>
              </a:rPr>
              <a:t>Higher MW → Higher BP</a:t>
            </a:r>
          </a:p>
          <a:p>
            <a:pPr latinLnBrk="1">
              <a:lnSpc>
                <a:spcPts val="1650"/>
              </a:lnSpc>
            </a:pPr>
            <a:r>
              <a:rPr lang="en-US" dirty="0">
                <a:solidFill>
                  <a:srgbClr val="0F1115"/>
                </a:solidFill>
                <a:latin typeface="Menlo"/>
              </a:rPr>
              <a:t>Rule: +CH₂ group → +20-30°C increase</a:t>
            </a:r>
          </a:p>
        </p:txBody>
      </p:sp>
    </p:spTree>
    <p:extLst>
      <p:ext uri="{BB962C8B-B14F-4D97-AF65-F5344CB8AC3E}">
        <p14:creationId xmlns:p14="http://schemas.microsoft.com/office/powerpoint/2010/main" val="15103086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08F39-1CBD-F131-6654-B3B4416EE874}"/>
              </a:ext>
            </a:extLst>
          </p:cNvPr>
          <p:cNvSpPr>
            <a:spLocks noGrp="1"/>
          </p:cNvSpPr>
          <p:nvPr>
            <p:ph type="title"/>
          </p:nvPr>
        </p:nvSpPr>
        <p:spPr/>
        <p:txBody>
          <a:bodyPr>
            <a:normAutofit/>
          </a:bodyPr>
          <a:lstStyle/>
          <a:p>
            <a:r>
              <a:rPr lang="en-IN" b="1" dirty="0">
                <a:solidFill>
                  <a:srgbClr val="0F1115"/>
                </a:solidFill>
                <a:latin typeface="quote-cjk-patch"/>
              </a:rPr>
              <a:t>ALKYNES - CₙH₂ₙ₋₂</a:t>
            </a:r>
            <a:br>
              <a:rPr lang="en-IN" b="1" dirty="0">
                <a:solidFill>
                  <a:srgbClr val="0F1115"/>
                </a:solidFill>
                <a:latin typeface="quote-cjk-patch"/>
              </a:rPr>
            </a:br>
            <a:endParaRPr lang="en-IN" dirty="0"/>
          </a:p>
        </p:txBody>
      </p:sp>
      <p:sp>
        <p:nvSpPr>
          <p:cNvPr id="3" name="Slide Number Placeholder 2">
            <a:extLst>
              <a:ext uri="{FF2B5EF4-FFF2-40B4-BE49-F238E27FC236}">
                <a16:creationId xmlns:a16="http://schemas.microsoft.com/office/drawing/2014/main" id="{385494BA-7EF3-87EB-F135-528FDC203915}"/>
              </a:ext>
            </a:extLst>
          </p:cNvPr>
          <p:cNvSpPr>
            <a:spLocks noGrp="1"/>
          </p:cNvSpPr>
          <p:nvPr>
            <p:ph type="sldNum" sz="quarter" idx="12"/>
          </p:nvPr>
        </p:nvSpPr>
        <p:spPr/>
        <p:txBody>
          <a:bodyPr/>
          <a:lstStyle/>
          <a:p>
            <a:fld id="{B6F15528-21DE-4FAA-801E-634DDDAF4B2B}" type="slidenum">
              <a:rPr lang="en-US" smtClean="0"/>
              <a:pPr/>
              <a:t>48</a:t>
            </a:fld>
            <a:endParaRPr lang="en-US"/>
          </a:p>
        </p:txBody>
      </p:sp>
      <p:sp>
        <p:nvSpPr>
          <p:cNvPr id="5" name="TextBox 4">
            <a:extLst>
              <a:ext uri="{FF2B5EF4-FFF2-40B4-BE49-F238E27FC236}">
                <a16:creationId xmlns:a16="http://schemas.microsoft.com/office/drawing/2014/main" id="{9B4648EC-1C54-0977-55CC-11FF73B371D3}"/>
              </a:ext>
            </a:extLst>
          </p:cNvPr>
          <p:cNvSpPr txBox="1"/>
          <p:nvPr/>
        </p:nvSpPr>
        <p:spPr>
          <a:xfrm>
            <a:off x="2054942" y="1444677"/>
            <a:ext cx="7848600" cy="3506088"/>
          </a:xfrm>
          <a:prstGeom prst="rect">
            <a:avLst/>
          </a:prstGeom>
          <a:noFill/>
        </p:spPr>
        <p:txBody>
          <a:bodyPr wrap="square">
            <a:spAutoFit/>
          </a:bodyPr>
          <a:lstStyle/>
          <a:p>
            <a:pPr latinLnBrk="1">
              <a:lnSpc>
                <a:spcPts val="1650"/>
              </a:lnSpc>
              <a:spcBef>
                <a:spcPts val="1200"/>
              </a:spcBef>
              <a:spcAft>
                <a:spcPts val="857"/>
              </a:spcAft>
            </a:pPr>
            <a:r>
              <a:rPr lang="en-IN" sz="3200" dirty="0">
                <a:solidFill>
                  <a:srgbClr val="0F1115"/>
                </a:solidFill>
                <a:latin typeface="Menlo"/>
              </a:rPr>
              <a:t>Ethyne (acetylene):   -84°C  (sublimes)</a:t>
            </a:r>
          </a:p>
          <a:p>
            <a:pPr latinLnBrk="1">
              <a:lnSpc>
                <a:spcPts val="1650"/>
              </a:lnSpc>
              <a:spcBef>
                <a:spcPts val="1200"/>
              </a:spcBef>
              <a:spcAft>
                <a:spcPts val="857"/>
              </a:spcAft>
            </a:pPr>
            <a:r>
              <a:rPr lang="en-IN" sz="3200" dirty="0">
                <a:solidFill>
                  <a:srgbClr val="0F1115"/>
                </a:solidFill>
                <a:latin typeface="Menlo"/>
              </a:rPr>
              <a:t>Propyne:              -23°C</a:t>
            </a:r>
          </a:p>
          <a:p>
            <a:pPr latinLnBrk="1">
              <a:lnSpc>
                <a:spcPts val="1650"/>
              </a:lnSpc>
              <a:spcBef>
                <a:spcPts val="1200"/>
              </a:spcBef>
              <a:spcAft>
                <a:spcPts val="857"/>
              </a:spcAft>
            </a:pPr>
            <a:r>
              <a:rPr lang="en-IN" sz="3200" dirty="0">
                <a:solidFill>
                  <a:srgbClr val="0F1115"/>
                </a:solidFill>
                <a:latin typeface="Menlo"/>
              </a:rPr>
              <a:t>1-Butyne:              8°C</a:t>
            </a:r>
          </a:p>
          <a:p>
            <a:pPr latinLnBrk="1">
              <a:lnSpc>
                <a:spcPts val="1650"/>
              </a:lnSpc>
              <a:spcBef>
                <a:spcPts val="1200"/>
              </a:spcBef>
              <a:spcAft>
                <a:spcPts val="857"/>
              </a:spcAft>
            </a:pPr>
            <a:r>
              <a:rPr lang="en-IN" sz="3200" dirty="0">
                <a:solidFill>
                  <a:srgbClr val="0F1115"/>
                </a:solidFill>
                <a:latin typeface="Menlo"/>
              </a:rPr>
              <a:t>1-Pentyne:             40°C</a:t>
            </a:r>
          </a:p>
          <a:p>
            <a:pPr latinLnBrk="1">
              <a:lnSpc>
                <a:spcPts val="1650"/>
              </a:lnSpc>
              <a:spcBef>
                <a:spcPts val="1200"/>
              </a:spcBef>
              <a:spcAft>
                <a:spcPts val="857"/>
              </a:spcAft>
            </a:pPr>
            <a:r>
              <a:rPr lang="en-IN" sz="3200" dirty="0">
                <a:solidFill>
                  <a:srgbClr val="0F1115"/>
                </a:solidFill>
                <a:latin typeface="Menlo"/>
              </a:rPr>
              <a:t>1-Hexyne:              71°C</a:t>
            </a:r>
          </a:p>
          <a:p>
            <a:pPr latinLnBrk="1">
              <a:lnSpc>
                <a:spcPts val="1650"/>
              </a:lnSpc>
              <a:spcBef>
                <a:spcPts val="1200"/>
              </a:spcBef>
              <a:spcAft>
                <a:spcPts val="857"/>
              </a:spcAft>
            </a:pPr>
            <a:r>
              <a:rPr lang="en-IN" sz="3200" dirty="0">
                <a:solidFill>
                  <a:srgbClr val="0F1115"/>
                </a:solidFill>
                <a:latin typeface="Menlo"/>
              </a:rPr>
              <a:t>2-Butyne:              27°C  (higher than 1-butyne)</a:t>
            </a:r>
          </a:p>
          <a:p>
            <a:pPr latinLnBrk="1">
              <a:lnSpc>
                <a:spcPts val="1650"/>
              </a:lnSpc>
              <a:spcBef>
                <a:spcPts val="1200"/>
              </a:spcBef>
              <a:spcAft>
                <a:spcPts val="857"/>
              </a:spcAft>
            </a:pPr>
            <a:r>
              <a:rPr lang="en-IN" sz="3200" dirty="0">
                <a:solidFill>
                  <a:srgbClr val="0F1115"/>
                </a:solidFill>
                <a:latin typeface="Menlo"/>
              </a:rPr>
              <a:t>Reason: Terminal alkynes have acidic H, weaker interactions</a:t>
            </a:r>
          </a:p>
        </p:txBody>
      </p:sp>
    </p:spTree>
    <p:extLst>
      <p:ext uri="{BB962C8B-B14F-4D97-AF65-F5344CB8AC3E}">
        <p14:creationId xmlns:p14="http://schemas.microsoft.com/office/powerpoint/2010/main" val="16846983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F2057-F380-DCF4-BBE5-B38623BF9012}"/>
              </a:ext>
            </a:extLst>
          </p:cNvPr>
          <p:cNvSpPr>
            <a:spLocks noGrp="1"/>
          </p:cNvSpPr>
          <p:nvPr>
            <p:ph type="title"/>
          </p:nvPr>
        </p:nvSpPr>
        <p:spPr/>
        <p:txBody>
          <a:bodyPr>
            <a:normAutofit/>
          </a:bodyPr>
          <a:lstStyle/>
          <a:p>
            <a:r>
              <a:rPr lang="en-IN" sz="4000" b="1" dirty="0">
                <a:solidFill>
                  <a:srgbClr val="0F1115"/>
                </a:solidFill>
                <a:latin typeface="quote-cjk-patch"/>
              </a:rPr>
              <a:t>CYCLOALKANES (NAPHTHENES) - CₙH₂ₙ</a:t>
            </a:r>
            <a:br>
              <a:rPr lang="en-IN" sz="4000" b="1" dirty="0">
                <a:solidFill>
                  <a:srgbClr val="0F1115"/>
                </a:solidFill>
                <a:latin typeface="quote-cjk-patch"/>
              </a:rPr>
            </a:br>
            <a:endParaRPr lang="en-IN" dirty="0"/>
          </a:p>
        </p:txBody>
      </p:sp>
      <p:sp>
        <p:nvSpPr>
          <p:cNvPr id="3" name="Slide Number Placeholder 2">
            <a:extLst>
              <a:ext uri="{FF2B5EF4-FFF2-40B4-BE49-F238E27FC236}">
                <a16:creationId xmlns:a16="http://schemas.microsoft.com/office/drawing/2014/main" id="{F81A3396-3427-3D6A-B9A3-6EDA772D65CF}"/>
              </a:ext>
            </a:extLst>
          </p:cNvPr>
          <p:cNvSpPr>
            <a:spLocks noGrp="1"/>
          </p:cNvSpPr>
          <p:nvPr>
            <p:ph type="sldNum" sz="quarter" idx="12"/>
          </p:nvPr>
        </p:nvSpPr>
        <p:spPr/>
        <p:txBody>
          <a:bodyPr/>
          <a:lstStyle/>
          <a:p>
            <a:fld id="{B6F15528-21DE-4FAA-801E-634DDDAF4B2B}" type="slidenum">
              <a:rPr lang="en-US" smtClean="0"/>
              <a:pPr/>
              <a:t>49</a:t>
            </a:fld>
            <a:endParaRPr lang="en-US"/>
          </a:p>
        </p:txBody>
      </p:sp>
      <p:sp>
        <p:nvSpPr>
          <p:cNvPr id="5" name="TextBox 4">
            <a:extLst>
              <a:ext uri="{FF2B5EF4-FFF2-40B4-BE49-F238E27FC236}">
                <a16:creationId xmlns:a16="http://schemas.microsoft.com/office/drawing/2014/main" id="{193A347F-A241-9143-3FB2-451157CAA5DC}"/>
              </a:ext>
            </a:extLst>
          </p:cNvPr>
          <p:cNvSpPr txBox="1"/>
          <p:nvPr/>
        </p:nvSpPr>
        <p:spPr>
          <a:xfrm>
            <a:off x="2514600" y="1774910"/>
            <a:ext cx="6934200" cy="3761799"/>
          </a:xfrm>
          <a:prstGeom prst="rect">
            <a:avLst/>
          </a:prstGeom>
          <a:noFill/>
        </p:spPr>
        <p:txBody>
          <a:bodyPr wrap="square">
            <a:spAutoFit/>
          </a:bodyPr>
          <a:lstStyle/>
          <a:p>
            <a:pPr latinLnBrk="1">
              <a:lnSpc>
                <a:spcPts val="1650"/>
              </a:lnSpc>
              <a:spcBef>
                <a:spcPts val="1200"/>
              </a:spcBef>
              <a:spcAft>
                <a:spcPts val="857"/>
              </a:spcAft>
            </a:pPr>
            <a:r>
              <a:rPr lang="en-IN" sz="2800" dirty="0">
                <a:solidFill>
                  <a:srgbClr val="0F1115"/>
                </a:solidFill>
                <a:latin typeface="Menlo"/>
              </a:rPr>
              <a:t>Cyclopropane (C₃):   -33°C</a:t>
            </a:r>
          </a:p>
          <a:p>
            <a:pPr latinLnBrk="1">
              <a:lnSpc>
                <a:spcPts val="1650"/>
              </a:lnSpc>
              <a:spcBef>
                <a:spcPts val="1200"/>
              </a:spcBef>
              <a:spcAft>
                <a:spcPts val="857"/>
              </a:spcAft>
            </a:pPr>
            <a:r>
              <a:rPr lang="en-IN" sz="2800" dirty="0" err="1">
                <a:solidFill>
                  <a:srgbClr val="0F1115"/>
                </a:solidFill>
                <a:latin typeface="Menlo"/>
              </a:rPr>
              <a:t>Cyclobutane</a:t>
            </a:r>
            <a:r>
              <a:rPr lang="en-IN" sz="2800" dirty="0">
                <a:solidFill>
                  <a:srgbClr val="0F1115"/>
                </a:solidFill>
                <a:latin typeface="Menlo"/>
              </a:rPr>
              <a:t> (C₄):     13°C</a:t>
            </a:r>
          </a:p>
          <a:p>
            <a:pPr latinLnBrk="1">
              <a:lnSpc>
                <a:spcPts val="1650"/>
              </a:lnSpc>
              <a:spcBef>
                <a:spcPts val="1200"/>
              </a:spcBef>
              <a:spcAft>
                <a:spcPts val="857"/>
              </a:spcAft>
            </a:pPr>
            <a:r>
              <a:rPr lang="en-IN" sz="2800" dirty="0">
                <a:solidFill>
                  <a:srgbClr val="0F1115"/>
                </a:solidFill>
                <a:latin typeface="Menlo"/>
              </a:rPr>
              <a:t>Cyclopentane (C₅):    49°C</a:t>
            </a:r>
          </a:p>
          <a:p>
            <a:pPr latinLnBrk="1">
              <a:lnSpc>
                <a:spcPts val="1650"/>
              </a:lnSpc>
              <a:spcBef>
                <a:spcPts val="1200"/>
              </a:spcBef>
              <a:spcAft>
                <a:spcPts val="857"/>
              </a:spcAft>
            </a:pPr>
            <a:r>
              <a:rPr lang="en-IN" sz="2800" dirty="0">
                <a:solidFill>
                  <a:srgbClr val="0F1115"/>
                </a:solidFill>
                <a:latin typeface="Menlo"/>
              </a:rPr>
              <a:t>Cyclohexane (C₆):     81°C</a:t>
            </a:r>
          </a:p>
          <a:p>
            <a:pPr latinLnBrk="1">
              <a:lnSpc>
                <a:spcPts val="1650"/>
              </a:lnSpc>
              <a:spcBef>
                <a:spcPts val="1200"/>
              </a:spcBef>
              <a:spcAft>
                <a:spcPts val="857"/>
              </a:spcAft>
            </a:pPr>
            <a:r>
              <a:rPr lang="en-IN" sz="2800" dirty="0">
                <a:solidFill>
                  <a:srgbClr val="0F1115"/>
                </a:solidFill>
                <a:latin typeface="Menlo"/>
              </a:rPr>
              <a:t>Cycloheptane (C₇):   119°C</a:t>
            </a:r>
          </a:p>
          <a:p>
            <a:pPr latinLnBrk="1">
              <a:lnSpc>
                <a:spcPts val="1650"/>
              </a:lnSpc>
              <a:spcBef>
                <a:spcPts val="1200"/>
              </a:spcBef>
              <a:spcAft>
                <a:spcPts val="857"/>
              </a:spcAft>
            </a:pPr>
            <a:r>
              <a:rPr lang="en-IN" sz="2800" dirty="0">
                <a:solidFill>
                  <a:srgbClr val="0F1115"/>
                </a:solidFill>
                <a:latin typeface="Menlo"/>
              </a:rPr>
              <a:t>Cyclooctane (C₈):    151°C</a:t>
            </a:r>
          </a:p>
          <a:p>
            <a:pPr latinLnBrk="1">
              <a:lnSpc>
                <a:spcPts val="1650"/>
              </a:lnSpc>
              <a:spcBef>
                <a:spcPts val="1200"/>
              </a:spcBef>
              <a:spcAft>
                <a:spcPts val="857"/>
              </a:spcAft>
            </a:pPr>
            <a:r>
              <a:rPr lang="en-IN" sz="2800" dirty="0">
                <a:solidFill>
                  <a:srgbClr val="0F1115"/>
                </a:solidFill>
                <a:latin typeface="Menlo"/>
              </a:rPr>
              <a:t>Cyclononane (C₉):    179°C</a:t>
            </a:r>
          </a:p>
          <a:p>
            <a:pPr latinLnBrk="1">
              <a:lnSpc>
                <a:spcPts val="1650"/>
              </a:lnSpc>
              <a:spcBef>
                <a:spcPts val="1200"/>
              </a:spcBef>
              <a:spcAft>
                <a:spcPts val="857"/>
              </a:spcAft>
            </a:pPr>
            <a:r>
              <a:rPr lang="en-IN" sz="2800" dirty="0" err="1">
                <a:solidFill>
                  <a:srgbClr val="0F1115"/>
                </a:solidFill>
                <a:latin typeface="Menlo"/>
              </a:rPr>
              <a:t>Cyclodecane</a:t>
            </a:r>
            <a:r>
              <a:rPr lang="en-IN" sz="2800" dirty="0">
                <a:solidFill>
                  <a:srgbClr val="0F1115"/>
                </a:solidFill>
                <a:latin typeface="Menlo"/>
              </a:rPr>
              <a:t> (C₁₀):   201°C</a:t>
            </a:r>
          </a:p>
        </p:txBody>
      </p:sp>
    </p:spTree>
    <p:extLst>
      <p:ext uri="{BB962C8B-B14F-4D97-AF65-F5344CB8AC3E}">
        <p14:creationId xmlns:p14="http://schemas.microsoft.com/office/powerpoint/2010/main" val="1982102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1917556" y="620392"/>
            <a:ext cx="2856201" cy="5504688"/>
          </a:xfrm>
          <a:prstGeom prst="rect">
            <a:avLst/>
          </a:prstGeom>
        </p:spPr>
        <p:txBody>
          <a:bodyPr vert="horz" lIns="91440" tIns="45720" rIns="91440" bIns="45720" numCol="1" rtlCol="0" anchor="ctr" anchorCtr="0" compatLnSpc="1">
            <a:prstTxWarp prst="textNoShape">
              <a:avLst/>
            </a:prstTxWarp>
            <a:normAutofit/>
          </a:bodyPr>
          <a:lstStyle/>
          <a:p>
            <a:pPr fontAlgn="base">
              <a:lnSpc>
                <a:spcPct val="90000"/>
              </a:lnSpc>
              <a:spcBef>
                <a:spcPct val="0"/>
              </a:spcBef>
              <a:spcAft>
                <a:spcPts val="600"/>
              </a:spcAft>
            </a:pPr>
            <a:r>
              <a:rPr lang="en-US" sz="5200">
                <a:solidFill>
                  <a:schemeClr val="bg1"/>
                </a:solidFill>
                <a:latin typeface="+mj-lt"/>
                <a:ea typeface="+mj-ea"/>
                <a:cs typeface="+mj-cs"/>
              </a:rPr>
              <a:t>HISTORY </a:t>
            </a:r>
          </a:p>
        </p:txBody>
      </p:sp>
      <p:sp>
        <p:nvSpPr>
          <p:cNvPr id="3" name="Slide Number Placeholder 2">
            <a:extLst>
              <a:ext uri="{FF2B5EF4-FFF2-40B4-BE49-F238E27FC236}">
                <a16:creationId xmlns:a16="http://schemas.microsoft.com/office/drawing/2014/main" id="{24065092-9F1B-44FA-A2A7-D2548E07C1E1}"/>
              </a:ext>
            </a:extLst>
          </p:cNvPr>
          <p:cNvSpPr>
            <a:spLocks noGrp="1"/>
          </p:cNvSpPr>
          <p:nvPr>
            <p:ph type="sldNum" sz="quarter" idx="12"/>
          </p:nvPr>
        </p:nvSpPr>
        <p:spPr>
          <a:xfrm>
            <a:off x="7981950" y="6356351"/>
            <a:ext cx="2057400" cy="365125"/>
          </a:xfrm>
        </p:spPr>
        <p:txBody>
          <a:bodyPr vert="horz" lIns="91440" tIns="45720" rIns="91440" bIns="45720" rtlCol="0" anchor="ctr">
            <a:normAutofit/>
          </a:bodyPr>
          <a:lstStyle/>
          <a:p>
            <a:pPr>
              <a:spcAft>
                <a:spcPts val="600"/>
              </a:spcAft>
            </a:pPr>
            <a:fld id="{B6F15528-21DE-4FAA-801E-634DDDAF4B2B}" type="slidenum">
              <a:rPr lang="en-US" smtClean="0"/>
              <a:pPr>
                <a:spcAft>
                  <a:spcPts val="600"/>
                </a:spcAft>
              </a:pPr>
              <a:t>5</a:t>
            </a:fld>
            <a:endParaRPr lang="en-US"/>
          </a:p>
        </p:txBody>
      </p:sp>
      <p:graphicFrame>
        <p:nvGraphicFramePr>
          <p:cNvPr id="6149" name="Text Box 3">
            <a:extLst>
              <a:ext uri="{FF2B5EF4-FFF2-40B4-BE49-F238E27FC236}">
                <a16:creationId xmlns:a16="http://schemas.microsoft.com/office/drawing/2014/main" id="{3FA6D03D-073E-40DC-B791-6D876D360A48}"/>
              </a:ext>
            </a:extLst>
          </p:cNvPr>
          <p:cNvGraphicFramePr/>
          <p:nvPr/>
        </p:nvGraphicFramePr>
        <p:xfrm>
          <a:off x="5625291" y="620392"/>
          <a:ext cx="469773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8435443"/>
      </p:ext>
    </p:extLst>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54911-CEFF-F272-EDB0-377411ABCBF0}"/>
              </a:ext>
            </a:extLst>
          </p:cNvPr>
          <p:cNvSpPr>
            <a:spLocks noGrp="1"/>
          </p:cNvSpPr>
          <p:nvPr>
            <p:ph type="title"/>
          </p:nvPr>
        </p:nvSpPr>
        <p:spPr/>
        <p:txBody>
          <a:bodyPr/>
          <a:lstStyle/>
          <a:p>
            <a:pPr>
              <a:lnSpc>
                <a:spcPts val="2250"/>
              </a:lnSpc>
              <a:spcBef>
                <a:spcPts val="2400"/>
              </a:spcBef>
              <a:spcAft>
                <a:spcPts val="1200"/>
              </a:spcAft>
            </a:pPr>
            <a:r>
              <a:rPr lang="en-IN" sz="3600" b="1" dirty="0">
                <a:solidFill>
                  <a:srgbClr val="0F1115"/>
                </a:solidFill>
                <a:latin typeface="quote-cjk-patch"/>
              </a:rPr>
              <a:t>AROMATIC HYDROCARBONS</a:t>
            </a:r>
            <a:br>
              <a:rPr lang="en-IN" sz="3600" b="1" dirty="0">
                <a:solidFill>
                  <a:srgbClr val="0F1115"/>
                </a:solidFill>
                <a:latin typeface="quote-cjk-patch"/>
              </a:rPr>
            </a:br>
            <a:r>
              <a:rPr lang="en-IN" sz="3600" b="1" dirty="0">
                <a:solidFill>
                  <a:srgbClr val="0F1115"/>
                </a:solidFill>
                <a:latin typeface="quote-cjk-patch"/>
              </a:rPr>
              <a:t>Monocyclic Aromatics:</a:t>
            </a:r>
            <a:br>
              <a:rPr lang="en-IN" sz="3600" b="1" dirty="0">
                <a:solidFill>
                  <a:srgbClr val="0F1115"/>
                </a:solidFill>
                <a:latin typeface="quote-cjk-patch"/>
              </a:rPr>
            </a:br>
            <a:endParaRPr lang="en-IN" dirty="0"/>
          </a:p>
        </p:txBody>
      </p:sp>
      <p:sp>
        <p:nvSpPr>
          <p:cNvPr id="3" name="Slide Number Placeholder 2">
            <a:extLst>
              <a:ext uri="{FF2B5EF4-FFF2-40B4-BE49-F238E27FC236}">
                <a16:creationId xmlns:a16="http://schemas.microsoft.com/office/drawing/2014/main" id="{E218804E-5811-EC23-A826-F239D07F11AB}"/>
              </a:ext>
            </a:extLst>
          </p:cNvPr>
          <p:cNvSpPr>
            <a:spLocks noGrp="1"/>
          </p:cNvSpPr>
          <p:nvPr>
            <p:ph type="sldNum" sz="quarter" idx="12"/>
          </p:nvPr>
        </p:nvSpPr>
        <p:spPr/>
        <p:txBody>
          <a:bodyPr/>
          <a:lstStyle/>
          <a:p>
            <a:fld id="{B6F15528-21DE-4FAA-801E-634DDDAF4B2B}" type="slidenum">
              <a:rPr lang="en-US" smtClean="0"/>
              <a:pPr/>
              <a:t>50</a:t>
            </a:fld>
            <a:endParaRPr lang="en-US"/>
          </a:p>
        </p:txBody>
      </p:sp>
      <p:sp>
        <p:nvSpPr>
          <p:cNvPr id="5" name="TextBox 4">
            <a:extLst>
              <a:ext uri="{FF2B5EF4-FFF2-40B4-BE49-F238E27FC236}">
                <a16:creationId xmlns:a16="http://schemas.microsoft.com/office/drawing/2014/main" id="{BE109C6F-158B-04CA-FF6E-EA21926DA0F6}"/>
              </a:ext>
            </a:extLst>
          </p:cNvPr>
          <p:cNvSpPr txBox="1"/>
          <p:nvPr/>
        </p:nvSpPr>
        <p:spPr>
          <a:xfrm>
            <a:off x="2770239" y="1427470"/>
            <a:ext cx="6400800" cy="4722896"/>
          </a:xfrm>
          <a:prstGeom prst="rect">
            <a:avLst/>
          </a:prstGeom>
          <a:noFill/>
        </p:spPr>
        <p:txBody>
          <a:bodyPr wrap="square">
            <a:spAutoFit/>
          </a:bodyPr>
          <a:lstStyle/>
          <a:p>
            <a:pPr latinLnBrk="1">
              <a:lnSpc>
                <a:spcPts val="1650"/>
              </a:lnSpc>
              <a:spcBef>
                <a:spcPts val="1200"/>
              </a:spcBef>
              <a:spcAft>
                <a:spcPts val="857"/>
              </a:spcAft>
            </a:pPr>
            <a:r>
              <a:rPr lang="en-IN" sz="2400" dirty="0">
                <a:solidFill>
                  <a:srgbClr val="0F1115"/>
                </a:solidFill>
                <a:latin typeface="Menlo"/>
              </a:rPr>
              <a:t>Benzene (C₆H₆):          80°C</a:t>
            </a:r>
          </a:p>
          <a:p>
            <a:pPr latinLnBrk="1">
              <a:lnSpc>
                <a:spcPts val="1650"/>
              </a:lnSpc>
              <a:spcBef>
                <a:spcPts val="1200"/>
              </a:spcBef>
              <a:spcAft>
                <a:spcPts val="857"/>
              </a:spcAft>
            </a:pPr>
            <a:r>
              <a:rPr lang="en-IN" sz="2400" dirty="0">
                <a:solidFill>
                  <a:srgbClr val="0F1115"/>
                </a:solidFill>
                <a:latin typeface="Menlo"/>
              </a:rPr>
              <a:t>Toluene (C₇H₈):           111°C</a:t>
            </a:r>
          </a:p>
          <a:p>
            <a:pPr latinLnBrk="1">
              <a:lnSpc>
                <a:spcPts val="1650"/>
              </a:lnSpc>
              <a:spcBef>
                <a:spcPts val="1200"/>
              </a:spcBef>
              <a:spcAft>
                <a:spcPts val="857"/>
              </a:spcAft>
            </a:pPr>
            <a:r>
              <a:rPr lang="en-IN" sz="2400" dirty="0">
                <a:solidFill>
                  <a:srgbClr val="0F1115"/>
                </a:solidFill>
                <a:latin typeface="Menlo"/>
              </a:rPr>
              <a:t>Ethylbenzene (C₈H₁₀):   136°C</a:t>
            </a:r>
          </a:p>
          <a:p>
            <a:pPr latinLnBrk="1">
              <a:lnSpc>
                <a:spcPts val="1650"/>
              </a:lnSpc>
              <a:spcBef>
                <a:spcPts val="1200"/>
              </a:spcBef>
              <a:spcAft>
                <a:spcPts val="857"/>
              </a:spcAft>
            </a:pPr>
            <a:r>
              <a:rPr lang="en-IN" sz="2400" dirty="0">
                <a:solidFill>
                  <a:srgbClr val="0F1115"/>
                </a:solidFill>
                <a:latin typeface="Menlo"/>
              </a:rPr>
              <a:t>o-Xylene (1,2-dimethyl): 144°C</a:t>
            </a:r>
          </a:p>
          <a:p>
            <a:pPr latinLnBrk="1">
              <a:lnSpc>
                <a:spcPts val="1650"/>
              </a:lnSpc>
              <a:spcBef>
                <a:spcPts val="1200"/>
              </a:spcBef>
              <a:spcAft>
                <a:spcPts val="857"/>
              </a:spcAft>
            </a:pPr>
            <a:r>
              <a:rPr lang="en-IN" sz="2400" dirty="0">
                <a:solidFill>
                  <a:srgbClr val="0F1115"/>
                </a:solidFill>
                <a:latin typeface="Menlo"/>
              </a:rPr>
              <a:t>m-Xylene (1,3-dimethyl): 139°C</a:t>
            </a:r>
          </a:p>
          <a:p>
            <a:pPr latinLnBrk="1">
              <a:lnSpc>
                <a:spcPts val="1650"/>
              </a:lnSpc>
              <a:spcBef>
                <a:spcPts val="1200"/>
              </a:spcBef>
              <a:spcAft>
                <a:spcPts val="857"/>
              </a:spcAft>
            </a:pPr>
            <a:r>
              <a:rPr lang="en-IN" sz="2400" dirty="0">
                <a:solidFill>
                  <a:srgbClr val="0F1115"/>
                </a:solidFill>
                <a:latin typeface="Menlo"/>
              </a:rPr>
              <a:t>p-Xylene (1,4-dimethyl): 138°C</a:t>
            </a:r>
          </a:p>
          <a:p>
            <a:pPr latinLnBrk="1">
              <a:lnSpc>
                <a:spcPts val="1650"/>
              </a:lnSpc>
              <a:spcBef>
                <a:spcPts val="1200"/>
              </a:spcBef>
              <a:spcAft>
                <a:spcPts val="857"/>
              </a:spcAft>
            </a:pPr>
            <a:r>
              <a:rPr lang="en-IN" sz="2400" dirty="0">
                <a:solidFill>
                  <a:srgbClr val="0F1115"/>
                </a:solidFill>
                <a:latin typeface="Menlo"/>
              </a:rPr>
              <a:t>Cumene (</a:t>
            </a:r>
            <a:r>
              <a:rPr lang="en-IN" sz="2400" dirty="0" err="1">
                <a:solidFill>
                  <a:srgbClr val="0F1115"/>
                </a:solidFill>
                <a:latin typeface="Menlo"/>
              </a:rPr>
              <a:t>isopropylbenzene</a:t>
            </a:r>
            <a:r>
              <a:rPr lang="en-IN" sz="2400" dirty="0">
                <a:solidFill>
                  <a:srgbClr val="0F1115"/>
                </a:solidFill>
                <a:latin typeface="Menlo"/>
              </a:rPr>
              <a:t>): 152°C</a:t>
            </a:r>
          </a:p>
          <a:p>
            <a:pPr latinLnBrk="1">
              <a:lnSpc>
                <a:spcPts val="1650"/>
              </a:lnSpc>
              <a:spcBef>
                <a:spcPts val="1200"/>
              </a:spcBef>
              <a:spcAft>
                <a:spcPts val="857"/>
              </a:spcAft>
            </a:pPr>
            <a:r>
              <a:rPr lang="en-IN" sz="2400" dirty="0">
                <a:solidFill>
                  <a:srgbClr val="0F1115"/>
                </a:solidFill>
                <a:latin typeface="Menlo"/>
              </a:rPr>
              <a:t>n-</a:t>
            </a:r>
            <a:r>
              <a:rPr lang="en-IN" sz="2400" dirty="0" err="1">
                <a:solidFill>
                  <a:srgbClr val="0F1115"/>
                </a:solidFill>
                <a:latin typeface="Menlo"/>
              </a:rPr>
              <a:t>Propylbenzene</a:t>
            </a:r>
            <a:r>
              <a:rPr lang="en-IN" sz="2400" dirty="0">
                <a:solidFill>
                  <a:srgbClr val="0F1115"/>
                </a:solidFill>
                <a:latin typeface="Menlo"/>
              </a:rPr>
              <a:t>:        159°C</a:t>
            </a:r>
          </a:p>
          <a:p>
            <a:pPr latinLnBrk="1">
              <a:lnSpc>
                <a:spcPts val="1650"/>
              </a:lnSpc>
              <a:spcBef>
                <a:spcPts val="1200"/>
              </a:spcBef>
              <a:spcAft>
                <a:spcPts val="857"/>
              </a:spcAft>
            </a:pPr>
            <a:r>
              <a:rPr lang="en-IN" sz="2400" dirty="0">
                <a:solidFill>
                  <a:srgbClr val="0F1115"/>
                </a:solidFill>
                <a:latin typeface="Menlo"/>
              </a:rPr>
              <a:t>Mesitylene (1,3,5-trimethyl): 165°C</a:t>
            </a:r>
          </a:p>
          <a:p>
            <a:pPr latinLnBrk="1">
              <a:lnSpc>
                <a:spcPts val="1650"/>
              </a:lnSpc>
              <a:spcBef>
                <a:spcPts val="1200"/>
              </a:spcBef>
              <a:spcAft>
                <a:spcPts val="857"/>
              </a:spcAft>
            </a:pPr>
            <a:r>
              <a:rPr lang="en-IN" sz="2400" dirty="0">
                <a:solidFill>
                  <a:srgbClr val="0F1115"/>
                </a:solidFill>
                <a:latin typeface="Menlo"/>
              </a:rPr>
              <a:t>Butylbenzene:           183°C</a:t>
            </a:r>
          </a:p>
        </p:txBody>
      </p:sp>
    </p:spTree>
    <p:extLst>
      <p:ext uri="{BB962C8B-B14F-4D97-AF65-F5344CB8AC3E}">
        <p14:creationId xmlns:p14="http://schemas.microsoft.com/office/powerpoint/2010/main" val="3944126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1478C-64A4-67C8-08B0-498ECBEE3B75}"/>
              </a:ext>
            </a:extLst>
          </p:cNvPr>
          <p:cNvSpPr>
            <a:spLocks noGrp="1"/>
          </p:cNvSpPr>
          <p:nvPr>
            <p:ph type="title"/>
          </p:nvPr>
        </p:nvSpPr>
        <p:spPr/>
        <p:txBody>
          <a:bodyPr>
            <a:noAutofit/>
          </a:bodyPr>
          <a:lstStyle/>
          <a:p>
            <a:r>
              <a:rPr lang="en-IN" sz="3600" b="1" dirty="0">
                <a:solidFill>
                  <a:srgbClr val="0F1115"/>
                </a:solidFill>
                <a:latin typeface="quote-cjk-patch"/>
              </a:rPr>
              <a:t>C₆ Compounds Comparison:</a:t>
            </a:r>
            <a:br>
              <a:rPr lang="en-IN" sz="3600" b="1" dirty="0">
                <a:solidFill>
                  <a:srgbClr val="0F1115"/>
                </a:solidFill>
                <a:latin typeface="quote-cjk-patch"/>
              </a:rPr>
            </a:br>
            <a:endParaRPr lang="en-IN" sz="3600" dirty="0"/>
          </a:p>
        </p:txBody>
      </p:sp>
      <p:sp>
        <p:nvSpPr>
          <p:cNvPr id="3" name="Slide Number Placeholder 2">
            <a:extLst>
              <a:ext uri="{FF2B5EF4-FFF2-40B4-BE49-F238E27FC236}">
                <a16:creationId xmlns:a16="http://schemas.microsoft.com/office/drawing/2014/main" id="{EC49FE63-43FE-11E6-5523-3DAE4E691217}"/>
              </a:ext>
            </a:extLst>
          </p:cNvPr>
          <p:cNvSpPr>
            <a:spLocks noGrp="1"/>
          </p:cNvSpPr>
          <p:nvPr>
            <p:ph type="sldNum" sz="quarter" idx="12"/>
          </p:nvPr>
        </p:nvSpPr>
        <p:spPr/>
        <p:txBody>
          <a:bodyPr/>
          <a:lstStyle/>
          <a:p>
            <a:fld id="{B6F15528-21DE-4FAA-801E-634DDDAF4B2B}" type="slidenum">
              <a:rPr lang="en-US" smtClean="0"/>
              <a:pPr/>
              <a:t>51</a:t>
            </a:fld>
            <a:endParaRPr lang="en-US"/>
          </a:p>
        </p:txBody>
      </p:sp>
      <p:sp>
        <p:nvSpPr>
          <p:cNvPr id="5" name="TextBox 4">
            <a:extLst>
              <a:ext uri="{FF2B5EF4-FFF2-40B4-BE49-F238E27FC236}">
                <a16:creationId xmlns:a16="http://schemas.microsoft.com/office/drawing/2014/main" id="{8A12AFFB-3314-5953-25D4-3A9EC924DAEE}"/>
              </a:ext>
            </a:extLst>
          </p:cNvPr>
          <p:cNvSpPr txBox="1"/>
          <p:nvPr/>
        </p:nvSpPr>
        <p:spPr>
          <a:xfrm>
            <a:off x="3810000" y="1066801"/>
            <a:ext cx="4572000" cy="1799019"/>
          </a:xfrm>
          <a:prstGeom prst="rect">
            <a:avLst/>
          </a:prstGeom>
          <a:noFill/>
          <a:ln>
            <a:solidFill>
              <a:srgbClr val="00A44A"/>
            </a:solidFill>
          </a:ln>
        </p:spPr>
        <p:txBody>
          <a:bodyPr wrap="square">
            <a:spAutoFit/>
          </a:bodyPr>
          <a:lstStyle/>
          <a:p>
            <a:pPr latinLnBrk="1">
              <a:lnSpc>
                <a:spcPts val="1650"/>
              </a:lnSpc>
              <a:spcBef>
                <a:spcPts val="1200"/>
              </a:spcBef>
              <a:spcAft>
                <a:spcPts val="857"/>
              </a:spcAft>
            </a:pPr>
            <a:r>
              <a:rPr lang="en-IN" sz="2400" dirty="0">
                <a:solidFill>
                  <a:srgbClr val="0F1115"/>
                </a:solidFill>
                <a:latin typeface="Menlo"/>
              </a:rPr>
              <a:t>Hexane (C₆H₁₄):       69°C  [Lowest]</a:t>
            </a:r>
          </a:p>
          <a:p>
            <a:pPr latinLnBrk="1">
              <a:lnSpc>
                <a:spcPts val="1650"/>
              </a:lnSpc>
              <a:spcBef>
                <a:spcPts val="1200"/>
              </a:spcBef>
              <a:spcAft>
                <a:spcPts val="857"/>
              </a:spcAft>
            </a:pPr>
            <a:r>
              <a:rPr lang="en-IN" sz="2400" dirty="0">
                <a:solidFill>
                  <a:srgbClr val="0F1115"/>
                </a:solidFill>
                <a:latin typeface="Menlo"/>
              </a:rPr>
              <a:t>1-Hexene (C₆H₁₂):     63°C</a:t>
            </a:r>
          </a:p>
          <a:p>
            <a:pPr latinLnBrk="1">
              <a:lnSpc>
                <a:spcPts val="1650"/>
              </a:lnSpc>
              <a:spcBef>
                <a:spcPts val="1200"/>
              </a:spcBef>
              <a:spcAft>
                <a:spcPts val="857"/>
              </a:spcAft>
            </a:pPr>
            <a:r>
              <a:rPr lang="en-IN" sz="2400" dirty="0">
                <a:solidFill>
                  <a:srgbClr val="0F1115"/>
                </a:solidFill>
                <a:latin typeface="Menlo"/>
              </a:rPr>
              <a:t>Cyclohexane (C₆H₁₂):  81°C</a:t>
            </a:r>
          </a:p>
          <a:p>
            <a:pPr latinLnBrk="1">
              <a:lnSpc>
                <a:spcPts val="1650"/>
              </a:lnSpc>
              <a:spcBef>
                <a:spcPts val="1200"/>
              </a:spcBef>
              <a:spcAft>
                <a:spcPts val="857"/>
              </a:spcAft>
            </a:pPr>
            <a:r>
              <a:rPr lang="en-IN" sz="2400" dirty="0">
                <a:solidFill>
                  <a:srgbClr val="0F1115"/>
                </a:solidFill>
                <a:latin typeface="Menlo"/>
              </a:rPr>
              <a:t>Benzene (C₆H₆):       80°C</a:t>
            </a:r>
          </a:p>
        </p:txBody>
      </p:sp>
      <p:sp>
        <p:nvSpPr>
          <p:cNvPr id="7" name="TextBox 6">
            <a:extLst>
              <a:ext uri="{FF2B5EF4-FFF2-40B4-BE49-F238E27FC236}">
                <a16:creationId xmlns:a16="http://schemas.microsoft.com/office/drawing/2014/main" id="{C4CE2725-9E17-D3BD-3CBD-F1FF85FEAC9E}"/>
              </a:ext>
            </a:extLst>
          </p:cNvPr>
          <p:cNvSpPr txBox="1"/>
          <p:nvPr/>
        </p:nvSpPr>
        <p:spPr>
          <a:xfrm>
            <a:off x="3429000" y="3137633"/>
            <a:ext cx="6934200" cy="2868734"/>
          </a:xfrm>
          <a:prstGeom prst="rect">
            <a:avLst/>
          </a:prstGeom>
          <a:noFill/>
          <a:ln>
            <a:solidFill>
              <a:srgbClr val="00A44A"/>
            </a:solidFill>
          </a:ln>
        </p:spPr>
        <p:txBody>
          <a:bodyPr wrap="square">
            <a:spAutoFit/>
          </a:bodyPr>
          <a:lstStyle/>
          <a:p>
            <a:pPr>
              <a:lnSpc>
                <a:spcPts val="2250"/>
              </a:lnSpc>
              <a:spcBef>
                <a:spcPts val="2400"/>
              </a:spcBef>
              <a:spcAft>
                <a:spcPts val="1200"/>
              </a:spcAft>
            </a:pPr>
            <a:r>
              <a:rPr lang="en-IN" sz="3600" b="1" dirty="0">
                <a:solidFill>
                  <a:srgbClr val="0F1115"/>
                </a:solidFill>
                <a:latin typeface="quote-cjk-patch"/>
              </a:rPr>
              <a:t>C₈ Compounds Comparison:</a:t>
            </a:r>
          </a:p>
          <a:p>
            <a:pPr latinLnBrk="1">
              <a:lnSpc>
                <a:spcPts val="1650"/>
              </a:lnSpc>
              <a:spcBef>
                <a:spcPts val="1200"/>
              </a:spcBef>
              <a:spcAft>
                <a:spcPts val="857"/>
              </a:spcAft>
            </a:pPr>
            <a:r>
              <a:rPr lang="en-IN" sz="2400" dirty="0">
                <a:solidFill>
                  <a:srgbClr val="0F1115"/>
                </a:solidFill>
                <a:latin typeface="Menlo"/>
              </a:rPr>
              <a:t>n-Octane (C₈H₁₈):     126°C</a:t>
            </a:r>
          </a:p>
          <a:p>
            <a:pPr latinLnBrk="1">
              <a:lnSpc>
                <a:spcPts val="1650"/>
              </a:lnSpc>
              <a:spcBef>
                <a:spcPts val="1200"/>
              </a:spcBef>
              <a:spcAft>
                <a:spcPts val="857"/>
              </a:spcAft>
            </a:pPr>
            <a:r>
              <a:rPr lang="en-IN" sz="2400" dirty="0">
                <a:solidFill>
                  <a:srgbClr val="0F1115"/>
                </a:solidFill>
                <a:latin typeface="Menlo"/>
              </a:rPr>
              <a:t>1-Octene (C₈H₁₆):     121°C</a:t>
            </a:r>
          </a:p>
          <a:p>
            <a:pPr latinLnBrk="1">
              <a:lnSpc>
                <a:spcPts val="1650"/>
              </a:lnSpc>
              <a:spcBef>
                <a:spcPts val="1200"/>
              </a:spcBef>
              <a:spcAft>
                <a:spcPts val="857"/>
              </a:spcAft>
            </a:pPr>
            <a:r>
              <a:rPr lang="en-IN" sz="2400" dirty="0">
                <a:solidFill>
                  <a:srgbClr val="0F1115"/>
                </a:solidFill>
                <a:latin typeface="Menlo"/>
              </a:rPr>
              <a:t>Cyclooctane (C₈H₁₆):  151°C</a:t>
            </a:r>
          </a:p>
          <a:p>
            <a:pPr latinLnBrk="1">
              <a:lnSpc>
                <a:spcPts val="1650"/>
              </a:lnSpc>
              <a:spcBef>
                <a:spcPts val="1200"/>
              </a:spcBef>
              <a:spcAft>
                <a:spcPts val="857"/>
              </a:spcAft>
            </a:pPr>
            <a:r>
              <a:rPr lang="en-IN" sz="2400" dirty="0">
                <a:solidFill>
                  <a:srgbClr val="0F1115"/>
                </a:solidFill>
                <a:latin typeface="Menlo"/>
              </a:rPr>
              <a:t>o-Xylene (C₈H₁₀):     144°C</a:t>
            </a:r>
          </a:p>
          <a:p>
            <a:pPr latinLnBrk="1">
              <a:lnSpc>
                <a:spcPts val="1650"/>
              </a:lnSpc>
              <a:spcBef>
                <a:spcPts val="1200"/>
              </a:spcBef>
              <a:spcAft>
                <a:spcPts val="857"/>
              </a:spcAft>
            </a:pPr>
            <a:r>
              <a:rPr lang="en-IN" sz="2400" dirty="0">
                <a:solidFill>
                  <a:srgbClr val="0F1115"/>
                </a:solidFill>
                <a:latin typeface="Menlo"/>
              </a:rPr>
              <a:t>Ethylbenzene (C₈H₁₀): 136°C</a:t>
            </a:r>
          </a:p>
        </p:txBody>
      </p:sp>
    </p:spTree>
    <p:extLst>
      <p:ext uri="{BB962C8B-B14F-4D97-AF65-F5344CB8AC3E}">
        <p14:creationId xmlns:p14="http://schemas.microsoft.com/office/powerpoint/2010/main" val="30644526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5C7B9-10A1-406C-896B-3F8055AFC109}"/>
              </a:ext>
            </a:extLst>
          </p:cNvPr>
          <p:cNvSpPr>
            <a:spLocks noGrp="1"/>
          </p:cNvSpPr>
          <p:nvPr>
            <p:ph type="title"/>
          </p:nvPr>
        </p:nvSpPr>
        <p:spPr>
          <a:xfrm>
            <a:off x="2408420" y="826681"/>
            <a:ext cx="7375161" cy="1325563"/>
          </a:xfrm>
        </p:spPr>
        <p:txBody>
          <a:bodyPr>
            <a:normAutofit/>
          </a:bodyPr>
          <a:lstStyle/>
          <a:p>
            <a:r>
              <a:rPr lang="en-US" dirty="0">
                <a:solidFill>
                  <a:srgbClr val="00A44A"/>
                </a:solidFill>
              </a:rPr>
              <a:t>Crude chemistry</a:t>
            </a:r>
          </a:p>
        </p:txBody>
      </p:sp>
      <p:sp>
        <p:nvSpPr>
          <p:cNvPr id="3" name="Content Placeholder 2">
            <a:extLst>
              <a:ext uri="{FF2B5EF4-FFF2-40B4-BE49-F238E27FC236}">
                <a16:creationId xmlns:a16="http://schemas.microsoft.com/office/drawing/2014/main" id="{C8F30065-9EE6-4288-8D6C-87F533B4580D}"/>
              </a:ext>
            </a:extLst>
          </p:cNvPr>
          <p:cNvSpPr>
            <a:spLocks noGrp="1"/>
          </p:cNvSpPr>
          <p:nvPr>
            <p:ph idx="1"/>
          </p:nvPr>
        </p:nvSpPr>
        <p:spPr>
          <a:xfrm>
            <a:off x="2156595" y="2978923"/>
            <a:ext cx="7878581" cy="2693976"/>
          </a:xfrm>
        </p:spPr>
        <p:txBody>
          <a:bodyPr>
            <a:normAutofit/>
          </a:bodyPr>
          <a:lstStyle/>
          <a:p>
            <a:pPr marL="0" indent="0">
              <a:buNone/>
            </a:pPr>
            <a:r>
              <a:rPr lang="en-US" sz="2400" dirty="0">
                <a:solidFill>
                  <a:srgbClr val="000000"/>
                </a:solidFill>
              </a:rPr>
              <a:t>Fundamentally, crude oil consists of 84 – 87 </a:t>
            </a:r>
            <a:r>
              <a:rPr lang="en-US" sz="2400" dirty="0" err="1">
                <a:solidFill>
                  <a:srgbClr val="000000"/>
                </a:solidFill>
              </a:rPr>
              <a:t>wt</a:t>
            </a:r>
            <a:r>
              <a:rPr lang="en-US" sz="2400" dirty="0">
                <a:solidFill>
                  <a:srgbClr val="000000"/>
                </a:solidFill>
              </a:rPr>
              <a:t> % carbon, 11 – 14 % hydrogen, 0 – 3 </a:t>
            </a:r>
            <a:r>
              <a:rPr lang="en-US" sz="2400" dirty="0" err="1">
                <a:solidFill>
                  <a:srgbClr val="000000"/>
                </a:solidFill>
              </a:rPr>
              <a:t>wt</a:t>
            </a:r>
            <a:r>
              <a:rPr lang="en-US" sz="2400" dirty="0">
                <a:solidFill>
                  <a:srgbClr val="000000"/>
                </a:solidFill>
              </a:rPr>
              <a:t> % </a:t>
            </a:r>
            <a:r>
              <a:rPr lang="en-US" sz="2400" dirty="0" err="1">
                <a:solidFill>
                  <a:srgbClr val="000000"/>
                </a:solidFill>
              </a:rPr>
              <a:t>sulphur</a:t>
            </a:r>
            <a:r>
              <a:rPr lang="en-US" sz="2400" dirty="0">
                <a:solidFill>
                  <a:srgbClr val="000000"/>
                </a:solidFill>
              </a:rPr>
              <a:t>, 0 – 2 </a:t>
            </a:r>
            <a:r>
              <a:rPr lang="en-US" sz="2400" dirty="0" err="1">
                <a:solidFill>
                  <a:srgbClr val="000000"/>
                </a:solidFill>
              </a:rPr>
              <a:t>wt</a:t>
            </a:r>
            <a:r>
              <a:rPr lang="en-US" sz="2400" dirty="0">
                <a:solidFill>
                  <a:srgbClr val="000000"/>
                </a:solidFill>
              </a:rPr>
              <a:t> % oxygen, 0 – 0.6 </a:t>
            </a:r>
            <a:r>
              <a:rPr lang="en-US" sz="2400" dirty="0" err="1">
                <a:solidFill>
                  <a:srgbClr val="000000"/>
                </a:solidFill>
              </a:rPr>
              <a:t>wt</a:t>
            </a:r>
            <a:r>
              <a:rPr lang="en-US" sz="2400" dirty="0">
                <a:solidFill>
                  <a:srgbClr val="000000"/>
                </a:solidFill>
              </a:rPr>
              <a:t> % nitrogen and metals ranging from 0 – 100 ppm.</a:t>
            </a:r>
          </a:p>
        </p:txBody>
      </p:sp>
      <p:sp>
        <p:nvSpPr>
          <p:cNvPr id="4" name="Slide Number Placeholder 3">
            <a:extLst>
              <a:ext uri="{FF2B5EF4-FFF2-40B4-BE49-F238E27FC236}">
                <a16:creationId xmlns:a16="http://schemas.microsoft.com/office/drawing/2014/main" id="{D4FC4BF0-0FB0-426C-A1D4-0209A335BD3D}"/>
              </a:ext>
            </a:extLst>
          </p:cNvPr>
          <p:cNvSpPr>
            <a:spLocks noGrp="1"/>
          </p:cNvSpPr>
          <p:nvPr>
            <p:ph type="sldNum" sz="quarter" idx="12"/>
          </p:nvPr>
        </p:nvSpPr>
        <p:spPr>
          <a:xfrm>
            <a:off x="9643447" y="6223703"/>
            <a:ext cx="428046" cy="314067"/>
          </a:xfrm>
        </p:spPr>
        <p:txBody>
          <a:bodyPr>
            <a:normAutofit/>
          </a:bodyPr>
          <a:lstStyle/>
          <a:p>
            <a:pPr>
              <a:spcAft>
                <a:spcPts val="600"/>
              </a:spcAft>
            </a:pPr>
            <a:fld id="{B6F15528-21DE-4FAA-801E-634DDDAF4B2B}" type="slidenum">
              <a:rPr lang="en-US" sz="900">
                <a:solidFill>
                  <a:srgbClr val="898989"/>
                </a:solidFill>
              </a:rPr>
              <a:pPr>
                <a:spcAft>
                  <a:spcPts val="600"/>
                </a:spcAft>
              </a:pPr>
              <a:t>52</a:t>
            </a:fld>
            <a:endParaRPr lang="en-US" sz="900">
              <a:solidFill>
                <a:srgbClr val="898989"/>
              </a:solidFill>
            </a:endParaRPr>
          </a:p>
        </p:txBody>
      </p:sp>
    </p:spTree>
    <p:extLst>
      <p:ext uri="{BB962C8B-B14F-4D97-AF65-F5344CB8AC3E}">
        <p14:creationId xmlns:p14="http://schemas.microsoft.com/office/powerpoint/2010/main" val="12570359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4018" y="228485"/>
            <a:ext cx="6927525" cy="1188950"/>
          </a:xfrm>
        </p:spPr>
        <p:txBody>
          <a:bodyPr anchor="b">
            <a:normAutofit/>
          </a:bodyPr>
          <a:lstStyle/>
          <a:p>
            <a:r>
              <a:rPr lang="en-US" sz="4000" b="1" dirty="0">
                <a:solidFill>
                  <a:srgbClr val="00A44A"/>
                </a:solidFill>
                <a:latin typeface="Times New Roman" pitchFamily="18" charset="0"/>
                <a:cs typeface="Times New Roman" pitchFamily="18" charset="0"/>
              </a:rPr>
              <a:t>BASE OF A CRUDE OIL</a:t>
            </a:r>
          </a:p>
        </p:txBody>
      </p:sp>
      <p:sp>
        <p:nvSpPr>
          <p:cNvPr id="3" name="Content Placeholder 2"/>
          <p:cNvSpPr>
            <a:spLocks noGrp="1"/>
          </p:cNvSpPr>
          <p:nvPr>
            <p:ph idx="1"/>
          </p:nvPr>
        </p:nvSpPr>
        <p:spPr>
          <a:xfrm>
            <a:off x="1896727" y="2599510"/>
            <a:ext cx="8050508" cy="3435531"/>
          </a:xfrm>
        </p:spPr>
        <p:txBody>
          <a:bodyPr anchor="ctr">
            <a:normAutofit/>
          </a:bodyPr>
          <a:lstStyle/>
          <a:p>
            <a:pPr algn="just"/>
            <a:r>
              <a:rPr lang="en-US" sz="2100" dirty="0">
                <a:latin typeface="Times New Roman" pitchFamily="18" charset="0"/>
                <a:cs typeface="Times New Roman" pitchFamily="18" charset="0"/>
              </a:rPr>
              <a:t>Crude oil comprises different types of hydrocarbon e.g., paraffinic, naphthenic, aromatic and cyclic . Depending upon the predominance of a particular group of hydrocarbons, crude oil may be classified into:-</a:t>
            </a:r>
          </a:p>
          <a:p>
            <a:r>
              <a:rPr lang="en-US" sz="2100" dirty="0">
                <a:latin typeface="Times New Roman" pitchFamily="18" charset="0"/>
                <a:cs typeface="Times New Roman" pitchFamily="18" charset="0"/>
              </a:rPr>
              <a:t>Paraffinic Base</a:t>
            </a:r>
          </a:p>
          <a:p>
            <a:r>
              <a:rPr lang="en-US" sz="2100" dirty="0">
                <a:latin typeface="Times New Roman" pitchFamily="18" charset="0"/>
                <a:cs typeface="Times New Roman" pitchFamily="18" charset="0"/>
              </a:rPr>
              <a:t>Intermediate or Mixed Base</a:t>
            </a:r>
          </a:p>
          <a:p>
            <a:r>
              <a:rPr lang="en-US" sz="2100" dirty="0">
                <a:latin typeface="Times New Roman" pitchFamily="18" charset="0"/>
                <a:cs typeface="Times New Roman" pitchFamily="18" charset="0"/>
              </a:rPr>
              <a:t>Naphthenic Base</a:t>
            </a:r>
          </a:p>
        </p:txBody>
      </p:sp>
      <p:sp>
        <p:nvSpPr>
          <p:cNvPr id="5" name="Slide Number Placeholder 4">
            <a:extLst>
              <a:ext uri="{FF2B5EF4-FFF2-40B4-BE49-F238E27FC236}">
                <a16:creationId xmlns:a16="http://schemas.microsoft.com/office/drawing/2014/main" id="{336452FF-5D99-4233-91B6-0799FE5DB3A7}"/>
              </a:ext>
            </a:extLst>
          </p:cNvPr>
          <p:cNvSpPr>
            <a:spLocks noGrp="1"/>
          </p:cNvSpPr>
          <p:nvPr>
            <p:ph type="sldNum" sz="quarter" idx="12"/>
          </p:nvPr>
        </p:nvSpPr>
        <p:spPr/>
        <p:txBody>
          <a:bodyPr/>
          <a:lstStyle/>
          <a:p>
            <a:fld id="{B6F15528-21DE-4FAA-801E-634DDDAF4B2B}" type="slidenum">
              <a:rPr lang="en-US" smtClean="0"/>
              <a:pPr/>
              <a:t>53</a:t>
            </a:fld>
            <a:endParaRPr lang="en-US"/>
          </a:p>
        </p:txBody>
      </p:sp>
    </p:spTree>
    <p:extLst>
      <p:ext uri="{BB962C8B-B14F-4D97-AF65-F5344CB8AC3E}">
        <p14:creationId xmlns:p14="http://schemas.microsoft.com/office/powerpoint/2010/main" val="2502747190"/>
      </p:ext>
    </p:extLst>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2F740-D90D-41B8-A532-FF8F1A8D670D}"/>
              </a:ext>
            </a:extLst>
          </p:cNvPr>
          <p:cNvSpPr>
            <a:spLocks noGrp="1"/>
          </p:cNvSpPr>
          <p:nvPr>
            <p:ph type="title"/>
          </p:nvPr>
        </p:nvSpPr>
        <p:spPr>
          <a:xfrm>
            <a:off x="1880616" y="625684"/>
            <a:ext cx="2386584" cy="3699429"/>
          </a:xfrm>
          <a:solidFill>
            <a:schemeClr val="bg1"/>
          </a:solidFill>
        </p:spPr>
        <p:txBody>
          <a:bodyPr vert="horz" lIns="91440" tIns="45720" rIns="91440" bIns="45720" rtlCol="0" anchor="b">
            <a:normAutofit/>
          </a:bodyPr>
          <a:lstStyle/>
          <a:p>
            <a:pPr algn="l">
              <a:lnSpc>
                <a:spcPct val="90000"/>
              </a:lnSpc>
            </a:pPr>
            <a:r>
              <a:rPr lang="en-US" sz="4200" b="1" dirty="0"/>
              <a:t>Paraffins </a:t>
            </a:r>
          </a:p>
        </p:txBody>
      </p:sp>
      <p:sp>
        <p:nvSpPr>
          <p:cNvPr id="3" name="Content Placeholder 2">
            <a:extLst>
              <a:ext uri="{FF2B5EF4-FFF2-40B4-BE49-F238E27FC236}">
                <a16:creationId xmlns:a16="http://schemas.microsoft.com/office/drawing/2014/main" id="{14965834-5D47-4997-AE5D-B426622D05B8}"/>
              </a:ext>
            </a:extLst>
          </p:cNvPr>
          <p:cNvSpPr>
            <a:spLocks noGrp="1"/>
          </p:cNvSpPr>
          <p:nvPr>
            <p:ph idx="1"/>
          </p:nvPr>
        </p:nvSpPr>
        <p:spPr>
          <a:xfrm>
            <a:off x="1880616" y="4873752"/>
            <a:ext cx="2948940" cy="1207008"/>
          </a:xfrm>
        </p:spPr>
        <p:txBody>
          <a:bodyPr vert="horz" lIns="91440" tIns="45720" rIns="91440" bIns="45720" rtlCol="0">
            <a:normAutofit/>
          </a:bodyPr>
          <a:lstStyle/>
          <a:p>
            <a:pPr marL="0" indent="0">
              <a:buNone/>
            </a:pPr>
            <a:r>
              <a:rPr lang="en-US" sz="1900"/>
              <a:t>Paraffins refer to alkanes such as methane, ethane, propane, n and iso butane, n and iso pentane. </a:t>
            </a:r>
          </a:p>
        </p:txBody>
      </p:sp>
      <p:pic>
        <p:nvPicPr>
          <p:cNvPr id="6" name="Picture 5">
            <a:extLst>
              <a:ext uri="{FF2B5EF4-FFF2-40B4-BE49-F238E27FC236}">
                <a16:creationId xmlns:a16="http://schemas.microsoft.com/office/drawing/2014/main" id="{3CB3A53F-5126-491B-8C86-805CF3E1F851}"/>
              </a:ext>
            </a:extLst>
          </p:cNvPr>
          <p:cNvPicPr>
            <a:picLocks noChangeAspect="1"/>
          </p:cNvPicPr>
          <p:nvPr/>
        </p:nvPicPr>
        <p:blipFill>
          <a:blip r:embed="rId2"/>
          <a:stretch>
            <a:fillRect/>
          </a:stretch>
        </p:blipFill>
        <p:spPr>
          <a:xfrm>
            <a:off x="5684177" y="1049911"/>
            <a:ext cx="4491994" cy="2093613"/>
          </a:xfrm>
          <a:prstGeom prst="rect">
            <a:avLst/>
          </a:prstGeom>
        </p:spPr>
      </p:pic>
      <p:pic>
        <p:nvPicPr>
          <p:cNvPr id="5" name="Picture 4">
            <a:extLst>
              <a:ext uri="{FF2B5EF4-FFF2-40B4-BE49-F238E27FC236}">
                <a16:creationId xmlns:a16="http://schemas.microsoft.com/office/drawing/2014/main" id="{1F21FBFF-A217-445D-9E98-71577D7AD444}"/>
              </a:ext>
            </a:extLst>
          </p:cNvPr>
          <p:cNvPicPr>
            <a:picLocks noChangeAspect="1"/>
          </p:cNvPicPr>
          <p:nvPr/>
        </p:nvPicPr>
        <p:blipFill>
          <a:blip r:embed="rId3"/>
          <a:stretch>
            <a:fillRect/>
          </a:stretch>
        </p:blipFill>
        <p:spPr>
          <a:xfrm>
            <a:off x="5686015" y="4164263"/>
            <a:ext cx="2153412" cy="1667838"/>
          </a:xfrm>
          <a:prstGeom prst="rect">
            <a:avLst/>
          </a:prstGeom>
        </p:spPr>
      </p:pic>
      <p:pic>
        <p:nvPicPr>
          <p:cNvPr id="7" name="Picture 6" descr="A close up of a logo&#10;&#10;Description automatically generated">
            <a:extLst>
              <a:ext uri="{FF2B5EF4-FFF2-40B4-BE49-F238E27FC236}">
                <a16:creationId xmlns:a16="http://schemas.microsoft.com/office/drawing/2014/main" id="{7D6A10B9-A9D6-4AAE-85CF-7FD5AB198859}"/>
              </a:ext>
            </a:extLst>
          </p:cNvPr>
          <p:cNvPicPr>
            <a:picLocks noChangeAspect="1"/>
          </p:cNvPicPr>
          <p:nvPr/>
        </p:nvPicPr>
        <p:blipFill>
          <a:blip r:embed="rId4"/>
          <a:stretch>
            <a:fillRect/>
          </a:stretch>
        </p:blipFill>
        <p:spPr>
          <a:xfrm>
            <a:off x="8022759" y="4377708"/>
            <a:ext cx="2153412" cy="1240949"/>
          </a:xfrm>
          <a:prstGeom prst="rect">
            <a:avLst/>
          </a:prstGeom>
        </p:spPr>
      </p:pic>
      <p:sp>
        <p:nvSpPr>
          <p:cNvPr id="4" name="Slide Number Placeholder 3">
            <a:extLst>
              <a:ext uri="{FF2B5EF4-FFF2-40B4-BE49-F238E27FC236}">
                <a16:creationId xmlns:a16="http://schemas.microsoft.com/office/drawing/2014/main" id="{EC1D340A-234F-431B-A00C-731B349ABDC5}"/>
              </a:ext>
            </a:extLst>
          </p:cNvPr>
          <p:cNvSpPr>
            <a:spLocks noGrp="1"/>
          </p:cNvSpPr>
          <p:nvPr>
            <p:ph type="sldNum" sz="quarter" idx="12"/>
          </p:nvPr>
        </p:nvSpPr>
        <p:spPr>
          <a:xfrm>
            <a:off x="8810221" y="6356351"/>
            <a:ext cx="1365950" cy="365125"/>
          </a:xfrm>
        </p:spPr>
        <p:txBody>
          <a:bodyPr vert="horz" lIns="91440" tIns="45720" rIns="91440" bIns="45720" rtlCol="0" anchor="ctr">
            <a:normAutofit/>
          </a:bodyPr>
          <a:lstStyle/>
          <a:p>
            <a:pPr>
              <a:spcAft>
                <a:spcPts val="600"/>
              </a:spcAft>
            </a:pPr>
            <a:fld id="{B6F15528-21DE-4FAA-801E-634DDDAF4B2B}" type="slidenum">
              <a:rPr lang="en-US">
                <a:solidFill>
                  <a:schemeClr val="tx1">
                    <a:lumMod val="50000"/>
                    <a:lumOff val="50000"/>
                  </a:schemeClr>
                </a:solidFill>
              </a:rPr>
              <a:pPr>
                <a:spcAft>
                  <a:spcPts val="600"/>
                </a:spcAft>
              </a:pPr>
              <a:t>54</a:t>
            </a:fld>
            <a:endParaRPr lang="en-US">
              <a:solidFill>
                <a:schemeClr val="tx1">
                  <a:lumMod val="50000"/>
                  <a:lumOff val="50000"/>
                </a:schemeClr>
              </a:solidFill>
            </a:endParaRPr>
          </a:p>
        </p:txBody>
      </p:sp>
    </p:spTree>
    <p:extLst>
      <p:ext uri="{BB962C8B-B14F-4D97-AF65-F5344CB8AC3E}">
        <p14:creationId xmlns:p14="http://schemas.microsoft.com/office/powerpoint/2010/main" val="12378195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Table&#10;&#10;Description automatically generated">
            <a:extLst>
              <a:ext uri="{FF2B5EF4-FFF2-40B4-BE49-F238E27FC236}">
                <a16:creationId xmlns:a16="http://schemas.microsoft.com/office/drawing/2014/main" id="{9D6187F6-919C-40F8-B94D-B358A9CBF50B}"/>
              </a:ext>
            </a:extLst>
          </p:cNvPr>
          <p:cNvPicPr>
            <a:picLocks noGrp="1" noChangeAspect="1"/>
          </p:cNvPicPr>
          <p:nvPr>
            <p:ph idx="1"/>
          </p:nvPr>
        </p:nvPicPr>
        <p:blipFill>
          <a:blip r:embed="rId2"/>
          <a:stretch>
            <a:fillRect/>
          </a:stretch>
        </p:blipFill>
        <p:spPr>
          <a:xfrm>
            <a:off x="2133600" y="457200"/>
            <a:ext cx="8009174" cy="5899150"/>
          </a:xfrm>
        </p:spPr>
      </p:pic>
      <p:sp>
        <p:nvSpPr>
          <p:cNvPr id="4" name="Slide Number Placeholder 3">
            <a:extLst>
              <a:ext uri="{FF2B5EF4-FFF2-40B4-BE49-F238E27FC236}">
                <a16:creationId xmlns:a16="http://schemas.microsoft.com/office/drawing/2014/main" id="{C838BF93-2D0D-44FE-9574-080B3D925C9B}"/>
              </a:ext>
            </a:extLst>
          </p:cNvPr>
          <p:cNvSpPr>
            <a:spLocks noGrp="1"/>
          </p:cNvSpPr>
          <p:nvPr>
            <p:ph type="sldNum" sz="quarter" idx="12"/>
          </p:nvPr>
        </p:nvSpPr>
        <p:spPr/>
        <p:txBody>
          <a:bodyPr/>
          <a:lstStyle/>
          <a:p>
            <a:fld id="{B6F15528-21DE-4FAA-801E-634DDDAF4B2B}" type="slidenum">
              <a:rPr lang="en-US" smtClean="0"/>
              <a:pPr/>
              <a:t>55</a:t>
            </a:fld>
            <a:endParaRPr lang="en-US"/>
          </a:p>
        </p:txBody>
      </p:sp>
    </p:spTree>
    <p:extLst>
      <p:ext uri="{BB962C8B-B14F-4D97-AF65-F5344CB8AC3E}">
        <p14:creationId xmlns:p14="http://schemas.microsoft.com/office/powerpoint/2010/main" val="30521874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9EE28-AEC8-4031-90D1-609DEF1D5FBB}"/>
              </a:ext>
            </a:extLst>
          </p:cNvPr>
          <p:cNvSpPr>
            <a:spLocks noGrp="1"/>
          </p:cNvSpPr>
          <p:nvPr>
            <p:ph type="title"/>
          </p:nvPr>
        </p:nvSpPr>
        <p:spPr>
          <a:xfrm>
            <a:off x="2006600" y="640080"/>
            <a:ext cx="2322320" cy="5613236"/>
          </a:xfrm>
          <a:solidFill>
            <a:schemeClr val="bg1"/>
          </a:solidFill>
        </p:spPr>
        <p:txBody>
          <a:bodyPr anchor="ctr">
            <a:normAutofit/>
          </a:bodyPr>
          <a:lstStyle/>
          <a:p>
            <a:r>
              <a:rPr lang="en-US" b="1" dirty="0"/>
              <a:t>Olefins </a:t>
            </a:r>
            <a:endParaRPr lang="en-US" dirty="0"/>
          </a:p>
        </p:txBody>
      </p:sp>
      <p:sp>
        <p:nvSpPr>
          <p:cNvPr id="3" name="Content Placeholder 2">
            <a:extLst>
              <a:ext uri="{FF2B5EF4-FFF2-40B4-BE49-F238E27FC236}">
                <a16:creationId xmlns:a16="http://schemas.microsoft.com/office/drawing/2014/main" id="{2122EF5E-7469-4A34-B01F-20E82E5CAC8E}"/>
              </a:ext>
            </a:extLst>
          </p:cNvPr>
          <p:cNvSpPr>
            <a:spLocks noGrp="1"/>
          </p:cNvSpPr>
          <p:nvPr>
            <p:ph idx="1"/>
          </p:nvPr>
        </p:nvSpPr>
        <p:spPr>
          <a:xfrm>
            <a:off x="4674779" y="640082"/>
            <a:ext cx="5840821" cy="2484884"/>
          </a:xfrm>
        </p:spPr>
        <p:txBody>
          <a:bodyPr anchor="ctr">
            <a:normAutofit/>
          </a:bodyPr>
          <a:lstStyle/>
          <a:p>
            <a:pPr marL="0" indent="0" algn="just">
              <a:buNone/>
            </a:pPr>
            <a:r>
              <a:rPr lang="en-US" sz="2000" dirty="0"/>
              <a:t>Alkenes such as ethylene, propylene and </a:t>
            </a:r>
            <a:r>
              <a:rPr lang="en-US" sz="2000" dirty="0" err="1"/>
              <a:t>butylenes</a:t>
            </a:r>
            <a:r>
              <a:rPr lang="en-US" sz="2000" dirty="0"/>
              <a:t> are highly chemically reactive. They are not found in mentionable quantities in crude oil but are encountered in some refinery processes. </a:t>
            </a:r>
            <a:br>
              <a:rPr lang="en-US" sz="2000" dirty="0"/>
            </a:br>
            <a:endParaRPr lang="en-US" sz="2000" dirty="0"/>
          </a:p>
        </p:txBody>
      </p:sp>
      <p:pic>
        <p:nvPicPr>
          <p:cNvPr id="5" name="Picture 4">
            <a:extLst>
              <a:ext uri="{FF2B5EF4-FFF2-40B4-BE49-F238E27FC236}">
                <a16:creationId xmlns:a16="http://schemas.microsoft.com/office/drawing/2014/main" id="{818F06A7-1F48-4F41-9800-1C9A4C06876F}"/>
              </a:ext>
            </a:extLst>
          </p:cNvPr>
          <p:cNvPicPr>
            <a:picLocks noChangeAspect="1"/>
          </p:cNvPicPr>
          <p:nvPr/>
        </p:nvPicPr>
        <p:blipFill>
          <a:blip r:embed="rId2"/>
          <a:stretch>
            <a:fillRect/>
          </a:stretch>
        </p:blipFill>
        <p:spPr>
          <a:xfrm>
            <a:off x="4674778" y="4057426"/>
            <a:ext cx="5896546" cy="1297239"/>
          </a:xfrm>
          <a:prstGeom prst="rect">
            <a:avLst/>
          </a:prstGeom>
        </p:spPr>
      </p:pic>
      <p:sp>
        <p:nvSpPr>
          <p:cNvPr id="4" name="Slide Number Placeholder 3">
            <a:extLst>
              <a:ext uri="{FF2B5EF4-FFF2-40B4-BE49-F238E27FC236}">
                <a16:creationId xmlns:a16="http://schemas.microsoft.com/office/drawing/2014/main" id="{A8405194-D997-4002-9ABE-CB0C43C19F4C}"/>
              </a:ext>
            </a:extLst>
          </p:cNvPr>
          <p:cNvSpPr>
            <a:spLocks noGrp="1"/>
          </p:cNvSpPr>
          <p:nvPr>
            <p:ph type="sldNum" sz="quarter" idx="12"/>
          </p:nvPr>
        </p:nvSpPr>
        <p:spPr>
          <a:xfrm>
            <a:off x="9424988" y="6356351"/>
            <a:ext cx="614363" cy="365125"/>
          </a:xfrm>
        </p:spPr>
        <p:txBody>
          <a:bodyPr>
            <a:normAutofit/>
          </a:bodyPr>
          <a:lstStyle/>
          <a:p>
            <a:pPr>
              <a:spcAft>
                <a:spcPts val="600"/>
              </a:spcAft>
            </a:pPr>
            <a:fld id="{B6F15528-21DE-4FAA-801E-634DDDAF4B2B}" type="slidenum">
              <a:rPr lang="en-US" sz="1000">
                <a:solidFill>
                  <a:prstClr val="black">
                    <a:tint val="75000"/>
                  </a:prstClr>
                </a:solidFill>
              </a:rPr>
              <a:pPr>
                <a:spcAft>
                  <a:spcPts val="600"/>
                </a:spcAft>
              </a:pPr>
              <a:t>56</a:t>
            </a:fld>
            <a:endParaRPr lang="en-US" sz="1000">
              <a:solidFill>
                <a:prstClr val="black">
                  <a:tint val="75000"/>
                </a:prstClr>
              </a:solidFill>
            </a:endParaRPr>
          </a:p>
        </p:txBody>
      </p:sp>
    </p:spTree>
    <p:extLst>
      <p:ext uri="{BB962C8B-B14F-4D97-AF65-F5344CB8AC3E}">
        <p14:creationId xmlns:p14="http://schemas.microsoft.com/office/powerpoint/2010/main" val="15117021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28A58-BF9E-43C5-86C1-B9F474F0F953}"/>
              </a:ext>
            </a:extLst>
          </p:cNvPr>
          <p:cNvSpPr>
            <a:spLocks noGrp="1"/>
          </p:cNvSpPr>
          <p:nvPr>
            <p:ph type="title"/>
          </p:nvPr>
        </p:nvSpPr>
        <p:spPr>
          <a:xfrm>
            <a:off x="1536897" y="20924"/>
            <a:ext cx="9143999" cy="664876"/>
          </a:xfrm>
          <a:solidFill>
            <a:schemeClr val="bg1"/>
          </a:solidFill>
        </p:spPr>
        <p:txBody>
          <a:bodyPr>
            <a:normAutofit/>
          </a:bodyPr>
          <a:lstStyle/>
          <a:p>
            <a:r>
              <a:rPr lang="en-US" sz="3200" b="1" dirty="0">
                <a:solidFill>
                  <a:srgbClr val="7030A0"/>
                </a:solidFill>
              </a:rPr>
              <a:t>Naphthenes </a:t>
            </a:r>
            <a:endParaRPr lang="en-US" sz="3200" dirty="0">
              <a:solidFill>
                <a:srgbClr val="7030A0"/>
              </a:solidFill>
            </a:endParaRPr>
          </a:p>
        </p:txBody>
      </p:sp>
      <p:sp>
        <p:nvSpPr>
          <p:cNvPr id="3" name="Content Placeholder 2">
            <a:extLst>
              <a:ext uri="{FF2B5EF4-FFF2-40B4-BE49-F238E27FC236}">
                <a16:creationId xmlns:a16="http://schemas.microsoft.com/office/drawing/2014/main" id="{9CA64C74-D135-4E70-B886-90DBCB2365CE}"/>
              </a:ext>
            </a:extLst>
          </p:cNvPr>
          <p:cNvSpPr>
            <a:spLocks noGrp="1"/>
          </p:cNvSpPr>
          <p:nvPr>
            <p:ph idx="1"/>
          </p:nvPr>
        </p:nvSpPr>
        <p:spPr>
          <a:xfrm>
            <a:off x="2006602" y="1782981"/>
            <a:ext cx="3728157" cy="4393982"/>
          </a:xfrm>
        </p:spPr>
        <p:txBody>
          <a:bodyPr>
            <a:normAutofit/>
          </a:bodyPr>
          <a:lstStyle/>
          <a:p>
            <a:r>
              <a:rPr lang="en-US" sz="1700" dirty="0"/>
              <a:t>Naphthenes or cycloalkanes such as cyclopropane, methyl cyclohexane are present in the crude oil.</a:t>
            </a:r>
          </a:p>
          <a:p>
            <a:r>
              <a:rPr lang="en-US" sz="1700" dirty="0"/>
              <a:t> These compounds are not aromatic and hence do not contribute much to the octane number.</a:t>
            </a:r>
          </a:p>
          <a:p>
            <a:r>
              <a:rPr lang="en-US" sz="1700" dirty="0"/>
              <a:t>In the reforming reaction, these compounds are targeted to generate aromatics which have higher octane numbers than the </a:t>
            </a:r>
            <a:r>
              <a:rPr lang="en-US" sz="1700" dirty="0" err="1"/>
              <a:t>naphthenes</a:t>
            </a:r>
            <a:r>
              <a:rPr lang="en-US" sz="1700" dirty="0"/>
              <a:t>. </a:t>
            </a:r>
            <a:br>
              <a:rPr lang="en-US" sz="1700" dirty="0"/>
            </a:br>
            <a:endParaRPr lang="en-US" sz="1700" dirty="0"/>
          </a:p>
        </p:txBody>
      </p:sp>
      <p:pic>
        <p:nvPicPr>
          <p:cNvPr id="5" name="Picture 4">
            <a:extLst>
              <a:ext uri="{FF2B5EF4-FFF2-40B4-BE49-F238E27FC236}">
                <a16:creationId xmlns:a16="http://schemas.microsoft.com/office/drawing/2014/main" id="{4AE2A862-4CBA-4810-9218-BF92275107C6}"/>
              </a:ext>
            </a:extLst>
          </p:cNvPr>
          <p:cNvPicPr>
            <a:picLocks noChangeAspect="1"/>
          </p:cNvPicPr>
          <p:nvPr/>
        </p:nvPicPr>
        <p:blipFill>
          <a:blip r:embed="rId2"/>
          <a:stretch>
            <a:fillRect/>
          </a:stretch>
        </p:blipFill>
        <p:spPr>
          <a:xfrm>
            <a:off x="6213148" y="909382"/>
            <a:ext cx="1962803" cy="2225540"/>
          </a:xfrm>
          <a:prstGeom prst="rect">
            <a:avLst/>
          </a:prstGeom>
        </p:spPr>
      </p:pic>
      <p:pic>
        <p:nvPicPr>
          <p:cNvPr id="7" name="Picture 6">
            <a:extLst>
              <a:ext uri="{FF2B5EF4-FFF2-40B4-BE49-F238E27FC236}">
                <a16:creationId xmlns:a16="http://schemas.microsoft.com/office/drawing/2014/main" id="{AAD16F1B-CC10-4DDC-BD7C-0C95DCC860EF}"/>
              </a:ext>
            </a:extLst>
          </p:cNvPr>
          <p:cNvPicPr>
            <a:picLocks noChangeAspect="1"/>
          </p:cNvPicPr>
          <p:nvPr/>
        </p:nvPicPr>
        <p:blipFill>
          <a:blip r:embed="rId3"/>
          <a:stretch>
            <a:fillRect/>
          </a:stretch>
        </p:blipFill>
        <p:spPr>
          <a:xfrm>
            <a:off x="8222597" y="1045876"/>
            <a:ext cx="1962803" cy="1952553"/>
          </a:xfrm>
          <a:prstGeom prst="rect">
            <a:avLst/>
          </a:prstGeom>
        </p:spPr>
      </p:pic>
      <p:pic>
        <p:nvPicPr>
          <p:cNvPr id="6" name="Picture 5">
            <a:extLst>
              <a:ext uri="{FF2B5EF4-FFF2-40B4-BE49-F238E27FC236}">
                <a16:creationId xmlns:a16="http://schemas.microsoft.com/office/drawing/2014/main" id="{E9CE7D77-8B87-4815-8C94-460815657E27}"/>
              </a:ext>
            </a:extLst>
          </p:cNvPr>
          <p:cNvPicPr>
            <a:picLocks noChangeAspect="1"/>
          </p:cNvPicPr>
          <p:nvPr/>
        </p:nvPicPr>
        <p:blipFill>
          <a:blip r:embed="rId4"/>
          <a:stretch>
            <a:fillRect/>
          </a:stretch>
        </p:blipFill>
        <p:spPr>
          <a:xfrm>
            <a:off x="6213148" y="3895735"/>
            <a:ext cx="1962803" cy="1880225"/>
          </a:xfrm>
          <a:prstGeom prst="rect">
            <a:avLst/>
          </a:prstGeom>
        </p:spPr>
      </p:pic>
      <p:pic>
        <p:nvPicPr>
          <p:cNvPr id="8" name="Picture 7">
            <a:extLst>
              <a:ext uri="{FF2B5EF4-FFF2-40B4-BE49-F238E27FC236}">
                <a16:creationId xmlns:a16="http://schemas.microsoft.com/office/drawing/2014/main" id="{0C49FE51-0D88-4CBE-BA63-3969E0CB8EDB}"/>
              </a:ext>
            </a:extLst>
          </p:cNvPr>
          <p:cNvPicPr>
            <a:picLocks noChangeAspect="1"/>
          </p:cNvPicPr>
          <p:nvPr/>
        </p:nvPicPr>
        <p:blipFill>
          <a:blip r:embed="rId5"/>
          <a:stretch>
            <a:fillRect/>
          </a:stretch>
        </p:blipFill>
        <p:spPr>
          <a:xfrm>
            <a:off x="8222594" y="4168495"/>
            <a:ext cx="1962803" cy="1334706"/>
          </a:xfrm>
          <a:prstGeom prst="rect">
            <a:avLst/>
          </a:prstGeom>
        </p:spPr>
      </p:pic>
      <p:sp>
        <p:nvSpPr>
          <p:cNvPr id="4" name="Slide Number Placeholder 3">
            <a:extLst>
              <a:ext uri="{FF2B5EF4-FFF2-40B4-BE49-F238E27FC236}">
                <a16:creationId xmlns:a16="http://schemas.microsoft.com/office/drawing/2014/main" id="{9FE4D3A5-C961-4447-B531-AB9789B193B0}"/>
              </a:ext>
            </a:extLst>
          </p:cNvPr>
          <p:cNvSpPr>
            <a:spLocks noGrp="1"/>
          </p:cNvSpPr>
          <p:nvPr>
            <p:ph type="sldNum" sz="quarter" idx="12"/>
          </p:nvPr>
        </p:nvSpPr>
        <p:spPr>
          <a:xfrm>
            <a:off x="8127999" y="6356351"/>
            <a:ext cx="2057400" cy="365125"/>
          </a:xfrm>
        </p:spPr>
        <p:txBody>
          <a:bodyPr>
            <a:normAutofit/>
          </a:bodyPr>
          <a:lstStyle/>
          <a:p>
            <a:pPr>
              <a:spcAft>
                <a:spcPts val="600"/>
              </a:spcAft>
            </a:pPr>
            <a:fld id="{B6F15528-21DE-4FAA-801E-634DDDAF4B2B}" type="slidenum">
              <a:rPr lang="en-US"/>
              <a:pPr>
                <a:spcAft>
                  <a:spcPts val="600"/>
                </a:spcAft>
              </a:pPr>
              <a:t>57</a:t>
            </a:fld>
            <a:endParaRPr lang="en-US"/>
          </a:p>
        </p:txBody>
      </p:sp>
    </p:spTree>
    <p:extLst>
      <p:ext uri="{BB962C8B-B14F-4D97-AF65-F5344CB8AC3E}">
        <p14:creationId xmlns:p14="http://schemas.microsoft.com/office/powerpoint/2010/main" val="1159119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00642-2950-4FA5-B00C-9ED6B3B419E2}"/>
              </a:ext>
            </a:extLst>
          </p:cNvPr>
          <p:cNvSpPr>
            <a:spLocks noGrp="1"/>
          </p:cNvSpPr>
          <p:nvPr>
            <p:ph type="title"/>
          </p:nvPr>
        </p:nvSpPr>
        <p:spPr>
          <a:xfrm>
            <a:off x="1524000" y="321735"/>
            <a:ext cx="9144000" cy="780210"/>
          </a:xfrm>
          <a:solidFill>
            <a:schemeClr val="bg1"/>
          </a:solidFill>
        </p:spPr>
        <p:txBody>
          <a:bodyPr>
            <a:normAutofit/>
          </a:bodyPr>
          <a:lstStyle/>
          <a:p>
            <a:r>
              <a:rPr lang="en-US" sz="3100" b="1" dirty="0">
                <a:solidFill>
                  <a:srgbClr val="7030A0"/>
                </a:solidFill>
              </a:rPr>
              <a:t>Aromatics</a:t>
            </a:r>
            <a:endParaRPr lang="en-US" sz="3100" dirty="0">
              <a:solidFill>
                <a:srgbClr val="7030A0"/>
              </a:solidFill>
            </a:endParaRPr>
          </a:p>
        </p:txBody>
      </p:sp>
      <p:sp>
        <p:nvSpPr>
          <p:cNvPr id="3" name="Content Placeholder 2">
            <a:extLst>
              <a:ext uri="{FF2B5EF4-FFF2-40B4-BE49-F238E27FC236}">
                <a16:creationId xmlns:a16="http://schemas.microsoft.com/office/drawing/2014/main" id="{41E41525-F258-4E48-AA9E-464326538B5D}"/>
              </a:ext>
            </a:extLst>
          </p:cNvPr>
          <p:cNvSpPr>
            <a:spLocks noGrp="1"/>
          </p:cNvSpPr>
          <p:nvPr>
            <p:ph idx="1"/>
          </p:nvPr>
        </p:nvSpPr>
        <p:spPr>
          <a:xfrm>
            <a:off x="2006601" y="1782981"/>
            <a:ext cx="3006288" cy="4393982"/>
          </a:xfrm>
        </p:spPr>
        <p:txBody>
          <a:bodyPr>
            <a:normAutofit/>
          </a:bodyPr>
          <a:lstStyle/>
          <a:p>
            <a:pPr marL="0" indent="0">
              <a:buNone/>
            </a:pPr>
            <a:r>
              <a:rPr lang="en-US" sz="1700" dirty="0"/>
              <a:t>Aromatics such as benzene, toluene, o/m/p-xylene are also available in the crude oil. These contribute towards higher octane number products and the target is to maximize their quantity in a refinery process </a:t>
            </a:r>
            <a:br>
              <a:rPr lang="en-US" sz="1700" dirty="0"/>
            </a:br>
            <a:endParaRPr lang="en-US" sz="1700" dirty="0"/>
          </a:p>
        </p:txBody>
      </p:sp>
      <p:pic>
        <p:nvPicPr>
          <p:cNvPr id="6" name="Picture 5">
            <a:extLst>
              <a:ext uri="{FF2B5EF4-FFF2-40B4-BE49-F238E27FC236}">
                <a16:creationId xmlns:a16="http://schemas.microsoft.com/office/drawing/2014/main" id="{2E0AC341-16D9-4E09-8C67-D031EA0A988A}"/>
              </a:ext>
            </a:extLst>
          </p:cNvPr>
          <p:cNvPicPr>
            <a:picLocks noChangeAspect="1"/>
          </p:cNvPicPr>
          <p:nvPr/>
        </p:nvPicPr>
        <p:blipFill>
          <a:blip r:embed="rId2"/>
          <a:stretch>
            <a:fillRect/>
          </a:stretch>
        </p:blipFill>
        <p:spPr>
          <a:xfrm>
            <a:off x="5691654" y="1782982"/>
            <a:ext cx="4297579" cy="2116558"/>
          </a:xfrm>
          <a:prstGeom prst="rect">
            <a:avLst/>
          </a:prstGeom>
        </p:spPr>
      </p:pic>
      <p:pic>
        <p:nvPicPr>
          <p:cNvPr id="5" name="Picture 4">
            <a:extLst>
              <a:ext uri="{FF2B5EF4-FFF2-40B4-BE49-F238E27FC236}">
                <a16:creationId xmlns:a16="http://schemas.microsoft.com/office/drawing/2014/main" id="{6C5B4716-CA6A-464B-BD4C-6F7CBB3FDF71}"/>
              </a:ext>
            </a:extLst>
          </p:cNvPr>
          <p:cNvPicPr>
            <a:picLocks noChangeAspect="1"/>
          </p:cNvPicPr>
          <p:nvPr/>
        </p:nvPicPr>
        <p:blipFill>
          <a:blip r:embed="rId3"/>
          <a:stretch>
            <a:fillRect/>
          </a:stretch>
        </p:blipFill>
        <p:spPr>
          <a:xfrm>
            <a:off x="5495491" y="4082586"/>
            <a:ext cx="4689909" cy="2040109"/>
          </a:xfrm>
          <a:prstGeom prst="rect">
            <a:avLst/>
          </a:prstGeom>
        </p:spPr>
      </p:pic>
      <p:sp>
        <p:nvSpPr>
          <p:cNvPr id="4" name="Slide Number Placeholder 3">
            <a:extLst>
              <a:ext uri="{FF2B5EF4-FFF2-40B4-BE49-F238E27FC236}">
                <a16:creationId xmlns:a16="http://schemas.microsoft.com/office/drawing/2014/main" id="{825D6AE3-2486-4968-8474-CC5DB890C77B}"/>
              </a:ext>
            </a:extLst>
          </p:cNvPr>
          <p:cNvSpPr>
            <a:spLocks noGrp="1"/>
          </p:cNvSpPr>
          <p:nvPr>
            <p:ph type="sldNum" sz="quarter" idx="12"/>
          </p:nvPr>
        </p:nvSpPr>
        <p:spPr>
          <a:xfrm>
            <a:off x="8127999" y="6356351"/>
            <a:ext cx="2057400" cy="365125"/>
          </a:xfrm>
        </p:spPr>
        <p:txBody>
          <a:bodyPr>
            <a:normAutofit/>
          </a:bodyPr>
          <a:lstStyle/>
          <a:p>
            <a:pPr>
              <a:spcAft>
                <a:spcPts val="600"/>
              </a:spcAft>
            </a:pPr>
            <a:fld id="{B6F15528-21DE-4FAA-801E-634DDDAF4B2B}" type="slidenum">
              <a:rPr lang="en-US"/>
              <a:pPr>
                <a:spcAft>
                  <a:spcPts val="600"/>
                </a:spcAft>
              </a:pPr>
              <a:t>58</a:t>
            </a:fld>
            <a:endParaRPr lang="en-US"/>
          </a:p>
        </p:txBody>
      </p:sp>
    </p:spTree>
    <p:extLst>
      <p:ext uri="{BB962C8B-B14F-4D97-AF65-F5344CB8AC3E}">
        <p14:creationId xmlns:p14="http://schemas.microsoft.com/office/powerpoint/2010/main" val="15835329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CEB35-C72B-49F9-80AC-B65D7DF0BEB7}"/>
              </a:ext>
            </a:extLst>
          </p:cNvPr>
          <p:cNvSpPr>
            <a:spLocks noGrp="1"/>
          </p:cNvSpPr>
          <p:nvPr>
            <p:ph type="title"/>
          </p:nvPr>
        </p:nvSpPr>
        <p:spPr>
          <a:xfrm>
            <a:off x="1543048" y="1"/>
            <a:ext cx="9102333" cy="1033465"/>
          </a:xfrm>
          <a:solidFill>
            <a:schemeClr val="bg1"/>
          </a:solidFill>
        </p:spPr>
        <p:txBody>
          <a:bodyPr>
            <a:normAutofit/>
          </a:bodyPr>
          <a:lstStyle/>
          <a:p>
            <a:r>
              <a:rPr lang="en-US" sz="3500" b="1" dirty="0" err="1">
                <a:solidFill>
                  <a:srgbClr val="7030A0"/>
                </a:solidFill>
              </a:rPr>
              <a:t>Napthalene</a:t>
            </a:r>
            <a:endParaRPr lang="en-US" sz="3500" dirty="0">
              <a:solidFill>
                <a:srgbClr val="7030A0"/>
              </a:solidFill>
            </a:endParaRPr>
          </a:p>
        </p:txBody>
      </p:sp>
      <p:sp>
        <p:nvSpPr>
          <p:cNvPr id="4" name="Slide Number Placeholder 3">
            <a:extLst>
              <a:ext uri="{FF2B5EF4-FFF2-40B4-BE49-F238E27FC236}">
                <a16:creationId xmlns:a16="http://schemas.microsoft.com/office/drawing/2014/main" id="{1A05A1EE-E8FE-4DFF-84CB-36EEE8156976}"/>
              </a:ext>
            </a:extLst>
          </p:cNvPr>
          <p:cNvSpPr>
            <a:spLocks noGrp="1"/>
          </p:cNvSpPr>
          <p:nvPr>
            <p:ph type="sldNum" sz="quarter" idx="12"/>
          </p:nvPr>
        </p:nvSpPr>
        <p:spPr>
          <a:xfrm>
            <a:off x="9376410" y="320040"/>
            <a:ext cx="685800" cy="320040"/>
          </a:xfrm>
        </p:spPr>
        <p:txBody>
          <a:bodyPr>
            <a:normAutofit/>
          </a:bodyPr>
          <a:lstStyle/>
          <a:p>
            <a:pPr>
              <a:spcAft>
                <a:spcPts val="600"/>
              </a:spcAft>
            </a:pPr>
            <a:fld id="{B6F15528-21DE-4FAA-801E-634DDDAF4B2B}" type="slidenum">
              <a:rPr lang="en-US">
                <a:solidFill>
                  <a:schemeClr val="tx1">
                    <a:lumMod val="50000"/>
                    <a:lumOff val="50000"/>
                  </a:schemeClr>
                </a:solidFill>
              </a:rPr>
              <a:pPr>
                <a:spcAft>
                  <a:spcPts val="600"/>
                </a:spcAft>
              </a:pPr>
              <a:t>59</a:t>
            </a:fld>
            <a:endParaRPr lang="en-US">
              <a:solidFill>
                <a:schemeClr val="tx1">
                  <a:lumMod val="50000"/>
                  <a:lumOff val="50000"/>
                </a:schemeClr>
              </a:solidFill>
            </a:endParaRPr>
          </a:p>
        </p:txBody>
      </p:sp>
      <p:pic>
        <p:nvPicPr>
          <p:cNvPr id="5" name="Picture 4">
            <a:extLst>
              <a:ext uri="{FF2B5EF4-FFF2-40B4-BE49-F238E27FC236}">
                <a16:creationId xmlns:a16="http://schemas.microsoft.com/office/drawing/2014/main" id="{1099A589-A161-41E0-A955-257077571AED}"/>
              </a:ext>
            </a:extLst>
          </p:cNvPr>
          <p:cNvPicPr>
            <a:picLocks noChangeAspect="1"/>
          </p:cNvPicPr>
          <p:nvPr/>
        </p:nvPicPr>
        <p:blipFill rotWithShape="1">
          <a:blip r:embed="rId2"/>
          <a:srcRect l="11502" r="1289"/>
          <a:stretch/>
        </p:blipFill>
        <p:spPr>
          <a:xfrm>
            <a:off x="2351442" y="2781966"/>
            <a:ext cx="3090732" cy="2980785"/>
          </a:xfrm>
          <a:prstGeom prst="rect">
            <a:avLst/>
          </a:prstGeom>
          <a:ln w="12700">
            <a:noFill/>
          </a:ln>
        </p:spPr>
      </p:pic>
      <p:sp>
        <p:nvSpPr>
          <p:cNvPr id="3" name="Content Placeholder 2">
            <a:extLst>
              <a:ext uri="{FF2B5EF4-FFF2-40B4-BE49-F238E27FC236}">
                <a16:creationId xmlns:a16="http://schemas.microsoft.com/office/drawing/2014/main" id="{6F316756-E67A-4EC3-90A0-C910B0AEDA61}"/>
              </a:ext>
            </a:extLst>
          </p:cNvPr>
          <p:cNvSpPr>
            <a:spLocks noGrp="1"/>
          </p:cNvSpPr>
          <p:nvPr>
            <p:ph idx="1"/>
          </p:nvPr>
        </p:nvSpPr>
        <p:spPr>
          <a:xfrm>
            <a:off x="6309527" y="2228851"/>
            <a:ext cx="3995331" cy="3699669"/>
          </a:xfrm>
        </p:spPr>
        <p:txBody>
          <a:bodyPr anchor="ctr">
            <a:normAutofit/>
          </a:bodyPr>
          <a:lstStyle/>
          <a:p>
            <a:pPr marL="0" indent="0">
              <a:buClr>
                <a:srgbClr val="6063DF"/>
              </a:buClr>
              <a:buNone/>
            </a:pPr>
            <a:r>
              <a:rPr lang="en-US" sz="2400" dirty="0"/>
              <a:t>Polynuclear aromatics such as </a:t>
            </a:r>
            <a:r>
              <a:rPr lang="en-US" sz="2400" dirty="0" err="1"/>
              <a:t>naphthalenes</a:t>
            </a:r>
            <a:r>
              <a:rPr lang="en-US" sz="2400" dirty="0"/>
              <a:t> consist of two or three or more aromatic rings. </a:t>
            </a:r>
            <a:br>
              <a:rPr lang="en-US" sz="2400" dirty="0"/>
            </a:br>
            <a:endParaRPr lang="en-US" sz="2400" dirty="0"/>
          </a:p>
        </p:txBody>
      </p:sp>
    </p:spTree>
    <p:extLst>
      <p:ext uri="{BB962C8B-B14F-4D97-AF65-F5344CB8AC3E}">
        <p14:creationId xmlns:p14="http://schemas.microsoft.com/office/powerpoint/2010/main" val="6295544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6" name="Picture 7175">
            <a:extLst>
              <a:ext uri="{FF2B5EF4-FFF2-40B4-BE49-F238E27FC236}">
                <a16:creationId xmlns:a16="http://schemas.microsoft.com/office/drawing/2014/main" id="{23BC37A7-9D1F-9698-4F8F-B57FF6B141CE}"/>
              </a:ext>
            </a:extLst>
          </p:cNvPr>
          <p:cNvPicPr>
            <a:picLocks noChangeAspect="1"/>
          </p:cNvPicPr>
          <p:nvPr/>
        </p:nvPicPr>
        <p:blipFill rotWithShape="1">
          <a:blip r:embed="rId2">
            <a:duotone>
              <a:schemeClr val="bg2">
                <a:shade val="45000"/>
                <a:satMod val="135000"/>
              </a:schemeClr>
              <a:prstClr val="white"/>
            </a:duotone>
          </a:blip>
          <a:srcRect r="10999" b="-1"/>
          <a:stretch/>
        </p:blipFill>
        <p:spPr>
          <a:xfrm>
            <a:off x="1524020" y="10"/>
            <a:ext cx="9143980" cy="6857990"/>
          </a:xfrm>
          <a:prstGeom prst="rect">
            <a:avLst/>
          </a:prstGeom>
        </p:spPr>
      </p:pic>
      <p:sp>
        <p:nvSpPr>
          <p:cNvPr id="7171" name="Rectangle 2"/>
          <p:cNvSpPr>
            <a:spLocks noGrp="1" noChangeArrowheads="1"/>
          </p:cNvSpPr>
          <p:nvPr>
            <p:ph type="title"/>
          </p:nvPr>
        </p:nvSpPr>
        <p:spPr>
          <a:xfrm>
            <a:off x="2152650" y="365126"/>
            <a:ext cx="7886700" cy="1325563"/>
          </a:xfrm>
        </p:spPr>
        <p:txBody>
          <a:bodyPr>
            <a:normAutofit/>
          </a:bodyPr>
          <a:lstStyle/>
          <a:p>
            <a:pPr eaLnBrk="1" hangingPunct="1">
              <a:lnSpc>
                <a:spcPct val="90000"/>
              </a:lnSpc>
            </a:pPr>
            <a:r>
              <a:rPr lang="en-US" sz="3700" b="1">
                <a:latin typeface="Microsoft JhengHei" panose="020B0604030504040204" pitchFamily="34" charset="-120"/>
                <a:ea typeface="Microsoft JhengHei" panose="020B0604030504040204" pitchFamily="34" charset="-120"/>
                <a:cs typeface="Times New Roman" pitchFamily="18" charset="0"/>
              </a:rPr>
              <a:t>CRUDE OIL</a:t>
            </a:r>
            <a:br>
              <a:rPr lang="en-US" sz="3700" b="1">
                <a:latin typeface="Microsoft JhengHei" panose="020B0604030504040204" pitchFamily="34" charset="-120"/>
                <a:ea typeface="Microsoft JhengHei" panose="020B0604030504040204" pitchFamily="34" charset="-120"/>
                <a:cs typeface="Times New Roman" pitchFamily="18" charset="0"/>
              </a:rPr>
            </a:br>
            <a:r>
              <a:rPr lang="en-US" sz="3700" b="1">
                <a:latin typeface="Microsoft JhengHei" panose="020B0604030504040204" pitchFamily="34" charset="-120"/>
                <a:ea typeface="Microsoft JhengHei" panose="020B0604030504040204" pitchFamily="34" charset="-120"/>
                <a:cs typeface="Times New Roman" pitchFamily="18" charset="0"/>
              </a:rPr>
              <a:t>EXPLORATION HISTORY OF INDIA </a:t>
            </a:r>
          </a:p>
        </p:txBody>
      </p:sp>
      <p:sp>
        <p:nvSpPr>
          <p:cNvPr id="3" name="Slide Number Placeholder 2">
            <a:extLst>
              <a:ext uri="{FF2B5EF4-FFF2-40B4-BE49-F238E27FC236}">
                <a16:creationId xmlns:a16="http://schemas.microsoft.com/office/drawing/2014/main" id="{8FE0F47D-D21D-46AD-8257-942D89A85CD8}"/>
              </a:ext>
            </a:extLst>
          </p:cNvPr>
          <p:cNvSpPr>
            <a:spLocks noGrp="1"/>
          </p:cNvSpPr>
          <p:nvPr>
            <p:ph type="sldNum" sz="quarter" idx="12"/>
          </p:nvPr>
        </p:nvSpPr>
        <p:spPr>
          <a:xfrm>
            <a:off x="7981950" y="6356351"/>
            <a:ext cx="2057400" cy="365125"/>
          </a:xfrm>
        </p:spPr>
        <p:txBody>
          <a:bodyPr>
            <a:normAutofit/>
          </a:bodyPr>
          <a:lstStyle/>
          <a:p>
            <a:pPr>
              <a:spcAft>
                <a:spcPts val="600"/>
              </a:spcAft>
            </a:pPr>
            <a:fld id="{B6F15528-21DE-4FAA-801E-634DDDAF4B2B}" type="slidenum">
              <a:rPr lang="en-US" smtClean="0"/>
              <a:pPr>
                <a:spcAft>
                  <a:spcPts val="600"/>
                </a:spcAft>
              </a:pPr>
              <a:t>6</a:t>
            </a:fld>
            <a:endParaRPr lang="en-US"/>
          </a:p>
        </p:txBody>
      </p:sp>
      <p:graphicFrame>
        <p:nvGraphicFramePr>
          <p:cNvPr id="7174" name="Rectangle 3">
            <a:extLst>
              <a:ext uri="{FF2B5EF4-FFF2-40B4-BE49-F238E27FC236}">
                <a16:creationId xmlns:a16="http://schemas.microsoft.com/office/drawing/2014/main" id="{CB54A42A-433E-4D16-867C-9EEAFDF7DEB7}"/>
              </a:ext>
            </a:extLst>
          </p:cNvPr>
          <p:cNvGraphicFramePr/>
          <p:nvPr/>
        </p:nvGraphicFramePr>
        <p:xfrm>
          <a:off x="2152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3118056"/>
      </p:ext>
    </p:extLst>
  </p:cSld>
  <p:clrMapOvr>
    <a:masterClrMapping/>
  </p:clrMapOvr>
  <p:transition spd="slow"/>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9BC18-C8CD-451D-A361-2A0515826F1E}"/>
              </a:ext>
            </a:extLst>
          </p:cNvPr>
          <p:cNvSpPr>
            <a:spLocks noGrp="1"/>
          </p:cNvSpPr>
          <p:nvPr>
            <p:ph type="title"/>
          </p:nvPr>
        </p:nvSpPr>
        <p:spPr>
          <a:xfrm>
            <a:off x="2438401" y="228600"/>
            <a:ext cx="2241175" cy="4480726"/>
          </a:xfrm>
        </p:spPr>
        <p:txBody>
          <a:bodyPr>
            <a:normAutofit/>
          </a:bodyPr>
          <a:lstStyle/>
          <a:p>
            <a:pPr algn="r"/>
            <a:r>
              <a:rPr lang="en-US" sz="3600" b="1" dirty="0">
                <a:solidFill>
                  <a:srgbClr val="7030A0"/>
                </a:solidFill>
              </a:rPr>
              <a:t>Organic Sulphur</a:t>
            </a:r>
          </a:p>
        </p:txBody>
      </p:sp>
      <p:sp>
        <p:nvSpPr>
          <p:cNvPr id="3" name="Content Placeholder 2">
            <a:extLst>
              <a:ext uri="{FF2B5EF4-FFF2-40B4-BE49-F238E27FC236}">
                <a16:creationId xmlns:a16="http://schemas.microsoft.com/office/drawing/2014/main" id="{F374C0AD-AF5D-4FCC-8B88-75724B15B630}"/>
              </a:ext>
            </a:extLst>
          </p:cNvPr>
          <p:cNvSpPr>
            <a:spLocks noGrp="1"/>
          </p:cNvSpPr>
          <p:nvPr>
            <p:ph idx="1"/>
          </p:nvPr>
        </p:nvSpPr>
        <p:spPr>
          <a:xfrm>
            <a:off x="5465445" y="1648870"/>
            <a:ext cx="3527136" cy="3560260"/>
          </a:xfrm>
        </p:spPr>
        <p:txBody>
          <a:bodyPr anchor="ctr">
            <a:normAutofit/>
          </a:bodyPr>
          <a:lstStyle/>
          <a:p>
            <a:pPr marL="0" indent="0">
              <a:buNone/>
            </a:pPr>
            <a:r>
              <a:rPr lang="en-US" sz="2100"/>
              <a:t>Organic Sulphur compounds such as thiophene, pyridine also exist in the crude oil. The basic difficulty of these organic sulphur compounds is the additional hydrogen requirements in the hydrotreaters</a:t>
            </a:r>
            <a:br>
              <a:rPr lang="en-US" sz="2100"/>
            </a:br>
            <a:endParaRPr lang="en-US" sz="2100"/>
          </a:p>
        </p:txBody>
      </p:sp>
      <p:sp>
        <p:nvSpPr>
          <p:cNvPr id="4" name="Slide Number Placeholder 3">
            <a:extLst>
              <a:ext uri="{FF2B5EF4-FFF2-40B4-BE49-F238E27FC236}">
                <a16:creationId xmlns:a16="http://schemas.microsoft.com/office/drawing/2014/main" id="{EE26FDDB-7731-49A8-BD52-0C7CF25D755D}"/>
              </a:ext>
            </a:extLst>
          </p:cNvPr>
          <p:cNvSpPr>
            <a:spLocks noGrp="1"/>
          </p:cNvSpPr>
          <p:nvPr>
            <p:ph type="sldNum" sz="quarter" idx="12"/>
          </p:nvPr>
        </p:nvSpPr>
        <p:spPr>
          <a:xfrm>
            <a:off x="9262334" y="5662662"/>
            <a:ext cx="1255014" cy="1005840"/>
          </a:xfrm>
        </p:spPr>
        <p:txBody>
          <a:bodyPr>
            <a:normAutofit/>
          </a:bodyPr>
          <a:lstStyle/>
          <a:p>
            <a:pPr>
              <a:spcAft>
                <a:spcPts val="600"/>
              </a:spcAft>
            </a:pPr>
            <a:fld id="{B6F15528-21DE-4FAA-801E-634DDDAF4B2B}" type="slidenum">
              <a:rPr lang="en-US" sz="1800">
                <a:solidFill>
                  <a:srgbClr val="FFFFFF"/>
                </a:solidFill>
              </a:rPr>
              <a:pPr>
                <a:spcAft>
                  <a:spcPts val="600"/>
                </a:spcAft>
              </a:pPr>
              <a:t>60</a:t>
            </a:fld>
            <a:endParaRPr lang="en-US" sz="1800" dirty="0">
              <a:solidFill>
                <a:srgbClr val="FFFFFF"/>
              </a:solidFill>
            </a:endParaRPr>
          </a:p>
        </p:txBody>
      </p:sp>
    </p:spTree>
    <p:extLst>
      <p:ext uri="{BB962C8B-B14F-4D97-AF65-F5344CB8AC3E}">
        <p14:creationId xmlns:p14="http://schemas.microsoft.com/office/powerpoint/2010/main" val="29060128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F9DBAE5-ED57-9C2D-4997-92E2AB7821CC}"/>
              </a:ext>
            </a:extLst>
          </p:cNvPr>
          <p:cNvSpPr>
            <a:spLocks noGrp="1"/>
          </p:cNvSpPr>
          <p:nvPr>
            <p:ph type="sldNum" sz="quarter" idx="12"/>
          </p:nvPr>
        </p:nvSpPr>
        <p:spPr/>
        <p:txBody>
          <a:bodyPr/>
          <a:lstStyle/>
          <a:p>
            <a:fld id="{B6F15528-21DE-4FAA-801E-634DDDAF4B2B}" type="slidenum">
              <a:rPr lang="en-US" smtClean="0"/>
              <a:pPr/>
              <a:t>61</a:t>
            </a:fld>
            <a:endParaRPr lang="en-US"/>
          </a:p>
        </p:txBody>
      </p:sp>
      <p:pic>
        <p:nvPicPr>
          <p:cNvPr id="6" name="Picture 5">
            <a:extLst>
              <a:ext uri="{FF2B5EF4-FFF2-40B4-BE49-F238E27FC236}">
                <a16:creationId xmlns:a16="http://schemas.microsoft.com/office/drawing/2014/main" id="{C7E7E7CA-27AB-931D-5437-6877BE5EF404}"/>
              </a:ext>
            </a:extLst>
          </p:cNvPr>
          <p:cNvPicPr>
            <a:picLocks noChangeAspect="1"/>
          </p:cNvPicPr>
          <p:nvPr/>
        </p:nvPicPr>
        <p:blipFill>
          <a:blip r:embed="rId2"/>
          <a:stretch>
            <a:fillRect/>
          </a:stretch>
        </p:blipFill>
        <p:spPr>
          <a:xfrm>
            <a:off x="4174066" y="0"/>
            <a:ext cx="4665134" cy="6858000"/>
          </a:xfrm>
          <a:prstGeom prst="rect">
            <a:avLst/>
          </a:prstGeom>
        </p:spPr>
      </p:pic>
    </p:spTree>
    <p:extLst>
      <p:ext uri="{BB962C8B-B14F-4D97-AF65-F5344CB8AC3E}">
        <p14:creationId xmlns:p14="http://schemas.microsoft.com/office/powerpoint/2010/main" val="35654738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72BD0-C993-4405-9575-E84018423699}"/>
              </a:ext>
            </a:extLst>
          </p:cNvPr>
          <p:cNvSpPr>
            <a:spLocks noGrp="1"/>
          </p:cNvSpPr>
          <p:nvPr>
            <p:ph type="title"/>
          </p:nvPr>
        </p:nvSpPr>
        <p:spPr>
          <a:xfrm>
            <a:off x="2209800" y="471948"/>
            <a:ext cx="2691581" cy="4862052"/>
          </a:xfrm>
        </p:spPr>
        <p:txBody>
          <a:bodyPr>
            <a:normAutofit/>
          </a:bodyPr>
          <a:lstStyle/>
          <a:p>
            <a:pPr algn="just">
              <a:lnSpc>
                <a:spcPct val="90000"/>
              </a:lnSpc>
            </a:pPr>
            <a:r>
              <a:rPr lang="en-US" sz="3600" b="1" dirty="0">
                <a:solidFill>
                  <a:srgbClr val="7030A0"/>
                </a:solidFill>
              </a:rPr>
              <a:t>Oxygen containing compounds</a:t>
            </a:r>
            <a:endParaRPr lang="en-US" sz="3600" dirty="0">
              <a:solidFill>
                <a:srgbClr val="7030A0"/>
              </a:solidFill>
            </a:endParaRPr>
          </a:p>
        </p:txBody>
      </p:sp>
      <p:sp>
        <p:nvSpPr>
          <p:cNvPr id="3" name="Content Placeholder 2">
            <a:extLst>
              <a:ext uri="{FF2B5EF4-FFF2-40B4-BE49-F238E27FC236}">
                <a16:creationId xmlns:a16="http://schemas.microsoft.com/office/drawing/2014/main" id="{93013331-36D3-4CFE-AF4B-2EDED6E55AF7}"/>
              </a:ext>
            </a:extLst>
          </p:cNvPr>
          <p:cNvSpPr>
            <a:spLocks noGrp="1"/>
          </p:cNvSpPr>
          <p:nvPr>
            <p:ph idx="1"/>
          </p:nvPr>
        </p:nvSpPr>
        <p:spPr>
          <a:xfrm>
            <a:off x="5465445" y="1648870"/>
            <a:ext cx="3527136" cy="3560260"/>
          </a:xfrm>
        </p:spPr>
        <p:txBody>
          <a:bodyPr anchor="ctr">
            <a:normAutofit/>
          </a:bodyPr>
          <a:lstStyle/>
          <a:p>
            <a:pPr marL="0" indent="0">
              <a:buNone/>
            </a:pPr>
            <a:r>
              <a:rPr lang="en-US" sz="2100"/>
              <a:t>These compounds do not exist 2 % by weight in the crude oil. Typical examples are acetic and benzoic acids. These compounds cause corrosion and therefore needs to be effectively handled. </a:t>
            </a:r>
            <a:br>
              <a:rPr lang="en-US" sz="2100"/>
            </a:br>
            <a:endParaRPr lang="en-US" sz="2100"/>
          </a:p>
        </p:txBody>
      </p:sp>
      <p:sp>
        <p:nvSpPr>
          <p:cNvPr id="4" name="Slide Number Placeholder 3">
            <a:extLst>
              <a:ext uri="{FF2B5EF4-FFF2-40B4-BE49-F238E27FC236}">
                <a16:creationId xmlns:a16="http://schemas.microsoft.com/office/drawing/2014/main" id="{F76D53B7-701D-453F-9D2F-3D633D8C99A4}"/>
              </a:ext>
            </a:extLst>
          </p:cNvPr>
          <p:cNvSpPr>
            <a:spLocks noGrp="1"/>
          </p:cNvSpPr>
          <p:nvPr>
            <p:ph type="sldNum" sz="quarter" idx="12"/>
          </p:nvPr>
        </p:nvSpPr>
        <p:spPr>
          <a:xfrm>
            <a:off x="9190980" y="5890170"/>
            <a:ext cx="1255014" cy="1005840"/>
          </a:xfrm>
        </p:spPr>
        <p:txBody>
          <a:bodyPr>
            <a:normAutofit/>
          </a:bodyPr>
          <a:lstStyle/>
          <a:p>
            <a:pPr>
              <a:spcAft>
                <a:spcPts val="600"/>
              </a:spcAft>
            </a:pPr>
            <a:fld id="{B6F15528-21DE-4FAA-801E-634DDDAF4B2B}" type="slidenum">
              <a:rPr lang="en-US" sz="1600">
                <a:solidFill>
                  <a:srgbClr val="FFFFFF"/>
                </a:solidFill>
              </a:rPr>
              <a:pPr>
                <a:spcAft>
                  <a:spcPts val="600"/>
                </a:spcAft>
              </a:pPr>
              <a:t>62</a:t>
            </a:fld>
            <a:endParaRPr lang="en-US" sz="5700" dirty="0">
              <a:solidFill>
                <a:srgbClr val="FFFFFF"/>
              </a:solidFill>
            </a:endParaRPr>
          </a:p>
        </p:txBody>
      </p:sp>
    </p:spTree>
    <p:extLst>
      <p:ext uri="{BB962C8B-B14F-4D97-AF65-F5344CB8AC3E}">
        <p14:creationId xmlns:p14="http://schemas.microsoft.com/office/powerpoint/2010/main" val="20308170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4D80FFD-9506-8677-5EAF-142BAFA57ABE}"/>
              </a:ext>
            </a:extLst>
          </p:cNvPr>
          <p:cNvSpPr>
            <a:spLocks noGrp="1"/>
          </p:cNvSpPr>
          <p:nvPr>
            <p:ph type="sldNum" sz="quarter" idx="12"/>
          </p:nvPr>
        </p:nvSpPr>
        <p:spPr/>
        <p:txBody>
          <a:bodyPr/>
          <a:lstStyle/>
          <a:p>
            <a:fld id="{B6F15528-21DE-4FAA-801E-634DDDAF4B2B}" type="slidenum">
              <a:rPr lang="en-US" smtClean="0"/>
              <a:pPr/>
              <a:t>63</a:t>
            </a:fld>
            <a:endParaRPr lang="en-US"/>
          </a:p>
        </p:txBody>
      </p:sp>
      <p:pic>
        <p:nvPicPr>
          <p:cNvPr id="4" name="Picture 3">
            <a:extLst>
              <a:ext uri="{FF2B5EF4-FFF2-40B4-BE49-F238E27FC236}">
                <a16:creationId xmlns:a16="http://schemas.microsoft.com/office/drawing/2014/main" id="{0953F568-AABF-087D-91A7-EEA7D05DE32A}"/>
              </a:ext>
            </a:extLst>
          </p:cNvPr>
          <p:cNvPicPr>
            <a:picLocks noChangeAspect="1"/>
          </p:cNvPicPr>
          <p:nvPr/>
        </p:nvPicPr>
        <p:blipFill>
          <a:blip r:embed="rId2"/>
          <a:stretch>
            <a:fillRect/>
          </a:stretch>
        </p:blipFill>
        <p:spPr>
          <a:xfrm>
            <a:off x="3124201" y="1257300"/>
            <a:ext cx="5217377" cy="4343400"/>
          </a:xfrm>
          <a:prstGeom prst="rect">
            <a:avLst/>
          </a:prstGeom>
        </p:spPr>
      </p:pic>
    </p:spTree>
    <p:extLst>
      <p:ext uri="{BB962C8B-B14F-4D97-AF65-F5344CB8AC3E}">
        <p14:creationId xmlns:p14="http://schemas.microsoft.com/office/powerpoint/2010/main" val="3718746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314C5B-058D-AFAB-8163-ED7344A6A0DA}"/>
              </a:ext>
            </a:extLst>
          </p:cNvPr>
          <p:cNvSpPr>
            <a:spLocks noGrp="1"/>
          </p:cNvSpPr>
          <p:nvPr>
            <p:ph type="sldNum" sz="quarter" idx="12"/>
          </p:nvPr>
        </p:nvSpPr>
        <p:spPr/>
        <p:txBody>
          <a:bodyPr/>
          <a:lstStyle/>
          <a:p>
            <a:fld id="{B6F15528-21DE-4FAA-801E-634DDDAF4B2B}" type="slidenum">
              <a:rPr lang="en-US" smtClean="0"/>
              <a:pPr/>
              <a:t>64</a:t>
            </a:fld>
            <a:endParaRPr lang="en-US"/>
          </a:p>
        </p:txBody>
      </p:sp>
      <p:pic>
        <p:nvPicPr>
          <p:cNvPr id="4" name="Picture 3">
            <a:extLst>
              <a:ext uri="{FF2B5EF4-FFF2-40B4-BE49-F238E27FC236}">
                <a16:creationId xmlns:a16="http://schemas.microsoft.com/office/drawing/2014/main" id="{82465FF1-49B9-9D17-FCEC-4A2CACED1E02}"/>
              </a:ext>
            </a:extLst>
          </p:cNvPr>
          <p:cNvPicPr>
            <a:picLocks noChangeAspect="1"/>
          </p:cNvPicPr>
          <p:nvPr/>
        </p:nvPicPr>
        <p:blipFill>
          <a:blip r:embed="rId2"/>
          <a:stretch>
            <a:fillRect/>
          </a:stretch>
        </p:blipFill>
        <p:spPr>
          <a:xfrm>
            <a:off x="4419600" y="560900"/>
            <a:ext cx="3900488" cy="6126162"/>
          </a:xfrm>
          <a:prstGeom prst="rect">
            <a:avLst/>
          </a:prstGeom>
        </p:spPr>
      </p:pic>
    </p:spTree>
    <p:extLst>
      <p:ext uri="{BB962C8B-B14F-4D97-AF65-F5344CB8AC3E}">
        <p14:creationId xmlns:p14="http://schemas.microsoft.com/office/powerpoint/2010/main" val="39825928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4DD5A-AD12-40B7-899F-B95FFCA0397B}"/>
              </a:ext>
            </a:extLst>
          </p:cNvPr>
          <p:cNvSpPr>
            <a:spLocks noGrp="1"/>
          </p:cNvSpPr>
          <p:nvPr>
            <p:ph type="title"/>
          </p:nvPr>
        </p:nvSpPr>
        <p:spPr>
          <a:xfrm>
            <a:off x="2438401" y="170508"/>
            <a:ext cx="2241175" cy="4020493"/>
          </a:xfrm>
        </p:spPr>
        <p:txBody>
          <a:bodyPr>
            <a:normAutofit/>
          </a:bodyPr>
          <a:lstStyle/>
          <a:p>
            <a:pPr algn="r"/>
            <a:r>
              <a:rPr lang="en-US" b="1" dirty="0">
                <a:solidFill>
                  <a:srgbClr val="7030A0"/>
                </a:solidFill>
              </a:rPr>
              <a:t>Resins</a:t>
            </a:r>
            <a:endParaRPr lang="en-US" dirty="0">
              <a:solidFill>
                <a:srgbClr val="7030A0"/>
              </a:solidFill>
            </a:endParaRPr>
          </a:p>
        </p:txBody>
      </p:sp>
      <p:sp>
        <p:nvSpPr>
          <p:cNvPr id="3" name="Content Placeholder 2">
            <a:extLst>
              <a:ext uri="{FF2B5EF4-FFF2-40B4-BE49-F238E27FC236}">
                <a16:creationId xmlns:a16="http://schemas.microsoft.com/office/drawing/2014/main" id="{E52A39D2-05CC-459F-BB59-C4464CC3D86C}"/>
              </a:ext>
            </a:extLst>
          </p:cNvPr>
          <p:cNvSpPr>
            <a:spLocks noGrp="1"/>
          </p:cNvSpPr>
          <p:nvPr>
            <p:ph idx="1"/>
          </p:nvPr>
        </p:nvSpPr>
        <p:spPr>
          <a:xfrm>
            <a:off x="5465445" y="1648870"/>
            <a:ext cx="3527136" cy="3560260"/>
          </a:xfrm>
        </p:spPr>
        <p:txBody>
          <a:bodyPr anchor="ctr">
            <a:normAutofit/>
          </a:bodyPr>
          <a:lstStyle/>
          <a:p>
            <a:pPr marL="0" indent="0">
              <a:buNone/>
            </a:pPr>
            <a:r>
              <a:rPr lang="en-US" sz="2100"/>
              <a:t>Resins are polynuclear aromatic structures supported with side chains of paraffins and small ring aromatics. Their molecular weights vary between 500 – 1500. These compounds also contain sulphur, nitrogen, oxygen, vanadium and nickel. </a:t>
            </a:r>
          </a:p>
        </p:txBody>
      </p:sp>
      <p:sp>
        <p:nvSpPr>
          <p:cNvPr id="4" name="Slide Number Placeholder 3">
            <a:extLst>
              <a:ext uri="{FF2B5EF4-FFF2-40B4-BE49-F238E27FC236}">
                <a16:creationId xmlns:a16="http://schemas.microsoft.com/office/drawing/2014/main" id="{00276BC0-603D-4194-9C08-4B88B961C5FF}"/>
              </a:ext>
            </a:extLst>
          </p:cNvPr>
          <p:cNvSpPr>
            <a:spLocks noGrp="1"/>
          </p:cNvSpPr>
          <p:nvPr>
            <p:ph type="sldNum" sz="quarter" idx="12"/>
          </p:nvPr>
        </p:nvSpPr>
        <p:spPr>
          <a:xfrm>
            <a:off x="9253304" y="5386184"/>
            <a:ext cx="1255014" cy="1005840"/>
          </a:xfrm>
        </p:spPr>
        <p:txBody>
          <a:bodyPr>
            <a:normAutofit/>
          </a:bodyPr>
          <a:lstStyle/>
          <a:p>
            <a:pPr>
              <a:spcAft>
                <a:spcPts val="600"/>
              </a:spcAft>
            </a:pPr>
            <a:fld id="{B6F15528-21DE-4FAA-801E-634DDDAF4B2B}" type="slidenum">
              <a:rPr lang="en-US" sz="1600">
                <a:solidFill>
                  <a:srgbClr val="FFFFFF"/>
                </a:solidFill>
              </a:rPr>
              <a:pPr>
                <a:spcAft>
                  <a:spcPts val="600"/>
                </a:spcAft>
              </a:pPr>
              <a:t>65</a:t>
            </a:fld>
            <a:endParaRPr lang="en-US" sz="1600" dirty="0">
              <a:solidFill>
                <a:srgbClr val="FFFFFF"/>
              </a:solidFill>
            </a:endParaRPr>
          </a:p>
        </p:txBody>
      </p:sp>
    </p:spTree>
    <p:extLst>
      <p:ext uri="{BB962C8B-B14F-4D97-AF65-F5344CB8AC3E}">
        <p14:creationId xmlns:p14="http://schemas.microsoft.com/office/powerpoint/2010/main" val="200490784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15B48-27FD-4F63-9CDC-3AC0A486380B}"/>
              </a:ext>
            </a:extLst>
          </p:cNvPr>
          <p:cNvSpPr>
            <a:spLocks noGrp="1"/>
          </p:cNvSpPr>
          <p:nvPr>
            <p:ph type="title"/>
          </p:nvPr>
        </p:nvSpPr>
        <p:spPr>
          <a:xfrm>
            <a:off x="2177582" y="685800"/>
            <a:ext cx="3264837" cy="1474666"/>
          </a:xfrm>
        </p:spPr>
        <p:txBody>
          <a:bodyPr anchor="b">
            <a:normAutofit/>
          </a:bodyPr>
          <a:lstStyle/>
          <a:p>
            <a:r>
              <a:rPr lang="en-US" sz="2800" b="1">
                <a:solidFill>
                  <a:srgbClr val="595959"/>
                </a:solidFill>
              </a:rPr>
              <a:t>Asphaltenes</a:t>
            </a:r>
            <a:endParaRPr lang="en-US" sz="2800">
              <a:solidFill>
                <a:srgbClr val="595959"/>
              </a:solidFill>
            </a:endParaRPr>
          </a:p>
        </p:txBody>
      </p:sp>
      <p:sp>
        <p:nvSpPr>
          <p:cNvPr id="3" name="Content Placeholder 2">
            <a:extLst>
              <a:ext uri="{FF2B5EF4-FFF2-40B4-BE49-F238E27FC236}">
                <a16:creationId xmlns:a16="http://schemas.microsoft.com/office/drawing/2014/main" id="{AA77DF2A-80CC-4791-B92E-C2A7E3A8EDC6}"/>
              </a:ext>
            </a:extLst>
          </p:cNvPr>
          <p:cNvSpPr>
            <a:spLocks noGrp="1"/>
          </p:cNvSpPr>
          <p:nvPr>
            <p:ph idx="1"/>
          </p:nvPr>
        </p:nvSpPr>
        <p:spPr>
          <a:xfrm>
            <a:off x="2177582" y="2447337"/>
            <a:ext cx="3264837" cy="3770434"/>
          </a:xfrm>
        </p:spPr>
        <p:txBody>
          <a:bodyPr anchor="t">
            <a:normAutofit/>
          </a:bodyPr>
          <a:lstStyle/>
          <a:p>
            <a:pPr marL="0" indent="0">
              <a:buNone/>
            </a:pPr>
            <a:r>
              <a:rPr lang="en-US" sz="1700">
                <a:solidFill>
                  <a:srgbClr val="595959"/>
                </a:solidFill>
              </a:rPr>
              <a:t>Asphaltenes are polynuclear aromatic structures</a:t>
            </a:r>
            <a:br>
              <a:rPr lang="en-US" sz="1700">
                <a:solidFill>
                  <a:srgbClr val="595959"/>
                </a:solidFill>
              </a:rPr>
            </a:br>
            <a:r>
              <a:rPr lang="en-US" sz="1700">
                <a:solidFill>
                  <a:srgbClr val="595959"/>
                </a:solidFill>
              </a:rPr>
              <a:t>consisting of 20 or more aromatic rings along with paraffinic and naphthenic chains. A crude with high quantities of resins and asphaltenes (heavy crude) is usually targeted for coke production. </a:t>
            </a:r>
          </a:p>
        </p:txBody>
      </p:sp>
      <p:pic>
        <p:nvPicPr>
          <p:cNvPr id="6" name="Picture 2" descr="7. Average structure of an asphaltene molecule constructed using... |  Download Scientific Diagram">
            <a:extLst>
              <a:ext uri="{FF2B5EF4-FFF2-40B4-BE49-F238E27FC236}">
                <a16:creationId xmlns:a16="http://schemas.microsoft.com/office/drawing/2014/main" id="{9E4F4D18-CCBB-FC5D-F9A0-DC45D5225A6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610350" y="1923782"/>
            <a:ext cx="3597792" cy="3056006"/>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0F367174-F104-4A88-9840-A85D816154E8}"/>
              </a:ext>
            </a:extLst>
          </p:cNvPr>
          <p:cNvSpPr>
            <a:spLocks noGrp="1"/>
          </p:cNvSpPr>
          <p:nvPr>
            <p:ph type="sldNum" sz="quarter" idx="12"/>
          </p:nvPr>
        </p:nvSpPr>
        <p:spPr>
          <a:xfrm>
            <a:off x="8409432" y="6356351"/>
            <a:ext cx="2057400" cy="365125"/>
          </a:xfrm>
        </p:spPr>
        <p:txBody>
          <a:bodyPr>
            <a:normAutofit/>
          </a:bodyPr>
          <a:lstStyle/>
          <a:p>
            <a:pPr>
              <a:spcAft>
                <a:spcPts val="600"/>
              </a:spcAft>
            </a:pPr>
            <a:fld id="{B6F15528-21DE-4FAA-801E-634DDDAF4B2B}" type="slidenum">
              <a:rPr lang="en-US" sz="800"/>
              <a:pPr>
                <a:spcAft>
                  <a:spcPts val="600"/>
                </a:spcAft>
              </a:pPr>
              <a:t>66</a:t>
            </a:fld>
            <a:endParaRPr lang="en-US" sz="800"/>
          </a:p>
        </p:txBody>
      </p:sp>
      <mc:AlternateContent xmlns:mc="http://schemas.openxmlformats.org/markup-compatibility/2006">
        <mc:Choice xmlns:p14="http://schemas.microsoft.com/office/powerpoint/2010/main" Requires="p14">
          <p:contentPart p14:bwMode="auto" r:id="rId3">
            <p14:nvContentPartPr>
              <p14:cNvPr id="5" name="Ink 4">
                <a:extLst>
                  <a:ext uri="{FF2B5EF4-FFF2-40B4-BE49-F238E27FC236}">
                    <a16:creationId xmlns:a16="http://schemas.microsoft.com/office/drawing/2014/main" id="{BE0C1FA1-391B-DEDC-4763-330181B8A2AF}"/>
                  </a:ext>
                </a:extLst>
              </p14:cNvPr>
              <p14:cNvContentPartPr/>
              <p14:nvPr/>
            </p14:nvContentPartPr>
            <p14:xfrm>
              <a:off x="14314999" y="2200137"/>
              <a:ext cx="360" cy="360"/>
            </p14:xfrm>
          </p:contentPart>
        </mc:Choice>
        <mc:Fallback>
          <p:pic>
            <p:nvPicPr>
              <p:cNvPr id="5" name="Ink 4">
                <a:extLst>
                  <a:ext uri="{FF2B5EF4-FFF2-40B4-BE49-F238E27FC236}">
                    <a16:creationId xmlns:a16="http://schemas.microsoft.com/office/drawing/2014/main" id="{BE0C1FA1-391B-DEDC-4763-330181B8A2AF}"/>
                  </a:ext>
                </a:extLst>
              </p:cNvPr>
              <p:cNvPicPr/>
              <p:nvPr/>
            </p:nvPicPr>
            <p:blipFill>
              <a:blip r:embed="rId4"/>
              <a:stretch>
                <a:fillRect/>
              </a:stretch>
            </p:blipFill>
            <p:spPr>
              <a:xfrm>
                <a:off x="14296999" y="2182137"/>
                <a:ext cx="36000" cy="36000"/>
              </a:xfrm>
              <a:prstGeom prst="rect">
                <a:avLst/>
              </a:prstGeom>
            </p:spPr>
          </p:pic>
        </mc:Fallback>
      </mc:AlternateContent>
    </p:spTree>
    <p:extLst>
      <p:ext uri="{BB962C8B-B14F-4D97-AF65-F5344CB8AC3E}">
        <p14:creationId xmlns:p14="http://schemas.microsoft.com/office/powerpoint/2010/main" val="11903152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1F05C3F-664C-2090-8F9E-504A10149C8A}"/>
              </a:ext>
            </a:extLst>
          </p:cNvPr>
          <p:cNvSpPr>
            <a:spLocks noGrp="1"/>
          </p:cNvSpPr>
          <p:nvPr>
            <p:ph type="sldNum" sz="quarter" idx="12"/>
          </p:nvPr>
        </p:nvSpPr>
        <p:spPr/>
        <p:txBody>
          <a:bodyPr/>
          <a:lstStyle/>
          <a:p>
            <a:fld id="{B6F15528-21DE-4FAA-801E-634DDDAF4B2B}" type="slidenum">
              <a:rPr lang="en-US" smtClean="0"/>
              <a:pPr/>
              <a:t>67</a:t>
            </a:fld>
            <a:endParaRPr lang="en-US"/>
          </a:p>
        </p:txBody>
      </p:sp>
    </p:spTree>
    <p:extLst>
      <p:ext uri="{BB962C8B-B14F-4D97-AF65-F5344CB8AC3E}">
        <p14:creationId xmlns:p14="http://schemas.microsoft.com/office/powerpoint/2010/main" val="10926409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0550" y="506678"/>
            <a:ext cx="3033519" cy="3684323"/>
          </a:xfrm>
        </p:spPr>
        <p:txBody>
          <a:bodyPr>
            <a:normAutofit/>
          </a:bodyPr>
          <a:lstStyle/>
          <a:p>
            <a:pPr algn="just"/>
            <a:r>
              <a:rPr lang="en-US" sz="4000" b="1" dirty="0">
                <a:solidFill>
                  <a:srgbClr val="7030A0"/>
                </a:solidFill>
              </a:rPr>
              <a:t>Sulphur Content, </a:t>
            </a:r>
            <a:r>
              <a:rPr lang="en-US" sz="4000" b="1" dirty="0" err="1">
                <a:solidFill>
                  <a:srgbClr val="7030A0"/>
                </a:solidFill>
              </a:rPr>
              <a:t>wt</a:t>
            </a:r>
            <a:r>
              <a:rPr lang="en-US" sz="4000" b="1" dirty="0">
                <a:solidFill>
                  <a:srgbClr val="7030A0"/>
                </a:solidFill>
              </a:rPr>
              <a:t>%</a:t>
            </a:r>
          </a:p>
        </p:txBody>
      </p:sp>
      <p:sp>
        <p:nvSpPr>
          <p:cNvPr id="3" name="Content Placeholder 2"/>
          <p:cNvSpPr>
            <a:spLocks noGrp="1"/>
          </p:cNvSpPr>
          <p:nvPr>
            <p:ph idx="1"/>
          </p:nvPr>
        </p:nvSpPr>
        <p:spPr>
          <a:xfrm>
            <a:off x="5256024" y="963877"/>
            <a:ext cx="4783327" cy="4930246"/>
          </a:xfrm>
        </p:spPr>
        <p:txBody>
          <a:bodyPr anchor="ctr">
            <a:normAutofit/>
          </a:bodyPr>
          <a:lstStyle/>
          <a:p>
            <a:r>
              <a:rPr lang="en-US" sz="2100" dirty="0"/>
              <a:t>The sulfur content varies from less than 0.5% to greater than 5%.</a:t>
            </a:r>
          </a:p>
          <a:p>
            <a:r>
              <a:rPr lang="en-US" sz="2100" dirty="0"/>
              <a:t>Typically, crude oil Sulphur content consists of 0.5 – 5 </a:t>
            </a:r>
            <a:r>
              <a:rPr lang="en-US" sz="2100"/>
              <a:t>wt</a:t>
            </a:r>
            <a:r>
              <a:rPr lang="en-US" sz="2100" dirty="0"/>
              <a:t> % of Sulphur. Crudes with Sulphur content lower than 0.5 </a:t>
            </a:r>
            <a:r>
              <a:rPr lang="en-US" sz="2100"/>
              <a:t>wt</a:t>
            </a:r>
            <a:r>
              <a:rPr lang="en-US" sz="2100" dirty="0"/>
              <a:t> % are termed as sweet crudes. It is estimated that about 80 % of world crude oil reserves are sour. </a:t>
            </a:r>
          </a:p>
          <a:p>
            <a:r>
              <a:rPr lang="en-US" sz="2100" dirty="0"/>
              <a:t> Crudes with greater than 0.5% </a:t>
            </a:r>
            <a:r>
              <a:rPr lang="en-US" sz="2100"/>
              <a:t>sulphur</a:t>
            </a:r>
            <a:r>
              <a:rPr lang="en-US" sz="2100" dirty="0"/>
              <a:t> generally require more extensive processing than those with lower </a:t>
            </a:r>
            <a:r>
              <a:rPr lang="en-US" sz="2100"/>
              <a:t>sulphur</a:t>
            </a:r>
            <a:r>
              <a:rPr lang="en-US" sz="2100" dirty="0"/>
              <a:t> content</a:t>
            </a:r>
          </a:p>
        </p:txBody>
      </p:sp>
      <p:sp>
        <p:nvSpPr>
          <p:cNvPr id="4" name="Slide Number Placeholder 3"/>
          <p:cNvSpPr>
            <a:spLocks noGrp="1"/>
          </p:cNvSpPr>
          <p:nvPr>
            <p:ph type="sldNum" sz="quarter" idx="12"/>
          </p:nvPr>
        </p:nvSpPr>
        <p:spPr>
          <a:xfrm>
            <a:off x="9452637" y="6033480"/>
            <a:ext cx="586712" cy="365125"/>
          </a:xfrm>
        </p:spPr>
        <p:txBody>
          <a:bodyPr>
            <a:normAutofit/>
          </a:bodyPr>
          <a:lstStyle/>
          <a:p>
            <a:pPr>
              <a:spcAft>
                <a:spcPts val="600"/>
              </a:spcAft>
            </a:pPr>
            <a:fld id="{B6F15528-21DE-4FAA-801E-634DDDAF4B2B}" type="slidenum">
              <a:rPr lang="en-US" sz="900">
                <a:solidFill>
                  <a:schemeClr val="tx1">
                    <a:alpha val="80000"/>
                  </a:schemeClr>
                </a:solidFill>
              </a:rPr>
              <a:pPr>
                <a:spcAft>
                  <a:spcPts val="600"/>
                </a:spcAft>
              </a:pPr>
              <a:t>68</a:t>
            </a:fld>
            <a:endParaRPr lang="en-US" sz="900">
              <a:solidFill>
                <a:schemeClr val="tx1">
                  <a:alpha val="80000"/>
                </a:schemeClr>
              </a:solidFill>
            </a:endParaRPr>
          </a:p>
        </p:txBody>
      </p:sp>
    </p:spTree>
    <p:extLst>
      <p:ext uri="{BB962C8B-B14F-4D97-AF65-F5344CB8AC3E}">
        <p14:creationId xmlns:p14="http://schemas.microsoft.com/office/powerpoint/2010/main" val="14560736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5003" y="1239928"/>
            <a:ext cx="3130650" cy="4680583"/>
          </a:xfrm>
        </p:spPr>
        <p:txBody>
          <a:bodyPr anchor="ctr">
            <a:normAutofit/>
          </a:bodyPr>
          <a:lstStyle/>
          <a:p>
            <a:r>
              <a:rPr lang="en-US" sz="3600" b="1" dirty="0">
                <a:solidFill>
                  <a:srgbClr val="7030A0"/>
                </a:solidFill>
              </a:rPr>
              <a:t>Salt Content, </a:t>
            </a:r>
            <a:r>
              <a:rPr lang="en-US" sz="3600" b="1" dirty="0" err="1">
                <a:solidFill>
                  <a:srgbClr val="7030A0"/>
                </a:solidFill>
              </a:rPr>
              <a:t>lb</a:t>
            </a:r>
            <a:r>
              <a:rPr lang="en-US" sz="3600" b="1" dirty="0">
                <a:solidFill>
                  <a:srgbClr val="7030A0"/>
                </a:solidFill>
              </a:rPr>
              <a:t>/1000 </a:t>
            </a:r>
            <a:r>
              <a:rPr lang="en-US" sz="3600" b="1" dirty="0" err="1">
                <a:solidFill>
                  <a:srgbClr val="7030A0"/>
                </a:solidFill>
              </a:rPr>
              <a:t>bbl</a:t>
            </a:r>
            <a:endParaRPr lang="en-US" sz="3600" b="1" dirty="0">
              <a:solidFill>
                <a:srgbClr val="7030A0"/>
              </a:solidFill>
            </a:endParaRPr>
          </a:p>
        </p:txBody>
      </p:sp>
      <p:sp>
        <p:nvSpPr>
          <p:cNvPr id="3" name="Content Placeholder 2"/>
          <p:cNvSpPr>
            <a:spLocks noGrp="1"/>
          </p:cNvSpPr>
          <p:nvPr>
            <p:ph idx="1"/>
          </p:nvPr>
        </p:nvSpPr>
        <p:spPr>
          <a:xfrm>
            <a:off x="6242942" y="1239928"/>
            <a:ext cx="3728868" cy="4680583"/>
          </a:xfrm>
        </p:spPr>
        <p:txBody>
          <a:bodyPr anchor="ctr">
            <a:normAutofit/>
          </a:bodyPr>
          <a:lstStyle/>
          <a:p>
            <a:pPr marL="0" indent="0">
              <a:buNone/>
            </a:pPr>
            <a:r>
              <a:rPr lang="en-US" sz="1700"/>
              <a:t>If the salt content of the crude, when expressed as NaCl, is greater than 10 lb/1000 bbl, it is generally necessary to desalt the crude before processing.</a:t>
            </a:r>
          </a:p>
        </p:txBody>
      </p:sp>
      <p:sp>
        <p:nvSpPr>
          <p:cNvPr id="4" name="Slide Number Placeholder 3"/>
          <p:cNvSpPr>
            <a:spLocks noGrp="1"/>
          </p:cNvSpPr>
          <p:nvPr>
            <p:ph type="sldNum" sz="quarter" idx="12"/>
          </p:nvPr>
        </p:nvSpPr>
        <p:spPr>
          <a:xfrm>
            <a:off x="7981951" y="6492241"/>
            <a:ext cx="1403811" cy="365125"/>
          </a:xfrm>
        </p:spPr>
        <p:txBody>
          <a:bodyPr>
            <a:normAutofit/>
          </a:bodyPr>
          <a:lstStyle/>
          <a:p>
            <a:pPr>
              <a:spcAft>
                <a:spcPts val="600"/>
              </a:spcAft>
            </a:pPr>
            <a:fld id="{B6F15528-21DE-4FAA-801E-634DDDAF4B2B}" type="slidenum">
              <a:rPr lang="en-US"/>
              <a:pPr>
                <a:spcAft>
                  <a:spcPts val="600"/>
                </a:spcAft>
              </a:pPr>
              <a:t>69</a:t>
            </a:fld>
            <a:endParaRPr lang="en-US"/>
          </a:p>
        </p:txBody>
      </p:sp>
    </p:spTree>
    <p:extLst>
      <p:ext uri="{BB962C8B-B14F-4D97-AF65-F5344CB8AC3E}">
        <p14:creationId xmlns:p14="http://schemas.microsoft.com/office/powerpoint/2010/main" val="2081669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a:xfrm>
            <a:off x="2152650" y="365126"/>
            <a:ext cx="7886700" cy="1325563"/>
          </a:xfrm>
        </p:spPr>
        <p:txBody>
          <a:bodyPr>
            <a:normAutofit/>
          </a:bodyPr>
          <a:lstStyle/>
          <a:p>
            <a:pPr eaLnBrk="1" hangingPunct="1">
              <a:lnSpc>
                <a:spcPct val="90000"/>
              </a:lnSpc>
            </a:pPr>
            <a:r>
              <a:rPr lang="en-US" sz="4300" b="1">
                <a:latin typeface="Microsoft JhengHei" panose="020B0604030504040204" pitchFamily="34" charset="-120"/>
                <a:ea typeface="Microsoft JhengHei" panose="020B0604030504040204" pitchFamily="34" charset="-120"/>
                <a:cs typeface="Times New Roman" pitchFamily="18" charset="0"/>
              </a:rPr>
              <a:t>Crude Oil </a:t>
            </a:r>
            <a:br>
              <a:rPr lang="en-US" sz="4300" b="1">
                <a:latin typeface="Microsoft JhengHei" panose="020B0604030504040204" pitchFamily="34" charset="-120"/>
                <a:ea typeface="Microsoft JhengHei" panose="020B0604030504040204" pitchFamily="34" charset="-120"/>
                <a:cs typeface="Times New Roman" pitchFamily="18" charset="0"/>
              </a:rPr>
            </a:br>
            <a:r>
              <a:rPr lang="en-US" sz="4300" b="1">
                <a:latin typeface="Microsoft JhengHei" panose="020B0604030504040204" pitchFamily="34" charset="-120"/>
                <a:ea typeface="Microsoft JhengHei" panose="020B0604030504040204" pitchFamily="34" charset="-120"/>
                <a:cs typeface="Times New Roman" pitchFamily="18" charset="0"/>
              </a:rPr>
              <a:t>Exploration History of India</a:t>
            </a:r>
          </a:p>
        </p:txBody>
      </p:sp>
      <p:sp>
        <p:nvSpPr>
          <p:cNvPr id="8196" name="Rectangle 3"/>
          <p:cNvSpPr>
            <a:spLocks noGrp="1" noChangeArrowheads="1"/>
          </p:cNvSpPr>
          <p:nvPr>
            <p:ph type="body" idx="1"/>
          </p:nvPr>
        </p:nvSpPr>
        <p:spPr>
          <a:xfrm>
            <a:off x="2152650" y="1929384"/>
            <a:ext cx="7886700" cy="4251960"/>
          </a:xfrm>
        </p:spPr>
        <p:txBody>
          <a:bodyPr>
            <a:normAutofit/>
          </a:bodyPr>
          <a:lstStyle/>
          <a:p>
            <a:pPr eaLnBrk="1" hangingPunct="1"/>
            <a:r>
              <a:rPr lang="en-US" sz="1900">
                <a:latin typeface="Times New Roman" pitchFamily="18" charset="0"/>
                <a:cs typeface="Times New Roman" pitchFamily="18" charset="0"/>
              </a:rPr>
              <a:t>After Independence, India’s first well, on a “concealed structure’ covered  under the Allyuvium was drilled  in Naharkatiya which struck oil in 1953. This  was followed by Moran  in 1956 both in Assam.</a:t>
            </a:r>
          </a:p>
          <a:p>
            <a:pPr eaLnBrk="1" hangingPunct="1"/>
            <a:r>
              <a:rPr lang="en-US" sz="1900">
                <a:latin typeface="Times New Roman" pitchFamily="18" charset="0"/>
                <a:cs typeface="Times New Roman" pitchFamily="18" charset="0"/>
              </a:rPr>
              <a:t>	ONGC after its formation in 1956 first struck  gas in Cambay in 1958 and oil in Ankleshwar  in 1960. During sixties, it discovered   three major fields namely Rudrasagar, Lakwa and Geleki in Assam. </a:t>
            </a:r>
          </a:p>
        </p:txBody>
      </p:sp>
      <p:sp>
        <p:nvSpPr>
          <p:cNvPr id="3" name="Slide Number Placeholder 2">
            <a:extLst>
              <a:ext uri="{FF2B5EF4-FFF2-40B4-BE49-F238E27FC236}">
                <a16:creationId xmlns:a16="http://schemas.microsoft.com/office/drawing/2014/main" id="{8A8C5724-BA1F-48D0-95D5-A3962A0E8E67}"/>
              </a:ext>
            </a:extLst>
          </p:cNvPr>
          <p:cNvSpPr>
            <a:spLocks noGrp="1"/>
          </p:cNvSpPr>
          <p:nvPr>
            <p:ph type="sldNum" sz="quarter" idx="12"/>
          </p:nvPr>
        </p:nvSpPr>
        <p:spPr>
          <a:xfrm>
            <a:off x="7981950" y="6356351"/>
            <a:ext cx="2057400" cy="365125"/>
          </a:xfrm>
        </p:spPr>
        <p:txBody>
          <a:bodyPr>
            <a:normAutofit/>
          </a:bodyPr>
          <a:lstStyle/>
          <a:p>
            <a:pPr>
              <a:spcAft>
                <a:spcPts val="600"/>
              </a:spcAft>
            </a:pPr>
            <a:fld id="{B6F15528-21DE-4FAA-801E-634DDDAF4B2B}" type="slidenum">
              <a:rPr lang="en-US" smtClean="0"/>
              <a:pPr>
                <a:spcAft>
                  <a:spcPts val="600"/>
                </a:spcAft>
              </a:pPr>
              <a:t>7</a:t>
            </a:fld>
            <a:endParaRPr lang="en-US"/>
          </a:p>
        </p:txBody>
      </p:sp>
    </p:spTree>
    <p:extLst>
      <p:ext uri="{BB962C8B-B14F-4D97-AF65-F5344CB8AC3E}">
        <p14:creationId xmlns:p14="http://schemas.microsoft.com/office/powerpoint/2010/main" val="3705873129"/>
      </p:ext>
    </p:extLst>
  </p:cSld>
  <p:clrMapOvr>
    <a:masterClrMapping/>
  </p:clrMapOvr>
  <p:transition spd="slow"/>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1D6BA-AE4A-4F12-A2C2-988BA55B2661}"/>
              </a:ext>
            </a:extLst>
          </p:cNvPr>
          <p:cNvSpPr>
            <a:spLocks noGrp="1"/>
          </p:cNvSpPr>
          <p:nvPr>
            <p:ph type="title"/>
          </p:nvPr>
        </p:nvSpPr>
        <p:spPr>
          <a:xfrm>
            <a:off x="1447801" y="685800"/>
            <a:ext cx="7349091" cy="994172"/>
          </a:xfrm>
        </p:spPr>
        <p:txBody>
          <a:bodyPr>
            <a:noAutofit/>
          </a:bodyPr>
          <a:lstStyle/>
          <a:p>
            <a:pPr>
              <a:lnSpc>
                <a:spcPct val="90000"/>
              </a:lnSpc>
            </a:pPr>
            <a:r>
              <a:rPr lang="en-US" sz="3600" b="1" dirty="0">
                <a:solidFill>
                  <a:srgbClr val="002060"/>
                </a:solidFill>
              </a:rPr>
              <a:t>Important characterization properties of  crude and its products </a:t>
            </a:r>
            <a:br>
              <a:rPr lang="en-US" sz="2400" b="1" dirty="0">
                <a:solidFill>
                  <a:srgbClr val="002060"/>
                </a:solidFill>
              </a:rPr>
            </a:br>
            <a:endParaRPr lang="en-US" sz="2400" b="1" dirty="0">
              <a:solidFill>
                <a:srgbClr val="002060"/>
              </a:solidFill>
            </a:endParaRPr>
          </a:p>
        </p:txBody>
      </p:sp>
      <p:sp>
        <p:nvSpPr>
          <p:cNvPr id="38" name="Content Placeholder 2">
            <a:extLst>
              <a:ext uri="{FF2B5EF4-FFF2-40B4-BE49-F238E27FC236}">
                <a16:creationId xmlns:a16="http://schemas.microsoft.com/office/drawing/2014/main" id="{7BEC5589-766C-41E8-80C8-A0BEFA8C0A92}"/>
              </a:ext>
            </a:extLst>
          </p:cNvPr>
          <p:cNvSpPr>
            <a:spLocks noGrp="1"/>
          </p:cNvSpPr>
          <p:nvPr>
            <p:ph idx="1"/>
          </p:nvPr>
        </p:nvSpPr>
        <p:spPr>
          <a:xfrm>
            <a:off x="1676401" y="1646210"/>
            <a:ext cx="5775519" cy="5043394"/>
          </a:xfrm>
        </p:spPr>
        <p:txBody>
          <a:bodyPr anchor="ctr">
            <a:normAutofit/>
          </a:bodyPr>
          <a:lstStyle/>
          <a:p>
            <a:pPr marL="0" indent="0">
              <a:buNone/>
            </a:pPr>
            <a:r>
              <a:rPr lang="en-US" sz="2000" dirty="0">
                <a:latin typeface="Times New Roman" panose="02020603050405020304" pitchFamily="18" charset="0"/>
              </a:rPr>
              <a:t>Numerous important feed and product characterization properties in refinery engineering include</a:t>
            </a:r>
            <a:r>
              <a:rPr lang="en-US" sz="2000" dirty="0"/>
              <a:t> </a:t>
            </a:r>
          </a:p>
          <a:p>
            <a:pPr>
              <a:lnSpc>
                <a:spcPct val="90000"/>
              </a:lnSpc>
            </a:pPr>
            <a:r>
              <a:rPr lang="en-US" sz="2000" dirty="0">
                <a:latin typeface="Times New Roman" panose="02020603050405020304" pitchFamily="18" charset="0"/>
              </a:rPr>
              <a:t>True boiling point (TBP) curve</a:t>
            </a:r>
          </a:p>
          <a:p>
            <a:pPr>
              <a:lnSpc>
                <a:spcPct val="90000"/>
              </a:lnSpc>
            </a:pPr>
            <a:r>
              <a:rPr lang="en-US" sz="2000" dirty="0">
                <a:latin typeface="Times New Roman" panose="02020603050405020304" pitchFamily="18" charset="0"/>
              </a:rPr>
              <a:t>ASTM distillation curve</a:t>
            </a:r>
          </a:p>
          <a:p>
            <a:pPr>
              <a:lnSpc>
                <a:spcPct val="90000"/>
              </a:lnSpc>
            </a:pPr>
            <a:r>
              <a:rPr lang="en-US" sz="2000" dirty="0">
                <a:latin typeface="Times New Roman" panose="02020603050405020304" pitchFamily="18" charset="0"/>
              </a:rPr>
              <a:t>API gravity</a:t>
            </a:r>
          </a:p>
          <a:p>
            <a:pPr>
              <a:lnSpc>
                <a:spcPct val="90000"/>
              </a:lnSpc>
            </a:pPr>
            <a:r>
              <a:rPr lang="en-US" sz="2000" dirty="0">
                <a:latin typeface="Times New Roman" panose="02020603050405020304" pitchFamily="18" charset="0"/>
              </a:rPr>
              <a:t>Watson Characterization factor</a:t>
            </a:r>
          </a:p>
          <a:p>
            <a:pPr>
              <a:lnSpc>
                <a:spcPct val="90000"/>
              </a:lnSpc>
            </a:pPr>
            <a:r>
              <a:rPr lang="en-US" sz="2000" dirty="0">
                <a:latin typeface="Times New Roman" panose="02020603050405020304" pitchFamily="18" charset="0"/>
              </a:rPr>
              <a:t>Viscosity</a:t>
            </a:r>
          </a:p>
          <a:p>
            <a:pPr>
              <a:lnSpc>
                <a:spcPct val="90000"/>
              </a:lnSpc>
            </a:pPr>
            <a:r>
              <a:rPr lang="en-US" sz="2000" dirty="0">
                <a:latin typeface="Times New Roman" panose="02020603050405020304" pitchFamily="18" charset="0"/>
              </a:rPr>
              <a:t>Sulfur content</a:t>
            </a:r>
          </a:p>
          <a:p>
            <a:pPr>
              <a:lnSpc>
                <a:spcPct val="90000"/>
              </a:lnSpc>
            </a:pPr>
            <a:r>
              <a:rPr lang="en-US" sz="2000" dirty="0">
                <a:latin typeface="Times New Roman" panose="02020603050405020304" pitchFamily="18" charset="0"/>
              </a:rPr>
              <a:t>Pour point</a:t>
            </a:r>
          </a:p>
          <a:p>
            <a:pPr>
              <a:lnSpc>
                <a:spcPct val="90000"/>
              </a:lnSpc>
            </a:pPr>
            <a:r>
              <a:rPr lang="en-US" sz="2000" dirty="0">
                <a:latin typeface="Times New Roman" panose="02020603050405020304" pitchFamily="18" charset="0"/>
              </a:rPr>
              <a:t>Flash and fire point</a:t>
            </a:r>
          </a:p>
          <a:p>
            <a:pPr marL="0" indent="0">
              <a:buNone/>
            </a:pPr>
            <a:br>
              <a:rPr lang="en-US" sz="2000" dirty="0"/>
            </a:br>
            <a:br>
              <a:rPr lang="en-US" sz="2000" dirty="0"/>
            </a:br>
            <a:endParaRPr lang="en-US" sz="2000" dirty="0"/>
          </a:p>
        </p:txBody>
      </p:sp>
      <p:pic>
        <p:nvPicPr>
          <p:cNvPr id="8" name="Graphic 7" descr="Flask">
            <a:extLst>
              <a:ext uri="{FF2B5EF4-FFF2-40B4-BE49-F238E27FC236}">
                <a16:creationId xmlns:a16="http://schemas.microsoft.com/office/drawing/2014/main" id="{9570016B-7D6A-4DF8-A735-CE23CADB4DC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48965" y="2865142"/>
            <a:ext cx="1143455" cy="1143455"/>
          </a:xfrm>
          <a:prstGeom prst="rect">
            <a:avLst/>
          </a:prstGeom>
        </p:spPr>
      </p:pic>
      <p:sp>
        <p:nvSpPr>
          <p:cNvPr id="4" name="Slide Number Placeholder 3">
            <a:extLst>
              <a:ext uri="{FF2B5EF4-FFF2-40B4-BE49-F238E27FC236}">
                <a16:creationId xmlns:a16="http://schemas.microsoft.com/office/drawing/2014/main" id="{3378183E-55AF-4136-92AC-3B92CAAD2D99}"/>
              </a:ext>
            </a:extLst>
          </p:cNvPr>
          <p:cNvSpPr>
            <a:spLocks noGrp="1"/>
          </p:cNvSpPr>
          <p:nvPr>
            <p:ph type="sldNum" sz="quarter" idx="12"/>
          </p:nvPr>
        </p:nvSpPr>
        <p:spPr>
          <a:xfrm>
            <a:off x="9100075" y="6415760"/>
            <a:ext cx="759278" cy="273844"/>
          </a:xfrm>
        </p:spPr>
        <p:txBody>
          <a:bodyPr>
            <a:normAutofit/>
          </a:bodyPr>
          <a:lstStyle/>
          <a:p>
            <a:pPr>
              <a:spcAft>
                <a:spcPts val="600"/>
              </a:spcAft>
            </a:pPr>
            <a:fld id="{B6F15528-21DE-4FAA-801E-634DDDAF4B2B}" type="slidenum">
              <a:rPr lang="en-US" sz="920">
                <a:solidFill>
                  <a:srgbClr val="FFFFFF"/>
                </a:solidFill>
              </a:rPr>
              <a:pPr>
                <a:spcAft>
                  <a:spcPts val="600"/>
                </a:spcAft>
              </a:pPr>
              <a:t>70</a:t>
            </a:fld>
            <a:endParaRPr lang="en-US" sz="920">
              <a:solidFill>
                <a:srgbClr val="FFFFFF"/>
              </a:solidFill>
            </a:endParaRPr>
          </a:p>
        </p:txBody>
      </p:sp>
    </p:spTree>
    <p:extLst>
      <p:ext uri="{BB962C8B-B14F-4D97-AF65-F5344CB8AC3E}">
        <p14:creationId xmlns:p14="http://schemas.microsoft.com/office/powerpoint/2010/main" val="227686976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E062E-8F35-417D-9D70-FDE02F3350F3}"/>
              </a:ext>
            </a:extLst>
          </p:cNvPr>
          <p:cNvSpPr>
            <a:spLocks noGrp="1"/>
          </p:cNvSpPr>
          <p:nvPr>
            <p:ph type="title"/>
          </p:nvPr>
        </p:nvSpPr>
        <p:spPr>
          <a:xfrm>
            <a:off x="1524000" y="0"/>
            <a:ext cx="9143999" cy="914400"/>
          </a:xfrm>
          <a:solidFill>
            <a:srgbClr val="7030A0"/>
          </a:solidFill>
        </p:spPr>
        <p:txBody>
          <a:bodyPr anchor="b">
            <a:normAutofit fontScale="90000"/>
          </a:bodyPr>
          <a:lstStyle/>
          <a:p>
            <a:pPr>
              <a:lnSpc>
                <a:spcPct val="90000"/>
              </a:lnSpc>
            </a:pPr>
            <a:r>
              <a:rPr lang="en-US" b="1" dirty="0">
                <a:solidFill>
                  <a:srgbClr val="FFFF00"/>
                </a:solidFill>
              </a:rPr>
              <a:t>True Boiling point(TBP) Distillation </a:t>
            </a:r>
            <a:r>
              <a:rPr lang="en-US" sz="2600" b="1" dirty="0">
                <a:solidFill>
                  <a:srgbClr val="FFFF00"/>
                </a:solidFill>
              </a:rPr>
              <a:t>(ASTM D-285 distillations are the tests most commonly used)</a:t>
            </a:r>
          </a:p>
        </p:txBody>
      </p:sp>
      <p:sp>
        <p:nvSpPr>
          <p:cNvPr id="3" name="Content Placeholder 2">
            <a:extLst>
              <a:ext uri="{FF2B5EF4-FFF2-40B4-BE49-F238E27FC236}">
                <a16:creationId xmlns:a16="http://schemas.microsoft.com/office/drawing/2014/main" id="{B706C73A-32BA-4E7D-B016-490400291EB5}"/>
              </a:ext>
            </a:extLst>
          </p:cNvPr>
          <p:cNvSpPr>
            <a:spLocks noGrp="1"/>
          </p:cNvSpPr>
          <p:nvPr>
            <p:ph idx="1"/>
          </p:nvPr>
        </p:nvSpPr>
        <p:spPr>
          <a:xfrm>
            <a:off x="1729855" y="2035440"/>
            <a:ext cx="8308921" cy="4289161"/>
          </a:xfrm>
        </p:spPr>
        <p:txBody>
          <a:bodyPr anchor="ctr">
            <a:normAutofit/>
          </a:bodyPr>
          <a:lstStyle/>
          <a:p>
            <a:r>
              <a:rPr lang="en-US" sz="1900" dirty="0"/>
              <a:t>This type of distillation is commonly used due to </a:t>
            </a:r>
            <a:r>
              <a:rPr lang="en-US" sz="1900" u="sng" dirty="0"/>
              <a:t>the accuracy </a:t>
            </a:r>
            <a:r>
              <a:rPr lang="en-US" sz="1900" dirty="0"/>
              <a:t>of the results obtained by this method which is very close to that obtained via </a:t>
            </a:r>
            <a:r>
              <a:rPr lang="en-US" sz="1900" u="sng" dirty="0"/>
              <a:t>real distillation </a:t>
            </a:r>
            <a:r>
              <a:rPr lang="en-US" sz="1900" dirty="0"/>
              <a:t>or industrial distillation. In this distillation, there is a fractionation column located between the condenser and the flask.</a:t>
            </a:r>
          </a:p>
          <a:p>
            <a:r>
              <a:rPr lang="en-US" sz="1900" dirty="0"/>
              <a:t> In general, this type of distillation is carried out by two steps: firstly, under atmospheric pressure until 300°C (1% distilled every 2 min), </a:t>
            </a:r>
          </a:p>
          <a:p>
            <a:r>
              <a:rPr lang="en-US" sz="1900" dirty="0"/>
              <a:t>Secondly under vacuum pressure (to prevent cracking process and to reduce the boiling point) at 40mmHg (1% distilled every 3-5 min). In this process, the vapor press. temp. is plotted vs. distilled(%) to get TBP curve.</a:t>
            </a:r>
          </a:p>
          <a:p>
            <a:r>
              <a:rPr lang="en-US" sz="1900" dirty="0"/>
              <a:t>There is a trend toward using the results of a 15:5 distillation (D-2892) rather than the TBP. The 15:5 distillation is carried out using 15 theoretical plates at a reflux ratio of 5:1.</a:t>
            </a:r>
          </a:p>
        </p:txBody>
      </p:sp>
      <p:sp>
        <p:nvSpPr>
          <p:cNvPr id="4" name="Slide Number Placeholder 3">
            <a:extLst>
              <a:ext uri="{FF2B5EF4-FFF2-40B4-BE49-F238E27FC236}">
                <a16:creationId xmlns:a16="http://schemas.microsoft.com/office/drawing/2014/main" id="{154606C2-D803-400A-9613-587A3CE60B0F}"/>
              </a:ext>
            </a:extLst>
          </p:cNvPr>
          <p:cNvSpPr>
            <a:spLocks noGrp="1"/>
          </p:cNvSpPr>
          <p:nvPr>
            <p:ph type="sldNum" sz="quarter" idx="12"/>
          </p:nvPr>
        </p:nvSpPr>
        <p:spPr>
          <a:xfrm>
            <a:off x="7981950" y="6492241"/>
            <a:ext cx="2057400" cy="365125"/>
          </a:xfrm>
        </p:spPr>
        <p:txBody>
          <a:bodyPr>
            <a:normAutofit/>
          </a:bodyPr>
          <a:lstStyle/>
          <a:p>
            <a:pPr>
              <a:spcAft>
                <a:spcPts val="600"/>
              </a:spcAft>
            </a:pPr>
            <a:fld id="{B6F15528-21DE-4FAA-801E-634DDDAF4B2B}" type="slidenum">
              <a:rPr lang="en-US" smtClean="0"/>
              <a:pPr>
                <a:spcAft>
                  <a:spcPts val="600"/>
                </a:spcAft>
              </a:pPr>
              <a:t>71</a:t>
            </a:fld>
            <a:endParaRPr lang="en-US"/>
          </a:p>
        </p:txBody>
      </p:sp>
      <mc:AlternateContent xmlns:mc="http://schemas.openxmlformats.org/markup-compatibility/2006">
        <mc:Choice xmlns:p14="http://schemas.microsoft.com/office/powerpoint/2010/main" Requires="p14">
          <p:contentPart p14:bwMode="auto" r:id="rId2">
            <p14:nvContentPartPr>
              <p14:cNvPr id="16" name="Ink 15">
                <a:extLst>
                  <a:ext uri="{FF2B5EF4-FFF2-40B4-BE49-F238E27FC236}">
                    <a16:creationId xmlns:a16="http://schemas.microsoft.com/office/drawing/2014/main" id="{15222350-B108-474F-8CF4-395040DABA07}"/>
                  </a:ext>
                </a:extLst>
              </p14:cNvPr>
              <p14:cNvContentPartPr/>
              <p14:nvPr/>
            </p14:nvContentPartPr>
            <p14:xfrm>
              <a:off x="-1182434" y="2222308"/>
              <a:ext cx="6120" cy="360"/>
            </p14:xfrm>
          </p:contentPart>
        </mc:Choice>
        <mc:Fallback>
          <p:pic>
            <p:nvPicPr>
              <p:cNvPr id="16" name="Ink 15">
                <a:extLst>
                  <a:ext uri="{FF2B5EF4-FFF2-40B4-BE49-F238E27FC236}">
                    <a16:creationId xmlns:a16="http://schemas.microsoft.com/office/drawing/2014/main" id="{15222350-B108-474F-8CF4-395040DABA07}"/>
                  </a:ext>
                </a:extLst>
              </p:cNvPr>
              <p:cNvPicPr/>
              <p:nvPr/>
            </p:nvPicPr>
            <p:blipFill>
              <a:blip r:embed="rId3"/>
              <a:stretch>
                <a:fillRect/>
              </a:stretch>
            </p:blipFill>
            <p:spPr>
              <a:xfrm>
                <a:off x="-1186754" y="2217988"/>
                <a:ext cx="14760" cy="9000"/>
              </a:xfrm>
              <a:prstGeom prst="rect">
                <a:avLst/>
              </a:prstGeom>
            </p:spPr>
          </p:pic>
        </mc:Fallback>
      </mc:AlternateContent>
      <mc:AlternateContent xmlns:mc="http://schemas.openxmlformats.org/markup-compatibility/2006">
        <mc:Choice xmlns:p14="http://schemas.microsoft.com/office/powerpoint/2010/main" Requires="p14">
          <p:contentPart p14:bwMode="auto" r:id="rId4">
            <p14:nvContentPartPr>
              <p14:cNvPr id="17" name="Ink 16">
                <a:extLst>
                  <a:ext uri="{FF2B5EF4-FFF2-40B4-BE49-F238E27FC236}">
                    <a16:creationId xmlns:a16="http://schemas.microsoft.com/office/drawing/2014/main" id="{4B8FCEAE-ACFA-444B-9FD0-33D857C41983}"/>
                  </a:ext>
                </a:extLst>
              </p14:cNvPr>
              <p14:cNvContentPartPr/>
              <p14:nvPr/>
            </p14:nvContentPartPr>
            <p14:xfrm>
              <a:off x="7446166" y="548308"/>
              <a:ext cx="360" cy="360"/>
            </p14:xfrm>
          </p:contentPart>
        </mc:Choice>
        <mc:Fallback>
          <p:pic>
            <p:nvPicPr>
              <p:cNvPr id="17" name="Ink 16">
                <a:extLst>
                  <a:ext uri="{FF2B5EF4-FFF2-40B4-BE49-F238E27FC236}">
                    <a16:creationId xmlns:a16="http://schemas.microsoft.com/office/drawing/2014/main" id="{4B8FCEAE-ACFA-444B-9FD0-33D857C41983}"/>
                  </a:ext>
                </a:extLst>
              </p:cNvPr>
              <p:cNvPicPr/>
              <p:nvPr/>
            </p:nvPicPr>
            <p:blipFill>
              <a:blip r:embed="rId5"/>
              <a:stretch>
                <a:fillRect/>
              </a:stretch>
            </p:blipFill>
            <p:spPr>
              <a:xfrm>
                <a:off x="7441846" y="543988"/>
                <a:ext cx="9000" cy="900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18" name="Ink 17">
                <a:extLst>
                  <a:ext uri="{FF2B5EF4-FFF2-40B4-BE49-F238E27FC236}">
                    <a16:creationId xmlns:a16="http://schemas.microsoft.com/office/drawing/2014/main" id="{DA9F8B4D-CC99-40F5-9CE4-E348B166A673}"/>
                  </a:ext>
                </a:extLst>
              </p14:cNvPr>
              <p14:cNvContentPartPr/>
              <p14:nvPr/>
            </p14:nvContentPartPr>
            <p14:xfrm>
              <a:off x="8008846" y="224668"/>
              <a:ext cx="360" cy="360"/>
            </p14:xfrm>
          </p:contentPart>
        </mc:Choice>
        <mc:Fallback>
          <p:pic>
            <p:nvPicPr>
              <p:cNvPr id="18" name="Ink 17">
                <a:extLst>
                  <a:ext uri="{FF2B5EF4-FFF2-40B4-BE49-F238E27FC236}">
                    <a16:creationId xmlns:a16="http://schemas.microsoft.com/office/drawing/2014/main" id="{DA9F8B4D-CC99-40F5-9CE4-E348B166A673}"/>
                  </a:ext>
                </a:extLst>
              </p:cNvPr>
              <p:cNvPicPr/>
              <p:nvPr/>
            </p:nvPicPr>
            <p:blipFill>
              <a:blip r:embed="rId5"/>
              <a:stretch>
                <a:fillRect/>
              </a:stretch>
            </p:blipFill>
            <p:spPr>
              <a:xfrm>
                <a:off x="8004526" y="220348"/>
                <a:ext cx="9000" cy="900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19" name="Ink 18">
                <a:extLst>
                  <a:ext uri="{FF2B5EF4-FFF2-40B4-BE49-F238E27FC236}">
                    <a16:creationId xmlns:a16="http://schemas.microsoft.com/office/drawing/2014/main" id="{47DC3070-69F3-478A-A833-A217E248E6F4}"/>
                  </a:ext>
                </a:extLst>
              </p14:cNvPr>
              <p14:cNvContentPartPr/>
              <p14:nvPr/>
            </p14:nvContentPartPr>
            <p14:xfrm>
              <a:off x="13964446" y="2123668"/>
              <a:ext cx="360" cy="360"/>
            </p14:xfrm>
          </p:contentPart>
        </mc:Choice>
        <mc:Fallback>
          <p:pic>
            <p:nvPicPr>
              <p:cNvPr id="19" name="Ink 18">
                <a:extLst>
                  <a:ext uri="{FF2B5EF4-FFF2-40B4-BE49-F238E27FC236}">
                    <a16:creationId xmlns:a16="http://schemas.microsoft.com/office/drawing/2014/main" id="{47DC3070-69F3-478A-A833-A217E248E6F4}"/>
                  </a:ext>
                </a:extLst>
              </p:cNvPr>
              <p:cNvPicPr/>
              <p:nvPr/>
            </p:nvPicPr>
            <p:blipFill>
              <a:blip r:embed="rId5"/>
              <a:stretch>
                <a:fillRect/>
              </a:stretch>
            </p:blipFill>
            <p:spPr>
              <a:xfrm>
                <a:off x="13960126" y="2119348"/>
                <a:ext cx="9000" cy="9000"/>
              </a:xfrm>
              <a:prstGeom prst="rect">
                <a:avLst/>
              </a:prstGeom>
            </p:spPr>
          </p:pic>
        </mc:Fallback>
      </mc:AlternateContent>
      <p:sp>
        <p:nvSpPr>
          <p:cNvPr id="5" name="Date Placeholder 4">
            <a:extLst>
              <a:ext uri="{FF2B5EF4-FFF2-40B4-BE49-F238E27FC236}">
                <a16:creationId xmlns:a16="http://schemas.microsoft.com/office/drawing/2014/main" id="{44439371-388C-437A-8132-186E5DA391D7}"/>
              </a:ext>
            </a:extLst>
          </p:cNvPr>
          <p:cNvSpPr>
            <a:spLocks noGrp="1"/>
          </p:cNvSpPr>
          <p:nvPr>
            <p:ph type="dt" sz="half" idx="10"/>
          </p:nvPr>
        </p:nvSpPr>
        <p:spPr/>
        <p:txBody>
          <a:bodyPr/>
          <a:lstStyle/>
          <a:p>
            <a:fld id="{1A5E7143-F3AD-496E-BE88-48E8FD2852B4}" type="datetime1">
              <a:rPr lang="en-US" smtClean="0"/>
              <a:t>3/10/2026</a:t>
            </a:fld>
            <a:endParaRPr lang="en-US" dirty="0"/>
          </a:p>
        </p:txBody>
      </p:sp>
    </p:spTree>
    <p:extLst>
      <p:ext uri="{BB962C8B-B14F-4D97-AF65-F5344CB8AC3E}">
        <p14:creationId xmlns:p14="http://schemas.microsoft.com/office/powerpoint/2010/main" val="20223083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95A4E7A-2BDC-4AC9-A009-F2B6ED231860}"/>
              </a:ext>
            </a:extLst>
          </p:cNvPr>
          <p:cNvSpPr>
            <a:spLocks noGrp="1"/>
          </p:cNvSpPr>
          <p:nvPr>
            <p:ph type="sldNum" sz="quarter" idx="12"/>
          </p:nvPr>
        </p:nvSpPr>
        <p:spPr>
          <a:xfrm>
            <a:off x="8127999" y="6356351"/>
            <a:ext cx="2057400" cy="365125"/>
          </a:xfrm>
        </p:spPr>
        <p:txBody>
          <a:bodyPr>
            <a:normAutofit/>
          </a:bodyPr>
          <a:lstStyle/>
          <a:p>
            <a:pPr>
              <a:spcAft>
                <a:spcPts val="600"/>
              </a:spcAft>
            </a:pPr>
            <a:fld id="{B6F15528-21DE-4FAA-801E-634DDDAF4B2B}" type="slidenum">
              <a:rPr lang="en-US" smtClean="0"/>
              <a:pPr>
                <a:spcAft>
                  <a:spcPts val="600"/>
                </a:spcAft>
              </a:pPr>
              <a:t>72</a:t>
            </a:fld>
            <a:endParaRPr lang="en-US"/>
          </a:p>
        </p:txBody>
      </p:sp>
      <p:pic>
        <p:nvPicPr>
          <p:cNvPr id="5" name="Picture 4" descr="A close up of a device&#10;&#10;Description automatically generated">
            <a:extLst>
              <a:ext uri="{FF2B5EF4-FFF2-40B4-BE49-F238E27FC236}">
                <a16:creationId xmlns:a16="http://schemas.microsoft.com/office/drawing/2014/main" id="{09296429-5C65-47A9-B33F-74C2311D3EC3}"/>
              </a:ext>
            </a:extLst>
          </p:cNvPr>
          <p:cNvPicPr>
            <a:picLocks noChangeAspect="1"/>
          </p:cNvPicPr>
          <p:nvPr/>
        </p:nvPicPr>
        <p:blipFill>
          <a:blip r:embed="rId2"/>
          <a:stretch>
            <a:fillRect/>
          </a:stretch>
        </p:blipFill>
        <p:spPr>
          <a:xfrm>
            <a:off x="1524000" y="762000"/>
            <a:ext cx="5181600" cy="5212650"/>
          </a:xfrm>
          <a:prstGeom prst="rect">
            <a:avLst/>
          </a:prstGeom>
          <a:ln>
            <a:noFill/>
          </a:ln>
        </p:spPr>
      </p:pic>
      <p:pic>
        <p:nvPicPr>
          <p:cNvPr id="3" name="Picture 2">
            <a:extLst>
              <a:ext uri="{FF2B5EF4-FFF2-40B4-BE49-F238E27FC236}">
                <a16:creationId xmlns:a16="http://schemas.microsoft.com/office/drawing/2014/main" id="{DDAF3EDD-61E0-AB22-B7E4-CAB7B8EF04B5}"/>
              </a:ext>
            </a:extLst>
          </p:cNvPr>
          <p:cNvPicPr>
            <a:picLocks noChangeAspect="1"/>
          </p:cNvPicPr>
          <p:nvPr/>
        </p:nvPicPr>
        <p:blipFill>
          <a:blip r:embed="rId3"/>
          <a:stretch>
            <a:fillRect/>
          </a:stretch>
        </p:blipFill>
        <p:spPr>
          <a:xfrm>
            <a:off x="6910388" y="851707"/>
            <a:ext cx="3552825" cy="4037815"/>
          </a:xfrm>
          <a:prstGeom prst="rect">
            <a:avLst/>
          </a:prstGeom>
        </p:spPr>
      </p:pic>
    </p:spTree>
    <p:extLst>
      <p:ext uri="{BB962C8B-B14F-4D97-AF65-F5344CB8AC3E}">
        <p14:creationId xmlns:p14="http://schemas.microsoft.com/office/powerpoint/2010/main" val="179689442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339FC7-5D87-4224-B113-0348F1D5F1D6}"/>
              </a:ext>
            </a:extLst>
          </p:cNvPr>
          <p:cNvSpPr>
            <a:spLocks noGrp="1"/>
          </p:cNvSpPr>
          <p:nvPr>
            <p:ph type="sldNum" sz="quarter" idx="12"/>
          </p:nvPr>
        </p:nvSpPr>
        <p:spPr>
          <a:xfrm>
            <a:off x="8127999" y="6356351"/>
            <a:ext cx="2057400" cy="365125"/>
          </a:xfrm>
        </p:spPr>
        <p:txBody>
          <a:bodyPr>
            <a:normAutofit/>
          </a:bodyPr>
          <a:lstStyle/>
          <a:p>
            <a:pPr>
              <a:spcAft>
                <a:spcPts val="600"/>
              </a:spcAft>
            </a:pPr>
            <a:fld id="{B6F15528-21DE-4FAA-801E-634DDDAF4B2B}" type="slidenum">
              <a:rPr lang="en-US" smtClean="0"/>
              <a:pPr>
                <a:spcAft>
                  <a:spcPts val="600"/>
                </a:spcAft>
              </a:pPr>
              <a:t>73</a:t>
            </a:fld>
            <a:endParaRPr lang="en-US"/>
          </a:p>
        </p:txBody>
      </p:sp>
      <p:pic>
        <p:nvPicPr>
          <p:cNvPr id="4" name="Picture 3">
            <a:extLst>
              <a:ext uri="{FF2B5EF4-FFF2-40B4-BE49-F238E27FC236}">
                <a16:creationId xmlns:a16="http://schemas.microsoft.com/office/drawing/2014/main" id="{68DC070D-F9AB-4BF9-90A9-631091BBE394}"/>
              </a:ext>
            </a:extLst>
          </p:cNvPr>
          <p:cNvPicPr>
            <a:picLocks noChangeAspect="1"/>
          </p:cNvPicPr>
          <p:nvPr/>
        </p:nvPicPr>
        <p:blipFill>
          <a:blip r:embed="rId2"/>
          <a:stretch>
            <a:fillRect/>
          </a:stretch>
        </p:blipFill>
        <p:spPr>
          <a:xfrm>
            <a:off x="2592185" y="643468"/>
            <a:ext cx="7007628" cy="5571065"/>
          </a:xfrm>
          <a:prstGeom prst="rect">
            <a:avLst/>
          </a:prstGeom>
          <a:ln>
            <a:noFill/>
          </a:ln>
        </p:spPr>
      </p:pic>
    </p:spTree>
    <p:extLst>
      <p:ext uri="{BB962C8B-B14F-4D97-AF65-F5344CB8AC3E}">
        <p14:creationId xmlns:p14="http://schemas.microsoft.com/office/powerpoint/2010/main" val="7839230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7C1CB9-33F3-4616-B761-F6AF10303ED9}"/>
              </a:ext>
            </a:extLst>
          </p:cNvPr>
          <p:cNvSpPr>
            <a:spLocks noGrp="1"/>
          </p:cNvSpPr>
          <p:nvPr>
            <p:ph type="title"/>
          </p:nvPr>
        </p:nvSpPr>
        <p:spPr>
          <a:xfrm>
            <a:off x="1997202" y="639520"/>
            <a:ext cx="2571750" cy="1719072"/>
          </a:xfrm>
        </p:spPr>
        <p:txBody>
          <a:bodyPr anchor="b">
            <a:normAutofit/>
          </a:bodyPr>
          <a:lstStyle/>
          <a:p>
            <a:pPr>
              <a:lnSpc>
                <a:spcPct val="90000"/>
              </a:lnSpc>
            </a:pPr>
            <a:r>
              <a:rPr lang="en-US" sz="4000" b="1"/>
              <a:t>ASTM distillation </a:t>
            </a:r>
            <a:endParaRPr lang="en-US" sz="4000"/>
          </a:p>
        </p:txBody>
      </p:sp>
      <p:sp>
        <p:nvSpPr>
          <p:cNvPr id="4" name="Content Placeholder 3">
            <a:extLst>
              <a:ext uri="{FF2B5EF4-FFF2-40B4-BE49-F238E27FC236}">
                <a16:creationId xmlns:a16="http://schemas.microsoft.com/office/drawing/2014/main" id="{82011D8D-E68A-4B2C-BC45-5D461DDC9C5C}"/>
              </a:ext>
            </a:extLst>
          </p:cNvPr>
          <p:cNvSpPr>
            <a:spLocks noGrp="1"/>
          </p:cNvSpPr>
          <p:nvPr>
            <p:ph idx="1"/>
          </p:nvPr>
        </p:nvSpPr>
        <p:spPr>
          <a:xfrm>
            <a:off x="1997202" y="2807208"/>
            <a:ext cx="2571750" cy="3410712"/>
          </a:xfrm>
        </p:spPr>
        <p:txBody>
          <a:bodyPr anchor="t">
            <a:normAutofit lnSpcReduction="10000"/>
          </a:bodyPr>
          <a:lstStyle/>
          <a:p>
            <a:pPr marL="0" indent="0">
              <a:buNone/>
            </a:pPr>
            <a:r>
              <a:rPr lang="en-US" sz="1800"/>
              <a:t>In this type of distillation there is on fractionation column located between the condenser and the flask. On the other hand, the raised vapor will not be fractionated in this process. This distillation is used with fractions having short range of the boiling point. </a:t>
            </a:r>
            <a:br>
              <a:rPr lang="en-US" sz="1800"/>
            </a:br>
            <a:endParaRPr lang="en-US" sz="1800"/>
          </a:p>
        </p:txBody>
      </p:sp>
      <p:pic>
        <p:nvPicPr>
          <p:cNvPr id="25" name="Picture 2">
            <a:extLst>
              <a:ext uri="{FF2B5EF4-FFF2-40B4-BE49-F238E27FC236}">
                <a16:creationId xmlns:a16="http://schemas.microsoft.com/office/drawing/2014/main" id="{F9853896-DE88-4EEA-B6AF-155842E31CFB}"/>
              </a:ext>
            </a:extLst>
          </p:cNvPr>
          <p:cNvPicPr>
            <a:picLocks noChangeAspect="1" noChangeArrowheads="1"/>
          </p:cNvPicPr>
          <p:nvPr/>
        </p:nvPicPr>
        <p:blipFill>
          <a:blip r:embed="rId2"/>
          <a:stretch>
            <a:fillRect/>
          </a:stretch>
        </p:blipFill>
        <p:spPr bwMode="auto">
          <a:xfrm>
            <a:off x="5014722" y="1144681"/>
            <a:ext cx="5177790" cy="4568638"/>
          </a:xfrm>
          <a:prstGeom prst="rect">
            <a:avLst/>
          </a:prstGeom>
          <a:noFill/>
        </p:spPr>
      </p:pic>
      <p:sp>
        <p:nvSpPr>
          <p:cNvPr id="2" name="Slide Number Placeholder 1">
            <a:extLst>
              <a:ext uri="{FF2B5EF4-FFF2-40B4-BE49-F238E27FC236}">
                <a16:creationId xmlns:a16="http://schemas.microsoft.com/office/drawing/2014/main" id="{13E8A802-1B26-4BE0-BE18-161413BFBBF4}"/>
              </a:ext>
            </a:extLst>
          </p:cNvPr>
          <p:cNvSpPr>
            <a:spLocks noGrp="1"/>
          </p:cNvSpPr>
          <p:nvPr>
            <p:ph type="sldNum" sz="quarter" idx="12"/>
          </p:nvPr>
        </p:nvSpPr>
        <p:spPr>
          <a:xfrm>
            <a:off x="7981950" y="6356351"/>
            <a:ext cx="2057400" cy="365125"/>
          </a:xfrm>
        </p:spPr>
        <p:txBody>
          <a:bodyPr>
            <a:normAutofit/>
          </a:bodyPr>
          <a:lstStyle/>
          <a:p>
            <a:pPr>
              <a:spcAft>
                <a:spcPts val="600"/>
              </a:spcAft>
            </a:pPr>
            <a:fld id="{B6F15528-21DE-4FAA-801E-634DDDAF4B2B}" type="slidenum">
              <a:rPr lang="en-US"/>
              <a:pPr>
                <a:spcAft>
                  <a:spcPts val="600"/>
                </a:spcAft>
              </a:pPr>
              <a:t>74</a:t>
            </a:fld>
            <a:endParaRPr lang="en-US"/>
          </a:p>
        </p:txBody>
      </p:sp>
    </p:spTree>
    <p:extLst>
      <p:ext uri="{BB962C8B-B14F-4D97-AF65-F5344CB8AC3E}">
        <p14:creationId xmlns:p14="http://schemas.microsoft.com/office/powerpoint/2010/main" val="266603280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FF89D-765E-4ED5-8DEF-05DBC9EA5DFF}"/>
              </a:ext>
            </a:extLst>
          </p:cNvPr>
          <p:cNvSpPr>
            <a:spLocks noGrp="1"/>
          </p:cNvSpPr>
          <p:nvPr>
            <p:ph type="title"/>
          </p:nvPr>
        </p:nvSpPr>
        <p:spPr>
          <a:xfrm>
            <a:off x="1997202" y="639520"/>
            <a:ext cx="2571750" cy="1719072"/>
          </a:xfrm>
        </p:spPr>
        <p:txBody>
          <a:bodyPr anchor="b">
            <a:normAutofit/>
          </a:bodyPr>
          <a:lstStyle/>
          <a:p>
            <a:pPr>
              <a:lnSpc>
                <a:spcPct val="90000"/>
              </a:lnSpc>
            </a:pPr>
            <a:r>
              <a:rPr lang="en-US" sz="2900" b="1"/>
              <a:t>Equilibrium Flash Vaporization (EFV)</a:t>
            </a:r>
            <a:endParaRPr lang="en-US" sz="2900"/>
          </a:p>
        </p:txBody>
      </p:sp>
      <p:sp>
        <p:nvSpPr>
          <p:cNvPr id="3" name="Content Placeholder 2">
            <a:extLst>
              <a:ext uri="{FF2B5EF4-FFF2-40B4-BE49-F238E27FC236}">
                <a16:creationId xmlns:a16="http://schemas.microsoft.com/office/drawing/2014/main" id="{103B573D-C661-4AEC-806D-BF3D3258105F}"/>
              </a:ext>
            </a:extLst>
          </p:cNvPr>
          <p:cNvSpPr>
            <a:spLocks noGrp="1"/>
          </p:cNvSpPr>
          <p:nvPr>
            <p:ph idx="1"/>
          </p:nvPr>
        </p:nvSpPr>
        <p:spPr>
          <a:xfrm>
            <a:off x="1657670" y="2838739"/>
            <a:ext cx="3260598" cy="3549142"/>
          </a:xfrm>
        </p:spPr>
        <p:txBody>
          <a:bodyPr anchor="t">
            <a:normAutofit/>
          </a:bodyPr>
          <a:lstStyle/>
          <a:p>
            <a:pPr>
              <a:lnSpc>
                <a:spcPct val="90000"/>
              </a:lnSpc>
            </a:pPr>
            <a:r>
              <a:rPr lang="en-US" sz="1600" dirty="0"/>
              <a:t>This is a single stage separation technique. A liquid mixture feed is pumped through a heater to raise the temperature and enthalpy of the mixture.</a:t>
            </a:r>
          </a:p>
          <a:p>
            <a:pPr>
              <a:lnSpc>
                <a:spcPct val="90000"/>
              </a:lnSpc>
            </a:pPr>
            <a:r>
              <a:rPr lang="en-US" sz="1600" dirty="0"/>
              <a:t>It then flows through a valve and the pressure is reduced, causing the liquid to partially vaporize. Because the vapor and liquid are in such close contact up until the "flash" occurs, the product liquid and vapor phases approach equilibrium. </a:t>
            </a:r>
            <a:br>
              <a:rPr lang="en-US" sz="1600" dirty="0"/>
            </a:br>
            <a:endParaRPr lang="en-US" sz="1600" dirty="0"/>
          </a:p>
        </p:txBody>
      </p:sp>
      <p:pic>
        <p:nvPicPr>
          <p:cNvPr id="6" name="Picture 5" descr="Diagram&#10;&#10;Description automatically generated">
            <a:extLst>
              <a:ext uri="{FF2B5EF4-FFF2-40B4-BE49-F238E27FC236}">
                <a16:creationId xmlns:a16="http://schemas.microsoft.com/office/drawing/2014/main" id="{7BAE7B3D-A697-4267-A636-2F7F26B814F7}"/>
              </a:ext>
            </a:extLst>
          </p:cNvPr>
          <p:cNvPicPr>
            <a:picLocks noChangeAspect="1"/>
          </p:cNvPicPr>
          <p:nvPr/>
        </p:nvPicPr>
        <p:blipFill>
          <a:blip r:embed="rId2"/>
          <a:stretch>
            <a:fillRect/>
          </a:stretch>
        </p:blipFill>
        <p:spPr>
          <a:xfrm>
            <a:off x="5090167" y="1088084"/>
            <a:ext cx="5177790" cy="4681833"/>
          </a:xfrm>
          <a:prstGeom prst="rect">
            <a:avLst/>
          </a:prstGeom>
        </p:spPr>
      </p:pic>
      <p:sp>
        <p:nvSpPr>
          <p:cNvPr id="4" name="Slide Number Placeholder 3">
            <a:extLst>
              <a:ext uri="{FF2B5EF4-FFF2-40B4-BE49-F238E27FC236}">
                <a16:creationId xmlns:a16="http://schemas.microsoft.com/office/drawing/2014/main" id="{C49B8B7A-CF68-46B3-8207-6F239E6A75EF}"/>
              </a:ext>
            </a:extLst>
          </p:cNvPr>
          <p:cNvSpPr>
            <a:spLocks noGrp="1"/>
          </p:cNvSpPr>
          <p:nvPr>
            <p:ph type="sldNum" sz="quarter" idx="12"/>
          </p:nvPr>
        </p:nvSpPr>
        <p:spPr>
          <a:xfrm>
            <a:off x="7981950" y="6356351"/>
            <a:ext cx="2057400" cy="365125"/>
          </a:xfrm>
        </p:spPr>
        <p:txBody>
          <a:bodyPr>
            <a:normAutofit/>
          </a:bodyPr>
          <a:lstStyle/>
          <a:p>
            <a:pPr>
              <a:spcAft>
                <a:spcPts val="600"/>
              </a:spcAft>
            </a:pPr>
            <a:fld id="{B6F15528-21DE-4FAA-801E-634DDDAF4B2B}" type="slidenum">
              <a:rPr lang="en-US" smtClean="0"/>
              <a:pPr>
                <a:spcAft>
                  <a:spcPts val="600"/>
                </a:spcAft>
              </a:pPr>
              <a:t>75</a:t>
            </a:fld>
            <a:endParaRPr lang="en-US"/>
          </a:p>
        </p:txBody>
      </p:sp>
    </p:spTree>
    <p:extLst>
      <p:ext uri="{BB962C8B-B14F-4D97-AF65-F5344CB8AC3E}">
        <p14:creationId xmlns:p14="http://schemas.microsoft.com/office/powerpoint/2010/main" val="105271905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70E05-BD25-45A7-87B5-55E9A3A1E72F}"/>
              </a:ext>
            </a:extLst>
          </p:cNvPr>
          <p:cNvSpPr>
            <a:spLocks noGrp="1"/>
          </p:cNvSpPr>
          <p:nvPr>
            <p:ph type="title"/>
          </p:nvPr>
        </p:nvSpPr>
        <p:spPr>
          <a:solidFill>
            <a:schemeClr val="bg1"/>
          </a:solidFill>
        </p:spPr>
        <p:txBody>
          <a:bodyPr>
            <a:normAutofit/>
          </a:bodyPr>
          <a:lstStyle/>
          <a:p>
            <a:r>
              <a:rPr lang="en-US" b="1" dirty="0"/>
              <a:t>Average Boiling Points</a:t>
            </a:r>
            <a:r>
              <a:rPr lang="en-US" dirty="0"/>
              <a:t> </a:t>
            </a:r>
          </a:p>
        </p:txBody>
      </p:sp>
      <p:sp>
        <p:nvSpPr>
          <p:cNvPr id="3" name="Content Placeholder 2">
            <a:extLst>
              <a:ext uri="{FF2B5EF4-FFF2-40B4-BE49-F238E27FC236}">
                <a16:creationId xmlns:a16="http://schemas.microsoft.com/office/drawing/2014/main" id="{BC26685D-77FC-4C12-B691-F5C8EDFAFED2}"/>
              </a:ext>
            </a:extLst>
          </p:cNvPr>
          <p:cNvSpPr>
            <a:spLocks noGrp="1"/>
          </p:cNvSpPr>
          <p:nvPr>
            <p:ph idx="1"/>
          </p:nvPr>
        </p:nvSpPr>
        <p:spPr>
          <a:xfrm>
            <a:off x="1524000" y="1600200"/>
            <a:ext cx="8991600" cy="4983162"/>
          </a:xfrm>
        </p:spPr>
        <p:txBody>
          <a:bodyPr>
            <a:normAutofit fontScale="92500" lnSpcReduction="10000"/>
          </a:bodyPr>
          <a:lstStyle/>
          <a:p>
            <a:r>
              <a:rPr lang="en-US"/>
              <a:t>in prediction of physical properties and characterization of hydrocarbon mixtures a single characteristic boiling point is required.</a:t>
            </a:r>
          </a:p>
          <a:p>
            <a:r>
              <a:rPr lang="en-US"/>
              <a:t> Generally an average boiling point for a fraction is defined to determine the single characterizing boiling point. There are five average boiling points defined by the following equations, Three of these average boiling points are VABP (volume average boiling point), MABP (molal average boiling point) and WABP (weight average boiling point), defined for a mixture of n components as</a:t>
            </a:r>
          </a:p>
          <a:p>
            <a:pPr marL="0" indent="0">
              <a:buNone/>
            </a:pPr>
            <a:r>
              <a:rPr lang="en-US"/>
              <a:t> </a:t>
            </a:r>
          </a:p>
          <a:p>
            <a:pPr marL="0" indent="0">
              <a:buNone/>
            </a:pPr>
            <a:r>
              <a:rPr lang="en-US"/>
              <a:t>where ABP is the VABP, MABP, or WABP and </a:t>
            </a:r>
            <a:r>
              <a:rPr lang="en-US" i="1"/>
              <a:t>x</a:t>
            </a:r>
            <a:r>
              <a:rPr lang="en-US" i="1" baseline="-25000"/>
              <a:t>i</a:t>
            </a:r>
            <a:r>
              <a:rPr lang="en-US" i="1"/>
              <a:t> </a:t>
            </a:r>
            <a:r>
              <a:rPr lang="en-US"/>
              <a:t>is the corresponding volume, mole, or weight fraction of component </a:t>
            </a:r>
            <a:r>
              <a:rPr lang="en-US" i="1"/>
              <a:t>i</a:t>
            </a:r>
            <a:r>
              <a:rPr lang="en-US"/>
              <a:t> </a:t>
            </a:r>
            <a:endParaRPr lang="en-US" dirty="0"/>
          </a:p>
        </p:txBody>
      </p:sp>
      <p:sp>
        <p:nvSpPr>
          <p:cNvPr id="4" name="Slide Number Placeholder 3">
            <a:extLst>
              <a:ext uri="{FF2B5EF4-FFF2-40B4-BE49-F238E27FC236}">
                <a16:creationId xmlns:a16="http://schemas.microsoft.com/office/drawing/2014/main" id="{0AED94EE-AA57-4896-AA2A-1D2C9B0FDC93}"/>
              </a:ext>
            </a:extLst>
          </p:cNvPr>
          <p:cNvSpPr>
            <a:spLocks noGrp="1"/>
          </p:cNvSpPr>
          <p:nvPr>
            <p:ph type="sldNum" sz="quarter" idx="12"/>
          </p:nvPr>
        </p:nvSpPr>
        <p:spPr/>
        <p:txBody>
          <a:bodyPr/>
          <a:lstStyle/>
          <a:p>
            <a:fld id="{B6F15528-21DE-4FAA-801E-634DDDAF4B2B}" type="slidenum">
              <a:rPr lang="en-US" smtClean="0"/>
              <a:pPr/>
              <a:t>76</a:t>
            </a:fld>
            <a:endParaRPr lang="en-US"/>
          </a:p>
        </p:txBody>
      </p:sp>
      <p:pic>
        <p:nvPicPr>
          <p:cNvPr id="5" name="Picture 4">
            <a:extLst>
              <a:ext uri="{FF2B5EF4-FFF2-40B4-BE49-F238E27FC236}">
                <a16:creationId xmlns:a16="http://schemas.microsoft.com/office/drawing/2014/main" id="{D3DCD617-C22B-4DCC-A599-61C56E71533E}"/>
              </a:ext>
            </a:extLst>
          </p:cNvPr>
          <p:cNvPicPr>
            <a:picLocks noChangeAspect="1"/>
          </p:cNvPicPr>
          <p:nvPr/>
        </p:nvPicPr>
        <p:blipFill>
          <a:blip r:embed="rId2"/>
          <a:stretch>
            <a:fillRect/>
          </a:stretch>
        </p:blipFill>
        <p:spPr>
          <a:xfrm>
            <a:off x="6096000" y="4800601"/>
            <a:ext cx="1314450" cy="638175"/>
          </a:xfrm>
          <a:prstGeom prst="rect">
            <a:avLst/>
          </a:prstGeom>
        </p:spPr>
      </p:pic>
    </p:spTree>
    <p:extLst>
      <p:ext uri="{BB962C8B-B14F-4D97-AF65-F5344CB8AC3E}">
        <p14:creationId xmlns:p14="http://schemas.microsoft.com/office/powerpoint/2010/main" val="89925456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AE10E-2C06-462B-89EC-3E6CBEE9D3A8}"/>
              </a:ext>
            </a:extLst>
          </p:cNvPr>
          <p:cNvSpPr>
            <a:spLocks noGrp="1"/>
          </p:cNvSpPr>
          <p:nvPr>
            <p:ph type="title"/>
          </p:nvPr>
        </p:nvSpPr>
        <p:spPr>
          <a:xfrm>
            <a:off x="1981200" y="274638"/>
            <a:ext cx="8229600" cy="868362"/>
          </a:xfrm>
        </p:spPr>
        <p:txBody>
          <a:bodyPr>
            <a:normAutofit/>
          </a:bodyPr>
          <a:lstStyle/>
          <a:p>
            <a:r>
              <a:rPr lang="en-US" b="1" dirty="0">
                <a:solidFill>
                  <a:srgbClr val="00A44A"/>
                </a:solidFill>
              </a:rPr>
              <a:t>Average Boiling Point</a:t>
            </a:r>
            <a:r>
              <a:rPr lang="en-US" dirty="0">
                <a:solidFill>
                  <a:srgbClr val="00A44A"/>
                </a:solidFill>
              </a:rPr>
              <a:t> </a:t>
            </a:r>
          </a:p>
        </p:txBody>
      </p:sp>
      <p:sp>
        <p:nvSpPr>
          <p:cNvPr id="4" name="Slide Number Placeholder 3">
            <a:extLst>
              <a:ext uri="{FF2B5EF4-FFF2-40B4-BE49-F238E27FC236}">
                <a16:creationId xmlns:a16="http://schemas.microsoft.com/office/drawing/2014/main" id="{B5806BD0-27AC-4476-851C-5E6D64F02F93}"/>
              </a:ext>
            </a:extLst>
          </p:cNvPr>
          <p:cNvSpPr>
            <a:spLocks noGrp="1"/>
          </p:cNvSpPr>
          <p:nvPr>
            <p:ph type="sldNum" sz="quarter" idx="12"/>
          </p:nvPr>
        </p:nvSpPr>
        <p:spPr/>
        <p:txBody>
          <a:bodyPr/>
          <a:lstStyle/>
          <a:p>
            <a:fld id="{B6F15528-21DE-4FAA-801E-634DDDAF4B2B}" type="slidenum">
              <a:rPr lang="en-US" smtClean="0"/>
              <a:pPr/>
              <a:t>77</a:t>
            </a:fld>
            <a:endParaRPr lang="en-US"/>
          </a:p>
        </p:txBody>
      </p:sp>
      <p:pic>
        <p:nvPicPr>
          <p:cNvPr id="8" name="Picture 7" descr="Graphical user interface, text, application&#10;&#10;Description automatically generated">
            <a:extLst>
              <a:ext uri="{FF2B5EF4-FFF2-40B4-BE49-F238E27FC236}">
                <a16:creationId xmlns:a16="http://schemas.microsoft.com/office/drawing/2014/main" id="{6956727B-9134-409A-82B8-38FD56ADA28E}"/>
              </a:ext>
            </a:extLst>
          </p:cNvPr>
          <p:cNvPicPr>
            <a:picLocks noChangeAspect="1"/>
          </p:cNvPicPr>
          <p:nvPr/>
        </p:nvPicPr>
        <p:blipFill>
          <a:blip r:embed="rId2"/>
          <a:stretch>
            <a:fillRect/>
          </a:stretch>
        </p:blipFill>
        <p:spPr>
          <a:xfrm>
            <a:off x="1924050" y="1090613"/>
            <a:ext cx="8343900" cy="4676775"/>
          </a:xfrm>
          <a:prstGeom prst="rect">
            <a:avLst/>
          </a:prstGeom>
        </p:spPr>
      </p:pic>
    </p:spTree>
    <p:extLst>
      <p:ext uri="{BB962C8B-B14F-4D97-AF65-F5344CB8AC3E}">
        <p14:creationId xmlns:p14="http://schemas.microsoft.com/office/powerpoint/2010/main" val="193270921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D49E03-9BFB-4C02-826F-E486282EA12D}"/>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1C23C0A1-4367-43B5-94B2-6A9F3723F7BF}"/>
              </a:ext>
            </a:extLst>
          </p:cNvPr>
          <p:cNvSpPr>
            <a:spLocks noGrp="1"/>
          </p:cNvSpPr>
          <p:nvPr>
            <p:ph type="sldNum" sz="quarter" idx="12"/>
          </p:nvPr>
        </p:nvSpPr>
        <p:spPr/>
        <p:txBody>
          <a:bodyPr/>
          <a:lstStyle/>
          <a:p>
            <a:fld id="{B6F15528-21DE-4FAA-801E-634DDDAF4B2B}" type="slidenum">
              <a:rPr lang="en-US" smtClean="0"/>
              <a:pPr/>
              <a:t>78</a:t>
            </a:fld>
            <a:endParaRPr lang="en-US"/>
          </a:p>
        </p:txBody>
      </p:sp>
      <p:pic>
        <p:nvPicPr>
          <p:cNvPr id="5" name="Picture 4">
            <a:extLst>
              <a:ext uri="{FF2B5EF4-FFF2-40B4-BE49-F238E27FC236}">
                <a16:creationId xmlns:a16="http://schemas.microsoft.com/office/drawing/2014/main" id="{730F0FD9-B658-4D0E-BC63-2DC96443311A}"/>
              </a:ext>
            </a:extLst>
          </p:cNvPr>
          <p:cNvPicPr>
            <a:picLocks noChangeAspect="1"/>
          </p:cNvPicPr>
          <p:nvPr/>
        </p:nvPicPr>
        <p:blipFill>
          <a:blip r:embed="rId2"/>
          <a:stretch>
            <a:fillRect/>
          </a:stretch>
        </p:blipFill>
        <p:spPr>
          <a:xfrm>
            <a:off x="1988695" y="819905"/>
            <a:ext cx="8325764" cy="4285495"/>
          </a:xfrm>
          <a:prstGeom prst="rect">
            <a:avLst/>
          </a:prstGeom>
        </p:spPr>
      </p:pic>
    </p:spTree>
    <p:extLst>
      <p:ext uri="{BB962C8B-B14F-4D97-AF65-F5344CB8AC3E}">
        <p14:creationId xmlns:p14="http://schemas.microsoft.com/office/powerpoint/2010/main" val="198090043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C46F1-C4E8-01CC-D307-991697EEC4FA}"/>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F5589561-FD89-C1CF-6C48-D8CA462C6D39}"/>
              </a:ext>
            </a:extLst>
          </p:cNvPr>
          <p:cNvPicPr>
            <a:picLocks noGrp="1" noChangeAspect="1"/>
          </p:cNvPicPr>
          <p:nvPr>
            <p:ph idx="1"/>
          </p:nvPr>
        </p:nvPicPr>
        <p:blipFill>
          <a:blip r:embed="rId2"/>
          <a:stretch>
            <a:fillRect/>
          </a:stretch>
        </p:blipFill>
        <p:spPr>
          <a:xfrm>
            <a:off x="2209801" y="1839119"/>
            <a:ext cx="7495223" cy="4095750"/>
          </a:xfrm>
        </p:spPr>
      </p:pic>
      <p:sp>
        <p:nvSpPr>
          <p:cNvPr id="4" name="Slide Number Placeholder 3">
            <a:extLst>
              <a:ext uri="{FF2B5EF4-FFF2-40B4-BE49-F238E27FC236}">
                <a16:creationId xmlns:a16="http://schemas.microsoft.com/office/drawing/2014/main" id="{7B22D8EA-5114-1D79-0334-721A40B88868}"/>
              </a:ext>
            </a:extLst>
          </p:cNvPr>
          <p:cNvSpPr>
            <a:spLocks noGrp="1"/>
          </p:cNvSpPr>
          <p:nvPr>
            <p:ph type="sldNum" sz="quarter" idx="12"/>
          </p:nvPr>
        </p:nvSpPr>
        <p:spPr/>
        <p:txBody>
          <a:bodyPr/>
          <a:lstStyle/>
          <a:p>
            <a:fld id="{B6F15528-21DE-4FAA-801E-634DDDAF4B2B}" type="slidenum">
              <a:rPr lang="en-US" smtClean="0"/>
              <a:pPr/>
              <a:t>79</a:t>
            </a:fld>
            <a:endParaRPr lang="en-US"/>
          </a:p>
        </p:txBody>
      </p:sp>
      <p:grpSp>
        <p:nvGrpSpPr>
          <p:cNvPr id="19" name="Group 18">
            <a:extLst>
              <a:ext uri="{FF2B5EF4-FFF2-40B4-BE49-F238E27FC236}">
                <a16:creationId xmlns:a16="http://schemas.microsoft.com/office/drawing/2014/main" id="{9AEB288C-A47F-F85A-8431-E241ED06B4D9}"/>
              </a:ext>
            </a:extLst>
          </p:cNvPr>
          <p:cNvGrpSpPr/>
          <p:nvPr/>
        </p:nvGrpSpPr>
        <p:grpSpPr>
          <a:xfrm>
            <a:off x="2078156" y="2303071"/>
            <a:ext cx="1071720" cy="595800"/>
            <a:chOff x="554156" y="2303071"/>
            <a:chExt cx="1071720" cy="595800"/>
          </a:xfrm>
        </p:grpSpPr>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0BA964D8-5187-2F97-A71E-1CC8DA077904}"/>
                    </a:ext>
                  </a:extLst>
                </p14:cNvPr>
                <p14:cNvContentPartPr/>
                <p14:nvPr/>
              </p14:nvContentPartPr>
              <p14:xfrm>
                <a:off x="600956" y="2720671"/>
                <a:ext cx="106920" cy="178200"/>
              </p14:xfrm>
            </p:contentPart>
          </mc:Choice>
          <mc:Fallback xmlns="">
            <p:pic>
              <p:nvPicPr>
                <p:cNvPr id="7" name="Ink 6">
                  <a:extLst>
                    <a:ext uri="{FF2B5EF4-FFF2-40B4-BE49-F238E27FC236}">
                      <a16:creationId xmlns:a16="http://schemas.microsoft.com/office/drawing/2014/main" id="{0BA964D8-5187-2F97-A71E-1CC8DA077904}"/>
                    </a:ext>
                  </a:extLst>
                </p:cNvPr>
                <p:cNvPicPr/>
                <p:nvPr/>
              </p:nvPicPr>
              <p:blipFill>
                <a:blip r:embed="rId4"/>
                <a:stretch>
                  <a:fillRect/>
                </a:stretch>
              </p:blipFill>
              <p:spPr>
                <a:xfrm>
                  <a:off x="591956" y="2712031"/>
                  <a:ext cx="124560" cy="1958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AF5440A3-ED87-1F00-C01A-4AEB3E076076}"/>
                    </a:ext>
                  </a:extLst>
                </p14:cNvPr>
                <p14:cNvContentPartPr/>
                <p14:nvPr/>
              </p14:nvContentPartPr>
              <p14:xfrm>
                <a:off x="554156" y="2627791"/>
                <a:ext cx="68760" cy="127080"/>
              </p14:xfrm>
            </p:contentPart>
          </mc:Choice>
          <mc:Fallback xmlns="">
            <p:pic>
              <p:nvPicPr>
                <p:cNvPr id="8" name="Ink 7">
                  <a:extLst>
                    <a:ext uri="{FF2B5EF4-FFF2-40B4-BE49-F238E27FC236}">
                      <a16:creationId xmlns:a16="http://schemas.microsoft.com/office/drawing/2014/main" id="{AF5440A3-ED87-1F00-C01A-4AEB3E076076}"/>
                    </a:ext>
                  </a:extLst>
                </p:cNvPr>
                <p:cNvPicPr/>
                <p:nvPr/>
              </p:nvPicPr>
              <p:blipFill>
                <a:blip r:embed="rId6"/>
                <a:stretch>
                  <a:fillRect/>
                </a:stretch>
              </p:blipFill>
              <p:spPr>
                <a:xfrm>
                  <a:off x="545156" y="2618791"/>
                  <a:ext cx="86400" cy="1447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3F428822-3085-5C84-9053-112CD967BAC9}"/>
                    </a:ext>
                  </a:extLst>
                </p14:cNvPr>
                <p14:cNvContentPartPr/>
                <p14:nvPr/>
              </p14:nvContentPartPr>
              <p14:xfrm>
                <a:off x="648836" y="2762791"/>
                <a:ext cx="34200" cy="64440"/>
              </p14:xfrm>
            </p:contentPart>
          </mc:Choice>
          <mc:Fallback xmlns="">
            <p:pic>
              <p:nvPicPr>
                <p:cNvPr id="9" name="Ink 8">
                  <a:extLst>
                    <a:ext uri="{FF2B5EF4-FFF2-40B4-BE49-F238E27FC236}">
                      <a16:creationId xmlns:a16="http://schemas.microsoft.com/office/drawing/2014/main" id="{3F428822-3085-5C84-9053-112CD967BAC9}"/>
                    </a:ext>
                  </a:extLst>
                </p:cNvPr>
                <p:cNvPicPr/>
                <p:nvPr/>
              </p:nvPicPr>
              <p:blipFill>
                <a:blip r:embed="rId8"/>
                <a:stretch>
                  <a:fillRect/>
                </a:stretch>
              </p:blipFill>
              <p:spPr>
                <a:xfrm>
                  <a:off x="639836" y="2754151"/>
                  <a:ext cx="51840" cy="820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ED160D39-78BC-7BCC-E0CF-C3B381D677CF}"/>
                    </a:ext>
                  </a:extLst>
                </p14:cNvPr>
                <p14:cNvContentPartPr/>
                <p14:nvPr/>
              </p14:nvContentPartPr>
              <p14:xfrm>
                <a:off x="739916" y="2634271"/>
                <a:ext cx="153720" cy="200160"/>
              </p14:xfrm>
            </p:contentPart>
          </mc:Choice>
          <mc:Fallback xmlns="">
            <p:pic>
              <p:nvPicPr>
                <p:cNvPr id="10" name="Ink 9">
                  <a:extLst>
                    <a:ext uri="{FF2B5EF4-FFF2-40B4-BE49-F238E27FC236}">
                      <a16:creationId xmlns:a16="http://schemas.microsoft.com/office/drawing/2014/main" id="{ED160D39-78BC-7BCC-E0CF-C3B381D677CF}"/>
                    </a:ext>
                  </a:extLst>
                </p:cNvPr>
                <p:cNvPicPr/>
                <p:nvPr/>
              </p:nvPicPr>
              <p:blipFill>
                <a:blip r:embed="rId10"/>
                <a:stretch>
                  <a:fillRect/>
                </a:stretch>
              </p:blipFill>
              <p:spPr>
                <a:xfrm>
                  <a:off x="730916" y="2625631"/>
                  <a:ext cx="171360" cy="2178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2" name="Ink 11">
                  <a:extLst>
                    <a:ext uri="{FF2B5EF4-FFF2-40B4-BE49-F238E27FC236}">
                      <a16:creationId xmlns:a16="http://schemas.microsoft.com/office/drawing/2014/main" id="{D6A4A524-3A73-BDFA-DC38-58A53759ADBC}"/>
                    </a:ext>
                  </a:extLst>
                </p14:cNvPr>
                <p14:cNvContentPartPr/>
                <p14:nvPr/>
              </p14:nvContentPartPr>
              <p14:xfrm>
                <a:off x="954836" y="2466151"/>
                <a:ext cx="203760" cy="275400"/>
              </p14:xfrm>
            </p:contentPart>
          </mc:Choice>
          <mc:Fallback xmlns="">
            <p:pic>
              <p:nvPicPr>
                <p:cNvPr id="12" name="Ink 11">
                  <a:extLst>
                    <a:ext uri="{FF2B5EF4-FFF2-40B4-BE49-F238E27FC236}">
                      <a16:creationId xmlns:a16="http://schemas.microsoft.com/office/drawing/2014/main" id="{D6A4A524-3A73-BDFA-DC38-58A53759ADBC}"/>
                    </a:ext>
                  </a:extLst>
                </p:cNvPr>
                <p:cNvPicPr/>
                <p:nvPr/>
              </p:nvPicPr>
              <p:blipFill>
                <a:blip r:embed="rId12"/>
                <a:stretch>
                  <a:fillRect/>
                </a:stretch>
              </p:blipFill>
              <p:spPr>
                <a:xfrm>
                  <a:off x="946196" y="2457151"/>
                  <a:ext cx="221400" cy="2930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3" name="Ink 12">
                  <a:extLst>
                    <a:ext uri="{FF2B5EF4-FFF2-40B4-BE49-F238E27FC236}">
                      <a16:creationId xmlns:a16="http://schemas.microsoft.com/office/drawing/2014/main" id="{DC55085A-8BAA-7B89-47C5-316356B6D990}"/>
                    </a:ext>
                  </a:extLst>
                </p14:cNvPr>
                <p14:cNvContentPartPr/>
                <p14:nvPr/>
              </p14:nvContentPartPr>
              <p14:xfrm>
                <a:off x="1221956" y="2456791"/>
                <a:ext cx="138240" cy="192240"/>
              </p14:xfrm>
            </p:contentPart>
          </mc:Choice>
          <mc:Fallback xmlns="">
            <p:pic>
              <p:nvPicPr>
                <p:cNvPr id="13" name="Ink 12">
                  <a:extLst>
                    <a:ext uri="{FF2B5EF4-FFF2-40B4-BE49-F238E27FC236}">
                      <a16:creationId xmlns:a16="http://schemas.microsoft.com/office/drawing/2014/main" id="{DC55085A-8BAA-7B89-47C5-316356B6D990}"/>
                    </a:ext>
                  </a:extLst>
                </p:cNvPr>
                <p:cNvPicPr/>
                <p:nvPr/>
              </p:nvPicPr>
              <p:blipFill>
                <a:blip r:embed="rId14"/>
                <a:stretch>
                  <a:fillRect/>
                </a:stretch>
              </p:blipFill>
              <p:spPr>
                <a:xfrm>
                  <a:off x="1212956" y="2447791"/>
                  <a:ext cx="155880" cy="2098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4" name="Ink 13">
                  <a:extLst>
                    <a:ext uri="{FF2B5EF4-FFF2-40B4-BE49-F238E27FC236}">
                      <a16:creationId xmlns:a16="http://schemas.microsoft.com/office/drawing/2014/main" id="{8C9C28B3-62A5-CE72-3E1A-F38027A19784}"/>
                    </a:ext>
                  </a:extLst>
                </p14:cNvPr>
                <p14:cNvContentPartPr/>
                <p14:nvPr/>
              </p14:nvContentPartPr>
              <p14:xfrm>
                <a:off x="1253276" y="2520871"/>
                <a:ext cx="37440" cy="62280"/>
              </p14:xfrm>
            </p:contentPart>
          </mc:Choice>
          <mc:Fallback xmlns="">
            <p:pic>
              <p:nvPicPr>
                <p:cNvPr id="14" name="Ink 13">
                  <a:extLst>
                    <a:ext uri="{FF2B5EF4-FFF2-40B4-BE49-F238E27FC236}">
                      <a16:creationId xmlns:a16="http://schemas.microsoft.com/office/drawing/2014/main" id="{8C9C28B3-62A5-CE72-3E1A-F38027A19784}"/>
                    </a:ext>
                  </a:extLst>
                </p:cNvPr>
                <p:cNvPicPr/>
                <p:nvPr/>
              </p:nvPicPr>
              <p:blipFill>
                <a:blip r:embed="rId16"/>
                <a:stretch>
                  <a:fillRect/>
                </a:stretch>
              </p:blipFill>
              <p:spPr>
                <a:xfrm>
                  <a:off x="1244276" y="2512231"/>
                  <a:ext cx="55080" cy="799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5" name="Ink 14">
                  <a:extLst>
                    <a:ext uri="{FF2B5EF4-FFF2-40B4-BE49-F238E27FC236}">
                      <a16:creationId xmlns:a16="http://schemas.microsoft.com/office/drawing/2014/main" id="{C9368FC3-D3E0-AB27-7CFE-26DF4DFE742E}"/>
                    </a:ext>
                  </a:extLst>
                </p14:cNvPr>
                <p14:cNvContentPartPr/>
                <p14:nvPr/>
              </p14:nvContentPartPr>
              <p14:xfrm>
                <a:off x="1376756" y="2398471"/>
                <a:ext cx="99720" cy="135000"/>
              </p14:xfrm>
            </p:contentPart>
          </mc:Choice>
          <mc:Fallback xmlns="">
            <p:pic>
              <p:nvPicPr>
                <p:cNvPr id="15" name="Ink 14">
                  <a:extLst>
                    <a:ext uri="{FF2B5EF4-FFF2-40B4-BE49-F238E27FC236}">
                      <a16:creationId xmlns:a16="http://schemas.microsoft.com/office/drawing/2014/main" id="{C9368FC3-D3E0-AB27-7CFE-26DF4DFE742E}"/>
                    </a:ext>
                  </a:extLst>
                </p:cNvPr>
                <p:cNvPicPr/>
                <p:nvPr/>
              </p:nvPicPr>
              <p:blipFill>
                <a:blip r:embed="rId18"/>
                <a:stretch>
                  <a:fillRect/>
                </a:stretch>
              </p:blipFill>
              <p:spPr>
                <a:xfrm>
                  <a:off x="1368116" y="2389471"/>
                  <a:ext cx="117360" cy="1526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6" name="Ink 15">
                  <a:extLst>
                    <a:ext uri="{FF2B5EF4-FFF2-40B4-BE49-F238E27FC236}">
                      <a16:creationId xmlns:a16="http://schemas.microsoft.com/office/drawing/2014/main" id="{6D79B17D-EB9D-CADC-6180-48E4EA73AF64}"/>
                    </a:ext>
                  </a:extLst>
                </p14:cNvPr>
                <p14:cNvContentPartPr/>
                <p14:nvPr/>
              </p14:nvContentPartPr>
              <p14:xfrm>
                <a:off x="1370996" y="2330431"/>
                <a:ext cx="163080" cy="205200"/>
              </p14:xfrm>
            </p:contentPart>
          </mc:Choice>
          <mc:Fallback xmlns="">
            <p:pic>
              <p:nvPicPr>
                <p:cNvPr id="16" name="Ink 15">
                  <a:extLst>
                    <a:ext uri="{FF2B5EF4-FFF2-40B4-BE49-F238E27FC236}">
                      <a16:creationId xmlns:a16="http://schemas.microsoft.com/office/drawing/2014/main" id="{6D79B17D-EB9D-CADC-6180-48E4EA73AF64}"/>
                    </a:ext>
                  </a:extLst>
                </p:cNvPr>
                <p:cNvPicPr/>
                <p:nvPr/>
              </p:nvPicPr>
              <p:blipFill>
                <a:blip r:embed="rId20"/>
                <a:stretch>
                  <a:fillRect/>
                </a:stretch>
              </p:blipFill>
              <p:spPr>
                <a:xfrm>
                  <a:off x="1362356" y="2321791"/>
                  <a:ext cx="180720" cy="22284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7" name="Ink 16">
                  <a:extLst>
                    <a:ext uri="{FF2B5EF4-FFF2-40B4-BE49-F238E27FC236}">
                      <a16:creationId xmlns:a16="http://schemas.microsoft.com/office/drawing/2014/main" id="{86B5CA2E-FEAB-1974-117F-12851412C864}"/>
                    </a:ext>
                  </a:extLst>
                </p14:cNvPr>
                <p14:cNvContentPartPr/>
                <p14:nvPr/>
              </p14:nvContentPartPr>
              <p14:xfrm>
                <a:off x="1487636" y="2307031"/>
                <a:ext cx="138240" cy="178920"/>
              </p14:xfrm>
            </p:contentPart>
          </mc:Choice>
          <mc:Fallback xmlns="">
            <p:pic>
              <p:nvPicPr>
                <p:cNvPr id="17" name="Ink 16">
                  <a:extLst>
                    <a:ext uri="{FF2B5EF4-FFF2-40B4-BE49-F238E27FC236}">
                      <a16:creationId xmlns:a16="http://schemas.microsoft.com/office/drawing/2014/main" id="{86B5CA2E-FEAB-1974-117F-12851412C864}"/>
                    </a:ext>
                  </a:extLst>
                </p:cNvPr>
                <p:cNvPicPr/>
                <p:nvPr/>
              </p:nvPicPr>
              <p:blipFill>
                <a:blip r:embed="rId22"/>
                <a:stretch>
                  <a:fillRect/>
                </a:stretch>
              </p:blipFill>
              <p:spPr>
                <a:xfrm>
                  <a:off x="1478636" y="2298031"/>
                  <a:ext cx="155880" cy="1965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8" name="Ink 17">
                  <a:extLst>
                    <a:ext uri="{FF2B5EF4-FFF2-40B4-BE49-F238E27FC236}">
                      <a16:creationId xmlns:a16="http://schemas.microsoft.com/office/drawing/2014/main" id="{3976D4C7-5152-0AB3-8A8D-0051768BA988}"/>
                    </a:ext>
                  </a:extLst>
                </p14:cNvPr>
                <p14:cNvContentPartPr/>
                <p14:nvPr/>
              </p14:nvContentPartPr>
              <p14:xfrm>
                <a:off x="1496636" y="2303071"/>
                <a:ext cx="90720" cy="139320"/>
              </p14:xfrm>
            </p:contentPart>
          </mc:Choice>
          <mc:Fallback xmlns="">
            <p:pic>
              <p:nvPicPr>
                <p:cNvPr id="18" name="Ink 17">
                  <a:extLst>
                    <a:ext uri="{FF2B5EF4-FFF2-40B4-BE49-F238E27FC236}">
                      <a16:creationId xmlns:a16="http://schemas.microsoft.com/office/drawing/2014/main" id="{3976D4C7-5152-0AB3-8A8D-0051768BA988}"/>
                    </a:ext>
                  </a:extLst>
                </p:cNvPr>
                <p:cNvPicPr/>
                <p:nvPr/>
              </p:nvPicPr>
              <p:blipFill>
                <a:blip r:embed="rId24"/>
                <a:stretch>
                  <a:fillRect/>
                </a:stretch>
              </p:blipFill>
              <p:spPr>
                <a:xfrm>
                  <a:off x="1487996" y="2294071"/>
                  <a:ext cx="108360" cy="156960"/>
                </a:xfrm>
                <a:prstGeom prst="rect">
                  <a:avLst/>
                </a:prstGeom>
              </p:spPr>
            </p:pic>
          </mc:Fallback>
        </mc:AlternateContent>
      </p:grpSp>
      <p:grpSp>
        <p:nvGrpSpPr>
          <p:cNvPr id="24" name="Group 23">
            <a:extLst>
              <a:ext uri="{FF2B5EF4-FFF2-40B4-BE49-F238E27FC236}">
                <a16:creationId xmlns:a16="http://schemas.microsoft.com/office/drawing/2014/main" id="{8A9210DA-607A-0AE9-5AE0-7A844295F70D}"/>
              </a:ext>
            </a:extLst>
          </p:cNvPr>
          <p:cNvGrpSpPr/>
          <p:nvPr/>
        </p:nvGrpSpPr>
        <p:grpSpPr>
          <a:xfrm>
            <a:off x="2187956" y="3488551"/>
            <a:ext cx="276120" cy="273960"/>
            <a:chOff x="663956" y="3488551"/>
            <a:chExt cx="276120" cy="273960"/>
          </a:xfrm>
        </p:grpSpPr>
        <mc:AlternateContent xmlns:mc="http://schemas.openxmlformats.org/markup-compatibility/2006" xmlns:p14="http://schemas.microsoft.com/office/powerpoint/2010/main">
          <mc:Choice Requires="p14">
            <p:contentPart p14:bwMode="auto" r:id="rId25">
              <p14:nvContentPartPr>
                <p14:cNvPr id="20" name="Ink 19">
                  <a:extLst>
                    <a:ext uri="{FF2B5EF4-FFF2-40B4-BE49-F238E27FC236}">
                      <a16:creationId xmlns:a16="http://schemas.microsoft.com/office/drawing/2014/main" id="{6BAF7919-9CEE-A422-F461-913D4EE55B59}"/>
                    </a:ext>
                  </a:extLst>
                </p14:cNvPr>
                <p14:cNvContentPartPr/>
                <p14:nvPr/>
              </p14:nvContentPartPr>
              <p14:xfrm>
                <a:off x="694196" y="3554431"/>
                <a:ext cx="54000" cy="165240"/>
              </p14:xfrm>
            </p:contentPart>
          </mc:Choice>
          <mc:Fallback xmlns="">
            <p:pic>
              <p:nvPicPr>
                <p:cNvPr id="20" name="Ink 19">
                  <a:extLst>
                    <a:ext uri="{FF2B5EF4-FFF2-40B4-BE49-F238E27FC236}">
                      <a16:creationId xmlns:a16="http://schemas.microsoft.com/office/drawing/2014/main" id="{6BAF7919-9CEE-A422-F461-913D4EE55B59}"/>
                    </a:ext>
                  </a:extLst>
                </p:cNvPr>
                <p:cNvPicPr/>
                <p:nvPr/>
              </p:nvPicPr>
              <p:blipFill>
                <a:blip r:embed="rId26"/>
                <a:stretch>
                  <a:fillRect/>
                </a:stretch>
              </p:blipFill>
              <p:spPr>
                <a:xfrm>
                  <a:off x="685196" y="3545431"/>
                  <a:ext cx="71640" cy="18288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1" name="Ink 20">
                  <a:extLst>
                    <a:ext uri="{FF2B5EF4-FFF2-40B4-BE49-F238E27FC236}">
                      <a16:creationId xmlns:a16="http://schemas.microsoft.com/office/drawing/2014/main" id="{A5C5E938-0C9E-D81F-E847-37F85B009520}"/>
                    </a:ext>
                  </a:extLst>
                </p14:cNvPr>
                <p14:cNvContentPartPr/>
                <p14:nvPr/>
              </p14:nvContentPartPr>
              <p14:xfrm>
                <a:off x="663956" y="3488551"/>
                <a:ext cx="79200" cy="88200"/>
              </p14:xfrm>
            </p:contentPart>
          </mc:Choice>
          <mc:Fallback xmlns="">
            <p:pic>
              <p:nvPicPr>
                <p:cNvPr id="21" name="Ink 20">
                  <a:extLst>
                    <a:ext uri="{FF2B5EF4-FFF2-40B4-BE49-F238E27FC236}">
                      <a16:creationId xmlns:a16="http://schemas.microsoft.com/office/drawing/2014/main" id="{A5C5E938-0C9E-D81F-E847-37F85B009520}"/>
                    </a:ext>
                  </a:extLst>
                </p:cNvPr>
                <p:cNvPicPr/>
                <p:nvPr/>
              </p:nvPicPr>
              <p:blipFill>
                <a:blip r:embed="rId28"/>
                <a:stretch>
                  <a:fillRect/>
                </a:stretch>
              </p:blipFill>
              <p:spPr>
                <a:xfrm>
                  <a:off x="654956" y="3479551"/>
                  <a:ext cx="96840" cy="10584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2" name="Ink 21">
                  <a:extLst>
                    <a:ext uri="{FF2B5EF4-FFF2-40B4-BE49-F238E27FC236}">
                      <a16:creationId xmlns:a16="http://schemas.microsoft.com/office/drawing/2014/main" id="{690E7289-98F2-1A25-1F9C-523F6E37237F}"/>
                    </a:ext>
                  </a:extLst>
                </p14:cNvPr>
                <p14:cNvContentPartPr/>
                <p14:nvPr/>
              </p14:nvContentPartPr>
              <p14:xfrm>
                <a:off x="744956" y="3648751"/>
                <a:ext cx="41400" cy="30600"/>
              </p14:xfrm>
            </p:contentPart>
          </mc:Choice>
          <mc:Fallback xmlns="">
            <p:pic>
              <p:nvPicPr>
                <p:cNvPr id="22" name="Ink 21">
                  <a:extLst>
                    <a:ext uri="{FF2B5EF4-FFF2-40B4-BE49-F238E27FC236}">
                      <a16:creationId xmlns:a16="http://schemas.microsoft.com/office/drawing/2014/main" id="{690E7289-98F2-1A25-1F9C-523F6E37237F}"/>
                    </a:ext>
                  </a:extLst>
                </p:cNvPr>
                <p:cNvPicPr/>
                <p:nvPr/>
              </p:nvPicPr>
              <p:blipFill>
                <a:blip r:embed="rId30"/>
                <a:stretch>
                  <a:fillRect/>
                </a:stretch>
              </p:blipFill>
              <p:spPr>
                <a:xfrm>
                  <a:off x="735956" y="3640111"/>
                  <a:ext cx="59040" cy="4824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3" name="Ink 22">
                  <a:extLst>
                    <a:ext uri="{FF2B5EF4-FFF2-40B4-BE49-F238E27FC236}">
                      <a16:creationId xmlns:a16="http://schemas.microsoft.com/office/drawing/2014/main" id="{D5D501A3-09AC-0AAC-E8FF-932E4F161881}"/>
                    </a:ext>
                  </a:extLst>
                </p14:cNvPr>
                <p14:cNvContentPartPr/>
                <p14:nvPr/>
              </p14:nvContentPartPr>
              <p14:xfrm>
                <a:off x="811916" y="3537511"/>
                <a:ext cx="128160" cy="225000"/>
              </p14:xfrm>
            </p:contentPart>
          </mc:Choice>
          <mc:Fallback xmlns="">
            <p:pic>
              <p:nvPicPr>
                <p:cNvPr id="23" name="Ink 22">
                  <a:extLst>
                    <a:ext uri="{FF2B5EF4-FFF2-40B4-BE49-F238E27FC236}">
                      <a16:creationId xmlns:a16="http://schemas.microsoft.com/office/drawing/2014/main" id="{D5D501A3-09AC-0AAC-E8FF-932E4F161881}"/>
                    </a:ext>
                  </a:extLst>
                </p:cNvPr>
                <p:cNvPicPr/>
                <p:nvPr/>
              </p:nvPicPr>
              <p:blipFill>
                <a:blip r:embed="rId32"/>
                <a:stretch>
                  <a:fillRect/>
                </a:stretch>
              </p:blipFill>
              <p:spPr>
                <a:xfrm>
                  <a:off x="802916" y="3528871"/>
                  <a:ext cx="145800" cy="242640"/>
                </a:xfrm>
                <a:prstGeom prst="rect">
                  <a:avLst/>
                </a:prstGeom>
              </p:spPr>
            </p:pic>
          </mc:Fallback>
        </mc:AlternateContent>
      </p:grpSp>
      <p:grpSp>
        <p:nvGrpSpPr>
          <p:cNvPr id="41" name="Group 40">
            <a:extLst>
              <a:ext uri="{FF2B5EF4-FFF2-40B4-BE49-F238E27FC236}">
                <a16:creationId xmlns:a16="http://schemas.microsoft.com/office/drawing/2014/main" id="{90A30D5F-38E8-CD58-8175-DBB20ECCDC09}"/>
              </a:ext>
            </a:extLst>
          </p:cNvPr>
          <p:cNvGrpSpPr/>
          <p:nvPr/>
        </p:nvGrpSpPr>
        <p:grpSpPr>
          <a:xfrm>
            <a:off x="2570973" y="3428431"/>
            <a:ext cx="639720" cy="291960"/>
            <a:chOff x="1046973" y="3428431"/>
            <a:chExt cx="639720" cy="291960"/>
          </a:xfrm>
        </p:grpSpPr>
        <mc:AlternateContent xmlns:mc="http://schemas.openxmlformats.org/markup-compatibility/2006" xmlns:p14="http://schemas.microsoft.com/office/powerpoint/2010/main">
          <mc:Choice Requires="p14">
            <p:contentPart p14:bwMode="auto" r:id="rId33">
              <p14:nvContentPartPr>
                <p14:cNvPr id="33" name="Ink 32">
                  <a:extLst>
                    <a:ext uri="{FF2B5EF4-FFF2-40B4-BE49-F238E27FC236}">
                      <a16:creationId xmlns:a16="http://schemas.microsoft.com/office/drawing/2014/main" id="{62BA903A-7F19-071A-97EA-EC1E4FC4F0B2}"/>
                    </a:ext>
                  </a:extLst>
                </p14:cNvPr>
                <p14:cNvContentPartPr/>
                <p14:nvPr/>
              </p14:nvContentPartPr>
              <p14:xfrm>
                <a:off x="1050933" y="3534991"/>
                <a:ext cx="18000" cy="185400"/>
              </p14:xfrm>
            </p:contentPart>
          </mc:Choice>
          <mc:Fallback xmlns="">
            <p:pic>
              <p:nvPicPr>
                <p:cNvPr id="33" name="Ink 32">
                  <a:extLst>
                    <a:ext uri="{FF2B5EF4-FFF2-40B4-BE49-F238E27FC236}">
                      <a16:creationId xmlns:a16="http://schemas.microsoft.com/office/drawing/2014/main" id="{62BA903A-7F19-071A-97EA-EC1E4FC4F0B2}"/>
                    </a:ext>
                  </a:extLst>
                </p:cNvPr>
                <p:cNvPicPr/>
                <p:nvPr/>
              </p:nvPicPr>
              <p:blipFill>
                <a:blip r:embed="rId34"/>
                <a:stretch>
                  <a:fillRect/>
                </a:stretch>
              </p:blipFill>
              <p:spPr>
                <a:xfrm>
                  <a:off x="1042293" y="3526351"/>
                  <a:ext cx="35640" cy="20304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34" name="Ink 33">
                  <a:extLst>
                    <a:ext uri="{FF2B5EF4-FFF2-40B4-BE49-F238E27FC236}">
                      <a16:creationId xmlns:a16="http://schemas.microsoft.com/office/drawing/2014/main" id="{39A2FBFB-2DCB-1B4E-A01A-5DB236659049}"/>
                    </a:ext>
                  </a:extLst>
                </p14:cNvPr>
                <p14:cNvContentPartPr/>
                <p14:nvPr/>
              </p14:nvContentPartPr>
              <p14:xfrm>
                <a:off x="1046973" y="3536071"/>
                <a:ext cx="153360" cy="156960"/>
              </p14:xfrm>
            </p:contentPart>
          </mc:Choice>
          <mc:Fallback xmlns="">
            <p:pic>
              <p:nvPicPr>
                <p:cNvPr id="34" name="Ink 33">
                  <a:extLst>
                    <a:ext uri="{FF2B5EF4-FFF2-40B4-BE49-F238E27FC236}">
                      <a16:creationId xmlns:a16="http://schemas.microsoft.com/office/drawing/2014/main" id="{39A2FBFB-2DCB-1B4E-A01A-5DB236659049}"/>
                    </a:ext>
                  </a:extLst>
                </p:cNvPr>
                <p:cNvPicPr/>
                <p:nvPr/>
              </p:nvPicPr>
              <p:blipFill>
                <a:blip r:embed="rId36"/>
                <a:stretch>
                  <a:fillRect/>
                </a:stretch>
              </p:blipFill>
              <p:spPr>
                <a:xfrm>
                  <a:off x="1038333" y="3527431"/>
                  <a:ext cx="171000" cy="17460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35" name="Ink 34">
                  <a:extLst>
                    <a:ext uri="{FF2B5EF4-FFF2-40B4-BE49-F238E27FC236}">
                      <a16:creationId xmlns:a16="http://schemas.microsoft.com/office/drawing/2014/main" id="{62BFB398-850B-A175-7BD7-C91CB5685101}"/>
                    </a:ext>
                  </a:extLst>
                </p14:cNvPr>
                <p14:cNvContentPartPr/>
                <p14:nvPr/>
              </p14:nvContentPartPr>
              <p14:xfrm>
                <a:off x="1268013" y="3510871"/>
                <a:ext cx="101880" cy="151200"/>
              </p14:xfrm>
            </p:contentPart>
          </mc:Choice>
          <mc:Fallback xmlns="">
            <p:pic>
              <p:nvPicPr>
                <p:cNvPr id="35" name="Ink 34">
                  <a:extLst>
                    <a:ext uri="{FF2B5EF4-FFF2-40B4-BE49-F238E27FC236}">
                      <a16:creationId xmlns:a16="http://schemas.microsoft.com/office/drawing/2014/main" id="{62BFB398-850B-A175-7BD7-C91CB5685101}"/>
                    </a:ext>
                  </a:extLst>
                </p:cNvPr>
                <p:cNvPicPr/>
                <p:nvPr/>
              </p:nvPicPr>
              <p:blipFill>
                <a:blip r:embed="rId38"/>
                <a:stretch>
                  <a:fillRect/>
                </a:stretch>
              </p:blipFill>
              <p:spPr>
                <a:xfrm>
                  <a:off x="1259013" y="3502231"/>
                  <a:ext cx="119520" cy="16884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36" name="Ink 35">
                  <a:extLst>
                    <a:ext uri="{FF2B5EF4-FFF2-40B4-BE49-F238E27FC236}">
                      <a16:creationId xmlns:a16="http://schemas.microsoft.com/office/drawing/2014/main" id="{3A199037-05DC-40FF-3074-2D3764430D3B}"/>
                    </a:ext>
                  </a:extLst>
                </p14:cNvPr>
                <p14:cNvContentPartPr/>
                <p14:nvPr/>
              </p14:nvContentPartPr>
              <p14:xfrm>
                <a:off x="1289253" y="3596911"/>
                <a:ext cx="47160" cy="14760"/>
              </p14:xfrm>
            </p:contentPart>
          </mc:Choice>
          <mc:Fallback xmlns="">
            <p:pic>
              <p:nvPicPr>
                <p:cNvPr id="36" name="Ink 35">
                  <a:extLst>
                    <a:ext uri="{FF2B5EF4-FFF2-40B4-BE49-F238E27FC236}">
                      <a16:creationId xmlns:a16="http://schemas.microsoft.com/office/drawing/2014/main" id="{3A199037-05DC-40FF-3074-2D3764430D3B}"/>
                    </a:ext>
                  </a:extLst>
                </p:cNvPr>
                <p:cNvPicPr/>
                <p:nvPr/>
              </p:nvPicPr>
              <p:blipFill>
                <a:blip r:embed="rId40"/>
                <a:stretch>
                  <a:fillRect/>
                </a:stretch>
              </p:blipFill>
              <p:spPr>
                <a:xfrm>
                  <a:off x="1280613" y="3587911"/>
                  <a:ext cx="64800" cy="3240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37" name="Ink 36">
                  <a:extLst>
                    <a:ext uri="{FF2B5EF4-FFF2-40B4-BE49-F238E27FC236}">
                      <a16:creationId xmlns:a16="http://schemas.microsoft.com/office/drawing/2014/main" id="{8C58E2AA-7B61-6580-DA8A-C733C685EECC}"/>
                    </a:ext>
                  </a:extLst>
                </p14:cNvPr>
                <p14:cNvContentPartPr/>
                <p14:nvPr/>
              </p14:nvContentPartPr>
              <p14:xfrm>
                <a:off x="1433253" y="3468031"/>
                <a:ext cx="11520" cy="146520"/>
              </p14:xfrm>
            </p:contentPart>
          </mc:Choice>
          <mc:Fallback xmlns="">
            <p:pic>
              <p:nvPicPr>
                <p:cNvPr id="37" name="Ink 36">
                  <a:extLst>
                    <a:ext uri="{FF2B5EF4-FFF2-40B4-BE49-F238E27FC236}">
                      <a16:creationId xmlns:a16="http://schemas.microsoft.com/office/drawing/2014/main" id="{8C58E2AA-7B61-6580-DA8A-C733C685EECC}"/>
                    </a:ext>
                  </a:extLst>
                </p:cNvPr>
                <p:cNvPicPr/>
                <p:nvPr/>
              </p:nvPicPr>
              <p:blipFill>
                <a:blip r:embed="rId42"/>
                <a:stretch>
                  <a:fillRect/>
                </a:stretch>
              </p:blipFill>
              <p:spPr>
                <a:xfrm>
                  <a:off x="1424253" y="3459391"/>
                  <a:ext cx="29160" cy="16416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38" name="Ink 37">
                  <a:extLst>
                    <a:ext uri="{FF2B5EF4-FFF2-40B4-BE49-F238E27FC236}">
                      <a16:creationId xmlns:a16="http://schemas.microsoft.com/office/drawing/2014/main" id="{C7686581-42E5-C187-469F-79C715B80D82}"/>
                    </a:ext>
                  </a:extLst>
                </p14:cNvPr>
                <p14:cNvContentPartPr/>
                <p14:nvPr/>
              </p14:nvContentPartPr>
              <p14:xfrm>
                <a:off x="1419213" y="3453631"/>
                <a:ext cx="74520" cy="200880"/>
              </p14:xfrm>
            </p:contentPart>
          </mc:Choice>
          <mc:Fallback xmlns="">
            <p:pic>
              <p:nvPicPr>
                <p:cNvPr id="38" name="Ink 37">
                  <a:extLst>
                    <a:ext uri="{FF2B5EF4-FFF2-40B4-BE49-F238E27FC236}">
                      <a16:creationId xmlns:a16="http://schemas.microsoft.com/office/drawing/2014/main" id="{C7686581-42E5-C187-469F-79C715B80D82}"/>
                    </a:ext>
                  </a:extLst>
                </p:cNvPr>
                <p:cNvPicPr/>
                <p:nvPr/>
              </p:nvPicPr>
              <p:blipFill>
                <a:blip r:embed="rId44"/>
                <a:stretch>
                  <a:fillRect/>
                </a:stretch>
              </p:blipFill>
              <p:spPr>
                <a:xfrm>
                  <a:off x="1410213" y="3444631"/>
                  <a:ext cx="92160" cy="21852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39" name="Ink 38">
                  <a:extLst>
                    <a:ext uri="{FF2B5EF4-FFF2-40B4-BE49-F238E27FC236}">
                      <a16:creationId xmlns:a16="http://schemas.microsoft.com/office/drawing/2014/main" id="{68C34AF9-44B7-6690-460A-FD0D208C14B2}"/>
                    </a:ext>
                  </a:extLst>
                </p14:cNvPr>
                <p14:cNvContentPartPr/>
                <p14:nvPr/>
              </p14:nvContentPartPr>
              <p14:xfrm>
                <a:off x="1570413" y="3448231"/>
                <a:ext cx="25920" cy="186840"/>
              </p14:xfrm>
            </p:contentPart>
          </mc:Choice>
          <mc:Fallback xmlns="">
            <p:pic>
              <p:nvPicPr>
                <p:cNvPr id="39" name="Ink 38">
                  <a:extLst>
                    <a:ext uri="{FF2B5EF4-FFF2-40B4-BE49-F238E27FC236}">
                      <a16:creationId xmlns:a16="http://schemas.microsoft.com/office/drawing/2014/main" id="{68C34AF9-44B7-6690-460A-FD0D208C14B2}"/>
                    </a:ext>
                  </a:extLst>
                </p:cNvPr>
                <p:cNvPicPr/>
                <p:nvPr/>
              </p:nvPicPr>
              <p:blipFill>
                <a:blip r:embed="rId46"/>
                <a:stretch>
                  <a:fillRect/>
                </a:stretch>
              </p:blipFill>
              <p:spPr>
                <a:xfrm>
                  <a:off x="1561773" y="3439591"/>
                  <a:ext cx="43560" cy="20448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40" name="Ink 39">
                  <a:extLst>
                    <a:ext uri="{FF2B5EF4-FFF2-40B4-BE49-F238E27FC236}">
                      <a16:creationId xmlns:a16="http://schemas.microsoft.com/office/drawing/2014/main" id="{2672DAEF-7FB5-2013-31E0-6891EBE01509}"/>
                    </a:ext>
                  </a:extLst>
                </p14:cNvPr>
                <p14:cNvContentPartPr/>
                <p14:nvPr/>
              </p14:nvContentPartPr>
              <p14:xfrm>
                <a:off x="1531893" y="3428431"/>
                <a:ext cx="154800" cy="97920"/>
              </p14:xfrm>
            </p:contentPart>
          </mc:Choice>
          <mc:Fallback xmlns="">
            <p:pic>
              <p:nvPicPr>
                <p:cNvPr id="40" name="Ink 39">
                  <a:extLst>
                    <a:ext uri="{FF2B5EF4-FFF2-40B4-BE49-F238E27FC236}">
                      <a16:creationId xmlns:a16="http://schemas.microsoft.com/office/drawing/2014/main" id="{2672DAEF-7FB5-2013-31E0-6891EBE01509}"/>
                    </a:ext>
                  </a:extLst>
                </p:cNvPr>
                <p:cNvPicPr/>
                <p:nvPr/>
              </p:nvPicPr>
              <p:blipFill>
                <a:blip r:embed="rId48"/>
                <a:stretch>
                  <a:fillRect/>
                </a:stretch>
              </p:blipFill>
              <p:spPr>
                <a:xfrm>
                  <a:off x="1522893" y="3419791"/>
                  <a:ext cx="172440" cy="115560"/>
                </a:xfrm>
                <a:prstGeom prst="rect">
                  <a:avLst/>
                </a:prstGeom>
              </p:spPr>
            </p:pic>
          </mc:Fallback>
        </mc:AlternateContent>
      </p:grpSp>
      <p:grpSp>
        <p:nvGrpSpPr>
          <p:cNvPr id="51" name="Group 50">
            <a:extLst>
              <a:ext uri="{FF2B5EF4-FFF2-40B4-BE49-F238E27FC236}">
                <a16:creationId xmlns:a16="http://schemas.microsoft.com/office/drawing/2014/main" id="{E892F138-B6E5-1656-4B27-8EA3BBFE235E}"/>
              </a:ext>
            </a:extLst>
          </p:cNvPr>
          <p:cNvGrpSpPr/>
          <p:nvPr/>
        </p:nvGrpSpPr>
        <p:grpSpPr>
          <a:xfrm>
            <a:off x="2435253" y="4299631"/>
            <a:ext cx="311760" cy="183600"/>
            <a:chOff x="911253" y="4299631"/>
            <a:chExt cx="311760" cy="183600"/>
          </a:xfrm>
        </p:grpSpPr>
        <mc:AlternateContent xmlns:mc="http://schemas.openxmlformats.org/markup-compatibility/2006" xmlns:p14="http://schemas.microsoft.com/office/powerpoint/2010/main">
          <mc:Choice Requires="p14">
            <p:contentPart p14:bwMode="auto" r:id="rId49">
              <p14:nvContentPartPr>
                <p14:cNvPr id="42" name="Ink 41">
                  <a:extLst>
                    <a:ext uri="{FF2B5EF4-FFF2-40B4-BE49-F238E27FC236}">
                      <a16:creationId xmlns:a16="http://schemas.microsoft.com/office/drawing/2014/main" id="{7C9B542F-380F-D358-FC2E-74A4CBA90BB4}"/>
                    </a:ext>
                  </a:extLst>
                </p14:cNvPr>
                <p14:cNvContentPartPr/>
                <p14:nvPr/>
              </p14:nvContentPartPr>
              <p14:xfrm>
                <a:off x="924213" y="4333471"/>
                <a:ext cx="10440" cy="149760"/>
              </p14:xfrm>
            </p:contentPart>
          </mc:Choice>
          <mc:Fallback xmlns="">
            <p:pic>
              <p:nvPicPr>
                <p:cNvPr id="42" name="Ink 41">
                  <a:extLst>
                    <a:ext uri="{FF2B5EF4-FFF2-40B4-BE49-F238E27FC236}">
                      <a16:creationId xmlns:a16="http://schemas.microsoft.com/office/drawing/2014/main" id="{7C9B542F-380F-D358-FC2E-74A4CBA90BB4}"/>
                    </a:ext>
                  </a:extLst>
                </p:cNvPr>
                <p:cNvPicPr/>
                <p:nvPr/>
              </p:nvPicPr>
              <p:blipFill>
                <a:blip r:embed="rId50"/>
                <a:stretch>
                  <a:fillRect/>
                </a:stretch>
              </p:blipFill>
              <p:spPr>
                <a:xfrm>
                  <a:off x="915213" y="4324831"/>
                  <a:ext cx="28080" cy="16740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43" name="Ink 42">
                  <a:extLst>
                    <a:ext uri="{FF2B5EF4-FFF2-40B4-BE49-F238E27FC236}">
                      <a16:creationId xmlns:a16="http://schemas.microsoft.com/office/drawing/2014/main" id="{A88C2D18-4A6C-E0DA-36A7-83AA5528A930}"/>
                    </a:ext>
                  </a:extLst>
                </p14:cNvPr>
                <p14:cNvContentPartPr/>
                <p14:nvPr/>
              </p14:nvContentPartPr>
              <p14:xfrm>
                <a:off x="924213" y="4299631"/>
                <a:ext cx="102240" cy="60840"/>
              </p14:xfrm>
            </p:contentPart>
          </mc:Choice>
          <mc:Fallback xmlns="">
            <p:pic>
              <p:nvPicPr>
                <p:cNvPr id="43" name="Ink 42">
                  <a:extLst>
                    <a:ext uri="{FF2B5EF4-FFF2-40B4-BE49-F238E27FC236}">
                      <a16:creationId xmlns:a16="http://schemas.microsoft.com/office/drawing/2014/main" id="{A88C2D18-4A6C-E0DA-36A7-83AA5528A930}"/>
                    </a:ext>
                  </a:extLst>
                </p:cNvPr>
                <p:cNvPicPr/>
                <p:nvPr/>
              </p:nvPicPr>
              <p:blipFill>
                <a:blip r:embed="rId52"/>
                <a:stretch>
                  <a:fillRect/>
                </a:stretch>
              </p:blipFill>
              <p:spPr>
                <a:xfrm>
                  <a:off x="915213" y="4290991"/>
                  <a:ext cx="119880" cy="7848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44" name="Ink 43">
                  <a:extLst>
                    <a:ext uri="{FF2B5EF4-FFF2-40B4-BE49-F238E27FC236}">
                      <a16:creationId xmlns:a16="http://schemas.microsoft.com/office/drawing/2014/main" id="{53D6E25E-2F30-B8BE-3C4F-295F4947F906}"/>
                    </a:ext>
                  </a:extLst>
                </p14:cNvPr>
                <p14:cNvContentPartPr/>
                <p14:nvPr/>
              </p14:nvContentPartPr>
              <p14:xfrm>
                <a:off x="911253" y="4391791"/>
                <a:ext cx="106920" cy="49320"/>
              </p14:xfrm>
            </p:contentPart>
          </mc:Choice>
          <mc:Fallback xmlns="">
            <p:pic>
              <p:nvPicPr>
                <p:cNvPr id="44" name="Ink 43">
                  <a:extLst>
                    <a:ext uri="{FF2B5EF4-FFF2-40B4-BE49-F238E27FC236}">
                      <a16:creationId xmlns:a16="http://schemas.microsoft.com/office/drawing/2014/main" id="{53D6E25E-2F30-B8BE-3C4F-295F4947F906}"/>
                    </a:ext>
                  </a:extLst>
                </p:cNvPr>
                <p:cNvPicPr/>
                <p:nvPr/>
              </p:nvPicPr>
              <p:blipFill>
                <a:blip r:embed="rId54"/>
                <a:stretch>
                  <a:fillRect/>
                </a:stretch>
              </p:blipFill>
              <p:spPr>
                <a:xfrm>
                  <a:off x="902613" y="4382791"/>
                  <a:ext cx="124560" cy="6696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45" name="Ink 44">
                  <a:extLst>
                    <a:ext uri="{FF2B5EF4-FFF2-40B4-BE49-F238E27FC236}">
                      <a16:creationId xmlns:a16="http://schemas.microsoft.com/office/drawing/2014/main" id="{25BC3504-36C7-CED6-F07B-67AC572A3959}"/>
                    </a:ext>
                  </a:extLst>
                </p14:cNvPr>
                <p14:cNvContentPartPr/>
                <p14:nvPr/>
              </p14:nvContentPartPr>
              <p14:xfrm>
                <a:off x="1063893" y="4333831"/>
                <a:ext cx="159120" cy="132480"/>
              </p14:xfrm>
            </p:contentPart>
          </mc:Choice>
          <mc:Fallback xmlns="">
            <p:pic>
              <p:nvPicPr>
                <p:cNvPr id="45" name="Ink 44">
                  <a:extLst>
                    <a:ext uri="{FF2B5EF4-FFF2-40B4-BE49-F238E27FC236}">
                      <a16:creationId xmlns:a16="http://schemas.microsoft.com/office/drawing/2014/main" id="{25BC3504-36C7-CED6-F07B-67AC572A3959}"/>
                    </a:ext>
                  </a:extLst>
                </p:cNvPr>
                <p:cNvPicPr/>
                <p:nvPr/>
              </p:nvPicPr>
              <p:blipFill>
                <a:blip r:embed="rId56"/>
                <a:stretch>
                  <a:fillRect/>
                </a:stretch>
              </p:blipFill>
              <p:spPr>
                <a:xfrm>
                  <a:off x="1054893" y="4325191"/>
                  <a:ext cx="176760" cy="150120"/>
                </a:xfrm>
                <a:prstGeom prst="rect">
                  <a:avLst/>
                </a:prstGeom>
              </p:spPr>
            </p:pic>
          </mc:Fallback>
        </mc:AlternateContent>
      </p:grpSp>
      <p:grpSp>
        <p:nvGrpSpPr>
          <p:cNvPr id="58" name="Group 57">
            <a:extLst>
              <a:ext uri="{FF2B5EF4-FFF2-40B4-BE49-F238E27FC236}">
                <a16:creationId xmlns:a16="http://schemas.microsoft.com/office/drawing/2014/main" id="{C106A390-7C8F-C342-CF13-4F74FB07AD62}"/>
              </a:ext>
            </a:extLst>
          </p:cNvPr>
          <p:cNvGrpSpPr/>
          <p:nvPr/>
        </p:nvGrpSpPr>
        <p:grpSpPr>
          <a:xfrm>
            <a:off x="2795613" y="4196671"/>
            <a:ext cx="488880" cy="244440"/>
            <a:chOff x="1271613" y="4196671"/>
            <a:chExt cx="488880" cy="244440"/>
          </a:xfrm>
        </p:grpSpPr>
        <mc:AlternateContent xmlns:mc="http://schemas.openxmlformats.org/markup-compatibility/2006" xmlns:p14="http://schemas.microsoft.com/office/powerpoint/2010/main">
          <mc:Choice Requires="p14">
            <p:contentPart p14:bwMode="auto" r:id="rId57">
              <p14:nvContentPartPr>
                <p14:cNvPr id="52" name="Ink 51">
                  <a:extLst>
                    <a:ext uri="{FF2B5EF4-FFF2-40B4-BE49-F238E27FC236}">
                      <a16:creationId xmlns:a16="http://schemas.microsoft.com/office/drawing/2014/main" id="{53A86572-85BF-33F1-D921-8D3374515F36}"/>
                    </a:ext>
                  </a:extLst>
                </p14:cNvPr>
                <p14:cNvContentPartPr/>
                <p14:nvPr/>
              </p14:nvContentPartPr>
              <p14:xfrm>
                <a:off x="1271613" y="4271551"/>
                <a:ext cx="100080" cy="164880"/>
              </p14:xfrm>
            </p:contentPart>
          </mc:Choice>
          <mc:Fallback xmlns="">
            <p:pic>
              <p:nvPicPr>
                <p:cNvPr id="52" name="Ink 51">
                  <a:extLst>
                    <a:ext uri="{FF2B5EF4-FFF2-40B4-BE49-F238E27FC236}">
                      <a16:creationId xmlns:a16="http://schemas.microsoft.com/office/drawing/2014/main" id="{53A86572-85BF-33F1-D921-8D3374515F36}"/>
                    </a:ext>
                  </a:extLst>
                </p:cNvPr>
                <p:cNvPicPr/>
                <p:nvPr/>
              </p:nvPicPr>
              <p:blipFill>
                <a:blip r:embed="rId58"/>
                <a:stretch>
                  <a:fillRect/>
                </a:stretch>
              </p:blipFill>
              <p:spPr>
                <a:xfrm>
                  <a:off x="1262973" y="4262551"/>
                  <a:ext cx="117720" cy="18252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53" name="Ink 52">
                  <a:extLst>
                    <a:ext uri="{FF2B5EF4-FFF2-40B4-BE49-F238E27FC236}">
                      <a16:creationId xmlns:a16="http://schemas.microsoft.com/office/drawing/2014/main" id="{CC22063B-1F72-3CDA-E87B-9DF885EA8BCB}"/>
                    </a:ext>
                  </a:extLst>
                </p14:cNvPr>
                <p14:cNvContentPartPr/>
                <p14:nvPr/>
              </p14:nvContentPartPr>
              <p14:xfrm>
                <a:off x="1394733" y="4274071"/>
                <a:ext cx="73800" cy="167040"/>
              </p14:xfrm>
            </p:contentPart>
          </mc:Choice>
          <mc:Fallback xmlns="">
            <p:pic>
              <p:nvPicPr>
                <p:cNvPr id="53" name="Ink 52">
                  <a:extLst>
                    <a:ext uri="{FF2B5EF4-FFF2-40B4-BE49-F238E27FC236}">
                      <a16:creationId xmlns:a16="http://schemas.microsoft.com/office/drawing/2014/main" id="{CC22063B-1F72-3CDA-E87B-9DF885EA8BCB}"/>
                    </a:ext>
                  </a:extLst>
                </p:cNvPr>
                <p:cNvPicPr/>
                <p:nvPr/>
              </p:nvPicPr>
              <p:blipFill>
                <a:blip r:embed="rId60"/>
                <a:stretch>
                  <a:fillRect/>
                </a:stretch>
              </p:blipFill>
              <p:spPr>
                <a:xfrm>
                  <a:off x="1385733" y="4265071"/>
                  <a:ext cx="91440" cy="18468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54" name="Ink 53">
                  <a:extLst>
                    <a:ext uri="{FF2B5EF4-FFF2-40B4-BE49-F238E27FC236}">
                      <a16:creationId xmlns:a16="http://schemas.microsoft.com/office/drawing/2014/main" id="{BE94A3FF-0B2C-ABDE-7BFB-483DB5CC76B4}"/>
                    </a:ext>
                  </a:extLst>
                </p14:cNvPr>
                <p14:cNvContentPartPr/>
                <p14:nvPr/>
              </p14:nvContentPartPr>
              <p14:xfrm>
                <a:off x="1388253" y="4335991"/>
                <a:ext cx="88200" cy="38160"/>
              </p14:xfrm>
            </p:contentPart>
          </mc:Choice>
          <mc:Fallback xmlns="">
            <p:pic>
              <p:nvPicPr>
                <p:cNvPr id="54" name="Ink 53">
                  <a:extLst>
                    <a:ext uri="{FF2B5EF4-FFF2-40B4-BE49-F238E27FC236}">
                      <a16:creationId xmlns:a16="http://schemas.microsoft.com/office/drawing/2014/main" id="{BE94A3FF-0B2C-ABDE-7BFB-483DB5CC76B4}"/>
                    </a:ext>
                  </a:extLst>
                </p:cNvPr>
                <p:cNvPicPr/>
                <p:nvPr/>
              </p:nvPicPr>
              <p:blipFill>
                <a:blip r:embed="rId62"/>
                <a:stretch>
                  <a:fillRect/>
                </a:stretch>
              </p:blipFill>
              <p:spPr>
                <a:xfrm>
                  <a:off x="1379613" y="4327351"/>
                  <a:ext cx="105840" cy="5580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55" name="Ink 54">
                  <a:extLst>
                    <a:ext uri="{FF2B5EF4-FFF2-40B4-BE49-F238E27FC236}">
                      <a16:creationId xmlns:a16="http://schemas.microsoft.com/office/drawing/2014/main" id="{87AB35A5-935B-F102-196E-83F355105627}"/>
                    </a:ext>
                  </a:extLst>
                </p14:cNvPr>
                <p14:cNvContentPartPr/>
                <p14:nvPr/>
              </p14:nvContentPartPr>
              <p14:xfrm>
                <a:off x="1528653" y="4196671"/>
                <a:ext cx="81720" cy="166320"/>
              </p14:xfrm>
            </p:contentPart>
          </mc:Choice>
          <mc:Fallback xmlns="">
            <p:pic>
              <p:nvPicPr>
                <p:cNvPr id="55" name="Ink 54">
                  <a:extLst>
                    <a:ext uri="{FF2B5EF4-FFF2-40B4-BE49-F238E27FC236}">
                      <a16:creationId xmlns:a16="http://schemas.microsoft.com/office/drawing/2014/main" id="{87AB35A5-935B-F102-196E-83F355105627}"/>
                    </a:ext>
                  </a:extLst>
                </p:cNvPr>
                <p:cNvPicPr/>
                <p:nvPr/>
              </p:nvPicPr>
              <p:blipFill>
                <a:blip r:embed="rId64"/>
                <a:stretch>
                  <a:fillRect/>
                </a:stretch>
              </p:blipFill>
              <p:spPr>
                <a:xfrm>
                  <a:off x="1519653" y="4188031"/>
                  <a:ext cx="99360" cy="18396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56" name="Ink 55">
                  <a:extLst>
                    <a:ext uri="{FF2B5EF4-FFF2-40B4-BE49-F238E27FC236}">
                      <a16:creationId xmlns:a16="http://schemas.microsoft.com/office/drawing/2014/main" id="{8307BB32-2A7C-5216-5A2F-D8F1AB9E504F}"/>
                    </a:ext>
                  </a:extLst>
                </p14:cNvPr>
                <p14:cNvContentPartPr/>
                <p14:nvPr/>
              </p14:nvContentPartPr>
              <p14:xfrm>
                <a:off x="1657533" y="4222951"/>
                <a:ext cx="14040" cy="158400"/>
              </p14:xfrm>
            </p:contentPart>
          </mc:Choice>
          <mc:Fallback xmlns="">
            <p:pic>
              <p:nvPicPr>
                <p:cNvPr id="56" name="Ink 55">
                  <a:extLst>
                    <a:ext uri="{FF2B5EF4-FFF2-40B4-BE49-F238E27FC236}">
                      <a16:creationId xmlns:a16="http://schemas.microsoft.com/office/drawing/2014/main" id="{8307BB32-2A7C-5216-5A2F-D8F1AB9E504F}"/>
                    </a:ext>
                  </a:extLst>
                </p:cNvPr>
                <p:cNvPicPr/>
                <p:nvPr/>
              </p:nvPicPr>
              <p:blipFill>
                <a:blip r:embed="rId66"/>
                <a:stretch>
                  <a:fillRect/>
                </a:stretch>
              </p:blipFill>
              <p:spPr>
                <a:xfrm>
                  <a:off x="1648893" y="4214311"/>
                  <a:ext cx="31680" cy="17604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57" name="Ink 56">
                  <a:extLst>
                    <a:ext uri="{FF2B5EF4-FFF2-40B4-BE49-F238E27FC236}">
                      <a16:creationId xmlns:a16="http://schemas.microsoft.com/office/drawing/2014/main" id="{A77DA343-1E91-A290-F51D-9B94E1E19A7C}"/>
                    </a:ext>
                  </a:extLst>
                </p14:cNvPr>
                <p14:cNvContentPartPr/>
                <p14:nvPr/>
              </p14:nvContentPartPr>
              <p14:xfrm>
                <a:off x="1663293" y="4212151"/>
                <a:ext cx="97200" cy="108720"/>
              </p14:xfrm>
            </p:contentPart>
          </mc:Choice>
          <mc:Fallback xmlns="">
            <p:pic>
              <p:nvPicPr>
                <p:cNvPr id="57" name="Ink 56">
                  <a:extLst>
                    <a:ext uri="{FF2B5EF4-FFF2-40B4-BE49-F238E27FC236}">
                      <a16:creationId xmlns:a16="http://schemas.microsoft.com/office/drawing/2014/main" id="{A77DA343-1E91-A290-F51D-9B94E1E19A7C}"/>
                    </a:ext>
                  </a:extLst>
                </p:cNvPr>
                <p:cNvPicPr/>
                <p:nvPr/>
              </p:nvPicPr>
              <p:blipFill>
                <a:blip r:embed="rId68"/>
                <a:stretch>
                  <a:fillRect/>
                </a:stretch>
              </p:blipFill>
              <p:spPr>
                <a:xfrm>
                  <a:off x="1654293" y="4203151"/>
                  <a:ext cx="114840" cy="126360"/>
                </a:xfrm>
                <a:prstGeom prst="rect">
                  <a:avLst/>
                </a:prstGeom>
              </p:spPr>
            </p:pic>
          </mc:Fallback>
        </mc:AlternateContent>
      </p:grpSp>
      <p:grpSp>
        <p:nvGrpSpPr>
          <p:cNvPr id="72" name="Group 71">
            <a:extLst>
              <a:ext uri="{FF2B5EF4-FFF2-40B4-BE49-F238E27FC236}">
                <a16:creationId xmlns:a16="http://schemas.microsoft.com/office/drawing/2014/main" id="{48085234-74B5-727D-A5C3-14CADD1DF52D}"/>
              </a:ext>
            </a:extLst>
          </p:cNvPr>
          <p:cNvGrpSpPr/>
          <p:nvPr/>
        </p:nvGrpSpPr>
        <p:grpSpPr>
          <a:xfrm>
            <a:off x="2334453" y="5084431"/>
            <a:ext cx="885960" cy="315000"/>
            <a:chOff x="810453" y="5084431"/>
            <a:chExt cx="885960" cy="315000"/>
          </a:xfrm>
        </p:grpSpPr>
        <mc:AlternateContent xmlns:mc="http://schemas.openxmlformats.org/markup-compatibility/2006" xmlns:p14="http://schemas.microsoft.com/office/powerpoint/2010/main">
          <mc:Choice Requires="p14">
            <p:contentPart p14:bwMode="auto" r:id="rId69">
              <p14:nvContentPartPr>
                <p14:cNvPr id="59" name="Ink 58">
                  <a:extLst>
                    <a:ext uri="{FF2B5EF4-FFF2-40B4-BE49-F238E27FC236}">
                      <a16:creationId xmlns:a16="http://schemas.microsoft.com/office/drawing/2014/main" id="{F2490F12-B3C6-78DD-489A-204B7A63F452}"/>
                    </a:ext>
                  </a:extLst>
                </p14:cNvPr>
                <p14:cNvContentPartPr/>
                <p14:nvPr/>
              </p14:nvContentPartPr>
              <p14:xfrm>
                <a:off x="828453" y="5185591"/>
                <a:ext cx="36000" cy="213840"/>
              </p14:xfrm>
            </p:contentPart>
          </mc:Choice>
          <mc:Fallback xmlns="">
            <p:pic>
              <p:nvPicPr>
                <p:cNvPr id="59" name="Ink 58">
                  <a:extLst>
                    <a:ext uri="{FF2B5EF4-FFF2-40B4-BE49-F238E27FC236}">
                      <a16:creationId xmlns:a16="http://schemas.microsoft.com/office/drawing/2014/main" id="{F2490F12-B3C6-78DD-489A-204B7A63F452}"/>
                    </a:ext>
                  </a:extLst>
                </p:cNvPr>
                <p:cNvPicPr/>
                <p:nvPr/>
              </p:nvPicPr>
              <p:blipFill>
                <a:blip r:embed="rId70"/>
                <a:stretch>
                  <a:fillRect/>
                </a:stretch>
              </p:blipFill>
              <p:spPr>
                <a:xfrm>
                  <a:off x="819453" y="5176591"/>
                  <a:ext cx="53640" cy="23148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60" name="Ink 59">
                  <a:extLst>
                    <a:ext uri="{FF2B5EF4-FFF2-40B4-BE49-F238E27FC236}">
                      <a16:creationId xmlns:a16="http://schemas.microsoft.com/office/drawing/2014/main" id="{C9CFC5DA-12E6-0A5C-942D-C8D1A7C50FF2}"/>
                    </a:ext>
                  </a:extLst>
                </p14:cNvPr>
                <p14:cNvContentPartPr/>
                <p14:nvPr/>
              </p14:nvContentPartPr>
              <p14:xfrm>
                <a:off x="810453" y="5184511"/>
                <a:ext cx="102240" cy="72000"/>
              </p14:xfrm>
            </p:contentPart>
          </mc:Choice>
          <mc:Fallback xmlns="">
            <p:pic>
              <p:nvPicPr>
                <p:cNvPr id="60" name="Ink 59">
                  <a:extLst>
                    <a:ext uri="{FF2B5EF4-FFF2-40B4-BE49-F238E27FC236}">
                      <a16:creationId xmlns:a16="http://schemas.microsoft.com/office/drawing/2014/main" id="{C9CFC5DA-12E6-0A5C-942D-C8D1A7C50FF2}"/>
                    </a:ext>
                  </a:extLst>
                </p:cNvPr>
                <p:cNvPicPr/>
                <p:nvPr/>
              </p:nvPicPr>
              <p:blipFill>
                <a:blip r:embed="rId72"/>
                <a:stretch>
                  <a:fillRect/>
                </a:stretch>
              </p:blipFill>
              <p:spPr>
                <a:xfrm>
                  <a:off x="801453" y="5175871"/>
                  <a:ext cx="119880" cy="8964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61" name="Ink 60">
                  <a:extLst>
                    <a:ext uri="{FF2B5EF4-FFF2-40B4-BE49-F238E27FC236}">
                      <a16:creationId xmlns:a16="http://schemas.microsoft.com/office/drawing/2014/main" id="{84B94601-CCA3-9735-BAEF-0590037646F5}"/>
                    </a:ext>
                  </a:extLst>
                </p14:cNvPr>
                <p14:cNvContentPartPr/>
                <p14:nvPr/>
              </p14:nvContentPartPr>
              <p14:xfrm>
                <a:off x="837453" y="5288191"/>
                <a:ext cx="83520" cy="37800"/>
              </p14:xfrm>
            </p:contentPart>
          </mc:Choice>
          <mc:Fallback xmlns="">
            <p:pic>
              <p:nvPicPr>
                <p:cNvPr id="61" name="Ink 60">
                  <a:extLst>
                    <a:ext uri="{FF2B5EF4-FFF2-40B4-BE49-F238E27FC236}">
                      <a16:creationId xmlns:a16="http://schemas.microsoft.com/office/drawing/2014/main" id="{84B94601-CCA3-9735-BAEF-0590037646F5}"/>
                    </a:ext>
                  </a:extLst>
                </p:cNvPr>
                <p:cNvPicPr/>
                <p:nvPr/>
              </p:nvPicPr>
              <p:blipFill>
                <a:blip r:embed="rId74"/>
                <a:stretch>
                  <a:fillRect/>
                </a:stretch>
              </p:blipFill>
              <p:spPr>
                <a:xfrm>
                  <a:off x="828813" y="5279551"/>
                  <a:ext cx="101160" cy="5544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62" name="Ink 61">
                  <a:extLst>
                    <a:ext uri="{FF2B5EF4-FFF2-40B4-BE49-F238E27FC236}">
                      <a16:creationId xmlns:a16="http://schemas.microsoft.com/office/drawing/2014/main" id="{D8BE1CF9-B235-260F-34DC-1761E19F9AE7}"/>
                    </a:ext>
                  </a:extLst>
                </p14:cNvPr>
                <p14:cNvContentPartPr/>
                <p14:nvPr/>
              </p14:nvContentPartPr>
              <p14:xfrm>
                <a:off x="940053" y="5208631"/>
                <a:ext cx="132840" cy="140400"/>
              </p14:xfrm>
            </p:contentPart>
          </mc:Choice>
          <mc:Fallback xmlns="">
            <p:pic>
              <p:nvPicPr>
                <p:cNvPr id="62" name="Ink 61">
                  <a:extLst>
                    <a:ext uri="{FF2B5EF4-FFF2-40B4-BE49-F238E27FC236}">
                      <a16:creationId xmlns:a16="http://schemas.microsoft.com/office/drawing/2014/main" id="{D8BE1CF9-B235-260F-34DC-1761E19F9AE7}"/>
                    </a:ext>
                  </a:extLst>
                </p:cNvPr>
                <p:cNvPicPr/>
                <p:nvPr/>
              </p:nvPicPr>
              <p:blipFill>
                <a:blip r:embed="rId76"/>
                <a:stretch>
                  <a:fillRect/>
                </a:stretch>
              </p:blipFill>
              <p:spPr>
                <a:xfrm>
                  <a:off x="931053" y="5199631"/>
                  <a:ext cx="150480" cy="15804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64" name="Ink 63">
                  <a:extLst>
                    <a:ext uri="{FF2B5EF4-FFF2-40B4-BE49-F238E27FC236}">
                      <a16:creationId xmlns:a16="http://schemas.microsoft.com/office/drawing/2014/main" id="{852CF0D8-4B23-5447-E22D-6302FC904164}"/>
                    </a:ext>
                  </a:extLst>
                </p14:cNvPr>
                <p14:cNvContentPartPr/>
                <p14:nvPr/>
              </p14:nvContentPartPr>
              <p14:xfrm>
                <a:off x="1166133" y="5084431"/>
                <a:ext cx="137520" cy="212760"/>
              </p14:xfrm>
            </p:contentPart>
          </mc:Choice>
          <mc:Fallback xmlns="">
            <p:pic>
              <p:nvPicPr>
                <p:cNvPr id="64" name="Ink 63">
                  <a:extLst>
                    <a:ext uri="{FF2B5EF4-FFF2-40B4-BE49-F238E27FC236}">
                      <a16:creationId xmlns:a16="http://schemas.microsoft.com/office/drawing/2014/main" id="{852CF0D8-4B23-5447-E22D-6302FC904164}"/>
                    </a:ext>
                  </a:extLst>
                </p:cNvPr>
                <p:cNvPicPr/>
                <p:nvPr/>
              </p:nvPicPr>
              <p:blipFill>
                <a:blip r:embed="rId78"/>
                <a:stretch>
                  <a:fillRect/>
                </a:stretch>
              </p:blipFill>
              <p:spPr>
                <a:xfrm>
                  <a:off x="1157493" y="5075791"/>
                  <a:ext cx="155160" cy="23040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65" name="Ink 64">
                  <a:extLst>
                    <a:ext uri="{FF2B5EF4-FFF2-40B4-BE49-F238E27FC236}">
                      <a16:creationId xmlns:a16="http://schemas.microsoft.com/office/drawing/2014/main" id="{7354079B-CC5F-9596-D9EA-48D3A6E7842D}"/>
                    </a:ext>
                  </a:extLst>
                </p14:cNvPr>
                <p14:cNvContentPartPr/>
                <p14:nvPr/>
              </p14:nvContentPartPr>
              <p14:xfrm>
                <a:off x="1323453" y="5149951"/>
                <a:ext cx="60840" cy="108360"/>
              </p14:xfrm>
            </p:contentPart>
          </mc:Choice>
          <mc:Fallback xmlns="">
            <p:pic>
              <p:nvPicPr>
                <p:cNvPr id="65" name="Ink 64">
                  <a:extLst>
                    <a:ext uri="{FF2B5EF4-FFF2-40B4-BE49-F238E27FC236}">
                      <a16:creationId xmlns:a16="http://schemas.microsoft.com/office/drawing/2014/main" id="{7354079B-CC5F-9596-D9EA-48D3A6E7842D}"/>
                    </a:ext>
                  </a:extLst>
                </p:cNvPr>
                <p:cNvPicPr/>
                <p:nvPr/>
              </p:nvPicPr>
              <p:blipFill>
                <a:blip r:embed="rId80"/>
                <a:stretch>
                  <a:fillRect/>
                </a:stretch>
              </p:blipFill>
              <p:spPr>
                <a:xfrm>
                  <a:off x="1314813" y="5141311"/>
                  <a:ext cx="7848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67" name="Ink 66">
                  <a:extLst>
                    <a:ext uri="{FF2B5EF4-FFF2-40B4-BE49-F238E27FC236}">
                      <a16:creationId xmlns:a16="http://schemas.microsoft.com/office/drawing/2014/main" id="{E85D732E-B292-F10E-67E9-EA14C92C991F}"/>
                    </a:ext>
                  </a:extLst>
                </p14:cNvPr>
                <p14:cNvContentPartPr/>
                <p14:nvPr/>
              </p14:nvContentPartPr>
              <p14:xfrm>
                <a:off x="1402653" y="5108191"/>
                <a:ext cx="75960" cy="214920"/>
              </p14:xfrm>
            </p:contentPart>
          </mc:Choice>
          <mc:Fallback xmlns="">
            <p:pic>
              <p:nvPicPr>
                <p:cNvPr id="67" name="Ink 66">
                  <a:extLst>
                    <a:ext uri="{FF2B5EF4-FFF2-40B4-BE49-F238E27FC236}">
                      <a16:creationId xmlns:a16="http://schemas.microsoft.com/office/drawing/2014/main" id="{E85D732E-B292-F10E-67E9-EA14C92C991F}"/>
                    </a:ext>
                  </a:extLst>
                </p:cNvPr>
                <p:cNvPicPr/>
                <p:nvPr/>
              </p:nvPicPr>
              <p:blipFill>
                <a:blip r:embed="rId82"/>
                <a:stretch>
                  <a:fillRect/>
                </a:stretch>
              </p:blipFill>
              <p:spPr>
                <a:xfrm>
                  <a:off x="1393653" y="5099191"/>
                  <a:ext cx="93600" cy="23256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68" name="Ink 67">
                  <a:extLst>
                    <a:ext uri="{FF2B5EF4-FFF2-40B4-BE49-F238E27FC236}">
                      <a16:creationId xmlns:a16="http://schemas.microsoft.com/office/drawing/2014/main" id="{3222B603-6D9A-E088-C479-732DB2B04F07}"/>
                    </a:ext>
                  </a:extLst>
                </p14:cNvPr>
                <p14:cNvContentPartPr/>
                <p14:nvPr/>
              </p14:nvContentPartPr>
              <p14:xfrm>
                <a:off x="1396533" y="5217991"/>
                <a:ext cx="74520" cy="39960"/>
              </p14:xfrm>
            </p:contentPart>
          </mc:Choice>
          <mc:Fallback xmlns="">
            <p:pic>
              <p:nvPicPr>
                <p:cNvPr id="68" name="Ink 67">
                  <a:extLst>
                    <a:ext uri="{FF2B5EF4-FFF2-40B4-BE49-F238E27FC236}">
                      <a16:creationId xmlns:a16="http://schemas.microsoft.com/office/drawing/2014/main" id="{3222B603-6D9A-E088-C479-732DB2B04F07}"/>
                    </a:ext>
                  </a:extLst>
                </p:cNvPr>
                <p:cNvPicPr/>
                <p:nvPr/>
              </p:nvPicPr>
              <p:blipFill>
                <a:blip r:embed="rId84"/>
                <a:stretch>
                  <a:fillRect/>
                </a:stretch>
              </p:blipFill>
              <p:spPr>
                <a:xfrm>
                  <a:off x="1387533" y="5208991"/>
                  <a:ext cx="92160" cy="5760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69" name="Ink 68">
                  <a:extLst>
                    <a:ext uri="{FF2B5EF4-FFF2-40B4-BE49-F238E27FC236}">
                      <a16:creationId xmlns:a16="http://schemas.microsoft.com/office/drawing/2014/main" id="{FAD7D4E8-EF22-DEEC-C0C4-8EBC1F4248F1}"/>
                    </a:ext>
                  </a:extLst>
                </p14:cNvPr>
                <p14:cNvContentPartPr/>
                <p14:nvPr/>
              </p14:nvContentPartPr>
              <p14:xfrm>
                <a:off x="1511373" y="5093071"/>
                <a:ext cx="86400" cy="169920"/>
              </p14:xfrm>
            </p:contentPart>
          </mc:Choice>
          <mc:Fallback xmlns="">
            <p:pic>
              <p:nvPicPr>
                <p:cNvPr id="69" name="Ink 68">
                  <a:extLst>
                    <a:ext uri="{FF2B5EF4-FFF2-40B4-BE49-F238E27FC236}">
                      <a16:creationId xmlns:a16="http://schemas.microsoft.com/office/drawing/2014/main" id="{FAD7D4E8-EF22-DEEC-C0C4-8EBC1F4248F1}"/>
                    </a:ext>
                  </a:extLst>
                </p:cNvPr>
                <p:cNvPicPr/>
                <p:nvPr/>
              </p:nvPicPr>
              <p:blipFill>
                <a:blip r:embed="rId86"/>
                <a:stretch>
                  <a:fillRect/>
                </a:stretch>
              </p:blipFill>
              <p:spPr>
                <a:xfrm>
                  <a:off x="1502373" y="5084071"/>
                  <a:ext cx="104040" cy="18756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70" name="Ink 69">
                  <a:extLst>
                    <a:ext uri="{FF2B5EF4-FFF2-40B4-BE49-F238E27FC236}">
                      <a16:creationId xmlns:a16="http://schemas.microsoft.com/office/drawing/2014/main" id="{D8ECC66D-88BA-6842-1BA3-C2047DFC5F5C}"/>
                    </a:ext>
                  </a:extLst>
                </p14:cNvPr>
                <p14:cNvContentPartPr/>
                <p14:nvPr/>
              </p14:nvContentPartPr>
              <p14:xfrm>
                <a:off x="1620813" y="5138071"/>
                <a:ext cx="13680" cy="132840"/>
              </p14:xfrm>
            </p:contentPart>
          </mc:Choice>
          <mc:Fallback xmlns="">
            <p:pic>
              <p:nvPicPr>
                <p:cNvPr id="70" name="Ink 69">
                  <a:extLst>
                    <a:ext uri="{FF2B5EF4-FFF2-40B4-BE49-F238E27FC236}">
                      <a16:creationId xmlns:a16="http://schemas.microsoft.com/office/drawing/2014/main" id="{D8ECC66D-88BA-6842-1BA3-C2047DFC5F5C}"/>
                    </a:ext>
                  </a:extLst>
                </p:cNvPr>
                <p:cNvPicPr/>
                <p:nvPr/>
              </p:nvPicPr>
              <p:blipFill>
                <a:blip r:embed="rId88"/>
                <a:stretch>
                  <a:fillRect/>
                </a:stretch>
              </p:blipFill>
              <p:spPr>
                <a:xfrm>
                  <a:off x="1611813" y="5129431"/>
                  <a:ext cx="31320" cy="15048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71" name="Ink 70">
                  <a:extLst>
                    <a:ext uri="{FF2B5EF4-FFF2-40B4-BE49-F238E27FC236}">
                      <a16:creationId xmlns:a16="http://schemas.microsoft.com/office/drawing/2014/main" id="{5B1F1F2C-A81C-D11A-0BCA-791F62C7CE50}"/>
                    </a:ext>
                  </a:extLst>
                </p14:cNvPr>
                <p14:cNvContentPartPr/>
                <p14:nvPr/>
              </p14:nvContentPartPr>
              <p14:xfrm>
                <a:off x="1566813" y="5099551"/>
                <a:ext cx="129600" cy="109440"/>
              </p14:xfrm>
            </p:contentPart>
          </mc:Choice>
          <mc:Fallback xmlns="">
            <p:pic>
              <p:nvPicPr>
                <p:cNvPr id="71" name="Ink 70">
                  <a:extLst>
                    <a:ext uri="{FF2B5EF4-FFF2-40B4-BE49-F238E27FC236}">
                      <a16:creationId xmlns:a16="http://schemas.microsoft.com/office/drawing/2014/main" id="{5B1F1F2C-A81C-D11A-0BCA-791F62C7CE50}"/>
                    </a:ext>
                  </a:extLst>
                </p:cNvPr>
                <p:cNvPicPr/>
                <p:nvPr/>
              </p:nvPicPr>
              <p:blipFill>
                <a:blip r:embed="rId90"/>
                <a:stretch>
                  <a:fillRect/>
                </a:stretch>
              </p:blipFill>
              <p:spPr>
                <a:xfrm>
                  <a:off x="1558173" y="5090551"/>
                  <a:ext cx="147240" cy="127080"/>
                </a:xfrm>
                <a:prstGeom prst="rect">
                  <a:avLst/>
                </a:prstGeom>
              </p:spPr>
            </p:pic>
          </mc:Fallback>
        </mc:AlternateContent>
      </p:grpSp>
      <p:grpSp>
        <p:nvGrpSpPr>
          <p:cNvPr id="86" name="Group 85">
            <a:extLst>
              <a:ext uri="{FF2B5EF4-FFF2-40B4-BE49-F238E27FC236}">
                <a16:creationId xmlns:a16="http://schemas.microsoft.com/office/drawing/2014/main" id="{8531D5B8-62F7-1A31-0BA3-3134B52DD338}"/>
              </a:ext>
            </a:extLst>
          </p:cNvPr>
          <p:cNvGrpSpPr/>
          <p:nvPr/>
        </p:nvGrpSpPr>
        <p:grpSpPr>
          <a:xfrm>
            <a:off x="7679373" y="1994911"/>
            <a:ext cx="555840" cy="258480"/>
            <a:chOff x="6155373" y="1994911"/>
            <a:chExt cx="555840" cy="258480"/>
          </a:xfrm>
        </p:grpSpPr>
        <mc:AlternateContent xmlns:mc="http://schemas.openxmlformats.org/markup-compatibility/2006" xmlns:p14="http://schemas.microsoft.com/office/powerpoint/2010/main">
          <mc:Choice Requires="p14">
            <p:contentPart p14:bwMode="auto" r:id="rId91">
              <p14:nvContentPartPr>
                <p14:cNvPr id="79" name="Ink 78">
                  <a:extLst>
                    <a:ext uri="{FF2B5EF4-FFF2-40B4-BE49-F238E27FC236}">
                      <a16:creationId xmlns:a16="http://schemas.microsoft.com/office/drawing/2014/main" id="{38BB03A2-79DC-4405-D448-E32C1A08FFD8}"/>
                    </a:ext>
                  </a:extLst>
                </p14:cNvPr>
                <p14:cNvContentPartPr/>
                <p14:nvPr/>
              </p14:nvContentPartPr>
              <p14:xfrm>
                <a:off x="6155373" y="2032351"/>
                <a:ext cx="75960" cy="221040"/>
              </p14:xfrm>
            </p:contentPart>
          </mc:Choice>
          <mc:Fallback xmlns="">
            <p:pic>
              <p:nvPicPr>
                <p:cNvPr id="79" name="Ink 78">
                  <a:extLst>
                    <a:ext uri="{FF2B5EF4-FFF2-40B4-BE49-F238E27FC236}">
                      <a16:creationId xmlns:a16="http://schemas.microsoft.com/office/drawing/2014/main" id="{38BB03A2-79DC-4405-D448-E32C1A08FFD8}"/>
                    </a:ext>
                  </a:extLst>
                </p:cNvPr>
                <p:cNvPicPr/>
                <p:nvPr/>
              </p:nvPicPr>
              <p:blipFill>
                <a:blip r:embed="rId92"/>
                <a:stretch>
                  <a:fillRect/>
                </a:stretch>
              </p:blipFill>
              <p:spPr>
                <a:xfrm>
                  <a:off x="6146733" y="2023711"/>
                  <a:ext cx="93600" cy="23868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80" name="Ink 79">
                  <a:extLst>
                    <a:ext uri="{FF2B5EF4-FFF2-40B4-BE49-F238E27FC236}">
                      <a16:creationId xmlns:a16="http://schemas.microsoft.com/office/drawing/2014/main" id="{4C914E8E-D3DF-10EE-B2D0-B13A1814B559}"/>
                    </a:ext>
                  </a:extLst>
                </p14:cNvPr>
                <p14:cNvContentPartPr/>
                <p14:nvPr/>
              </p14:nvContentPartPr>
              <p14:xfrm>
                <a:off x="6224493" y="2020831"/>
                <a:ext cx="54000" cy="194400"/>
              </p14:xfrm>
            </p:contentPart>
          </mc:Choice>
          <mc:Fallback xmlns="">
            <p:pic>
              <p:nvPicPr>
                <p:cNvPr id="80" name="Ink 79">
                  <a:extLst>
                    <a:ext uri="{FF2B5EF4-FFF2-40B4-BE49-F238E27FC236}">
                      <a16:creationId xmlns:a16="http://schemas.microsoft.com/office/drawing/2014/main" id="{4C914E8E-D3DF-10EE-B2D0-B13A1814B559}"/>
                    </a:ext>
                  </a:extLst>
                </p:cNvPr>
                <p:cNvPicPr/>
                <p:nvPr/>
              </p:nvPicPr>
              <p:blipFill>
                <a:blip r:embed="rId94"/>
                <a:stretch>
                  <a:fillRect/>
                </a:stretch>
              </p:blipFill>
              <p:spPr>
                <a:xfrm>
                  <a:off x="6215853" y="2011831"/>
                  <a:ext cx="71640" cy="21204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81" name="Ink 80">
                  <a:extLst>
                    <a:ext uri="{FF2B5EF4-FFF2-40B4-BE49-F238E27FC236}">
                      <a16:creationId xmlns:a16="http://schemas.microsoft.com/office/drawing/2014/main" id="{9C6F5ACB-5FDD-F733-418E-B84EB10D7499}"/>
                    </a:ext>
                  </a:extLst>
                </p14:cNvPr>
                <p14:cNvContentPartPr/>
                <p14:nvPr/>
              </p14:nvContentPartPr>
              <p14:xfrm>
                <a:off x="6175533" y="2123431"/>
                <a:ext cx="147240" cy="27720"/>
              </p14:xfrm>
            </p:contentPart>
          </mc:Choice>
          <mc:Fallback xmlns="">
            <p:pic>
              <p:nvPicPr>
                <p:cNvPr id="81" name="Ink 80">
                  <a:extLst>
                    <a:ext uri="{FF2B5EF4-FFF2-40B4-BE49-F238E27FC236}">
                      <a16:creationId xmlns:a16="http://schemas.microsoft.com/office/drawing/2014/main" id="{9C6F5ACB-5FDD-F733-418E-B84EB10D7499}"/>
                    </a:ext>
                  </a:extLst>
                </p:cNvPr>
                <p:cNvPicPr/>
                <p:nvPr/>
              </p:nvPicPr>
              <p:blipFill>
                <a:blip r:embed="rId96"/>
                <a:stretch>
                  <a:fillRect/>
                </a:stretch>
              </p:blipFill>
              <p:spPr>
                <a:xfrm>
                  <a:off x="6166533" y="2114431"/>
                  <a:ext cx="164880" cy="4536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82" name="Ink 81">
                  <a:extLst>
                    <a:ext uri="{FF2B5EF4-FFF2-40B4-BE49-F238E27FC236}">
                      <a16:creationId xmlns:a16="http://schemas.microsoft.com/office/drawing/2014/main" id="{C60C7C0C-5072-9C10-996C-F7AA12086166}"/>
                    </a:ext>
                  </a:extLst>
                </p14:cNvPr>
                <p14:cNvContentPartPr/>
                <p14:nvPr/>
              </p14:nvContentPartPr>
              <p14:xfrm>
                <a:off x="6404493" y="1994911"/>
                <a:ext cx="32760" cy="175320"/>
              </p14:xfrm>
            </p:contentPart>
          </mc:Choice>
          <mc:Fallback xmlns="">
            <p:pic>
              <p:nvPicPr>
                <p:cNvPr id="82" name="Ink 81">
                  <a:extLst>
                    <a:ext uri="{FF2B5EF4-FFF2-40B4-BE49-F238E27FC236}">
                      <a16:creationId xmlns:a16="http://schemas.microsoft.com/office/drawing/2014/main" id="{C60C7C0C-5072-9C10-996C-F7AA12086166}"/>
                    </a:ext>
                  </a:extLst>
                </p:cNvPr>
                <p:cNvPicPr/>
                <p:nvPr/>
              </p:nvPicPr>
              <p:blipFill>
                <a:blip r:embed="rId98"/>
                <a:stretch>
                  <a:fillRect/>
                </a:stretch>
              </p:blipFill>
              <p:spPr>
                <a:xfrm>
                  <a:off x="6395853" y="1986271"/>
                  <a:ext cx="50400" cy="192960"/>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83" name="Ink 82">
                  <a:extLst>
                    <a:ext uri="{FF2B5EF4-FFF2-40B4-BE49-F238E27FC236}">
                      <a16:creationId xmlns:a16="http://schemas.microsoft.com/office/drawing/2014/main" id="{93DA3ABB-0090-C4D9-3526-B3E6BE9E885C}"/>
                    </a:ext>
                  </a:extLst>
                </p14:cNvPr>
                <p14:cNvContentPartPr/>
                <p14:nvPr/>
              </p14:nvContentPartPr>
              <p14:xfrm>
                <a:off x="6394413" y="2008591"/>
                <a:ext cx="114120" cy="180000"/>
              </p14:xfrm>
            </p:contentPart>
          </mc:Choice>
          <mc:Fallback xmlns="">
            <p:pic>
              <p:nvPicPr>
                <p:cNvPr id="83" name="Ink 82">
                  <a:extLst>
                    <a:ext uri="{FF2B5EF4-FFF2-40B4-BE49-F238E27FC236}">
                      <a16:creationId xmlns:a16="http://schemas.microsoft.com/office/drawing/2014/main" id="{93DA3ABB-0090-C4D9-3526-B3E6BE9E885C}"/>
                    </a:ext>
                  </a:extLst>
                </p:cNvPr>
                <p:cNvPicPr/>
                <p:nvPr/>
              </p:nvPicPr>
              <p:blipFill>
                <a:blip r:embed="rId100"/>
                <a:stretch>
                  <a:fillRect/>
                </a:stretch>
              </p:blipFill>
              <p:spPr>
                <a:xfrm>
                  <a:off x="6385413" y="1999591"/>
                  <a:ext cx="131760" cy="197640"/>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84" name="Ink 83">
                  <a:extLst>
                    <a:ext uri="{FF2B5EF4-FFF2-40B4-BE49-F238E27FC236}">
                      <a16:creationId xmlns:a16="http://schemas.microsoft.com/office/drawing/2014/main" id="{8923C7C9-2C5C-EB71-163E-6EC20DBB68A4}"/>
                    </a:ext>
                  </a:extLst>
                </p14:cNvPr>
                <p14:cNvContentPartPr/>
                <p14:nvPr/>
              </p14:nvContentPartPr>
              <p14:xfrm>
                <a:off x="6563253" y="2029471"/>
                <a:ext cx="60480" cy="172440"/>
              </p14:xfrm>
            </p:contentPart>
          </mc:Choice>
          <mc:Fallback xmlns="">
            <p:pic>
              <p:nvPicPr>
                <p:cNvPr id="84" name="Ink 83">
                  <a:extLst>
                    <a:ext uri="{FF2B5EF4-FFF2-40B4-BE49-F238E27FC236}">
                      <a16:creationId xmlns:a16="http://schemas.microsoft.com/office/drawing/2014/main" id="{8923C7C9-2C5C-EB71-163E-6EC20DBB68A4}"/>
                    </a:ext>
                  </a:extLst>
                </p:cNvPr>
                <p:cNvPicPr/>
                <p:nvPr/>
              </p:nvPicPr>
              <p:blipFill>
                <a:blip r:embed="rId102"/>
                <a:stretch>
                  <a:fillRect/>
                </a:stretch>
              </p:blipFill>
              <p:spPr>
                <a:xfrm>
                  <a:off x="6554613" y="2020471"/>
                  <a:ext cx="78120" cy="190080"/>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85" name="Ink 84">
                  <a:extLst>
                    <a:ext uri="{FF2B5EF4-FFF2-40B4-BE49-F238E27FC236}">
                      <a16:creationId xmlns:a16="http://schemas.microsoft.com/office/drawing/2014/main" id="{E7CECF3B-D4E3-68DE-1B41-CD754A716DB5}"/>
                    </a:ext>
                  </a:extLst>
                </p14:cNvPr>
                <p14:cNvContentPartPr/>
                <p14:nvPr/>
              </p14:nvContentPartPr>
              <p14:xfrm>
                <a:off x="6572613" y="2008231"/>
                <a:ext cx="138600" cy="100080"/>
              </p14:xfrm>
            </p:contentPart>
          </mc:Choice>
          <mc:Fallback xmlns="">
            <p:pic>
              <p:nvPicPr>
                <p:cNvPr id="85" name="Ink 84">
                  <a:extLst>
                    <a:ext uri="{FF2B5EF4-FFF2-40B4-BE49-F238E27FC236}">
                      <a16:creationId xmlns:a16="http://schemas.microsoft.com/office/drawing/2014/main" id="{E7CECF3B-D4E3-68DE-1B41-CD754A716DB5}"/>
                    </a:ext>
                  </a:extLst>
                </p:cNvPr>
                <p:cNvPicPr/>
                <p:nvPr/>
              </p:nvPicPr>
              <p:blipFill>
                <a:blip r:embed="rId104"/>
                <a:stretch>
                  <a:fillRect/>
                </a:stretch>
              </p:blipFill>
              <p:spPr>
                <a:xfrm>
                  <a:off x="6563613" y="1999591"/>
                  <a:ext cx="156240" cy="117720"/>
                </a:xfrm>
                <a:prstGeom prst="rect">
                  <a:avLst/>
                </a:prstGeom>
              </p:spPr>
            </p:pic>
          </mc:Fallback>
        </mc:AlternateContent>
      </p:grpSp>
      <p:grpSp>
        <p:nvGrpSpPr>
          <p:cNvPr id="89" name="Group 88">
            <a:extLst>
              <a:ext uri="{FF2B5EF4-FFF2-40B4-BE49-F238E27FC236}">
                <a16:creationId xmlns:a16="http://schemas.microsoft.com/office/drawing/2014/main" id="{7A3C2546-708A-7428-F7C2-58C6F8767917}"/>
              </a:ext>
            </a:extLst>
          </p:cNvPr>
          <p:cNvGrpSpPr/>
          <p:nvPr/>
        </p:nvGrpSpPr>
        <p:grpSpPr>
          <a:xfrm>
            <a:off x="8418093" y="2055031"/>
            <a:ext cx="126720" cy="77760"/>
            <a:chOff x="6894093" y="2055031"/>
            <a:chExt cx="126720" cy="77760"/>
          </a:xfrm>
        </p:grpSpPr>
        <mc:AlternateContent xmlns:mc="http://schemas.openxmlformats.org/markup-compatibility/2006" xmlns:p14="http://schemas.microsoft.com/office/powerpoint/2010/main">
          <mc:Choice Requires="p14">
            <p:contentPart p14:bwMode="auto" r:id="rId105">
              <p14:nvContentPartPr>
                <p14:cNvPr id="87" name="Ink 86">
                  <a:extLst>
                    <a:ext uri="{FF2B5EF4-FFF2-40B4-BE49-F238E27FC236}">
                      <a16:creationId xmlns:a16="http://schemas.microsoft.com/office/drawing/2014/main" id="{BEB3431E-1137-9FB2-F6F0-B0B3A8471FC8}"/>
                    </a:ext>
                  </a:extLst>
                </p14:cNvPr>
                <p14:cNvContentPartPr/>
                <p14:nvPr/>
              </p14:nvContentPartPr>
              <p14:xfrm>
                <a:off x="6902013" y="2055031"/>
                <a:ext cx="118800" cy="8640"/>
              </p14:xfrm>
            </p:contentPart>
          </mc:Choice>
          <mc:Fallback xmlns="">
            <p:pic>
              <p:nvPicPr>
                <p:cNvPr id="87" name="Ink 86">
                  <a:extLst>
                    <a:ext uri="{FF2B5EF4-FFF2-40B4-BE49-F238E27FC236}">
                      <a16:creationId xmlns:a16="http://schemas.microsoft.com/office/drawing/2014/main" id="{BEB3431E-1137-9FB2-F6F0-B0B3A8471FC8}"/>
                    </a:ext>
                  </a:extLst>
                </p:cNvPr>
                <p:cNvPicPr/>
                <p:nvPr/>
              </p:nvPicPr>
              <p:blipFill>
                <a:blip r:embed="rId106"/>
                <a:stretch>
                  <a:fillRect/>
                </a:stretch>
              </p:blipFill>
              <p:spPr>
                <a:xfrm>
                  <a:off x="6893013" y="2046031"/>
                  <a:ext cx="136440" cy="26280"/>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88" name="Ink 87">
                  <a:extLst>
                    <a:ext uri="{FF2B5EF4-FFF2-40B4-BE49-F238E27FC236}">
                      <a16:creationId xmlns:a16="http://schemas.microsoft.com/office/drawing/2014/main" id="{FC990AFE-BD2F-68AC-4884-FB906F1C5B09}"/>
                    </a:ext>
                  </a:extLst>
                </p14:cNvPr>
                <p14:cNvContentPartPr/>
                <p14:nvPr/>
              </p14:nvContentPartPr>
              <p14:xfrm>
                <a:off x="6894093" y="2128831"/>
                <a:ext cx="122760" cy="3960"/>
              </p14:xfrm>
            </p:contentPart>
          </mc:Choice>
          <mc:Fallback xmlns="">
            <p:pic>
              <p:nvPicPr>
                <p:cNvPr id="88" name="Ink 87">
                  <a:extLst>
                    <a:ext uri="{FF2B5EF4-FFF2-40B4-BE49-F238E27FC236}">
                      <a16:creationId xmlns:a16="http://schemas.microsoft.com/office/drawing/2014/main" id="{FC990AFE-BD2F-68AC-4884-FB906F1C5B09}"/>
                    </a:ext>
                  </a:extLst>
                </p:cNvPr>
                <p:cNvPicPr/>
                <p:nvPr/>
              </p:nvPicPr>
              <p:blipFill>
                <a:blip r:embed="rId108"/>
                <a:stretch>
                  <a:fillRect/>
                </a:stretch>
              </p:blipFill>
              <p:spPr>
                <a:xfrm>
                  <a:off x="6885093" y="2119831"/>
                  <a:ext cx="140400" cy="21600"/>
                </a:xfrm>
                <a:prstGeom prst="rect">
                  <a:avLst/>
                </a:prstGeom>
              </p:spPr>
            </p:pic>
          </mc:Fallback>
        </mc:AlternateContent>
      </p:grpSp>
      <p:grpSp>
        <p:nvGrpSpPr>
          <p:cNvPr id="97" name="Group 96">
            <a:extLst>
              <a:ext uri="{FF2B5EF4-FFF2-40B4-BE49-F238E27FC236}">
                <a16:creationId xmlns:a16="http://schemas.microsoft.com/office/drawing/2014/main" id="{AFFFF71A-DB94-C2A0-E79A-204F1906550D}"/>
              </a:ext>
            </a:extLst>
          </p:cNvPr>
          <p:cNvGrpSpPr/>
          <p:nvPr/>
        </p:nvGrpSpPr>
        <p:grpSpPr>
          <a:xfrm>
            <a:off x="8732733" y="1944151"/>
            <a:ext cx="829440" cy="215280"/>
            <a:chOff x="7208733" y="1944151"/>
            <a:chExt cx="829440" cy="215280"/>
          </a:xfrm>
        </p:grpSpPr>
        <mc:AlternateContent xmlns:mc="http://schemas.openxmlformats.org/markup-compatibility/2006" xmlns:p14="http://schemas.microsoft.com/office/powerpoint/2010/main">
          <mc:Choice Requires="p14">
            <p:contentPart p14:bwMode="auto" r:id="rId109">
              <p14:nvContentPartPr>
                <p14:cNvPr id="90" name="Ink 89">
                  <a:extLst>
                    <a:ext uri="{FF2B5EF4-FFF2-40B4-BE49-F238E27FC236}">
                      <a16:creationId xmlns:a16="http://schemas.microsoft.com/office/drawing/2014/main" id="{533C4997-17B9-BB6D-19D3-2F1210B76E4D}"/>
                    </a:ext>
                  </a:extLst>
                </p14:cNvPr>
                <p14:cNvContentPartPr/>
                <p14:nvPr/>
              </p14:nvContentPartPr>
              <p14:xfrm>
                <a:off x="7208733" y="2002831"/>
                <a:ext cx="307440" cy="156600"/>
              </p14:xfrm>
            </p:contentPart>
          </mc:Choice>
          <mc:Fallback xmlns="">
            <p:pic>
              <p:nvPicPr>
                <p:cNvPr id="90" name="Ink 89">
                  <a:extLst>
                    <a:ext uri="{FF2B5EF4-FFF2-40B4-BE49-F238E27FC236}">
                      <a16:creationId xmlns:a16="http://schemas.microsoft.com/office/drawing/2014/main" id="{533C4997-17B9-BB6D-19D3-2F1210B76E4D}"/>
                    </a:ext>
                  </a:extLst>
                </p:cNvPr>
                <p:cNvPicPr/>
                <p:nvPr/>
              </p:nvPicPr>
              <p:blipFill>
                <a:blip r:embed="rId110"/>
                <a:stretch>
                  <a:fillRect/>
                </a:stretch>
              </p:blipFill>
              <p:spPr>
                <a:xfrm>
                  <a:off x="7200093" y="1994191"/>
                  <a:ext cx="325080" cy="174240"/>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91" name="Ink 90">
                  <a:extLst>
                    <a:ext uri="{FF2B5EF4-FFF2-40B4-BE49-F238E27FC236}">
                      <a16:creationId xmlns:a16="http://schemas.microsoft.com/office/drawing/2014/main" id="{C98886A6-1362-9397-1570-DE3BD24D2C66}"/>
                    </a:ext>
                  </a:extLst>
                </p14:cNvPr>
                <p14:cNvContentPartPr/>
                <p14:nvPr/>
              </p14:nvContentPartPr>
              <p14:xfrm>
                <a:off x="7528413" y="1959271"/>
                <a:ext cx="148320" cy="188640"/>
              </p14:xfrm>
            </p:contentPart>
          </mc:Choice>
          <mc:Fallback xmlns="">
            <p:pic>
              <p:nvPicPr>
                <p:cNvPr id="91" name="Ink 90">
                  <a:extLst>
                    <a:ext uri="{FF2B5EF4-FFF2-40B4-BE49-F238E27FC236}">
                      <a16:creationId xmlns:a16="http://schemas.microsoft.com/office/drawing/2014/main" id="{C98886A6-1362-9397-1570-DE3BD24D2C66}"/>
                    </a:ext>
                  </a:extLst>
                </p:cNvPr>
                <p:cNvPicPr/>
                <p:nvPr/>
              </p:nvPicPr>
              <p:blipFill>
                <a:blip r:embed="rId112"/>
                <a:stretch>
                  <a:fillRect/>
                </a:stretch>
              </p:blipFill>
              <p:spPr>
                <a:xfrm>
                  <a:off x="7519773" y="1950271"/>
                  <a:ext cx="165960" cy="206280"/>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92" name="Ink 91">
                  <a:extLst>
                    <a:ext uri="{FF2B5EF4-FFF2-40B4-BE49-F238E27FC236}">
                      <a16:creationId xmlns:a16="http://schemas.microsoft.com/office/drawing/2014/main" id="{7AD42B14-5D39-AD7E-8015-CC62C9D91E10}"/>
                    </a:ext>
                  </a:extLst>
                </p14:cNvPr>
                <p14:cNvContentPartPr/>
                <p14:nvPr/>
              </p14:nvContentPartPr>
              <p14:xfrm>
                <a:off x="7563693" y="2050711"/>
                <a:ext cx="107280" cy="9720"/>
              </p14:xfrm>
            </p:contentPart>
          </mc:Choice>
          <mc:Fallback xmlns="">
            <p:pic>
              <p:nvPicPr>
                <p:cNvPr id="92" name="Ink 91">
                  <a:extLst>
                    <a:ext uri="{FF2B5EF4-FFF2-40B4-BE49-F238E27FC236}">
                      <a16:creationId xmlns:a16="http://schemas.microsoft.com/office/drawing/2014/main" id="{7AD42B14-5D39-AD7E-8015-CC62C9D91E10}"/>
                    </a:ext>
                  </a:extLst>
                </p:cNvPr>
                <p:cNvPicPr/>
                <p:nvPr/>
              </p:nvPicPr>
              <p:blipFill>
                <a:blip r:embed="rId114"/>
                <a:stretch>
                  <a:fillRect/>
                </a:stretch>
              </p:blipFill>
              <p:spPr>
                <a:xfrm>
                  <a:off x="7555053" y="2041711"/>
                  <a:ext cx="124920" cy="27360"/>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93" name="Ink 92">
                  <a:extLst>
                    <a:ext uri="{FF2B5EF4-FFF2-40B4-BE49-F238E27FC236}">
                      <a16:creationId xmlns:a16="http://schemas.microsoft.com/office/drawing/2014/main" id="{AC477469-1CB8-547A-4F48-56FAEC64E04B}"/>
                    </a:ext>
                  </a:extLst>
                </p14:cNvPr>
                <p14:cNvContentPartPr/>
                <p14:nvPr/>
              </p14:nvContentPartPr>
              <p14:xfrm>
                <a:off x="7749093" y="1992751"/>
                <a:ext cx="58320" cy="131040"/>
              </p14:xfrm>
            </p:contentPart>
          </mc:Choice>
          <mc:Fallback xmlns="">
            <p:pic>
              <p:nvPicPr>
                <p:cNvPr id="93" name="Ink 92">
                  <a:extLst>
                    <a:ext uri="{FF2B5EF4-FFF2-40B4-BE49-F238E27FC236}">
                      <a16:creationId xmlns:a16="http://schemas.microsoft.com/office/drawing/2014/main" id="{AC477469-1CB8-547A-4F48-56FAEC64E04B}"/>
                    </a:ext>
                  </a:extLst>
                </p:cNvPr>
                <p:cNvPicPr/>
                <p:nvPr/>
              </p:nvPicPr>
              <p:blipFill>
                <a:blip r:embed="rId116"/>
                <a:stretch>
                  <a:fillRect/>
                </a:stretch>
              </p:blipFill>
              <p:spPr>
                <a:xfrm>
                  <a:off x="7740453" y="1983751"/>
                  <a:ext cx="75960" cy="148680"/>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94" name="Ink 93">
                  <a:extLst>
                    <a:ext uri="{FF2B5EF4-FFF2-40B4-BE49-F238E27FC236}">
                      <a16:creationId xmlns:a16="http://schemas.microsoft.com/office/drawing/2014/main" id="{1380337B-6D7B-7353-FF62-7CE6ABCF8AA6}"/>
                    </a:ext>
                  </a:extLst>
                </p14:cNvPr>
                <p14:cNvContentPartPr/>
                <p14:nvPr/>
              </p14:nvContentPartPr>
              <p14:xfrm>
                <a:off x="7731453" y="1957111"/>
                <a:ext cx="142200" cy="168120"/>
              </p14:xfrm>
            </p:contentPart>
          </mc:Choice>
          <mc:Fallback xmlns="">
            <p:pic>
              <p:nvPicPr>
                <p:cNvPr id="94" name="Ink 93">
                  <a:extLst>
                    <a:ext uri="{FF2B5EF4-FFF2-40B4-BE49-F238E27FC236}">
                      <a16:creationId xmlns:a16="http://schemas.microsoft.com/office/drawing/2014/main" id="{1380337B-6D7B-7353-FF62-7CE6ABCF8AA6}"/>
                    </a:ext>
                  </a:extLst>
                </p:cNvPr>
                <p:cNvPicPr/>
                <p:nvPr/>
              </p:nvPicPr>
              <p:blipFill>
                <a:blip r:embed="rId118"/>
                <a:stretch>
                  <a:fillRect/>
                </a:stretch>
              </p:blipFill>
              <p:spPr>
                <a:xfrm>
                  <a:off x="7722453" y="1948471"/>
                  <a:ext cx="159840" cy="185760"/>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95" name="Ink 94">
                  <a:extLst>
                    <a:ext uri="{FF2B5EF4-FFF2-40B4-BE49-F238E27FC236}">
                      <a16:creationId xmlns:a16="http://schemas.microsoft.com/office/drawing/2014/main" id="{5F1942BB-1839-F2DC-0DF6-DC96FDBECD72}"/>
                    </a:ext>
                  </a:extLst>
                </p14:cNvPr>
                <p14:cNvContentPartPr/>
                <p14:nvPr/>
              </p14:nvContentPartPr>
              <p14:xfrm>
                <a:off x="7917573" y="1965751"/>
                <a:ext cx="65160" cy="165600"/>
              </p14:xfrm>
            </p:contentPart>
          </mc:Choice>
          <mc:Fallback xmlns="">
            <p:pic>
              <p:nvPicPr>
                <p:cNvPr id="95" name="Ink 94">
                  <a:extLst>
                    <a:ext uri="{FF2B5EF4-FFF2-40B4-BE49-F238E27FC236}">
                      <a16:creationId xmlns:a16="http://schemas.microsoft.com/office/drawing/2014/main" id="{5F1942BB-1839-F2DC-0DF6-DC96FDBECD72}"/>
                    </a:ext>
                  </a:extLst>
                </p:cNvPr>
                <p:cNvPicPr/>
                <p:nvPr/>
              </p:nvPicPr>
              <p:blipFill>
                <a:blip r:embed="rId120"/>
                <a:stretch>
                  <a:fillRect/>
                </a:stretch>
              </p:blipFill>
              <p:spPr>
                <a:xfrm>
                  <a:off x="7908933" y="1956751"/>
                  <a:ext cx="8280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96" name="Ink 95">
                  <a:extLst>
                    <a:ext uri="{FF2B5EF4-FFF2-40B4-BE49-F238E27FC236}">
                      <a16:creationId xmlns:a16="http://schemas.microsoft.com/office/drawing/2014/main" id="{04B40354-F6AA-C431-858D-67C2A7AD9F42}"/>
                    </a:ext>
                  </a:extLst>
                </p14:cNvPr>
                <p14:cNvContentPartPr/>
                <p14:nvPr/>
              </p14:nvContentPartPr>
              <p14:xfrm>
                <a:off x="7870413" y="1944151"/>
                <a:ext cx="167760" cy="118800"/>
              </p14:xfrm>
            </p:contentPart>
          </mc:Choice>
          <mc:Fallback xmlns="">
            <p:pic>
              <p:nvPicPr>
                <p:cNvPr id="96" name="Ink 95">
                  <a:extLst>
                    <a:ext uri="{FF2B5EF4-FFF2-40B4-BE49-F238E27FC236}">
                      <a16:creationId xmlns:a16="http://schemas.microsoft.com/office/drawing/2014/main" id="{04B40354-F6AA-C431-858D-67C2A7AD9F42}"/>
                    </a:ext>
                  </a:extLst>
                </p:cNvPr>
                <p:cNvPicPr/>
                <p:nvPr/>
              </p:nvPicPr>
              <p:blipFill>
                <a:blip r:embed="rId122"/>
                <a:stretch>
                  <a:fillRect/>
                </a:stretch>
              </p:blipFill>
              <p:spPr>
                <a:xfrm>
                  <a:off x="7861773" y="1935151"/>
                  <a:ext cx="185400" cy="1364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23">
            <p14:nvContentPartPr>
              <p14:cNvPr id="98" name="Ink 97">
                <a:extLst>
                  <a:ext uri="{FF2B5EF4-FFF2-40B4-BE49-F238E27FC236}">
                    <a16:creationId xmlns:a16="http://schemas.microsoft.com/office/drawing/2014/main" id="{13EAAF1B-AC61-38AF-E50A-D9295099374B}"/>
                  </a:ext>
                </a:extLst>
              </p14:cNvPr>
              <p14:cNvContentPartPr/>
              <p14:nvPr/>
            </p14:nvContentPartPr>
            <p14:xfrm>
              <a:off x="8589093" y="2244031"/>
              <a:ext cx="561960" cy="153360"/>
            </p14:xfrm>
          </p:contentPart>
        </mc:Choice>
        <mc:Fallback>
          <p:pic>
            <p:nvPicPr>
              <p:cNvPr id="98" name="Ink 97">
                <a:extLst>
                  <a:ext uri="{FF2B5EF4-FFF2-40B4-BE49-F238E27FC236}">
                    <a16:creationId xmlns:a16="http://schemas.microsoft.com/office/drawing/2014/main" id="{13EAAF1B-AC61-38AF-E50A-D9295099374B}"/>
                  </a:ext>
                </a:extLst>
              </p:cNvPr>
              <p:cNvPicPr/>
              <p:nvPr/>
            </p:nvPicPr>
            <p:blipFill>
              <a:blip r:embed="rId124"/>
              <a:stretch>
                <a:fillRect/>
              </a:stretch>
            </p:blipFill>
            <p:spPr>
              <a:xfrm>
                <a:off x="8580093" y="2235031"/>
                <a:ext cx="579600" cy="171000"/>
              </a:xfrm>
              <a:prstGeom prst="rect">
                <a:avLst/>
              </a:prstGeom>
            </p:spPr>
          </p:pic>
        </mc:Fallback>
      </mc:AlternateContent>
      <p:grpSp>
        <p:nvGrpSpPr>
          <p:cNvPr id="117" name="Group 116">
            <a:extLst>
              <a:ext uri="{FF2B5EF4-FFF2-40B4-BE49-F238E27FC236}">
                <a16:creationId xmlns:a16="http://schemas.microsoft.com/office/drawing/2014/main" id="{466D271A-F085-3A2B-C788-6F52BB70FAA7}"/>
              </a:ext>
            </a:extLst>
          </p:cNvPr>
          <p:cNvGrpSpPr/>
          <p:nvPr/>
        </p:nvGrpSpPr>
        <p:grpSpPr>
          <a:xfrm>
            <a:off x="9277413" y="2223511"/>
            <a:ext cx="1111320" cy="218520"/>
            <a:chOff x="7753413" y="2223511"/>
            <a:chExt cx="1111320" cy="218520"/>
          </a:xfrm>
        </p:grpSpPr>
        <mc:AlternateContent xmlns:mc="http://schemas.openxmlformats.org/markup-compatibility/2006" xmlns:p14="http://schemas.microsoft.com/office/powerpoint/2010/main">
          <mc:Choice Requires="p14">
            <p:contentPart p14:bwMode="auto" r:id="rId125">
              <p14:nvContentPartPr>
                <p14:cNvPr id="99" name="Ink 98">
                  <a:extLst>
                    <a:ext uri="{FF2B5EF4-FFF2-40B4-BE49-F238E27FC236}">
                      <a16:creationId xmlns:a16="http://schemas.microsoft.com/office/drawing/2014/main" id="{ABEEB977-8F5E-FAC1-C207-0E8CEA311B4A}"/>
                    </a:ext>
                  </a:extLst>
                </p14:cNvPr>
                <p14:cNvContentPartPr/>
                <p14:nvPr/>
              </p14:nvContentPartPr>
              <p14:xfrm>
                <a:off x="7753413" y="2240791"/>
                <a:ext cx="118440" cy="115560"/>
              </p14:xfrm>
            </p:contentPart>
          </mc:Choice>
          <mc:Fallback xmlns="">
            <p:pic>
              <p:nvPicPr>
                <p:cNvPr id="99" name="Ink 98">
                  <a:extLst>
                    <a:ext uri="{FF2B5EF4-FFF2-40B4-BE49-F238E27FC236}">
                      <a16:creationId xmlns:a16="http://schemas.microsoft.com/office/drawing/2014/main" id="{ABEEB977-8F5E-FAC1-C207-0E8CEA311B4A}"/>
                    </a:ext>
                  </a:extLst>
                </p:cNvPr>
                <p:cNvPicPr/>
                <p:nvPr/>
              </p:nvPicPr>
              <p:blipFill>
                <a:blip r:embed="rId126"/>
                <a:stretch>
                  <a:fillRect/>
                </a:stretch>
              </p:blipFill>
              <p:spPr>
                <a:xfrm>
                  <a:off x="7744773" y="2231791"/>
                  <a:ext cx="136080" cy="133200"/>
                </a:xfrm>
                <a:prstGeom prst="rect">
                  <a:avLst/>
                </a:prstGeom>
              </p:spPr>
            </p:pic>
          </mc:Fallback>
        </mc:AlternateContent>
        <mc:AlternateContent xmlns:mc="http://schemas.openxmlformats.org/markup-compatibility/2006" xmlns:p14="http://schemas.microsoft.com/office/powerpoint/2010/main">
          <mc:Choice Requires="p14">
            <p:contentPart p14:bwMode="auto" r:id="rId127">
              <p14:nvContentPartPr>
                <p14:cNvPr id="100" name="Ink 99">
                  <a:extLst>
                    <a:ext uri="{FF2B5EF4-FFF2-40B4-BE49-F238E27FC236}">
                      <a16:creationId xmlns:a16="http://schemas.microsoft.com/office/drawing/2014/main" id="{02F3497E-8E58-997B-F309-73C45E30015F}"/>
                    </a:ext>
                  </a:extLst>
                </p14:cNvPr>
                <p14:cNvContentPartPr/>
                <p14:nvPr/>
              </p14:nvContentPartPr>
              <p14:xfrm>
                <a:off x="7844493" y="2237191"/>
                <a:ext cx="55440" cy="117720"/>
              </p14:xfrm>
            </p:contentPart>
          </mc:Choice>
          <mc:Fallback xmlns="">
            <p:pic>
              <p:nvPicPr>
                <p:cNvPr id="100" name="Ink 99">
                  <a:extLst>
                    <a:ext uri="{FF2B5EF4-FFF2-40B4-BE49-F238E27FC236}">
                      <a16:creationId xmlns:a16="http://schemas.microsoft.com/office/drawing/2014/main" id="{02F3497E-8E58-997B-F309-73C45E30015F}"/>
                    </a:ext>
                  </a:extLst>
                </p:cNvPr>
                <p:cNvPicPr/>
                <p:nvPr/>
              </p:nvPicPr>
              <p:blipFill>
                <a:blip r:embed="rId128"/>
                <a:stretch>
                  <a:fillRect/>
                </a:stretch>
              </p:blipFill>
              <p:spPr>
                <a:xfrm>
                  <a:off x="7835853" y="2228191"/>
                  <a:ext cx="73080" cy="135360"/>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101" name="Ink 100">
                  <a:extLst>
                    <a:ext uri="{FF2B5EF4-FFF2-40B4-BE49-F238E27FC236}">
                      <a16:creationId xmlns:a16="http://schemas.microsoft.com/office/drawing/2014/main" id="{6C300464-0286-6FFC-4434-2C60AB0F43AB}"/>
                    </a:ext>
                  </a:extLst>
                </p14:cNvPr>
                <p14:cNvContentPartPr/>
                <p14:nvPr/>
              </p14:nvContentPartPr>
              <p14:xfrm>
                <a:off x="7768533" y="2337271"/>
                <a:ext cx="91440" cy="13320"/>
              </p14:xfrm>
            </p:contentPart>
          </mc:Choice>
          <mc:Fallback xmlns="">
            <p:pic>
              <p:nvPicPr>
                <p:cNvPr id="101" name="Ink 100">
                  <a:extLst>
                    <a:ext uri="{FF2B5EF4-FFF2-40B4-BE49-F238E27FC236}">
                      <a16:creationId xmlns:a16="http://schemas.microsoft.com/office/drawing/2014/main" id="{6C300464-0286-6FFC-4434-2C60AB0F43AB}"/>
                    </a:ext>
                  </a:extLst>
                </p:cNvPr>
                <p:cNvPicPr/>
                <p:nvPr/>
              </p:nvPicPr>
              <p:blipFill>
                <a:blip r:embed="rId130"/>
                <a:stretch>
                  <a:fillRect/>
                </a:stretch>
              </p:blipFill>
              <p:spPr>
                <a:xfrm>
                  <a:off x="7759533" y="2328631"/>
                  <a:ext cx="109080" cy="30960"/>
                </a:xfrm>
                <a:prstGeom prst="rect">
                  <a:avLst/>
                </a:prstGeom>
              </p:spPr>
            </p:pic>
          </mc:Fallback>
        </mc:AlternateContent>
        <mc:AlternateContent xmlns:mc="http://schemas.openxmlformats.org/markup-compatibility/2006" xmlns:p14="http://schemas.microsoft.com/office/powerpoint/2010/main">
          <mc:Choice Requires="p14">
            <p:contentPart p14:bwMode="auto" r:id="rId131">
              <p14:nvContentPartPr>
                <p14:cNvPr id="102" name="Ink 101">
                  <a:extLst>
                    <a:ext uri="{FF2B5EF4-FFF2-40B4-BE49-F238E27FC236}">
                      <a16:creationId xmlns:a16="http://schemas.microsoft.com/office/drawing/2014/main" id="{28394A0C-D500-C29D-8D0C-FD621C02819A}"/>
                    </a:ext>
                  </a:extLst>
                </p14:cNvPr>
                <p14:cNvContentPartPr/>
                <p14:nvPr/>
              </p14:nvContentPartPr>
              <p14:xfrm>
                <a:off x="8002893" y="2240791"/>
                <a:ext cx="73800" cy="9360"/>
              </p14:xfrm>
            </p:contentPart>
          </mc:Choice>
          <mc:Fallback xmlns="">
            <p:pic>
              <p:nvPicPr>
                <p:cNvPr id="102" name="Ink 101">
                  <a:extLst>
                    <a:ext uri="{FF2B5EF4-FFF2-40B4-BE49-F238E27FC236}">
                      <a16:creationId xmlns:a16="http://schemas.microsoft.com/office/drawing/2014/main" id="{28394A0C-D500-C29D-8D0C-FD621C02819A}"/>
                    </a:ext>
                  </a:extLst>
                </p:cNvPr>
                <p:cNvPicPr/>
                <p:nvPr/>
              </p:nvPicPr>
              <p:blipFill>
                <a:blip r:embed="rId132"/>
                <a:stretch>
                  <a:fillRect/>
                </a:stretch>
              </p:blipFill>
              <p:spPr>
                <a:xfrm>
                  <a:off x="7994253" y="2231791"/>
                  <a:ext cx="91440" cy="27000"/>
                </a:xfrm>
                <a:prstGeom prst="rect">
                  <a:avLst/>
                </a:prstGeom>
              </p:spPr>
            </p:pic>
          </mc:Fallback>
        </mc:AlternateContent>
        <mc:AlternateContent xmlns:mc="http://schemas.openxmlformats.org/markup-compatibility/2006" xmlns:p14="http://schemas.microsoft.com/office/powerpoint/2010/main">
          <mc:Choice Requires="p14">
            <p:contentPart p14:bwMode="auto" r:id="rId133">
              <p14:nvContentPartPr>
                <p14:cNvPr id="103" name="Ink 102">
                  <a:extLst>
                    <a:ext uri="{FF2B5EF4-FFF2-40B4-BE49-F238E27FC236}">
                      <a16:creationId xmlns:a16="http://schemas.microsoft.com/office/drawing/2014/main" id="{22075C8B-AD09-77A3-3FC5-5A7E5E460214}"/>
                    </a:ext>
                  </a:extLst>
                </p14:cNvPr>
                <p14:cNvContentPartPr/>
                <p14:nvPr/>
              </p14:nvContentPartPr>
              <p14:xfrm>
                <a:off x="7996413" y="2246551"/>
                <a:ext cx="64080" cy="133200"/>
              </p14:xfrm>
            </p:contentPart>
          </mc:Choice>
          <mc:Fallback xmlns="">
            <p:pic>
              <p:nvPicPr>
                <p:cNvPr id="103" name="Ink 102">
                  <a:extLst>
                    <a:ext uri="{FF2B5EF4-FFF2-40B4-BE49-F238E27FC236}">
                      <a16:creationId xmlns:a16="http://schemas.microsoft.com/office/drawing/2014/main" id="{22075C8B-AD09-77A3-3FC5-5A7E5E460214}"/>
                    </a:ext>
                  </a:extLst>
                </p:cNvPr>
                <p:cNvPicPr/>
                <p:nvPr/>
              </p:nvPicPr>
              <p:blipFill>
                <a:blip r:embed="rId134"/>
                <a:stretch>
                  <a:fillRect/>
                </a:stretch>
              </p:blipFill>
              <p:spPr>
                <a:xfrm>
                  <a:off x="7987773" y="2237551"/>
                  <a:ext cx="81720" cy="150840"/>
                </a:xfrm>
                <a:prstGeom prst="rect">
                  <a:avLst/>
                </a:prstGeom>
              </p:spPr>
            </p:pic>
          </mc:Fallback>
        </mc:AlternateContent>
        <mc:AlternateContent xmlns:mc="http://schemas.openxmlformats.org/markup-compatibility/2006" xmlns:p14="http://schemas.microsoft.com/office/powerpoint/2010/main">
          <mc:Choice Requires="p14">
            <p:contentPart p14:bwMode="auto" r:id="rId135">
              <p14:nvContentPartPr>
                <p14:cNvPr id="104" name="Ink 103">
                  <a:extLst>
                    <a:ext uri="{FF2B5EF4-FFF2-40B4-BE49-F238E27FC236}">
                      <a16:creationId xmlns:a16="http://schemas.microsoft.com/office/drawing/2014/main" id="{FA14D4B9-AAE5-12E6-3401-8C1F58BE832A}"/>
                    </a:ext>
                  </a:extLst>
                </p14:cNvPr>
                <p14:cNvContentPartPr/>
                <p14:nvPr/>
              </p14:nvContentPartPr>
              <p14:xfrm>
                <a:off x="8018013" y="2254111"/>
                <a:ext cx="109800" cy="9720"/>
              </p14:xfrm>
            </p:contentPart>
          </mc:Choice>
          <mc:Fallback xmlns="">
            <p:pic>
              <p:nvPicPr>
                <p:cNvPr id="104" name="Ink 103">
                  <a:extLst>
                    <a:ext uri="{FF2B5EF4-FFF2-40B4-BE49-F238E27FC236}">
                      <a16:creationId xmlns:a16="http://schemas.microsoft.com/office/drawing/2014/main" id="{FA14D4B9-AAE5-12E6-3401-8C1F58BE832A}"/>
                    </a:ext>
                  </a:extLst>
                </p:cNvPr>
                <p:cNvPicPr/>
                <p:nvPr/>
              </p:nvPicPr>
              <p:blipFill>
                <a:blip r:embed="rId136"/>
                <a:stretch>
                  <a:fillRect/>
                </a:stretch>
              </p:blipFill>
              <p:spPr>
                <a:xfrm>
                  <a:off x="8009013" y="2245471"/>
                  <a:ext cx="127440" cy="27360"/>
                </a:xfrm>
                <a:prstGeom prst="rect">
                  <a:avLst/>
                </a:prstGeom>
              </p:spPr>
            </p:pic>
          </mc:Fallback>
        </mc:AlternateContent>
        <mc:AlternateContent xmlns:mc="http://schemas.openxmlformats.org/markup-compatibility/2006" xmlns:p14="http://schemas.microsoft.com/office/powerpoint/2010/main">
          <mc:Choice Requires="p14">
            <p:contentPart p14:bwMode="auto" r:id="rId137">
              <p14:nvContentPartPr>
                <p14:cNvPr id="105" name="Ink 104">
                  <a:extLst>
                    <a:ext uri="{FF2B5EF4-FFF2-40B4-BE49-F238E27FC236}">
                      <a16:creationId xmlns:a16="http://schemas.microsoft.com/office/drawing/2014/main" id="{BA872258-56D5-8D63-7B34-A45DF8117921}"/>
                    </a:ext>
                  </a:extLst>
                </p14:cNvPr>
                <p14:cNvContentPartPr/>
                <p14:nvPr/>
              </p14:nvContentPartPr>
              <p14:xfrm>
                <a:off x="8219253" y="2280751"/>
                <a:ext cx="79560" cy="12240"/>
              </p14:xfrm>
            </p:contentPart>
          </mc:Choice>
          <mc:Fallback xmlns="">
            <p:pic>
              <p:nvPicPr>
                <p:cNvPr id="105" name="Ink 104">
                  <a:extLst>
                    <a:ext uri="{FF2B5EF4-FFF2-40B4-BE49-F238E27FC236}">
                      <a16:creationId xmlns:a16="http://schemas.microsoft.com/office/drawing/2014/main" id="{BA872258-56D5-8D63-7B34-A45DF8117921}"/>
                    </a:ext>
                  </a:extLst>
                </p:cNvPr>
                <p:cNvPicPr/>
                <p:nvPr/>
              </p:nvPicPr>
              <p:blipFill>
                <a:blip r:embed="rId138"/>
                <a:stretch>
                  <a:fillRect/>
                </a:stretch>
              </p:blipFill>
              <p:spPr>
                <a:xfrm>
                  <a:off x="8210253" y="2271751"/>
                  <a:ext cx="97200" cy="29880"/>
                </a:xfrm>
                <a:prstGeom prst="rect">
                  <a:avLst/>
                </a:prstGeom>
              </p:spPr>
            </p:pic>
          </mc:Fallback>
        </mc:AlternateContent>
        <mc:AlternateContent xmlns:mc="http://schemas.openxmlformats.org/markup-compatibility/2006" xmlns:p14="http://schemas.microsoft.com/office/powerpoint/2010/main">
          <mc:Choice Requires="p14">
            <p:contentPart p14:bwMode="auto" r:id="rId139">
              <p14:nvContentPartPr>
                <p14:cNvPr id="106" name="Ink 105">
                  <a:extLst>
                    <a:ext uri="{FF2B5EF4-FFF2-40B4-BE49-F238E27FC236}">
                      <a16:creationId xmlns:a16="http://schemas.microsoft.com/office/drawing/2014/main" id="{C3410E9D-0F0D-F5BB-2A14-FD2803E3B7C7}"/>
                    </a:ext>
                  </a:extLst>
                </p14:cNvPr>
                <p14:cNvContentPartPr/>
                <p14:nvPr/>
              </p14:nvContentPartPr>
              <p14:xfrm>
                <a:off x="8163093" y="2371471"/>
                <a:ext cx="131400" cy="20520"/>
              </p14:xfrm>
            </p:contentPart>
          </mc:Choice>
          <mc:Fallback xmlns="">
            <p:pic>
              <p:nvPicPr>
                <p:cNvPr id="106" name="Ink 105">
                  <a:extLst>
                    <a:ext uri="{FF2B5EF4-FFF2-40B4-BE49-F238E27FC236}">
                      <a16:creationId xmlns:a16="http://schemas.microsoft.com/office/drawing/2014/main" id="{C3410E9D-0F0D-F5BB-2A14-FD2803E3B7C7}"/>
                    </a:ext>
                  </a:extLst>
                </p:cNvPr>
                <p:cNvPicPr/>
                <p:nvPr/>
              </p:nvPicPr>
              <p:blipFill>
                <a:blip r:embed="rId140"/>
                <a:stretch>
                  <a:fillRect/>
                </a:stretch>
              </p:blipFill>
              <p:spPr>
                <a:xfrm>
                  <a:off x="8154453" y="2362831"/>
                  <a:ext cx="149040" cy="38160"/>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108" name="Ink 107">
                  <a:extLst>
                    <a:ext uri="{FF2B5EF4-FFF2-40B4-BE49-F238E27FC236}">
                      <a16:creationId xmlns:a16="http://schemas.microsoft.com/office/drawing/2014/main" id="{262A603D-2EEA-91CF-4FD4-3BD8A9901507}"/>
                    </a:ext>
                  </a:extLst>
                </p14:cNvPr>
                <p14:cNvContentPartPr/>
                <p14:nvPr/>
              </p14:nvContentPartPr>
              <p14:xfrm>
                <a:off x="8405013" y="2224231"/>
                <a:ext cx="102960" cy="126000"/>
              </p14:xfrm>
            </p:contentPart>
          </mc:Choice>
          <mc:Fallback xmlns="">
            <p:pic>
              <p:nvPicPr>
                <p:cNvPr id="108" name="Ink 107">
                  <a:extLst>
                    <a:ext uri="{FF2B5EF4-FFF2-40B4-BE49-F238E27FC236}">
                      <a16:creationId xmlns:a16="http://schemas.microsoft.com/office/drawing/2014/main" id="{262A603D-2EEA-91CF-4FD4-3BD8A9901507}"/>
                    </a:ext>
                  </a:extLst>
                </p:cNvPr>
                <p:cNvPicPr/>
                <p:nvPr/>
              </p:nvPicPr>
              <p:blipFill>
                <a:blip r:embed="rId142"/>
                <a:stretch>
                  <a:fillRect/>
                </a:stretch>
              </p:blipFill>
              <p:spPr>
                <a:xfrm>
                  <a:off x="8396013" y="2215231"/>
                  <a:ext cx="120600" cy="143640"/>
                </a:xfrm>
                <a:prstGeom prst="rect">
                  <a:avLst/>
                </a:prstGeom>
              </p:spPr>
            </p:pic>
          </mc:Fallback>
        </mc:AlternateContent>
        <mc:AlternateContent xmlns:mc="http://schemas.openxmlformats.org/markup-compatibility/2006" xmlns:p14="http://schemas.microsoft.com/office/powerpoint/2010/main">
          <mc:Choice Requires="p14">
            <p:contentPart p14:bwMode="auto" r:id="rId143">
              <p14:nvContentPartPr>
                <p14:cNvPr id="109" name="Ink 108">
                  <a:extLst>
                    <a:ext uri="{FF2B5EF4-FFF2-40B4-BE49-F238E27FC236}">
                      <a16:creationId xmlns:a16="http://schemas.microsoft.com/office/drawing/2014/main" id="{F7D878F8-9DE4-81A1-AB42-BBDEB0B62B76}"/>
                    </a:ext>
                  </a:extLst>
                </p14:cNvPr>
                <p14:cNvContentPartPr/>
                <p14:nvPr/>
              </p14:nvContentPartPr>
              <p14:xfrm>
                <a:off x="8408973" y="2337271"/>
                <a:ext cx="128880" cy="18360"/>
              </p14:xfrm>
            </p:contentPart>
          </mc:Choice>
          <mc:Fallback xmlns="">
            <p:pic>
              <p:nvPicPr>
                <p:cNvPr id="109" name="Ink 108">
                  <a:extLst>
                    <a:ext uri="{FF2B5EF4-FFF2-40B4-BE49-F238E27FC236}">
                      <a16:creationId xmlns:a16="http://schemas.microsoft.com/office/drawing/2014/main" id="{F7D878F8-9DE4-81A1-AB42-BBDEB0B62B76}"/>
                    </a:ext>
                  </a:extLst>
                </p:cNvPr>
                <p:cNvPicPr/>
                <p:nvPr/>
              </p:nvPicPr>
              <p:blipFill>
                <a:blip r:embed="rId144"/>
                <a:stretch>
                  <a:fillRect/>
                </a:stretch>
              </p:blipFill>
              <p:spPr>
                <a:xfrm>
                  <a:off x="8400333" y="2328631"/>
                  <a:ext cx="14652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45">
              <p14:nvContentPartPr>
                <p14:cNvPr id="114" name="Ink 113">
                  <a:extLst>
                    <a:ext uri="{FF2B5EF4-FFF2-40B4-BE49-F238E27FC236}">
                      <a16:creationId xmlns:a16="http://schemas.microsoft.com/office/drawing/2014/main" id="{9D705E28-720D-7BD1-9C61-88D22650B48B}"/>
                    </a:ext>
                  </a:extLst>
                </p14:cNvPr>
                <p14:cNvContentPartPr/>
                <p14:nvPr/>
              </p14:nvContentPartPr>
              <p14:xfrm>
                <a:off x="8559813" y="2223511"/>
                <a:ext cx="146520" cy="10080"/>
              </p14:xfrm>
            </p:contentPart>
          </mc:Choice>
          <mc:Fallback xmlns="">
            <p:pic>
              <p:nvPicPr>
                <p:cNvPr id="114" name="Ink 113">
                  <a:extLst>
                    <a:ext uri="{FF2B5EF4-FFF2-40B4-BE49-F238E27FC236}">
                      <a16:creationId xmlns:a16="http://schemas.microsoft.com/office/drawing/2014/main" id="{9D705E28-720D-7BD1-9C61-88D22650B48B}"/>
                    </a:ext>
                  </a:extLst>
                </p:cNvPr>
                <p:cNvPicPr/>
                <p:nvPr/>
              </p:nvPicPr>
              <p:blipFill>
                <a:blip r:embed="rId146"/>
                <a:stretch>
                  <a:fillRect/>
                </a:stretch>
              </p:blipFill>
              <p:spPr>
                <a:xfrm>
                  <a:off x="8550813" y="2214511"/>
                  <a:ext cx="164160" cy="27720"/>
                </a:xfrm>
                <a:prstGeom prst="rect">
                  <a:avLst/>
                </a:prstGeom>
              </p:spPr>
            </p:pic>
          </mc:Fallback>
        </mc:AlternateContent>
        <mc:AlternateContent xmlns:mc="http://schemas.openxmlformats.org/markup-compatibility/2006" xmlns:p14="http://schemas.microsoft.com/office/powerpoint/2010/main">
          <mc:Choice Requires="p14">
            <p:contentPart p14:bwMode="auto" r:id="rId147">
              <p14:nvContentPartPr>
                <p14:cNvPr id="115" name="Ink 114">
                  <a:extLst>
                    <a:ext uri="{FF2B5EF4-FFF2-40B4-BE49-F238E27FC236}">
                      <a16:creationId xmlns:a16="http://schemas.microsoft.com/office/drawing/2014/main" id="{F794B12D-4289-BFCC-B601-B49BE538A9D7}"/>
                    </a:ext>
                  </a:extLst>
                </p14:cNvPr>
                <p14:cNvContentPartPr/>
                <p14:nvPr/>
              </p14:nvContentPartPr>
              <p14:xfrm>
                <a:off x="8604813" y="2238631"/>
                <a:ext cx="39240" cy="142200"/>
              </p14:xfrm>
            </p:contentPart>
          </mc:Choice>
          <mc:Fallback xmlns="">
            <p:pic>
              <p:nvPicPr>
                <p:cNvPr id="115" name="Ink 114">
                  <a:extLst>
                    <a:ext uri="{FF2B5EF4-FFF2-40B4-BE49-F238E27FC236}">
                      <a16:creationId xmlns:a16="http://schemas.microsoft.com/office/drawing/2014/main" id="{F794B12D-4289-BFCC-B601-B49BE538A9D7}"/>
                    </a:ext>
                  </a:extLst>
                </p:cNvPr>
                <p:cNvPicPr/>
                <p:nvPr/>
              </p:nvPicPr>
              <p:blipFill>
                <a:blip r:embed="rId148"/>
                <a:stretch>
                  <a:fillRect/>
                </a:stretch>
              </p:blipFill>
              <p:spPr>
                <a:xfrm>
                  <a:off x="8595813" y="2229631"/>
                  <a:ext cx="56880" cy="159840"/>
                </a:xfrm>
                <a:prstGeom prst="rect">
                  <a:avLst/>
                </a:prstGeom>
              </p:spPr>
            </p:pic>
          </mc:Fallback>
        </mc:AlternateContent>
        <mc:AlternateContent xmlns:mc="http://schemas.openxmlformats.org/markup-compatibility/2006" xmlns:p14="http://schemas.microsoft.com/office/powerpoint/2010/main">
          <mc:Choice Requires="p14">
            <p:contentPart p14:bwMode="auto" r:id="rId149">
              <p14:nvContentPartPr>
                <p14:cNvPr id="116" name="Ink 115">
                  <a:extLst>
                    <a:ext uri="{FF2B5EF4-FFF2-40B4-BE49-F238E27FC236}">
                      <a16:creationId xmlns:a16="http://schemas.microsoft.com/office/drawing/2014/main" id="{84D29B08-C208-80CC-589A-1B85D9847738}"/>
                    </a:ext>
                  </a:extLst>
                </p14:cNvPr>
                <p14:cNvContentPartPr/>
                <p14:nvPr/>
              </p14:nvContentPartPr>
              <p14:xfrm>
                <a:off x="8693013" y="2329711"/>
                <a:ext cx="171720" cy="112320"/>
              </p14:xfrm>
            </p:contentPart>
          </mc:Choice>
          <mc:Fallback xmlns="">
            <p:pic>
              <p:nvPicPr>
                <p:cNvPr id="116" name="Ink 115">
                  <a:extLst>
                    <a:ext uri="{FF2B5EF4-FFF2-40B4-BE49-F238E27FC236}">
                      <a16:creationId xmlns:a16="http://schemas.microsoft.com/office/drawing/2014/main" id="{84D29B08-C208-80CC-589A-1B85D9847738}"/>
                    </a:ext>
                  </a:extLst>
                </p:cNvPr>
                <p:cNvPicPr/>
                <p:nvPr/>
              </p:nvPicPr>
              <p:blipFill>
                <a:blip r:embed="rId150"/>
                <a:stretch>
                  <a:fillRect/>
                </a:stretch>
              </p:blipFill>
              <p:spPr>
                <a:xfrm>
                  <a:off x="8684013" y="2321071"/>
                  <a:ext cx="189360" cy="129960"/>
                </a:xfrm>
                <a:prstGeom prst="rect">
                  <a:avLst/>
                </a:prstGeom>
              </p:spPr>
            </p:pic>
          </mc:Fallback>
        </mc:AlternateContent>
      </p:grpSp>
    </p:spTree>
    <p:extLst>
      <p:ext uri="{BB962C8B-B14F-4D97-AF65-F5344CB8AC3E}">
        <p14:creationId xmlns:p14="http://schemas.microsoft.com/office/powerpoint/2010/main" val="7243470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a:xfrm>
            <a:off x="2360676" y="548640"/>
            <a:ext cx="7626096" cy="1179576"/>
          </a:xfrm>
        </p:spPr>
        <p:txBody>
          <a:bodyPr>
            <a:normAutofit/>
          </a:bodyPr>
          <a:lstStyle/>
          <a:p>
            <a:pPr eaLnBrk="1" hangingPunct="1"/>
            <a:r>
              <a:rPr lang="en-US" sz="3500" b="1" dirty="0">
                <a:latin typeface="Microsoft JhengHei" panose="020B0604030504040204" pitchFamily="34" charset="-120"/>
                <a:ea typeface="Microsoft JhengHei" panose="020B0604030504040204" pitchFamily="34" charset="-120"/>
                <a:cs typeface="Times New Roman" pitchFamily="18" charset="0"/>
              </a:rPr>
              <a:t>CRUDE OIL</a:t>
            </a:r>
            <a:br>
              <a:rPr lang="en-US" sz="3500" b="1" dirty="0">
                <a:latin typeface="Microsoft JhengHei" panose="020B0604030504040204" pitchFamily="34" charset="-120"/>
                <a:ea typeface="Microsoft JhengHei" panose="020B0604030504040204" pitchFamily="34" charset="-120"/>
                <a:cs typeface="Times New Roman" pitchFamily="18" charset="0"/>
              </a:rPr>
            </a:br>
            <a:r>
              <a:rPr lang="en-US" sz="3500" b="1" dirty="0">
                <a:latin typeface="Microsoft JhengHei" panose="020B0604030504040204" pitchFamily="34" charset="-120"/>
                <a:ea typeface="Microsoft JhengHei" panose="020B0604030504040204" pitchFamily="34" charset="-120"/>
                <a:cs typeface="Times New Roman" pitchFamily="18" charset="0"/>
              </a:rPr>
              <a:t>EXPLORATION HISTORY OF INDIA </a:t>
            </a:r>
          </a:p>
        </p:txBody>
      </p:sp>
      <p:sp>
        <p:nvSpPr>
          <p:cNvPr id="9220" name="Rectangle 3"/>
          <p:cNvSpPr>
            <a:spLocks noGrp="1" noChangeArrowheads="1"/>
          </p:cNvSpPr>
          <p:nvPr>
            <p:ph type="body" idx="1"/>
          </p:nvPr>
        </p:nvSpPr>
        <p:spPr>
          <a:xfrm>
            <a:off x="2360676" y="2481943"/>
            <a:ext cx="7626096" cy="3695020"/>
          </a:xfrm>
        </p:spPr>
        <p:txBody>
          <a:bodyPr>
            <a:normAutofit/>
          </a:bodyPr>
          <a:lstStyle/>
          <a:p>
            <a:pPr eaLnBrk="1" hangingPunct="1"/>
            <a:r>
              <a:rPr lang="en-US" sz="1900"/>
              <a:t>	</a:t>
            </a:r>
            <a:r>
              <a:rPr lang="en-US" sz="1900">
                <a:latin typeface="Times New Roman" pitchFamily="18" charset="0"/>
                <a:cs typeface="Times New Roman" pitchFamily="18" charset="0"/>
              </a:rPr>
              <a:t>The most remarkable event in the country’s oil exploration  history is the discovery of Bombay High field of 1974. Subsequently, many oil and gas  fields have been discovered  in Bombay, Cambay, Assam, Krishna, Godavari and Cauvery. The last major discovery  was Gandhar in 1984.</a:t>
            </a:r>
          </a:p>
          <a:p>
            <a:pPr eaLnBrk="1" hangingPunct="1"/>
            <a:r>
              <a:rPr lang="en-US" sz="1900">
                <a:latin typeface="Times New Roman" pitchFamily="18" charset="0"/>
                <a:cs typeface="Times New Roman" pitchFamily="18" charset="0"/>
              </a:rPr>
              <a:t>	Oil India  Limited (OIL) after being formed in 1959, primarily developed the discovered fields –Naharkatiya and Moran. In recent years  discoveries from deeper depths in Assam. It explored Mahanadi and Saurashtra  offshore without  success. It is currently exploring  in parts  of Ganga and Rajasthan basins also.</a:t>
            </a:r>
          </a:p>
        </p:txBody>
      </p:sp>
      <p:sp>
        <p:nvSpPr>
          <p:cNvPr id="3" name="Slide Number Placeholder 2">
            <a:extLst>
              <a:ext uri="{FF2B5EF4-FFF2-40B4-BE49-F238E27FC236}">
                <a16:creationId xmlns:a16="http://schemas.microsoft.com/office/drawing/2014/main" id="{032257AB-B700-429A-B343-BBA4AF614B86}"/>
              </a:ext>
            </a:extLst>
          </p:cNvPr>
          <p:cNvSpPr>
            <a:spLocks noGrp="1"/>
          </p:cNvSpPr>
          <p:nvPr>
            <p:ph type="sldNum" sz="quarter" idx="12"/>
          </p:nvPr>
        </p:nvSpPr>
        <p:spPr>
          <a:xfrm>
            <a:off x="7929372" y="6356351"/>
            <a:ext cx="2057400" cy="365125"/>
          </a:xfrm>
        </p:spPr>
        <p:txBody>
          <a:bodyPr>
            <a:normAutofit/>
          </a:bodyPr>
          <a:lstStyle/>
          <a:p>
            <a:pPr>
              <a:spcAft>
                <a:spcPts val="600"/>
              </a:spcAft>
            </a:pPr>
            <a:fld id="{B6F15528-21DE-4FAA-801E-634DDDAF4B2B}" type="slidenum">
              <a:rPr lang="en-US">
                <a:solidFill>
                  <a:schemeClr val="tx1">
                    <a:lumMod val="50000"/>
                    <a:lumOff val="50000"/>
                  </a:schemeClr>
                </a:solidFill>
              </a:rPr>
              <a:pPr>
                <a:spcAft>
                  <a:spcPts val="600"/>
                </a:spcAft>
              </a:pPr>
              <a:t>8</a:t>
            </a:fld>
            <a:endParaRPr lang="en-US">
              <a:solidFill>
                <a:schemeClr val="tx1">
                  <a:lumMod val="50000"/>
                  <a:lumOff val="50000"/>
                </a:schemeClr>
              </a:solidFill>
            </a:endParaRPr>
          </a:p>
        </p:txBody>
      </p:sp>
    </p:spTree>
    <p:extLst>
      <p:ext uri="{BB962C8B-B14F-4D97-AF65-F5344CB8AC3E}">
        <p14:creationId xmlns:p14="http://schemas.microsoft.com/office/powerpoint/2010/main" val="2642454463"/>
      </p:ext>
    </p:extLst>
  </p:cSld>
  <p:clrMapOvr>
    <a:masterClrMapping/>
  </p:clrMapOvr>
  <p:transition spd="slow"/>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B8721-BC9E-4636-AC81-BAA335B79A94}"/>
              </a:ext>
            </a:extLst>
          </p:cNvPr>
          <p:cNvSpPr>
            <a:spLocks noGrp="1"/>
          </p:cNvSpPr>
          <p:nvPr>
            <p:ph type="title"/>
          </p:nvPr>
        </p:nvSpPr>
        <p:spPr>
          <a:xfrm>
            <a:off x="1981200" y="92076"/>
            <a:ext cx="8229600" cy="517525"/>
          </a:xfrm>
        </p:spPr>
        <p:txBody>
          <a:bodyPr>
            <a:normAutofit fontScale="90000"/>
          </a:bodyPr>
          <a:lstStyle/>
          <a:p>
            <a:r>
              <a:rPr lang="en-US" dirty="0">
                <a:solidFill>
                  <a:srgbClr val="FF0000"/>
                </a:solidFill>
              </a:rPr>
              <a:t>Problem</a:t>
            </a:r>
            <a:r>
              <a:rPr lang="en-US" dirty="0"/>
              <a:t> </a:t>
            </a:r>
          </a:p>
        </p:txBody>
      </p:sp>
      <p:sp>
        <p:nvSpPr>
          <p:cNvPr id="3" name="Content Placeholder 2">
            <a:extLst>
              <a:ext uri="{FF2B5EF4-FFF2-40B4-BE49-F238E27FC236}">
                <a16:creationId xmlns:a16="http://schemas.microsoft.com/office/drawing/2014/main" id="{F316CCCB-7787-4405-B9B4-010E2D21EADD}"/>
              </a:ext>
            </a:extLst>
          </p:cNvPr>
          <p:cNvSpPr>
            <a:spLocks noGrp="1"/>
          </p:cNvSpPr>
          <p:nvPr>
            <p:ph idx="1"/>
          </p:nvPr>
        </p:nvSpPr>
        <p:spPr>
          <a:xfrm>
            <a:off x="1905000" y="783920"/>
            <a:ext cx="8763000" cy="4525963"/>
          </a:xfrm>
        </p:spPr>
        <p:txBody>
          <a:bodyPr/>
          <a:lstStyle/>
          <a:p>
            <a:pPr marL="0" indent="0">
              <a:buNone/>
            </a:pPr>
            <a:r>
              <a:rPr lang="en-US" sz="1800" dirty="0">
                <a:latin typeface="TimesNewRoman"/>
              </a:rPr>
              <a:t>A low boiling naphtha has the ASTM D 86 temperatures of 77.8, 107.8, 126.7, 155, and 184.4°C at 10, 30, 50, 70, and 90 vol% distilled [11]. Calculate VABP WABP MABP,</a:t>
            </a:r>
            <a:br>
              <a:rPr lang="en-US" sz="1800" dirty="0">
                <a:latin typeface="TimesNewRoman"/>
              </a:rPr>
            </a:br>
            <a:r>
              <a:rPr lang="en-US" sz="1800" dirty="0">
                <a:latin typeface="TimesNewRoman"/>
              </a:rPr>
              <a:t>CABP, and </a:t>
            </a:r>
            <a:r>
              <a:rPr lang="en-US" sz="1800" dirty="0" err="1">
                <a:latin typeface="TimesNewRoman"/>
              </a:rPr>
              <a:t>MeABP</a:t>
            </a:r>
            <a:r>
              <a:rPr lang="en-US" sz="1800" dirty="0">
                <a:latin typeface="TimesNewRoman"/>
              </a:rPr>
              <a:t> for this fraction.</a:t>
            </a:r>
            <a:br>
              <a:rPr lang="en-US" dirty="0"/>
            </a:br>
            <a:endParaRPr lang="en-US" dirty="0"/>
          </a:p>
        </p:txBody>
      </p:sp>
      <p:sp>
        <p:nvSpPr>
          <p:cNvPr id="4" name="Slide Number Placeholder 3">
            <a:extLst>
              <a:ext uri="{FF2B5EF4-FFF2-40B4-BE49-F238E27FC236}">
                <a16:creationId xmlns:a16="http://schemas.microsoft.com/office/drawing/2014/main" id="{D1845615-5CA9-4F02-A425-74455E534B83}"/>
              </a:ext>
            </a:extLst>
          </p:cNvPr>
          <p:cNvSpPr>
            <a:spLocks noGrp="1"/>
          </p:cNvSpPr>
          <p:nvPr>
            <p:ph type="sldNum" sz="quarter" idx="12"/>
          </p:nvPr>
        </p:nvSpPr>
        <p:spPr/>
        <p:txBody>
          <a:bodyPr/>
          <a:lstStyle/>
          <a:p>
            <a:fld id="{B6F15528-21DE-4FAA-801E-634DDDAF4B2B}" type="slidenum">
              <a:rPr lang="en-US" smtClean="0"/>
              <a:pPr/>
              <a:t>80</a:t>
            </a:fld>
            <a:endParaRPr lang="en-US"/>
          </a:p>
        </p:txBody>
      </p:sp>
      <p:pic>
        <p:nvPicPr>
          <p:cNvPr id="6" name="Picture 5" descr="Text, letter&#10;&#10;Description automatically generated">
            <a:extLst>
              <a:ext uri="{FF2B5EF4-FFF2-40B4-BE49-F238E27FC236}">
                <a16:creationId xmlns:a16="http://schemas.microsoft.com/office/drawing/2014/main" id="{2ABA8A4F-D3B3-48F5-A115-C00191DB233D}"/>
              </a:ext>
            </a:extLst>
          </p:cNvPr>
          <p:cNvPicPr>
            <a:picLocks noChangeAspect="1"/>
          </p:cNvPicPr>
          <p:nvPr/>
        </p:nvPicPr>
        <p:blipFill>
          <a:blip r:embed="rId2"/>
          <a:stretch>
            <a:fillRect/>
          </a:stretch>
        </p:blipFill>
        <p:spPr>
          <a:xfrm>
            <a:off x="2743200" y="3886200"/>
            <a:ext cx="5552574" cy="1981200"/>
          </a:xfrm>
          <a:prstGeom prst="rect">
            <a:avLst/>
          </a:prstGeom>
        </p:spPr>
      </p:pic>
      <p:sp>
        <p:nvSpPr>
          <p:cNvPr id="7" name="Rectangle 6">
            <a:extLst>
              <a:ext uri="{FF2B5EF4-FFF2-40B4-BE49-F238E27FC236}">
                <a16:creationId xmlns:a16="http://schemas.microsoft.com/office/drawing/2014/main" id="{F4955AC8-CB8C-4904-B3F0-C56AE8341483}"/>
              </a:ext>
            </a:extLst>
          </p:cNvPr>
          <p:cNvSpPr/>
          <p:nvPr/>
        </p:nvSpPr>
        <p:spPr>
          <a:xfrm>
            <a:off x="2450497" y="3864077"/>
            <a:ext cx="5867400" cy="2133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7">
            <a:extLst>
              <a:ext uri="{FF2B5EF4-FFF2-40B4-BE49-F238E27FC236}">
                <a16:creationId xmlns:a16="http://schemas.microsoft.com/office/drawing/2014/main" id="{58953BE3-4621-404E-BC1E-FC241489245C}"/>
              </a:ext>
            </a:extLst>
          </p:cNvPr>
          <p:cNvSpPr>
            <a:spLocks noGrp="1"/>
          </p:cNvSpPr>
          <p:nvPr>
            <p:ph type="dt" sz="half" idx="10"/>
          </p:nvPr>
        </p:nvSpPr>
        <p:spPr/>
        <p:txBody>
          <a:bodyPr/>
          <a:lstStyle/>
          <a:p>
            <a:fld id="{E379863A-9910-453A-9342-C43E94AA71EB}" type="datetime1">
              <a:rPr lang="en-US" smtClean="0"/>
              <a:t>3/10/2026</a:t>
            </a:fld>
            <a:endParaRPr lang="en-US" dirty="0"/>
          </a:p>
        </p:txBody>
      </p:sp>
      <p:pic>
        <p:nvPicPr>
          <p:cNvPr id="9" name="Picture 8">
            <a:extLst>
              <a:ext uri="{FF2B5EF4-FFF2-40B4-BE49-F238E27FC236}">
                <a16:creationId xmlns:a16="http://schemas.microsoft.com/office/drawing/2014/main" id="{7B252AC7-2A61-AF8F-2DB9-5876A41BD73A}"/>
              </a:ext>
            </a:extLst>
          </p:cNvPr>
          <p:cNvPicPr>
            <a:picLocks noChangeAspect="1"/>
          </p:cNvPicPr>
          <p:nvPr/>
        </p:nvPicPr>
        <p:blipFill>
          <a:blip r:embed="rId3"/>
          <a:stretch>
            <a:fillRect/>
          </a:stretch>
        </p:blipFill>
        <p:spPr>
          <a:xfrm>
            <a:off x="2362200" y="1752600"/>
            <a:ext cx="5389653" cy="1423682"/>
          </a:xfrm>
          <a:prstGeom prst="rect">
            <a:avLst/>
          </a:prstGeom>
        </p:spPr>
      </p:pic>
    </p:spTree>
    <p:extLst>
      <p:ext uri="{BB962C8B-B14F-4D97-AF65-F5344CB8AC3E}">
        <p14:creationId xmlns:p14="http://schemas.microsoft.com/office/powerpoint/2010/main" val="163616509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5C89F-DE99-40FF-92D8-BC1654CE378E}"/>
              </a:ext>
            </a:extLst>
          </p:cNvPr>
          <p:cNvSpPr>
            <a:spLocks noGrp="1"/>
          </p:cNvSpPr>
          <p:nvPr>
            <p:ph type="title"/>
          </p:nvPr>
        </p:nvSpPr>
        <p:spPr>
          <a:xfrm>
            <a:off x="1887161" y="228601"/>
            <a:ext cx="3708114" cy="1622321"/>
          </a:xfrm>
          <a:solidFill>
            <a:schemeClr val="bg1"/>
          </a:solidFill>
        </p:spPr>
        <p:txBody>
          <a:bodyPr>
            <a:normAutofit/>
          </a:bodyPr>
          <a:lstStyle/>
          <a:p>
            <a:pPr algn="l"/>
            <a:r>
              <a:rPr lang="en-US" sz="3600" b="1" dirty="0"/>
              <a:t>Yield curve and Cut Points</a:t>
            </a:r>
            <a:endParaRPr lang="en-US" sz="3600" dirty="0"/>
          </a:p>
        </p:txBody>
      </p:sp>
      <p:sp>
        <p:nvSpPr>
          <p:cNvPr id="3" name="Content Placeholder 2">
            <a:extLst>
              <a:ext uri="{FF2B5EF4-FFF2-40B4-BE49-F238E27FC236}">
                <a16:creationId xmlns:a16="http://schemas.microsoft.com/office/drawing/2014/main" id="{622D521D-14F0-4D5A-A105-2A265F18AC42}"/>
              </a:ext>
            </a:extLst>
          </p:cNvPr>
          <p:cNvSpPr>
            <a:spLocks noGrp="1"/>
          </p:cNvSpPr>
          <p:nvPr>
            <p:ph idx="1"/>
          </p:nvPr>
        </p:nvSpPr>
        <p:spPr>
          <a:xfrm>
            <a:off x="1524001" y="1850922"/>
            <a:ext cx="4569711" cy="4870553"/>
          </a:xfrm>
        </p:spPr>
        <p:txBody>
          <a:bodyPr>
            <a:normAutofit/>
          </a:bodyPr>
          <a:lstStyle/>
          <a:p>
            <a:pPr algn="just">
              <a:lnSpc>
                <a:spcPct val="90000"/>
              </a:lnSpc>
            </a:pPr>
            <a:r>
              <a:rPr lang="en-US" sz="1800"/>
              <a:t>Using a crude TBP curve, </a:t>
            </a:r>
            <a:r>
              <a:rPr lang="en-US" sz="1800" i="1"/>
              <a:t>cut points</a:t>
            </a:r>
            <a:r>
              <a:rPr lang="en-US" sz="1800"/>
              <a:t> are defined as the temperatures that represent the limits of a distillate fraction. </a:t>
            </a:r>
          </a:p>
          <a:p>
            <a:pPr algn="just">
              <a:lnSpc>
                <a:spcPct val="90000"/>
              </a:lnSpc>
            </a:pPr>
            <a:r>
              <a:rPr lang="en-US" sz="1800"/>
              <a:t>For example, for kerosene, fraction </a:t>
            </a:r>
            <a:r>
              <a:rPr lang="en-US" sz="1800" i="1"/>
              <a:t>T</a:t>
            </a:r>
            <a:r>
              <a:rPr lang="en-US" sz="1800" i="1" baseline="-25000"/>
              <a:t>a</a:t>
            </a:r>
            <a:r>
              <a:rPr lang="en-US" sz="1800"/>
              <a:t> represents the lower cut point, and </a:t>
            </a:r>
            <a:r>
              <a:rPr lang="en-US" sz="1800" i="1"/>
              <a:t>T</a:t>
            </a:r>
            <a:r>
              <a:rPr lang="en-US" sz="1800" i="1" baseline="-25000"/>
              <a:t>b</a:t>
            </a:r>
            <a:r>
              <a:rPr lang="en-US" sz="1800"/>
              <a:t> represents the upper cut point.</a:t>
            </a:r>
          </a:p>
          <a:p>
            <a:pPr algn="just">
              <a:lnSpc>
                <a:spcPct val="90000"/>
              </a:lnSpc>
            </a:pPr>
            <a:r>
              <a:rPr lang="en-US" sz="1800"/>
              <a:t>Boiling ranges between the cut points represent distillate products, such as naphtha, kerosene, light gas oil, etc. The difference between the cumulative volume percent at upper and lower cut points is reported as the yield (in volume %) for the particular distillate fraction. For example, for the crude represented in Figure, the kerosene yield can be calculated as 40%(at </a:t>
            </a:r>
            <a:r>
              <a:rPr lang="en-US" sz="1800" i="1"/>
              <a:t>T</a:t>
            </a:r>
            <a:r>
              <a:rPr lang="en-US" sz="1800" i="1" baseline="-25000"/>
              <a:t>b</a:t>
            </a:r>
            <a:r>
              <a:rPr lang="en-US" sz="1800"/>
              <a:t>) -20% (</a:t>
            </a:r>
            <a:r>
              <a:rPr lang="en-US" sz="1800" i="1"/>
              <a:t>T</a:t>
            </a:r>
            <a:r>
              <a:rPr lang="en-US" sz="1800" i="1" baseline="-25000"/>
              <a:t>a</a:t>
            </a:r>
            <a:r>
              <a:rPr lang="en-US" sz="1800"/>
              <a:t>) = 20% by volume. </a:t>
            </a:r>
            <a:endParaRPr lang="en-US" sz="1800" dirty="0"/>
          </a:p>
        </p:txBody>
      </p:sp>
      <p:pic>
        <p:nvPicPr>
          <p:cNvPr id="3074" name="Picture 2" descr="Cut points and definition of distillate products as boiling ranges as described in text below. ">
            <a:extLst>
              <a:ext uri="{FF2B5EF4-FFF2-40B4-BE49-F238E27FC236}">
                <a16:creationId xmlns:a16="http://schemas.microsoft.com/office/drawing/2014/main" id="{C71F76E8-8CF3-4A69-ACD6-C8218CB5792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57186" y="2123957"/>
            <a:ext cx="3847653" cy="3057643"/>
          </a:xfrm>
          <a:prstGeom prst="rect">
            <a:avLst/>
          </a:prstGeom>
          <a:noFill/>
          <a:effectLst/>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DAD67019-A6D6-410E-81F6-B16D38BFDD06}"/>
              </a:ext>
            </a:extLst>
          </p:cNvPr>
          <p:cNvSpPr>
            <a:spLocks noGrp="1"/>
          </p:cNvSpPr>
          <p:nvPr>
            <p:ph type="sldNum" sz="quarter" idx="12"/>
          </p:nvPr>
        </p:nvSpPr>
        <p:spPr>
          <a:xfrm>
            <a:off x="9291587" y="6356351"/>
            <a:ext cx="747763" cy="365125"/>
          </a:xfrm>
        </p:spPr>
        <p:txBody>
          <a:bodyPr>
            <a:normAutofit/>
          </a:bodyPr>
          <a:lstStyle/>
          <a:p>
            <a:pPr>
              <a:spcAft>
                <a:spcPts val="600"/>
              </a:spcAft>
            </a:pPr>
            <a:fld id="{B6F15528-21DE-4FAA-801E-634DDDAF4B2B}" type="slidenum">
              <a:rPr lang="en-US" smtClean="0">
                <a:solidFill>
                  <a:srgbClr val="404040"/>
                </a:solidFill>
              </a:rPr>
              <a:pPr>
                <a:spcAft>
                  <a:spcPts val="600"/>
                </a:spcAft>
              </a:pPr>
              <a:t>81</a:t>
            </a:fld>
            <a:endParaRPr lang="en-US">
              <a:solidFill>
                <a:srgbClr val="404040"/>
              </a:solidFill>
            </a:endParaRPr>
          </a:p>
        </p:txBody>
      </p:sp>
    </p:spTree>
    <p:extLst>
      <p:ext uri="{BB962C8B-B14F-4D97-AF65-F5344CB8AC3E}">
        <p14:creationId xmlns:p14="http://schemas.microsoft.com/office/powerpoint/2010/main" val="397917337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D6BB7-0F0B-4285-AD2F-17C26514C803}"/>
              </a:ext>
            </a:extLst>
          </p:cNvPr>
          <p:cNvSpPr>
            <a:spLocks noGrp="1"/>
          </p:cNvSpPr>
          <p:nvPr>
            <p:ph type="title"/>
          </p:nvPr>
        </p:nvSpPr>
        <p:spPr/>
        <p:txBody>
          <a:bodyPr/>
          <a:lstStyle/>
          <a:p>
            <a:r>
              <a:rPr lang="en-US" dirty="0"/>
              <a:t>Distillation curves</a:t>
            </a:r>
          </a:p>
        </p:txBody>
      </p:sp>
      <p:pic>
        <p:nvPicPr>
          <p:cNvPr id="7" name="Content Placeholder 6">
            <a:extLst>
              <a:ext uri="{FF2B5EF4-FFF2-40B4-BE49-F238E27FC236}">
                <a16:creationId xmlns:a16="http://schemas.microsoft.com/office/drawing/2014/main" id="{EB909E35-49A2-A086-81C3-0FC41C53D7F3}"/>
              </a:ext>
            </a:extLst>
          </p:cNvPr>
          <p:cNvPicPr>
            <a:picLocks noGrp="1" noChangeAspect="1"/>
          </p:cNvPicPr>
          <p:nvPr>
            <p:ph idx="1"/>
          </p:nvPr>
        </p:nvPicPr>
        <p:blipFill>
          <a:blip r:embed="rId2"/>
          <a:stretch>
            <a:fillRect/>
          </a:stretch>
        </p:blipFill>
        <p:spPr>
          <a:xfrm>
            <a:off x="2566988" y="1629570"/>
            <a:ext cx="7058025" cy="4467225"/>
          </a:xfrm>
        </p:spPr>
      </p:pic>
      <p:sp>
        <p:nvSpPr>
          <p:cNvPr id="4" name="Slide Number Placeholder 3">
            <a:extLst>
              <a:ext uri="{FF2B5EF4-FFF2-40B4-BE49-F238E27FC236}">
                <a16:creationId xmlns:a16="http://schemas.microsoft.com/office/drawing/2014/main" id="{68109EE7-DA98-4A3A-8DA0-892E8D19F202}"/>
              </a:ext>
            </a:extLst>
          </p:cNvPr>
          <p:cNvSpPr>
            <a:spLocks noGrp="1"/>
          </p:cNvSpPr>
          <p:nvPr>
            <p:ph type="sldNum" sz="quarter" idx="12"/>
          </p:nvPr>
        </p:nvSpPr>
        <p:spPr/>
        <p:txBody>
          <a:bodyPr/>
          <a:lstStyle/>
          <a:p>
            <a:fld id="{B6F15528-21DE-4FAA-801E-634DDDAF4B2B}" type="slidenum">
              <a:rPr lang="en-US" smtClean="0"/>
              <a:pPr/>
              <a:t>82</a:t>
            </a:fld>
            <a:endParaRPr lang="en-US"/>
          </a:p>
        </p:txBody>
      </p:sp>
    </p:spTree>
    <p:extLst>
      <p:ext uri="{BB962C8B-B14F-4D97-AF65-F5344CB8AC3E}">
        <p14:creationId xmlns:p14="http://schemas.microsoft.com/office/powerpoint/2010/main" val="343860250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2100" y="318752"/>
            <a:ext cx="9067800" cy="1143000"/>
          </a:xfrm>
          <a:solidFill>
            <a:schemeClr val="bg1"/>
          </a:solidFill>
        </p:spPr>
        <p:txBody>
          <a:bodyPr>
            <a:normAutofit fontScale="90000"/>
          </a:bodyPr>
          <a:lstStyle/>
          <a:p>
            <a:r>
              <a:rPr lang="en-US" dirty="0"/>
              <a:t>Interconversion of Various Distillation Data </a:t>
            </a:r>
          </a:p>
        </p:txBody>
      </p:sp>
      <p:sp>
        <p:nvSpPr>
          <p:cNvPr id="3" name="Content Placeholder 2"/>
          <p:cNvSpPr>
            <a:spLocks noGrp="1"/>
          </p:cNvSpPr>
          <p:nvPr>
            <p:ph idx="1"/>
          </p:nvPr>
        </p:nvSpPr>
        <p:spPr>
          <a:xfrm>
            <a:off x="1981200" y="1600201"/>
            <a:ext cx="8648700" cy="4525963"/>
          </a:xfrm>
        </p:spPr>
        <p:txBody>
          <a:bodyPr/>
          <a:lstStyle/>
          <a:p>
            <a:r>
              <a:rPr lang="en-US" dirty="0" err="1"/>
              <a:t>Riazi</a:t>
            </a:r>
            <a:r>
              <a:rPr lang="en-US" dirty="0"/>
              <a:t>-Daubert Method</a:t>
            </a:r>
          </a:p>
          <a:p>
            <a:pPr marL="0" indent="0">
              <a:buNone/>
            </a:pPr>
            <a:r>
              <a:rPr lang="en-US" sz="2400" dirty="0"/>
              <a:t>General equation</a:t>
            </a:r>
          </a:p>
        </p:txBody>
      </p:sp>
      <p:sp>
        <p:nvSpPr>
          <p:cNvPr id="4" name="Slide Number Placeholder 3"/>
          <p:cNvSpPr>
            <a:spLocks noGrp="1"/>
          </p:cNvSpPr>
          <p:nvPr>
            <p:ph type="sldNum" sz="quarter" idx="12"/>
          </p:nvPr>
        </p:nvSpPr>
        <p:spPr/>
        <p:txBody>
          <a:bodyPr/>
          <a:lstStyle/>
          <a:p>
            <a:fld id="{B6F15528-21DE-4FAA-801E-634DDDAF4B2B}" type="slidenum">
              <a:rPr lang="en-US" smtClean="0"/>
              <a:pPr/>
              <a:t>83</a:t>
            </a:fld>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2653387"/>
            <a:ext cx="4267200" cy="628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266950" y="3512425"/>
            <a:ext cx="8077200" cy="2246769"/>
          </a:xfrm>
          <a:prstGeom prst="rect">
            <a:avLst/>
          </a:prstGeom>
        </p:spPr>
        <p:txBody>
          <a:bodyPr wrap="square">
            <a:spAutoFit/>
          </a:bodyPr>
          <a:lstStyle/>
          <a:p>
            <a:pPr algn="just"/>
            <a:r>
              <a:rPr lang="en-US" sz="2000" dirty="0"/>
              <a:t>where </a:t>
            </a:r>
            <a:r>
              <a:rPr lang="en-US" sz="2000" i="1" dirty="0" err="1"/>
              <a:t>T</a:t>
            </a:r>
            <a:r>
              <a:rPr lang="en-US" sz="2000" i="1" baseline="-25000" dirty="0" err="1"/>
              <a:t>i</a:t>
            </a:r>
            <a:r>
              <a:rPr lang="en-US" sz="2000" dirty="0"/>
              <a:t> (available) is the available distillation temperature  at a specific vol% distilled and </a:t>
            </a:r>
            <a:r>
              <a:rPr lang="en-US" sz="2000" i="1" dirty="0" err="1"/>
              <a:t>T</a:t>
            </a:r>
            <a:r>
              <a:rPr lang="en-US" sz="2000" i="1" baseline="-25000" dirty="0" err="1"/>
              <a:t>i</a:t>
            </a:r>
            <a:r>
              <a:rPr lang="en-US" sz="2000" dirty="0"/>
              <a:t> (desired) is the desired distillation data for the same vol% distilled, both are in </a:t>
            </a:r>
            <a:r>
              <a:rPr lang="en-US" sz="2000" u="sng" dirty="0"/>
              <a:t>kelvin</a:t>
            </a:r>
            <a:r>
              <a:rPr lang="en-US" sz="2000" dirty="0"/>
              <a:t>. SG is the specific gravity of fraction at 15.5°C  and a, b, and c are correlation parameters specific for each conversion type and  each vol% point on the distillation curve.</a:t>
            </a:r>
          </a:p>
          <a:p>
            <a:r>
              <a:rPr lang="en-US" sz="2000" i="1" dirty="0" err="1"/>
              <a:t>T</a:t>
            </a:r>
            <a:r>
              <a:rPr lang="en-US" sz="2000" i="1" baseline="-25000" dirty="0" err="1"/>
              <a:t>i</a:t>
            </a:r>
            <a:r>
              <a:rPr lang="en-US" sz="2000" dirty="0"/>
              <a:t> </a:t>
            </a:r>
            <a:r>
              <a:rPr lang="en-US" sz="2000" i="1" dirty="0"/>
              <a:t>(available)  </a:t>
            </a:r>
            <a:r>
              <a:rPr lang="en-US" sz="2000" dirty="0"/>
              <a:t>is ASTM temperature at 10% and </a:t>
            </a:r>
            <a:r>
              <a:rPr lang="en-US" sz="2000" i="1" dirty="0" err="1"/>
              <a:t>T</a:t>
            </a:r>
            <a:r>
              <a:rPr lang="en-US" sz="2000" i="1" baseline="-25000" dirty="0" err="1"/>
              <a:t>i</a:t>
            </a:r>
            <a:r>
              <a:rPr lang="en-US" sz="2000" i="1" baseline="-25000" dirty="0"/>
              <a:t> </a:t>
            </a:r>
            <a:r>
              <a:rPr lang="en-US" sz="2000" i="1" dirty="0"/>
              <a:t>(desired) </a:t>
            </a:r>
            <a:r>
              <a:rPr lang="en-US" sz="2000" dirty="0"/>
              <a:t>is the EFV temperature at 10% </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12235" y="2576849"/>
            <a:ext cx="770472" cy="26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335172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5482" y="22538"/>
            <a:ext cx="8229600" cy="891862"/>
          </a:xfrm>
          <a:solidFill>
            <a:schemeClr val="bg1"/>
          </a:solidFill>
        </p:spPr>
        <p:txBody>
          <a:bodyPr>
            <a:normAutofit/>
          </a:bodyPr>
          <a:lstStyle/>
          <a:p>
            <a:r>
              <a:rPr lang="en-US" sz="4000" b="1" dirty="0"/>
              <a:t>ASTM D 86 and TBP Conversion</a:t>
            </a:r>
          </a:p>
        </p:txBody>
      </p:sp>
      <p:sp>
        <p:nvSpPr>
          <p:cNvPr id="3" name="Content Placeholder 2"/>
          <p:cNvSpPr>
            <a:spLocks noGrp="1"/>
          </p:cNvSpPr>
          <p:nvPr>
            <p:ph idx="1"/>
          </p:nvPr>
        </p:nvSpPr>
        <p:spPr>
          <a:xfrm>
            <a:off x="1700682" y="838201"/>
            <a:ext cx="8839200" cy="4525963"/>
          </a:xfrm>
        </p:spPr>
        <p:txBody>
          <a:bodyPr/>
          <a:lstStyle/>
          <a:p>
            <a:pPr marL="0" indent="0">
              <a:buNone/>
            </a:pPr>
            <a:r>
              <a:rPr lang="en-US" u="sng" dirty="0"/>
              <a:t>If distillation data </a:t>
            </a:r>
            <a:r>
              <a:rPr lang="en-US" dirty="0"/>
              <a:t>available are in the form of </a:t>
            </a:r>
            <a:r>
              <a:rPr lang="en-US" dirty="0">
                <a:solidFill>
                  <a:srgbClr val="FF0000"/>
                </a:solidFill>
              </a:rPr>
              <a:t>ASTM D 86 </a:t>
            </a:r>
            <a:r>
              <a:rPr lang="en-US" dirty="0"/>
              <a:t>and desired distillation is </a:t>
            </a:r>
            <a:r>
              <a:rPr lang="en-US" dirty="0">
                <a:solidFill>
                  <a:srgbClr val="FF0000"/>
                </a:solidFill>
              </a:rPr>
              <a:t>TBP</a:t>
            </a:r>
            <a:r>
              <a:rPr lang="en-US" dirty="0"/>
              <a:t>, the previous Equation can be used, but for this particular  type of conversion value of constant </a:t>
            </a:r>
            <a:r>
              <a:rPr lang="en-US" i="1" dirty="0">
                <a:solidFill>
                  <a:srgbClr val="FF0000"/>
                </a:solidFill>
              </a:rPr>
              <a:t>c</a:t>
            </a:r>
            <a:r>
              <a:rPr lang="en-US" dirty="0">
                <a:solidFill>
                  <a:srgbClr val="FF0000"/>
                </a:solidFill>
              </a:rPr>
              <a:t> </a:t>
            </a:r>
            <a:r>
              <a:rPr lang="en-US" dirty="0"/>
              <a:t>for all points is </a:t>
            </a:r>
            <a:r>
              <a:rPr lang="en-US" dirty="0">
                <a:solidFill>
                  <a:srgbClr val="FF0000"/>
                </a:solidFill>
              </a:rPr>
              <a:t>zero</a:t>
            </a:r>
            <a:r>
              <a:rPr lang="en-US" dirty="0"/>
              <a:t>  and the equation reduces to </a:t>
            </a:r>
          </a:p>
        </p:txBody>
      </p:sp>
      <p:sp>
        <p:nvSpPr>
          <p:cNvPr id="4" name="Slide Number Placeholder 3"/>
          <p:cNvSpPr>
            <a:spLocks noGrp="1"/>
          </p:cNvSpPr>
          <p:nvPr>
            <p:ph type="sldNum" sz="quarter" idx="12"/>
          </p:nvPr>
        </p:nvSpPr>
        <p:spPr>
          <a:xfrm rot="21045089">
            <a:off x="6785071" y="6356351"/>
            <a:ext cx="2133600" cy="365125"/>
          </a:xfrm>
        </p:spPr>
        <p:txBody>
          <a:bodyPr/>
          <a:lstStyle/>
          <a:p>
            <a:fld id="{B6F15528-21DE-4FAA-801E-634DDDAF4B2B}" type="slidenum">
              <a:rPr lang="en-US" smtClean="0"/>
              <a:pPr/>
              <a:t>84</a:t>
            </a:fld>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9575" y="3240325"/>
            <a:ext cx="3752850" cy="754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1" y="3741873"/>
            <a:ext cx="4669971"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653290" y="4625759"/>
            <a:ext cx="5410200" cy="369332"/>
          </a:xfrm>
          <a:prstGeom prst="rect">
            <a:avLst/>
          </a:prstGeom>
        </p:spPr>
        <p:txBody>
          <a:bodyPr wrap="square">
            <a:spAutoFit/>
          </a:bodyPr>
          <a:lstStyle/>
          <a:p>
            <a:r>
              <a:rPr lang="en-US" dirty="0">
                <a:solidFill>
                  <a:schemeClr val="bg1">
                    <a:lumMod val="75000"/>
                  </a:schemeClr>
                </a:solidFill>
              </a:rPr>
              <a:t>average absolute deviation (AAD) of about 5°C </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25691" y="4077901"/>
            <a:ext cx="780942" cy="298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5975" y="3380819"/>
            <a:ext cx="780942" cy="350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mc:Choice xmlns:p14="http://schemas.microsoft.com/office/powerpoint/2010/main" Requires="p14">
          <p:contentPart p14:bwMode="auto" r:id="rId6">
            <p14:nvContentPartPr>
              <p14:cNvPr id="9" name="Ink 8">
                <a:extLst>
                  <a:ext uri="{FF2B5EF4-FFF2-40B4-BE49-F238E27FC236}">
                    <a16:creationId xmlns:a16="http://schemas.microsoft.com/office/drawing/2014/main" id="{C2C54B70-C42C-4363-A4EB-506B500B5D2A}"/>
                  </a:ext>
                </a:extLst>
              </p14:cNvPr>
              <p14:cNvContentPartPr/>
              <p14:nvPr/>
            </p14:nvContentPartPr>
            <p14:xfrm>
              <a:off x="-425788" y="3380819"/>
              <a:ext cx="360" cy="360"/>
            </p14:xfrm>
          </p:contentPart>
        </mc:Choice>
        <mc:Fallback>
          <p:pic>
            <p:nvPicPr>
              <p:cNvPr id="9" name="Ink 8">
                <a:extLst>
                  <a:ext uri="{FF2B5EF4-FFF2-40B4-BE49-F238E27FC236}">
                    <a16:creationId xmlns:a16="http://schemas.microsoft.com/office/drawing/2014/main" id="{C2C54B70-C42C-4363-A4EB-506B500B5D2A}"/>
                  </a:ext>
                </a:extLst>
              </p:cNvPr>
              <p:cNvPicPr/>
              <p:nvPr/>
            </p:nvPicPr>
            <p:blipFill>
              <a:blip r:embed="rId7"/>
              <a:stretch>
                <a:fillRect/>
              </a:stretch>
            </p:blipFill>
            <p:spPr>
              <a:xfrm>
                <a:off x="-434788" y="3371819"/>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273" name="Ink 272">
                <a:extLst>
                  <a:ext uri="{FF2B5EF4-FFF2-40B4-BE49-F238E27FC236}">
                    <a16:creationId xmlns:a16="http://schemas.microsoft.com/office/drawing/2014/main" id="{E13FF328-F74D-42A8-A274-10412E87C036}"/>
                  </a:ext>
                </a:extLst>
              </p14:cNvPr>
              <p14:cNvContentPartPr/>
              <p14:nvPr/>
            </p14:nvContentPartPr>
            <p14:xfrm rot="21045089">
              <a:off x="5244247" y="5609231"/>
              <a:ext cx="360" cy="360"/>
            </p14:xfrm>
          </p:contentPart>
        </mc:Choice>
        <mc:Fallback>
          <p:pic>
            <p:nvPicPr>
              <p:cNvPr id="273" name="Ink 272">
                <a:extLst>
                  <a:ext uri="{FF2B5EF4-FFF2-40B4-BE49-F238E27FC236}">
                    <a16:creationId xmlns:a16="http://schemas.microsoft.com/office/drawing/2014/main" id="{E13FF328-F74D-42A8-A274-10412E87C036}"/>
                  </a:ext>
                </a:extLst>
              </p:cNvPr>
              <p:cNvPicPr/>
              <p:nvPr/>
            </p:nvPicPr>
            <p:blipFill>
              <a:blip r:embed="rId7"/>
              <a:stretch>
                <a:fillRect/>
              </a:stretch>
            </p:blipFill>
            <p:spPr>
              <a:xfrm rot="21045089">
                <a:off x="5235247" y="5600231"/>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274" name="Ink 273">
                <a:extLst>
                  <a:ext uri="{FF2B5EF4-FFF2-40B4-BE49-F238E27FC236}">
                    <a16:creationId xmlns:a16="http://schemas.microsoft.com/office/drawing/2014/main" id="{E4B0B89C-66E5-46B3-ACAB-5F508F89A1EF}"/>
                  </a:ext>
                </a:extLst>
              </p14:cNvPr>
              <p14:cNvContentPartPr/>
              <p14:nvPr/>
            </p14:nvContentPartPr>
            <p14:xfrm rot="21045089">
              <a:off x="4193520" y="5593067"/>
              <a:ext cx="13320" cy="12240"/>
            </p14:xfrm>
          </p:contentPart>
        </mc:Choice>
        <mc:Fallback>
          <p:pic>
            <p:nvPicPr>
              <p:cNvPr id="274" name="Ink 273">
                <a:extLst>
                  <a:ext uri="{FF2B5EF4-FFF2-40B4-BE49-F238E27FC236}">
                    <a16:creationId xmlns:a16="http://schemas.microsoft.com/office/drawing/2014/main" id="{E4B0B89C-66E5-46B3-ACAB-5F508F89A1EF}"/>
                  </a:ext>
                </a:extLst>
              </p:cNvPr>
              <p:cNvPicPr/>
              <p:nvPr/>
            </p:nvPicPr>
            <p:blipFill>
              <a:blip r:embed="rId10"/>
              <a:stretch>
                <a:fillRect/>
              </a:stretch>
            </p:blipFill>
            <p:spPr>
              <a:xfrm rot="21045089">
                <a:off x="4184520" y="5584067"/>
                <a:ext cx="30960" cy="2988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275" name="Ink 274">
                <a:extLst>
                  <a:ext uri="{FF2B5EF4-FFF2-40B4-BE49-F238E27FC236}">
                    <a16:creationId xmlns:a16="http://schemas.microsoft.com/office/drawing/2014/main" id="{31ADEDD9-896D-4AF0-BC34-74F491A0CFA1}"/>
                  </a:ext>
                </a:extLst>
              </p14:cNvPr>
              <p14:cNvContentPartPr/>
              <p14:nvPr/>
            </p14:nvContentPartPr>
            <p14:xfrm rot="21045089">
              <a:off x="5116920" y="5509907"/>
              <a:ext cx="10800" cy="16560"/>
            </p14:xfrm>
          </p:contentPart>
        </mc:Choice>
        <mc:Fallback>
          <p:pic>
            <p:nvPicPr>
              <p:cNvPr id="275" name="Ink 274">
                <a:extLst>
                  <a:ext uri="{FF2B5EF4-FFF2-40B4-BE49-F238E27FC236}">
                    <a16:creationId xmlns:a16="http://schemas.microsoft.com/office/drawing/2014/main" id="{31ADEDD9-896D-4AF0-BC34-74F491A0CFA1}"/>
                  </a:ext>
                </a:extLst>
              </p:cNvPr>
              <p:cNvPicPr/>
              <p:nvPr/>
            </p:nvPicPr>
            <p:blipFill>
              <a:blip r:embed="rId12"/>
              <a:stretch>
                <a:fillRect/>
              </a:stretch>
            </p:blipFill>
            <p:spPr>
              <a:xfrm rot="21045089">
                <a:off x="5107920" y="5500907"/>
                <a:ext cx="28440" cy="3420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276" name="Ink 275">
                <a:extLst>
                  <a:ext uri="{FF2B5EF4-FFF2-40B4-BE49-F238E27FC236}">
                    <a16:creationId xmlns:a16="http://schemas.microsoft.com/office/drawing/2014/main" id="{56776802-0C9C-4F80-88A1-03B5D4CB0B0E}"/>
                  </a:ext>
                </a:extLst>
              </p14:cNvPr>
              <p14:cNvContentPartPr/>
              <p14:nvPr/>
            </p14:nvContentPartPr>
            <p14:xfrm rot="21045089">
              <a:off x="6883800" y="5355107"/>
              <a:ext cx="360" cy="360"/>
            </p14:xfrm>
          </p:contentPart>
        </mc:Choice>
        <mc:Fallback>
          <p:pic>
            <p:nvPicPr>
              <p:cNvPr id="276" name="Ink 275">
                <a:extLst>
                  <a:ext uri="{FF2B5EF4-FFF2-40B4-BE49-F238E27FC236}">
                    <a16:creationId xmlns:a16="http://schemas.microsoft.com/office/drawing/2014/main" id="{56776802-0C9C-4F80-88A1-03B5D4CB0B0E}"/>
                  </a:ext>
                </a:extLst>
              </p:cNvPr>
              <p:cNvPicPr/>
              <p:nvPr/>
            </p:nvPicPr>
            <p:blipFill>
              <a:blip r:embed="rId7"/>
              <a:stretch>
                <a:fillRect/>
              </a:stretch>
            </p:blipFill>
            <p:spPr>
              <a:xfrm rot="21045089">
                <a:off x="6874800" y="5346107"/>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277" name="Ink 276">
                <a:extLst>
                  <a:ext uri="{FF2B5EF4-FFF2-40B4-BE49-F238E27FC236}">
                    <a16:creationId xmlns:a16="http://schemas.microsoft.com/office/drawing/2014/main" id="{550E0B15-0E7F-4A02-A8CC-3FAD87333C4D}"/>
                  </a:ext>
                </a:extLst>
              </p14:cNvPr>
              <p14:cNvContentPartPr/>
              <p14:nvPr/>
            </p14:nvContentPartPr>
            <p14:xfrm rot="21045089">
              <a:off x="7767240" y="5269067"/>
              <a:ext cx="3240" cy="1800"/>
            </p14:xfrm>
          </p:contentPart>
        </mc:Choice>
        <mc:Fallback>
          <p:pic>
            <p:nvPicPr>
              <p:cNvPr id="277" name="Ink 276">
                <a:extLst>
                  <a:ext uri="{FF2B5EF4-FFF2-40B4-BE49-F238E27FC236}">
                    <a16:creationId xmlns:a16="http://schemas.microsoft.com/office/drawing/2014/main" id="{550E0B15-0E7F-4A02-A8CC-3FAD87333C4D}"/>
                  </a:ext>
                </a:extLst>
              </p:cNvPr>
              <p:cNvPicPr/>
              <p:nvPr/>
            </p:nvPicPr>
            <p:blipFill>
              <a:blip r:embed="rId15"/>
              <a:stretch>
                <a:fillRect/>
              </a:stretch>
            </p:blipFill>
            <p:spPr>
              <a:xfrm rot="21045089">
                <a:off x="7758240" y="5260067"/>
                <a:ext cx="20880" cy="1944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278" name="Ink 277">
                <a:extLst>
                  <a:ext uri="{FF2B5EF4-FFF2-40B4-BE49-F238E27FC236}">
                    <a16:creationId xmlns:a16="http://schemas.microsoft.com/office/drawing/2014/main" id="{0615D219-F175-442E-8BA2-3A130781266D}"/>
                  </a:ext>
                </a:extLst>
              </p14:cNvPr>
              <p14:cNvContentPartPr/>
              <p14:nvPr/>
            </p14:nvContentPartPr>
            <p14:xfrm rot="21045089">
              <a:off x="8589480" y="5196707"/>
              <a:ext cx="7200" cy="8280"/>
            </p14:xfrm>
          </p:contentPart>
        </mc:Choice>
        <mc:Fallback>
          <p:pic>
            <p:nvPicPr>
              <p:cNvPr id="278" name="Ink 277">
                <a:extLst>
                  <a:ext uri="{FF2B5EF4-FFF2-40B4-BE49-F238E27FC236}">
                    <a16:creationId xmlns:a16="http://schemas.microsoft.com/office/drawing/2014/main" id="{0615D219-F175-442E-8BA2-3A130781266D}"/>
                  </a:ext>
                </a:extLst>
              </p:cNvPr>
              <p:cNvPicPr/>
              <p:nvPr/>
            </p:nvPicPr>
            <p:blipFill>
              <a:blip r:embed="rId17"/>
              <a:stretch>
                <a:fillRect/>
              </a:stretch>
            </p:blipFill>
            <p:spPr>
              <a:xfrm rot="21045089">
                <a:off x="8580480" y="5187298"/>
                <a:ext cx="24840" cy="26722"/>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279" name="Ink 278">
                <a:extLst>
                  <a:ext uri="{FF2B5EF4-FFF2-40B4-BE49-F238E27FC236}">
                    <a16:creationId xmlns:a16="http://schemas.microsoft.com/office/drawing/2014/main" id="{4E362C4C-E849-46D6-A24C-6885B7DE53C1}"/>
                  </a:ext>
                </a:extLst>
              </p14:cNvPr>
              <p14:cNvContentPartPr/>
              <p14:nvPr/>
            </p14:nvContentPartPr>
            <p14:xfrm rot="21045089">
              <a:off x="12283203" y="5507699"/>
              <a:ext cx="23040" cy="7560"/>
            </p14:xfrm>
          </p:contentPart>
        </mc:Choice>
        <mc:Fallback>
          <p:pic>
            <p:nvPicPr>
              <p:cNvPr id="279" name="Ink 278">
                <a:extLst>
                  <a:ext uri="{FF2B5EF4-FFF2-40B4-BE49-F238E27FC236}">
                    <a16:creationId xmlns:a16="http://schemas.microsoft.com/office/drawing/2014/main" id="{4E362C4C-E849-46D6-A24C-6885B7DE53C1}"/>
                  </a:ext>
                </a:extLst>
              </p:cNvPr>
              <p:cNvPicPr/>
              <p:nvPr/>
            </p:nvPicPr>
            <p:blipFill>
              <a:blip r:embed="rId19"/>
              <a:stretch>
                <a:fillRect/>
              </a:stretch>
            </p:blipFill>
            <p:spPr>
              <a:xfrm rot="21045089">
                <a:off x="12274203" y="5498699"/>
                <a:ext cx="40680" cy="2520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280" name="Ink 279">
                <a:extLst>
                  <a:ext uri="{FF2B5EF4-FFF2-40B4-BE49-F238E27FC236}">
                    <a16:creationId xmlns:a16="http://schemas.microsoft.com/office/drawing/2014/main" id="{E6DE89F2-572C-4190-BEF9-CB4A9E628579}"/>
                  </a:ext>
                </a:extLst>
              </p14:cNvPr>
              <p14:cNvContentPartPr/>
              <p14:nvPr/>
            </p14:nvContentPartPr>
            <p14:xfrm rot="21045089">
              <a:off x="4360920" y="6337187"/>
              <a:ext cx="5400" cy="4680"/>
            </p14:xfrm>
          </p:contentPart>
        </mc:Choice>
        <mc:Fallback>
          <p:pic>
            <p:nvPicPr>
              <p:cNvPr id="280" name="Ink 279">
                <a:extLst>
                  <a:ext uri="{FF2B5EF4-FFF2-40B4-BE49-F238E27FC236}">
                    <a16:creationId xmlns:a16="http://schemas.microsoft.com/office/drawing/2014/main" id="{E6DE89F2-572C-4190-BEF9-CB4A9E628579}"/>
                  </a:ext>
                </a:extLst>
              </p:cNvPr>
              <p:cNvPicPr/>
              <p:nvPr/>
            </p:nvPicPr>
            <p:blipFill>
              <a:blip r:embed="rId21"/>
              <a:stretch>
                <a:fillRect/>
              </a:stretch>
            </p:blipFill>
            <p:spPr>
              <a:xfrm rot="21045089">
                <a:off x="4351277" y="6328187"/>
                <a:ext cx="24300" cy="2232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281" name="Ink 280">
                <a:extLst>
                  <a:ext uri="{FF2B5EF4-FFF2-40B4-BE49-F238E27FC236}">
                    <a16:creationId xmlns:a16="http://schemas.microsoft.com/office/drawing/2014/main" id="{9C68AD73-8B3C-4320-B0DA-D4AF113C678E}"/>
                  </a:ext>
                </a:extLst>
              </p14:cNvPr>
              <p14:cNvContentPartPr/>
              <p14:nvPr/>
            </p14:nvContentPartPr>
            <p14:xfrm rot="21045089">
              <a:off x="1634373" y="5372411"/>
              <a:ext cx="75240" cy="245880"/>
            </p14:xfrm>
          </p:contentPart>
        </mc:Choice>
        <mc:Fallback>
          <p:pic>
            <p:nvPicPr>
              <p:cNvPr id="281" name="Ink 280">
                <a:extLst>
                  <a:ext uri="{FF2B5EF4-FFF2-40B4-BE49-F238E27FC236}">
                    <a16:creationId xmlns:a16="http://schemas.microsoft.com/office/drawing/2014/main" id="{9C68AD73-8B3C-4320-B0DA-D4AF113C678E}"/>
                  </a:ext>
                </a:extLst>
              </p:cNvPr>
              <p:cNvPicPr/>
              <p:nvPr/>
            </p:nvPicPr>
            <p:blipFill>
              <a:blip r:embed="rId23"/>
              <a:stretch>
                <a:fillRect/>
              </a:stretch>
            </p:blipFill>
            <p:spPr>
              <a:xfrm rot="21045089">
                <a:off x="1598373" y="5336411"/>
                <a:ext cx="146880" cy="31752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282" name="Ink 281">
                <a:extLst>
                  <a:ext uri="{FF2B5EF4-FFF2-40B4-BE49-F238E27FC236}">
                    <a16:creationId xmlns:a16="http://schemas.microsoft.com/office/drawing/2014/main" id="{209F1986-97C8-49A5-B387-253D34D781EA}"/>
                  </a:ext>
                </a:extLst>
              </p14:cNvPr>
              <p14:cNvContentPartPr/>
              <p14:nvPr/>
            </p14:nvContentPartPr>
            <p14:xfrm rot="21045089">
              <a:off x="1709253" y="5350811"/>
              <a:ext cx="24120" cy="254520"/>
            </p14:xfrm>
          </p:contentPart>
        </mc:Choice>
        <mc:Fallback>
          <p:pic>
            <p:nvPicPr>
              <p:cNvPr id="282" name="Ink 281">
                <a:extLst>
                  <a:ext uri="{FF2B5EF4-FFF2-40B4-BE49-F238E27FC236}">
                    <a16:creationId xmlns:a16="http://schemas.microsoft.com/office/drawing/2014/main" id="{209F1986-97C8-49A5-B387-253D34D781EA}"/>
                  </a:ext>
                </a:extLst>
              </p:cNvPr>
              <p:cNvPicPr/>
              <p:nvPr/>
            </p:nvPicPr>
            <p:blipFill>
              <a:blip r:embed="rId25"/>
              <a:stretch>
                <a:fillRect/>
              </a:stretch>
            </p:blipFill>
            <p:spPr>
              <a:xfrm rot="21045089">
                <a:off x="1673253" y="5314811"/>
                <a:ext cx="95760" cy="32616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283" name="Ink 282">
                <a:extLst>
                  <a:ext uri="{FF2B5EF4-FFF2-40B4-BE49-F238E27FC236}">
                    <a16:creationId xmlns:a16="http://schemas.microsoft.com/office/drawing/2014/main" id="{0F57D57C-CCE5-4B9A-AEF4-C33C52769DD8}"/>
                  </a:ext>
                </a:extLst>
              </p14:cNvPr>
              <p14:cNvContentPartPr/>
              <p14:nvPr/>
            </p14:nvContentPartPr>
            <p14:xfrm rot="21045089">
              <a:off x="1672893" y="5471771"/>
              <a:ext cx="87120" cy="20160"/>
            </p14:xfrm>
          </p:contentPart>
        </mc:Choice>
        <mc:Fallback>
          <p:pic>
            <p:nvPicPr>
              <p:cNvPr id="283" name="Ink 282">
                <a:extLst>
                  <a:ext uri="{FF2B5EF4-FFF2-40B4-BE49-F238E27FC236}">
                    <a16:creationId xmlns:a16="http://schemas.microsoft.com/office/drawing/2014/main" id="{0F57D57C-CCE5-4B9A-AEF4-C33C52769DD8}"/>
                  </a:ext>
                </a:extLst>
              </p:cNvPr>
              <p:cNvPicPr/>
              <p:nvPr/>
            </p:nvPicPr>
            <p:blipFill>
              <a:blip r:embed="rId27"/>
              <a:stretch>
                <a:fillRect/>
              </a:stretch>
            </p:blipFill>
            <p:spPr>
              <a:xfrm rot="21045089">
                <a:off x="1636893" y="5435771"/>
                <a:ext cx="158760" cy="9180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284" name="Ink 283">
                <a:extLst>
                  <a:ext uri="{FF2B5EF4-FFF2-40B4-BE49-F238E27FC236}">
                    <a16:creationId xmlns:a16="http://schemas.microsoft.com/office/drawing/2014/main" id="{2D694629-94C1-43DB-A55C-3FF930B6F6D0}"/>
                  </a:ext>
                </a:extLst>
              </p14:cNvPr>
              <p14:cNvContentPartPr/>
              <p14:nvPr/>
            </p14:nvContentPartPr>
            <p14:xfrm rot="21045089">
              <a:off x="1793133" y="5350811"/>
              <a:ext cx="100440" cy="239400"/>
            </p14:xfrm>
          </p:contentPart>
        </mc:Choice>
        <mc:Fallback>
          <p:pic>
            <p:nvPicPr>
              <p:cNvPr id="284" name="Ink 283">
                <a:extLst>
                  <a:ext uri="{FF2B5EF4-FFF2-40B4-BE49-F238E27FC236}">
                    <a16:creationId xmlns:a16="http://schemas.microsoft.com/office/drawing/2014/main" id="{2D694629-94C1-43DB-A55C-3FF930B6F6D0}"/>
                  </a:ext>
                </a:extLst>
              </p:cNvPr>
              <p:cNvPicPr/>
              <p:nvPr/>
            </p:nvPicPr>
            <p:blipFill>
              <a:blip r:embed="rId29"/>
              <a:stretch>
                <a:fillRect/>
              </a:stretch>
            </p:blipFill>
            <p:spPr>
              <a:xfrm rot="21045089">
                <a:off x="1757133" y="5314757"/>
                <a:ext cx="172080" cy="311148"/>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285" name="Ink 284">
                <a:extLst>
                  <a:ext uri="{FF2B5EF4-FFF2-40B4-BE49-F238E27FC236}">
                    <a16:creationId xmlns:a16="http://schemas.microsoft.com/office/drawing/2014/main" id="{516A0256-BA5D-4350-A7C9-A39D9993E513}"/>
                  </a:ext>
                </a:extLst>
              </p14:cNvPr>
              <p14:cNvContentPartPr/>
              <p14:nvPr/>
            </p14:nvContentPartPr>
            <p14:xfrm rot="21045089">
              <a:off x="1914453" y="5374571"/>
              <a:ext cx="158040" cy="269280"/>
            </p14:xfrm>
          </p:contentPart>
        </mc:Choice>
        <mc:Fallback>
          <p:pic>
            <p:nvPicPr>
              <p:cNvPr id="285" name="Ink 284">
                <a:extLst>
                  <a:ext uri="{FF2B5EF4-FFF2-40B4-BE49-F238E27FC236}">
                    <a16:creationId xmlns:a16="http://schemas.microsoft.com/office/drawing/2014/main" id="{516A0256-BA5D-4350-A7C9-A39D9993E513}"/>
                  </a:ext>
                </a:extLst>
              </p:cNvPr>
              <p:cNvPicPr/>
              <p:nvPr/>
            </p:nvPicPr>
            <p:blipFill>
              <a:blip r:embed="rId31"/>
              <a:stretch>
                <a:fillRect/>
              </a:stretch>
            </p:blipFill>
            <p:spPr>
              <a:xfrm rot="21045089">
                <a:off x="1878453" y="5338571"/>
                <a:ext cx="229680" cy="34092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286" name="Ink 285">
                <a:extLst>
                  <a:ext uri="{FF2B5EF4-FFF2-40B4-BE49-F238E27FC236}">
                    <a16:creationId xmlns:a16="http://schemas.microsoft.com/office/drawing/2014/main" id="{A7FD101A-33CC-4180-8C2F-BF655C6082DD}"/>
                  </a:ext>
                </a:extLst>
              </p14:cNvPr>
              <p14:cNvContentPartPr/>
              <p14:nvPr/>
            </p14:nvContentPartPr>
            <p14:xfrm rot="21045089">
              <a:off x="2154573" y="5335691"/>
              <a:ext cx="50400" cy="259200"/>
            </p14:xfrm>
          </p:contentPart>
        </mc:Choice>
        <mc:Fallback>
          <p:pic>
            <p:nvPicPr>
              <p:cNvPr id="286" name="Ink 285">
                <a:extLst>
                  <a:ext uri="{FF2B5EF4-FFF2-40B4-BE49-F238E27FC236}">
                    <a16:creationId xmlns:a16="http://schemas.microsoft.com/office/drawing/2014/main" id="{A7FD101A-33CC-4180-8C2F-BF655C6082DD}"/>
                  </a:ext>
                </a:extLst>
              </p:cNvPr>
              <p:cNvPicPr/>
              <p:nvPr/>
            </p:nvPicPr>
            <p:blipFill>
              <a:blip r:embed="rId33"/>
              <a:stretch>
                <a:fillRect/>
              </a:stretch>
            </p:blipFill>
            <p:spPr>
              <a:xfrm rot="21045089">
                <a:off x="2118314" y="5299691"/>
                <a:ext cx="122555" cy="33084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287" name="Ink 286">
                <a:extLst>
                  <a:ext uri="{FF2B5EF4-FFF2-40B4-BE49-F238E27FC236}">
                    <a16:creationId xmlns:a16="http://schemas.microsoft.com/office/drawing/2014/main" id="{4FAE031F-520E-42B7-8197-A7EB52636F50}"/>
                  </a:ext>
                </a:extLst>
              </p14:cNvPr>
              <p14:cNvContentPartPr/>
              <p14:nvPr/>
            </p14:nvContentPartPr>
            <p14:xfrm rot="21045089">
              <a:off x="2176173" y="5328491"/>
              <a:ext cx="182880" cy="312840"/>
            </p14:xfrm>
          </p:contentPart>
        </mc:Choice>
        <mc:Fallback>
          <p:pic>
            <p:nvPicPr>
              <p:cNvPr id="287" name="Ink 286">
                <a:extLst>
                  <a:ext uri="{FF2B5EF4-FFF2-40B4-BE49-F238E27FC236}">
                    <a16:creationId xmlns:a16="http://schemas.microsoft.com/office/drawing/2014/main" id="{4FAE031F-520E-42B7-8197-A7EB52636F50}"/>
                  </a:ext>
                </a:extLst>
              </p:cNvPr>
              <p:cNvPicPr/>
              <p:nvPr/>
            </p:nvPicPr>
            <p:blipFill>
              <a:blip r:embed="rId35"/>
              <a:stretch>
                <a:fillRect/>
              </a:stretch>
            </p:blipFill>
            <p:spPr>
              <a:xfrm rot="21045089">
                <a:off x="2140102" y="5292491"/>
                <a:ext cx="254661" cy="38448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288" name="Ink 287">
                <a:extLst>
                  <a:ext uri="{FF2B5EF4-FFF2-40B4-BE49-F238E27FC236}">
                    <a16:creationId xmlns:a16="http://schemas.microsoft.com/office/drawing/2014/main" id="{0C5C6A8F-9B9A-452A-BD8A-38AF6B487724}"/>
                  </a:ext>
                </a:extLst>
              </p14:cNvPr>
              <p14:cNvContentPartPr/>
              <p14:nvPr/>
            </p14:nvContentPartPr>
            <p14:xfrm rot="21045089">
              <a:off x="1655973" y="5867051"/>
              <a:ext cx="51480" cy="229320"/>
            </p14:xfrm>
          </p:contentPart>
        </mc:Choice>
        <mc:Fallback>
          <p:pic>
            <p:nvPicPr>
              <p:cNvPr id="288" name="Ink 287">
                <a:extLst>
                  <a:ext uri="{FF2B5EF4-FFF2-40B4-BE49-F238E27FC236}">
                    <a16:creationId xmlns:a16="http://schemas.microsoft.com/office/drawing/2014/main" id="{0C5C6A8F-9B9A-452A-BD8A-38AF6B487724}"/>
                  </a:ext>
                </a:extLst>
              </p:cNvPr>
              <p:cNvPicPr/>
              <p:nvPr/>
            </p:nvPicPr>
            <p:blipFill>
              <a:blip r:embed="rId37"/>
              <a:stretch>
                <a:fillRect/>
              </a:stretch>
            </p:blipFill>
            <p:spPr>
              <a:xfrm rot="21045089">
                <a:off x="1619973" y="5830994"/>
                <a:ext cx="123120" cy="301073"/>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289" name="Ink 288">
                <a:extLst>
                  <a:ext uri="{FF2B5EF4-FFF2-40B4-BE49-F238E27FC236}">
                    <a16:creationId xmlns:a16="http://schemas.microsoft.com/office/drawing/2014/main" id="{66A99EB9-CC83-468E-86E5-47CB13800837}"/>
                  </a:ext>
                </a:extLst>
              </p14:cNvPr>
              <p14:cNvContentPartPr/>
              <p14:nvPr/>
            </p14:nvContentPartPr>
            <p14:xfrm rot="21045089">
              <a:off x="1600893" y="5870291"/>
              <a:ext cx="173880" cy="22680"/>
            </p14:xfrm>
          </p:contentPart>
        </mc:Choice>
        <mc:Fallback>
          <p:pic>
            <p:nvPicPr>
              <p:cNvPr id="289" name="Ink 288">
                <a:extLst>
                  <a:ext uri="{FF2B5EF4-FFF2-40B4-BE49-F238E27FC236}">
                    <a16:creationId xmlns:a16="http://schemas.microsoft.com/office/drawing/2014/main" id="{66A99EB9-CC83-468E-86E5-47CB13800837}"/>
                  </a:ext>
                </a:extLst>
              </p:cNvPr>
              <p:cNvPicPr/>
              <p:nvPr/>
            </p:nvPicPr>
            <p:blipFill>
              <a:blip r:embed="rId39"/>
              <a:stretch>
                <a:fillRect/>
              </a:stretch>
            </p:blipFill>
            <p:spPr>
              <a:xfrm rot="21045089">
                <a:off x="1564893" y="5833710"/>
                <a:ext cx="245520" cy="95475"/>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290" name="Ink 289">
                <a:extLst>
                  <a:ext uri="{FF2B5EF4-FFF2-40B4-BE49-F238E27FC236}">
                    <a16:creationId xmlns:a16="http://schemas.microsoft.com/office/drawing/2014/main" id="{22F33A0A-1307-4092-A215-E7A8A0986755}"/>
                  </a:ext>
                </a:extLst>
              </p14:cNvPr>
              <p14:cNvContentPartPr/>
              <p14:nvPr/>
            </p14:nvContentPartPr>
            <p14:xfrm rot="21045089">
              <a:off x="1713573" y="5952011"/>
              <a:ext cx="113400" cy="163080"/>
            </p14:xfrm>
          </p:contentPart>
        </mc:Choice>
        <mc:Fallback>
          <p:pic>
            <p:nvPicPr>
              <p:cNvPr id="290" name="Ink 289">
                <a:extLst>
                  <a:ext uri="{FF2B5EF4-FFF2-40B4-BE49-F238E27FC236}">
                    <a16:creationId xmlns:a16="http://schemas.microsoft.com/office/drawing/2014/main" id="{22F33A0A-1307-4092-A215-E7A8A0986755}"/>
                  </a:ext>
                </a:extLst>
              </p:cNvPr>
              <p:cNvPicPr/>
              <p:nvPr/>
            </p:nvPicPr>
            <p:blipFill>
              <a:blip r:embed="rId41"/>
              <a:stretch>
                <a:fillRect/>
              </a:stretch>
            </p:blipFill>
            <p:spPr>
              <a:xfrm rot="21045089">
                <a:off x="1677458" y="5915931"/>
                <a:ext cx="185268" cy="234878"/>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291" name="Ink 290">
                <a:extLst>
                  <a:ext uri="{FF2B5EF4-FFF2-40B4-BE49-F238E27FC236}">
                    <a16:creationId xmlns:a16="http://schemas.microsoft.com/office/drawing/2014/main" id="{29228CAE-E7FF-4082-9C53-F0A2E9ED30FA}"/>
                  </a:ext>
                </a:extLst>
              </p14:cNvPr>
              <p14:cNvContentPartPr/>
              <p14:nvPr/>
            </p14:nvContentPartPr>
            <p14:xfrm rot="21045089">
              <a:off x="1965933" y="5860931"/>
              <a:ext cx="68760" cy="100800"/>
            </p14:xfrm>
          </p:contentPart>
        </mc:Choice>
        <mc:Fallback>
          <p:pic>
            <p:nvPicPr>
              <p:cNvPr id="291" name="Ink 290">
                <a:extLst>
                  <a:ext uri="{FF2B5EF4-FFF2-40B4-BE49-F238E27FC236}">
                    <a16:creationId xmlns:a16="http://schemas.microsoft.com/office/drawing/2014/main" id="{29228CAE-E7FF-4082-9C53-F0A2E9ED30FA}"/>
                  </a:ext>
                </a:extLst>
              </p:cNvPr>
              <p:cNvPicPr/>
              <p:nvPr/>
            </p:nvPicPr>
            <p:blipFill>
              <a:blip r:embed="rId43"/>
              <a:stretch>
                <a:fillRect/>
              </a:stretch>
            </p:blipFill>
            <p:spPr>
              <a:xfrm rot="21045089">
                <a:off x="1930120" y="5825059"/>
                <a:ext cx="140027" cy="172185"/>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292" name="Ink 291">
                <a:extLst>
                  <a:ext uri="{FF2B5EF4-FFF2-40B4-BE49-F238E27FC236}">
                    <a16:creationId xmlns:a16="http://schemas.microsoft.com/office/drawing/2014/main" id="{DE51FAD2-6413-4D30-8659-430A7F846660}"/>
                  </a:ext>
                </a:extLst>
              </p14:cNvPr>
              <p14:cNvContentPartPr/>
              <p14:nvPr/>
            </p14:nvContentPartPr>
            <p14:xfrm rot="21045089">
              <a:off x="2080773" y="5868131"/>
              <a:ext cx="106920" cy="193320"/>
            </p14:xfrm>
          </p:contentPart>
        </mc:Choice>
        <mc:Fallback>
          <p:pic>
            <p:nvPicPr>
              <p:cNvPr id="292" name="Ink 291">
                <a:extLst>
                  <a:ext uri="{FF2B5EF4-FFF2-40B4-BE49-F238E27FC236}">
                    <a16:creationId xmlns:a16="http://schemas.microsoft.com/office/drawing/2014/main" id="{DE51FAD2-6413-4D30-8659-430A7F846660}"/>
                  </a:ext>
                </a:extLst>
              </p:cNvPr>
              <p:cNvPicPr/>
              <p:nvPr/>
            </p:nvPicPr>
            <p:blipFill>
              <a:blip r:embed="rId45"/>
              <a:stretch>
                <a:fillRect/>
              </a:stretch>
            </p:blipFill>
            <p:spPr>
              <a:xfrm rot="21045089">
                <a:off x="2044894" y="5832131"/>
                <a:ext cx="178320" cy="26496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293" name="Ink 292">
                <a:extLst>
                  <a:ext uri="{FF2B5EF4-FFF2-40B4-BE49-F238E27FC236}">
                    <a16:creationId xmlns:a16="http://schemas.microsoft.com/office/drawing/2014/main" id="{78181B3D-1B48-452A-8EC6-6954C92C018A}"/>
                  </a:ext>
                </a:extLst>
              </p14:cNvPr>
              <p14:cNvContentPartPr/>
              <p14:nvPr/>
            </p14:nvContentPartPr>
            <p14:xfrm rot="21045089">
              <a:off x="1897533" y="6006731"/>
              <a:ext cx="49680" cy="102960"/>
            </p14:xfrm>
          </p:contentPart>
        </mc:Choice>
        <mc:Fallback>
          <p:pic>
            <p:nvPicPr>
              <p:cNvPr id="293" name="Ink 292">
                <a:extLst>
                  <a:ext uri="{FF2B5EF4-FFF2-40B4-BE49-F238E27FC236}">
                    <a16:creationId xmlns:a16="http://schemas.microsoft.com/office/drawing/2014/main" id="{78181B3D-1B48-452A-8EC6-6954C92C018A}"/>
                  </a:ext>
                </a:extLst>
              </p:cNvPr>
              <p:cNvPicPr/>
              <p:nvPr/>
            </p:nvPicPr>
            <p:blipFill>
              <a:blip r:embed="rId47"/>
              <a:stretch>
                <a:fillRect/>
              </a:stretch>
            </p:blipFill>
            <p:spPr>
              <a:xfrm rot="21045089">
                <a:off x="1861533" y="5970731"/>
                <a:ext cx="121320" cy="174600"/>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294" name="Ink 293">
                <a:extLst>
                  <a:ext uri="{FF2B5EF4-FFF2-40B4-BE49-F238E27FC236}">
                    <a16:creationId xmlns:a16="http://schemas.microsoft.com/office/drawing/2014/main" id="{A462E1E0-55B3-4218-A540-69D500CB0EA6}"/>
                  </a:ext>
                </a:extLst>
              </p14:cNvPr>
              <p14:cNvContentPartPr/>
              <p14:nvPr/>
            </p14:nvContentPartPr>
            <p14:xfrm rot="21045089">
              <a:off x="2915973" y="5387171"/>
              <a:ext cx="18720" cy="218520"/>
            </p14:xfrm>
          </p:contentPart>
        </mc:Choice>
        <mc:Fallback>
          <p:pic>
            <p:nvPicPr>
              <p:cNvPr id="294" name="Ink 293">
                <a:extLst>
                  <a:ext uri="{FF2B5EF4-FFF2-40B4-BE49-F238E27FC236}">
                    <a16:creationId xmlns:a16="http://schemas.microsoft.com/office/drawing/2014/main" id="{A462E1E0-55B3-4218-A540-69D500CB0EA6}"/>
                  </a:ext>
                </a:extLst>
              </p:cNvPr>
              <p:cNvPicPr/>
              <p:nvPr/>
            </p:nvPicPr>
            <p:blipFill>
              <a:blip r:embed="rId49"/>
              <a:stretch>
                <a:fillRect/>
              </a:stretch>
            </p:blipFill>
            <p:spPr>
              <a:xfrm rot="21045089">
                <a:off x="2879267" y="5351230"/>
                <a:ext cx="91765" cy="290042"/>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295" name="Ink 294">
                <a:extLst>
                  <a:ext uri="{FF2B5EF4-FFF2-40B4-BE49-F238E27FC236}">
                    <a16:creationId xmlns:a16="http://schemas.microsoft.com/office/drawing/2014/main" id="{D85A72A2-3A5B-456A-84F3-3A97D3175640}"/>
                  </a:ext>
                </a:extLst>
              </p14:cNvPr>
              <p14:cNvContentPartPr/>
              <p14:nvPr/>
            </p14:nvContentPartPr>
            <p14:xfrm rot="21045089">
              <a:off x="3019293" y="5380691"/>
              <a:ext cx="124560" cy="227160"/>
            </p14:xfrm>
          </p:contentPart>
        </mc:Choice>
        <mc:Fallback>
          <p:pic>
            <p:nvPicPr>
              <p:cNvPr id="295" name="Ink 294">
                <a:extLst>
                  <a:ext uri="{FF2B5EF4-FFF2-40B4-BE49-F238E27FC236}">
                    <a16:creationId xmlns:a16="http://schemas.microsoft.com/office/drawing/2014/main" id="{D85A72A2-3A5B-456A-84F3-3A97D3175640}"/>
                  </a:ext>
                </a:extLst>
              </p:cNvPr>
              <p:cNvPicPr/>
              <p:nvPr/>
            </p:nvPicPr>
            <p:blipFill>
              <a:blip r:embed="rId51"/>
              <a:stretch>
                <a:fillRect/>
              </a:stretch>
            </p:blipFill>
            <p:spPr>
              <a:xfrm rot="21045089">
                <a:off x="2983293" y="5344691"/>
                <a:ext cx="196200" cy="29880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296" name="Ink 295">
                <a:extLst>
                  <a:ext uri="{FF2B5EF4-FFF2-40B4-BE49-F238E27FC236}">
                    <a16:creationId xmlns:a16="http://schemas.microsoft.com/office/drawing/2014/main" id="{BED13854-A3D1-4DD2-A6A3-5367F1B097EB}"/>
                  </a:ext>
                </a:extLst>
              </p14:cNvPr>
              <p14:cNvContentPartPr/>
              <p14:nvPr/>
            </p14:nvContentPartPr>
            <p14:xfrm rot="21045089">
              <a:off x="3257613" y="5338571"/>
              <a:ext cx="61200" cy="270360"/>
            </p14:xfrm>
          </p:contentPart>
        </mc:Choice>
        <mc:Fallback>
          <p:pic>
            <p:nvPicPr>
              <p:cNvPr id="296" name="Ink 295">
                <a:extLst>
                  <a:ext uri="{FF2B5EF4-FFF2-40B4-BE49-F238E27FC236}">
                    <a16:creationId xmlns:a16="http://schemas.microsoft.com/office/drawing/2014/main" id="{BED13854-A3D1-4DD2-A6A3-5367F1B097EB}"/>
                  </a:ext>
                </a:extLst>
              </p:cNvPr>
              <p:cNvPicPr/>
              <p:nvPr/>
            </p:nvPicPr>
            <p:blipFill>
              <a:blip r:embed="rId53"/>
              <a:stretch>
                <a:fillRect/>
              </a:stretch>
            </p:blipFill>
            <p:spPr>
              <a:xfrm rot="21045089">
                <a:off x="3221613" y="5302571"/>
                <a:ext cx="132840" cy="34200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297" name="Ink 296">
                <a:extLst>
                  <a:ext uri="{FF2B5EF4-FFF2-40B4-BE49-F238E27FC236}">
                    <a16:creationId xmlns:a16="http://schemas.microsoft.com/office/drawing/2014/main" id="{D7981CD6-1E85-4001-AE76-9C3694084A79}"/>
                  </a:ext>
                </a:extLst>
              </p14:cNvPr>
              <p14:cNvContentPartPr/>
              <p14:nvPr/>
            </p14:nvContentPartPr>
            <p14:xfrm rot="21045089">
              <a:off x="3214413" y="5402651"/>
              <a:ext cx="28800" cy="75240"/>
            </p14:xfrm>
          </p:contentPart>
        </mc:Choice>
        <mc:Fallback>
          <p:pic>
            <p:nvPicPr>
              <p:cNvPr id="297" name="Ink 296">
                <a:extLst>
                  <a:ext uri="{FF2B5EF4-FFF2-40B4-BE49-F238E27FC236}">
                    <a16:creationId xmlns:a16="http://schemas.microsoft.com/office/drawing/2014/main" id="{D7981CD6-1E85-4001-AE76-9C3694084A79}"/>
                  </a:ext>
                </a:extLst>
              </p:cNvPr>
              <p:cNvPicPr/>
              <p:nvPr/>
            </p:nvPicPr>
            <p:blipFill>
              <a:blip r:embed="rId55"/>
              <a:stretch>
                <a:fillRect/>
              </a:stretch>
            </p:blipFill>
            <p:spPr>
              <a:xfrm rot="21045089">
                <a:off x="3178413" y="5366651"/>
                <a:ext cx="100440" cy="146880"/>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298" name="Ink 297">
                <a:extLst>
                  <a:ext uri="{FF2B5EF4-FFF2-40B4-BE49-F238E27FC236}">
                    <a16:creationId xmlns:a16="http://schemas.microsoft.com/office/drawing/2014/main" id="{5BE87ACD-2003-4BF4-A0ED-F78D6AC11A95}"/>
                  </a:ext>
                </a:extLst>
              </p14:cNvPr>
              <p14:cNvContentPartPr/>
              <p14:nvPr/>
            </p14:nvContentPartPr>
            <p14:xfrm rot="21045089">
              <a:off x="3327453" y="5519651"/>
              <a:ext cx="33840" cy="48600"/>
            </p14:xfrm>
          </p:contentPart>
        </mc:Choice>
        <mc:Fallback>
          <p:pic>
            <p:nvPicPr>
              <p:cNvPr id="298" name="Ink 297">
                <a:extLst>
                  <a:ext uri="{FF2B5EF4-FFF2-40B4-BE49-F238E27FC236}">
                    <a16:creationId xmlns:a16="http://schemas.microsoft.com/office/drawing/2014/main" id="{5BE87ACD-2003-4BF4-A0ED-F78D6AC11A95}"/>
                  </a:ext>
                </a:extLst>
              </p:cNvPr>
              <p:cNvPicPr/>
              <p:nvPr/>
            </p:nvPicPr>
            <p:blipFill>
              <a:blip r:embed="rId57"/>
              <a:stretch>
                <a:fillRect/>
              </a:stretch>
            </p:blipFill>
            <p:spPr>
              <a:xfrm rot="21045089">
                <a:off x="3291066" y="5483382"/>
                <a:ext cx="106250" cy="120775"/>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299" name="Ink 298">
                <a:extLst>
                  <a:ext uri="{FF2B5EF4-FFF2-40B4-BE49-F238E27FC236}">
                    <a16:creationId xmlns:a16="http://schemas.microsoft.com/office/drawing/2014/main" id="{2E65AB1A-3528-4FA2-971A-D0725D46745A}"/>
                  </a:ext>
                </a:extLst>
              </p14:cNvPr>
              <p14:cNvContentPartPr/>
              <p14:nvPr/>
            </p14:nvContentPartPr>
            <p14:xfrm rot="21045089">
              <a:off x="2874213" y="5865971"/>
              <a:ext cx="130320" cy="267120"/>
            </p14:xfrm>
          </p:contentPart>
        </mc:Choice>
        <mc:Fallback>
          <p:pic>
            <p:nvPicPr>
              <p:cNvPr id="299" name="Ink 298">
                <a:extLst>
                  <a:ext uri="{FF2B5EF4-FFF2-40B4-BE49-F238E27FC236}">
                    <a16:creationId xmlns:a16="http://schemas.microsoft.com/office/drawing/2014/main" id="{2E65AB1A-3528-4FA2-971A-D0725D46745A}"/>
                  </a:ext>
                </a:extLst>
              </p:cNvPr>
              <p:cNvPicPr/>
              <p:nvPr/>
            </p:nvPicPr>
            <p:blipFill>
              <a:blip r:embed="rId59"/>
              <a:stretch>
                <a:fillRect/>
              </a:stretch>
            </p:blipFill>
            <p:spPr>
              <a:xfrm rot="21045089">
                <a:off x="2838213" y="5829971"/>
                <a:ext cx="201960" cy="338760"/>
              </a:xfrm>
              <a:prstGeom prst="rect">
                <a:avLst/>
              </a:prstGeom>
            </p:spPr>
          </p:pic>
        </mc:Fallback>
      </mc:AlternateContent>
      <mc:AlternateContent xmlns:mc="http://schemas.openxmlformats.org/markup-compatibility/2006">
        <mc:Choice xmlns:p14="http://schemas.microsoft.com/office/powerpoint/2010/main" Requires="p14">
          <p:contentPart p14:bwMode="auto" r:id="rId60">
            <p14:nvContentPartPr>
              <p14:cNvPr id="300" name="Ink 299">
                <a:extLst>
                  <a:ext uri="{FF2B5EF4-FFF2-40B4-BE49-F238E27FC236}">
                    <a16:creationId xmlns:a16="http://schemas.microsoft.com/office/drawing/2014/main" id="{75402627-7E9E-4E83-831F-F08671D5E82E}"/>
                  </a:ext>
                </a:extLst>
              </p14:cNvPr>
              <p14:cNvContentPartPr/>
              <p14:nvPr/>
            </p14:nvContentPartPr>
            <p14:xfrm rot="21045089">
              <a:off x="2943333" y="5845091"/>
              <a:ext cx="125280" cy="23760"/>
            </p14:xfrm>
          </p:contentPart>
        </mc:Choice>
        <mc:Fallback>
          <p:pic>
            <p:nvPicPr>
              <p:cNvPr id="300" name="Ink 299">
                <a:extLst>
                  <a:ext uri="{FF2B5EF4-FFF2-40B4-BE49-F238E27FC236}">
                    <a16:creationId xmlns:a16="http://schemas.microsoft.com/office/drawing/2014/main" id="{75402627-7E9E-4E83-831F-F08671D5E82E}"/>
                  </a:ext>
                </a:extLst>
              </p:cNvPr>
              <p:cNvPicPr/>
              <p:nvPr/>
            </p:nvPicPr>
            <p:blipFill>
              <a:blip r:embed="rId61"/>
              <a:stretch>
                <a:fillRect/>
              </a:stretch>
            </p:blipFill>
            <p:spPr>
              <a:xfrm rot="21045089">
                <a:off x="2907333" y="5809091"/>
                <a:ext cx="196920" cy="95400"/>
              </a:xfrm>
              <a:prstGeom prst="rect">
                <a:avLst/>
              </a:prstGeom>
            </p:spPr>
          </p:pic>
        </mc:Fallback>
      </mc:AlternateContent>
      <mc:AlternateContent xmlns:mc="http://schemas.openxmlformats.org/markup-compatibility/2006">
        <mc:Choice xmlns:p14="http://schemas.microsoft.com/office/powerpoint/2010/main" Requires="p14">
          <p:contentPart p14:bwMode="auto" r:id="rId62">
            <p14:nvContentPartPr>
              <p14:cNvPr id="301" name="Ink 300">
                <a:extLst>
                  <a:ext uri="{FF2B5EF4-FFF2-40B4-BE49-F238E27FC236}">
                    <a16:creationId xmlns:a16="http://schemas.microsoft.com/office/drawing/2014/main" id="{0555DF66-5229-4134-A070-0D470E2204FE}"/>
                  </a:ext>
                </a:extLst>
              </p14:cNvPr>
              <p14:cNvContentPartPr/>
              <p14:nvPr/>
            </p14:nvContentPartPr>
            <p14:xfrm rot="21045089">
              <a:off x="3091293" y="5851571"/>
              <a:ext cx="113040" cy="191160"/>
            </p14:xfrm>
          </p:contentPart>
        </mc:Choice>
        <mc:Fallback>
          <p:pic>
            <p:nvPicPr>
              <p:cNvPr id="301" name="Ink 300">
                <a:extLst>
                  <a:ext uri="{FF2B5EF4-FFF2-40B4-BE49-F238E27FC236}">
                    <a16:creationId xmlns:a16="http://schemas.microsoft.com/office/drawing/2014/main" id="{0555DF66-5229-4134-A070-0D470E2204FE}"/>
                  </a:ext>
                </a:extLst>
              </p:cNvPr>
              <p:cNvPicPr/>
              <p:nvPr/>
            </p:nvPicPr>
            <p:blipFill>
              <a:blip r:embed="rId63"/>
              <a:stretch>
                <a:fillRect/>
              </a:stretch>
            </p:blipFill>
            <p:spPr>
              <a:xfrm rot="21045089">
                <a:off x="3055293" y="5815571"/>
                <a:ext cx="184680" cy="262800"/>
              </a:xfrm>
              <a:prstGeom prst="rect">
                <a:avLst/>
              </a:prstGeom>
            </p:spPr>
          </p:pic>
        </mc:Fallback>
      </mc:AlternateContent>
      <mc:AlternateContent xmlns:mc="http://schemas.openxmlformats.org/markup-compatibility/2006">
        <mc:Choice xmlns:p14="http://schemas.microsoft.com/office/powerpoint/2010/main" Requires="p14">
          <p:contentPart p14:bwMode="auto" r:id="rId64">
            <p14:nvContentPartPr>
              <p14:cNvPr id="302" name="Ink 301">
                <a:extLst>
                  <a:ext uri="{FF2B5EF4-FFF2-40B4-BE49-F238E27FC236}">
                    <a16:creationId xmlns:a16="http://schemas.microsoft.com/office/drawing/2014/main" id="{DD36795E-E5F3-428B-9430-B0293AAD49BE}"/>
                  </a:ext>
                </a:extLst>
              </p14:cNvPr>
              <p14:cNvContentPartPr/>
              <p14:nvPr/>
            </p14:nvContentPartPr>
            <p14:xfrm rot="21045089">
              <a:off x="3821373" y="5410211"/>
              <a:ext cx="158400" cy="216360"/>
            </p14:xfrm>
          </p:contentPart>
        </mc:Choice>
        <mc:Fallback>
          <p:pic>
            <p:nvPicPr>
              <p:cNvPr id="302" name="Ink 301">
                <a:extLst>
                  <a:ext uri="{FF2B5EF4-FFF2-40B4-BE49-F238E27FC236}">
                    <a16:creationId xmlns:a16="http://schemas.microsoft.com/office/drawing/2014/main" id="{DD36795E-E5F3-428B-9430-B0293AAD49BE}"/>
                  </a:ext>
                </a:extLst>
              </p:cNvPr>
              <p:cNvPicPr/>
              <p:nvPr/>
            </p:nvPicPr>
            <p:blipFill>
              <a:blip r:embed="rId65"/>
              <a:stretch>
                <a:fillRect/>
              </a:stretch>
            </p:blipFill>
            <p:spPr>
              <a:xfrm rot="21045089">
                <a:off x="3785455" y="5374211"/>
                <a:ext cx="229878" cy="288000"/>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303" name="Ink 302">
                <a:extLst>
                  <a:ext uri="{FF2B5EF4-FFF2-40B4-BE49-F238E27FC236}">
                    <a16:creationId xmlns:a16="http://schemas.microsoft.com/office/drawing/2014/main" id="{8D9B3140-0B6D-4CE3-81F3-D5CE95DF2351}"/>
                  </a:ext>
                </a:extLst>
              </p14:cNvPr>
              <p14:cNvContentPartPr/>
              <p14:nvPr/>
            </p14:nvContentPartPr>
            <p14:xfrm rot="21045089">
              <a:off x="4015773" y="5439371"/>
              <a:ext cx="119520" cy="170640"/>
            </p14:xfrm>
          </p:contentPart>
        </mc:Choice>
        <mc:Fallback>
          <p:pic>
            <p:nvPicPr>
              <p:cNvPr id="303" name="Ink 302">
                <a:extLst>
                  <a:ext uri="{FF2B5EF4-FFF2-40B4-BE49-F238E27FC236}">
                    <a16:creationId xmlns:a16="http://schemas.microsoft.com/office/drawing/2014/main" id="{8D9B3140-0B6D-4CE3-81F3-D5CE95DF2351}"/>
                  </a:ext>
                </a:extLst>
              </p:cNvPr>
              <p:cNvPicPr/>
              <p:nvPr/>
            </p:nvPicPr>
            <p:blipFill>
              <a:blip r:embed="rId67"/>
              <a:stretch>
                <a:fillRect/>
              </a:stretch>
            </p:blipFill>
            <p:spPr>
              <a:xfrm rot="21045089">
                <a:off x="3979773" y="5403371"/>
                <a:ext cx="191160" cy="242280"/>
              </a:xfrm>
              <a:prstGeom prst="rect">
                <a:avLst/>
              </a:prstGeom>
            </p:spPr>
          </p:pic>
        </mc:Fallback>
      </mc:AlternateContent>
      <mc:AlternateContent xmlns:mc="http://schemas.openxmlformats.org/markup-compatibility/2006">
        <mc:Choice xmlns:p14="http://schemas.microsoft.com/office/powerpoint/2010/main" Requires="p14">
          <p:contentPart p14:bwMode="auto" r:id="rId68">
            <p14:nvContentPartPr>
              <p14:cNvPr id="304" name="Ink 303">
                <a:extLst>
                  <a:ext uri="{FF2B5EF4-FFF2-40B4-BE49-F238E27FC236}">
                    <a16:creationId xmlns:a16="http://schemas.microsoft.com/office/drawing/2014/main" id="{ACB7AC62-866D-404A-B1A3-3846A06B7E3D}"/>
                  </a:ext>
                </a:extLst>
              </p14:cNvPr>
              <p14:cNvContentPartPr/>
              <p14:nvPr/>
            </p14:nvContentPartPr>
            <p14:xfrm rot="21045089">
              <a:off x="4215933" y="5360891"/>
              <a:ext cx="28800" cy="265320"/>
            </p14:xfrm>
          </p:contentPart>
        </mc:Choice>
        <mc:Fallback>
          <p:pic>
            <p:nvPicPr>
              <p:cNvPr id="304" name="Ink 303">
                <a:extLst>
                  <a:ext uri="{FF2B5EF4-FFF2-40B4-BE49-F238E27FC236}">
                    <a16:creationId xmlns:a16="http://schemas.microsoft.com/office/drawing/2014/main" id="{ACB7AC62-866D-404A-B1A3-3846A06B7E3D}"/>
                  </a:ext>
                </a:extLst>
              </p:cNvPr>
              <p:cNvPicPr/>
              <p:nvPr/>
            </p:nvPicPr>
            <p:blipFill>
              <a:blip r:embed="rId69"/>
              <a:stretch>
                <a:fillRect/>
              </a:stretch>
            </p:blipFill>
            <p:spPr>
              <a:xfrm rot="21045089">
                <a:off x="4179477" y="5324891"/>
                <a:ext cx="101347" cy="336960"/>
              </a:xfrm>
              <a:prstGeom prst="rect">
                <a:avLst/>
              </a:prstGeom>
            </p:spPr>
          </p:pic>
        </mc:Fallback>
      </mc:AlternateContent>
      <mc:AlternateContent xmlns:mc="http://schemas.openxmlformats.org/markup-compatibility/2006">
        <mc:Choice xmlns:p14="http://schemas.microsoft.com/office/powerpoint/2010/main" Requires="p14">
          <p:contentPart p14:bwMode="auto" r:id="rId70">
            <p14:nvContentPartPr>
              <p14:cNvPr id="305" name="Ink 304">
                <a:extLst>
                  <a:ext uri="{FF2B5EF4-FFF2-40B4-BE49-F238E27FC236}">
                    <a16:creationId xmlns:a16="http://schemas.microsoft.com/office/drawing/2014/main" id="{5A358F12-4496-4904-84F2-92886777ACFD}"/>
                  </a:ext>
                </a:extLst>
              </p14:cNvPr>
              <p14:cNvContentPartPr/>
              <p14:nvPr/>
            </p14:nvContentPartPr>
            <p14:xfrm rot="21045089">
              <a:off x="4160133" y="5416331"/>
              <a:ext cx="26280" cy="51840"/>
            </p14:xfrm>
          </p:contentPart>
        </mc:Choice>
        <mc:Fallback>
          <p:pic>
            <p:nvPicPr>
              <p:cNvPr id="305" name="Ink 304">
                <a:extLst>
                  <a:ext uri="{FF2B5EF4-FFF2-40B4-BE49-F238E27FC236}">
                    <a16:creationId xmlns:a16="http://schemas.microsoft.com/office/drawing/2014/main" id="{5A358F12-4496-4904-84F2-92886777ACFD}"/>
                  </a:ext>
                </a:extLst>
              </p:cNvPr>
              <p:cNvPicPr/>
              <p:nvPr/>
            </p:nvPicPr>
            <p:blipFill>
              <a:blip r:embed="rId71"/>
              <a:stretch>
                <a:fillRect/>
              </a:stretch>
            </p:blipFill>
            <p:spPr>
              <a:xfrm rot="21045089">
                <a:off x="4124133" y="5380579"/>
                <a:ext cx="97920" cy="122986"/>
              </a:xfrm>
              <a:prstGeom prst="rect">
                <a:avLst/>
              </a:prstGeom>
            </p:spPr>
          </p:pic>
        </mc:Fallback>
      </mc:AlternateContent>
      <mc:AlternateContent xmlns:mc="http://schemas.openxmlformats.org/markup-compatibility/2006">
        <mc:Choice xmlns:p14="http://schemas.microsoft.com/office/powerpoint/2010/main" Requires="p14">
          <p:contentPart p14:bwMode="auto" r:id="rId72">
            <p14:nvContentPartPr>
              <p14:cNvPr id="306" name="Ink 305">
                <a:extLst>
                  <a:ext uri="{FF2B5EF4-FFF2-40B4-BE49-F238E27FC236}">
                    <a16:creationId xmlns:a16="http://schemas.microsoft.com/office/drawing/2014/main" id="{DDD68942-C048-441C-AC31-63406965FA36}"/>
                  </a:ext>
                </a:extLst>
              </p14:cNvPr>
              <p14:cNvContentPartPr/>
              <p14:nvPr/>
            </p14:nvContentPartPr>
            <p14:xfrm rot="21045089">
              <a:off x="4263813" y="5491211"/>
              <a:ext cx="47880" cy="60120"/>
            </p14:xfrm>
          </p:contentPart>
        </mc:Choice>
        <mc:Fallback>
          <p:pic>
            <p:nvPicPr>
              <p:cNvPr id="306" name="Ink 305">
                <a:extLst>
                  <a:ext uri="{FF2B5EF4-FFF2-40B4-BE49-F238E27FC236}">
                    <a16:creationId xmlns:a16="http://schemas.microsoft.com/office/drawing/2014/main" id="{DDD68942-C048-441C-AC31-63406965FA36}"/>
                  </a:ext>
                </a:extLst>
              </p:cNvPr>
              <p:cNvPicPr/>
              <p:nvPr/>
            </p:nvPicPr>
            <p:blipFill>
              <a:blip r:embed="rId73"/>
              <a:stretch>
                <a:fillRect/>
              </a:stretch>
            </p:blipFill>
            <p:spPr>
              <a:xfrm rot="21045089">
                <a:off x="4227813" y="5455211"/>
                <a:ext cx="119520" cy="131760"/>
              </a:xfrm>
              <a:prstGeom prst="rect">
                <a:avLst/>
              </a:prstGeom>
            </p:spPr>
          </p:pic>
        </mc:Fallback>
      </mc:AlternateContent>
      <mc:AlternateContent xmlns:mc="http://schemas.openxmlformats.org/markup-compatibility/2006">
        <mc:Choice xmlns:p14="http://schemas.microsoft.com/office/powerpoint/2010/main" Requires="p14">
          <p:contentPart p14:bwMode="auto" r:id="rId74">
            <p14:nvContentPartPr>
              <p14:cNvPr id="307" name="Ink 306">
                <a:extLst>
                  <a:ext uri="{FF2B5EF4-FFF2-40B4-BE49-F238E27FC236}">
                    <a16:creationId xmlns:a16="http://schemas.microsoft.com/office/drawing/2014/main" id="{87E9182D-6C02-4C6A-A1E4-12F5AC46CA13}"/>
                  </a:ext>
                </a:extLst>
              </p14:cNvPr>
              <p14:cNvContentPartPr/>
              <p14:nvPr/>
            </p14:nvContentPartPr>
            <p14:xfrm rot="21045089">
              <a:off x="3846933" y="5788571"/>
              <a:ext cx="116640" cy="227160"/>
            </p14:xfrm>
          </p:contentPart>
        </mc:Choice>
        <mc:Fallback>
          <p:pic>
            <p:nvPicPr>
              <p:cNvPr id="307" name="Ink 306">
                <a:extLst>
                  <a:ext uri="{FF2B5EF4-FFF2-40B4-BE49-F238E27FC236}">
                    <a16:creationId xmlns:a16="http://schemas.microsoft.com/office/drawing/2014/main" id="{87E9182D-6C02-4C6A-A1E4-12F5AC46CA13}"/>
                  </a:ext>
                </a:extLst>
              </p:cNvPr>
              <p:cNvPicPr/>
              <p:nvPr/>
            </p:nvPicPr>
            <p:blipFill>
              <a:blip r:embed="rId75"/>
              <a:stretch>
                <a:fillRect/>
              </a:stretch>
            </p:blipFill>
            <p:spPr>
              <a:xfrm rot="21045089">
                <a:off x="3810933" y="5752571"/>
                <a:ext cx="188280" cy="298800"/>
              </a:xfrm>
              <a:prstGeom prst="rect">
                <a:avLst/>
              </a:prstGeom>
            </p:spPr>
          </p:pic>
        </mc:Fallback>
      </mc:AlternateContent>
      <mc:AlternateContent xmlns:mc="http://schemas.openxmlformats.org/markup-compatibility/2006">
        <mc:Choice xmlns:p14="http://schemas.microsoft.com/office/powerpoint/2010/main" Requires="p14">
          <p:contentPart p14:bwMode="auto" r:id="rId76">
            <p14:nvContentPartPr>
              <p14:cNvPr id="308" name="Ink 307">
                <a:extLst>
                  <a:ext uri="{FF2B5EF4-FFF2-40B4-BE49-F238E27FC236}">
                    <a16:creationId xmlns:a16="http://schemas.microsoft.com/office/drawing/2014/main" id="{4BBD59FD-F6A2-4744-A3AB-FAB2CDAE48DC}"/>
                  </a:ext>
                </a:extLst>
              </p14:cNvPr>
              <p14:cNvContentPartPr/>
              <p14:nvPr/>
            </p14:nvContentPartPr>
            <p14:xfrm rot="21045089">
              <a:off x="4010013" y="5818451"/>
              <a:ext cx="110880" cy="150120"/>
            </p14:xfrm>
          </p:contentPart>
        </mc:Choice>
        <mc:Fallback>
          <p:pic>
            <p:nvPicPr>
              <p:cNvPr id="308" name="Ink 307">
                <a:extLst>
                  <a:ext uri="{FF2B5EF4-FFF2-40B4-BE49-F238E27FC236}">
                    <a16:creationId xmlns:a16="http://schemas.microsoft.com/office/drawing/2014/main" id="{4BBD59FD-F6A2-4744-A3AB-FAB2CDAE48DC}"/>
                  </a:ext>
                </a:extLst>
              </p:cNvPr>
              <p:cNvPicPr/>
              <p:nvPr/>
            </p:nvPicPr>
            <p:blipFill>
              <a:blip r:embed="rId77"/>
              <a:stretch>
                <a:fillRect/>
              </a:stretch>
            </p:blipFill>
            <p:spPr>
              <a:xfrm rot="21045089">
                <a:off x="3974013" y="5782451"/>
                <a:ext cx="182520" cy="221760"/>
              </a:xfrm>
              <a:prstGeom prst="rect">
                <a:avLst/>
              </a:prstGeom>
            </p:spPr>
          </p:pic>
        </mc:Fallback>
      </mc:AlternateContent>
      <mc:AlternateContent xmlns:mc="http://schemas.openxmlformats.org/markup-compatibility/2006">
        <mc:Choice xmlns:p14="http://schemas.microsoft.com/office/powerpoint/2010/main" Requires="p14">
          <p:contentPart p14:bwMode="auto" r:id="rId78">
            <p14:nvContentPartPr>
              <p14:cNvPr id="309" name="Ink 308">
                <a:extLst>
                  <a:ext uri="{FF2B5EF4-FFF2-40B4-BE49-F238E27FC236}">
                    <a16:creationId xmlns:a16="http://schemas.microsoft.com/office/drawing/2014/main" id="{23FF039F-A121-4EA3-8BC4-695C832A2315}"/>
                  </a:ext>
                </a:extLst>
              </p14:cNvPr>
              <p14:cNvContentPartPr/>
              <p14:nvPr/>
            </p14:nvContentPartPr>
            <p14:xfrm rot="21045089">
              <a:off x="3870693" y="5811971"/>
              <a:ext cx="80280" cy="40680"/>
            </p14:xfrm>
          </p:contentPart>
        </mc:Choice>
        <mc:Fallback>
          <p:pic>
            <p:nvPicPr>
              <p:cNvPr id="309" name="Ink 308">
                <a:extLst>
                  <a:ext uri="{FF2B5EF4-FFF2-40B4-BE49-F238E27FC236}">
                    <a16:creationId xmlns:a16="http://schemas.microsoft.com/office/drawing/2014/main" id="{23FF039F-A121-4EA3-8BC4-695C832A2315}"/>
                  </a:ext>
                </a:extLst>
              </p:cNvPr>
              <p:cNvPicPr/>
              <p:nvPr/>
            </p:nvPicPr>
            <p:blipFill>
              <a:blip r:embed="rId79"/>
              <a:stretch>
                <a:fillRect/>
              </a:stretch>
            </p:blipFill>
            <p:spPr>
              <a:xfrm rot="21045089">
                <a:off x="3834693" y="5775971"/>
                <a:ext cx="151920" cy="112320"/>
              </a:xfrm>
              <a:prstGeom prst="rect">
                <a:avLst/>
              </a:prstGeom>
            </p:spPr>
          </p:pic>
        </mc:Fallback>
      </mc:AlternateContent>
      <mc:AlternateContent xmlns:mc="http://schemas.openxmlformats.org/markup-compatibility/2006">
        <mc:Choice xmlns:p14="http://schemas.microsoft.com/office/powerpoint/2010/main" Requires="p14">
          <p:contentPart p14:bwMode="auto" r:id="rId80">
            <p14:nvContentPartPr>
              <p14:cNvPr id="310" name="Ink 309">
                <a:extLst>
                  <a:ext uri="{FF2B5EF4-FFF2-40B4-BE49-F238E27FC236}">
                    <a16:creationId xmlns:a16="http://schemas.microsoft.com/office/drawing/2014/main" id="{B0F46E53-59AD-4A91-9521-379F7F94F637}"/>
                  </a:ext>
                </a:extLst>
              </p14:cNvPr>
              <p14:cNvContentPartPr/>
              <p14:nvPr/>
            </p14:nvContentPartPr>
            <p14:xfrm rot="21045089">
              <a:off x="4663773" y="5400491"/>
              <a:ext cx="129960" cy="241560"/>
            </p14:xfrm>
          </p:contentPart>
        </mc:Choice>
        <mc:Fallback>
          <p:pic>
            <p:nvPicPr>
              <p:cNvPr id="310" name="Ink 309">
                <a:extLst>
                  <a:ext uri="{FF2B5EF4-FFF2-40B4-BE49-F238E27FC236}">
                    <a16:creationId xmlns:a16="http://schemas.microsoft.com/office/drawing/2014/main" id="{B0F46E53-59AD-4A91-9521-379F7F94F637}"/>
                  </a:ext>
                </a:extLst>
              </p:cNvPr>
              <p:cNvPicPr/>
              <p:nvPr/>
            </p:nvPicPr>
            <p:blipFill>
              <a:blip r:embed="rId81"/>
              <a:stretch>
                <a:fillRect/>
              </a:stretch>
            </p:blipFill>
            <p:spPr>
              <a:xfrm rot="21045089">
                <a:off x="4627773" y="5364491"/>
                <a:ext cx="201600" cy="313200"/>
              </a:xfrm>
              <a:prstGeom prst="rect">
                <a:avLst/>
              </a:prstGeom>
            </p:spPr>
          </p:pic>
        </mc:Fallback>
      </mc:AlternateContent>
      <mc:AlternateContent xmlns:mc="http://schemas.openxmlformats.org/markup-compatibility/2006">
        <mc:Choice xmlns:p14="http://schemas.microsoft.com/office/powerpoint/2010/main" Requires="p14">
          <p:contentPart p14:bwMode="auto" r:id="rId82">
            <p14:nvContentPartPr>
              <p14:cNvPr id="311" name="Ink 310">
                <a:extLst>
                  <a:ext uri="{FF2B5EF4-FFF2-40B4-BE49-F238E27FC236}">
                    <a16:creationId xmlns:a16="http://schemas.microsoft.com/office/drawing/2014/main" id="{3C8220D8-84CC-43F6-9D39-A99AD7609E38}"/>
                  </a:ext>
                </a:extLst>
              </p14:cNvPr>
              <p14:cNvContentPartPr/>
              <p14:nvPr/>
            </p14:nvContentPartPr>
            <p14:xfrm rot="21045089">
              <a:off x="4831893" y="5415251"/>
              <a:ext cx="140760" cy="179640"/>
            </p14:xfrm>
          </p:contentPart>
        </mc:Choice>
        <mc:Fallback>
          <p:pic>
            <p:nvPicPr>
              <p:cNvPr id="311" name="Ink 310">
                <a:extLst>
                  <a:ext uri="{FF2B5EF4-FFF2-40B4-BE49-F238E27FC236}">
                    <a16:creationId xmlns:a16="http://schemas.microsoft.com/office/drawing/2014/main" id="{3C8220D8-84CC-43F6-9D39-A99AD7609E38}"/>
                  </a:ext>
                </a:extLst>
              </p:cNvPr>
              <p:cNvPicPr/>
              <p:nvPr/>
            </p:nvPicPr>
            <p:blipFill>
              <a:blip r:embed="rId83"/>
              <a:stretch>
                <a:fillRect/>
              </a:stretch>
            </p:blipFill>
            <p:spPr>
              <a:xfrm rot="21045089">
                <a:off x="4795985" y="5379251"/>
                <a:ext cx="212217" cy="251280"/>
              </a:xfrm>
              <a:prstGeom prst="rect">
                <a:avLst/>
              </a:prstGeom>
            </p:spPr>
          </p:pic>
        </mc:Fallback>
      </mc:AlternateContent>
      <mc:AlternateContent xmlns:mc="http://schemas.openxmlformats.org/markup-compatibility/2006">
        <mc:Choice xmlns:p14="http://schemas.microsoft.com/office/powerpoint/2010/main" Requires="p14">
          <p:contentPart p14:bwMode="auto" r:id="rId84">
            <p14:nvContentPartPr>
              <p14:cNvPr id="312" name="Ink 311">
                <a:extLst>
                  <a:ext uri="{FF2B5EF4-FFF2-40B4-BE49-F238E27FC236}">
                    <a16:creationId xmlns:a16="http://schemas.microsoft.com/office/drawing/2014/main" id="{129A3175-1A20-49D6-A22A-3498D244FD0A}"/>
                  </a:ext>
                </a:extLst>
              </p14:cNvPr>
              <p14:cNvContentPartPr/>
              <p14:nvPr/>
            </p14:nvContentPartPr>
            <p14:xfrm rot="21045089">
              <a:off x="5038173" y="5354771"/>
              <a:ext cx="60840" cy="246600"/>
            </p14:xfrm>
          </p:contentPart>
        </mc:Choice>
        <mc:Fallback>
          <p:pic>
            <p:nvPicPr>
              <p:cNvPr id="312" name="Ink 311">
                <a:extLst>
                  <a:ext uri="{FF2B5EF4-FFF2-40B4-BE49-F238E27FC236}">
                    <a16:creationId xmlns:a16="http://schemas.microsoft.com/office/drawing/2014/main" id="{129A3175-1A20-49D6-A22A-3498D244FD0A}"/>
                  </a:ext>
                </a:extLst>
              </p:cNvPr>
              <p:cNvPicPr/>
              <p:nvPr/>
            </p:nvPicPr>
            <p:blipFill>
              <a:blip r:embed="rId85"/>
              <a:stretch>
                <a:fillRect/>
              </a:stretch>
            </p:blipFill>
            <p:spPr>
              <a:xfrm rot="21045089">
                <a:off x="5002173" y="5318823"/>
                <a:ext cx="132480" cy="318136"/>
              </a:xfrm>
              <a:prstGeom prst="rect">
                <a:avLst/>
              </a:prstGeom>
            </p:spPr>
          </p:pic>
        </mc:Fallback>
      </mc:AlternateContent>
      <mc:AlternateContent xmlns:mc="http://schemas.openxmlformats.org/markup-compatibility/2006">
        <mc:Choice xmlns:p14="http://schemas.microsoft.com/office/powerpoint/2010/main" Requires="p14">
          <p:contentPart p14:bwMode="auto" r:id="rId86">
            <p14:nvContentPartPr>
              <p14:cNvPr id="313" name="Ink 312">
                <a:extLst>
                  <a:ext uri="{FF2B5EF4-FFF2-40B4-BE49-F238E27FC236}">
                    <a16:creationId xmlns:a16="http://schemas.microsoft.com/office/drawing/2014/main" id="{1E13FD75-8CBB-4E64-B827-92AB7E8CC278}"/>
                  </a:ext>
                </a:extLst>
              </p14:cNvPr>
              <p14:cNvContentPartPr/>
              <p14:nvPr/>
            </p14:nvContentPartPr>
            <p14:xfrm rot="21045089">
              <a:off x="5019093" y="5383571"/>
              <a:ext cx="23760" cy="21960"/>
            </p14:xfrm>
          </p:contentPart>
        </mc:Choice>
        <mc:Fallback>
          <p:pic>
            <p:nvPicPr>
              <p:cNvPr id="313" name="Ink 312">
                <a:extLst>
                  <a:ext uri="{FF2B5EF4-FFF2-40B4-BE49-F238E27FC236}">
                    <a16:creationId xmlns:a16="http://schemas.microsoft.com/office/drawing/2014/main" id="{1E13FD75-8CBB-4E64-B827-92AB7E8CC278}"/>
                  </a:ext>
                </a:extLst>
              </p:cNvPr>
              <p:cNvPicPr/>
              <p:nvPr/>
            </p:nvPicPr>
            <p:blipFill>
              <a:blip r:embed="rId87"/>
              <a:stretch>
                <a:fillRect/>
              </a:stretch>
            </p:blipFill>
            <p:spPr>
              <a:xfrm rot="21045089">
                <a:off x="4983093" y="5347571"/>
                <a:ext cx="95400" cy="93600"/>
              </a:xfrm>
              <a:prstGeom prst="rect">
                <a:avLst/>
              </a:prstGeom>
            </p:spPr>
          </p:pic>
        </mc:Fallback>
      </mc:AlternateContent>
      <mc:AlternateContent xmlns:mc="http://schemas.openxmlformats.org/markup-compatibility/2006">
        <mc:Choice xmlns:p14="http://schemas.microsoft.com/office/powerpoint/2010/main" Requires="p14">
          <p:contentPart p14:bwMode="auto" r:id="rId88">
            <p14:nvContentPartPr>
              <p14:cNvPr id="314" name="Ink 313">
                <a:extLst>
                  <a:ext uri="{FF2B5EF4-FFF2-40B4-BE49-F238E27FC236}">
                    <a16:creationId xmlns:a16="http://schemas.microsoft.com/office/drawing/2014/main" id="{80310F6A-84DB-4924-8565-345041178D7B}"/>
                  </a:ext>
                </a:extLst>
              </p14:cNvPr>
              <p14:cNvContentPartPr/>
              <p14:nvPr/>
            </p14:nvContentPartPr>
            <p14:xfrm rot="21045089">
              <a:off x="5093973" y="5482211"/>
              <a:ext cx="23400" cy="30600"/>
            </p14:xfrm>
          </p:contentPart>
        </mc:Choice>
        <mc:Fallback>
          <p:pic>
            <p:nvPicPr>
              <p:cNvPr id="314" name="Ink 313">
                <a:extLst>
                  <a:ext uri="{FF2B5EF4-FFF2-40B4-BE49-F238E27FC236}">
                    <a16:creationId xmlns:a16="http://schemas.microsoft.com/office/drawing/2014/main" id="{80310F6A-84DB-4924-8565-345041178D7B}"/>
                  </a:ext>
                </a:extLst>
              </p:cNvPr>
              <p:cNvPicPr/>
              <p:nvPr/>
            </p:nvPicPr>
            <p:blipFill>
              <a:blip r:embed="rId89"/>
              <a:stretch>
                <a:fillRect/>
              </a:stretch>
            </p:blipFill>
            <p:spPr>
              <a:xfrm rot="21045089">
                <a:off x="5058518" y="5446211"/>
                <a:ext cx="93955" cy="102240"/>
              </a:xfrm>
              <a:prstGeom prst="rect">
                <a:avLst/>
              </a:prstGeom>
            </p:spPr>
          </p:pic>
        </mc:Fallback>
      </mc:AlternateContent>
      <mc:AlternateContent xmlns:mc="http://schemas.openxmlformats.org/markup-compatibility/2006">
        <mc:Choice xmlns:p14="http://schemas.microsoft.com/office/powerpoint/2010/main" Requires="p14">
          <p:contentPart p14:bwMode="auto" r:id="rId90">
            <p14:nvContentPartPr>
              <p14:cNvPr id="315" name="Ink 314">
                <a:extLst>
                  <a:ext uri="{FF2B5EF4-FFF2-40B4-BE49-F238E27FC236}">
                    <a16:creationId xmlns:a16="http://schemas.microsoft.com/office/drawing/2014/main" id="{51C68D34-F559-4B67-B33B-2A274AB8BD06}"/>
                  </a:ext>
                </a:extLst>
              </p14:cNvPr>
              <p14:cNvContentPartPr/>
              <p14:nvPr/>
            </p14:nvContentPartPr>
            <p14:xfrm rot="21045089">
              <a:off x="4769973" y="5876051"/>
              <a:ext cx="29160" cy="168480"/>
            </p14:xfrm>
          </p:contentPart>
        </mc:Choice>
        <mc:Fallback>
          <p:pic>
            <p:nvPicPr>
              <p:cNvPr id="315" name="Ink 314">
                <a:extLst>
                  <a:ext uri="{FF2B5EF4-FFF2-40B4-BE49-F238E27FC236}">
                    <a16:creationId xmlns:a16="http://schemas.microsoft.com/office/drawing/2014/main" id="{51C68D34-F559-4B67-B33B-2A274AB8BD06}"/>
                  </a:ext>
                </a:extLst>
              </p:cNvPr>
              <p:cNvPicPr/>
              <p:nvPr/>
            </p:nvPicPr>
            <p:blipFill>
              <a:blip r:embed="rId91"/>
              <a:stretch>
                <a:fillRect/>
              </a:stretch>
            </p:blipFill>
            <p:spPr>
              <a:xfrm rot="21045089">
                <a:off x="4733523" y="5840051"/>
                <a:ext cx="101696" cy="240120"/>
              </a:xfrm>
              <a:prstGeom prst="rect">
                <a:avLst/>
              </a:prstGeom>
            </p:spPr>
          </p:pic>
        </mc:Fallback>
      </mc:AlternateContent>
      <mc:AlternateContent xmlns:mc="http://schemas.openxmlformats.org/markup-compatibility/2006">
        <mc:Choice xmlns:p14="http://schemas.microsoft.com/office/powerpoint/2010/main" Requires="p14">
          <p:contentPart p14:bwMode="auto" r:id="rId92">
            <p14:nvContentPartPr>
              <p14:cNvPr id="316" name="Ink 315">
                <a:extLst>
                  <a:ext uri="{FF2B5EF4-FFF2-40B4-BE49-F238E27FC236}">
                    <a16:creationId xmlns:a16="http://schemas.microsoft.com/office/drawing/2014/main" id="{70576432-5AE9-4E9D-B3C4-2D094E44401F}"/>
                  </a:ext>
                </a:extLst>
              </p14:cNvPr>
              <p14:cNvContentPartPr/>
              <p14:nvPr/>
            </p14:nvContentPartPr>
            <p14:xfrm rot="21045089">
              <a:off x="4861053" y="5860211"/>
              <a:ext cx="189720" cy="146520"/>
            </p14:xfrm>
          </p:contentPart>
        </mc:Choice>
        <mc:Fallback>
          <p:pic>
            <p:nvPicPr>
              <p:cNvPr id="316" name="Ink 315">
                <a:extLst>
                  <a:ext uri="{FF2B5EF4-FFF2-40B4-BE49-F238E27FC236}">
                    <a16:creationId xmlns:a16="http://schemas.microsoft.com/office/drawing/2014/main" id="{70576432-5AE9-4E9D-B3C4-2D094E44401F}"/>
                  </a:ext>
                </a:extLst>
              </p:cNvPr>
              <p:cNvPicPr/>
              <p:nvPr/>
            </p:nvPicPr>
            <p:blipFill>
              <a:blip r:embed="rId93"/>
              <a:stretch>
                <a:fillRect/>
              </a:stretch>
            </p:blipFill>
            <p:spPr>
              <a:xfrm rot="21045089">
                <a:off x="4825053" y="5824211"/>
                <a:ext cx="261360" cy="218160"/>
              </a:xfrm>
              <a:prstGeom prst="rect">
                <a:avLst/>
              </a:prstGeom>
            </p:spPr>
          </p:pic>
        </mc:Fallback>
      </mc:AlternateContent>
      <mc:AlternateContent xmlns:mc="http://schemas.openxmlformats.org/markup-compatibility/2006">
        <mc:Choice xmlns:p14="http://schemas.microsoft.com/office/powerpoint/2010/main" Requires="p14">
          <p:contentPart p14:bwMode="auto" r:id="rId94">
            <p14:nvContentPartPr>
              <p14:cNvPr id="317" name="Ink 316">
                <a:extLst>
                  <a:ext uri="{FF2B5EF4-FFF2-40B4-BE49-F238E27FC236}">
                    <a16:creationId xmlns:a16="http://schemas.microsoft.com/office/drawing/2014/main" id="{827867A4-45C1-43C8-AE33-A88091D4ACE7}"/>
                  </a:ext>
                </a:extLst>
              </p14:cNvPr>
              <p14:cNvContentPartPr/>
              <p14:nvPr/>
            </p14:nvContentPartPr>
            <p14:xfrm rot="21045089">
              <a:off x="5586093" y="5361971"/>
              <a:ext cx="109800" cy="252720"/>
            </p14:xfrm>
          </p:contentPart>
        </mc:Choice>
        <mc:Fallback>
          <p:pic>
            <p:nvPicPr>
              <p:cNvPr id="317" name="Ink 316">
                <a:extLst>
                  <a:ext uri="{FF2B5EF4-FFF2-40B4-BE49-F238E27FC236}">
                    <a16:creationId xmlns:a16="http://schemas.microsoft.com/office/drawing/2014/main" id="{827867A4-45C1-43C8-AE33-A88091D4ACE7}"/>
                  </a:ext>
                </a:extLst>
              </p:cNvPr>
              <p:cNvPicPr/>
              <p:nvPr/>
            </p:nvPicPr>
            <p:blipFill>
              <a:blip r:embed="rId95"/>
              <a:stretch>
                <a:fillRect/>
              </a:stretch>
            </p:blipFill>
            <p:spPr>
              <a:xfrm rot="21045089">
                <a:off x="5550093" y="5325920"/>
                <a:ext cx="181440" cy="324462"/>
              </a:xfrm>
              <a:prstGeom prst="rect">
                <a:avLst/>
              </a:prstGeom>
            </p:spPr>
          </p:pic>
        </mc:Fallback>
      </mc:AlternateContent>
      <mc:AlternateContent xmlns:mc="http://schemas.openxmlformats.org/markup-compatibility/2006">
        <mc:Choice xmlns:p14="http://schemas.microsoft.com/office/powerpoint/2010/main" Requires="p14">
          <p:contentPart p14:bwMode="auto" r:id="rId96">
            <p14:nvContentPartPr>
              <p14:cNvPr id="318" name="Ink 317">
                <a:extLst>
                  <a:ext uri="{FF2B5EF4-FFF2-40B4-BE49-F238E27FC236}">
                    <a16:creationId xmlns:a16="http://schemas.microsoft.com/office/drawing/2014/main" id="{E43DDA05-50DF-4F50-BA71-56538FA82126}"/>
                  </a:ext>
                </a:extLst>
              </p14:cNvPr>
              <p14:cNvContentPartPr/>
              <p14:nvPr/>
            </p14:nvContentPartPr>
            <p14:xfrm rot="21045089">
              <a:off x="5784453" y="5369891"/>
              <a:ext cx="122040" cy="166320"/>
            </p14:xfrm>
          </p:contentPart>
        </mc:Choice>
        <mc:Fallback>
          <p:pic>
            <p:nvPicPr>
              <p:cNvPr id="318" name="Ink 317">
                <a:extLst>
                  <a:ext uri="{FF2B5EF4-FFF2-40B4-BE49-F238E27FC236}">
                    <a16:creationId xmlns:a16="http://schemas.microsoft.com/office/drawing/2014/main" id="{E43DDA05-50DF-4F50-BA71-56538FA82126}"/>
                  </a:ext>
                </a:extLst>
              </p:cNvPr>
              <p:cNvPicPr/>
              <p:nvPr/>
            </p:nvPicPr>
            <p:blipFill>
              <a:blip r:embed="rId97"/>
              <a:stretch>
                <a:fillRect/>
              </a:stretch>
            </p:blipFill>
            <p:spPr>
              <a:xfrm rot="21045089">
                <a:off x="5748453" y="5333891"/>
                <a:ext cx="193680" cy="237960"/>
              </a:xfrm>
              <a:prstGeom prst="rect">
                <a:avLst/>
              </a:prstGeom>
            </p:spPr>
          </p:pic>
        </mc:Fallback>
      </mc:AlternateContent>
      <mc:AlternateContent xmlns:mc="http://schemas.openxmlformats.org/markup-compatibility/2006">
        <mc:Choice xmlns:p14="http://schemas.microsoft.com/office/powerpoint/2010/main" Requires="p14">
          <p:contentPart p14:bwMode="auto" r:id="rId98">
            <p14:nvContentPartPr>
              <p14:cNvPr id="319" name="Ink 318">
                <a:extLst>
                  <a:ext uri="{FF2B5EF4-FFF2-40B4-BE49-F238E27FC236}">
                    <a16:creationId xmlns:a16="http://schemas.microsoft.com/office/drawing/2014/main" id="{BAD68768-55E1-4D13-8063-F9FF4753824A}"/>
                  </a:ext>
                </a:extLst>
              </p14:cNvPr>
              <p14:cNvContentPartPr/>
              <p14:nvPr/>
            </p14:nvContentPartPr>
            <p14:xfrm rot="21045089">
              <a:off x="5638293" y="5763371"/>
              <a:ext cx="39240" cy="262080"/>
            </p14:xfrm>
          </p:contentPart>
        </mc:Choice>
        <mc:Fallback>
          <p:pic>
            <p:nvPicPr>
              <p:cNvPr id="319" name="Ink 318">
                <a:extLst>
                  <a:ext uri="{FF2B5EF4-FFF2-40B4-BE49-F238E27FC236}">
                    <a16:creationId xmlns:a16="http://schemas.microsoft.com/office/drawing/2014/main" id="{BAD68768-55E1-4D13-8063-F9FF4753824A}"/>
                  </a:ext>
                </a:extLst>
              </p:cNvPr>
              <p:cNvPicPr/>
              <p:nvPr/>
            </p:nvPicPr>
            <p:blipFill>
              <a:blip r:embed="rId99"/>
              <a:stretch>
                <a:fillRect/>
              </a:stretch>
            </p:blipFill>
            <p:spPr>
              <a:xfrm rot="21045089">
                <a:off x="5602293" y="5727420"/>
                <a:ext cx="110880" cy="333622"/>
              </a:xfrm>
              <a:prstGeom prst="rect">
                <a:avLst/>
              </a:prstGeom>
            </p:spPr>
          </p:pic>
        </mc:Fallback>
      </mc:AlternateContent>
      <mc:AlternateContent xmlns:mc="http://schemas.openxmlformats.org/markup-compatibility/2006">
        <mc:Choice xmlns:p14="http://schemas.microsoft.com/office/powerpoint/2010/main" Requires="p14">
          <p:contentPart p14:bwMode="auto" r:id="rId100">
            <p14:nvContentPartPr>
              <p14:cNvPr id="320" name="Ink 319">
                <a:extLst>
                  <a:ext uri="{FF2B5EF4-FFF2-40B4-BE49-F238E27FC236}">
                    <a16:creationId xmlns:a16="http://schemas.microsoft.com/office/drawing/2014/main" id="{C5060C95-FEC6-4817-BEEE-BE546B3D209F}"/>
                  </a:ext>
                </a:extLst>
              </p14:cNvPr>
              <p14:cNvContentPartPr/>
              <p14:nvPr/>
            </p14:nvContentPartPr>
            <p14:xfrm rot="21045089">
              <a:off x="5693013" y="5779211"/>
              <a:ext cx="146160" cy="205560"/>
            </p14:xfrm>
          </p:contentPart>
        </mc:Choice>
        <mc:Fallback>
          <p:pic>
            <p:nvPicPr>
              <p:cNvPr id="320" name="Ink 319">
                <a:extLst>
                  <a:ext uri="{FF2B5EF4-FFF2-40B4-BE49-F238E27FC236}">
                    <a16:creationId xmlns:a16="http://schemas.microsoft.com/office/drawing/2014/main" id="{C5060C95-FEC6-4817-BEEE-BE546B3D209F}"/>
                  </a:ext>
                </a:extLst>
              </p:cNvPr>
              <p:cNvPicPr/>
              <p:nvPr/>
            </p:nvPicPr>
            <p:blipFill>
              <a:blip r:embed="rId101"/>
              <a:stretch>
                <a:fillRect/>
              </a:stretch>
            </p:blipFill>
            <p:spPr>
              <a:xfrm rot="21045089">
                <a:off x="5657013" y="5743148"/>
                <a:ext cx="217800" cy="277326"/>
              </a:xfrm>
              <a:prstGeom prst="rect">
                <a:avLst/>
              </a:prstGeom>
            </p:spPr>
          </p:pic>
        </mc:Fallback>
      </mc:AlternateContent>
      <mc:AlternateContent xmlns:mc="http://schemas.openxmlformats.org/markup-compatibility/2006">
        <mc:Choice xmlns:p14="http://schemas.microsoft.com/office/powerpoint/2010/main" Requires="p14">
          <p:contentPart p14:bwMode="auto" r:id="rId102">
            <p14:nvContentPartPr>
              <p14:cNvPr id="321" name="Ink 320">
                <a:extLst>
                  <a:ext uri="{FF2B5EF4-FFF2-40B4-BE49-F238E27FC236}">
                    <a16:creationId xmlns:a16="http://schemas.microsoft.com/office/drawing/2014/main" id="{7FEADF7A-64A2-42A4-8CDA-5C55FE412966}"/>
                  </a:ext>
                </a:extLst>
              </p14:cNvPr>
              <p14:cNvContentPartPr/>
              <p14:nvPr/>
            </p14:nvContentPartPr>
            <p14:xfrm rot="21045089">
              <a:off x="5852133" y="5787131"/>
              <a:ext cx="121680" cy="203760"/>
            </p14:xfrm>
          </p:contentPart>
        </mc:Choice>
        <mc:Fallback>
          <p:pic>
            <p:nvPicPr>
              <p:cNvPr id="321" name="Ink 320">
                <a:extLst>
                  <a:ext uri="{FF2B5EF4-FFF2-40B4-BE49-F238E27FC236}">
                    <a16:creationId xmlns:a16="http://schemas.microsoft.com/office/drawing/2014/main" id="{7FEADF7A-64A2-42A4-8CDA-5C55FE412966}"/>
                  </a:ext>
                </a:extLst>
              </p:cNvPr>
              <p:cNvPicPr/>
              <p:nvPr/>
            </p:nvPicPr>
            <p:blipFill>
              <a:blip r:embed="rId103"/>
              <a:stretch>
                <a:fillRect/>
              </a:stretch>
            </p:blipFill>
            <p:spPr>
              <a:xfrm rot="21045089">
                <a:off x="5816026" y="5751131"/>
                <a:ext cx="193533" cy="275400"/>
              </a:xfrm>
              <a:prstGeom prst="rect">
                <a:avLst/>
              </a:prstGeom>
            </p:spPr>
          </p:pic>
        </mc:Fallback>
      </mc:AlternateContent>
      <mc:AlternateContent xmlns:mc="http://schemas.openxmlformats.org/markup-compatibility/2006">
        <mc:Choice xmlns:p14="http://schemas.microsoft.com/office/powerpoint/2010/main" Requires="p14">
          <p:contentPart p14:bwMode="auto" r:id="rId104">
            <p14:nvContentPartPr>
              <p14:cNvPr id="322" name="Ink 321">
                <a:extLst>
                  <a:ext uri="{FF2B5EF4-FFF2-40B4-BE49-F238E27FC236}">
                    <a16:creationId xmlns:a16="http://schemas.microsoft.com/office/drawing/2014/main" id="{0E3F5B77-CD37-4576-8AB3-23B279B38CDE}"/>
                  </a:ext>
                </a:extLst>
              </p14:cNvPr>
              <p14:cNvContentPartPr/>
              <p14:nvPr/>
            </p14:nvContentPartPr>
            <p14:xfrm rot="21045089">
              <a:off x="5947533" y="5289611"/>
              <a:ext cx="59400" cy="321840"/>
            </p14:xfrm>
          </p:contentPart>
        </mc:Choice>
        <mc:Fallback>
          <p:pic>
            <p:nvPicPr>
              <p:cNvPr id="322" name="Ink 321">
                <a:extLst>
                  <a:ext uri="{FF2B5EF4-FFF2-40B4-BE49-F238E27FC236}">
                    <a16:creationId xmlns:a16="http://schemas.microsoft.com/office/drawing/2014/main" id="{0E3F5B77-CD37-4576-8AB3-23B279B38CDE}"/>
                  </a:ext>
                </a:extLst>
              </p:cNvPr>
              <p:cNvPicPr/>
              <p:nvPr/>
            </p:nvPicPr>
            <p:blipFill>
              <a:blip r:embed="rId105"/>
              <a:stretch>
                <a:fillRect/>
              </a:stretch>
            </p:blipFill>
            <p:spPr>
              <a:xfrm rot="21045089">
                <a:off x="5911533" y="5253611"/>
                <a:ext cx="131040" cy="393480"/>
              </a:xfrm>
              <a:prstGeom prst="rect">
                <a:avLst/>
              </a:prstGeom>
            </p:spPr>
          </p:pic>
        </mc:Fallback>
      </mc:AlternateContent>
      <mc:AlternateContent xmlns:mc="http://schemas.openxmlformats.org/markup-compatibility/2006">
        <mc:Choice xmlns:p14="http://schemas.microsoft.com/office/powerpoint/2010/main" Requires="p14">
          <p:contentPart p14:bwMode="auto" r:id="rId106">
            <p14:nvContentPartPr>
              <p14:cNvPr id="323" name="Ink 322">
                <a:extLst>
                  <a:ext uri="{FF2B5EF4-FFF2-40B4-BE49-F238E27FC236}">
                    <a16:creationId xmlns:a16="http://schemas.microsoft.com/office/drawing/2014/main" id="{AAE4A908-7FF5-49D4-AD7E-41501B188947}"/>
                  </a:ext>
                </a:extLst>
              </p14:cNvPr>
              <p14:cNvContentPartPr/>
              <p14:nvPr/>
            </p14:nvContentPartPr>
            <p14:xfrm rot="21045089">
              <a:off x="5888493" y="5303651"/>
              <a:ext cx="12960" cy="16920"/>
            </p14:xfrm>
          </p:contentPart>
        </mc:Choice>
        <mc:Fallback>
          <p:pic>
            <p:nvPicPr>
              <p:cNvPr id="323" name="Ink 322">
                <a:extLst>
                  <a:ext uri="{FF2B5EF4-FFF2-40B4-BE49-F238E27FC236}">
                    <a16:creationId xmlns:a16="http://schemas.microsoft.com/office/drawing/2014/main" id="{AAE4A908-7FF5-49D4-AD7E-41501B188947}"/>
                  </a:ext>
                </a:extLst>
              </p:cNvPr>
              <p:cNvPicPr/>
              <p:nvPr/>
            </p:nvPicPr>
            <p:blipFill>
              <a:blip r:embed="rId107"/>
              <a:stretch>
                <a:fillRect/>
              </a:stretch>
            </p:blipFill>
            <p:spPr>
              <a:xfrm rot="21045089">
                <a:off x="5852493" y="5267651"/>
                <a:ext cx="84600" cy="88560"/>
              </a:xfrm>
              <a:prstGeom prst="rect">
                <a:avLst/>
              </a:prstGeom>
            </p:spPr>
          </p:pic>
        </mc:Fallback>
      </mc:AlternateContent>
      <mc:AlternateContent xmlns:mc="http://schemas.openxmlformats.org/markup-compatibility/2006">
        <mc:Choice xmlns:p14="http://schemas.microsoft.com/office/powerpoint/2010/main" Requires="p14">
          <p:contentPart p14:bwMode="auto" r:id="rId108">
            <p14:nvContentPartPr>
              <p14:cNvPr id="324" name="Ink 323">
                <a:extLst>
                  <a:ext uri="{FF2B5EF4-FFF2-40B4-BE49-F238E27FC236}">
                    <a16:creationId xmlns:a16="http://schemas.microsoft.com/office/drawing/2014/main" id="{748FB811-3427-4817-A438-FDA6BFA75E36}"/>
                  </a:ext>
                </a:extLst>
              </p14:cNvPr>
              <p14:cNvContentPartPr/>
              <p14:nvPr/>
            </p14:nvContentPartPr>
            <p14:xfrm rot="21045089">
              <a:off x="6020253" y="5466731"/>
              <a:ext cx="25920" cy="41400"/>
            </p14:xfrm>
          </p:contentPart>
        </mc:Choice>
        <mc:Fallback>
          <p:pic>
            <p:nvPicPr>
              <p:cNvPr id="324" name="Ink 323">
                <a:extLst>
                  <a:ext uri="{FF2B5EF4-FFF2-40B4-BE49-F238E27FC236}">
                    <a16:creationId xmlns:a16="http://schemas.microsoft.com/office/drawing/2014/main" id="{748FB811-3427-4817-A438-FDA6BFA75E36}"/>
                  </a:ext>
                </a:extLst>
              </p:cNvPr>
              <p:cNvPicPr/>
              <p:nvPr/>
            </p:nvPicPr>
            <p:blipFill>
              <a:blip r:embed="rId109"/>
              <a:stretch>
                <a:fillRect/>
              </a:stretch>
            </p:blipFill>
            <p:spPr>
              <a:xfrm rot="21045089">
                <a:off x="5984253" y="5430731"/>
                <a:ext cx="97560" cy="113040"/>
              </a:xfrm>
              <a:prstGeom prst="rect">
                <a:avLst/>
              </a:prstGeom>
            </p:spPr>
          </p:pic>
        </mc:Fallback>
      </mc:AlternateContent>
      <mc:AlternateContent xmlns:mc="http://schemas.openxmlformats.org/markup-compatibility/2006">
        <mc:Choice xmlns:p14="http://schemas.microsoft.com/office/powerpoint/2010/main" Requires="p14">
          <p:contentPart p14:bwMode="auto" r:id="rId110">
            <p14:nvContentPartPr>
              <p14:cNvPr id="325" name="Ink 324">
                <a:extLst>
                  <a:ext uri="{FF2B5EF4-FFF2-40B4-BE49-F238E27FC236}">
                    <a16:creationId xmlns:a16="http://schemas.microsoft.com/office/drawing/2014/main" id="{45DD535D-C658-4307-B0F2-8E25B3175444}"/>
                  </a:ext>
                </a:extLst>
              </p14:cNvPr>
              <p14:cNvContentPartPr/>
              <p14:nvPr/>
            </p14:nvContentPartPr>
            <p14:xfrm rot="21045089">
              <a:off x="6378813" y="5331371"/>
              <a:ext cx="126720" cy="223200"/>
            </p14:xfrm>
          </p:contentPart>
        </mc:Choice>
        <mc:Fallback>
          <p:pic>
            <p:nvPicPr>
              <p:cNvPr id="325" name="Ink 324">
                <a:extLst>
                  <a:ext uri="{FF2B5EF4-FFF2-40B4-BE49-F238E27FC236}">
                    <a16:creationId xmlns:a16="http://schemas.microsoft.com/office/drawing/2014/main" id="{45DD535D-C658-4307-B0F2-8E25B3175444}"/>
                  </a:ext>
                </a:extLst>
              </p:cNvPr>
              <p:cNvPicPr/>
              <p:nvPr/>
            </p:nvPicPr>
            <p:blipFill>
              <a:blip r:embed="rId111"/>
              <a:stretch>
                <a:fillRect/>
              </a:stretch>
            </p:blipFill>
            <p:spPr>
              <a:xfrm rot="21045089">
                <a:off x="6342813" y="5295371"/>
                <a:ext cx="198360" cy="294840"/>
              </a:xfrm>
              <a:prstGeom prst="rect">
                <a:avLst/>
              </a:prstGeom>
            </p:spPr>
          </p:pic>
        </mc:Fallback>
      </mc:AlternateContent>
      <mc:AlternateContent xmlns:mc="http://schemas.openxmlformats.org/markup-compatibility/2006">
        <mc:Choice xmlns:p14="http://schemas.microsoft.com/office/powerpoint/2010/main" Requires="p14">
          <p:contentPart p14:bwMode="auto" r:id="rId112">
            <p14:nvContentPartPr>
              <p14:cNvPr id="326" name="Ink 325">
                <a:extLst>
                  <a:ext uri="{FF2B5EF4-FFF2-40B4-BE49-F238E27FC236}">
                    <a16:creationId xmlns:a16="http://schemas.microsoft.com/office/drawing/2014/main" id="{8752D51A-B7A1-4FF3-B4FF-23FF8CA9ED4E}"/>
                  </a:ext>
                </a:extLst>
              </p14:cNvPr>
              <p14:cNvContentPartPr/>
              <p14:nvPr/>
            </p14:nvContentPartPr>
            <p14:xfrm rot="21045089">
              <a:off x="6403293" y="5319491"/>
              <a:ext cx="168840" cy="24120"/>
            </p14:xfrm>
          </p:contentPart>
        </mc:Choice>
        <mc:Fallback>
          <p:pic>
            <p:nvPicPr>
              <p:cNvPr id="326" name="Ink 325">
                <a:extLst>
                  <a:ext uri="{FF2B5EF4-FFF2-40B4-BE49-F238E27FC236}">
                    <a16:creationId xmlns:a16="http://schemas.microsoft.com/office/drawing/2014/main" id="{8752D51A-B7A1-4FF3-B4FF-23FF8CA9ED4E}"/>
                  </a:ext>
                </a:extLst>
              </p:cNvPr>
              <p:cNvPicPr/>
              <p:nvPr/>
            </p:nvPicPr>
            <p:blipFill>
              <a:blip r:embed="rId113"/>
              <a:stretch>
                <a:fillRect/>
              </a:stretch>
            </p:blipFill>
            <p:spPr>
              <a:xfrm rot="21045089">
                <a:off x="6367216" y="5283491"/>
                <a:ext cx="240633" cy="95760"/>
              </a:xfrm>
              <a:prstGeom prst="rect">
                <a:avLst/>
              </a:prstGeom>
            </p:spPr>
          </p:pic>
        </mc:Fallback>
      </mc:AlternateContent>
      <mc:AlternateContent xmlns:mc="http://schemas.openxmlformats.org/markup-compatibility/2006">
        <mc:Choice xmlns:p14="http://schemas.microsoft.com/office/powerpoint/2010/main" Requires="p14">
          <p:contentPart p14:bwMode="auto" r:id="rId114">
            <p14:nvContentPartPr>
              <p14:cNvPr id="327" name="Ink 326">
                <a:extLst>
                  <a:ext uri="{FF2B5EF4-FFF2-40B4-BE49-F238E27FC236}">
                    <a16:creationId xmlns:a16="http://schemas.microsoft.com/office/drawing/2014/main" id="{739598B7-EEAB-4B9A-9DD9-446C06284368}"/>
                  </a:ext>
                </a:extLst>
              </p14:cNvPr>
              <p14:cNvContentPartPr/>
              <p14:nvPr/>
            </p14:nvContentPartPr>
            <p14:xfrm rot="21045089">
              <a:off x="6590493" y="5331011"/>
              <a:ext cx="109440" cy="169200"/>
            </p14:xfrm>
          </p:contentPart>
        </mc:Choice>
        <mc:Fallback>
          <p:pic>
            <p:nvPicPr>
              <p:cNvPr id="327" name="Ink 326">
                <a:extLst>
                  <a:ext uri="{FF2B5EF4-FFF2-40B4-BE49-F238E27FC236}">
                    <a16:creationId xmlns:a16="http://schemas.microsoft.com/office/drawing/2014/main" id="{739598B7-EEAB-4B9A-9DD9-446C06284368}"/>
                  </a:ext>
                </a:extLst>
              </p:cNvPr>
              <p:cNvPicPr/>
              <p:nvPr/>
            </p:nvPicPr>
            <p:blipFill>
              <a:blip r:embed="rId115"/>
              <a:stretch>
                <a:fillRect/>
              </a:stretch>
            </p:blipFill>
            <p:spPr>
              <a:xfrm rot="21045089">
                <a:off x="6554493" y="5295011"/>
                <a:ext cx="181080" cy="240840"/>
              </a:xfrm>
              <a:prstGeom prst="rect">
                <a:avLst/>
              </a:prstGeom>
            </p:spPr>
          </p:pic>
        </mc:Fallback>
      </mc:AlternateContent>
      <mc:AlternateContent xmlns:mc="http://schemas.openxmlformats.org/markup-compatibility/2006">
        <mc:Choice xmlns:p14="http://schemas.microsoft.com/office/powerpoint/2010/main" Requires="p14">
          <p:contentPart p14:bwMode="auto" r:id="rId116">
            <p14:nvContentPartPr>
              <p14:cNvPr id="328" name="Ink 327">
                <a:extLst>
                  <a:ext uri="{FF2B5EF4-FFF2-40B4-BE49-F238E27FC236}">
                    <a16:creationId xmlns:a16="http://schemas.microsoft.com/office/drawing/2014/main" id="{53F26028-875F-4E0E-AA4D-2D6DB2F61D7B}"/>
                  </a:ext>
                </a:extLst>
              </p14:cNvPr>
              <p14:cNvContentPartPr/>
              <p14:nvPr/>
            </p14:nvContentPartPr>
            <p14:xfrm rot="21045089">
              <a:off x="6806133" y="5252891"/>
              <a:ext cx="63720" cy="341280"/>
            </p14:xfrm>
          </p:contentPart>
        </mc:Choice>
        <mc:Fallback>
          <p:pic>
            <p:nvPicPr>
              <p:cNvPr id="328" name="Ink 327">
                <a:extLst>
                  <a:ext uri="{FF2B5EF4-FFF2-40B4-BE49-F238E27FC236}">
                    <a16:creationId xmlns:a16="http://schemas.microsoft.com/office/drawing/2014/main" id="{53F26028-875F-4E0E-AA4D-2D6DB2F61D7B}"/>
                  </a:ext>
                </a:extLst>
              </p:cNvPr>
              <p:cNvPicPr/>
              <p:nvPr/>
            </p:nvPicPr>
            <p:blipFill>
              <a:blip r:embed="rId117"/>
              <a:stretch>
                <a:fillRect/>
              </a:stretch>
            </p:blipFill>
            <p:spPr>
              <a:xfrm rot="21045089">
                <a:off x="6770133" y="5216929"/>
                <a:ext cx="135360" cy="412845"/>
              </a:xfrm>
              <a:prstGeom prst="rect">
                <a:avLst/>
              </a:prstGeom>
            </p:spPr>
          </p:pic>
        </mc:Fallback>
      </mc:AlternateContent>
      <mc:AlternateContent xmlns:mc="http://schemas.openxmlformats.org/markup-compatibility/2006">
        <mc:Choice xmlns:p14="http://schemas.microsoft.com/office/powerpoint/2010/main" Requires="p14">
          <p:contentPart p14:bwMode="auto" r:id="rId118">
            <p14:nvContentPartPr>
              <p14:cNvPr id="329" name="Ink 328">
                <a:extLst>
                  <a:ext uri="{FF2B5EF4-FFF2-40B4-BE49-F238E27FC236}">
                    <a16:creationId xmlns:a16="http://schemas.microsoft.com/office/drawing/2014/main" id="{75395C53-83E4-42E6-B35F-6B3912910C66}"/>
                  </a:ext>
                </a:extLst>
              </p14:cNvPr>
              <p14:cNvContentPartPr/>
              <p14:nvPr/>
            </p14:nvContentPartPr>
            <p14:xfrm rot="21045089">
              <a:off x="6739533" y="5313731"/>
              <a:ext cx="36360" cy="41400"/>
            </p14:xfrm>
          </p:contentPart>
        </mc:Choice>
        <mc:Fallback>
          <p:pic>
            <p:nvPicPr>
              <p:cNvPr id="329" name="Ink 328">
                <a:extLst>
                  <a:ext uri="{FF2B5EF4-FFF2-40B4-BE49-F238E27FC236}">
                    <a16:creationId xmlns:a16="http://schemas.microsoft.com/office/drawing/2014/main" id="{75395C53-83E4-42E6-B35F-6B3912910C66}"/>
                  </a:ext>
                </a:extLst>
              </p:cNvPr>
              <p:cNvPicPr/>
              <p:nvPr/>
            </p:nvPicPr>
            <p:blipFill>
              <a:blip r:embed="rId119"/>
              <a:stretch>
                <a:fillRect/>
              </a:stretch>
            </p:blipFill>
            <p:spPr>
              <a:xfrm rot="21045089">
                <a:off x="6703533" y="5277731"/>
                <a:ext cx="108000" cy="113040"/>
              </a:xfrm>
              <a:prstGeom prst="rect">
                <a:avLst/>
              </a:prstGeom>
            </p:spPr>
          </p:pic>
        </mc:Fallback>
      </mc:AlternateContent>
      <mc:AlternateContent xmlns:mc="http://schemas.openxmlformats.org/markup-compatibility/2006">
        <mc:Choice xmlns:p14="http://schemas.microsoft.com/office/powerpoint/2010/main" Requires="p14">
          <p:contentPart p14:bwMode="auto" r:id="rId120">
            <p14:nvContentPartPr>
              <p14:cNvPr id="330" name="Ink 329">
                <a:extLst>
                  <a:ext uri="{FF2B5EF4-FFF2-40B4-BE49-F238E27FC236}">
                    <a16:creationId xmlns:a16="http://schemas.microsoft.com/office/drawing/2014/main" id="{F6EC1E0F-B7AF-4A6B-B253-E465BF9F6B96}"/>
                  </a:ext>
                </a:extLst>
              </p14:cNvPr>
              <p14:cNvContentPartPr/>
              <p14:nvPr/>
            </p14:nvContentPartPr>
            <p14:xfrm rot="21045089">
              <a:off x="6925293" y="5404091"/>
              <a:ext cx="27360" cy="21240"/>
            </p14:xfrm>
          </p:contentPart>
        </mc:Choice>
        <mc:Fallback>
          <p:pic>
            <p:nvPicPr>
              <p:cNvPr id="330" name="Ink 329">
                <a:extLst>
                  <a:ext uri="{FF2B5EF4-FFF2-40B4-BE49-F238E27FC236}">
                    <a16:creationId xmlns:a16="http://schemas.microsoft.com/office/drawing/2014/main" id="{F6EC1E0F-B7AF-4A6B-B253-E465BF9F6B96}"/>
                  </a:ext>
                </a:extLst>
              </p:cNvPr>
              <p:cNvPicPr/>
              <p:nvPr/>
            </p:nvPicPr>
            <p:blipFill>
              <a:blip r:embed="rId121"/>
              <a:stretch>
                <a:fillRect/>
              </a:stretch>
            </p:blipFill>
            <p:spPr>
              <a:xfrm rot="21045089">
                <a:off x="6889293" y="5368691"/>
                <a:ext cx="99000" cy="91686"/>
              </a:xfrm>
              <a:prstGeom prst="rect">
                <a:avLst/>
              </a:prstGeom>
            </p:spPr>
          </p:pic>
        </mc:Fallback>
      </mc:AlternateContent>
      <mc:AlternateContent xmlns:mc="http://schemas.openxmlformats.org/markup-compatibility/2006">
        <mc:Choice xmlns:p14="http://schemas.microsoft.com/office/powerpoint/2010/main" Requires="p14">
          <p:contentPart p14:bwMode="auto" r:id="rId122">
            <p14:nvContentPartPr>
              <p14:cNvPr id="331" name="Ink 330">
                <a:extLst>
                  <a:ext uri="{FF2B5EF4-FFF2-40B4-BE49-F238E27FC236}">
                    <a16:creationId xmlns:a16="http://schemas.microsoft.com/office/drawing/2014/main" id="{08E8E697-BE11-4FCB-93C1-013F6C9AC241}"/>
                  </a:ext>
                </a:extLst>
              </p14:cNvPr>
              <p14:cNvContentPartPr/>
              <p14:nvPr/>
            </p14:nvContentPartPr>
            <p14:xfrm rot="21045089">
              <a:off x="6420933" y="5844731"/>
              <a:ext cx="23040" cy="187560"/>
            </p14:xfrm>
          </p:contentPart>
        </mc:Choice>
        <mc:Fallback>
          <p:pic>
            <p:nvPicPr>
              <p:cNvPr id="331" name="Ink 330">
                <a:extLst>
                  <a:ext uri="{FF2B5EF4-FFF2-40B4-BE49-F238E27FC236}">
                    <a16:creationId xmlns:a16="http://schemas.microsoft.com/office/drawing/2014/main" id="{08E8E697-BE11-4FCB-93C1-013F6C9AC241}"/>
                  </a:ext>
                </a:extLst>
              </p:cNvPr>
              <p:cNvPicPr/>
              <p:nvPr/>
            </p:nvPicPr>
            <p:blipFill>
              <a:blip r:embed="rId123"/>
              <a:stretch>
                <a:fillRect/>
              </a:stretch>
            </p:blipFill>
            <p:spPr>
              <a:xfrm rot="21045089">
                <a:off x="6384933" y="5808731"/>
                <a:ext cx="94680" cy="259200"/>
              </a:xfrm>
              <a:prstGeom prst="rect">
                <a:avLst/>
              </a:prstGeom>
            </p:spPr>
          </p:pic>
        </mc:Fallback>
      </mc:AlternateContent>
      <mc:AlternateContent xmlns:mc="http://schemas.openxmlformats.org/markup-compatibility/2006">
        <mc:Choice xmlns:p14="http://schemas.microsoft.com/office/powerpoint/2010/main" Requires="p14">
          <p:contentPart p14:bwMode="auto" r:id="rId124">
            <p14:nvContentPartPr>
              <p14:cNvPr id="332" name="Ink 331">
                <a:extLst>
                  <a:ext uri="{FF2B5EF4-FFF2-40B4-BE49-F238E27FC236}">
                    <a16:creationId xmlns:a16="http://schemas.microsoft.com/office/drawing/2014/main" id="{CE0A52B0-4CC2-4307-9046-7242BEAEA72A}"/>
                  </a:ext>
                </a:extLst>
              </p14:cNvPr>
              <p14:cNvContentPartPr/>
              <p14:nvPr/>
            </p14:nvContentPartPr>
            <p14:xfrm rot="21045089">
              <a:off x="6502653" y="5806931"/>
              <a:ext cx="106200" cy="246600"/>
            </p14:xfrm>
          </p:contentPart>
        </mc:Choice>
        <mc:Fallback>
          <p:pic>
            <p:nvPicPr>
              <p:cNvPr id="332" name="Ink 331">
                <a:extLst>
                  <a:ext uri="{FF2B5EF4-FFF2-40B4-BE49-F238E27FC236}">
                    <a16:creationId xmlns:a16="http://schemas.microsoft.com/office/drawing/2014/main" id="{CE0A52B0-4CC2-4307-9046-7242BEAEA72A}"/>
                  </a:ext>
                </a:extLst>
              </p:cNvPr>
              <p:cNvPicPr/>
              <p:nvPr/>
            </p:nvPicPr>
            <p:blipFill>
              <a:blip r:embed="rId125"/>
              <a:stretch>
                <a:fillRect/>
              </a:stretch>
            </p:blipFill>
            <p:spPr>
              <a:xfrm rot="21045089">
                <a:off x="6466531" y="5770931"/>
                <a:ext cx="178084" cy="318240"/>
              </a:xfrm>
              <a:prstGeom prst="rect">
                <a:avLst/>
              </a:prstGeom>
            </p:spPr>
          </p:pic>
        </mc:Fallback>
      </mc:AlternateContent>
      <mc:AlternateContent xmlns:mc="http://schemas.openxmlformats.org/markup-compatibility/2006">
        <mc:Choice xmlns:p14="http://schemas.microsoft.com/office/powerpoint/2010/main" Requires="p14">
          <p:contentPart p14:bwMode="auto" r:id="rId126">
            <p14:nvContentPartPr>
              <p14:cNvPr id="333" name="Ink 332">
                <a:extLst>
                  <a:ext uri="{FF2B5EF4-FFF2-40B4-BE49-F238E27FC236}">
                    <a16:creationId xmlns:a16="http://schemas.microsoft.com/office/drawing/2014/main" id="{6F32ABD7-5AB7-4316-B09E-66F9F1FA5CBA}"/>
                  </a:ext>
                </a:extLst>
              </p14:cNvPr>
              <p14:cNvContentPartPr/>
              <p14:nvPr/>
            </p14:nvContentPartPr>
            <p14:xfrm rot="21045089">
              <a:off x="6532893" y="5800451"/>
              <a:ext cx="137880" cy="26640"/>
            </p14:xfrm>
          </p:contentPart>
        </mc:Choice>
        <mc:Fallback>
          <p:pic>
            <p:nvPicPr>
              <p:cNvPr id="333" name="Ink 332">
                <a:extLst>
                  <a:ext uri="{FF2B5EF4-FFF2-40B4-BE49-F238E27FC236}">
                    <a16:creationId xmlns:a16="http://schemas.microsoft.com/office/drawing/2014/main" id="{6F32ABD7-5AB7-4316-B09E-66F9F1FA5CBA}"/>
                  </a:ext>
                </a:extLst>
              </p:cNvPr>
              <p:cNvPicPr/>
              <p:nvPr/>
            </p:nvPicPr>
            <p:blipFill>
              <a:blip r:embed="rId127"/>
              <a:stretch>
                <a:fillRect/>
              </a:stretch>
            </p:blipFill>
            <p:spPr>
              <a:xfrm rot="21045089">
                <a:off x="6496893" y="5764451"/>
                <a:ext cx="209520" cy="98280"/>
              </a:xfrm>
              <a:prstGeom prst="rect">
                <a:avLst/>
              </a:prstGeom>
            </p:spPr>
          </p:pic>
        </mc:Fallback>
      </mc:AlternateContent>
      <mc:AlternateContent xmlns:mc="http://schemas.openxmlformats.org/markup-compatibility/2006">
        <mc:Choice xmlns:p14="http://schemas.microsoft.com/office/powerpoint/2010/main" Requires="p14">
          <p:contentPart p14:bwMode="auto" r:id="rId128">
            <p14:nvContentPartPr>
              <p14:cNvPr id="334" name="Ink 333">
                <a:extLst>
                  <a:ext uri="{FF2B5EF4-FFF2-40B4-BE49-F238E27FC236}">
                    <a16:creationId xmlns:a16="http://schemas.microsoft.com/office/drawing/2014/main" id="{5CE25D81-5DAD-4708-9812-A7526C2EF876}"/>
                  </a:ext>
                </a:extLst>
              </p14:cNvPr>
              <p14:cNvContentPartPr/>
              <p14:nvPr/>
            </p14:nvContentPartPr>
            <p14:xfrm rot="21045089">
              <a:off x="6687693" y="5812691"/>
              <a:ext cx="125280" cy="201240"/>
            </p14:xfrm>
          </p:contentPart>
        </mc:Choice>
        <mc:Fallback>
          <p:pic>
            <p:nvPicPr>
              <p:cNvPr id="334" name="Ink 333">
                <a:extLst>
                  <a:ext uri="{FF2B5EF4-FFF2-40B4-BE49-F238E27FC236}">
                    <a16:creationId xmlns:a16="http://schemas.microsoft.com/office/drawing/2014/main" id="{5CE25D81-5DAD-4708-9812-A7526C2EF876}"/>
                  </a:ext>
                </a:extLst>
              </p:cNvPr>
              <p:cNvPicPr/>
              <p:nvPr/>
            </p:nvPicPr>
            <p:blipFill>
              <a:blip r:embed="rId129"/>
              <a:stretch>
                <a:fillRect/>
              </a:stretch>
            </p:blipFill>
            <p:spPr>
              <a:xfrm rot="21045089">
                <a:off x="6651589" y="5776691"/>
                <a:ext cx="197126" cy="272880"/>
              </a:xfrm>
              <a:prstGeom prst="rect">
                <a:avLst/>
              </a:prstGeom>
            </p:spPr>
          </p:pic>
        </mc:Fallback>
      </mc:AlternateContent>
      <mc:AlternateContent xmlns:mc="http://schemas.openxmlformats.org/markup-compatibility/2006">
        <mc:Choice xmlns:p14="http://schemas.microsoft.com/office/powerpoint/2010/main" Requires="p14">
          <p:contentPart p14:bwMode="auto" r:id="rId130">
            <p14:nvContentPartPr>
              <p14:cNvPr id="335" name="Ink 334">
                <a:extLst>
                  <a:ext uri="{FF2B5EF4-FFF2-40B4-BE49-F238E27FC236}">
                    <a16:creationId xmlns:a16="http://schemas.microsoft.com/office/drawing/2014/main" id="{75192118-4303-4901-AD62-999CEFFDBA1D}"/>
                  </a:ext>
                </a:extLst>
              </p14:cNvPr>
              <p14:cNvContentPartPr/>
              <p14:nvPr/>
            </p14:nvContentPartPr>
            <p14:xfrm rot="21045089">
              <a:off x="7234173" y="5312291"/>
              <a:ext cx="135720" cy="254880"/>
            </p14:xfrm>
          </p:contentPart>
        </mc:Choice>
        <mc:Fallback>
          <p:pic>
            <p:nvPicPr>
              <p:cNvPr id="335" name="Ink 334">
                <a:extLst>
                  <a:ext uri="{FF2B5EF4-FFF2-40B4-BE49-F238E27FC236}">
                    <a16:creationId xmlns:a16="http://schemas.microsoft.com/office/drawing/2014/main" id="{75192118-4303-4901-AD62-999CEFFDBA1D}"/>
                  </a:ext>
                </a:extLst>
              </p:cNvPr>
              <p:cNvPicPr/>
              <p:nvPr/>
            </p:nvPicPr>
            <p:blipFill>
              <a:blip r:embed="rId131"/>
              <a:stretch>
                <a:fillRect/>
              </a:stretch>
            </p:blipFill>
            <p:spPr>
              <a:xfrm rot="21045089">
                <a:off x="7198268" y="5276291"/>
                <a:ext cx="207170" cy="326520"/>
              </a:xfrm>
              <a:prstGeom prst="rect">
                <a:avLst/>
              </a:prstGeom>
            </p:spPr>
          </p:pic>
        </mc:Fallback>
      </mc:AlternateContent>
      <mc:AlternateContent xmlns:mc="http://schemas.openxmlformats.org/markup-compatibility/2006">
        <mc:Choice xmlns:p14="http://schemas.microsoft.com/office/powerpoint/2010/main" Requires="p14">
          <p:contentPart p14:bwMode="auto" r:id="rId132">
            <p14:nvContentPartPr>
              <p14:cNvPr id="336" name="Ink 335">
                <a:extLst>
                  <a:ext uri="{FF2B5EF4-FFF2-40B4-BE49-F238E27FC236}">
                    <a16:creationId xmlns:a16="http://schemas.microsoft.com/office/drawing/2014/main" id="{C740014C-D7E3-40B5-942D-07358AD6C873}"/>
                  </a:ext>
                </a:extLst>
              </p14:cNvPr>
              <p14:cNvContentPartPr/>
              <p14:nvPr/>
            </p14:nvContentPartPr>
            <p14:xfrm rot="21045089">
              <a:off x="7377453" y="5342531"/>
              <a:ext cx="129960" cy="199080"/>
            </p14:xfrm>
          </p:contentPart>
        </mc:Choice>
        <mc:Fallback>
          <p:pic>
            <p:nvPicPr>
              <p:cNvPr id="336" name="Ink 335">
                <a:extLst>
                  <a:ext uri="{FF2B5EF4-FFF2-40B4-BE49-F238E27FC236}">
                    <a16:creationId xmlns:a16="http://schemas.microsoft.com/office/drawing/2014/main" id="{C740014C-D7E3-40B5-942D-07358AD6C873}"/>
                  </a:ext>
                </a:extLst>
              </p:cNvPr>
              <p:cNvPicPr/>
              <p:nvPr/>
            </p:nvPicPr>
            <p:blipFill>
              <a:blip r:embed="rId133"/>
              <a:stretch>
                <a:fillRect/>
              </a:stretch>
            </p:blipFill>
            <p:spPr>
              <a:xfrm rot="21045089">
                <a:off x="7341552" y="5306531"/>
                <a:ext cx="201402" cy="270720"/>
              </a:xfrm>
              <a:prstGeom prst="rect">
                <a:avLst/>
              </a:prstGeom>
            </p:spPr>
          </p:pic>
        </mc:Fallback>
      </mc:AlternateContent>
      <mc:AlternateContent xmlns:mc="http://schemas.openxmlformats.org/markup-compatibility/2006">
        <mc:Choice xmlns:p14="http://schemas.microsoft.com/office/powerpoint/2010/main" Requires="p14">
          <p:contentPart p14:bwMode="auto" r:id="rId134">
            <p14:nvContentPartPr>
              <p14:cNvPr id="337" name="Ink 336">
                <a:extLst>
                  <a:ext uri="{FF2B5EF4-FFF2-40B4-BE49-F238E27FC236}">
                    <a16:creationId xmlns:a16="http://schemas.microsoft.com/office/drawing/2014/main" id="{C74A22A0-38A7-4A2A-AC4C-9934D954EB9F}"/>
                  </a:ext>
                </a:extLst>
              </p14:cNvPr>
              <p14:cNvContentPartPr/>
              <p14:nvPr/>
            </p14:nvContentPartPr>
            <p14:xfrm rot="21045089">
              <a:off x="7585173" y="5256851"/>
              <a:ext cx="84600" cy="316440"/>
            </p14:xfrm>
          </p:contentPart>
        </mc:Choice>
        <mc:Fallback>
          <p:pic>
            <p:nvPicPr>
              <p:cNvPr id="337" name="Ink 336">
                <a:extLst>
                  <a:ext uri="{FF2B5EF4-FFF2-40B4-BE49-F238E27FC236}">
                    <a16:creationId xmlns:a16="http://schemas.microsoft.com/office/drawing/2014/main" id="{C74A22A0-38A7-4A2A-AC4C-9934D954EB9F}"/>
                  </a:ext>
                </a:extLst>
              </p:cNvPr>
              <p:cNvPicPr/>
              <p:nvPr/>
            </p:nvPicPr>
            <p:blipFill>
              <a:blip r:embed="rId135"/>
              <a:stretch>
                <a:fillRect/>
              </a:stretch>
            </p:blipFill>
            <p:spPr>
              <a:xfrm rot="21045089">
                <a:off x="7549019" y="5220851"/>
                <a:ext cx="156546" cy="388080"/>
              </a:xfrm>
              <a:prstGeom prst="rect">
                <a:avLst/>
              </a:prstGeom>
            </p:spPr>
          </p:pic>
        </mc:Fallback>
      </mc:AlternateContent>
      <mc:AlternateContent xmlns:mc="http://schemas.openxmlformats.org/markup-compatibility/2006">
        <mc:Choice xmlns:p14="http://schemas.microsoft.com/office/powerpoint/2010/main" Requires="p14">
          <p:contentPart p14:bwMode="auto" r:id="rId136">
            <p14:nvContentPartPr>
              <p14:cNvPr id="338" name="Ink 337">
                <a:extLst>
                  <a:ext uri="{FF2B5EF4-FFF2-40B4-BE49-F238E27FC236}">
                    <a16:creationId xmlns:a16="http://schemas.microsoft.com/office/drawing/2014/main" id="{DA5AC7D9-1520-494F-A88E-FF0F3B94476F}"/>
                  </a:ext>
                </a:extLst>
              </p14:cNvPr>
              <p14:cNvContentPartPr/>
              <p14:nvPr/>
            </p14:nvContentPartPr>
            <p14:xfrm rot="21045089">
              <a:off x="7550253" y="5330291"/>
              <a:ext cx="20880" cy="30960"/>
            </p14:xfrm>
          </p:contentPart>
        </mc:Choice>
        <mc:Fallback>
          <p:pic>
            <p:nvPicPr>
              <p:cNvPr id="338" name="Ink 337">
                <a:extLst>
                  <a:ext uri="{FF2B5EF4-FFF2-40B4-BE49-F238E27FC236}">
                    <a16:creationId xmlns:a16="http://schemas.microsoft.com/office/drawing/2014/main" id="{DA5AC7D9-1520-494F-A88E-FF0F3B94476F}"/>
                  </a:ext>
                </a:extLst>
              </p:cNvPr>
              <p:cNvPicPr/>
              <p:nvPr/>
            </p:nvPicPr>
            <p:blipFill>
              <a:blip r:embed="rId137"/>
              <a:stretch>
                <a:fillRect/>
              </a:stretch>
            </p:blipFill>
            <p:spPr>
              <a:xfrm rot="21045089">
                <a:off x="7514253" y="5294291"/>
                <a:ext cx="92520" cy="102600"/>
              </a:xfrm>
              <a:prstGeom prst="rect">
                <a:avLst/>
              </a:prstGeom>
            </p:spPr>
          </p:pic>
        </mc:Fallback>
      </mc:AlternateContent>
      <mc:AlternateContent xmlns:mc="http://schemas.openxmlformats.org/markup-compatibility/2006">
        <mc:Choice xmlns:p14="http://schemas.microsoft.com/office/powerpoint/2010/main" Requires="p14">
          <p:contentPart p14:bwMode="auto" r:id="rId138">
            <p14:nvContentPartPr>
              <p14:cNvPr id="339" name="Ink 338">
                <a:extLst>
                  <a:ext uri="{FF2B5EF4-FFF2-40B4-BE49-F238E27FC236}">
                    <a16:creationId xmlns:a16="http://schemas.microsoft.com/office/drawing/2014/main" id="{D4263085-FD57-4646-8115-68FD3CAF58DA}"/>
                  </a:ext>
                </a:extLst>
              </p14:cNvPr>
              <p14:cNvContentPartPr/>
              <p14:nvPr/>
            </p14:nvContentPartPr>
            <p14:xfrm rot="21045089">
              <a:off x="7713693" y="5426411"/>
              <a:ext cx="13320" cy="15840"/>
            </p14:xfrm>
          </p:contentPart>
        </mc:Choice>
        <mc:Fallback>
          <p:pic>
            <p:nvPicPr>
              <p:cNvPr id="339" name="Ink 338">
                <a:extLst>
                  <a:ext uri="{FF2B5EF4-FFF2-40B4-BE49-F238E27FC236}">
                    <a16:creationId xmlns:a16="http://schemas.microsoft.com/office/drawing/2014/main" id="{D4263085-FD57-4646-8115-68FD3CAF58DA}"/>
                  </a:ext>
                </a:extLst>
              </p:cNvPr>
              <p:cNvPicPr/>
              <p:nvPr/>
            </p:nvPicPr>
            <p:blipFill>
              <a:blip r:embed="rId139"/>
              <a:stretch>
                <a:fillRect/>
              </a:stretch>
            </p:blipFill>
            <p:spPr>
              <a:xfrm rot="21045089">
                <a:off x="7677693" y="5390411"/>
                <a:ext cx="84960" cy="87480"/>
              </a:xfrm>
              <a:prstGeom prst="rect">
                <a:avLst/>
              </a:prstGeom>
            </p:spPr>
          </p:pic>
        </mc:Fallback>
      </mc:AlternateContent>
      <mc:AlternateContent xmlns:mc="http://schemas.openxmlformats.org/markup-compatibility/2006">
        <mc:Choice xmlns:p14="http://schemas.microsoft.com/office/powerpoint/2010/main" Requires="p14">
          <p:contentPart p14:bwMode="auto" r:id="rId140">
            <p14:nvContentPartPr>
              <p14:cNvPr id="340" name="Ink 339">
                <a:extLst>
                  <a:ext uri="{FF2B5EF4-FFF2-40B4-BE49-F238E27FC236}">
                    <a16:creationId xmlns:a16="http://schemas.microsoft.com/office/drawing/2014/main" id="{59D3D220-D6DA-447A-8AB2-D0148EB1BDA8}"/>
                  </a:ext>
                </a:extLst>
              </p14:cNvPr>
              <p14:cNvContentPartPr/>
              <p14:nvPr/>
            </p14:nvContentPartPr>
            <p14:xfrm rot="21045089">
              <a:off x="7463133" y="5348651"/>
              <a:ext cx="24480" cy="81360"/>
            </p14:xfrm>
          </p:contentPart>
        </mc:Choice>
        <mc:Fallback>
          <p:pic>
            <p:nvPicPr>
              <p:cNvPr id="340" name="Ink 339">
                <a:extLst>
                  <a:ext uri="{FF2B5EF4-FFF2-40B4-BE49-F238E27FC236}">
                    <a16:creationId xmlns:a16="http://schemas.microsoft.com/office/drawing/2014/main" id="{59D3D220-D6DA-447A-8AB2-D0148EB1BDA8}"/>
                  </a:ext>
                </a:extLst>
              </p:cNvPr>
              <p:cNvPicPr/>
              <p:nvPr/>
            </p:nvPicPr>
            <p:blipFill>
              <a:blip r:embed="rId141"/>
              <a:stretch>
                <a:fillRect/>
              </a:stretch>
            </p:blipFill>
            <p:spPr>
              <a:xfrm rot="21045089">
                <a:off x="7427133" y="5312651"/>
                <a:ext cx="96120" cy="153000"/>
              </a:xfrm>
              <a:prstGeom prst="rect">
                <a:avLst/>
              </a:prstGeom>
            </p:spPr>
          </p:pic>
        </mc:Fallback>
      </mc:AlternateContent>
      <mc:AlternateContent xmlns:mc="http://schemas.openxmlformats.org/markup-compatibility/2006">
        <mc:Choice xmlns:p14="http://schemas.microsoft.com/office/powerpoint/2010/main" Requires="p14">
          <p:contentPart p14:bwMode="auto" r:id="rId142">
            <p14:nvContentPartPr>
              <p14:cNvPr id="341" name="Ink 340">
                <a:extLst>
                  <a:ext uri="{FF2B5EF4-FFF2-40B4-BE49-F238E27FC236}">
                    <a16:creationId xmlns:a16="http://schemas.microsoft.com/office/drawing/2014/main" id="{E7BFA167-3173-406E-8DA3-2B4782CE28FE}"/>
                  </a:ext>
                </a:extLst>
              </p14:cNvPr>
              <p14:cNvContentPartPr/>
              <p14:nvPr/>
            </p14:nvContentPartPr>
            <p14:xfrm rot="21045089">
              <a:off x="7314813" y="5808731"/>
              <a:ext cx="24840" cy="211320"/>
            </p14:xfrm>
          </p:contentPart>
        </mc:Choice>
        <mc:Fallback>
          <p:pic>
            <p:nvPicPr>
              <p:cNvPr id="341" name="Ink 340">
                <a:extLst>
                  <a:ext uri="{FF2B5EF4-FFF2-40B4-BE49-F238E27FC236}">
                    <a16:creationId xmlns:a16="http://schemas.microsoft.com/office/drawing/2014/main" id="{E7BFA167-3173-406E-8DA3-2B4782CE28FE}"/>
                  </a:ext>
                </a:extLst>
              </p:cNvPr>
              <p:cNvPicPr/>
              <p:nvPr/>
            </p:nvPicPr>
            <p:blipFill>
              <a:blip r:embed="rId143"/>
              <a:stretch>
                <a:fillRect/>
              </a:stretch>
            </p:blipFill>
            <p:spPr>
              <a:xfrm rot="21045089">
                <a:off x="7278813" y="5772731"/>
                <a:ext cx="96480" cy="282960"/>
              </a:xfrm>
              <a:prstGeom prst="rect">
                <a:avLst/>
              </a:prstGeom>
            </p:spPr>
          </p:pic>
        </mc:Fallback>
      </mc:AlternateContent>
      <mc:AlternateContent xmlns:mc="http://schemas.openxmlformats.org/markup-compatibility/2006">
        <mc:Choice xmlns:p14="http://schemas.microsoft.com/office/powerpoint/2010/main" Requires="p14">
          <p:contentPart p14:bwMode="auto" r:id="rId144">
            <p14:nvContentPartPr>
              <p14:cNvPr id="342" name="Ink 341">
                <a:extLst>
                  <a:ext uri="{FF2B5EF4-FFF2-40B4-BE49-F238E27FC236}">
                    <a16:creationId xmlns:a16="http://schemas.microsoft.com/office/drawing/2014/main" id="{76011676-F5A7-4EBA-93E1-E17CACE7037B}"/>
                  </a:ext>
                </a:extLst>
              </p14:cNvPr>
              <p14:cNvContentPartPr/>
              <p14:nvPr/>
            </p14:nvContentPartPr>
            <p14:xfrm rot="21045089">
              <a:off x="7376013" y="5795411"/>
              <a:ext cx="141480" cy="178920"/>
            </p14:xfrm>
          </p:contentPart>
        </mc:Choice>
        <mc:Fallback>
          <p:pic>
            <p:nvPicPr>
              <p:cNvPr id="342" name="Ink 341">
                <a:extLst>
                  <a:ext uri="{FF2B5EF4-FFF2-40B4-BE49-F238E27FC236}">
                    <a16:creationId xmlns:a16="http://schemas.microsoft.com/office/drawing/2014/main" id="{76011676-F5A7-4EBA-93E1-E17CACE7037B}"/>
                  </a:ext>
                </a:extLst>
              </p:cNvPr>
              <p:cNvPicPr/>
              <p:nvPr/>
            </p:nvPicPr>
            <p:blipFill>
              <a:blip r:embed="rId145"/>
              <a:stretch>
                <a:fillRect/>
              </a:stretch>
            </p:blipFill>
            <p:spPr>
              <a:xfrm rot="21045089">
                <a:off x="7340013" y="5759411"/>
                <a:ext cx="213120" cy="250560"/>
              </a:xfrm>
              <a:prstGeom prst="rect">
                <a:avLst/>
              </a:prstGeom>
            </p:spPr>
          </p:pic>
        </mc:Fallback>
      </mc:AlternateContent>
      <mc:AlternateContent xmlns:mc="http://schemas.openxmlformats.org/markup-compatibility/2006">
        <mc:Choice xmlns:p14="http://schemas.microsoft.com/office/powerpoint/2010/main" Requires="p14">
          <p:contentPart p14:bwMode="auto" r:id="rId146">
            <p14:nvContentPartPr>
              <p14:cNvPr id="343" name="Ink 342">
                <a:extLst>
                  <a:ext uri="{FF2B5EF4-FFF2-40B4-BE49-F238E27FC236}">
                    <a16:creationId xmlns:a16="http://schemas.microsoft.com/office/drawing/2014/main" id="{CD2BCA74-EEE4-4AF2-9D60-3B0FB4A4152E}"/>
                  </a:ext>
                </a:extLst>
              </p14:cNvPr>
              <p14:cNvContentPartPr/>
              <p14:nvPr/>
            </p14:nvContentPartPr>
            <p14:xfrm rot="21045089">
              <a:off x="7564293" y="5724491"/>
              <a:ext cx="137160" cy="310320"/>
            </p14:xfrm>
          </p:contentPart>
        </mc:Choice>
        <mc:Fallback>
          <p:pic>
            <p:nvPicPr>
              <p:cNvPr id="343" name="Ink 342">
                <a:extLst>
                  <a:ext uri="{FF2B5EF4-FFF2-40B4-BE49-F238E27FC236}">
                    <a16:creationId xmlns:a16="http://schemas.microsoft.com/office/drawing/2014/main" id="{CD2BCA74-EEE4-4AF2-9D60-3B0FB4A4152E}"/>
                  </a:ext>
                </a:extLst>
              </p:cNvPr>
              <p:cNvPicPr/>
              <p:nvPr/>
            </p:nvPicPr>
            <p:blipFill>
              <a:blip r:embed="rId147"/>
              <a:stretch>
                <a:fillRect/>
              </a:stretch>
            </p:blipFill>
            <p:spPr>
              <a:xfrm rot="21045089">
                <a:off x="7528198" y="5688491"/>
                <a:ext cx="208989" cy="381960"/>
              </a:xfrm>
              <a:prstGeom prst="rect">
                <a:avLst/>
              </a:prstGeom>
            </p:spPr>
          </p:pic>
        </mc:Fallback>
      </mc:AlternateContent>
      <mc:AlternateContent xmlns:mc="http://schemas.openxmlformats.org/markup-compatibility/2006">
        <mc:Choice xmlns:p14="http://schemas.microsoft.com/office/powerpoint/2010/main" Requires="p14">
          <p:contentPart p14:bwMode="auto" r:id="rId148">
            <p14:nvContentPartPr>
              <p14:cNvPr id="344" name="Ink 343">
                <a:extLst>
                  <a:ext uri="{FF2B5EF4-FFF2-40B4-BE49-F238E27FC236}">
                    <a16:creationId xmlns:a16="http://schemas.microsoft.com/office/drawing/2014/main" id="{85D45468-52A4-4370-A18B-89A73A83A3F9}"/>
                  </a:ext>
                </a:extLst>
              </p14:cNvPr>
              <p14:cNvContentPartPr/>
              <p14:nvPr/>
            </p14:nvContentPartPr>
            <p14:xfrm rot="21045089">
              <a:off x="7411293" y="5970371"/>
              <a:ext cx="68400" cy="43920"/>
            </p14:xfrm>
          </p:contentPart>
        </mc:Choice>
        <mc:Fallback>
          <p:pic>
            <p:nvPicPr>
              <p:cNvPr id="344" name="Ink 343">
                <a:extLst>
                  <a:ext uri="{FF2B5EF4-FFF2-40B4-BE49-F238E27FC236}">
                    <a16:creationId xmlns:a16="http://schemas.microsoft.com/office/drawing/2014/main" id="{85D45468-52A4-4370-A18B-89A73A83A3F9}"/>
                  </a:ext>
                </a:extLst>
              </p:cNvPr>
              <p:cNvPicPr/>
              <p:nvPr/>
            </p:nvPicPr>
            <p:blipFill>
              <a:blip r:embed="rId149"/>
              <a:stretch>
                <a:fillRect/>
              </a:stretch>
            </p:blipFill>
            <p:spPr>
              <a:xfrm rot="21045089">
                <a:off x="7375293" y="5934371"/>
                <a:ext cx="140040" cy="115560"/>
              </a:xfrm>
              <a:prstGeom prst="rect">
                <a:avLst/>
              </a:prstGeom>
            </p:spPr>
          </p:pic>
        </mc:Fallback>
      </mc:AlternateContent>
      <mc:AlternateContent xmlns:mc="http://schemas.openxmlformats.org/markup-compatibility/2006">
        <mc:Choice xmlns:p14="http://schemas.microsoft.com/office/powerpoint/2010/main" Requires="p14">
          <p:contentPart p14:bwMode="auto" r:id="rId150">
            <p14:nvContentPartPr>
              <p14:cNvPr id="345" name="Ink 344">
                <a:extLst>
                  <a:ext uri="{FF2B5EF4-FFF2-40B4-BE49-F238E27FC236}">
                    <a16:creationId xmlns:a16="http://schemas.microsoft.com/office/drawing/2014/main" id="{1542CF33-E1C4-4C83-8B9C-C87F4D6DC885}"/>
                  </a:ext>
                </a:extLst>
              </p14:cNvPr>
              <p14:cNvContentPartPr/>
              <p14:nvPr/>
            </p14:nvContentPartPr>
            <p14:xfrm rot="21045089">
              <a:off x="8119773" y="5335691"/>
              <a:ext cx="148680" cy="225360"/>
            </p14:xfrm>
          </p:contentPart>
        </mc:Choice>
        <mc:Fallback>
          <p:pic>
            <p:nvPicPr>
              <p:cNvPr id="345" name="Ink 344">
                <a:extLst>
                  <a:ext uri="{FF2B5EF4-FFF2-40B4-BE49-F238E27FC236}">
                    <a16:creationId xmlns:a16="http://schemas.microsoft.com/office/drawing/2014/main" id="{1542CF33-E1C4-4C83-8B9C-C87F4D6DC885}"/>
                  </a:ext>
                </a:extLst>
              </p:cNvPr>
              <p:cNvPicPr/>
              <p:nvPr/>
            </p:nvPicPr>
            <p:blipFill>
              <a:blip r:embed="rId151"/>
              <a:stretch>
                <a:fillRect/>
              </a:stretch>
            </p:blipFill>
            <p:spPr>
              <a:xfrm rot="21045089">
                <a:off x="8083860" y="5299691"/>
                <a:ext cx="220147" cy="297000"/>
              </a:xfrm>
              <a:prstGeom prst="rect">
                <a:avLst/>
              </a:prstGeom>
            </p:spPr>
          </p:pic>
        </mc:Fallback>
      </mc:AlternateContent>
      <mc:AlternateContent xmlns:mc="http://schemas.openxmlformats.org/markup-compatibility/2006">
        <mc:Choice xmlns:p14="http://schemas.microsoft.com/office/powerpoint/2010/main" Requires="p14">
          <p:contentPart p14:bwMode="auto" r:id="rId152">
            <p14:nvContentPartPr>
              <p14:cNvPr id="346" name="Ink 345">
                <a:extLst>
                  <a:ext uri="{FF2B5EF4-FFF2-40B4-BE49-F238E27FC236}">
                    <a16:creationId xmlns:a16="http://schemas.microsoft.com/office/drawing/2014/main" id="{1E5EDF64-834E-4A08-9B83-63B8FAF0CB2F}"/>
                  </a:ext>
                </a:extLst>
              </p14:cNvPr>
              <p14:cNvContentPartPr/>
              <p14:nvPr/>
            </p14:nvContentPartPr>
            <p14:xfrm rot="21045089">
              <a:off x="8116173" y="5438651"/>
              <a:ext cx="114120" cy="29880"/>
            </p14:xfrm>
          </p:contentPart>
        </mc:Choice>
        <mc:Fallback>
          <p:pic>
            <p:nvPicPr>
              <p:cNvPr id="346" name="Ink 345">
                <a:extLst>
                  <a:ext uri="{FF2B5EF4-FFF2-40B4-BE49-F238E27FC236}">
                    <a16:creationId xmlns:a16="http://schemas.microsoft.com/office/drawing/2014/main" id="{1E5EDF64-834E-4A08-9B83-63B8FAF0CB2F}"/>
                  </a:ext>
                </a:extLst>
              </p:cNvPr>
              <p:cNvPicPr/>
              <p:nvPr/>
            </p:nvPicPr>
            <p:blipFill>
              <a:blip r:embed="rId153"/>
              <a:stretch>
                <a:fillRect/>
              </a:stretch>
            </p:blipFill>
            <p:spPr>
              <a:xfrm rot="21045089">
                <a:off x="8080173" y="5402651"/>
                <a:ext cx="185760" cy="101520"/>
              </a:xfrm>
              <a:prstGeom prst="rect">
                <a:avLst/>
              </a:prstGeom>
            </p:spPr>
          </p:pic>
        </mc:Fallback>
      </mc:AlternateContent>
      <mc:AlternateContent xmlns:mc="http://schemas.openxmlformats.org/markup-compatibility/2006">
        <mc:Choice xmlns:p14="http://schemas.microsoft.com/office/powerpoint/2010/main" Requires="p14">
          <p:contentPart p14:bwMode="auto" r:id="rId154">
            <p14:nvContentPartPr>
              <p14:cNvPr id="347" name="Ink 346">
                <a:extLst>
                  <a:ext uri="{FF2B5EF4-FFF2-40B4-BE49-F238E27FC236}">
                    <a16:creationId xmlns:a16="http://schemas.microsoft.com/office/drawing/2014/main" id="{8BFF5E39-B983-40BA-B097-D53219910C2C}"/>
                  </a:ext>
                </a:extLst>
              </p14:cNvPr>
              <p14:cNvContentPartPr/>
              <p14:nvPr/>
            </p14:nvContentPartPr>
            <p14:xfrm rot="21045089">
              <a:off x="8302653" y="5325611"/>
              <a:ext cx="150480" cy="201240"/>
            </p14:xfrm>
          </p:contentPart>
        </mc:Choice>
        <mc:Fallback>
          <p:pic>
            <p:nvPicPr>
              <p:cNvPr id="347" name="Ink 346">
                <a:extLst>
                  <a:ext uri="{FF2B5EF4-FFF2-40B4-BE49-F238E27FC236}">
                    <a16:creationId xmlns:a16="http://schemas.microsoft.com/office/drawing/2014/main" id="{8BFF5E39-B983-40BA-B097-D53219910C2C}"/>
                  </a:ext>
                </a:extLst>
              </p:cNvPr>
              <p:cNvPicPr/>
              <p:nvPr/>
            </p:nvPicPr>
            <p:blipFill>
              <a:blip r:embed="rId155"/>
              <a:stretch>
                <a:fillRect/>
              </a:stretch>
            </p:blipFill>
            <p:spPr>
              <a:xfrm rot="21045089">
                <a:off x="8266653" y="5289611"/>
                <a:ext cx="222120" cy="272880"/>
              </a:xfrm>
              <a:prstGeom prst="rect">
                <a:avLst/>
              </a:prstGeom>
            </p:spPr>
          </p:pic>
        </mc:Fallback>
      </mc:AlternateContent>
      <mc:AlternateContent xmlns:mc="http://schemas.openxmlformats.org/markup-compatibility/2006">
        <mc:Choice xmlns:p14="http://schemas.microsoft.com/office/powerpoint/2010/main" Requires="p14">
          <p:contentPart p14:bwMode="auto" r:id="rId156">
            <p14:nvContentPartPr>
              <p14:cNvPr id="348" name="Ink 347">
                <a:extLst>
                  <a:ext uri="{FF2B5EF4-FFF2-40B4-BE49-F238E27FC236}">
                    <a16:creationId xmlns:a16="http://schemas.microsoft.com/office/drawing/2014/main" id="{53362995-9F58-40AA-8AC4-D6594D4DF352}"/>
                  </a:ext>
                </a:extLst>
              </p14:cNvPr>
              <p14:cNvContentPartPr/>
              <p14:nvPr/>
            </p14:nvContentPartPr>
            <p14:xfrm rot="21045089">
              <a:off x="8536653" y="5264411"/>
              <a:ext cx="50400" cy="266040"/>
            </p14:xfrm>
          </p:contentPart>
        </mc:Choice>
        <mc:Fallback>
          <p:pic>
            <p:nvPicPr>
              <p:cNvPr id="348" name="Ink 347">
                <a:extLst>
                  <a:ext uri="{FF2B5EF4-FFF2-40B4-BE49-F238E27FC236}">
                    <a16:creationId xmlns:a16="http://schemas.microsoft.com/office/drawing/2014/main" id="{53362995-9F58-40AA-8AC4-D6594D4DF352}"/>
                  </a:ext>
                </a:extLst>
              </p:cNvPr>
              <p:cNvPicPr/>
              <p:nvPr/>
            </p:nvPicPr>
            <p:blipFill>
              <a:blip r:embed="rId157"/>
              <a:stretch>
                <a:fillRect/>
              </a:stretch>
            </p:blipFill>
            <p:spPr>
              <a:xfrm rot="21045089">
                <a:off x="8500394" y="5228411"/>
                <a:ext cx="122555" cy="337680"/>
              </a:xfrm>
              <a:prstGeom prst="rect">
                <a:avLst/>
              </a:prstGeom>
            </p:spPr>
          </p:pic>
        </mc:Fallback>
      </mc:AlternateContent>
      <mc:AlternateContent xmlns:mc="http://schemas.openxmlformats.org/markup-compatibility/2006">
        <mc:Choice xmlns:p14="http://schemas.microsoft.com/office/powerpoint/2010/main" Requires="p14">
          <p:contentPart p14:bwMode="auto" r:id="rId158">
            <p14:nvContentPartPr>
              <p14:cNvPr id="349" name="Ink 348">
                <a:extLst>
                  <a:ext uri="{FF2B5EF4-FFF2-40B4-BE49-F238E27FC236}">
                    <a16:creationId xmlns:a16="http://schemas.microsoft.com/office/drawing/2014/main" id="{1AE221FC-85AB-402E-8E67-728A0B782C44}"/>
                  </a:ext>
                </a:extLst>
              </p14:cNvPr>
              <p14:cNvContentPartPr/>
              <p14:nvPr/>
            </p14:nvContentPartPr>
            <p14:xfrm rot="21045089">
              <a:off x="8474733" y="5282771"/>
              <a:ext cx="23760" cy="38880"/>
            </p14:xfrm>
          </p:contentPart>
        </mc:Choice>
        <mc:Fallback>
          <p:pic>
            <p:nvPicPr>
              <p:cNvPr id="349" name="Ink 348">
                <a:extLst>
                  <a:ext uri="{FF2B5EF4-FFF2-40B4-BE49-F238E27FC236}">
                    <a16:creationId xmlns:a16="http://schemas.microsoft.com/office/drawing/2014/main" id="{1AE221FC-85AB-402E-8E67-728A0B782C44}"/>
                  </a:ext>
                </a:extLst>
              </p:cNvPr>
              <p:cNvPicPr/>
              <p:nvPr/>
            </p:nvPicPr>
            <p:blipFill>
              <a:blip r:embed="rId159"/>
              <a:stretch>
                <a:fillRect/>
              </a:stretch>
            </p:blipFill>
            <p:spPr>
              <a:xfrm rot="21045089">
                <a:off x="8438733" y="5246771"/>
                <a:ext cx="95400" cy="110520"/>
              </a:xfrm>
              <a:prstGeom prst="rect">
                <a:avLst/>
              </a:prstGeom>
            </p:spPr>
          </p:pic>
        </mc:Fallback>
      </mc:AlternateContent>
      <mc:AlternateContent xmlns:mc="http://schemas.openxmlformats.org/markup-compatibility/2006">
        <mc:Choice xmlns:p14="http://schemas.microsoft.com/office/powerpoint/2010/main" Requires="p14">
          <p:contentPart p14:bwMode="auto" r:id="rId160">
            <p14:nvContentPartPr>
              <p14:cNvPr id="350" name="Ink 349">
                <a:extLst>
                  <a:ext uri="{FF2B5EF4-FFF2-40B4-BE49-F238E27FC236}">
                    <a16:creationId xmlns:a16="http://schemas.microsoft.com/office/drawing/2014/main" id="{35065A1E-FFE6-40AA-A46C-33A78E1B1BBE}"/>
                  </a:ext>
                </a:extLst>
              </p14:cNvPr>
              <p14:cNvContentPartPr/>
              <p14:nvPr/>
            </p14:nvContentPartPr>
            <p14:xfrm rot="21045089">
              <a:off x="8609373" y="5415611"/>
              <a:ext cx="29520" cy="24480"/>
            </p14:xfrm>
          </p:contentPart>
        </mc:Choice>
        <mc:Fallback>
          <p:pic>
            <p:nvPicPr>
              <p:cNvPr id="350" name="Ink 349">
                <a:extLst>
                  <a:ext uri="{FF2B5EF4-FFF2-40B4-BE49-F238E27FC236}">
                    <a16:creationId xmlns:a16="http://schemas.microsoft.com/office/drawing/2014/main" id="{35065A1E-FFE6-40AA-A46C-33A78E1B1BBE}"/>
                  </a:ext>
                </a:extLst>
              </p:cNvPr>
              <p:cNvPicPr/>
              <p:nvPr/>
            </p:nvPicPr>
            <p:blipFill>
              <a:blip r:embed="rId161"/>
              <a:stretch>
                <a:fillRect/>
              </a:stretch>
            </p:blipFill>
            <p:spPr>
              <a:xfrm rot="21045089">
                <a:off x="8573373" y="5379611"/>
                <a:ext cx="101160" cy="96120"/>
              </a:xfrm>
              <a:prstGeom prst="rect">
                <a:avLst/>
              </a:prstGeom>
            </p:spPr>
          </p:pic>
        </mc:Fallback>
      </mc:AlternateContent>
      <mc:AlternateContent xmlns:mc="http://schemas.openxmlformats.org/markup-compatibility/2006">
        <mc:Choice xmlns:p14="http://schemas.microsoft.com/office/powerpoint/2010/main" Requires="p14">
          <p:contentPart p14:bwMode="auto" r:id="rId162">
            <p14:nvContentPartPr>
              <p14:cNvPr id="351" name="Ink 350">
                <a:extLst>
                  <a:ext uri="{FF2B5EF4-FFF2-40B4-BE49-F238E27FC236}">
                    <a16:creationId xmlns:a16="http://schemas.microsoft.com/office/drawing/2014/main" id="{3E802A89-0317-4EA8-8506-A6A9643CC515}"/>
                  </a:ext>
                </a:extLst>
              </p14:cNvPr>
              <p14:cNvContentPartPr/>
              <p14:nvPr/>
            </p14:nvContentPartPr>
            <p14:xfrm rot="21045089">
              <a:off x="8144973" y="5835371"/>
              <a:ext cx="145800" cy="205920"/>
            </p14:xfrm>
          </p:contentPart>
        </mc:Choice>
        <mc:Fallback>
          <p:pic>
            <p:nvPicPr>
              <p:cNvPr id="351" name="Ink 350">
                <a:extLst>
                  <a:ext uri="{FF2B5EF4-FFF2-40B4-BE49-F238E27FC236}">
                    <a16:creationId xmlns:a16="http://schemas.microsoft.com/office/drawing/2014/main" id="{3E802A89-0317-4EA8-8506-A6A9643CC515}"/>
                  </a:ext>
                </a:extLst>
              </p:cNvPr>
              <p:cNvPicPr/>
              <p:nvPr/>
            </p:nvPicPr>
            <p:blipFill>
              <a:blip r:embed="rId163"/>
              <a:stretch>
                <a:fillRect/>
              </a:stretch>
            </p:blipFill>
            <p:spPr>
              <a:xfrm rot="21045089">
                <a:off x="8109062" y="5799371"/>
                <a:ext cx="217264" cy="277560"/>
              </a:xfrm>
              <a:prstGeom prst="rect">
                <a:avLst/>
              </a:prstGeom>
            </p:spPr>
          </p:pic>
        </mc:Fallback>
      </mc:AlternateContent>
      <mc:AlternateContent xmlns:mc="http://schemas.openxmlformats.org/markup-compatibility/2006">
        <mc:Choice xmlns:p14="http://schemas.microsoft.com/office/powerpoint/2010/main" Requires="p14">
          <p:contentPart p14:bwMode="auto" r:id="rId164">
            <p14:nvContentPartPr>
              <p14:cNvPr id="352" name="Ink 351">
                <a:extLst>
                  <a:ext uri="{FF2B5EF4-FFF2-40B4-BE49-F238E27FC236}">
                    <a16:creationId xmlns:a16="http://schemas.microsoft.com/office/drawing/2014/main" id="{DF7BF2D1-66D2-4D07-A311-8EDF7B5345B2}"/>
                  </a:ext>
                </a:extLst>
              </p14:cNvPr>
              <p14:cNvContentPartPr/>
              <p14:nvPr/>
            </p14:nvContentPartPr>
            <p14:xfrm rot="21045089">
              <a:off x="8349093" y="5822411"/>
              <a:ext cx="119520" cy="252720"/>
            </p14:xfrm>
          </p:contentPart>
        </mc:Choice>
        <mc:Fallback>
          <p:pic>
            <p:nvPicPr>
              <p:cNvPr id="352" name="Ink 351">
                <a:extLst>
                  <a:ext uri="{FF2B5EF4-FFF2-40B4-BE49-F238E27FC236}">
                    <a16:creationId xmlns:a16="http://schemas.microsoft.com/office/drawing/2014/main" id="{DF7BF2D1-66D2-4D07-A311-8EDF7B5345B2}"/>
                  </a:ext>
                </a:extLst>
              </p:cNvPr>
              <p:cNvPicPr/>
              <p:nvPr/>
            </p:nvPicPr>
            <p:blipFill>
              <a:blip r:embed="rId165"/>
              <a:stretch>
                <a:fillRect/>
              </a:stretch>
            </p:blipFill>
            <p:spPr>
              <a:xfrm rot="21045089">
                <a:off x="8313093" y="5786411"/>
                <a:ext cx="191160" cy="324360"/>
              </a:xfrm>
              <a:prstGeom prst="rect">
                <a:avLst/>
              </a:prstGeom>
            </p:spPr>
          </p:pic>
        </mc:Fallback>
      </mc:AlternateContent>
      <mc:AlternateContent xmlns:mc="http://schemas.openxmlformats.org/markup-compatibility/2006">
        <mc:Choice xmlns:p14="http://schemas.microsoft.com/office/powerpoint/2010/main" Requires="p14">
          <p:contentPart p14:bwMode="auto" r:id="rId166">
            <p14:nvContentPartPr>
              <p14:cNvPr id="353" name="Ink 352">
                <a:extLst>
                  <a:ext uri="{FF2B5EF4-FFF2-40B4-BE49-F238E27FC236}">
                    <a16:creationId xmlns:a16="http://schemas.microsoft.com/office/drawing/2014/main" id="{567CCC7C-DC67-4748-B20E-6AE8A9CEA0B9}"/>
                  </a:ext>
                </a:extLst>
              </p14:cNvPr>
              <p14:cNvContentPartPr/>
              <p14:nvPr/>
            </p14:nvContentPartPr>
            <p14:xfrm rot="21045089">
              <a:off x="8394813" y="5793251"/>
              <a:ext cx="126000" cy="42840"/>
            </p14:xfrm>
          </p:contentPart>
        </mc:Choice>
        <mc:Fallback>
          <p:pic>
            <p:nvPicPr>
              <p:cNvPr id="353" name="Ink 352">
                <a:extLst>
                  <a:ext uri="{FF2B5EF4-FFF2-40B4-BE49-F238E27FC236}">
                    <a16:creationId xmlns:a16="http://schemas.microsoft.com/office/drawing/2014/main" id="{567CCC7C-DC67-4748-B20E-6AE8A9CEA0B9}"/>
                  </a:ext>
                </a:extLst>
              </p:cNvPr>
              <p:cNvPicPr/>
              <p:nvPr/>
            </p:nvPicPr>
            <p:blipFill>
              <a:blip r:embed="rId167"/>
              <a:stretch>
                <a:fillRect/>
              </a:stretch>
            </p:blipFill>
            <p:spPr>
              <a:xfrm rot="21045089">
                <a:off x="8358813" y="5757251"/>
                <a:ext cx="197640" cy="114480"/>
              </a:xfrm>
              <a:prstGeom prst="rect">
                <a:avLst/>
              </a:prstGeom>
            </p:spPr>
          </p:pic>
        </mc:Fallback>
      </mc:AlternateContent>
      <mc:AlternateContent xmlns:mc="http://schemas.openxmlformats.org/markup-compatibility/2006">
        <mc:Choice xmlns:p14="http://schemas.microsoft.com/office/powerpoint/2010/main" Requires="p14">
          <p:contentPart p14:bwMode="auto" r:id="rId168">
            <p14:nvContentPartPr>
              <p14:cNvPr id="354" name="Ink 353">
                <a:extLst>
                  <a:ext uri="{FF2B5EF4-FFF2-40B4-BE49-F238E27FC236}">
                    <a16:creationId xmlns:a16="http://schemas.microsoft.com/office/drawing/2014/main" id="{56C54F9F-E1F5-458B-82EB-92A534C62729}"/>
                  </a:ext>
                </a:extLst>
              </p14:cNvPr>
              <p14:cNvContentPartPr/>
              <p14:nvPr/>
            </p14:nvContentPartPr>
            <p14:xfrm rot="21045089">
              <a:off x="8529813" y="5809811"/>
              <a:ext cx="128880" cy="195480"/>
            </p14:xfrm>
          </p:contentPart>
        </mc:Choice>
        <mc:Fallback>
          <p:pic>
            <p:nvPicPr>
              <p:cNvPr id="354" name="Ink 353">
                <a:extLst>
                  <a:ext uri="{FF2B5EF4-FFF2-40B4-BE49-F238E27FC236}">
                    <a16:creationId xmlns:a16="http://schemas.microsoft.com/office/drawing/2014/main" id="{56C54F9F-E1F5-458B-82EB-92A534C62729}"/>
                  </a:ext>
                </a:extLst>
              </p:cNvPr>
              <p:cNvPicPr/>
              <p:nvPr/>
            </p:nvPicPr>
            <p:blipFill>
              <a:blip r:embed="rId169"/>
              <a:stretch>
                <a:fillRect/>
              </a:stretch>
            </p:blipFill>
            <p:spPr>
              <a:xfrm rot="21045089">
                <a:off x="8493813" y="5773811"/>
                <a:ext cx="200520" cy="267120"/>
              </a:xfrm>
              <a:prstGeom prst="rect">
                <a:avLst/>
              </a:prstGeom>
            </p:spPr>
          </p:pic>
        </mc:Fallback>
      </mc:AlternateContent>
      <mc:AlternateContent xmlns:mc="http://schemas.openxmlformats.org/markup-compatibility/2006">
        <mc:Choice xmlns:p14="http://schemas.microsoft.com/office/powerpoint/2010/main" Requires="p14">
          <p:contentPart p14:bwMode="auto" r:id="rId170">
            <p14:nvContentPartPr>
              <p14:cNvPr id="355" name="Ink 354">
                <a:extLst>
                  <a:ext uri="{FF2B5EF4-FFF2-40B4-BE49-F238E27FC236}">
                    <a16:creationId xmlns:a16="http://schemas.microsoft.com/office/drawing/2014/main" id="{D5FE6BBD-9B8A-4773-A65A-352781D45F07}"/>
                  </a:ext>
                </a:extLst>
              </p14:cNvPr>
              <p14:cNvContentPartPr/>
              <p14:nvPr/>
            </p14:nvContentPartPr>
            <p14:xfrm rot="21045089">
              <a:off x="8958213" y="5257571"/>
              <a:ext cx="110160" cy="215280"/>
            </p14:xfrm>
          </p:contentPart>
        </mc:Choice>
        <mc:Fallback>
          <p:pic>
            <p:nvPicPr>
              <p:cNvPr id="355" name="Ink 354">
                <a:extLst>
                  <a:ext uri="{FF2B5EF4-FFF2-40B4-BE49-F238E27FC236}">
                    <a16:creationId xmlns:a16="http://schemas.microsoft.com/office/drawing/2014/main" id="{D5FE6BBD-9B8A-4773-A65A-352781D45F07}"/>
                  </a:ext>
                </a:extLst>
              </p:cNvPr>
              <p:cNvPicPr/>
              <p:nvPr/>
            </p:nvPicPr>
            <p:blipFill>
              <a:blip r:embed="rId171"/>
              <a:stretch>
                <a:fillRect/>
              </a:stretch>
            </p:blipFill>
            <p:spPr>
              <a:xfrm rot="21045089">
                <a:off x="8922213" y="5221511"/>
                <a:ext cx="181800" cy="287040"/>
              </a:xfrm>
              <a:prstGeom prst="rect">
                <a:avLst/>
              </a:prstGeom>
            </p:spPr>
          </p:pic>
        </mc:Fallback>
      </mc:AlternateContent>
      <mc:AlternateContent xmlns:mc="http://schemas.openxmlformats.org/markup-compatibility/2006">
        <mc:Choice xmlns:p14="http://schemas.microsoft.com/office/powerpoint/2010/main" Requires="p14">
          <p:contentPart p14:bwMode="auto" r:id="rId172">
            <p14:nvContentPartPr>
              <p14:cNvPr id="356" name="Ink 355">
                <a:extLst>
                  <a:ext uri="{FF2B5EF4-FFF2-40B4-BE49-F238E27FC236}">
                    <a16:creationId xmlns:a16="http://schemas.microsoft.com/office/drawing/2014/main" id="{9F38742C-1E35-464A-9DF3-1C67D3C72118}"/>
                  </a:ext>
                </a:extLst>
              </p14:cNvPr>
              <p14:cNvContentPartPr/>
              <p14:nvPr/>
            </p14:nvContentPartPr>
            <p14:xfrm rot="21045089">
              <a:off x="9111933" y="5286731"/>
              <a:ext cx="107280" cy="166320"/>
            </p14:xfrm>
          </p:contentPart>
        </mc:Choice>
        <mc:Fallback>
          <p:pic>
            <p:nvPicPr>
              <p:cNvPr id="356" name="Ink 355">
                <a:extLst>
                  <a:ext uri="{FF2B5EF4-FFF2-40B4-BE49-F238E27FC236}">
                    <a16:creationId xmlns:a16="http://schemas.microsoft.com/office/drawing/2014/main" id="{9F38742C-1E35-464A-9DF3-1C67D3C72118}"/>
                  </a:ext>
                </a:extLst>
              </p:cNvPr>
              <p:cNvPicPr/>
              <p:nvPr/>
            </p:nvPicPr>
            <p:blipFill>
              <a:blip r:embed="rId173"/>
              <a:stretch>
                <a:fillRect/>
              </a:stretch>
            </p:blipFill>
            <p:spPr>
              <a:xfrm rot="21045089">
                <a:off x="9075933" y="5250653"/>
                <a:ext cx="178920" cy="238115"/>
              </a:xfrm>
              <a:prstGeom prst="rect">
                <a:avLst/>
              </a:prstGeom>
            </p:spPr>
          </p:pic>
        </mc:Fallback>
      </mc:AlternateContent>
      <mc:AlternateContent xmlns:mc="http://schemas.openxmlformats.org/markup-compatibility/2006">
        <mc:Choice xmlns:p14="http://schemas.microsoft.com/office/powerpoint/2010/main" Requires="p14">
          <p:contentPart p14:bwMode="auto" r:id="rId174">
            <p14:nvContentPartPr>
              <p14:cNvPr id="357" name="Ink 356">
                <a:extLst>
                  <a:ext uri="{FF2B5EF4-FFF2-40B4-BE49-F238E27FC236}">
                    <a16:creationId xmlns:a16="http://schemas.microsoft.com/office/drawing/2014/main" id="{38D38A23-FADF-4C5F-8E2F-E999D5373B23}"/>
                  </a:ext>
                </a:extLst>
              </p14:cNvPr>
              <p14:cNvContentPartPr/>
              <p14:nvPr/>
            </p14:nvContentPartPr>
            <p14:xfrm rot="21045089">
              <a:off x="9254133" y="5201771"/>
              <a:ext cx="62640" cy="272160"/>
            </p14:xfrm>
          </p:contentPart>
        </mc:Choice>
        <mc:Fallback>
          <p:pic>
            <p:nvPicPr>
              <p:cNvPr id="357" name="Ink 356">
                <a:extLst>
                  <a:ext uri="{FF2B5EF4-FFF2-40B4-BE49-F238E27FC236}">
                    <a16:creationId xmlns:a16="http://schemas.microsoft.com/office/drawing/2014/main" id="{38D38A23-FADF-4C5F-8E2F-E999D5373B23}"/>
                  </a:ext>
                </a:extLst>
              </p:cNvPr>
              <p:cNvPicPr/>
              <p:nvPr/>
            </p:nvPicPr>
            <p:blipFill>
              <a:blip r:embed="rId175"/>
              <a:stretch>
                <a:fillRect/>
              </a:stretch>
            </p:blipFill>
            <p:spPr>
              <a:xfrm rot="21045089">
                <a:off x="9218133" y="5165771"/>
                <a:ext cx="134280" cy="343800"/>
              </a:xfrm>
              <a:prstGeom prst="rect">
                <a:avLst/>
              </a:prstGeom>
            </p:spPr>
          </p:pic>
        </mc:Fallback>
      </mc:AlternateContent>
      <mc:AlternateContent xmlns:mc="http://schemas.openxmlformats.org/markup-compatibility/2006">
        <mc:Choice xmlns:p14="http://schemas.microsoft.com/office/powerpoint/2010/main" Requires="p14">
          <p:contentPart p14:bwMode="auto" r:id="rId176">
            <p14:nvContentPartPr>
              <p14:cNvPr id="358" name="Ink 357">
                <a:extLst>
                  <a:ext uri="{FF2B5EF4-FFF2-40B4-BE49-F238E27FC236}">
                    <a16:creationId xmlns:a16="http://schemas.microsoft.com/office/drawing/2014/main" id="{D3EAA5B2-BB5A-4BD5-9142-7214ADD18DAE}"/>
                  </a:ext>
                </a:extLst>
              </p14:cNvPr>
              <p14:cNvContentPartPr/>
              <p14:nvPr/>
            </p14:nvContentPartPr>
            <p14:xfrm rot="21045089">
              <a:off x="9220293" y="5193491"/>
              <a:ext cx="2160" cy="21600"/>
            </p14:xfrm>
          </p:contentPart>
        </mc:Choice>
        <mc:Fallback>
          <p:pic>
            <p:nvPicPr>
              <p:cNvPr id="358" name="Ink 357">
                <a:extLst>
                  <a:ext uri="{FF2B5EF4-FFF2-40B4-BE49-F238E27FC236}">
                    <a16:creationId xmlns:a16="http://schemas.microsoft.com/office/drawing/2014/main" id="{D3EAA5B2-BB5A-4BD5-9142-7214ADD18DAE}"/>
                  </a:ext>
                </a:extLst>
              </p:cNvPr>
              <p:cNvPicPr/>
              <p:nvPr/>
            </p:nvPicPr>
            <p:blipFill>
              <a:blip r:embed="rId177"/>
              <a:stretch>
                <a:fillRect/>
              </a:stretch>
            </p:blipFill>
            <p:spPr>
              <a:xfrm rot="21045089">
                <a:off x="9184293" y="5156881"/>
                <a:ext cx="73800" cy="94454"/>
              </a:xfrm>
              <a:prstGeom prst="rect">
                <a:avLst/>
              </a:prstGeom>
            </p:spPr>
          </p:pic>
        </mc:Fallback>
      </mc:AlternateContent>
      <mc:AlternateContent xmlns:mc="http://schemas.openxmlformats.org/markup-compatibility/2006">
        <mc:Choice xmlns:p14="http://schemas.microsoft.com/office/powerpoint/2010/main" Requires="p14">
          <p:contentPart p14:bwMode="auto" r:id="rId178">
            <p14:nvContentPartPr>
              <p14:cNvPr id="359" name="Ink 358">
                <a:extLst>
                  <a:ext uri="{FF2B5EF4-FFF2-40B4-BE49-F238E27FC236}">
                    <a16:creationId xmlns:a16="http://schemas.microsoft.com/office/drawing/2014/main" id="{6D7C8900-613F-4016-A248-A68DA3678A6B}"/>
                  </a:ext>
                </a:extLst>
              </p14:cNvPr>
              <p14:cNvContentPartPr/>
              <p14:nvPr/>
            </p14:nvContentPartPr>
            <p14:xfrm rot="21045089">
              <a:off x="9321813" y="5347211"/>
              <a:ext cx="18720" cy="9360"/>
            </p14:xfrm>
          </p:contentPart>
        </mc:Choice>
        <mc:Fallback>
          <p:pic>
            <p:nvPicPr>
              <p:cNvPr id="359" name="Ink 358">
                <a:extLst>
                  <a:ext uri="{FF2B5EF4-FFF2-40B4-BE49-F238E27FC236}">
                    <a16:creationId xmlns:a16="http://schemas.microsoft.com/office/drawing/2014/main" id="{6D7C8900-613F-4016-A248-A68DA3678A6B}"/>
                  </a:ext>
                </a:extLst>
              </p:cNvPr>
              <p:cNvPicPr/>
              <p:nvPr/>
            </p:nvPicPr>
            <p:blipFill>
              <a:blip r:embed="rId179"/>
              <a:stretch>
                <a:fillRect/>
              </a:stretch>
            </p:blipFill>
            <p:spPr>
              <a:xfrm rot="21045089">
                <a:off x="9286492" y="5309771"/>
                <a:ext cx="89008" cy="83866"/>
              </a:xfrm>
              <a:prstGeom prst="rect">
                <a:avLst/>
              </a:prstGeom>
            </p:spPr>
          </p:pic>
        </mc:Fallback>
      </mc:AlternateContent>
      <mc:AlternateContent xmlns:mc="http://schemas.openxmlformats.org/markup-compatibility/2006">
        <mc:Choice xmlns:p14="http://schemas.microsoft.com/office/powerpoint/2010/main" Requires="p14">
          <p:contentPart p14:bwMode="auto" r:id="rId180">
            <p14:nvContentPartPr>
              <p14:cNvPr id="360" name="Ink 359">
                <a:extLst>
                  <a:ext uri="{FF2B5EF4-FFF2-40B4-BE49-F238E27FC236}">
                    <a16:creationId xmlns:a16="http://schemas.microsoft.com/office/drawing/2014/main" id="{5787FE7E-A057-4472-A446-7651B868495E}"/>
                  </a:ext>
                </a:extLst>
              </p14:cNvPr>
              <p14:cNvContentPartPr/>
              <p14:nvPr/>
            </p14:nvContentPartPr>
            <p14:xfrm rot="21045089">
              <a:off x="9006453" y="5265131"/>
              <a:ext cx="51480" cy="9720"/>
            </p14:xfrm>
          </p:contentPart>
        </mc:Choice>
        <mc:Fallback>
          <p:pic>
            <p:nvPicPr>
              <p:cNvPr id="360" name="Ink 359">
                <a:extLst>
                  <a:ext uri="{FF2B5EF4-FFF2-40B4-BE49-F238E27FC236}">
                    <a16:creationId xmlns:a16="http://schemas.microsoft.com/office/drawing/2014/main" id="{5787FE7E-A057-4472-A446-7651B868495E}"/>
                  </a:ext>
                </a:extLst>
              </p:cNvPr>
              <p:cNvPicPr/>
              <p:nvPr/>
            </p:nvPicPr>
            <p:blipFill>
              <a:blip r:embed="rId181"/>
              <a:stretch>
                <a:fillRect/>
              </a:stretch>
            </p:blipFill>
            <p:spPr>
              <a:xfrm rot="21045089">
                <a:off x="8970453" y="5229131"/>
                <a:ext cx="123120" cy="81360"/>
              </a:xfrm>
              <a:prstGeom prst="rect">
                <a:avLst/>
              </a:prstGeom>
            </p:spPr>
          </p:pic>
        </mc:Fallback>
      </mc:AlternateContent>
      <mc:AlternateContent xmlns:mc="http://schemas.openxmlformats.org/markup-compatibility/2006">
        <mc:Choice xmlns:p14="http://schemas.microsoft.com/office/powerpoint/2010/main" Requires="p14">
          <p:contentPart p14:bwMode="auto" r:id="rId182">
            <p14:nvContentPartPr>
              <p14:cNvPr id="361" name="Ink 360">
                <a:extLst>
                  <a:ext uri="{FF2B5EF4-FFF2-40B4-BE49-F238E27FC236}">
                    <a16:creationId xmlns:a16="http://schemas.microsoft.com/office/drawing/2014/main" id="{671F9C04-A1E3-49F3-82B9-3A1762430080}"/>
                  </a:ext>
                </a:extLst>
              </p14:cNvPr>
              <p14:cNvContentPartPr/>
              <p14:nvPr/>
            </p14:nvContentPartPr>
            <p14:xfrm rot="21045089">
              <a:off x="9047133" y="5817011"/>
              <a:ext cx="105120" cy="228240"/>
            </p14:xfrm>
          </p:contentPart>
        </mc:Choice>
        <mc:Fallback>
          <p:pic>
            <p:nvPicPr>
              <p:cNvPr id="361" name="Ink 360">
                <a:extLst>
                  <a:ext uri="{FF2B5EF4-FFF2-40B4-BE49-F238E27FC236}">
                    <a16:creationId xmlns:a16="http://schemas.microsoft.com/office/drawing/2014/main" id="{671F9C04-A1E3-49F3-82B9-3A1762430080}"/>
                  </a:ext>
                </a:extLst>
              </p:cNvPr>
              <p:cNvPicPr/>
              <p:nvPr/>
            </p:nvPicPr>
            <p:blipFill>
              <a:blip r:embed="rId183"/>
              <a:stretch>
                <a:fillRect/>
              </a:stretch>
            </p:blipFill>
            <p:spPr>
              <a:xfrm rot="21045089">
                <a:off x="9011133" y="5780954"/>
                <a:ext cx="176760" cy="299993"/>
              </a:xfrm>
              <a:prstGeom prst="rect">
                <a:avLst/>
              </a:prstGeom>
            </p:spPr>
          </p:pic>
        </mc:Fallback>
      </mc:AlternateContent>
      <mc:AlternateContent xmlns:mc="http://schemas.openxmlformats.org/markup-compatibility/2006">
        <mc:Choice xmlns:p14="http://schemas.microsoft.com/office/powerpoint/2010/main" Requires="p14">
          <p:contentPart p14:bwMode="auto" r:id="rId184">
            <p14:nvContentPartPr>
              <p14:cNvPr id="362" name="Ink 361">
                <a:extLst>
                  <a:ext uri="{FF2B5EF4-FFF2-40B4-BE49-F238E27FC236}">
                    <a16:creationId xmlns:a16="http://schemas.microsoft.com/office/drawing/2014/main" id="{13810C54-B102-4CB1-A9F4-407B52F5D279}"/>
                  </a:ext>
                </a:extLst>
              </p14:cNvPr>
              <p14:cNvContentPartPr/>
              <p14:nvPr/>
            </p14:nvContentPartPr>
            <p14:xfrm rot="21045089">
              <a:off x="9170613" y="5829971"/>
              <a:ext cx="101160" cy="111240"/>
            </p14:xfrm>
          </p:contentPart>
        </mc:Choice>
        <mc:Fallback>
          <p:pic>
            <p:nvPicPr>
              <p:cNvPr id="362" name="Ink 361">
                <a:extLst>
                  <a:ext uri="{FF2B5EF4-FFF2-40B4-BE49-F238E27FC236}">
                    <a16:creationId xmlns:a16="http://schemas.microsoft.com/office/drawing/2014/main" id="{13810C54-B102-4CB1-A9F4-407B52F5D279}"/>
                  </a:ext>
                </a:extLst>
              </p:cNvPr>
              <p:cNvPicPr/>
              <p:nvPr/>
            </p:nvPicPr>
            <p:blipFill>
              <a:blip r:embed="rId185"/>
              <a:stretch>
                <a:fillRect/>
              </a:stretch>
            </p:blipFill>
            <p:spPr>
              <a:xfrm rot="21045089">
                <a:off x="9134741" y="5793971"/>
                <a:ext cx="172546" cy="182880"/>
              </a:xfrm>
              <a:prstGeom prst="rect">
                <a:avLst/>
              </a:prstGeom>
            </p:spPr>
          </p:pic>
        </mc:Fallback>
      </mc:AlternateContent>
      <mc:AlternateContent xmlns:mc="http://schemas.openxmlformats.org/markup-compatibility/2006">
        <mc:Choice xmlns:p14="http://schemas.microsoft.com/office/powerpoint/2010/main" Requires="p14">
          <p:contentPart p14:bwMode="auto" r:id="rId186">
            <p14:nvContentPartPr>
              <p14:cNvPr id="363" name="Ink 362">
                <a:extLst>
                  <a:ext uri="{FF2B5EF4-FFF2-40B4-BE49-F238E27FC236}">
                    <a16:creationId xmlns:a16="http://schemas.microsoft.com/office/drawing/2014/main" id="{834D7611-3888-493B-BE96-3E510613C549}"/>
                  </a:ext>
                </a:extLst>
              </p14:cNvPr>
              <p14:cNvContentPartPr/>
              <p14:nvPr/>
            </p14:nvContentPartPr>
            <p14:xfrm rot="21045089">
              <a:off x="9199053" y="5798291"/>
              <a:ext cx="191880" cy="136440"/>
            </p14:xfrm>
          </p:contentPart>
        </mc:Choice>
        <mc:Fallback>
          <p:pic>
            <p:nvPicPr>
              <p:cNvPr id="363" name="Ink 362">
                <a:extLst>
                  <a:ext uri="{FF2B5EF4-FFF2-40B4-BE49-F238E27FC236}">
                    <a16:creationId xmlns:a16="http://schemas.microsoft.com/office/drawing/2014/main" id="{834D7611-3888-493B-BE96-3E510613C549}"/>
                  </a:ext>
                </a:extLst>
              </p:cNvPr>
              <p:cNvPicPr/>
              <p:nvPr/>
            </p:nvPicPr>
            <p:blipFill>
              <a:blip r:embed="rId187"/>
              <a:stretch>
                <a:fillRect/>
              </a:stretch>
            </p:blipFill>
            <p:spPr>
              <a:xfrm rot="21045089">
                <a:off x="9163120" y="5762291"/>
                <a:ext cx="263386" cy="208080"/>
              </a:xfrm>
              <a:prstGeom prst="rect">
                <a:avLst/>
              </a:prstGeom>
            </p:spPr>
          </p:pic>
        </mc:Fallback>
      </mc:AlternateContent>
      <mc:AlternateContent xmlns:mc="http://schemas.openxmlformats.org/markup-compatibility/2006">
        <mc:Choice xmlns:p14="http://schemas.microsoft.com/office/powerpoint/2010/main" Requires="p14">
          <p:contentPart p14:bwMode="auto" r:id="rId188">
            <p14:nvContentPartPr>
              <p14:cNvPr id="364" name="Ink 363">
                <a:extLst>
                  <a:ext uri="{FF2B5EF4-FFF2-40B4-BE49-F238E27FC236}">
                    <a16:creationId xmlns:a16="http://schemas.microsoft.com/office/drawing/2014/main" id="{A2DFB10F-E81F-4739-B309-C6163978DDEE}"/>
                  </a:ext>
                </a:extLst>
              </p14:cNvPr>
              <p14:cNvContentPartPr/>
              <p14:nvPr/>
            </p14:nvContentPartPr>
            <p14:xfrm rot="21045089">
              <a:off x="10020573" y="5290691"/>
              <a:ext cx="158040" cy="248400"/>
            </p14:xfrm>
          </p:contentPart>
        </mc:Choice>
        <mc:Fallback>
          <p:pic>
            <p:nvPicPr>
              <p:cNvPr id="364" name="Ink 363">
                <a:extLst>
                  <a:ext uri="{FF2B5EF4-FFF2-40B4-BE49-F238E27FC236}">
                    <a16:creationId xmlns:a16="http://schemas.microsoft.com/office/drawing/2014/main" id="{A2DFB10F-E81F-4739-B309-C6163978DDEE}"/>
                  </a:ext>
                </a:extLst>
              </p:cNvPr>
              <p:cNvPicPr/>
              <p:nvPr/>
            </p:nvPicPr>
            <p:blipFill>
              <a:blip r:embed="rId189"/>
              <a:stretch>
                <a:fillRect/>
              </a:stretch>
            </p:blipFill>
            <p:spPr>
              <a:xfrm rot="21045089">
                <a:off x="9984573" y="5254691"/>
                <a:ext cx="229680" cy="320040"/>
              </a:xfrm>
              <a:prstGeom prst="rect">
                <a:avLst/>
              </a:prstGeom>
            </p:spPr>
          </p:pic>
        </mc:Fallback>
      </mc:AlternateContent>
      <mc:AlternateContent xmlns:mc="http://schemas.openxmlformats.org/markup-compatibility/2006">
        <mc:Choice xmlns:p14="http://schemas.microsoft.com/office/powerpoint/2010/main" Requires="p14">
          <p:contentPart p14:bwMode="auto" r:id="rId190">
            <p14:nvContentPartPr>
              <p14:cNvPr id="365" name="Ink 364">
                <a:extLst>
                  <a:ext uri="{FF2B5EF4-FFF2-40B4-BE49-F238E27FC236}">
                    <a16:creationId xmlns:a16="http://schemas.microsoft.com/office/drawing/2014/main" id="{6D5EEB83-F733-4082-8B45-3FA6D633A5E2}"/>
                  </a:ext>
                </a:extLst>
              </p14:cNvPr>
              <p14:cNvContentPartPr/>
              <p14:nvPr/>
            </p14:nvContentPartPr>
            <p14:xfrm rot="21045089">
              <a:off x="10256373" y="5297891"/>
              <a:ext cx="152280" cy="185400"/>
            </p14:xfrm>
          </p:contentPart>
        </mc:Choice>
        <mc:Fallback>
          <p:pic>
            <p:nvPicPr>
              <p:cNvPr id="365" name="Ink 364">
                <a:extLst>
                  <a:ext uri="{FF2B5EF4-FFF2-40B4-BE49-F238E27FC236}">
                    <a16:creationId xmlns:a16="http://schemas.microsoft.com/office/drawing/2014/main" id="{6D5EEB83-F733-4082-8B45-3FA6D633A5E2}"/>
                  </a:ext>
                </a:extLst>
              </p:cNvPr>
              <p:cNvPicPr/>
              <p:nvPr/>
            </p:nvPicPr>
            <p:blipFill>
              <a:blip r:embed="rId191"/>
              <a:stretch>
                <a:fillRect/>
              </a:stretch>
            </p:blipFill>
            <p:spPr>
              <a:xfrm rot="21045089">
                <a:off x="10220288" y="5261891"/>
                <a:ext cx="224090" cy="257040"/>
              </a:xfrm>
              <a:prstGeom prst="rect">
                <a:avLst/>
              </a:prstGeom>
            </p:spPr>
          </p:pic>
        </mc:Fallback>
      </mc:AlternateContent>
      <mc:AlternateContent xmlns:mc="http://schemas.openxmlformats.org/markup-compatibility/2006">
        <mc:Choice xmlns:p14="http://schemas.microsoft.com/office/powerpoint/2010/main" Requires="p14">
          <p:contentPart p14:bwMode="auto" r:id="rId192">
            <p14:nvContentPartPr>
              <p14:cNvPr id="366" name="Ink 365">
                <a:extLst>
                  <a:ext uri="{FF2B5EF4-FFF2-40B4-BE49-F238E27FC236}">
                    <a16:creationId xmlns:a16="http://schemas.microsoft.com/office/drawing/2014/main" id="{AD9F0E22-FC12-40C5-9480-FEA5881EAB2C}"/>
                  </a:ext>
                </a:extLst>
              </p14:cNvPr>
              <p14:cNvContentPartPr/>
              <p14:nvPr/>
            </p14:nvContentPartPr>
            <p14:xfrm rot="21045089">
              <a:off x="10465533" y="5168651"/>
              <a:ext cx="165240" cy="464760"/>
            </p14:xfrm>
          </p:contentPart>
        </mc:Choice>
        <mc:Fallback>
          <p:pic>
            <p:nvPicPr>
              <p:cNvPr id="366" name="Ink 365">
                <a:extLst>
                  <a:ext uri="{FF2B5EF4-FFF2-40B4-BE49-F238E27FC236}">
                    <a16:creationId xmlns:a16="http://schemas.microsoft.com/office/drawing/2014/main" id="{AD9F0E22-FC12-40C5-9480-FEA5881EAB2C}"/>
                  </a:ext>
                </a:extLst>
              </p:cNvPr>
              <p:cNvPicPr/>
              <p:nvPr/>
            </p:nvPicPr>
            <p:blipFill>
              <a:blip r:embed="rId193"/>
              <a:stretch>
                <a:fillRect/>
              </a:stretch>
            </p:blipFill>
            <p:spPr>
              <a:xfrm rot="21045089">
                <a:off x="10429533" y="5132679"/>
                <a:ext cx="236880" cy="536345"/>
              </a:xfrm>
              <a:prstGeom prst="rect">
                <a:avLst/>
              </a:prstGeom>
            </p:spPr>
          </p:pic>
        </mc:Fallback>
      </mc:AlternateContent>
      <mc:AlternateContent xmlns:mc="http://schemas.openxmlformats.org/markup-compatibility/2006">
        <mc:Choice xmlns:p14="http://schemas.microsoft.com/office/powerpoint/2010/main" Requires="p14">
          <p:contentPart p14:bwMode="auto" r:id="rId194">
            <p14:nvContentPartPr>
              <p14:cNvPr id="367" name="Ink 366">
                <a:extLst>
                  <a:ext uri="{FF2B5EF4-FFF2-40B4-BE49-F238E27FC236}">
                    <a16:creationId xmlns:a16="http://schemas.microsoft.com/office/drawing/2014/main" id="{880D5B29-3356-440F-B0A1-C6F30BE9CE8B}"/>
                  </a:ext>
                </a:extLst>
              </p14:cNvPr>
              <p14:cNvContentPartPr/>
              <p14:nvPr/>
            </p14:nvContentPartPr>
            <p14:xfrm rot="21045089">
              <a:off x="10590813" y="5442611"/>
              <a:ext cx="35640" cy="68040"/>
            </p14:xfrm>
          </p:contentPart>
        </mc:Choice>
        <mc:Fallback>
          <p:pic>
            <p:nvPicPr>
              <p:cNvPr id="367" name="Ink 366">
                <a:extLst>
                  <a:ext uri="{FF2B5EF4-FFF2-40B4-BE49-F238E27FC236}">
                    <a16:creationId xmlns:a16="http://schemas.microsoft.com/office/drawing/2014/main" id="{880D5B29-3356-440F-B0A1-C6F30BE9CE8B}"/>
                  </a:ext>
                </a:extLst>
              </p:cNvPr>
              <p:cNvPicPr/>
              <p:nvPr/>
            </p:nvPicPr>
            <p:blipFill>
              <a:blip r:embed="rId195"/>
              <a:stretch>
                <a:fillRect/>
              </a:stretch>
            </p:blipFill>
            <p:spPr>
              <a:xfrm rot="21045089">
                <a:off x="10554446" y="5406611"/>
                <a:ext cx="108011" cy="139680"/>
              </a:xfrm>
              <a:prstGeom prst="rect">
                <a:avLst/>
              </a:prstGeom>
            </p:spPr>
          </p:pic>
        </mc:Fallback>
      </mc:AlternateContent>
      <mc:AlternateContent xmlns:mc="http://schemas.openxmlformats.org/markup-compatibility/2006">
        <mc:Choice xmlns:p14="http://schemas.microsoft.com/office/powerpoint/2010/main" Requires="p14">
          <p:contentPart p14:bwMode="auto" r:id="rId196">
            <p14:nvContentPartPr>
              <p14:cNvPr id="368" name="Ink 367">
                <a:extLst>
                  <a:ext uri="{FF2B5EF4-FFF2-40B4-BE49-F238E27FC236}">
                    <a16:creationId xmlns:a16="http://schemas.microsoft.com/office/drawing/2014/main" id="{548A91DD-A9AC-4AEE-B1F3-B76DA7A24445}"/>
                  </a:ext>
                </a:extLst>
              </p14:cNvPr>
              <p14:cNvContentPartPr/>
              <p14:nvPr/>
            </p14:nvContentPartPr>
            <p14:xfrm rot="21045089">
              <a:off x="10472373" y="5210771"/>
              <a:ext cx="27720" cy="46080"/>
            </p14:xfrm>
          </p:contentPart>
        </mc:Choice>
        <mc:Fallback>
          <p:pic>
            <p:nvPicPr>
              <p:cNvPr id="368" name="Ink 367">
                <a:extLst>
                  <a:ext uri="{FF2B5EF4-FFF2-40B4-BE49-F238E27FC236}">
                    <a16:creationId xmlns:a16="http://schemas.microsoft.com/office/drawing/2014/main" id="{548A91DD-A9AC-4AEE-B1F3-B76DA7A24445}"/>
                  </a:ext>
                </a:extLst>
              </p:cNvPr>
              <p:cNvPicPr/>
              <p:nvPr/>
            </p:nvPicPr>
            <p:blipFill>
              <a:blip r:embed="rId197"/>
              <a:stretch>
                <a:fillRect/>
              </a:stretch>
            </p:blipFill>
            <p:spPr>
              <a:xfrm rot="21045089">
                <a:off x="10436373" y="5174771"/>
                <a:ext cx="99360" cy="117720"/>
              </a:xfrm>
              <a:prstGeom prst="rect">
                <a:avLst/>
              </a:prstGeom>
            </p:spPr>
          </p:pic>
        </mc:Fallback>
      </mc:AlternateContent>
      <mc:AlternateContent xmlns:mc="http://schemas.openxmlformats.org/markup-compatibility/2006">
        <mc:Choice xmlns:p14="http://schemas.microsoft.com/office/powerpoint/2010/main" Requires="p14">
          <p:contentPart p14:bwMode="auto" r:id="rId198">
            <p14:nvContentPartPr>
              <p14:cNvPr id="369" name="Ink 368">
                <a:extLst>
                  <a:ext uri="{FF2B5EF4-FFF2-40B4-BE49-F238E27FC236}">
                    <a16:creationId xmlns:a16="http://schemas.microsoft.com/office/drawing/2014/main" id="{BC014F44-1F32-4FE1-9768-FA8B9B384A98}"/>
                  </a:ext>
                </a:extLst>
              </p14:cNvPr>
              <p14:cNvContentPartPr/>
              <p14:nvPr/>
            </p14:nvContentPartPr>
            <p14:xfrm rot="21045089">
              <a:off x="9938493" y="5801891"/>
              <a:ext cx="154440" cy="258120"/>
            </p14:xfrm>
          </p:contentPart>
        </mc:Choice>
        <mc:Fallback>
          <p:pic>
            <p:nvPicPr>
              <p:cNvPr id="369" name="Ink 368">
                <a:extLst>
                  <a:ext uri="{FF2B5EF4-FFF2-40B4-BE49-F238E27FC236}">
                    <a16:creationId xmlns:a16="http://schemas.microsoft.com/office/drawing/2014/main" id="{BC014F44-1F32-4FE1-9768-FA8B9B384A98}"/>
                  </a:ext>
                </a:extLst>
              </p:cNvPr>
              <p:cNvPicPr/>
              <p:nvPr/>
            </p:nvPicPr>
            <p:blipFill>
              <a:blip r:embed="rId199"/>
              <a:stretch>
                <a:fillRect/>
              </a:stretch>
            </p:blipFill>
            <p:spPr>
              <a:xfrm rot="21045089">
                <a:off x="9902577" y="5765941"/>
                <a:ext cx="225913" cy="329660"/>
              </a:xfrm>
              <a:prstGeom prst="rect">
                <a:avLst/>
              </a:prstGeom>
            </p:spPr>
          </p:pic>
        </mc:Fallback>
      </mc:AlternateContent>
      <mc:AlternateContent xmlns:mc="http://schemas.openxmlformats.org/markup-compatibility/2006">
        <mc:Choice xmlns:p14="http://schemas.microsoft.com/office/powerpoint/2010/main" Requires="p14">
          <p:contentPart p14:bwMode="auto" r:id="rId200">
            <p14:nvContentPartPr>
              <p14:cNvPr id="370" name="Ink 369">
                <a:extLst>
                  <a:ext uri="{FF2B5EF4-FFF2-40B4-BE49-F238E27FC236}">
                    <a16:creationId xmlns:a16="http://schemas.microsoft.com/office/drawing/2014/main" id="{15F2F115-5765-47E1-A701-04E39C8FEC22}"/>
                  </a:ext>
                </a:extLst>
              </p14:cNvPr>
              <p14:cNvContentPartPr/>
              <p14:nvPr/>
            </p14:nvContentPartPr>
            <p14:xfrm rot="21045089">
              <a:off x="10112373" y="5787131"/>
              <a:ext cx="171720" cy="256320"/>
            </p14:xfrm>
          </p:contentPart>
        </mc:Choice>
        <mc:Fallback>
          <p:pic>
            <p:nvPicPr>
              <p:cNvPr id="370" name="Ink 369">
                <a:extLst>
                  <a:ext uri="{FF2B5EF4-FFF2-40B4-BE49-F238E27FC236}">
                    <a16:creationId xmlns:a16="http://schemas.microsoft.com/office/drawing/2014/main" id="{15F2F115-5765-47E1-A701-04E39C8FEC22}"/>
                  </a:ext>
                </a:extLst>
              </p:cNvPr>
              <p:cNvPicPr/>
              <p:nvPr/>
            </p:nvPicPr>
            <p:blipFill>
              <a:blip r:embed="rId201"/>
              <a:stretch>
                <a:fillRect/>
              </a:stretch>
            </p:blipFill>
            <p:spPr>
              <a:xfrm rot="21045089">
                <a:off x="10076297" y="5751131"/>
                <a:ext cx="243511" cy="327960"/>
              </a:xfrm>
              <a:prstGeom prst="rect">
                <a:avLst/>
              </a:prstGeom>
            </p:spPr>
          </p:pic>
        </mc:Fallback>
      </mc:AlternateContent>
      <mc:AlternateContent xmlns:mc="http://schemas.openxmlformats.org/markup-compatibility/2006">
        <mc:Choice xmlns:p14="http://schemas.microsoft.com/office/powerpoint/2010/main" Requires="p14">
          <p:contentPart p14:bwMode="auto" r:id="rId202">
            <p14:nvContentPartPr>
              <p14:cNvPr id="371" name="Ink 370">
                <a:extLst>
                  <a:ext uri="{FF2B5EF4-FFF2-40B4-BE49-F238E27FC236}">
                    <a16:creationId xmlns:a16="http://schemas.microsoft.com/office/drawing/2014/main" id="{92A10DAA-01E5-4151-A235-E6375854F091}"/>
                  </a:ext>
                </a:extLst>
              </p14:cNvPr>
              <p14:cNvContentPartPr/>
              <p14:nvPr/>
            </p14:nvContentPartPr>
            <p14:xfrm rot="21045089">
              <a:off x="10162773" y="5774171"/>
              <a:ext cx="187200" cy="32400"/>
            </p14:xfrm>
          </p:contentPart>
        </mc:Choice>
        <mc:Fallback>
          <p:pic>
            <p:nvPicPr>
              <p:cNvPr id="371" name="Ink 370">
                <a:extLst>
                  <a:ext uri="{FF2B5EF4-FFF2-40B4-BE49-F238E27FC236}">
                    <a16:creationId xmlns:a16="http://schemas.microsoft.com/office/drawing/2014/main" id="{92A10DAA-01E5-4151-A235-E6375854F091}"/>
                  </a:ext>
                </a:extLst>
              </p:cNvPr>
              <p:cNvPicPr/>
              <p:nvPr/>
            </p:nvPicPr>
            <p:blipFill>
              <a:blip r:embed="rId203"/>
              <a:stretch>
                <a:fillRect/>
              </a:stretch>
            </p:blipFill>
            <p:spPr>
              <a:xfrm rot="21045089">
                <a:off x="10126773" y="5737767"/>
                <a:ext cx="258840" cy="104845"/>
              </a:xfrm>
              <a:prstGeom prst="rect">
                <a:avLst/>
              </a:prstGeom>
            </p:spPr>
          </p:pic>
        </mc:Fallback>
      </mc:AlternateContent>
      <mc:AlternateContent xmlns:mc="http://schemas.openxmlformats.org/markup-compatibility/2006">
        <mc:Choice xmlns:p14="http://schemas.microsoft.com/office/powerpoint/2010/main" Requires="p14">
          <p:contentPart p14:bwMode="auto" r:id="rId204">
            <p14:nvContentPartPr>
              <p14:cNvPr id="372" name="Ink 371">
                <a:extLst>
                  <a:ext uri="{FF2B5EF4-FFF2-40B4-BE49-F238E27FC236}">
                    <a16:creationId xmlns:a16="http://schemas.microsoft.com/office/drawing/2014/main" id="{AE36F65F-AE77-4B8B-8993-69820A4F7401}"/>
                  </a:ext>
                </a:extLst>
              </p14:cNvPr>
              <p14:cNvContentPartPr/>
              <p14:nvPr/>
            </p14:nvContentPartPr>
            <p14:xfrm rot="21045089">
              <a:off x="10358613" y="5784251"/>
              <a:ext cx="138960" cy="172440"/>
            </p14:xfrm>
          </p:contentPart>
        </mc:Choice>
        <mc:Fallback>
          <p:pic>
            <p:nvPicPr>
              <p:cNvPr id="372" name="Ink 371">
                <a:extLst>
                  <a:ext uri="{FF2B5EF4-FFF2-40B4-BE49-F238E27FC236}">
                    <a16:creationId xmlns:a16="http://schemas.microsoft.com/office/drawing/2014/main" id="{AE36F65F-AE77-4B8B-8993-69820A4F7401}"/>
                  </a:ext>
                </a:extLst>
              </p:cNvPr>
              <p:cNvPicPr/>
              <p:nvPr/>
            </p:nvPicPr>
            <p:blipFill>
              <a:blip r:embed="rId205"/>
              <a:stretch>
                <a:fillRect/>
              </a:stretch>
            </p:blipFill>
            <p:spPr>
              <a:xfrm rot="21045089">
                <a:off x="10322519" y="5748251"/>
                <a:ext cx="210786" cy="244080"/>
              </a:xfrm>
              <a:prstGeom prst="rect">
                <a:avLst/>
              </a:prstGeom>
            </p:spPr>
          </p:pic>
        </mc:Fallback>
      </mc:AlternateContent>
      <mc:AlternateContent xmlns:mc="http://schemas.openxmlformats.org/markup-compatibility/2006">
        <mc:Choice xmlns:p14="http://schemas.microsoft.com/office/powerpoint/2010/main" Requires="p14">
          <p:contentPart p14:bwMode="auto" r:id="rId206">
            <p14:nvContentPartPr>
              <p14:cNvPr id="373" name="Ink 372">
                <a:extLst>
                  <a:ext uri="{FF2B5EF4-FFF2-40B4-BE49-F238E27FC236}">
                    <a16:creationId xmlns:a16="http://schemas.microsoft.com/office/drawing/2014/main" id="{B25C812C-5EE0-49D1-9751-5CC392843DF2}"/>
                  </a:ext>
                </a:extLst>
              </p14:cNvPr>
              <p14:cNvContentPartPr/>
              <p14:nvPr/>
            </p14:nvContentPartPr>
            <p14:xfrm rot="21045089">
              <a:off x="2218676" y="6424351"/>
              <a:ext cx="97200" cy="315000"/>
            </p14:xfrm>
          </p:contentPart>
        </mc:Choice>
        <mc:Fallback>
          <p:pic>
            <p:nvPicPr>
              <p:cNvPr id="373" name="Ink 372">
                <a:extLst>
                  <a:ext uri="{FF2B5EF4-FFF2-40B4-BE49-F238E27FC236}">
                    <a16:creationId xmlns:a16="http://schemas.microsoft.com/office/drawing/2014/main" id="{B25C812C-5EE0-49D1-9751-5CC392843DF2}"/>
                  </a:ext>
                </a:extLst>
              </p:cNvPr>
              <p:cNvPicPr/>
              <p:nvPr/>
            </p:nvPicPr>
            <p:blipFill>
              <a:blip r:embed="rId207"/>
              <a:stretch>
                <a:fillRect/>
              </a:stretch>
            </p:blipFill>
            <p:spPr>
              <a:xfrm rot="21045089">
                <a:off x="2182676" y="6388351"/>
                <a:ext cx="168840" cy="386640"/>
              </a:xfrm>
              <a:prstGeom prst="rect">
                <a:avLst/>
              </a:prstGeom>
            </p:spPr>
          </p:pic>
        </mc:Fallback>
      </mc:AlternateContent>
      <mc:AlternateContent xmlns:mc="http://schemas.openxmlformats.org/markup-compatibility/2006">
        <mc:Choice xmlns:p14="http://schemas.microsoft.com/office/powerpoint/2010/main" Requires="p14">
          <p:contentPart p14:bwMode="auto" r:id="rId208">
            <p14:nvContentPartPr>
              <p14:cNvPr id="374" name="Ink 373">
                <a:extLst>
                  <a:ext uri="{FF2B5EF4-FFF2-40B4-BE49-F238E27FC236}">
                    <a16:creationId xmlns:a16="http://schemas.microsoft.com/office/drawing/2014/main" id="{666A177D-2FD5-4AC7-BB7D-27E036A7979F}"/>
                  </a:ext>
                </a:extLst>
              </p14:cNvPr>
              <p14:cNvContentPartPr/>
              <p14:nvPr/>
            </p14:nvContentPartPr>
            <p14:xfrm rot="21045089">
              <a:off x="2233076" y="6428671"/>
              <a:ext cx="145440" cy="11880"/>
            </p14:xfrm>
          </p:contentPart>
        </mc:Choice>
        <mc:Fallback>
          <p:pic>
            <p:nvPicPr>
              <p:cNvPr id="374" name="Ink 373">
                <a:extLst>
                  <a:ext uri="{FF2B5EF4-FFF2-40B4-BE49-F238E27FC236}">
                    <a16:creationId xmlns:a16="http://schemas.microsoft.com/office/drawing/2014/main" id="{666A177D-2FD5-4AC7-BB7D-27E036A7979F}"/>
                  </a:ext>
                </a:extLst>
              </p:cNvPr>
              <p:cNvPicPr/>
              <p:nvPr/>
            </p:nvPicPr>
            <p:blipFill>
              <a:blip r:embed="rId209"/>
              <a:stretch>
                <a:fillRect/>
              </a:stretch>
            </p:blipFill>
            <p:spPr>
              <a:xfrm rot="21045089">
                <a:off x="2197076" y="6392671"/>
                <a:ext cx="217080" cy="83520"/>
              </a:xfrm>
              <a:prstGeom prst="rect">
                <a:avLst/>
              </a:prstGeom>
            </p:spPr>
          </p:pic>
        </mc:Fallback>
      </mc:AlternateContent>
      <mc:AlternateContent xmlns:mc="http://schemas.openxmlformats.org/markup-compatibility/2006">
        <mc:Choice xmlns:p14="http://schemas.microsoft.com/office/powerpoint/2010/main" Requires="p14">
          <p:contentPart p14:bwMode="auto" r:id="rId210">
            <p14:nvContentPartPr>
              <p14:cNvPr id="375" name="Ink 374">
                <a:extLst>
                  <a:ext uri="{FF2B5EF4-FFF2-40B4-BE49-F238E27FC236}">
                    <a16:creationId xmlns:a16="http://schemas.microsoft.com/office/drawing/2014/main" id="{5F1513C1-973C-4564-850A-195D939CCE73}"/>
                  </a:ext>
                </a:extLst>
              </p14:cNvPr>
              <p14:cNvContentPartPr/>
              <p14:nvPr/>
            </p14:nvContentPartPr>
            <p14:xfrm rot="21045089">
              <a:off x="2237396" y="6583111"/>
              <a:ext cx="127080" cy="13320"/>
            </p14:xfrm>
          </p:contentPart>
        </mc:Choice>
        <mc:Fallback>
          <p:pic>
            <p:nvPicPr>
              <p:cNvPr id="375" name="Ink 374">
                <a:extLst>
                  <a:ext uri="{FF2B5EF4-FFF2-40B4-BE49-F238E27FC236}">
                    <a16:creationId xmlns:a16="http://schemas.microsoft.com/office/drawing/2014/main" id="{5F1513C1-973C-4564-850A-195D939CCE73}"/>
                  </a:ext>
                </a:extLst>
              </p:cNvPr>
              <p:cNvPicPr/>
              <p:nvPr/>
            </p:nvPicPr>
            <p:blipFill>
              <a:blip r:embed="rId211"/>
              <a:stretch>
                <a:fillRect/>
              </a:stretch>
            </p:blipFill>
            <p:spPr>
              <a:xfrm rot="21045089">
                <a:off x="2201396" y="6548058"/>
                <a:ext cx="198720" cy="83075"/>
              </a:xfrm>
              <a:prstGeom prst="rect">
                <a:avLst/>
              </a:prstGeom>
            </p:spPr>
          </p:pic>
        </mc:Fallback>
      </mc:AlternateContent>
      <mc:AlternateContent xmlns:mc="http://schemas.openxmlformats.org/markup-compatibility/2006">
        <mc:Choice xmlns:p14="http://schemas.microsoft.com/office/powerpoint/2010/main" Requires="p14">
          <p:contentPart p14:bwMode="auto" r:id="rId212">
            <p14:nvContentPartPr>
              <p14:cNvPr id="376" name="Ink 375">
                <a:extLst>
                  <a:ext uri="{FF2B5EF4-FFF2-40B4-BE49-F238E27FC236}">
                    <a16:creationId xmlns:a16="http://schemas.microsoft.com/office/drawing/2014/main" id="{F6041A08-B8C0-4A84-B639-7EECF192BFCC}"/>
                  </a:ext>
                </a:extLst>
              </p14:cNvPr>
              <p14:cNvContentPartPr/>
              <p14:nvPr/>
            </p14:nvContentPartPr>
            <p14:xfrm rot="21045089">
              <a:off x="2395796" y="6583831"/>
              <a:ext cx="50400" cy="121320"/>
            </p14:xfrm>
          </p:contentPart>
        </mc:Choice>
        <mc:Fallback>
          <p:pic>
            <p:nvPicPr>
              <p:cNvPr id="376" name="Ink 375">
                <a:extLst>
                  <a:ext uri="{FF2B5EF4-FFF2-40B4-BE49-F238E27FC236}">
                    <a16:creationId xmlns:a16="http://schemas.microsoft.com/office/drawing/2014/main" id="{F6041A08-B8C0-4A84-B639-7EECF192BFCC}"/>
                  </a:ext>
                </a:extLst>
              </p:cNvPr>
              <p:cNvPicPr/>
              <p:nvPr/>
            </p:nvPicPr>
            <p:blipFill>
              <a:blip r:embed="rId213"/>
              <a:stretch>
                <a:fillRect/>
              </a:stretch>
            </p:blipFill>
            <p:spPr>
              <a:xfrm rot="21045089">
                <a:off x="2359796" y="6547831"/>
                <a:ext cx="122040" cy="192960"/>
              </a:xfrm>
              <a:prstGeom prst="rect">
                <a:avLst/>
              </a:prstGeom>
            </p:spPr>
          </p:pic>
        </mc:Fallback>
      </mc:AlternateContent>
      <mc:AlternateContent xmlns:mc="http://schemas.openxmlformats.org/markup-compatibility/2006">
        <mc:Choice xmlns:p14="http://schemas.microsoft.com/office/powerpoint/2010/main" Requires="p14">
          <p:contentPart p14:bwMode="auto" r:id="rId214">
            <p14:nvContentPartPr>
              <p14:cNvPr id="377" name="Ink 376">
                <a:extLst>
                  <a:ext uri="{FF2B5EF4-FFF2-40B4-BE49-F238E27FC236}">
                    <a16:creationId xmlns:a16="http://schemas.microsoft.com/office/drawing/2014/main" id="{B88C001B-BD55-4DC0-AEE9-20B81E4E419E}"/>
                  </a:ext>
                </a:extLst>
              </p14:cNvPr>
              <p14:cNvContentPartPr/>
              <p14:nvPr/>
            </p14:nvContentPartPr>
            <p14:xfrm rot="21045089">
              <a:off x="2471036" y="6583471"/>
              <a:ext cx="139320" cy="111960"/>
            </p14:xfrm>
          </p:contentPart>
        </mc:Choice>
        <mc:Fallback>
          <p:pic>
            <p:nvPicPr>
              <p:cNvPr id="377" name="Ink 376">
                <a:extLst>
                  <a:ext uri="{FF2B5EF4-FFF2-40B4-BE49-F238E27FC236}">
                    <a16:creationId xmlns:a16="http://schemas.microsoft.com/office/drawing/2014/main" id="{B88C001B-BD55-4DC0-AEE9-20B81E4E419E}"/>
                  </a:ext>
                </a:extLst>
              </p:cNvPr>
              <p:cNvPicPr/>
              <p:nvPr/>
            </p:nvPicPr>
            <p:blipFill>
              <a:blip r:embed="rId215"/>
              <a:stretch>
                <a:fillRect/>
              </a:stretch>
            </p:blipFill>
            <p:spPr>
              <a:xfrm rot="21045089">
                <a:off x="2434943" y="6547471"/>
                <a:ext cx="211146" cy="183600"/>
              </a:xfrm>
              <a:prstGeom prst="rect">
                <a:avLst/>
              </a:prstGeom>
            </p:spPr>
          </p:pic>
        </mc:Fallback>
      </mc:AlternateContent>
      <mc:AlternateContent xmlns:mc="http://schemas.openxmlformats.org/markup-compatibility/2006">
        <mc:Choice xmlns:p14="http://schemas.microsoft.com/office/powerpoint/2010/main" Requires="p14">
          <p:contentPart p14:bwMode="auto" r:id="rId216">
            <p14:nvContentPartPr>
              <p14:cNvPr id="378" name="Ink 377">
                <a:extLst>
                  <a:ext uri="{FF2B5EF4-FFF2-40B4-BE49-F238E27FC236}">
                    <a16:creationId xmlns:a16="http://schemas.microsoft.com/office/drawing/2014/main" id="{265630AD-5DAA-43BD-B713-B1CE216DBFF1}"/>
                  </a:ext>
                </a:extLst>
              </p14:cNvPr>
              <p14:cNvContentPartPr/>
              <p14:nvPr/>
            </p14:nvContentPartPr>
            <p14:xfrm rot="21045089">
              <a:off x="2638436" y="6402031"/>
              <a:ext cx="220320" cy="313560"/>
            </p14:xfrm>
          </p:contentPart>
        </mc:Choice>
        <mc:Fallback>
          <p:pic>
            <p:nvPicPr>
              <p:cNvPr id="378" name="Ink 377">
                <a:extLst>
                  <a:ext uri="{FF2B5EF4-FFF2-40B4-BE49-F238E27FC236}">
                    <a16:creationId xmlns:a16="http://schemas.microsoft.com/office/drawing/2014/main" id="{265630AD-5DAA-43BD-B713-B1CE216DBFF1}"/>
                  </a:ext>
                </a:extLst>
              </p:cNvPr>
              <p:cNvPicPr/>
              <p:nvPr/>
            </p:nvPicPr>
            <p:blipFill>
              <a:blip r:embed="rId217"/>
              <a:stretch>
                <a:fillRect/>
              </a:stretch>
            </p:blipFill>
            <p:spPr>
              <a:xfrm rot="21045089">
                <a:off x="2602436" y="6366031"/>
                <a:ext cx="291960" cy="385200"/>
              </a:xfrm>
              <a:prstGeom prst="rect">
                <a:avLst/>
              </a:prstGeom>
            </p:spPr>
          </p:pic>
        </mc:Fallback>
      </mc:AlternateContent>
      <mc:AlternateContent xmlns:mc="http://schemas.openxmlformats.org/markup-compatibility/2006">
        <mc:Choice xmlns:p14="http://schemas.microsoft.com/office/powerpoint/2010/main" Requires="p14">
          <p:contentPart p14:bwMode="auto" r:id="rId218">
            <p14:nvContentPartPr>
              <p14:cNvPr id="379" name="Ink 378">
                <a:extLst>
                  <a:ext uri="{FF2B5EF4-FFF2-40B4-BE49-F238E27FC236}">
                    <a16:creationId xmlns:a16="http://schemas.microsoft.com/office/drawing/2014/main" id="{D7EA8536-E9CC-471C-ADA2-EB9FD6D6E53C}"/>
                  </a:ext>
                </a:extLst>
              </p14:cNvPr>
              <p14:cNvContentPartPr/>
              <p14:nvPr/>
            </p14:nvContentPartPr>
            <p14:xfrm rot="21045089">
              <a:off x="3266636" y="6394831"/>
              <a:ext cx="116640" cy="234360"/>
            </p14:xfrm>
          </p:contentPart>
        </mc:Choice>
        <mc:Fallback>
          <p:pic>
            <p:nvPicPr>
              <p:cNvPr id="379" name="Ink 378">
                <a:extLst>
                  <a:ext uri="{FF2B5EF4-FFF2-40B4-BE49-F238E27FC236}">
                    <a16:creationId xmlns:a16="http://schemas.microsoft.com/office/drawing/2014/main" id="{D7EA8536-E9CC-471C-ADA2-EB9FD6D6E53C}"/>
                  </a:ext>
                </a:extLst>
              </p:cNvPr>
              <p:cNvPicPr/>
              <p:nvPr/>
            </p:nvPicPr>
            <p:blipFill>
              <a:blip r:embed="rId219"/>
              <a:stretch>
                <a:fillRect/>
              </a:stretch>
            </p:blipFill>
            <p:spPr>
              <a:xfrm rot="21045089">
                <a:off x="3230636" y="6358831"/>
                <a:ext cx="188280" cy="306000"/>
              </a:xfrm>
              <a:prstGeom prst="rect">
                <a:avLst/>
              </a:prstGeom>
            </p:spPr>
          </p:pic>
        </mc:Fallback>
      </mc:AlternateContent>
      <mc:AlternateContent xmlns:mc="http://schemas.openxmlformats.org/markup-compatibility/2006">
        <mc:Choice xmlns:p14="http://schemas.microsoft.com/office/powerpoint/2010/main" Requires="p14">
          <p:contentPart p14:bwMode="auto" r:id="rId220">
            <p14:nvContentPartPr>
              <p14:cNvPr id="380" name="Ink 379">
                <a:extLst>
                  <a:ext uri="{FF2B5EF4-FFF2-40B4-BE49-F238E27FC236}">
                    <a16:creationId xmlns:a16="http://schemas.microsoft.com/office/drawing/2014/main" id="{9D914583-8F97-4238-BB5D-32EA01D8C962}"/>
                  </a:ext>
                </a:extLst>
              </p14:cNvPr>
              <p14:cNvContentPartPr/>
              <p14:nvPr/>
            </p14:nvContentPartPr>
            <p14:xfrm rot="21045089">
              <a:off x="3202556" y="6399151"/>
              <a:ext cx="304920" cy="37080"/>
            </p14:xfrm>
          </p:contentPart>
        </mc:Choice>
        <mc:Fallback>
          <p:pic>
            <p:nvPicPr>
              <p:cNvPr id="380" name="Ink 379">
                <a:extLst>
                  <a:ext uri="{FF2B5EF4-FFF2-40B4-BE49-F238E27FC236}">
                    <a16:creationId xmlns:a16="http://schemas.microsoft.com/office/drawing/2014/main" id="{9D914583-8F97-4238-BB5D-32EA01D8C962}"/>
                  </a:ext>
                </a:extLst>
              </p:cNvPr>
              <p:cNvPicPr/>
              <p:nvPr/>
            </p:nvPicPr>
            <p:blipFill>
              <a:blip r:embed="rId221"/>
              <a:stretch>
                <a:fillRect/>
              </a:stretch>
            </p:blipFill>
            <p:spPr>
              <a:xfrm rot="21045089">
                <a:off x="3166556" y="6363151"/>
                <a:ext cx="376560" cy="108720"/>
              </a:xfrm>
              <a:prstGeom prst="rect">
                <a:avLst/>
              </a:prstGeom>
            </p:spPr>
          </p:pic>
        </mc:Fallback>
      </mc:AlternateContent>
      <mc:AlternateContent xmlns:mc="http://schemas.openxmlformats.org/markup-compatibility/2006">
        <mc:Choice xmlns:p14="http://schemas.microsoft.com/office/powerpoint/2010/main" Requires="p14">
          <p:contentPart p14:bwMode="auto" r:id="rId222">
            <p14:nvContentPartPr>
              <p14:cNvPr id="381" name="Ink 380">
                <a:extLst>
                  <a:ext uri="{FF2B5EF4-FFF2-40B4-BE49-F238E27FC236}">
                    <a16:creationId xmlns:a16="http://schemas.microsoft.com/office/drawing/2014/main" id="{28ABBBDB-DCB7-426B-B6EB-7DBBFC53A7E0}"/>
                  </a:ext>
                </a:extLst>
              </p14:cNvPr>
              <p14:cNvContentPartPr/>
              <p14:nvPr/>
            </p14:nvContentPartPr>
            <p14:xfrm rot="21045089">
              <a:off x="3490196" y="6361711"/>
              <a:ext cx="173520" cy="262440"/>
            </p14:xfrm>
          </p:contentPart>
        </mc:Choice>
        <mc:Fallback>
          <p:pic>
            <p:nvPicPr>
              <p:cNvPr id="381" name="Ink 380">
                <a:extLst>
                  <a:ext uri="{FF2B5EF4-FFF2-40B4-BE49-F238E27FC236}">
                    <a16:creationId xmlns:a16="http://schemas.microsoft.com/office/drawing/2014/main" id="{28ABBBDB-DCB7-426B-B6EB-7DBBFC53A7E0}"/>
                  </a:ext>
                </a:extLst>
              </p:cNvPr>
              <p:cNvPicPr/>
              <p:nvPr/>
            </p:nvPicPr>
            <p:blipFill>
              <a:blip r:embed="rId223"/>
              <a:stretch>
                <a:fillRect/>
              </a:stretch>
            </p:blipFill>
            <p:spPr>
              <a:xfrm rot="21045089">
                <a:off x="3454196" y="6325760"/>
                <a:ext cx="245160" cy="333982"/>
              </a:xfrm>
              <a:prstGeom prst="rect">
                <a:avLst/>
              </a:prstGeom>
            </p:spPr>
          </p:pic>
        </mc:Fallback>
      </mc:AlternateContent>
      <mc:AlternateContent xmlns:mc="http://schemas.openxmlformats.org/markup-compatibility/2006">
        <mc:Choice xmlns:p14="http://schemas.microsoft.com/office/powerpoint/2010/main" Requires="p14">
          <p:contentPart p14:bwMode="auto" r:id="rId224">
            <p14:nvContentPartPr>
              <p14:cNvPr id="382" name="Ink 381">
                <a:extLst>
                  <a:ext uri="{FF2B5EF4-FFF2-40B4-BE49-F238E27FC236}">
                    <a16:creationId xmlns:a16="http://schemas.microsoft.com/office/drawing/2014/main" id="{8C979A1E-EBDD-436C-8467-B1EA090A2465}"/>
                  </a:ext>
                </a:extLst>
              </p14:cNvPr>
              <p14:cNvContentPartPr/>
              <p14:nvPr/>
            </p14:nvContentPartPr>
            <p14:xfrm rot="21045089">
              <a:off x="3749756" y="6351271"/>
              <a:ext cx="69120" cy="274320"/>
            </p14:xfrm>
          </p:contentPart>
        </mc:Choice>
        <mc:Fallback>
          <p:pic>
            <p:nvPicPr>
              <p:cNvPr id="382" name="Ink 381">
                <a:extLst>
                  <a:ext uri="{FF2B5EF4-FFF2-40B4-BE49-F238E27FC236}">
                    <a16:creationId xmlns:a16="http://schemas.microsoft.com/office/drawing/2014/main" id="{8C979A1E-EBDD-436C-8467-B1EA090A2465}"/>
                  </a:ext>
                </a:extLst>
              </p:cNvPr>
              <p:cNvPicPr/>
              <p:nvPr/>
            </p:nvPicPr>
            <p:blipFill>
              <a:blip r:embed="rId225"/>
              <a:stretch>
                <a:fillRect/>
              </a:stretch>
            </p:blipFill>
            <p:spPr>
              <a:xfrm rot="21045089">
                <a:off x="3713756" y="6315271"/>
                <a:ext cx="140760" cy="345960"/>
              </a:xfrm>
              <a:prstGeom prst="rect">
                <a:avLst/>
              </a:prstGeom>
            </p:spPr>
          </p:pic>
        </mc:Fallback>
      </mc:AlternateContent>
      <mc:AlternateContent xmlns:mc="http://schemas.openxmlformats.org/markup-compatibility/2006">
        <mc:Choice xmlns:p14="http://schemas.microsoft.com/office/powerpoint/2010/main" Requires="p14">
          <p:contentPart p14:bwMode="auto" r:id="rId226">
            <p14:nvContentPartPr>
              <p14:cNvPr id="383" name="Ink 382">
                <a:extLst>
                  <a:ext uri="{FF2B5EF4-FFF2-40B4-BE49-F238E27FC236}">
                    <a16:creationId xmlns:a16="http://schemas.microsoft.com/office/drawing/2014/main" id="{95198F14-1377-4A4E-808E-E9A6E00752AF}"/>
                  </a:ext>
                </a:extLst>
              </p14:cNvPr>
              <p14:cNvContentPartPr/>
              <p14:nvPr/>
            </p14:nvContentPartPr>
            <p14:xfrm rot="21045089">
              <a:off x="3806996" y="6344431"/>
              <a:ext cx="135000" cy="136440"/>
            </p14:xfrm>
          </p:contentPart>
        </mc:Choice>
        <mc:Fallback>
          <p:pic>
            <p:nvPicPr>
              <p:cNvPr id="383" name="Ink 382">
                <a:extLst>
                  <a:ext uri="{FF2B5EF4-FFF2-40B4-BE49-F238E27FC236}">
                    <a16:creationId xmlns:a16="http://schemas.microsoft.com/office/drawing/2014/main" id="{95198F14-1377-4A4E-808E-E9A6E00752AF}"/>
                  </a:ext>
                </a:extLst>
              </p:cNvPr>
              <p:cNvPicPr/>
              <p:nvPr/>
            </p:nvPicPr>
            <p:blipFill>
              <a:blip r:embed="rId227"/>
              <a:stretch>
                <a:fillRect/>
              </a:stretch>
            </p:blipFill>
            <p:spPr>
              <a:xfrm rot="21045089">
                <a:off x="3771092" y="6308431"/>
                <a:ext cx="206449" cy="208080"/>
              </a:xfrm>
              <a:prstGeom prst="rect">
                <a:avLst/>
              </a:prstGeom>
            </p:spPr>
          </p:pic>
        </mc:Fallback>
      </mc:AlternateContent>
      <mc:AlternateContent xmlns:mc="http://schemas.openxmlformats.org/markup-compatibility/2006">
        <mc:Choice xmlns:p14="http://schemas.microsoft.com/office/powerpoint/2010/main" Requires="p14">
          <p:contentPart p14:bwMode="auto" r:id="rId228">
            <p14:nvContentPartPr>
              <p14:cNvPr id="384" name="Ink 383">
                <a:extLst>
                  <a:ext uri="{FF2B5EF4-FFF2-40B4-BE49-F238E27FC236}">
                    <a16:creationId xmlns:a16="http://schemas.microsoft.com/office/drawing/2014/main" id="{54B0F899-FFE6-4CE6-B1BA-9726825B7E41}"/>
                  </a:ext>
                </a:extLst>
              </p14:cNvPr>
              <p14:cNvContentPartPr/>
              <p14:nvPr/>
            </p14:nvContentPartPr>
            <p14:xfrm rot="21045089">
              <a:off x="4187156" y="6301951"/>
              <a:ext cx="670320" cy="311400"/>
            </p14:xfrm>
          </p:contentPart>
        </mc:Choice>
        <mc:Fallback>
          <p:pic>
            <p:nvPicPr>
              <p:cNvPr id="384" name="Ink 383">
                <a:extLst>
                  <a:ext uri="{FF2B5EF4-FFF2-40B4-BE49-F238E27FC236}">
                    <a16:creationId xmlns:a16="http://schemas.microsoft.com/office/drawing/2014/main" id="{54B0F899-FFE6-4CE6-B1BA-9726825B7E41}"/>
                  </a:ext>
                </a:extLst>
              </p:cNvPr>
              <p:cNvPicPr/>
              <p:nvPr/>
            </p:nvPicPr>
            <p:blipFill>
              <a:blip r:embed="rId229"/>
              <a:stretch>
                <a:fillRect/>
              </a:stretch>
            </p:blipFill>
            <p:spPr>
              <a:xfrm rot="21045089">
                <a:off x="4151156" y="6265909"/>
                <a:ext cx="741960" cy="383123"/>
              </a:xfrm>
              <a:prstGeom prst="rect">
                <a:avLst/>
              </a:prstGeom>
            </p:spPr>
          </p:pic>
        </mc:Fallback>
      </mc:AlternateContent>
      <mc:AlternateContent xmlns:mc="http://schemas.openxmlformats.org/markup-compatibility/2006">
        <mc:Choice xmlns:p14="http://schemas.microsoft.com/office/powerpoint/2010/main" Requires="p14">
          <p:contentPart p14:bwMode="auto" r:id="rId230">
            <p14:nvContentPartPr>
              <p14:cNvPr id="385" name="Ink 384">
                <a:extLst>
                  <a:ext uri="{FF2B5EF4-FFF2-40B4-BE49-F238E27FC236}">
                    <a16:creationId xmlns:a16="http://schemas.microsoft.com/office/drawing/2014/main" id="{1C163C05-A055-411E-807B-FF703B61C2C4}"/>
                  </a:ext>
                </a:extLst>
              </p14:cNvPr>
              <p14:cNvContentPartPr/>
              <p14:nvPr/>
            </p14:nvContentPartPr>
            <p14:xfrm rot="21045089">
              <a:off x="4628516" y="6299791"/>
              <a:ext cx="190800" cy="13680"/>
            </p14:xfrm>
          </p:contentPart>
        </mc:Choice>
        <mc:Fallback>
          <p:pic>
            <p:nvPicPr>
              <p:cNvPr id="385" name="Ink 384">
                <a:extLst>
                  <a:ext uri="{FF2B5EF4-FFF2-40B4-BE49-F238E27FC236}">
                    <a16:creationId xmlns:a16="http://schemas.microsoft.com/office/drawing/2014/main" id="{1C163C05-A055-411E-807B-FF703B61C2C4}"/>
                  </a:ext>
                </a:extLst>
              </p:cNvPr>
              <p:cNvPicPr/>
              <p:nvPr/>
            </p:nvPicPr>
            <p:blipFill>
              <a:blip r:embed="rId231"/>
              <a:stretch>
                <a:fillRect/>
              </a:stretch>
            </p:blipFill>
            <p:spPr>
              <a:xfrm rot="21045089">
                <a:off x="4592584" y="6263791"/>
                <a:ext cx="262305" cy="85320"/>
              </a:xfrm>
              <a:prstGeom prst="rect">
                <a:avLst/>
              </a:prstGeom>
            </p:spPr>
          </p:pic>
        </mc:Fallback>
      </mc:AlternateContent>
      <mc:AlternateContent xmlns:mc="http://schemas.openxmlformats.org/markup-compatibility/2006">
        <mc:Choice xmlns:p14="http://schemas.microsoft.com/office/powerpoint/2010/main" Requires="p14">
          <p:contentPart p14:bwMode="auto" r:id="rId232">
            <p14:nvContentPartPr>
              <p14:cNvPr id="386" name="Ink 385">
                <a:extLst>
                  <a:ext uri="{FF2B5EF4-FFF2-40B4-BE49-F238E27FC236}">
                    <a16:creationId xmlns:a16="http://schemas.microsoft.com/office/drawing/2014/main" id="{7D6BA876-34FE-4010-AB0A-5D8966D57291}"/>
                  </a:ext>
                </a:extLst>
              </p14:cNvPr>
              <p14:cNvContentPartPr/>
              <p14:nvPr/>
            </p14:nvContentPartPr>
            <p14:xfrm rot="21045089">
              <a:off x="5107316" y="6259831"/>
              <a:ext cx="182520" cy="378000"/>
            </p14:xfrm>
          </p:contentPart>
        </mc:Choice>
        <mc:Fallback>
          <p:pic>
            <p:nvPicPr>
              <p:cNvPr id="386" name="Ink 385">
                <a:extLst>
                  <a:ext uri="{FF2B5EF4-FFF2-40B4-BE49-F238E27FC236}">
                    <a16:creationId xmlns:a16="http://schemas.microsoft.com/office/drawing/2014/main" id="{7D6BA876-34FE-4010-AB0A-5D8966D57291}"/>
                  </a:ext>
                </a:extLst>
              </p:cNvPr>
              <p:cNvPicPr/>
              <p:nvPr/>
            </p:nvPicPr>
            <p:blipFill>
              <a:blip r:embed="rId233"/>
              <a:stretch>
                <a:fillRect/>
              </a:stretch>
            </p:blipFill>
            <p:spPr>
              <a:xfrm rot="21045089">
                <a:off x="5071316" y="6223831"/>
                <a:ext cx="254160" cy="449640"/>
              </a:xfrm>
              <a:prstGeom prst="rect">
                <a:avLst/>
              </a:prstGeom>
            </p:spPr>
          </p:pic>
        </mc:Fallback>
      </mc:AlternateContent>
      <mc:AlternateContent xmlns:mc="http://schemas.openxmlformats.org/markup-compatibility/2006">
        <mc:Choice xmlns:p14="http://schemas.microsoft.com/office/powerpoint/2010/main" Requires="p14">
          <p:contentPart p14:bwMode="auto" r:id="rId234">
            <p14:nvContentPartPr>
              <p14:cNvPr id="387" name="Ink 386">
                <a:extLst>
                  <a:ext uri="{FF2B5EF4-FFF2-40B4-BE49-F238E27FC236}">
                    <a16:creationId xmlns:a16="http://schemas.microsoft.com/office/drawing/2014/main" id="{7CDD5315-CB5B-4267-8780-B87A4F81EF45}"/>
                  </a:ext>
                </a:extLst>
              </p14:cNvPr>
              <p14:cNvContentPartPr/>
              <p14:nvPr/>
            </p14:nvContentPartPr>
            <p14:xfrm rot="21045089">
              <a:off x="5085356" y="6426151"/>
              <a:ext cx="213480" cy="19800"/>
            </p14:xfrm>
          </p:contentPart>
        </mc:Choice>
        <mc:Fallback>
          <p:pic>
            <p:nvPicPr>
              <p:cNvPr id="387" name="Ink 386">
                <a:extLst>
                  <a:ext uri="{FF2B5EF4-FFF2-40B4-BE49-F238E27FC236}">
                    <a16:creationId xmlns:a16="http://schemas.microsoft.com/office/drawing/2014/main" id="{7CDD5315-CB5B-4267-8780-B87A4F81EF45}"/>
                  </a:ext>
                </a:extLst>
              </p:cNvPr>
              <p:cNvPicPr/>
              <p:nvPr/>
            </p:nvPicPr>
            <p:blipFill>
              <a:blip r:embed="rId235"/>
              <a:stretch>
                <a:fillRect/>
              </a:stretch>
            </p:blipFill>
            <p:spPr>
              <a:xfrm rot="21045089">
                <a:off x="5049417" y="6390151"/>
                <a:ext cx="284999" cy="91440"/>
              </a:xfrm>
              <a:prstGeom prst="rect">
                <a:avLst/>
              </a:prstGeom>
            </p:spPr>
          </p:pic>
        </mc:Fallback>
      </mc:AlternateContent>
      <mc:AlternateContent xmlns:mc="http://schemas.openxmlformats.org/markup-compatibility/2006">
        <mc:Choice xmlns:p14="http://schemas.microsoft.com/office/powerpoint/2010/main" Requires="p14">
          <p:contentPart p14:bwMode="auto" r:id="rId236">
            <p14:nvContentPartPr>
              <p14:cNvPr id="388" name="Ink 387">
                <a:extLst>
                  <a:ext uri="{FF2B5EF4-FFF2-40B4-BE49-F238E27FC236}">
                    <a16:creationId xmlns:a16="http://schemas.microsoft.com/office/drawing/2014/main" id="{E8B193CD-18CB-45B0-A7A5-5D3CD69EAA33}"/>
                  </a:ext>
                </a:extLst>
              </p14:cNvPr>
              <p14:cNvContentPartPr/>
              <p14:nvPr/>
            </p14:nvContentPartPr>
            <p14:xfrm rot="21045089">
              <a:off x="5281196" y="6393391"/>
              <a:ext cx="111600" cy="145080"/>
            </p14:xfrm>
          </p:contentPart>
        </mc:Choice>
        <mc:Fallback>
          <p:pic>
            <p:nvPicPr>
              <p:cNvPr id="388" name="Ink 387">
                <a:extLst>
                  <a:ext uri="{FF2B5EF4-FFF2-40B4-BE49-F238E27FC236}">
                    <a16:creationId xmlns:a16="http://schemas.microsoft.com/office/drawing/2014/main" id="{E8B193CD-18CB-45B0-A7A5-5D3CD69EAA33}"/>
                  </a:ext>
                </a:extLst>
              </p:cNvPr>
              <p:cNvPicPr/>
              <p:nvPr/>
            </p:nvPicPr>
            <p:blipFill>
              <a:blip r:embed="rId237"/>
              <a:stretch>
                <a:fillRect/>
              </a:stretch>
            </p:blipFill>
            <p:spPr>
              <a:xfrm rot="21045089">
                <a:off x="5245079" y="6357391"/>
                <a:ext cx="183472" cy="216720"/>
              </a:xfrm>
              <a:prstGeom prst="rect">
                <a:avLst/>
              </a:prstGeom>
            </p:spPr>
          </p:pic>
        </mc:Fallback>
      </mc:AlternateContent>
      <mc:AlternateContent xmlns:mc="http://schemas.openxmlformats.org/markup-compatibility/2006">
        <mc:Choice xmlns:p14="http://schemas.microsoft.com/office/powerpoint/2010/main" Requires="p14">
          <p:contentPart p14:bwMode="auto" r:id="rId238">
            <p14:nvContentPartPr>
              <p14:cNvPr id="389" name="Ink 388">
                <a:extLst>
                  <a:ext uri="{FF2B5EF4-FFF2-40B4-BE49-F238E27FC236}">
                    <a16:creationId xmlns:a16="http://schemas.microsoft.com/office/drawing/2014/main" id="{1AFCE92D-30ED-4CDB-9C02-AE72238CDDB6}"/>
                  </a:ext>
                </a:extLst>
              </p14:cNvPr>
              <p14:cNvContentPartPr/>
              <p14:nvPr/>
            </p14:nvContentPartPr>
            <p14:xfrm rot="21045089">
              <a:off x="5415836" y="6374671"/>
              <a:ext cx="120600" cy="133200"/>
            </p14:xfrm>
          </p:contentPart>
        </mc:Choice>
        <mc:Fallback>
          <p:pic>
            <p:nvPicPr>
              <p:cNvPr id="389" name="Ink 388">
                <a:extLst>
                  <a:ext uri="{FF2B5EF4-FFF2-40B4-BE49-F238E27FC236}">
                    <a16:creationId xmlns:a16="http://schemas.microsoft.com/office/drawing/2014/main" id="{1AFCE92D-30ED-4CDB-9C02-AE72238CDDB6}"/>
                  </a:ext>
                </a:extLst>
              </p:cNvPr>
              <p:cNvPicPr/>
              <p:nvPr/>
            </p:nvPicPr>
            <p:blipFill>
              <a:blip r:embed="rId239"/>
              <a:stretch>
                <a:fillRect/>
              </a:stretch>
            </p:blipFill>
            <p:spPr>
              <a:xfrm rot="21045089">
                <a:off x="5379728" y="6338671"/>
                <a:ext cx="192454" cy="204840"/>
              </a:xfrm>
              <a:prstGeom prst="rect">
                <a:avLst/>
              </a:prstGeom>
            </p:spPr>
          </p:pic>
        </mc:Fallback>
      </mc:AlternateContent>
      <mc:AlternateContent xmlns:mc="http://schemas.openxmlformats.org/markup-compatibility/2006">
        <mc:Choice xmlns:p14="http://schemas.microsoft.com/office/powerpoint/2010/main" Requires="p14">
          <p:contentPart p14:bwMode="auto" r:id="rId240">
            <p14:nvContentPartPr>
              <p14:cNvPr id="390" name="Ink 389">
                <a:extLst>
                  <a:ext uri="{FF2B5EF4-FFF2-40B4-BE49-F238E27FC236}">
                    <a16:creationId xmlns:a16="http://schemas.microsoft.com/office/drawing/2014/main" id="{6D6B5302-8E58-413A-8391-A4B0E7260A0B}"/>
                  </a:ext>
                </a:extLst>
              </p14:cNvPr>
              <p14:cNvContentPartPr/>
              <p14:nvPr/>
            </p14:nvContentPartPr>
            <p14:xfrm rot="21045089">
              <a:off x="5752436" y="6339031"/>
              <a:ext cx="270720" cy="177120"/>
            </p14:xfrm>
          </p:contentPart>
        </mc:Choice>
        <mc:Fallback>
          <p:pic>
            <p:nvPicPr>
              <p:cNvPr id="390" name="Ink 389">
                <a:extLst>
                  <a:ext uri="{FF2B5EF4-FFF2-40B4-BE49-F238E27FC236}">
                    <a16:creationId xmlns:a16="http://schemas.microsoft.com/office/drawing/2014/main" id="{6D6B5302-8E58-413A-8391-A4B0E7260A0B}"/>
                  </a:ext>
                </a:extLst>
              </p:cNvPr>
              <p:cNvPicPr/>
              <p:nvPr/>
            </p:nvPicPr>
            <p:blipFill>
              <a:blip r:embed="rId241"/>
              <a:stretch>
                <a:fillRect/>
              </a:stretch>
            </p:blipFill>
            <p:spPr>
              <a:xfrm rot="21045089">
                <a:off x="5716436" y="6303031"/>
                <a:ext cx="342360" cy="248760"/>
              </a:xfrm>
              <a:prstGeom prst="rect">
                <a:avLst/>
              </a:prstGeom>
            </p:spPr>
          </p:pic>
        </mc:Fallback>
      </mc:AlternateContent>
      <mc:AlternateContent xmlns:mc="http://schemas.openxmlformats.org/markup-compatibility/2006">
        <mc:Choice xmlns:p14="http://schemas.microsoft.com/office/powerpoint/2010/main" Requires="p14">
          <p:contentPart p14:bwMode="auto" r:id="rId242">
            <p14:nvContentPartPr>
              <p14:cNvPr id="391" name="Ink 390">
                <a:extLst>
                  <a:ext uri="{FF2B5EF4-FFF2-40B4-BE49-F238E27FC236}">
                    <a16:creationId xmlns:a16="http://schemas.microsoft.com/office/drawing/2014/main" id="{49EF53D5-1837-41AA-BA4A-3519ADCCA1A0}"/>
                  </a:ext>
                </a:extLst>
              </p14:cNvPr>
              <p14:cNvContentPartPr/>
              <p14:nvPr/>
            </p14:nvContentPartPr>
            <p14:xfrm rot="21045089">
              <a:off x="6074996" y="6279271"/>
              <a:ext cx="216360" cy="229680"/>
            </p14:xfrm>
          </p:contentPart>
        </mc:Choice>
        <mc:Fallback>
          <p:pic>
            <p:nvPicPr>
              <p:cNvPr id="391" name="Ink 390">
                <a:extLst>
                  <a:ext uri="{FF2B5EF4-FFF2-40B4-BE49-F238E27FC236}">
                    <a16:creationId xmlns:a16="http://schemas.microsoft.com/office/drawing/2014/main" id="{49EF53D5-1837-41AA-BA4A-3519ADCCA1A0}"/>
                  </a:ext>
                </a:extLst>
              </p:cNvPr>
              <p:cNvPicPr/>
              <p:nvPr/>
            </p:nvPicPr>
            <p:blipFill>
              <a:blip r:embed="rId243"/>
              <a:stretch>
                <a:fillRect/>
              </a:stretch>
            </p:blipFill>
            <p:spPr>
              <a:xfrm rot="21045089">
                <a:off x="6038996" y="6243271"/>
                <a:ext cx="288000" cy="301320"/>
              </a:xfrm>
              <a:prstGeom prst="rect">
                <a:avLst/>
              </a:prstGeom>
            </p:spPr>
          </p:pic>
        </mc:Fallback>
      </mc:AlternateContent>
      <mc:AlternateContent xmlns:mc="http://schemas.openxmlformats.org/markup-compatibility/2006">
        <mc:Choice xmlns:p14="http://schemas.microsoft.com/office/powerpoint/2010/main" Requires="p14">
          <p:contentPart p14:bwMode="auto" r:id="rId244">
            <p14:nvContentPartPr>
              <p14:cNvPr id="392" name="Ink 391">
                <a:extLst>
                  <a:ext uri="{FF2B5EF4-FFF2-40B4-BE49-F238E27FC236}">
                    <a16:creationId xmlns:a16="http://schemas.microsoft.com/office/drawing/2014/main" id="{BD6E7008-D469-467E-9A63-494AB59E9639}"/>
                  </a:ext>
                </a:extLst>
              </p14:cNvPr>
              <p14:cNvContentPartPr/>
              <p14:nvPr/>
            </p14:nvContentPartPr>
            <p14:xfrm rot="21045089">
              <a:off x="5768996" y="6361711"/>
              <a:ext cx="46800" cy="10800"/>
            </p14:xfrm>
          </p:contentPart>
        </mc:Choice>
        <mc:Fallback>
          <p:pic>
            <p:nvPicPr>
              <p:cNvPr id="392" name="Ink 391">
                <a:extLst>
                  <a:ext uri="{FF2B5EF4-FFF2-40B4-BE49-F238E27FC236}">
                    <a16:creationId xmlns:a16="http://schemas.microsoft.com/office/drawing/2014/main" id="{BD6E7008-D469-467E-9A63-494AB59E9639}"/>
                  </a:ext>
                </a:extLst>
              </p:cNvPr>
              <p:cNvPicPr/>
              <p:nvPr/>
            </p:nvPicPr>
            <p:blipFill>
              <a:blip r:embed="rId245"/>
              <a:stretch>
                <a:fillRect/>
              </a:stretch>
            </p:blipFill>
            <p:spPr>
              <a:xfrm rot="21045089">
                <a:off x="5732996" y="6325711"/>
                <a:ext cx="118440" cy="82440"/>
              </a:xfrm>
              <a:prstGeom prst="rect">
                <a:avLst/>
              </a:prstGeom>
            </p:spPr>
          </p:pic>
        </mc:Fallback>
      </mc:AlternateContent>
      <mc:AlternateContent xmlns:mc="http://schemas.openxmlformats.org/markup-compatibility/2006">
        <mc:Choice xmlns:p14="http://schemas.microsoft.com/office/powerpoint/2010/main" Requires="p14">
          <p:contentPart p14:bwMode="auto" r:id="rId246">
            <p14:nvContentPartPr>
              <p14:cNvPr id="393" name="Ink 392">
                <a:extLst>
                  <a:ext uri="{FF2B5EF4-FFF2-40B4-BE49-F238E27FC236}">
                    <a16:creationId xmlns:a16="http://schemas.microsoft.com/office/drawing/2014/main" id="{A9D8F42A-31AC-4365-B4B4-FC76C720C102}"/>
                  </a:ext>
                </a:extLst>
              </p14:cNvPr>
              <p14:cNvContentPartPr/>
              <p14:nvPr/>
            </p14:nvContentPartPr>
            <p14:xfrm rot="21045089">
              <a:off x="6575756" y="6296911"/>
              <a:ext cx="147960" cy="214560"/>
            </p14:xfrm>
          </p:contentPart>
        </mc:Choice>
        <mc:Fallback>
          <p:pic>
            <p:nvPicPr>
              <p:cNvPr id="393" name="Ink 392">
                <a:extLst>
                  <a:ext uri="{FF2B5EF4-FFF2-40B4-BE49-F238E27FC236}">
                    <a16:creationId xmlns:a16="http://schemas.microsoft.com/office/drawing/2014/main" id="{A9D8F42A-31AC-4365-B4B4-FC76C720C102}"/>
                  </a:ext>
                </a:extLst>
              </p:cNvPr>
              <p:cNvPicPr/>
              <p:nvPr/>
            </p:nvPicPr>
            <p:blipFill>
              <a:blip r:embed="rId247"/>
              <a:stretch>
                <a:fillRect/>
              </a:stretch>
            </p:blipFill>
            <p:spPr>
              <a:xfrm rot="21045089">
                <a:off x="6539756" y="6260971"/>
                <a:ext cx="219600" cy="286080"/>
              </a:xfrm>
              <a:prstGeom prst="rect">
                <a:avLst/>
              </a:prstGeom>
            </p:spPr>
          </p:pic>
        </mc:Fallback>
      </mc:AlternateContent>
      <mc:AlternateContent xmlns:mc="http://schemas.openxmlformats.org/markup-compatibility/2006">
        <mc:Choice xmlns:p14="http://schemas.microsoft.com/office/powerpoint/2010/main" Requires="p14">
          <p:contentPart p14:bwMode="auto" r:id="rId248">
            <p14:nvContentPartPr>
              <p14:cNvPr id="394" name="Ink 393">
                <a:extLst>
                  <a:ext uri="{FF2B5EF4-FFF2-40B4-BE49-F238E27FC236}">
                    <a16:creationId xmlns:a16="http://schemas.microsoft.com/office/drawing/2014/main" id="{4EA383C2-F03F-46A1-8A95-4AFE09F08C32}"/>
                  </a:ext>
                </a:extLst>
              </p14:cNvPr>
              <p14:cNvContentPartPr/>
              <p14:nvPr/>
            </p14:nvContentPartPr>
            <p14:xfrm rot="21045089">
              <a:off x="6639476" y="6243631"/>
              <a:ext cx="109800" cy="233640"/>
            </p14:xfrm>
          </p:contentPart>
        </mc:Choice>
        <mc:Fallback>
          <p:pic>
            <p:nvPicPr>
              <p:cNvPr id="394" name="Ink 393">
                <a:extLst>
                  <a:ext uri="{FF2B5EF4-FFF2-40B4-BE49-F238E27FC236}">
                    <a16:creationId xmlns:a16="http://schemas.microsoft.com/office/drawing/2014/main" id="{4EA383C2-F03F-46A1-8A95-4AFE09F08C32}"/>
                  </a:ext>
                </a:extLst>
              </p:cNvPr>
              <p:cNvPicPr/>
              <p:nvPr/>
            </p:nvPicPr>
            <p:blipFill>
              <a:blip r:embed="rId249"/>
              <a:stretch>
                <a:fillRect/>
              </a:stretch>
            </p:blipFill>
            <p:spPr>
              <a:xfrm rot="21045089">
                <a:off x="6603476" y="6207686"/>
                <a:ext cx="181440" cy="305170"/>
              </a:xfrm>
              <a:prstGeom prst="rect">
                <a:avLst/>
              </a:prstGeom>
            </p:spPr>
          </p:pic>
        </mc:Fallback>
      </mc:AlternateContent>
      <mc:AlternateContent xmlns:mc="http://schemas.openxmlformats.org/markup-compatibility/2006">
        <mc:Choice xmlns:p14="http://schemas.microsoft.com/office/powerpoint/2010/main" Requires="p14">
          <p:contentPart p14:bwMode="auto" r:id="rId250">
            <p14:nvContentPartPr>
              <p14:cNvPr id="395" name="Ink 394">
                <a:extLst>
                  <a:ext uri="{FF2B5EF4-FFF2-40B4-BE49-F238E27FC236}">
                    <a16:creationId xmlns:a16="http://schemas.microsoft.com/office/drawing/2014/main" id="{6791B189-EA19-40A2-B545-0631DA3B2E66}"/>
                  </a:ext>
                </a:extLst>
              </p14:cNvPr>
              <p14:cNvContentPartPr/>
              <p14:nvPr/>
            </p14:nvContentPartPr>
            <p14:xfrm rot="21045089">
              <a:off x="6672236" y="6344071"/>
              <a:ext cx="143280" cy="14400"/>
            </p14:xfrm>
          </p:contentPart>
        </mc:Choice>
        <mc:Fallback>
          <p:pic>
            <p:nvPicPr>
              <p:cNvPr id="395" name="Ink 394">
                <a:extLst>
                  <a:ext uri="{FF2B5EF4-FFF2-40B4-BE49-F238E27FC236}">
                    <a16:creationId xmlns:a16="http://schemas.microsoft.com/office/drawing/2014/main" id="{6791B189-EA19-40A2-B545-0631DA3B2E66}"/>
                  </a:ext>
                </a:extLst>
              </p:cNvPr>
              <p:cNvPicPr/>
              <p:nvPr/>
            </p:nvPicPr>
            <p:blipFill>
              <a:blip r:embed="rId251"/>
              <a:stretch>
                <a:fillRect/>
              </a:stretch>
            </p:blipFill>
            <p:spPr>
              <a:xfrm rot="21045089">
                <a:off x="6636326" y="6308071"/>
                <a:ext cx="214740" cy="86040"/>
              </a:xfrm>
              <a:prstGeom prst="rect">
                <a:avLst/>
              </a:prstGeom>
            </p:spPr>
          </p:pic>
        </mc:Fallback>
      </mc:AlternateContent>
      <mc:AlternateContent xmlns:mc="http://schemas.openxmlformats.org/markup-compatibility/2006">
        <mc:Choice xmlns:p14="http://schemas.microsoft.com/office/powerpoint/2010/main" Requires="p14">
          <p:contentPart p14:bwMode="auto" r:id="rId252">
            <p14:nvContentPartPr>
              <p14:cNvPr id="396" name="Ink 395">
                <a:extLst>
                  <a:ext uri="{FF2B5EF4-FFF2-40B4-BE49-F238E27FC236}">
                    <a16:creationId xmlns:a16="http://schemas.microsoft.com/office/drawing/2014/main" id="{01C001A2-B1C0-493F-A319-75BBB5DB4228}"/>
                  </a:ext>
                </a:extLst>
              </p14:cNvPr>
              <p14:cNvContentPartPr/>
              <p14:nvPr/>
            </p14:nvContentPartPr>
            <p14:xfrm rot="21045089">
              <a:off x="6911996" y="6292591"/>
              <a:ext cx="94680" cy="151200"/>
            </p14:xfrm>
          </p:contentPart>
        </mc:Choice>
        <mc:Fallback>
          <p:pic>
            <p:nvPicPr>
              <p:cNvPr id="396" name="Ink 395">
                <a:extLst>
                  <a:ext uri="{FF2B5EF4-FFF2-40B4-BE49-F238E27FC236}">
                    <a16:creationId xmlns:a16="http://schemas.microsoft.com/office/drawing/2014/main" id="{01C001A2-B1C0-493F-A319-75BBB5DB4228}"/>
                  </a:ext>
                </a:extLst>
              </p:cNvPr>
              <p:cNvPicPr/>
              <p:nvPr/>
            </p:nvPicPr>
            <p:blipFill>
              <a:blip r:embed="rId253"/>
              <a:stretch>
                <a:fillRect/>
              </a:stretch>
            </p:blipFill>
            <p:spPr>
              <a:xfrm rot="21045089">
                <a:off x="6875996" y="6256591"/>
                <a:ext cx="166320" cy="222840"/>
              </a:xfrm>
              <a:prstGeom prst="rect">
                <a:avLst/>
              </a:prstGeom>
            </p:spPr>
          </p:pic>
        </mc:Fallback>
      </mc:AlternateContent>
      <mc:AlternateContent xmlns:mc="http://schemas.openxmlformats.org/markup-compatibility/2006">
        <mc:Choice xmlns:p14="http://schemas.microsoft.com/office/powerpoint/2010/main" Requires="p14">
          <p:contentPart p14:bwMode="auto" r:id="rId254">
            <p14:nvContentPartPr>
              <p14:cNvPr id="397" name="Ink 396">
                <a:extLst>
                  <a:ext uri="{FF2B5EF4-FFF2-40B4-BE49-F238E27FC236}">
                    <a16:creationId xmlns:a16="http://schemas.microsoft.com/office/drawing/2014/main" id="{0555D0B0-DA03-4BEE-93C8-9A9C18BB8389}"/>
                  </a:ext>
                </a:extLst>
              </p14:cNvPr>
              <p14:cNvContentPartPr/>
              <p14:nvPr/>
            </p14:nvContentPartPr>
            <p14:xfrm rot="21045089">
              <a:off x="7022156" y="6309871"/>
              <a:ext cx="125640" cy="32040"/>
            </p14:xfrm>
          </p:contentPart>
        </mc:Choice>
        <mc:Fallback>
          <p:pic>
            <p:nvPicPr>
              <p:cNvPr id="397" name="Ink 396">
                <a:extLst>
                  <a:ext uri="{FF2B5EF4-FFF2-40B4-BE49-F238E27FC236}">
                    <a16:creationId xmlns:a16="http://schemas.microsoft.com/office/drawing/2014/main" id="{0555D0B0-DA03-4BEE-93C8-9A9C18BB8389}"/>
                  </a:ext>
                </a:extLst>
              </p:cNvPr>
              <p:cNvPicPr/>
              <p:nvPr/>
            </p:nvPicPr>
            <p:blipFill>
              <a:blip r:embed="rId255"/>
              <a:stretch>
                <a:fillRect/>
              </a:stretch>
            </p:blipFill>
            <p:spPr>
              <a:xfrm rot="21045089">
                <a:off x="6986156" y="6273871"/>
                <a:ext cx="197280" cy="103680"/>
              </a:xfrm>
              <a:prstGeom prst="rect">
                <a:avLst/>
              </a:prstGeom>
            </p:spPr>
          </p:pic>
        </mc:Fallback>
      </mc:AlternateContent>
      <mc:AlternateContent xmlns:mc="http://schemas.openxmlformats.org/markup-compatibility/2006">
        <mc:Choice xmlns:p14="http://schemas.microsoft.com/office/powerpoint/2010/main" Requires="p14">
          <p:contentPart p14:bwMode="auto" r:id="rId256">
            <p14:nvContentPartPr>
              <p14:cNvPr id="398" name="Ink 397">
                <a:extLst>
                  <a:ext uri="{FF2B5EF4-FFF2-40B4-BE49-F238E27FC236}">
                    <a16:creationId xmlns:a16="http://schemas.microsoft.com/office/drawing/2014/main" id="{5EBB14E1-7951-483A-86B3-95733A7323A8}"/>
                  </a:ext>
                </a:extLst>
              </p14:cNvPr>
              <p14:cNvContentPartPr/>
              <p14:nvPr/>
            </p14:nvContentPartPr>
            <p14:xfrm rot="21045089">
              <a:off x="7072556" y="6284671"/>
              <a:ext cx="50040" cy="192240"/>
            </p14:xfrm>
          </p:contentPart>
        </mc:Choice>
        <mc:Fallback>
          <p:pic>
            <p:nvPicPr>
              <p:cNvPr id="398" name="Ink 397">
                <a:extLst>
                  <a:ext uri="{FF2B5EF4-FFF2-40B4-BE49-F238E27FC236}">
                    <a16:creationId xmlns:a16="http://schemas.microsoft.com/office/drawing/2014/main" id="{5EBB14E1-7951-483A-86B3-95733A7323A8}"/>
                  </a:ext>
                </a:extLst>
              </p:cNvPr>
              <p:cNvPicPr/>
              <p:nvPr/>
            </p:nvPicPr>
            <p:blipFill>
              <a:blip r:embed="rId257"/>
              <a:stretch>
                <a:fillRect/>
              </a:stretch>
            </p:blipFill>
            <p:spPr>
              <a:xfrm rot="21045089">
                <a:off x="7036813" y="6248671"/>
                <a:ext cx="121168" cy="263880"/>
              </a:xfrm>
              <a:prstGeom prst="rect">
                <a:avLst/>
              </a:prstGeom>
            </p:spPr>
          </p:pic>
        </mc:Fallback>
      </mc:AlternateContent>
      <mc:AlternateContent xmlns:mc="http://schemas.openxmlformats.org/markup-compatibility/2006">
        <mc:Choice xmlns:p14="http://schemas.microsoft.com/office/powerpoint/2010/main" Requires="p14">
          <p:contentPart p14:bwMode="auto" r:id="rId258">
            <p14:nvContentPartPr>
              <p14:cNvPr id="399" name="Ink 398">
                <a:extLst>
                  <a:ext uri="{FF2B5EF4-FFF2-40B4-BE49-F238E27FC236}">
                    <a16:creationId xmlns:a16="http://schemas.microsoft.com/office/drawing/2014/main" id="{D19BDD81-0003-4861-9605-43A4D9D1CBFF}"/>
                  </a:ext>
                </a:extLst>
              </p14:cNvPr>
              <p14:cNvContentPartPr/>
              <p14:nvPr/>
            </p14:nvContentPartPr>
            <p14:xfrm rot="21045089">
              <a:off x="7225196" y="6265591"/>
              <a:ext cx="220320" cy="181080"/>
            </p14:xfrm>
          </p:contentPart>
        </mc:Choice>
        <mc:Fallback>
          <p:pic>
            <p:nvPicPr>
              <p:cNvPr id="399" name="Ink 398">
                <a:extLst>
                  <a:ext uri="{FF2B5EF4-FFF2-40B4-BE49-F238E27FC236}">
                    <a16:creationId xmlns:a16="http://schemas.microsoft.com/office/drawing/2014/main" id="{D19BDD81-0003-4861-9605-43A4D9D1CBFF}"/>
                  </a:ext>
                </a:extLst>
              </p:cNvPr>
              <p:cNvPicPr/>
              <p:nvPr/>
            </p:nvPicPr>
            <p:blipFill>
              <a:blip r:embed="rId259"/>
              <a:stretch>
                <a:fillRect/>
              </a:stretch>
            </p:blipFill>
            <p:spPr>
              <a:xfrm rot="21045089">
                <a:off x="7189137" y="6229591"/>
                <a:ext cx="292077" cy="252720"/>
              </a:xfrm>
              <a:prstGeom prst="rect">
                <a:avLst/>
              </a:prstGeom>
            </p:spPr>
          </p:pic>
        </mc:Fallback>
      </mc:AlternateContent>
      <mc:AlternateContent xmlns:mc="http://schemas.openxmlformats.org/markup-compatibility/2006">
        <mc:Choice xmlns:p14="http://schemas.microsoft.com/office/powerpoint/2010/main" Requires="p14">
          <p:contentPart p14:bwMode="auto" r:id="rId260">
            <p14:nvContentPartPr>
              <p14:cNvPr id="400" name="Ink 399">
                <a:extLst>
                  <a:ext uri="{FF2B5EF4-FFF2-40B4-BE49-F238E27FC236}">
                    <a16:creationId xmlns:a16="http://schemas.microsoft.com/office/drawing/2014/main" id="{5054D31C-CEDC-454C-9429-9C14CDCF1EE0}"/>
                  </a:ext>
                </a:extLst>
              </p14:cNvPr>
              <p14:cNvContentPartPr/>
              <p14:nvPr/>
            </p14:nvContentPartPr>
            <p14:xfrm rot="21045089">
              <a:off x="7678076" y="6259111"/>
              <a:ext cx="87120" cy="189360"/>
            </p14:xfrm>
          </p:contentPart>
        </mc:Choice>
        <mc:Fallback>
          <p:pic>
            <p:nvPicPr>
              <p:cNvPr id="400" name="Ink 399">
                <a:extLst>
                  <a:ext uri="{FF2B5EF4-FFF2-40B4-BE49-F238E27FC236}">
                    <a16:creationId xmlns:a16="http://schemas.microsoft.com/office/drawing/2014/main" id="{5054D31C-CEDC-454C-9429-9C14CDCF1EE0}"/>
                  </a:ext>
                </a:extLst>
              </p:cNvPr>
              <p:cNvPicPr/>
              <p:nvPr/>
            </p:nvPicPr>
            <p:blipFill>
              <a:blip r:embed="rId261"/>
              <a:stretch>
                <a:fillRect/>
              </a:stretch>
            </p:blipFill>
            <p:spPr>
              <a:xfrm rot="21045089">
                <a:off x="7642224" y="6223111"/>
                <a:ext cx="158465" cy="261000"/>
              </a:xfrm>
              <a:prstGeom prst="rect">
                <a:avLst/>
              </a:prstGeom>
            </p:spPr>
          </p:pic>
        </mc:Fallback>
      </mc:AlternateContent>
      <mc:AlternateContent xmlns:mc="http://schemas.openxmlformats.org/markup-compatibility/2006">
        <mc:Choice xmlns:p14="http://schemas.microsoft.com/office/powerpoint/2010/main" Requires="p14">
          <p:contentPart p14:bwMode="auto" r:id="rId262">
            <p14:nvContentPartPr>
              <p14:cNvPr id="401" name="Ink 400">
                <a:extLst>
                  <a:ext uri="{FF2B5EF4-FFF2-40B4-BE49-F238E27FC236}">
                    <a16:creationId xmlns:a16="http://schemas.microsoft.com/office/drawing/2014/main" id="{3A8F48CE-7EFD-4B16-AAD0-385E1D388A00}"/>
                  </a:ext>
                </a:extLst>
              </p14:cNvPr>
              <p14:cNvContentPartPr/>
              <p14:nvPr/>
            </p14:nvContentPartPr>
            <p14:xfrm rot="21045089">
              <a:off x="7630556" y="6353791"/>
              <a:ext cx="175680" cy="12240"/>
            </p14:xfrm>
          </p:contentPart>
        </mc:Choice>
        <mc:Fallback>
          <p:pic>
            <p:nvPicPr>
              <p:cNvPr id="401" name="Ink 400">
                <a:extLst>
                  <a:ext uri="{FF2B5EF4-FFF2-40B4-BE49-F238E27FC236}">
                    <a16:creationId xmlns:a16="http://schemas.microsoft.com/office/drawing/2014/main" id="{3A8F48CE-7EFD-4B16-AAD0-385E1D388A00}"/>
                  </a:ext>
                </a:extLst>
              </p:cNvPr>
              <p:cNvPicPr/>
              <p:nvPr/>
            </p:nvPicPr>
            <p:blipFill>
              <a:blip r:embed="rId263"/>
              <a:stretch>
                <a:fillRect/>
              </a:stretch>
            </p:blipFill>
            <p:spPr>
              <a:xfrm rot="21045089">
                <a:off x="7594556" y="6316700"/>
                <a:ext cx="247320" cy="86051"/>
              </a:xfrm>
              <a:prstGeom prst="rect">
                <a:avLst/>
              </a:prstGeom>
            </p:spPr>
          </p:pic>
        </mc:Fallback>
      </mc:AlternateContent>
      <mc:AlternateContent xmlns:mc="http://schemas.openxmlformats.org/markup-compatibility/2006">
        <mc:Choice xmlns:p14="http://schemas.microsoft.com/office/powerpoint/2010/main" Requires="p14">
          <p:contentPart p14:bwMode="auto" r:id="rId264">
            <p14:nvContentPartPr>
              <p14:cNvPr id="402" name="Ink 401">
                <a:extLst>
                  <a:ext uri="{FF2B5EF4-FFF2-40B4-BE49-F238E27FC236}">
                    <a16:creationId xmlns:a16="http://schemas.microsoft.com/office/drawing/2014/main" id="{4E093411-884F-4482-ABA3-6ED196F0E41A}"/>
                  </a:ext>
                </a:extLst>
              </p14:cNvPr>
              <p14:cNvContentPartPr/>
              <p14:nvPr/>
            </p14:nvContentPartPr>
            <p14:xfrm rot="21045089">
              <a:off x="7829636" y="6312751"/>
              <a:ext cx="103320" cy="139680"/>
            </p14:xfrm>
          </p:contentPart>
        </mc:Choice>
        <mc:Fallback>
          <p:pic>
            <p:nvPicPr>
              <p:cNvPr id="402" name="Ink 401">
                <a:extLst>
                  <a:ext uri="{FF2B5EF4-FFF2-40B4-BE49-F238E27FC236}">
                    <a16:creationId xmlns:a16="http://schemas.microsoft.com/office/drawing/2014/main" id="{4E093411-884F-4482-ABA3-6ED196F0E41A}"/>
                  </a:ext>
                </a:extLst>
              </p:cNvPr>
              <p:cNvPicPr/>
              <p:nvPr/>
            </p:nvPicPr>
            <p:blipFill>
              <a:blip r:embed="rId265"/>
              <a:stretch>
                <a:fillRect/>
              </a:stretch>
            </p:blipFill>
            <p:spPr>
              <a:xfrm rot="21045089">
                <a:off x="7793636" y="6276658"/>
                <a:ext cx="174960" cy="211505"/>
              </a:xfrm>
              <a:prstGeom prst="rect">
                <a:avLst/>
              </a:prstGeom>
            </p:spPr>
          </p:pic>
        </mc:Fallback>
      </mc:AlternateContent>
      <mc:AlternateContent xmlns:mc="http://schemas.openxmlformats.org/markup-compatibility/2006">
        <mc:Choice xmlns:p14="http://schemas.microsoft.com/office/powerpoint/2010/main" Requires="p14">
          <p:contentPart p14:bwMode="auto" r:id="rId266">
            <p14:nvContentPartPr>
              <p14:cNvPr id="403" name="Ink 402">
                <a:extLst>
                  <a:ext uri="{FF2B5EF4-FFF2-40B4-BE49-F238E27FC236}">
                    <a16:creationId xmlns:a16="http://schemas.microsoft.com/office/drawing/2014/main" id="{820F4C25-C108-4359-854F-5EA539574CF7}"/>
                  </a:ext>
                </a:extLst>
              </p14:cNvPr>
              <p14:cNvContentPartPr/>
              <p14:nvPr/>
            </p14:nvContentPartPr>
            <p14:xfrm rot="21045089">
              <a:off x="7981196" y="6224911"/>
              <a:ext cx="326160" cy="335520"/>
            </p14:xfrm>
          </p:contentPart>
        </mc:Choice>
        <mc:Fallback>
          <p:pic>
            <p:nvPicPr>
              <p:cNvPr id="403" name="Ink 402">
                <a:extLst>
                  <a:ext uri="{FF2B5EF4-FFF2-40B4-BE49-F238E27FC236}">
                    <a16:creationId xmlns:a16="http://schemas.microsoft.com/office/drawing/2014/main" id="{820F4C25-C108-4359-854F-5EA539574CF7}"/>
                  </a:ext>
                </a:extLst>
              </p:cNvPr>
              <p:cNvPicPr/>
              <p:nvPr/>
            </p:nvPicPr>
            <p:blipFill>
              <a:blip r:embed="rId267"/>
              <a:stretch>
                <a:fillRect/>
              </a:stretch>
            </p:blipFill>
            <p:spPr>
              <a:xfrm rot="21045089">
                <a:off x="7945196" y="6188950"/>
                <a:ext cx="397800" cy="407083"/>
              </a:xfrm>
              <a:prstGeom prst="rect">
                <a:avLst/>
              </a:prstGeom>
            </p:spPr>
          </p:pic>
        </mc:Fallback>
      </mc:AlternateContent>
      <mc:AlternateContent xmlns:mc="http://schemas.openxmlformats.org/markup-compatibility/2006">
        <mc:Choice xmlns:p14="http://schemas.microsoft.com/office/powerpoint/2010/main" Requires="p14">
          <p:contentPart p14:bwMode="auto" r:id="rId268">
            <p14:nvContentPartPr>
              <p14:cNvPr id="404" name="Ink 403">
                <a:extLst>
                  <a:ext uri="{FF2B5EF4-FFF2-40B4-BE49-F238E27FC236}">
                    <a16:creationId xmlns:a16="http://schemas.microsoft.com/office/drawing/2014/main" id="{174A05E7-5B15-4BE7-BDBA-2A24CB4971E9}"/>
                  </a:ext>
                </a:extLst>
              </p14:cNvPr>
              <p14:cNvContentPartPr/>
              <p14:nvPr/>
            </p14:nvContentPartPr>
            <p14:xfrm rot="21045089">
              <a:off x="8276756" y="6344071"/>
              <a:ext cx="76680" cy="78120"/>
            </p14:xfrm>
          </p:contentPart>
        </mc:Choice>
        <mc:Fallback>
          <p:pic>
            <p:nvPicPr>
              <p:cNvPr id="404" name="Ink 403">
                <a:extLst>
                  <a:ext uri="{FF2B5EF4-FFF2-40B4-BE49-F238E27FC236}">
                    <a16:creationId xmlns:a16="http://schemas.microsoft.com/office/drawing/2014/main" id="{174A05E7-5B15-4BE7-BDBA-2A24CB4971E9}"/>
                  </a:ext>
                </a:extLst>
              </p:cNvPr>
              <p:cNvPicPr/>
              <p:nvPr/>
            </p:nvPicPr>
            <p:blipFill>
              <a:blip r:embed="rId269"/>
              <a:stretch>
                <a:fillRect/>
              </a:stretch>
            </p:blipFill>
            <p:spPr>
              <a:xfrm rot="21045089">
                <a:off x="8240586" y="6308071"/>
                <a:ext cx="148658" cy="149760"/>
              </a:xfrm>
              <a:prstGeom prst="rect">
                <a:avLst/>
              </a:prstGeom>
            </p:spPr>
          </p:pic>
        </mc:Fallback>
      </mc:AlternateContent>
      <mc:AlternateContent xmlns:mc="http://schemas.openxmlformats.org/markup-compatibility/2006">
        <mc:Choice xmlns:p14="http://schemas.microsoft.com/office/powerpoint/2010/main" Requires="p14">
          <p:contentPart p14:bwMode="auto" r:id="rId270">
            <p14:nvContentPartPr>
              <p14:cNvPr id="405" name="Ink 404">
                <a:extLst>
                  <a:ext uri="{FF2B5EF4-FFF2-40B4-BE49-F238E27FC236}">
                    <a16:creationId xmlns:a16="http://schemas.microsoft.com/office/drawing/2014/main" id="{D86DB6D1-02B7-45B3-B472-A6572ADF085E}"/>
                  </a:ext>
                </a:extLst>
              </p14:cNvPr>
              <p14:cNvContentPartPr/>
              <p14:nvPr/>
            </p14:nvContentPartPr>
            <p14:xfrm rot="21045089">
              <a:off x="8314916" y="6286831"/>
              <a:ext cx="13680" cy="73440"/>
            </p14:xfrm>
          </p:contentPart>
        </mc:Choice>
        <mc:Fallback>
          <p:pic>
            <p:nvPicPr>
              <p:cNvPr id="405" name="Ink 404">
                <a:extLst>
                  <a:ext uri="{FF2B5EF4-FFF2-40B4-BE49-F238E27FC236}">
                    <a16:creationId xmlns:a16="http://schemas.microsoft.com/office/drawing/2014/main" id="{D86DB6D1-02B7-45B3-B472-A6572ADF085E}"/>
                  </a:ext>
                </a:extLst>
              </p:cNvPr>
              <p:cNvPicPr/>
              <p:nvPr/>
            </p:nvPicPr>
            <p:blipFill>
              <a:blip r:embed="rId271"/>
              <a:stretch>
                <a:fillRect/>
              </a:stretch>
            </p:blipFill>
            <p:spPr>
              <a:xfrm rot="21045089">
                <a:off x="8278916" y="6250831"/>
                <a:ext cx="85320" cy="145080"/>
              </a:xfrm>
              <a:prstGeom prst="rect">
                <a:avLst/>
              </a:prstGeom>
            </p:spPr>
          </p:pic>
        </mc:Fallback>
      </mc:AlternateContent>
      <mc:AlternateContent xmlns:mc="http://schemas.openxmlformats.org/markup-compatibility/2006">
        <mc:Choice xmlns:p14="http://schemas.microsoft.com/office/powerpoint/2010/main" Requires="p14">
          <p:contentPart p14:bwMode="auto" r:id="rId272">
            <p14:nvContentPartPr>
              <p14:cNvPr id="406" name="Ink 405">
                <a:extLst>
                  <a:ext uri="{FF2B5EF4-FFF2-40B4-BE49-F238E27FC236}">
                    <a16:creationId xmlns:a16="http://schemas.microsoft.com/office/drawing/2014/main" id="{2C153809-6070-4020-9F4F-3C9026BAC36B}"/>
                  </a:ext>
                </a:extLst>
              </p14:cNvPr>
              <p14:cNvContentPartPr/>
              <p14:nvPr/>
            </p14:nvContentPartPr>
            <p14:xfrm rot="21045089">
              <a:off x="8648276" y="6271711"/>
              <a:ext cx="221400" cy="312480"/>
            </p14:xfrm>
          </p:contentPart>
        </mc:Choice>
        <mc:Fallback>
          <p:pic>
            <p:nvPicPr>
              <p:cNvPr id="406" name="Ink 405">
                <a:extLst>
                  <a:ext uri="{FF2B5EF4-FFF2-40B4-BE49-F238E27FC236}">
                    <a16:creationId xmlns:a16="http://schemas.microsoft.com/office/drawing/2014/main" id="{2C153809-6070-4020-9F4F-3C9026BAC36B}"/>
                  </a:ext>
                </a:extLst>
              </p:cNvPr>
              <p:cNvPicPr/>
              <p:nvPr/>
            </p:nvPicPr>
            <p:blipFill>
              <a:blip r:embed="rId273"/>
              <a:stretch>
                <a:fillRect/>
              </a:stretch>
            </p:blipFill>
            <p:spPr>
              <a:xfrm rot="21045089">
                <a:off x="8612334" y="6235711"/>
                <a:ext cx="292924" cy="384120"/>
              </a:xfrm>
              <a:prstGeom prst="rect">
                <a:avLst/>
              </a:prstGeom>
            </p:spPr>
          </p:pic>
        </mc:Fallback>
      </mc:AlternateContent>
      <mc:AlternateContent xmlns:mc="http://schemas.openxmlformats.org/markup-compatibility/2006">
        <mc:Choice xmlns:p14="http://schemas.microsoft.com/office/powerpoint/2010/main" Requires="p14">
          <p:contentPart p14:bwMode="auto" r:id="rId274">
            <p14:nvContentPartPr>
              <p14:cNvPr id="407" name="Ink 406">
                <a:extLst>
                  <a:ext uri="{FF2B5EF4-FFF2-40B4-BE49-F238E27FC236}">
                    <a16:creationId xmlns:a16="http://schemas.microsoft.com/office/drawing/2014/main" id="{E11FBF44-4367-418B-9358-327A97806A2D}"/>
                  </a:ext>
                </a:extLst>
              </p14:cNvPr>
              <p14:cNvContentPartPr/>
              <p14:nvPr/>
            </p14:nvContentPartPr>
            <p14:xfrm rot="21045089">
              <a:off x="8876156" y="6304831"/>
              <a:ext cx="62640" cy="145080"/>
            </p14:xfrm>
          </p:contentPart>
        </mc:Choice>
        <mc:Fallback>
          <p:pic>
            <p:nvPicPr>
              <p:cNvPr id="407" name="Ink 406">
                <a:extLst>
                  <a:ext uri="{FF2B5EF4-FFF2-40B4-BE49-F238E27FC236}">
                    <a16:creationId xmlns:a16="http://schemas.microsoft.com/office/drawing/2014/main" id="{E11FBF44-4367-418B-9358-327A97806A2D}"/>
                  </a:ext>
                </a:extLst>
              </p:cNvPr>
              <p:cNvPicPr/>
              <p:nvPr/>
            </p:nvPicPr>
            <p:blipFill>
              <a:blip r:embed="rId275"/>
              <a:stretch>
                <a:fillRect/>
              </a:stretch>
            </p:blipFill>
            <p:spPr>
              <a:xfrm rot="21045089">
                <a:off x="8840156" y="6268831"/>
                <a:ext cx="134280" cy="216720"/>
              </a:xfrm>
              <a:prstGeom prst="rect">
                <a:avLst/>
              </a:prstGeom>
            </p:spPr>
          </p:pic>
        </mc:Fallback>
      </mc:AlternateContent>
      <mc:AlternateContent xmlns:mc="http://schemas.openxmlformats.org/markup-compatibility/2006">
        <mc:Choice xmlns:p14="http://schemas.microsoft.com/office/powerpoint/2010/main" Requires="p14">
          <p:contentPart p14:bwMode="auto" r:id="rId276">
            <p14:nvContentPartPr>
              <p14:cNvPr id="408" name="Ink 407">
                <a:extLst>
                  <a:ext uri="{FF2B5EF4-FFF2-40B4-BE49-F238E27FC236}">
                    <a16:creationId xmlns:a16="http://schemas.microsoft.com/office/drawing/2014/main" id="{E2E876E3-CBD3-451D-A025-02F89339D2A9}"/>
                  </a:ext>
                </a:extLst>
              </p14:cNvPr>
              <p14:cNvContentPartPr/>
              <p14:nvPr/>
            </p14:nvContentPartPr>
            <p14:xfrm rot="21045089">
              <a:off x="8986676" y="6142111"/>
              <a:ext cx="14040" cy="11160"/>
            </p14:xfrm>
          </p:contentPart>
        </mc:Choice>
        <mc:Fallback>
          <p:pic>
            <p:nvPicPr>
              <p:cNvPr id="408" name="Ink 407">
                <a:extLst>
                  <a:ext uri="{FF2B5EF4-FFF2-40B4-BE49-F238E27FC236}">
                    <a16:creationId xmlns:a16="http://schemas.microsoft.com/office/drawing/2014/main" id="{E2E876E3-CBD3-451D-A025-02F89339D2A9}"/>
                  </a:ext>
                </a:extLst>
              </p:cNvPr>
              <p:cNvPicPr/>
              <p:nvPr/>
            </p:nvPicPr>
            <p:blipFill>
              <a:blip r:embed="rId277"/>
              <a:stretch>
                <a:fillRect/>
              </a:stretch>
            </p:blipFill>
            <p:spPr>
              <a:xfrm rot="21045089">
                <a:off x="8949729" y="6106111"/>
                <a:ext cx="87565" cy="82800"/>
              </a:xfrm>
              <a:prstGeom prst="rect">
                <a:avLst/>
              </a:prstGeom>
            </p:spPr>
          </p:pic>
        </mc:Fallback>
      </mc:AlternateContent>
      <mc:AlternateContent xmlns:mc="http://schemas.openxmlformats.org/markup-compatibility/2006">
        <mc:Choice xmlns:p14="http://schemas.microsoft.com/office/powerpoint/2010/main" Requires="p14">
          <p:contentPart p14:bwMode="auto" r:id="rId278">
            <p14:nvContentPartPr>
              <p14:cNvPr id="409" name="Ink 408">
                <a:extLst>
                  <a:ext uri="{FF2B5EF4-FFF2-40B4-BE49-F238E27FC236}">
                    <a16:creationId xmlns:a16="http://schemas.microsoft.com/office/drawing/2014/main" id="{A35E3C29-F237-44EB-9D8E-1E299F6CE464}"/>
                  </a:ext>
                </a:extLst>
              </p14:cNvPr>
              <p14:cNvContentPartPr/>
              <p14:nvPr/>
            </p14:nvContentPartPr>
            <p14:xfrm rot="21045089">
              <a:off x="8980196" y="6328591"/>
              <a:ext cx="96840" cy="146880"/>
            </p14:xfrm>
          </p:contentPart>
        </mc:Choice>
        <mc:Fallback>
          <p:pic>
            <p:nvPicPr>
              <p:cNvPr id="409" name="Ink 408">
                <a:extLst>
                  <a:ext uri="{FF2B5EF4-FFF2-40B4-BE49-F238E27FC236}">
                    <a16:creationId xmlns:a16="http://schemas.microsoft.com/office/drawing/2014/main" id="{A35E3C29-F237-44EB-9D8E-1E299F6CE464}"/>
                  </a:ext>
                </a:extLst>
              </p:cNvPr>
              <p:cNvPicPr/>
              <p:nvPr/>
            </p:nvPicPr>
            <p:blipFill>
              <a:blip r:embed="rId279"/>
              <a:stretch>
                <a:fillRect/>
              </a:stretch>
            </p:blipFill>
            <p:spPr>
              <a:xfrm rot="21045089">
                <a:off x="8944196" y="6292503"/>
                <a:ext cx="168480" cy="218696"/>
              </a:xfrm>
              <a:prstGeom prst="rect">
                <a:avLst/>
              </a:prstGeom>
            </p:spPr>
          </p:pic>
        </mc:Fallback>
      </mc:AlternateContent>
      <mc:AlternateContent xmlns:mc="http://schemas.openxmlformats.org/markup-compatibility/2006">
        <mc:Choice xmlns:p14="http://schemas.microsoft.com/office/powerpoint/2010/main" Requires="p14">
          <p:contentPart p14:bwMode="auto" r:id="rId280">
            <p14:nvContentPartPr>
              <p14:cNvPr id="410" name="Ink 409">
                <a:extLst>
                  <a:ext uri="{FF2B5EF4-FFF2-40B4-BE49-F238E27FC236}">
                    <a16:creationId xmlns:a16="http://schemas.microsoft.com/office/drawing/2014/main" id="{DE41189A-CD38-49AE-B4DD-56FB6714E917}"/>
                  </a:ext>
                </a:extLst>
              </p14:cNvPr>
              <p14:cNvContentPartPr/>
              <p14:nvPr/>
            </p14:nvContentPartPr>
            <p14:xfrm rot="21045089">
              <a:off x="9123836" y="6282151"/>
              <a:ext cx="252360" cy="206640"/>
            </p14:xfrm>
          </p:contentPart>
        </mc:Choice>
        <mc:Fallback>
          <p:pic>
            <p:nvPicPr>
              <p:cNvPr id="410" name="Ink 409">
                <a:extLst>
                  <a:ext uri="{FF2B5EF4-FFF2-40B4-BE49-F238E27FC236}">
                    <a16:creationId xmlns:a16="http://schemas.microsoft.com/office/drawing/2014/main" id="{DE41189A-CD38-49AE-B4DD-56FB6714E917}"/>
                  </a:ext>
                </a:extLst>
              </p:cNvPr>
              <p:cNvPicPr/>
              <p:nvPr/>
            </p:nvPicPr>
            <p:blipFill>
              <a:blip r:embed="rId281"/>
              <a:stretch>
                <a:fillRect/>
              </a:stretch>
            </p:blipFill>
            <p:spPr>
              <a:xfrm rot="21045089">
                <a:off x="9087785" y="6246088"/>
                <a:ext cx="324102" cy="278405"/>
              </a:xfrm>
              <a:prstGeom prst="rect">
                <a:avLst/>
              </a:prstGeom>
            </p:spPr>
          </p:pic>
        </mc:Fallback>
      </mc:AlternateContent>
    </p:spTree>
    <p:extLst>
      <p:ext uri="{BB962C8B-B14F-4D97-AF65-F5344CB8AC3E}">
        <p14:creationId xmlns:p14="http://schemas.microsoft.com/office/powerpoint/2010/main" val="328388667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85</a:t>
            </a:fld>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1" y="1371600"/>
            <a:ext cx="8056151"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014948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a:solidFill>
            <a:schemeClr val="bg1"/>
          </a:solidFill>
        </p:spPr>
        <p:txBody>
          <a:bodyPr>
            <a:normAutofit/>
          </a:bodyPr>
          <a:lstStyle/>
          <a:p>
            <a:r>
              <a:rPr lang="en-US" sz="4000" b="1" dirty="0"/>
              <a:t>ASTM D 86 and EFV Conversions</a:t>
            </a:r>
          </a:p>
        </p:txBody>
      </p:sp>
      <p:sp>
        <p:nvSpPr>
          <p:cNvPr id="3" name="Content Placeholder 2"/>
          <p:cNvSpPr>
            <a:spLocks noGrp="1"/>
          </p:cNvSpPr>
          <p:nvPr>
            <p:ph idx="1"/>
          </p:nvPr>
        </p:nvSpPr>
        <p:spPr>
          <a:xfrm>
            <a:off x="1524000" y="1066801"/>
            <a:ext cx="8991600" cy="2209800"/>
          </a:xfrm>
        </p:spPr>
        <p:txBody>
          <a:bodyPr/>
          <a:lstStyle/>
          <a:p>
            <a:pPr marL="0" indent="0" algn="ctr">
              <a:buNone/>
            </a:pPr>
            <a:r>
              <a:rPr lang="pt-BR" dirty="0"/>
              <a:t>EFV = a(ASTM D 86)</a:t>
            </a:r>
            <a:r>
              <a:rPr lang="pt-BR" baseline="30000" dirty="0"/>
              <a:t>b</a:t>
            </a:r>
            <a:r>
              <a:rPr lang="pt-BR" dirty="0"/>
              <a:t>(SG)</a:t>
            </a:r>
            <a:r>
              <a:rPr lang="pt-BR" baseline="30000" dirty="0"/>
              <a:t>c</a:t>
            </a:r>
          </a:p>
          <a:p>
            <a:pPr marL="0" indent="0" algn="ctr">
              <a:buNone/>
            </a:pPr>
            <a:endParaRPr lang="pt-BR" baseline="30000" dirty="0"/>
          </a:p>
          <a:p>
            <a:pPr marL="0" indent="0">
              <a:buNone/>
            </a:pPr>
            <a:r>
              <a:rPr lang="en-US" dirty="0"/>
              <a:t>where constants a, b, and c were obtained from more than 300 data points and are given in Table 3.3</a:t>
            </a:r>
          </a:p>
        </p:txBody>
      </p:sp>
      <p:sp>
        <p:nvSpPr>
          <p:cNvPr id="4" name="Slide Number Placeholder 3"/>
          <p:cNvSpPr>
            <a:spLocks noGrp="1"/>
          </p:cNvSpPr>
          <p:nvPr>
            <p:ph type="sldNum" sz="quarter" idx="12"/>
          </p:nvPr>
        </p:nvSpPr>
        <p:spPr/>
        <p:txBody>
          <a:bodyPr/>
          <a:lstStyle/>
          <a:p>
            <a:fld id="{B6F15528-21DE-4FAA-801E-634DDDAF4B2B}" type="slidenum">
              <a:rPr lang="en-US" smtClean="0"/>
              <a:pPr/>
              <a:t>86</a:t>
            </a:fld>
            <a:endParaRPr lang="en-US"/>
          </a:p>
        </p:txBody>
      </p:sp>
      <p:sp>
        <p:nvSpPr>
          <p:cNvPr id="5" name="Rectangle 4"/>
          <p:cNvSpPr/>
          <p:nvPr/>
        </p:nvSpPr>
        <p:spPr>
          <a:xfrm>
            <a:off x="1752600" y="6096000"/>
            <a:ext cx="4110356" cy="369332"/>
          </a:xfrm>
          <a:prstGeom prst="rect">
            <a:avLst/>
          </a:prstGeom>
        </p:spPr>
        <p:txBody>
          <a:bodyPr wrap="none">
            <a:spAutoFit/>
          </a:bodyPr>
          <a:lstStyle/>
          <a:p>
            <a:r>
              <a:rPr lang="en-US" dirty="0"/>
              <a:t>average absolute deviation (AAD) of 6°C</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3124200"/>
            <a:ext cx="577823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00" y="1137250"/>
            <a:ext cx="685800" cy="310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87874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5782" y="9659"/>
            <a:ext cx="8229600" cy="792162"/>
          </a:xfrm>
          <a:solidFill>
            <a:schemeClr val="bg1"/>
          </a:solidFill>
        </p:spPr>
        <p:txBody>
          <a:bodyPr>
            <a:normAutofit/>
          </a:bodyPr>
          <a:lstStyle/>
          <a:p>
            <a:r>
              <a:rPr lang="en-US" sz="4000" dirty="0">
                <a:solidFill>
                  <a:schemeClr val="accent4">
                    <a:lumMod val="75000"/>
                  </a:schemeClr>
                </a:solidFill>
              </a:rPr>
              <a:t>Specific gravity estimation</a:t>
            </a:r>
          </a:p>
        </p:txBody>
      </p:sp>
      <p:sp>
        <p:nvSpPr>
          <p:cNvPr id="3" name="Content Placeholder 2"/>
          <p:cNvSpPr>
            <a:spLocks noGrp="1"/>
          </p:cNvSpPr>
          <p:nvPr>
            <p:ph idx="1"/>
          </p:nvPr>
        </p:nvSpPr>
        <p:spPr>
          <a:xfrm>
            <a:off x="1925782" y="762001"/>
            <a:ext cx="8513618" cy="4525963"/>
          </a:xfrm>
        </p:spPr>
        <p:txBody>
          <a:bodyPr>
            <a:normAutofit/>
          </a:bodyPr>
          <a:lstStyle/>
          <a:p>
            <a:pPr marL="0" indent="0">
              <a:buNone/>
            </a:pPr>
            <a:r>
              <a:rPr lang="en-US" sz="2400" dirty="0"/>
              <a:t>In using these equations if specific gravity of a fraction is not available, it may be estimated from available distillation curves at 10% and 50% points as given by the following equation: </a:t>
            </a:r>
          </a:p>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87</a:t>
            </a:fld>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799" y="2147951"/>
            <a:ext cx="2327564"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617496" y="3276601"/>
            <a:ext cx="8745705" cy="1015663"/>
          </a:xfrm>
          <a:prstGeom prst="rect">
            <a:avLst/>
          </a:prstGeom>
        </p:spPr>
        <p:txBody>
          <a:bodyPr wrap="square">
            <a:spAutoFit/>
          </a:bodyPr>
          <a:lstStyle/>
          <a:p>
            <a:r>
              <a:rPr lang="en-US" sz="2000" dirty="0"/>
              <a:t>Where, constants a, b, and c for the three types of distillation data, namely, ASTM D 86, TBP, and EFV, are given in Table 3.4. Temperatures at 10 and 50% are both in Kelvin. </a:t>
            </a: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6659" y="4267200"/>
            <a:ext cx="9067847"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1600" y="2247900"/>
            <a:ext cx="685800" cy="26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ate Placeholder 4">
            <a:extLst>
              <a:ext uri="{FF2B5EF4-FFF2-40B4-BE49-F238E27FC236}">
                <a16:creationId xmlns:a16="http://schemas.microsoft.com/office/drawing/2014/main" id="{7776C8A5-BB6A-4215-9A3C-9E74EFB5F12B}"/>
              </a:ext>
            </a:extLst>
          </p:cNvPr>
          <p:cNvSpPr>
            <a:spLocks noGrp="1"/>
          </p:cNvSpPr>
          <p:nvPr>
            <p:ph type="dt" sz="half" idx="10"/>
          </p:nvPr>
        </p:nvSpPr>
        <p:spPr/>
        <p:txBody>
          <a:bodyPr/>
          <a:lstStyle/>
          <a:p>
            <a:fld id="{1C75CB60-23C6-4D00-A3C0-8B695B7E7CF8}" type="datetime1">
              <a:rPr lang="en-US" smtClean="0"/>
              <a:t>3/10/2026</a:t>
            </a:fld>
            <a:endParaRPr lang="en-US" dirty="0"/>
          </a:p>
        </p:txBody>
      </p:sp>
    </p:spTree>
    <p:extLst>
      <p:ext uri="{BB962C8B-B14F-4D97-AF65-F5344CB8AC3E}">
        <p14:creationId xmlns:p14="http://schemas.microsoft.com/office/powerpoint/2010/main" val="111369563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
            <a:ext cx="8648968" cy="838200"/>
          </a:xfrm>
          <a:solidFill>
            <a:schemeClr val="bg1"/>
          </a:solidFill>
        </p:spPr>
        <p:txBody>
          <a:bodyPr/>
          <a:lstStyle/>
          <a:p>
            <a:r>
              <a:rPr lang="en-US" dirty="0" err="1">
                <a:solidFill>
                  <a:schemeClr val="accent4">
                    <a:lumMod val="75000"/>
                  </a:schemeClr>
                </a:solidFill>
              </a:rPr>
              <a:t>Daubert's</a:t>
            </a:r>
            <a:r>
              <a:rPr lang="en-US" dirty="0">
                <a:solidFill>
                  <a:schemeClr val="accent4">
                    <a:lumMod val="75000"/>
                  </a:schemeClr>
                </a:solidFill>
              </a:rPr>
              <a:t> Method </a:t>
            </a:r>
          </a:p>
        </p:txBody>
      </p:sp>
      <p:sp>
        <p:nvSpPr>
          <p:cNvPr id="3" name="Content Placeholder 2"/>
          <p:cNvSpPr>
            <a:spLocks noGrp="1"/>
          </p:cNvSpPr>
          <p:nvPr>
            <p:ph idx="1"/>
          </p:nvPr>
        </p:nvSpPr>
        <p:spPr>
          <a:xfrm>
            <a:off x="1600200" y="914401"/>
            <a:ext cx="9067800" cy="3932521"/>
          </a:xfrm>
        </p:spPr>
        <p:txBody>
          <a:bodyPr>
            <a:normAutofit/>
          </a:bodyPr>
          <a:lstStyle/>
          <a:p>
            <a:r>
              <a:rPr lang="en-US" sz="2400" dirty="0"/>
              <a:t>In these methods, first conversion should be made at 50% point and then the difference between two cut points are correlated in a form similar to Eq. (3.14).</a:t>
            </a:r>
          </a:p>
          <a:p>
            <a:r>
              <a:rPr lang="en-US" sz="2400" dirty="0"/>
              <a:t>ASTM  and  TBP  Conversion-The following  equation is used to convert an ASTM D 86 distillation at 50% point temperature to a TBP distillation 50% point temperature. </a:t>
            </a:r>
          </a:p>
        </p:txBody>
      </p:sp>
      <p:sp>
        <p:nvSpPr>
          <p:cNvPr id="4" name="Slide Number Placeholder 3"/>
          <p:cNvSpPr>
            <a:spLocks noGrp="1"/>
          </p:cNvSpPr>
          <p:nvPr>
            <p:ph type="sldNum" sz="quarter" idx="12"/>
          </p:nvPr>
        </p:nvSpPr>
        <p:spPr/>
        <p:txBody>
          <a:bodyPr/>
          <a:lstStyle/>
          <a:p>
            <a:fld id="{B6F15528-21DE-4FAA-801E-634DDDAF4B2B}" type="slidenum">
              <a:rPr lang="en-US" smtClean="0"/>
              <a:pPr/>
              <a:t>88</a:t>
            </a:fld>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352801"/>
            <a:ext cx="7239000" cy="485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8045" y="3490842"/>
            <a:ext cx="552450"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638568" y="3923591"/>
            <a:ext cx="8839200" cy="923330"/>
          </a:xfrm>
          <a:prstGeom prst="rect">
            <a:avLst/>
          </a:prstGeom>
        </p:spPr>
        <p:txBody>
          <a:bodyPr wrap="square">
            <a:spAutoFit/>
          </a:bodyPr>
          <a:lstStyle/>
          <a:p>
            <a:pPr marL="285750" indent="-285750">
              <a:buFont typeface="Arial" pitchFamily="34" charset="0"/>
              <a:buChar char="•"/>
            </a:pPr>
            <a:r>
              <a:rPr lang="en-US" dirty="0"/>
              <a:t>where ASTM (50%) and TBP (50%) are temperatures at 50% volume distilled in kelvin. </a:t>
            </a:r>
          </a:p>
          <a:p>
            <a:pPr marL="285750" indent="-285750">
              <a:buFont typeface="Arial" pitchFamily="34" charset="0"/>
              <a:buChar char="•"/>
            </a:pPr>
            <a:r>
              <a:rPr lang="en-US" dirty="0"/>
              <a:t>Equation (3.20) can also be used  in a reverse form to estimate ASTM from TBP. </a:t>
            </a:r>
          </a:p>
          <a:p>
            <a:pPr marL="285750" indent="-285750">
              <a:buFont typeface="Arial" pitchFamily="34" charset="0"/>
              <a:buChar char="•"/>
            </a:pPr>
            <a:r>
              <a:rPr lang="en-US" dirty="0"/>
              <a:t>The following equation is used to determine the difference between two cut points</a:t>
            </a: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4846921"/>
            <a:ext cx="1157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25318" y="4818347"/>
            <a:ext cx="552450"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94653" y="5229224"/>
            <a:ext cx="5492907" cy="162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274320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868362"/>
          </a:xfrm>
          <a:solidFill>
            <a:schemeClr val="bg1"/>
          </a:solidFill>
        </p:spPr>
        <p:txBody>
          <a:bodyPr>
            <a:normAutofit/>
          </a:bodyPr>
          <a:lstStyle/>
          <a:p>
            <a:r>
              <a:rPr lang="en-US" sz="3800" b="1" dirty="0">
                <a:solidFill>
                  <a:schemeClr val="accent4">
                    <a:lumMod val="75000"/>
                  </a:schemeClr>
                </a:solidFill>
              </a:rPr>
              <a:t>Correlation constants for Eq. (3.21). </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89</a:t>
            </a:fld>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600200"/>
            <a:ext cx="841375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mc:Choice xmlns:p14="http://schemas.microsoft.com/office/powerpoint/2010/main" Requires="p14">
          <p:contentPart p14:bwMode="auto" r:id="rId3">
            <p14:nvContentPartPr>
              <p14:cNvPr id="5" name="Ink 4">
                <a:extLst>
                  <a:ext uri="{FF2B5EF4-FFF2-40B4-BE49-F238E27FC236}">
                    <a16:creationId xmlns:a16="http://schemas.microsoft.com/office/drawing/2014/main" id="{A87C3FFB-D925-450F-A17B-9F5FD81580DC}"/>
                  </a:ext>
                </a:extLst>
              </p14:cNvPr>
              <p14:cNvContentPartPr/>
              <p14:nvPr/>
            </p14:nvContentPartPr>
            <p14:xfrm>
              <a:off x="-1046788" y="1799833"/>
              <a:ext cx="61920" cy="11880"/>
            </p14:xfrm>
          </p:contentPart>
        </mc:Choice>
        <mc:Fallback>
          <p:pic>
            <p:nvPicPr>
              <p:cNvPr id="5" name="Ink 4">
                <a:extLst>
                  <a:ext uri="{FF2B5EF4-FFF2-40B4-BE49-F238E27FC236}">
                    <a16:creationId xmlns:a16="http://schemas.microsoft.com/office/drawing/2014/main" id="{A87C3FFB-D925-450F-A17B-9F5FD81580DC}"/>
                  </a:ext>
                </a:extLst>
              </p:cNvPr>
              <p:cNvPicPr/>
              <p:nvPr/>
            </p:nvPicPr>
            <p:blipFill>
              <a:blip r:embed="rId4"/>
              <a:stretch>
                <a:fillRect/>
              </a:stretch>
            </p:blipFill>
            <p:spPr>
              <a:xfrm>
                <a:off x="-1055788" y="1790833"/>
                <a:ext cx="79560" cy="29520"/>
              </a:xfrm>
              <a:prstGeom prst="rect">
                <a:avLst/>
              </a:prstGeom>
            </p:spPr>
          </p:pic>
        </mc:Fallback>
      </mc:AlternateContent>
    </p:spTree>
    <p:extLst>
      <p:ext uri="{BB962C8B-B14F-4D97-AF65-F5344CB8AC3E}">
        <p14:creationId xmlns:p14="http://schemas.microsoft.com/office/powerpoint/2010/main" val="9743145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2152650" y="365126"/>
            <a:ext cx="7886700" cy="1325563"/>
          </a:xfrm>
          <a:prstGeom prst="rect">
            <a:avLst/>
          </a:prstGeom>
        </p:spPr>
        <p:txBody>
          <a:bodyPr vert="horz" lIns="91440" tIns="45720" rIns="91440" bIns="45720" numCol="1" rtlCol="0" anchor="ctr" anchorCtr="0" compatLnSpc="1">
            <a:prstTxWarp prst="textNoShape">
              <a:avLst/>
            </a:prstTxWarp>
            <a:normAutofit/>
          </a:bodyPr>
          <a:lstStyle/>
          <a:p>
            <a:pPr>
              <a:lnSpc>
                <a:spcPct val="90000"/>
              </a:lnSpc>
              <a:spcBef>
                <a:spcPct val="0"/>
              </a:spcBef>
              <a:spcAft>
                <a:spcPts val="600"/>
              </a:spcAft>
            </a:pPr>
            <a:r>
              <a:rPr lang="en-US" sz="4300" b="1">
                <a:latin typeface="+mj-lt"/>
                <a:ea typeface="+mj-ea"/>
                <a:cs typeface="+mj-cs"/>
              </a:rPr>
              <a:t>CRUDE OIL EXPLORATION HISTORY OF INDIA </a:t>
            </a:r>
          </a:p>
        </p:txBody>
      </p:sp>
      <p:sp>
        <p:nvSpPr>
          <p:cNvPr id="10243" name="Rectangle 5"/>
          <p:cNvSpPr>
            <a:spLocks noGrp="1" noChangeArrowheads="1"/>
          </p:cNvSpPr>
          <p:nvPr>
            <p:ph type="body" idx="1"/>
          </p:nvPr>
        </p:nvSpPr>
        <p:spPr>
          <a:xfrm>
            <a:off x="2152650" y="1929384"/>
            <a:ext cx="7886700" cy="4251960"/>
          </a:xfrm>
        </p:spPr>
        <p:txBody>
          <a:bodyPr vert="horz" lIns="91440" tIns="45720" rIns="91440" bIns="45720" rtlCol="0">
            <a:normAutofit/>
          </a:bodyPr>
          <a:lstStyle/>
          <a:p>
            <a:r>
              <a:rPr lang="en-US" sz="1900"/>
              <a:t>Prior to drilling of Digboi # 1, a number of shallow wells were drilled in Makum-Namdang area based on the geological work and oil seepages carried out by B.Medlicott of GSI</a:t>
            </a:r>
          </a:p>
          <a:p>
            <a:r>
              <a:rPr lang="en-US" sz="1900"/>
              <a:t>In 1899, a new company was promoted and named as Assam Oil Company (AOC) </a:t>
            </a:r>
          </a:p>
          <a:p>
            <a:r>
              <a:rPr lang="en-US" sz="1900"/>
              <a:t>In 1901 Digboi Refinery was Commissioned </a:t>
            </a:r>
          </a:p>
          <a:p>
            <a:r>
              <a:rPr lang="en-US" sz="1900"/>
              <a:t>Digboi field was passed onto Burmah Oil Company in 1921, by this time 80 wells were completed with average production of 350 bopd.</a:t>
            </a:r>
          </a:p>
          <a:p>
            <a:pPr marL="0"/>
            <a:endParaRPr lang="en-US" sz="1900" b="1"/>
          </a:p>
          <a:p>
            <a:pPr marL="0"/>
            <a:r>
              <a:rPr lang="en-US" sz="1900" b="1"/>
              <a:t>**one barrel</a:t>
            </a:r>
            <a:r>
              <a:rPr lang="en-US" sz="1900"/>
              <a:t> is exactly 158.987294928 </a:t>
            </a:r>
            <a:r>
              <a:rPr lang="en-US" sz="1900" b="1"/>
              <a:t>litres</a:t>
            </a:r>
            <a:r>
              <a:rPr lang="en-US" sz="1900"/>
              <a:t>.</a:t>
            </a:r>
          </a:p>
        </p:txBody>
      </p:sp>
      <p:sp>
        <p:nvSpPr>
          <p:cNvPr id="3" name="Slide Number Placeholder 2">
            <a:extLst>
              <a:ext uri="{FF2B5EF4-FFF2-40B4-BE49-F238E27FC236}">
                <a16:creationId xmlns:a16="http://schemas.microsoft.com/office/drawing/2014/main" id="{0067E913-B8F7-4E9A-9898-255D8F7B2CC7}"/>
              </a:ext>
            </a:extLst>
          </p:cNvPr>
          <p:cNvSpPr>
            <a:spLocks noGrp="1"/>
          </p:cNvSpPr>
          <p:nvPr>
            <p:ph type="sldNum" sz="quarter" idx="12"/>
          </p:nvPr>
        </p:nvSpPr>
        <p:spPr>
          <a:xfrm>
            <a:off x="7981950" y="6356351"/>
            <a:ext cx="2057400" cy="365125"/>
          </a:xfrm>
        </p:spPr>
        <p:txBody>
          <a:bodyPr vert="horz" lIns="91440" tIns="45720" rIns="91440" bIns="45720" rtlCol="0" anchor="ctr">
            <a:normAutofit/>
          </a:bodyPr>
          <a:lstStyle/>
          <a:p>
            <a:pPr>
              <a:spcAft>
                <a:spcPts val="600"/>
              </a:spcAft>
            </a:pPr>
            <a:fld id="{B6F15528-21DE-4FAA-801E-634DDDAF4B2B}" type="slidenum">
              <a:rPr lang="en-US" smtClean="0"/>
              <a:pPr>
                <a:spcAft>
                  <a:spcPts val="600"/>
                </a:spcAft>
              </a:pPr>
              <a:t>9</a:t>
            </a:fld>
            <a:endParaRPr lang="en-US"/>
          </a:p>
        </p:txBody>
      </p:sp>
    </p:spTree>
    <p:extLst>
      <p:ext uri="{BB962C8B-B14F-4D97-AF65-F5344CB8AC3E}">
        <p14:creationId xmlns:p14="http://schemas.microsoft.com/office/powerpoint/2010/main" val="1328985284"/>
      </p:ext>
    </p:extLst>
  </p:cSld>
  <p:clrMapOvr>
    <a:masterClrMapping/>
  </p:clrMapOvr>
  <p:transition spd="slow"/>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2600" y="222050"/>
            <a:ext cx="8763000" cy="4525963"/>
          </a:xfrm>
        </p:spPr>
        <p:txBody>
          <a:bodyPr>
            <a:normAutofit/>
          </a:bodyPr>
          <a:lstStyle/>
          <a:p>
            <a:r>
              <a:rPr lang="en-US" sz="2600" dirty="0"/>
              <a:t>To determine the  true  boiling point temperature  at any percent distilled, calculation should begin with 50% TBP temperature and addition or subtraction of the proper temperature difference </a:t>
            </a:r>
            <a:r>
              <a:rPr lang="en-US" sz="2600" i="1" dirty="0"/>
              <a:t>Y</a:t>
            </a:r>
            <a:r>
              <a:rPr lang="en-US" sz="2600" i="1" baseline="-25000" dirty="0"/>
              <a:t>i</a:t>
            </a:r>
            <a:endParaRPr lang="en-US" sz="2600"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90</a:t>
            </a:fld>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1" y="1981200"/>
            <a:ext cx="4907471"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5401" y="3012047"/>
            <a:ext cx="935689" cy="376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061692" y="4572000"/>
            <a:ext cx="8301508" cy="2308324"/>
          </a:xfrm>
          <a:prstGeom prst="rect">
            <a:avLst/>
          </a:prstGeom>
        </p:spPr>
        <p:txBody>
          <a:bodyPr wrap="square">
            <a:spAutoFit/>
          </a:bodyPr>
          <a:lstStyle/>
          <a:p>
            <a:pPr marL="285750" indent="-285750">
              <a:buFont typeface="Arial" pitchFamily="34" charset="0"/>
              <a:buChar char="•"/>
            </a:pPr>
            <a:r>
              <a:rPr lang="en-US" dirty="0"/>
              <a:t>This method was developed based on samples with ASTM 50% point temperature of less than 250°C  (480°F but it is recommended for extrapolation up to fractions with ASTM 50% temperature of 315°C  (600°F  as suggested by the API.)</a:t>
            </a:r>
          </a:p>
          <a:p>
            <a:pPr marL="285750" indent="-285750">
              <a:buFont typeface="Arial" pitchFamily="34" charset="0"/>
              <a:buChar char="•"/>
            </a:pPr>
            <a:r>
              <a:rPr lang="en-US" dirty="0"/>
              <a:t>Average absolute deviation for this method as reported by the API-TDB is about 4.6°C  for some 70 samples. </a:t>
            </a:r>
          </a:p>
          <a:p>
            <a:pPr marL="285750" indent="-285750">
              <a:buFont typeface="Arial" pitchFamily="34" charset="0"/>
              <a:buChar char="•"/>
            </a:pPr>
            <a:r>
              <a:rPr lang="en-US" dirty="0"/>
              <a:t>Predicted TBP at 0 and 100% are the least accurate values followed by values at 10% and 90% points.</a:t>
            </a:r>
          </a:p>
        </p:txBody>
      </p:sp>
    </p:spTree>
    <p:extLst>
      <p:ext uri="{BB962C8B-B14F-4D97-AF65-F5344CB8AC3E}">
        <p14:creationId xmlns:p14="http://schemas.microsoft.com/office/powerpoint/2010/main" val="228190060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215FBDC-FB00-4270-A549-844EB15F8A57}"/>
              </a:ext>
            </a:extLst>
          </p:cNvPr>
          <p:cNvSpPr>
            <a:spLocks noGrp="1"/>
          </p:cNvSpPr>
          <p:nvPr>
            <p:ph type="sldNum" sz="quarter" idx="12"/>
          </p:nvPr>
        </p:nvSpPr>
        <p:spPr/>
        <p:txBody>
          <a:bodyPr/>
          <a:lstStyle/>
          <a:p>
            <a:fld id="{B6F15528-21DE-4FAA-801E-634DDDAF4B2B}" type="slidenum">
              <a:rPr lang="en-US" smtClean="0"/>
              <a:pPr/>
              <a:t>91</a:t>
            </a:fld>
            <a:endParaRPr lang="en-US"/>
          </a:p>
        </p:txBody>
      </p:sp>
      <mc:AlternateContent xmlns:mc="http://schemas.openxmlformats.org/markup-compatibility/2006">
        <mc:Choice xmlns:p14="http://schemas.microsoft.com/office/powerpoint/2010/main" Requires="p14">
          <p:contentPart p14:bwMode="auto" r:id="rId2">
            <p14:nvContentPartPr>
              <p14:cNvPr id="71" name="Ink 70">
                <a:extLst>
                  <a:ext uri="{FF2B5EF4-FFF2-40B4-BE49-F238E27FC236}">
                    <a16:creationId xmlns:a16="http://schemas.microsoft.com/office/drawing/2014/main" id="{EB380F77-A440-4606-A852-1082F4D7AB94}"/>
                  </a:ext>
                </a:extLst>
              </p14:cNvPr>
              <p14:cNvContentPartPr/>
              <p14:nvPr/>
            </p14:nvContentPartPr>
            <p14:xfrm>
              <a:off x="4404812" y="2000922"/>
              <a:ext cx="163800" cy="24120"/>
            </p14:xfrm>
          </p:contentPart>
        </mc:Choice>
        <mc:Fallback>
          <p:pic>
            <p:nvPicPr>
              <p:cNvPr id="71" name="Ink 70">
                <a:extLst>
                  <a:ext uri="{FF2B5EF4-FFF2-40B4-BE49-F238E27FC236}">
                    <a16:creationId xmlns:a16="http://schemas.microsoft.com/office/drawing/2014/main" id="{EB380F77-A440-4606-A852-1082F4D7AB94}"/>
                  </a:ext>
                </a:extLst>
              </p:cNvPr>
              <p:cNvPicPr/>
              <p:nvPr/>
            </p:nvPicPr>
            <p:blipFill>
              <a:blip r:embed="rId3"/>
              <a:stretch>
                <a:fillRect/>
              </a:stretch>
            </p:blipFill>
            <p:spPr>
              <a:xfrm>
                <a:off x="4395812" y="1991922"/>
                <a:ext cx="181440" cy="41760"/>
              </a:xfrm>
              <a:prstGeom prst="rect">
                <a:avLst/>
              </a:prstGeom>
            </p:spPr>
          </p:pic>
        </mc:Fallback>
      </mc:AlternateContent>
      <mc:AlternateContent xmlns:mc="http://schemas.openxmlformats.org/markup-compatibility/2006">
        <mc:Choice xmlns:p14="http://schemas.microsoft.com/office/powerpoint/2010/main" Requires="p14">
          <p:contentPart p14:bwMode="auto" r:id="rId4">
            <p14:nvContentPartPr>
              <p14:cNvPr id="72" name="Ink 71">
                <a:extLst>
                  <a:ext uri="{FF2B5EF4-FFF2-40B4-BE49-F238E27FC236}">
                    <a16:creationId xmlns:a16="http://schemas.microsoft.com/office/drawing/2014/main" id="{2167037B-AE48-4911-A844-11252BB94193}"/>
                  </a:ext>
                </a:extLst>
              </p14:cNvPr>
              <p14:cNvContentPartPr/>
              <p14:nvPr/>
            </p14:nvContentPartPr>
            <p14:xfrm>
              <a:off x="4374572" y="2436522"/>
              <a:ext cx="110160" cy="7560"/>
            </p14:xfrm>
          </p:contentPart>
        </mc:Choice>
        <mc:Fallback>
          <p:pic>
            <p:nvPicPr>
              <p:cNvPr id="72" name="Ink 71">
                <a:extLst>
                  <a:ext uri="{FF2B5EF4-FFF2-40B4-BE49-F238E27FC236}">
                    <a16:creationId xmlns:a16="http://schemas.microsoft.com/office/drawing/2014/main" id="{2167037B-AE48-4911-A844-11252BB94193}"/>
                  </a:ext>
                </a:extLst>
              </p:cNvPr>
              <p:cNvPicPr/>
              <p:nvPr/>
            </p:nvPicPr>
            <p:blipFill>
              <a:blip r:embed="rId5"/>
              <a:stretch>
                <a:fillRect/>
              </a:stretch>
            </p:blipFill>
            <p:spPr>
              <a:xfrm>
                <a:off x="4365572" y="2427931"/>
                <a:ext cx="127800" cy="24398"/>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73" name="Ink 72">
                <a:extLst>
                  <a:ext uri="{FF2B5EF4-FFF2-40B4-BE49-F238E27FC236}">
                    <a16:creationId xmlns:a16="http://schemas.microsoft.com/office/drawing/2014/main" id="{E567161E-B2FB-48A5-9C59-EFD5D546EF65}"/>
                  </a:ext>
                </a:extLst>
              </p14:cNvPr>
              <p14:cNvContentPartPr/>
              <p14:nvPr/>
            </p14:nvContentPartPr>
            <p14:xfrm>
              <a:off x="4442252" y="2900562"/>
              <a:ext cx="116640" cy="12600"/>
            </p14:xfrm>
          </p:contentPart>
        </mc:Choice>
        <mc:Fallback>
          <p:pic>
            <p:nvPicPr>
              <p:cNvPr id="73" name="Ink 72">
                <a:extLst>
                  <a:ext uri="{FF2B5EF4-FFF2-40B4-BE49-F238E27FC236}">
                    <a16:creationId xmlns:a16="http://schemas.microsoft.com/office/drawing/2014/main" id="{E567161E-B2FB-48A5-9C59-EFD5D546EF65}"/>
                  </a:ext>
                </a:extLst>
              </p:cNvPr>
              <p:cNvPicPr/>
              <p:nvPr/>
            </p:nvPicPr>
            <p:blipFill>
              <a:blip r:embed="rId7"/>
              <a:stretch>
                <a:fillRect/>
              </a:stretch>
            </p:blipFill>
            <p:spPr>
              <a:xfrm>
                <a:off x="4433252" y="2891562"/>
                <a:ext cx="134280" cy="3024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74" name="Ink 73">
                <a:extLst>
                  <a:ext uri="{FF2B5EF4-FFF2-40B4-BE49-F238E27FC236}">
                    <a16:creationId xmlns:a16="http://schemas.microsoft.com/office/drawing/2014/main" id="{EECD7421-F1AF-4B75-A1FC-F2E2EED6564C}"/>
                  </a:ext>
                </a:extLst>
              </p14:cNvPr>
              <p14:cNvContentPartPr/>
              <p14:nvPr/>
            </p14:nvContentPartPr>
            <p14:xfrm>
              <a:off x="4476812" y="3423642"/>
              <a:ext cx="71280" cy="21240"/>
            </p14:xfrm>
          </p:contentPart>
        </mc:Choice>
        <mc:Fallback>
          <p:pic>
            <p:nvPicPr>
              <p:cNvPr id="74" name="Ink 73">
                <a:extLst>
                  <a:ext uri="{FF2B5EF4-FFF2-40B4-BE49-F238E27FC236}">
                    <a16:creationId xmlns:a16="http://schemas.microsoft.com/office/drawing/2014/main" id="{EECD7421-F1AF-4B75-A1FC-F2E2EED6564C}"/>
                  </a:ext>
                </a:extLst>
              </p:cNvPr>
              <p:cNvPicPr/>
              <p:nvPr/>
            </p:nvPicPr>
            <p:blipFill>
              <a:blip r:embed="rId9"/>
              <a:stretch>
                <a:fillRect/>
              </a:stretch>
            </p:blipFill>
            <p:spPr>
              <a:xfrm>
                <a:off x="4467812" y="3414792"/>
                <a:ext cx="88920" cy="38586"/>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18" name="Ink 117">
                <a:extLst>
                  <a:ext uri="{FF2B5EF4-FFF2-40B4-BE49-F238E27FC236}">
                    <a16:creationId xmlns:a16="http://schemas.microsoft.com/office/drawing/2014/main" id="{DBC3E3DD-C977-4496-9723-CE34AA68968C}"/>
                  </a:ext>
                </a:extLst>
              </p14:cNvPr>
              <p14:cNvContentPartPr/>
              <p14:nvPr/>
            </p14:nvContentPartPr>
            <p14:xfrm>
              <a:off x="9186692" y="875922"/>
              <a:ext cx="360" cy="360"/>
            </p14:xfrm>
          </p:contentPart>
        </mc:Choice>
        <mc:Fallback>
          <p:pic>
            <p:nvPicPr>
              <p:cNvPr id="118" name="Ink 117">
                <a:extLst>
                  <a:ext uri="{FF2B5EF4-FFF2-40B4-BE49-F238E27FC236}">
                    <a16:creationId xmlns:a16="http://schemas.microsoft.com/office/drawing/2014/main" id="{DBC3E3DD-C977-4496-9723-CE34AA68968C}"/>
                  </a:ext>
                </a:extLst>
              </p:cNvPr>
              <p:cNvPicPr/>
              <p:nvPr/>
            </p:nvPicPr>
            <p:blipFill>
              <a:blip r:embed="rId11"/>
              <a:stretch>
                <a:fillRect/>
              </a:stretch>
            </p:blipFill>
            <p:spPr>
              <a:xfrm>
                <a:off x="9177692" y="866922"/>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53" name="Ink 152">
                <a:extLst>
                  <a:ext uri="{FF2B5EF4-FFF2-40B4-BE49-F238E27FC236}">
                    <a16:creationId xmlns:a16="http://schemas.microsoft.com/office/drawing/2014/main" id="{E71ECD76-C9E4-4D24-A3D7-7B757EA37DB5}"/>
                  </a:ext>
                </a:extLst>
              </p14:cNvPr>
              <p14:cNvContentPartPr/>
              <p14:nvPr/>
            </p14:nvContentPartPr>
            <p14:xfrm>
              <a:off x="1720366" y="666443"/>
              <a:ext cx="1546200" cy="360"/>
            </p14:xfrm>
          </p:contentPart>
        </mc:Choice>
        <mc:Fallback>
          <p:pic>
            <p:nvPicPr>
              <p:cNvPr id="153" name="Ink 152">
                <a:extLst>
                  <a:ext uri="{FF2B5EF4-FFF2-40B4-BE49-F238E27FC236}">
                    <a16:creationId xmlns:a16="http://schemas.microsoft.com/office/drawing/2014/main" id="{E71ECD76-C9E4-4D24-A3D7-7B757EA37DB5}"/>
                  </a:ext>
                </a:extLst>
              </p:cNvPr>
              <p:cNvPicPr/>
              <p:nvPr/>
            </p:nvPicPr>
            <p:blipFill>
              <a:blip r:embed="rId13"/>
              <a:stretch>
                <a:fillRect/>
              </a:stretch>
            </p:blipFill>
            <p:spPr>
              <a:xfrm>
                <a:off x="1702370" y="648443"/>
                <a:ext cx="1581832" cy="3600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54" name="Ink 153">
                <a:extLst>
                  <a:ext uri="{FF2B5EF4-FFF2-40B4-BE49-F238E27FC236}">
                    <a16:creationId xmlns:a16="http://schemas.microsoft.com/office/drawing/2014/main" id="{B7C967E3-E2E1-438A-8046-9473F6149EDF}"/>
                  </a:ext>
                </a:extLst>
              </p14:cNvPr>
              <p14:cNvContentPartPr/>
              <p14:nvPr/>
            </p14:nvContentPartPr>
            <p14:xfrm>
              <a:off x="2930326" y="666443"/>
              <a:ext cx="549720" cy="360"/>
            </p14:xfrm>
          </p:contentPart>
        </mc:Choice>
        <mc:Fallback>
          <p:pic>
            <p:nvPicPr>
              <p:cNvPr id="154" name="Ink 153">
                <a:extLst>
                  <a:ext uri="{FF2B5EF4-FFF2-40B4-BE49-F238E27FC236}">
                    <a16:creationId xmlns:a16="http://schemas.microsoft.com/office/drawing/2014/main" id="{B7C967E3-E2E1-438A-8046-9473F6149EDF}"/>
                  </a:ext>
                </a:extLst>
              </p:cNvPr>
              <p:cNvPicPr/>
              <p:nvPr/>
            </p:nvPicPr>
            <p:blipFill>
              <a:blip r:embed="rId15"/>
              <a:stretch>
                <a:fillRect/>
              </a:stretch>
            </p:blipFill>
            <p:spPr>
              <a:xfrm>
                <a:off x="2912326" y="648443"/>
                <a:ext cx="585360" cy="3600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155" name="Ink 154">
                <a:extLst>
                  <a:ext uri="{FF2B5EF4-FFF2-40B4-BE49-F238E27FC236}">
                    <a16:creationId xmlns:a16="http://schemas.microsoft.com/office/drawing/2014/main" id="{E4444E4F-3A1F-49F7-A340-3629D6640513}"/>
                  </a:ext>
                </a:extLst>
              </p14:cNvPr>
              <p14:cNvContentPartPr/>
              <p14:nvPr/>
            </p14:nvContentPartPr>
            <p14:xfrm>
              <a:off x="1581406" y="666443"/>
              <a:ext cx="350280" cy="360"/>
            </p14:xfrm>
          </p:contentPart>
        </mc:Choice>
        <mc:Fallback>
          <p:pic>
            <p:nvPicPr>
              <p:cNvPr id="155" name="Ink 154">
                <a:extLst>
                  <a:ext uri="{FF2B5EF4-FFF2-40B4-BE49-F238E27FC236}">
                    <a16:creationId xmlns:a16="http://schemas.microsoft.com/office/drawing/2014/main" id="{E4444E4F-3A1F-49F7-A340-3629D6640513}"/>
                  </a:ext>
                </a:extLst>
              </p:cNvPr>
              <p:cNvPicPr/>
              <p:nvPr/>
            </p:nvPicPr>
            <p:blipFill>
              <a:blip r:embed="rId17"/>
              <a:stretch>
                <a:fillRect/>
              </a:stretch>
            </p:blipFill>
            <p:spPr>
              <a:xfrm>
                <a:off x="1563406" y="648443"/>
                <a:ext cx="385920" cy="3600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156" name="Ink 155">
                <a:extLst>
                  <a:ext uri="{FF2B5EF4-FFF2-40B4-BE49-F238E27FC236}">
                    <a16:creationId xmlns:a16="http://schemas.microsoft.com/office/drawing/2014/main" id="{1CBAE0EA-7355-4559-B2DE-1F299878C90E}"/>
                  </a:ext>
                </a:extLst>
              </p14:cNvPr>
              <p14:cNvContentPartPr/>
              <p14:nvPr/>
            </p14:nvContentPartPr>
            <p14:xfrm>
              <a:off x="2953006" y="266123"/>
              <a:ext cx="54360" cy="169920"/>
            </p14:xfrm>
          </p:contentPart>
        </mc:Choice>
        <mc:Fallback>
          <p:pic>
            <p:nvPicPr>
              <p:cNvPr id="156" name="Ink 155">
                <a:extLst>
                  <a:ext uri="{FF2B5EF4-FFF2-40B4-BE49-F238E27FC236}">
                    <a16:creationId xmlns:a16="http://schemas.microsoft.com/office/drawing/2014/main" id="{1CBAE0EA-7355-4559-B2DE-1F299878C90E}"/>
                  </a:ext>
                </a:extLst>
              </p:cNvPr>
              <p:cNvPicPr/>
              <p:nvPr/>
            </p:nvPicPr>
            <p:blipFill>
              <a:blip r:embed="rId19"/>
              <a:stretch>
                <a:fillRect/>
              </a:stretch>
            </p:blipFill>
            <p:spPr>
              <a:xfrm>
                <a:off x="2935006" y="248123"/>
                <a:ext cx="90000" cy="205560"/>
              </a:xfrm>
              <a:prstGeom prst="rect">
                <a:avLst/>
              </a:prstGeom>
            </p:spPr>
          </p:pic>
        </mc:Fallback>
      </mc:AlternateContent>
      <p:grpSp>
        <p:nvGrpSpPr>
          <p:cNvPr id="159" name="Group 158">
            <a:extLst>
              <a:ext uri="{FF2B5EF4-FFF2-40B4-BE49-F238E27FC236}">
                <a16:creationId xmlns:a16="http://schemas.microsoft.com/office/drawing/2014/main" id="{EF15F084-6D25-4D59-B22D-5E393EB557EB}"/>
              </a:ext>
            </a:extLst>
          </p:cNvPr>
          <p:cNvGrpSpPr/>
          <p:nvPr/>
        </p:nvGrpSpPr>
        <p:grpSpPr>
          <a:xfrm>
            <a:off x="1614886" y="93323"/>
            <a:ext cx="1675440" cy="484560"/>
            <a:chOff x="90886" y="93323"/>
            <a:chExt cx="1675440" cy="484560"/>
          </a:xfrm>
        </p:grpSpPr>
        <mc:AlternateContent xmlns:mc="http://schemas.openxmlformats.org/markup-compatibility/2006" xmlns:p14="http://schemas.microsoft.com/office/powerpoint/2010/main">
          <mc:Choice Requires="p14">
            <p:contentPart p14:bwMode="auto" r:id="rId20">
              <p14:nvContentPartPr>
                <p14:cNvPr id="140" name="Ink 139">
                  <a:extLst>
                    <a:ext uri="{FF2B5EF4-FFF2-40B4-BE49-F238E27FC236}">
                      <a16:creationId xmlns:a16="http://schemas.microsoft.com/office/drawing/2014/main" id="{1C0D44C9-4F35-4C54-B3DD-AC30C1192ECE}"/>
                    </a:ext>
                  </a:extLst>
                </p14:cNvPr>
                <p14:cNvContentPartPr/>
                <p14:nvPr/>
              </p14:nvContentPartPr>
              <p14:xfrm>
                <a:off x="90886" y="127163"/>
                <a:ext cx="106920" cy="450720"/>
              </p14:xfrm>
            </p:contentPart>
          </mc:Choice>
          <mc:Fallback xmlns="">
            <p:pic>
              <p:nvPicPr>
                <p:cNvPr id="140" name="Ink 139">
                  <a:extLst>
                    <a:ext uri="{FF2B5EF4-FFF2-40B4-BE49-F238E27FC236}">
                      <a16:creationId xmlns:a16="http://schemas.microsoft.com/office/drawing/2014/main" id="{1C0D44C9-4F35-4C54-B3DD-AC30C1192ECE}"/>
                    </a:ext>
                  </a:extLst>
                </p:cNvPr>
                <p:cNvPicPr/>
                <p:nvPr/>
              </p:nvPicPr>
              <p:blipFill>
                <a:blip r:embed="rId105"/>
                <a:stretch>
                  <a:fillRect/>
                </a:stretch>
              </p:blipFill>
              <p:spPr>
                <a:xfrm>
                  <a:off x="55246" y="91163"/>
                  <a:ext cx="178560" cy="52236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141" name="Ink 140">
                  <a:extLst>
                    <a:ext uri="{FF2B5EF4-FFF2-40B4-BE49-F238E27FC236}">
                      <a16:creationId xmlns:a16="http://schemas.microsoft.com/office/drawing/2014/main" id="{A3AA5161-0B92-40B8-8833-7FD5B328F361}"/>
                    </a:ext>
                  </a:extLst>
                </p14:cNvPr>
                <p14:cNvContentPartPr/>
                <p14:nvPr/>
              </p14:nvContentPartPr>
              <p14:xfrm>
                <a:off x="125086" y="97283"/>
                <a:ext cx="275040" cy="293760"/>
              </p14:xfrm>
            </p:contentPart>
          </mc:Choice>
          <mc:Fallback xmlns="">
            <p:pic>
              <p:nvPicPr>
                <p:cNvPr id="141" name="Ink 140">
                  <a:extLst>
                    <a:ext uri="{FF2B5EF4-FFF2-40B4-BE49-F238E27FC236}">
                      <a16:creationId xmlns:a16="http://schemas.microsoft.com/office/drawing/2014/main" id="{A3AA5161-0B92-40B8-8833-7FD5B328F361}"/>
                    </a:ext>
                  </a:extLst>
                </p:cNvPr>
                <p:cNvPicPr/>
                <p:nvPr/>
              </p:nvPicPr>
              <p:blipFill>
                <a:blip r:embed="rId107"/>
                <a:stretch>
                  <a:fillRect/>
                </a:stretch>
              </p:blipFill>
              <p:spPr>
                <a:xfrm>
                  <a:off x="89086" y="61643"/>
                  <a:ext cx="346680" cy="36540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143" name="Ink 142">
                  <a:extLst>
                    <a:ext uri="{FF2B5EF4-FFF2-40B4-BE49-F238E27FC236}">
                      <a16:creationId xmlns:a16="http://schemas.microsoft.com/office/drawing/2014/main" id="{4D09FF5A-FA20-4673-ABD7-69B5552B47E0}"/>
                    </a:ext>
                  </a:extLst>
                </p14:cNvPr>
                <p14:cNvContentPartPr/>
                <p14:nvPr/>
              </p14:nvContentPartPr>
              <p14:xfrm>
                <a:off x="406246" y="298523"/>
                <a:ext cx="56160" cy="242640"/>
              </p14:xfrm>
            </p:contentPart>
          </mc:Choice>
          <mc:Fallback xmlns="">
            <p:pic>
              <p:nvPicPr>
                <p:cNvPr id="143" name="Ink 142">
                  <a:extLst>
                    <a:ext uri="{FF2B5EF4-FFF2-40B4-BE49-F238E27FC236}">
                      <a16:creationId xmlns:a16="http://schemas.microsoft.com/office/drawing/2014/main" id="{4D09FF5A-FA20-4673-ABD7-69B5552B47E0}"/>
                    </a:ext>
                  </a:extLst>
                </p:cNvPr>
                <p:cNvPicPr/>
                <p:nvPr/>
              </p:nvPicPr>
              <p:blipFill>
                <a:blip r:embed="rId109"/>
                <a:stretch>
                  <a:fillRect/>
                </a:stretch>
              </p:blipFill>
              <p:spPr>
                <a:xfrm>
                  <a:off x="370246" y="262523"/>
                  <a:ext cx="127800" cy="31428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144" name="Ink 143">
                  <a:extLst>
                    <a:ext uri="{FF2B5EF4-FFF2-40B4-BE49-F238E27FC236}">
                      <a16:creationId xmlns:a16="http://schemas.microsoft.com/office/drawing/2014/main" id="{16F25274-C85D-4C01-9E53-7540AD373944}"/>
                    </a:ext>
                  </a:extLst>
                </p14:cNvPr>
                <p14:cNvContentPartPr/>
                <p14:nvPr/>
              </p14:nvContentPartPr>
              <p14:xfrm>
                <a:off x="399046" y="236243"/>
                <a:ext cx="169200" cy="241200"/>
              </p14:xfrm>
            </p:contentPart>
          </mc:Choice>
          <mc:Fallback xmlns="">
            <p:pic>
              <p:nvPicPr>
                <p:cNvPr id="144" name="Ink 143">
                  <a:extLst>
                    <a:ext uri="{FF2B5EF4-FFF2-40B4-BE49-F238E27FC236}">
                      <a16:creationId xmlns:a16="http://schemas.microsoft.com/office/drawing/2014/main" id="{16F25274-C85D-4C01-9E53-7540AD373944}"/>
                    </a:ext>
                  </a:extLst>
                </p:cNvPr>
                <p:cNvPicPr/>
                <p:nvPr/>
              </p:nvPicPr>
              <p:blipFill>
                <a:blip r:embed="rId111"/>
                <a:stretch>
                  <a:fillRect/>
                </a:stretch>
              </p:blipFill>
              <p:spPr>
                <a:xfrm>
                  <a:off x="363046" y="200603"/>
                  <a:ext cx="240840" cy="31284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145" name="Ink 144">
                  <a:extLst>
                    <a:ext uri="{FF2B5EF4-FFF2-40B4-BE49-F238E27FC236}">
                      <a16:creationId xmlns:a16="http://schemas.microsoft.com/office/drawing/2014/main" id="{C258109B-5163-430A-AA30-884950279E5D}"/>
                    </a:ext>
                  </a:extLst>
                </p14:cNvPr>
                <p14:cNvContentPartPr/>
                <p14:nvPr/>
              </p14:nvContentPartPr>
              <p14:xfrm>
                <a:off x="636646" y="268643"/>
                <a:ext cx="181440" cy="203760"/>
              </p14:xfrm>
            </p:contentPart>
          </mc:Choice>
          <mc:Fallback xmlns="">
            <p:pic>
              <p:nvPicPr>
                <p:cNvPr id="145" name="Ink 144">
                  <a:extLst>
                    <a:ext uri="{FF2B5EF4-FFF2-40B4-BE49-F238E27FC236}">
                      <a16:creationId xmlns:a16="http://schemas.microsoft.com/office/drawing/2014/main" id="{C258109B-5163-430A-AA30-884950279E5D}"/>
                    </a:ext>
                  </a:extLst>
                </p:cNvPr>
                <p:cNvPicPr/>
                <p:nvPr/>
              </p:nvPicPr>
              <p:blipFill>
                <a:blip r:embed="rId113"/>
                <a:stretch>
                  <a:fillRect/>
                </a:stretch>
              </p:blipFill>
              <p:spPr>
                <a:xfrm>
                  <a:off x="601006" y="232643"/>
                  <a:ext cx="253080" cy="27540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146" name="Ink 145">
                  <a:extLst>
                    <a:ext uri="{FF2B5EF4-FFF2-40B4-BE49-F238E27FC236}">
                      <a16:creationId xmlns:a16="http://schemas.microsoft.com/office/drawing/2014/main" id="{C98F0F3F-7B70-48E4-9872-A25757DD53BF}"/>
                    </a:ext>
                  </a:extLst>
                </p14:cNvPr>
                <p14:cNvContentPartPr/>
                <p14:nvPr/>
              </p14:nvContentPartPr>
              <p14:xfrm>
                <a:off x="847966" y="124643"/>
                <a:ext cx="200160" cy="340200"/>
              </p14:xfrm>
            </p:contentPart>
          </mc:Choice>
          <mc:Fallback xmlns="">
            <p:pic>
              <p:nvPicPr>
                <p:cNvPr id="146" name="Ink 145">
                  <a:extLst>
                    <a:ext uri="{FF2B5EF4-FFF2-40B4-BE49-F238E27FC236}">
                      <a16:creationId xmlns:a16="http://schemas.microsoft.com/office/drawing/2014/main" id="{C98F0F3F-7B70-48E4-9872-A25757DD53BF}"/>
                    </a:ext>
                  </a:extLst>
                </p:cNvPr>
                <p:cNvPicPr/>
                <p:nvPr/>
              </p:nvPicPr>
              <p:blipFill>
                <a:blip r:embed="rId115"/>
                <a:stretch>
                  <a:fillRect/>
                </a:stretch>
              </p:blipFill>
              <p:spPr>
                <a:xfrm>
                  <a:off x="811966" y="88643"/>
                  <a:ext cx="271800" cy="41184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147" name="Ink 146">
                  <a:extLst>
                    <a:ext uri="{FF2B5EF4-FFF2-40B4-BE49-F238E27FC236}">
                      <a16:creationId xmlns:a16="http://schemas.microsoft.com/office/drawing/2014/main" id="{668D5338-C56A-4A92-BD9A-D1E7EC12B4F2}"/>
                    </a:ext>
                  </a:extLst>
                </p14:cNvPr>
                <p14:cNvContentPartPr/>
                <p14:nvPr/>
              </p14:nvContentPartPr>
              <p14:xfrm>
                <a:off x="1140646" y="93323"/>
                <a:ext cx="102600" cy="353880"/>
              </p14:xfrm>
            </p:contentPart>
          </mc:Choice>
          <mc:Fallback xmlns="">
            <p:pic>
              <p:nvPicPr>
                <p:cNvPr id="147" name="Ink 146">
                  <a:extLst>
                    <a:ext uri="{FF2B5EF4-FFF2-40B4-BE49-F238E27FC236}">
                      <a16:creationId xmlns:a16="http://schemas.microsoft.com/office/drawing/2014/main" id="{668D5338-C56A-4A92-BD9A-D1E7EC12B4F2}"/>
                    </a:ext>
                  </a:extLst>
                </p:cNvPr>
                <p:cNvPicPr/>
                <p:nvPr/>
              </p:nvPicPr>
              <p:blipFill>
                <a:blip r:embed="rId117"/>
                <a:stretch>
                  <a:fillRect/>
                </a:stretch>
              </p:blipFill>
              <p:spPr>
                <a:xfrm>
                  <a:off x="1105006" y="57683"/>
                  <a:ext cx="174240" cy="42552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148" name="Ink 147">
                  <a:extLst>
                    <a:ext uri="{FF2B5EF4-FFF2-40B4-BE49-F238E27FC236}">
                      <a16:creationId xmlns:a16="http://schemas.microsoft.com/office/drawing/2014/main" id="{A701C450-FA62-41E2-88B0-FCD80930C9F7}"/>
                    </a:ext>
                  </a:extLst>
                </p14:cNvPr>
                <p14:cNvContentPartPr/>
                <p14:nvPr/>
              </p14:nvContentPartPr>
              <p14:xfrm>
                <a:off x="1255846" y="218243"/>
                <a:ext cx="138960" cy="201600"/>
              </p14:xfrm>
            </p:contentPart>
          </mc:Choice>
          <mc:Fallback xmlns="">
            <p:pic>
              <p:nvPicPr>
                <p:cNvPr id="148" name="Ink 147">
                  <a:extLst>
                    <a:ext uri="{FF2B5EF4-FFF2-40B4-BE49-F238E27FC236}">
                      <a16:creationId xmlns:a16="http://schemas.microsoft.com/office/drawing/2014/main" id="{A701C450-FA62-41E2-88B0-FCD80930C9F7}"/>
                    </a:ext>
                  </a:extLst>
                </p:cNvPr>
                <p:cNvPicPr/>
                <p:nvPr/>
              </p:nvPicPr>
              <p:blipFill>
                <a:blip r:embed="rId119"/>
                <a:stretch>
                  <a:fillRect/>
                </a:stretch>
              </p:blipFill>
              <p:spPr>
                <a:xfrm>
                  <a:off x="1220206" y="182603"/>
                  <a:ext cx="210600" cy="27324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158" name="Ink 157">
                  <a:extLst>
                    <a:ext uri="{FF2B5EF4-FFF2-40B4-BE49-F238E27FC236}">
                      <a16:creationId xmlns:a16="http://schemas.microsoft.com/office/drawing/2014/main" id="{8C752679-B7FD-4CD3-9E76-615B8E2F9C9F}"/>
                    </a:ext>
                  </a:extLst>
                </p14:cNvPr>
                <p14:cNvContentPartPr/>
                <p14:nvPr/>
              </p14:nvContentPartPr>
              <p14:xfrm>
                <a:off x="1430446" y="224003"/>
                <a:ext cx="335880" cy="258480"/>
              </p14:xfrm>
            </p:contentPart>
          </mc:Choice>
          <mc:Fallback xmlns="">
            <p:pic>
              <p:nvPicPr>
                <p:cNvPr id="158" name="Ink 157">
                  <a:extLst>
                    <a:ext uri="{FF2B5EF4-FFF2-40B4-BE49-F238E27FC236}">
                      <a16:creationId xmlns:a16="http://schemas.microsoft.com/office/drawing/2014/main" id="{8C752679-B7FD-4CD3-9E76-615B8E2F9C9F}"/>
                    </a:ext>
                  </a:extLst>
                </p:cNvPr>
                <p:cNvPicPr/>
                <p:nvPr/>
              </p:nvPicPr>
              <p:blipFill>
                <a:blip r:embed="rId121"/>
                <a:stretch>
                  <a:fillRect/>
                </a:stretch>
              </p:blipFill>
              <p:spPr>
                <a:xfrm>
                  <a:off x="1394446" y="188003"/>
                  <a:ext cx="407520" cy="330120"/>
                </a:xfrm>
                <a:prstGeom prst="rect">
                  <a:avLst/>
                </a:prstGeom>
              </p:spPr>
            </p:pic>
          </mc:Fallback>
        </mc:AlternateContent>
      </p:grpSp>
      <p:grpSp>
        <p:nvGrpSpPr>
          <p:cNvPr id="204" name="Group 203">
            <a:extLst>
              <a:ext uri="{FF2B5EF4-FFF2-40B4-BE49-F238E27FC236}">
                <a16:creationId xmlns:a16="http://schemas.microsoft.com/office/drawing/2014/main" id="{0A2B9163-AD5C-46F8-849B-E54A375CF175}"/>
              </a:ext>
            </a:extLst>
          </p:cNvPr>
          <p:cNvGrpSpPr/>
          <p:nvPr/>
        </p:nvGrpSpPr>
        <p:grpSpPr>
          <a:xfrm>
            <a:off x="1803886" y="433883"/>
            <a:ext cx="3929400" cy="792000"/>
            <a:chOff x="279886" y="433883"/>
            <a:chExt cx="3929400" cy="792000"/>
          </a:xfrm>
        </p:grpSpPr>
        <mc:AlternateContent xmlns:mc="http://schemas.openxmlformats.org/markup-compatibility/2006" xmlns:p14="http://schemas.microsoft.com/office/powerpoint/2010/main">
          <mc:Choice Requires="p14">
            <p:contentPart p14:bwMode="auto" r:id="rId122">
              <p14:nvContentPartPr>
                <p14:cNvPr id="160" name="Ink 159">
                  <a:extLst>
                    <a:ext uri="{FF2B5EF4-FFF2-40B4-BE49-F238E27FC236}">
                      <a16:creationId xmlns:a16="http://schemas.microsoft.com/office/drawing/2014/main" id="{3A3874CD-D6FC-4402-84B0-61B3BA95EEC1}"/>
                    </a:ext>
                  </a:extLst>
                </p14:cNvPr>
                <p14:cNvContentPartPr/>
                <p14:nvPr/>
              </p14:nvContentPartPr>
              <p14:xfrm>
                <a:off x="279886" y="821963"/>
                <a:ext cx="174240" cy="403920"/>
              </p14:xfrm>
            </p:contentPart>
          </mc:Choice>
          <mc:Fallback xmlns="">
            <p:pic>
              <p:nvPicPr>
                <p:cNvPr id="160" name="Ink 159">
                  <a:extLst>
                    <a:ext uri="{FF2B5EF4-FFF2-40B4-BE49-F238E27FC236}">
                      <a16:creationId xmlns:a16="http://schemas.microsoft.com/office/drawing/2014/main" id="{3A3874CD-D6FC-4402-84B0-61B3BA95EEC1}"/>
                    </a:ext>
                  </a:extLst>
                </p:cNvPr>
                <p:cNvPicPr/>
                <p:nvPr/>
              </p:nvPicPr>
              <p:blipFill>
                <a:blip r:embed="rId123"/>
                <a:stretch>
                  <a:fillRect/>
                </a:stretch>
              </p:blipFill>
              <p:spPr>
                <a:xfrm>
                  <a:off x="261886" y="803963"/>
                  <a:ext cx="209880" cy="43956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161" name="Ink 160">
                  <a:extLst>
                    <a:ext uri="{FF2B5EF4-FFF2-40B4-BE49-F238E27FC236}">
                      <a16:creationId xmlns:a16="http://schemas.microsoft.com/office/drawing/2014/main" id="{711FD063-538A-48F1-B236-B366A17AB02C}"/>
                    </a:ext>
                  </a:extLst>
                </p14:cNvPr>
                <p14:cNvContentPartPr/>
                <p14:nvPr/>
              </p14:nvContentPartPr>
              <p14:xfrm>
                <a:off x="522166" y="1010963"/>
                <a:ext cx="9720" cy="158400"/>
              </p14:xfrm>
            </p:contentPart>
          </mc:Choice>
          <mc:Fallback xmlns="">
            <p:pic>
              <p:nvPicPr>
                <p:cNvPr id="161" name="Ink 160">
                  <a:extLst>
                    <a:ext uri="{FF2B5EF4-FFF2-40B4-BE49-F238E27FC236}">
                      <a16:creationId xmlns:a16="http://schemas.microsoft.com/office/drawing/2014/main" id="{711FD063-538A-48F1-B236-B366A17AB02C}"/>
                    </a:ext>
                  </a:extLst>
                </p:cNvPr>
                <p:cNvPicPr/>
                <p:nvPr/>
              </p:nvPicPr>
              <p:blipFill>
                <a:blip r:embed="rId125"/>
                <a:stretch>
                  <a:fillRect/>
                </a:stretch>
              </p:blipFill>
              <p:spPr>
                <a:xfrm>
                  <a:off x="504166" y="993323"/>
                  <a:ext cx="45360" cy="194040"/>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162" name="Ink 161">
                  <a:extLst>
                    <a:ext uri="{FF2B5EF4-FFF2-40B4-BE49-F238E27FC236}">
                      <a16:creationId xmlns:a16="http://schemas.microsoft.com/office/drawing/2014/main" id="{EEA5FD92-8116-489D-816B-9B3A39D7C78A}"/>
                    </a:ext>
                  </a:extLst>
                </p14:cNvPr>
                <p14:cNvContentPartPr/>
                <p14:nvPr/>
              </p14:nvContentPartPr>
              <p14:xfrm>
                <a:off x="543766" y="906923"/>
                <a:ext cx="720" cy="11160"/>
              </p14:xfrm>
            </p:contentPart>
          </mc:Choice>
          <mc:Fallback xmlns="">
            <p:pic>
              <p:nvPicPr>
                <p:cNvPr id="162" name="Ink 161">
                  <a:extLst>
                    <a:ext uri="{FF2B5EF4-FFF2-40B4-BE49-F238E27FC236}">
                      <a16:creationId xmlns:a16="http://schemas.microsoft.com/office/drawing/2014/main" id="{EEA5FD92-8116-489D-816B-9B3A39D7C78A}"/>
                    </a:ext>
                  </a:extLst>
                </p:cNvPr>
                <p:cNvPicPr/>
                <p:nvPr/>
              </p:nvPicPr>
              <p:blipFill>
                <a:blip r:embed="rId127"/>
                <a:stretch>
                  <a:fillRect/>
                </a:stretch>
              </p:blipFill>
              <p:spPr>
                <a:xfrm>
                  <a:off x="525766" y="888923"/>
                  <a:ext cx="36360" cy="46800"/>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163" name="Ink 162">
                  <a:extLst>
                    <a:ext uri="{FF2B5EF4-FFF2-40B4-BE49-F238E27FC236}">
                      <a16:creationId xmlns:a16="http://schemas.microsoft.com/office/drawing/2014/main" id="{6127021D-6C48-4487-9C7B-744B2D672D3F}"/>
                    </a:ext>
                  </a:extLst>
                </p14:cNvPr>
                <p14:cNvContentPartPr/>
                <p14:nvPr/>
              </p14:nvContentPartPr>
              <p14:xfrm>
                <a:off x="606766" y="964163"/>
                <a:ext cx="129600" cy="216000"/>
              </p14:xfrm>
            </p:contentPart>
          </mc:Choice>
          <mc:Fallback xmlns="">
            <p:pic>
              <p:nvPicPr>
                <p:cNvPr id="163" name="Ink 162">
                  <a:extLst>
                    <a:ext uri="{FF2B5EF4-FFF2-40B4-BE49-F238E27FC236}">
                      <a16:creationId xmlns:a16="http://schemas.microsoft.com/office/drawing/2014/main" id="{6127021D-6C48-4487-9C7B-744B2D672D3F}"/>
                    </a:ext>
                  </a:extLst>
                </p:cNvPr>
                <p:cNvPicPr/>
                <p:nvPr/>
              </p:nvPicPr>
              <p:blipFill>
                <a:blip r:embed="rId129"/>
                <a:stretch>
                  <a:fillRect/>
                </a:stretch>
              </p:blipFill>
              <p:spPr>
                <a:xfrm>
                  <a:off x="589126" y="946523"/>
                  <a:ext cx="165240" cy="251640"/>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164" name="Ink 163">
                  <a:extLst>
                    <a:ext uri="{FF2B5EF4-FFF2-40B4-BE49-F238E27FC236}">
                      <a16:creationId xmlns:a16="http://schemas.microsoft.com/office/drawing/2014/main" id="{D23992BE-946E-4A42-B6EC-661388A2BD03}"/>
                    </a:ext>
                  </a:extLst>
                </p14:cNvPr>
                <p14:cNvContentPartPr/>
                <p14:nvPr/>
              </p14:nvContentPartPr>
              <p14:xfrm>
                <a:off x="708286" y="951563"/>
                <a:ext cx="100800" cy="176400"/>
              </p14:xfrm>
            </p:contentPart>
          </mc:Choice>
          <mc:Fallback xmlns="">
            <p:pic>
              <p:nvPicPr>
                <p:cNvPr id="164" name="Ink 163">
                  <a:extLst>
                    <a:ext uri="{FF2B5EF4-FFF2-40B4-BE49-F238E27FC236}">
                      <a16:creationId xmlns:a16="http://schemas.microsoft.com/office/drawing/2014/main" id="{D23992BE-946E-4A42-B6EC-661388A2BD03}"/>
                    </a:ext>
                  </a:extLst>
                </p:cNvPr>
                <p:cNvPicPr/>
                <p:nvPr/>
              </p:nvPicPr>
              <p:blipFill>
                <a:blip r:embed="rId131"/>
                <a:stretch>
                  <a:fillRect/>
                </a:stretch>
              </p:blipFill>
              <p:spPr>
                <a:xfrm>
                  <a:off x="690286" y="933563"/>
                  <a:ext cx="136440" cy="212040"/>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165" name="Ink 164">
                  <a:extLst>
                    <a:ext uri="{FF2B5EF4-FFF2-40B4-BE49-F238E27FC236}">
                      <a16:creationId xmlns:a16="http://schemas.microsoft.com/office/drawing/2014/main" id="{C79BC917-F149-459B-BF14-FABF1C50A492}"/>
                    </a:ext>
                  </a:extLst>
                </p14:cNvPr>
                <p14:cNvContentPartPr/>
                <p14:nvPr/>
              </p14:nvContentPartPr>
              <p14:xfrm>
                <a:off x="891886" y="949043"/>
                <a:ext cx="119520" cy="162360"/>
              </p14:xfrm>
            </p:contentPart>
          </mc:Choice>
          <mc:Fallback xmlns="">
            <p:pic>
              <p:nvPicPr>
                <p:cNvPr id="165" name="Ink 164">
                  <a:extLst>
                    <a:ext uri="{FF2B5EF4-FFF2-40B4-BE49-F238E27FC236}">
                      <a16:creationId xmlns:a16="http://schemas.microsoft.com/office/drawing/2014/main" id="{C79BC917-F149-459B-BF14-FABF1C50A492}"/>
                    </a:ext>
                  </a:extLst>
                </p:cNvPr>
                <p:cNvPicPr/>
                <p:nvPr/>
              </p:nvPicPr>
              <p:blipFill>
                <a:blip r:embed="rId133"/>
                <a:stretch>
                  <a:fillRect/>
                </a:stretch>
              </p:blipFill>
              <p:spPr>
                <a:xfrm>
                  <a:off x="874246" y="931403"/>
                  <a:ext cx="155160" cy="198000"/>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176" name="Ink 175">
                  <a:extLst>
                    <a:ext uri="{FF2B5EF4-FFF2-40B4-BE49-F238E27FC236}">
                      <a16:creationId xmlns:a16="http://schemas.microsoft.com/office/drawing/2014/main" id="{8546A26C-2CA7-40B3-9D60-74C780BF5B3A}"/>
                    </a:ext>
                  </a:extLst>
                </p14:cNvPr>
                <p14:cNvContentPartPr/>
                <p14:nvPr/>
              </p14:nvContentPartPr>
              <p14:xfrm>
                <a:off x="2701246" y="681563"/>
                <a:ext cx="24840" cy="198000"/>
              </p14:xfrm>
            </p:contentPart>
          </mc:Choice>
          <mc:Fallback xmlns="">
            <p:pic>
              <p:nvPicPr>
                <p:cNvPr id="176" name="Ink 175">
                  <a:extLst>
                    <a:ext uri="{FF2B5EF4-FFF2-40B4-BE49-F238E27FC236}">
                      <a16:creationId xmlns:a16="http://schemas.microsoft.com/office/drawing/2014/main" id="{8546A26C-2CA7-40B3-9D60-74C780BF5B3A}"/>
                    </a:ext>
                  </a:extLst>
                </p:cNvPr>
                <p:cNvPicPr/>
                <p:nvPr/>
              </p:nvPicPr>
              <p:blipFill>
                <a:blip r:embed="rId135"/>
                <a:stretch>
                  <a:fillRect/>
                </a:stretch>
              </p:blipFill>
              <p:spPr>
                <a:xfrm>
                  <a:off x="2683606" y="663923"/>
                  <a:ext cx="60480" cy="233640"/>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177" name="Ink 176">
                  <a:extLst>
                    <a:ext uri="{FF2B5EF4-FFF2-40B4-BE49-F238E27FC236}">
                      <a16:creationId xmlns:a16="http://schemas.microsoft.com/office/drawing/2014/main" id="{2E4829E5-7201-4315-8492-2A986B238AE4}"/>
                    </a:ext>
                  </a:extLst>
                </p14:cNvPr>
                <p14:cNvContentPartPr/>
                <p14:nvPr/>
              </p14:nvContentPartPr>
              <p14:xfrm>
                <a:off x="2687566" y="638003"/>
                <a:ext cx="163440" cy="256320"/>
              </p14:xfrm>
            </p:contentPart>
          </mc:Choice>
          <mc:Fallback xmlns="">
            <p:pic>
              <p:nvPicPr>
                <p:cNvPr id="177" name="Ink 176">
                  <a:extLst>
                    <a:ext uri="{FF2B5EF4-FFF2-40B4-BE49-F238E27FC236}">
                      <a16:creationId xmlns:a16="http://schemas.microsoft.com/office/drawing/2014/main" id="{2E4829E5-7201-4315-8492-2A986B238AE4}"/>
                    </a:ext>
                  </a:extLst>
                </p:cNvPr>
                <p:cNvPicPr/>
                <p:nvPr/>
              </p:nvPicPr>
              <p:blipFill>
                <a:blip r:embed="rId137"/>
                <a:stretch>
                  <a:fillRect/>
                </a:stretch>
              </p:blipFill>
              <p:spPr>
                <a:xfrm>
                  <a:off x="2669926" y="620363"/>
                  <a:ext cx="199080" cy="291960"/>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178" name="Ink 177">
                  <a:extLst>
                    <a:ext uri="{FF2B5EF4-FFF2-40B4-BE49-F238E27FC236}">
                      <a16:creationId xmlns:a16="http://schemas.microsoft.com/office/drawing/2014/main" id="{E045C6FB-92E6-4D66-8D49-7331CCB19F1B}"/>
                    </a:ext>
                  </a:extLst>
                </p14:cNvPr>
                <p14:cNvContentPartPr/>
                <p14:nvPr/>
              </p14:nvContentPartPr>
              <p14:xfrm>
                <a:off x="2935966" y="620003"/>
                <a:ext cx="180360" cy="243000"/>
              </p14:xfrm>
            </p:contentPart>
          </mc:Choice>
          <mc:Fallback xmlns="">
            <p:pic>
              <p:nvPicPr>
                <p:cNvPr id="178" name="Ink 177">
                  <a:extLst>
                    <a:ext uri="{FF2B5EF4-FFF2-40B4-BE49-F238E27FC236}">
                      <a16:creationId xmlns:a16="http://schemas.microsoft.com/office/drawing/2014/main" id="{E045C6FB-92E6-4D66-8D49-7331CCB19F1B}"/>
                    </a:ext>
                  </a:extLst>
                </p:cNvPr>
                <p:cNvPicPr/>
                <p:nvPr/>
              </p:nvPicPr>
              <p:blipFill>
                <a:blip r:embed="rId139"/>
                <a:stretch>
                  <a:fillRect/>
                </a:stretch>
              </p:blipFill>
              <p:spPr>
                <a:xfrm>
                  <a:off x="2917966" y="602003"/>
                  <a:ext cx="216000" cy="278640"/>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179" name="Ink 178">
                  <a:extLst>
                    <a:ext uri="{FF2B5EF4-FFF2-40B4-BE49-F238E27FC236}">
                      <a16:creationId xmlns:a16="http://schemas.microsoft.com/office/drawing/2014/main" id="{730535C1-C449-4C5F-A1C4-8BEF6126D34C}"/>
                    </a:ext>
                  </a:extLst>
                </p14:cNvPr>
                <p14:cNvContentPartPr/>
                <p14:nvPr/>
              </p14:nvContentPartPr>
              <p14:xfrm>
                <a:off x="3100126" y="613523"/>
                <a:ext cx="168120" cy="275400"/>
              </p14:xfrm>
            </p:contentPart>
          </mc:Choice>
          <mc:Fallback xmlns="">
            <p:pic>
              <p:nvPicPr>
                <p:cNvPr id="179" name="Ink 178">
                  <a:extLst>
                    <a:ext uri="{FF2B5EF4-FFF2-40B4-BE49-F238E27FC236}">
                      <a16:creationId xmlns:a16="http://schemas.microsoft.com/office/drawing/2014/main" id="{730535C1-C449-4C5F-A1C4-8BEF6126D34C}"/>
                    </a:ext>
                  </a:extLst>
                </p:cNvPr>
                <p:cNvPicPr/>
                <p:nvPr/>
              </p:nvPicPr>
              <p:blipFill>
                <a:blip r:embed="rId141"/>
                <a:stretch>
                  <a:fillRect/>
                </a:stretch>
              </p:blipFill>
              <p:spPr>
                <a:xfrm>
                  <a:off x="3082126" y="595523"/>
                  <a:ext cx="203760" cy="311040"/>
                </a:xfrm>
                <a:prstGeom prst="rect">
                  <a:avLst/>
                </a:prstGeom>
              </p:spPr>
            </p:pic>
          </mc:Fallback>
        </mc:AlternateContent>
        <mc:AlternateContent xmlns:mc="http://schemas.openxmlformats.org/markup-compatibility/2006" xmlns:p14="http://schemas.microsoft.com/office/powerpoint/2010/main">
          <mc:Choice Requires="p14">
            <p:contentPart p14:bwMode="auto" r:id="rId142">
              <p14:nvContentPartPr>
                <p14:cNvPr id="181" name="Ink 180">
                  <a:extLst>
                    <a:ext uri="{FF2B5EF4-FFF2-40B4-BE49-F238E27FC236}">
                      <a16:creationId xmlns:a16="http://schemas.microsoft.com/office/drawing/2014/main" id="{9AD040D3-4933-497D-A5BE-5B9731461692}"/>
                    </a:ext>
                  </a:extLst>
                </p14:cNvPr>
                <p14:cNvContentPartPr/>
                <p14:nvPr/>
              </p14:nvContentPartPr>
              <p14:xfrm>
                <a:off x="3464806" y="433883"/>
                <a:ext cx="740160" cy="395280"/>
              </p14:xfrm>
            </p:contentPart>
          </mc:Choice>
          <mc:Fallback xmlns="">
            <p:pic>
              <p:nvPicPr>
                <p:cNvPr id="181" name="Ink 180">
                  <a:extLst>
                    <a:ext uri="{FF2B5EF4-FFF2-40B4-BE49-F238E27FC236}">
                      <a16:creationId xmlns:a16="http://schemas.microsoft.com/office/drawing/2014/main" id="{9AD040D3-4933-497D-A5BE-5B9731461692}"/>
                    </a:ext>
                  </a:extLst>
                </p:cNvPr>
                <p:cNvPicPr/>
                <p:nvPr/>
              </p:nvPicPr>
              <p:blipFill>
                <a:blip r:embed="rId143"/>
                <a:stretch>
                  <a:fillRect/>
                </a:stretch>
              </p:blipFill>
              <p:spPr>
                <a:xfrm>
                  <a:off x="3447166" y="416243"/>
                  <a:ext cx="775800" cy="430920"/>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182" name="Ink 181">
                  <a:extLst>
                    <a:ext uri="{FF2B5EF4-FFF2-40B4-BE49-F238E27FC236}">
                      <a16:creationId xmlns:a16="http://schemas.microsoft.com/office/drawing/2014/main" id="{D51BF843-A8B6-468B-86FF-9102AADBA555}"/>
                    </a:ext>
                  </a:extLst>
                </p14:cNvPr>
                <p14:cNvContentPartPr/>
                <p14:nvPr/>
              </p14:nvContentPartPr>
              <p14:xfrm>
                <a:off x="3977086" y="468803"/>
                <a:ext cx="232200" cy="6120"/>
              </p14:xfrm>
            </p:contentPart>
          </mc:Choice>
          <mc:Fallback xmlns="">
            <p:pic>
              <p:nvPicPr>
                <p:cNvPr id="182" name="Ink 181">
                  <a:extLst>
                    <a:ext uri="{FF2B5EF4-FFF2-40B4-BE49-F238E27FC236}">
                      <a16:creationId xmlns:a16="http://schemas.microsoft.com/office/drawing/2014/main" id="{D51BF843-A8B6-468B-86FF-9102AADBA555}"/>
                    </a:ext>
                  </a:extLst>
                </p:cNvPr>
                <p:cNvPicPr/>
                <p:nvPr/>
              </p:nvPicPr>
              <p:blipFill>
                <a:blip r:embed="rId145"/>
                <a:stretch>
                  <a:fillRect/>
                </a:stretch>
              </p:blipFill>
              <p:spPr>
                <a:xfrm>
                  <a:off x="3959446" y="450803"/>
                  <a:ext cx="267840" cy="41760"/>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167" name="Ink 166">
                  <a:extLst>
                    <a:ext uri="{FF2B5EF4-FFF2-40B4-BE49-F238E27FC236}">
                      <a16:creationId xmlns:a16="http://schemas.microsoft.com/office/drawing/2014/main" id="{B9A94F06-A8CB-470D-95AB-67FA5C3B29B6}"/>
                    </a:ext>
                  </a:extLst>
                </p14:cNvPr>
                <p14:cNvContentPartPr/>
                <p14:nvPr/>
              </p14:nvContentPartPr>
              <p14:xfrm>
                <a:off x="1290406" y="791723"/>
                <a:ext cx="191160" cy="277920"/>
              </p14:xfrm>
            </p:contentPart>
          </mc:Choice>
          <mc:Fallback xmlns="">
            <p:pic>
              <p:nvPicPr>
                <p:cNvPr id="167" name="Ink 166">
                  <a:extLst>
                    <a:ext uri="{FF2B5EF4-FFF2-40B4-BE49-F238E27FC236}">
                      <a16:creationId xmlns:a16="http://schemas.microsoft.com/office/drawing/2014/main" id="{B9A94F06-A8CB-470D-95AB-67FA5C3B29B6}"/>
                    </a:ext>
                  </a:extLst>
                </p:cNvPr>
                <p:cNvPicPr/>
                <p:nvPr/>
              </p:nvPicPr>
              <p:blipFill>
                <a:blip r:embed="rId147"/>
                <a:stretch>
                  <a:fillRect/>
                </a:stretch>
              </p:blipFill>
              <p:spPr>
                <a:xfrm>
                  <a:off x="1272406" y="774083"/>
                  <a:ext cx="226800" cy="313560"/>
                </a:xfrm>
                <a:prstGeom prst="rect">
                  <a:avLst/>
                </a:prstGeom>
              </p:spPr>
            </p:pic>
          </mc:Fallback>
        </mc:AlternateContent>
        <mc:AlternateContent xmlns:mc="http://schemas.openxmlformats.org/markup-compatibility/2006" xmlns:p14="http://schemas.microsoft.com/office/powerpoint/2010/main">
          <mc:Choice Requires="p14">
            <p:contentPart p14:bwMode="auto" r:id="rId148">
              <p14:nvContentPartPr>
                <p14:cNvPr id="168" name="Ink 167">
                  <a:extLst>
                    <a:ext uri="{FF2B5EF4-FFF2-40B4-BE49-F238E27FC236}">
                      <a16:creationId xmlns:a16="http://schemas.microsoft.com/office/drawing/2014/main" id="{2DE5576D-4651-4204-BFDF-075AE3831AEF}"/>
                    </a:ext>
                  </a:extLst>
                </p14:cNvPr>
                <p14:cNvContentPartPr/>
                <p14:nvPr/>
              </p14:nvContentPartPr>
              <p14:xfrm>
                <a:off x="1292566" y="904403"/>
                <a:ext cx="277200" cy="36360"/>
              </p14:xfrm>
            </p:contentPart>
          </mc:Choice>
          <mc:Fallback xmlns="">
            <p:pic>
              <p:nvPicPr>
                <p:cNvPr id="168" name="Ink 167">
                  <a:extLst>
                    <a:ext uri="{FF2B5EF4-FFF2-40B4-BE49-F238E27FC236}">
                      <a16:creationId xmlns:a16="http://schemas.microsoft.com/office/drawing/2014/main" id="{2DE5576D-4651-4204-BFDF-075AE3831AEF}"/>
                    </a:ext>
                  </a:extLst>
                </p:cNvPr>
                <p:cNvPicPr/>
                <p:nvPr/>
              </p:nvPicPr>
              <p:blipFill>
                <a:blip r:embed="rId149"/>
                <a:stretch>
                  <a:fillRect/>
                </a:stretch>
              </p:blipFill>
              <p:spPr>
                <a:xfrm>
                  <a:off x="1274566" y="886403"/>
                  <a:ext cx="31284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169" name="Ink 168">
                  <a:extLst>
                    <a:ext uri="{FF2B5EF4-FFF2-40B4-BE49-F238E27FC236}">
                      <a16:creationId xmlns:a16="http://schemas.microsoft.com/office/drawing/2014/main" id="{8A3C4E80-1CCF-455F-9F0A-0109B79A6E43}"/>
                    </a:ext>
                  </a:extLst>
                </p14:cNvPr>
                <p14:cNvContentPartPr/>
                <p14:nvPr/>
              </p14:nvContentPartPr>
              <p14:xfrm>
                <a:off x="1670566" y="787403"/>
                <a:ext cx="113760" cy="217800"/>
              </p14:xfrm>
            </p:contentPart>
          </mc:Choice>
          <mc:Fallback xmlns="">
            <p:pic>
              <p:nvPicPr>
                <p:cNvPr id="169" name="Ink 168">
                  <a:extLst>
                    <a:ext uri="{FF2B5EF4-FFF2-40B4-BE49-F238E27FC236}">
                      <a16:creationId xmlns:a16="http://schemas.microsoft.com/office/drawing/2014/main" id="{8A3C4E80-1CCF-455F-9F0A-0109B79A6E43}"/>
                    </a:ext>
                  </a:extLst>
                </p:cNvPr>
                <p:cNvPicPr/>
                <p:nvPr/>
              </p:nvPicPr>
              <p:blipFill>
                <a:blip r:embed="rId151"/>
                <a:stretch>
                  <a:fillRect/>
                </a:stretch>
              </p:blipFill>
              <p:spPr>
                <a:xfrm>
                  <a:off x="1652926" y="769403"/>
                  <a:ext cx="149400" cy="253440"/>
                </a:xfrm>
                <a:prstGeom prst="rect">
                  <a:avLst/>
                </a:prstGeom>
              </p:spPr>
            </p:pic>
          </mc:Fallback>
        </mc:AlternateContent>
        <mc:AlternateContent xmlns:mc="http://schemas.openxmlformats.org/markup-compatibility/2006" xmlns:p14="http://schemas.microsoft.com/office/powerpoint/2010/main">
          <mc:Choice Requires="p14">
            <p:contentPart p14:bwMode="auto" r:id="rId152">
              <p14:nvContentPartPr>
                <p14:cNvPr id="170" name="Ink 169">
                  <a:extLst>
                    <a:ext uri="{FF2B5EF4-FFF2-40B4-BE49-F238E27FC236}">
                      <a16:creationId xmlns:a16="http://schemas.microsoft.com/office/drawing/2014/main" id="{ED0B496D-0931-4EE8-8627-E5922D12ADCF}"/>
                    </a:ext>
                  </a:extLst>
                </p14:cNvPr>
                <p14:cNvContentPartPr/>
                <p14:nvPr/>
              </p14:nvContentPartPr>
              <p14:xfrm>
                <a:off x="1867126" y="747803"/>
                <a:ext cx="148320" cy="211680"/>
              </p14:xfrm>
            </p:contentPart>
          </mc:Choice>
          <mc:Fallback xmlns="">
            <p:pic>
              <p:nvPicPr>
                <p:cNvPr id="170" name="Ink 169">
                  <a:extLst>
                    <a:ext uri="{FF2B5EF4-FFF2-40B4-BE49-F238E27FC236}">
                      <a16:creationId xmlns:a16="http://schemas.microsoft.com/office/drawing/2014/main" id="{ED0B496D-0931-4EE8-8627-E5922D12ADCF}"/>
                    </a:ext>
                  </a:extLst>
                </p:cNvPr>
                <p:cNvPicPr/>
                <p:nvPr/>
              </p:nvPicPr>
              <p:blipFill>
                <a:blip r:embed="rId153"/>
                <a:stretch>
                  <a:fillRect/>
                </a:stretch>
              </p:blipFill>
              <p:spPr>
                <a:xfrm>
                  <a:off x="1849126" y="729803"/>
                  <a:ext cx="183960" cy="247320"/>
                </a:xfrm>
                <a:prstGeom prst="rect">
                  <a:avLst/>
                </a:prstGeom>
              </p:spPr>
            </p:pic>
          </mc:Fallback>
        </mc:AlternateContent>
        <mc:AlternateContent xmlns:mc="http://schemas.openxmlformats.org/markup-compatibility/2006" xmlns:p14="http://schemas.microsoft.com/office/powerpoint/2010/main">
          <mc:Choice Requires="p14">
            <p:contentPart p14:bwMode="auto" r:id="rId154">
              <p14:nvContentPartPr>
                <p14:cNvPr id="171" name="Ink 170">
                  <a:extLst>
                    <a:ext uri="{FF2B5EF4-FFF2-40B4-BE49-F238E27FC236}">
                      <a16:creationId xmlns:a16="http://schemas.microsoft.com/office/drawing/2014/main" id="{1B6C1C41-D169-4F6B-A670-1CB50D63064F}"/>
                    </a:ext>
                  </a:extLst>
                </p14:cNvPr>
                <p14:cNvContentPartPr/>
                <p14:nvPr/>
              </p14:nvContentPartPr>
              <p14:xfrm>
                <a:off x="1906006" y="757523"/>
                <a:ext cx="185400" cy="18360"/>
              </p14:xfrm>
            </p:contentPart>
          </mc:Choice>
          <mc:Fallback xmlns="">
            <p:pic>
              <p:nvPicPr>
                <p:cNvPr id="171" name="Ink 170">
                  <a:extLst>
                    <a:ext uri="{FF2B5EF4-FFF2-40B4-BE49-F238E27FC236}">
                      <a16:creationId xmlns:a16="http://schemas.microsoft.com/office/drawing/2014/main" id="{1B6C1C41-D169-4F6B-A670-1CB50D63064F}"/>
                    </a:ext>
                  </a:extLst>
                </p:cNvPr>
                <p:cNvPicPr/>
                <p:nvPr/>
              </p:nvPicPr>
              <p:blipFill>
                <a:blip r:embed="rId155"/>
                <a:stretch>
                  <a:fillRect/>
                </a:stretch>
              </p:blipFill>
              <p:spPr>
                <a:xfrm>
                  <a:off x="1888006" y="739523"/>
                  <a:ext cx="221040" cy="54000"/>
                </a:xfrm>
                <a:prstGeom prst="rect">
                  <a:avLst/>
                </a:prstGeom>
              </p:spPr>
            </p:pic>
          </mc:Fallback>
        </mc:AlternateContent>
        <mc:AlternateContent xmlns:mc="http://schemas.openxmlformats.org/markup-compatibility/2006" xmlns:p14="http://schemas.microsoft.com/office/powerpoint/2010/main">
          <mc:Choice Requires="p14">
            <p:contentPart p14:bwMode="auto" r:id="rId156">
              <p14:nvContentPartPr>
                <p14:cNvPr id="173" name="Ink 172">
                  <a:extLst>
                    <a:ext uri="{FF2B5EF4-FFF2-40B4-BE49-F238E27FC236}">
                      <a16:creationId xmlns:a16="http://schemas.microsoft.com/office/drawing/2014/main" id="{A4882F6F-34C2-418F-A71C-D308B89BC773}"/>
                    </a:ext>
                  </a:extLst>
                </p14:cNvPr>
                <p14:cNvContentPartPr/>
                <p14:nvPr/>
              </p14:nvContentPartPr>
              <p14:xfrm>
                <a:off x="1838326" y="755003"/>
                <a:ext cx="275040" cy="54360"/>
              </p14:xfrm>
            </p:contentPart>
          </mc:Choice>
          <mc:Fallback xmlns="">
            <p:pic>
              <p:nvPicPr>
                <p:cNvPr id="173" name="Ink 172">
                  <a:extLst>
                    <a:ext uri="{FF2B5EF4-FFF2-40B4-BE49-F238E27FC236}">
                      <a16:creationId xmlns:a16="http://schemas.microsoft.com/office/drawing/2014/main" id="{A4882F6F-34C2-418F-A71C-D308B89BC773}"/>
                    </a:ext>
                  </a:extLst>
                </p:cNvPr>
                <p:cNvPicPr/>
                <p:nvPr/>
              </p:nvPicPr>
              <p:blipFill>
                <a:blip r:embed="rId157"/>
                <a:stretch>
                  <a:fillRect/>
                </a:stretch>
              </p:blipFill>
              <p:spPr>
                <a:xfrm>
                  <a:off x="1820686" y="737363"/>
                  <a:ext cx="310680" cy="90000"/>
                </a:xfrm>
                <a:prstGeom prst="rect">
                  <a:avLst/>
                </a:prstGeom>
              </p:spPr>
            </p:pic>
          </mc:Fallback>
        </mc:AlternateContent>
        <mc:AlternateContent xmlns:mc="http://schemas.openxmlformats.org/markup-compatibility/2006" xmlns:p14="http://schemas.microsoft.com/office/powerpoint/2010/main">
          <mc:Choice Requires="p14">
            <p:contentPart p14:bwMode="auto" r:id="rId158">
              <p14:nvContentPartPr>
                <p14:cNvPr id="174" name="Ink 173">
                  <a:extLst>
                    <a:ext uri="{FF2B5EF4-FFF2-40B4-BE49-F238E27FC236}">
                      <a16:creationId xmlns:a16="http://schemas.microsoft.com/office/drawing/2014/main" id="{4ABA94A6-A4A7-42D1-9F4A-71CFC0059489}"/>
                    </a:ext>
                  </a:extLst>
                </p14:cNvPr>
                <p14:cNvContentPartPr/>
                <p14:nvPr/>
              </p14:nvContentPartPr>
              <p14:xfrm>
                <a:off x="2171326" y="695963"/>
                <a:ext cx="252000" cy="241200"/>
              </p14:xfrm>
            </p:contentPart>
          </mc:Choice>
          <mc:Fallback xmlns="">
            <p:pic>
              <p:nvPicPr>
                <p:cNvPr id="174" name="Ink 173">
                  <a:extLst>
                    <a:ext uri="{FF2B5EF4-FFF2-40B4-BE49-F238E27FC236}">
                      <a16:creationId xmlns:a16="http://schemas.microsoft.com/office/drawing/2014/main" id="{4ABA94A6-A4A7-42D1-9F4A-71CFC0059489}"/>
                    </a:ext>
                  </a:extLst>
                </p:cNvPr>
                <p:cNvPicPr/>
                <p:nvPr/>
              </p:nvPicPr>
              <p:blipFill>
                <a:blip r:embed="rId159"/>
                <a:stretch>
                  <a:fillRect/>
                </a:stretch>
              </p:blipFill>
              <p:spPr>
                <a:xfrm>
                  <a:off x="2153326" y="677963"/>
                  <a:ext cx="287640" cy="2768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60">
            <p14:nvContentPartPr>
              <p14:cNvPr id="205" name="Ink 204">
                <a:extLst>
                  <a:ext uri="{FF2B5EF4-FFF2-40B4-BE49-F238E27FC236}">
                    <a16:creationId xmlns:a16="http://schemas.microsoft.com/office/drawing/2014/main" id="{2AC95EE9-196D-4882-8599-A5DACF70EA52}"/>
                  </a:ext>
                </a:extLst>
              </p14:cNvPr>
              <p14:cNvContentPartPr/>
              <p14:nvPr/>
            </p14:nvContentPartPr>
            <p14:xfrm>
              <a:off x="4476526" y="1322003"/>
              <a:ext cx="360" cy="2940840"/>
            </p14:xfrm>
          </p:contentPart>
        </mc:Choice>
        <mc:Fallback>
          <p:pic>
            <p:nvPicPr>
              <p:cNvPr id="205" name="Ink 204">
                <a:extLst>
                  <a:ext uri="{FF2B5EF4-FFF2-40B4-BE49-F238E27FC236}">
                    <a16:creationId xmlns:a16="http://schemas.microsoft.com/office/drawing/2014/main" id="{2AC95EE9-196D-4882-8599-A5DACF70EA52}"/>
                  </a:ext>
                </a:extLst>
              </p:cNvPr>
              <p:cNvPicPr/>
              <p:nvPr/>
            </p:nvPicPr>
            <p:blipFill>
              <a:blip r:embed="rId161"/>
              <a:stretch>
                <a:fillRect/>
              </a:stretch>
            </p:blipFill>
            <p:spPr>
              <a:xfrm>
                <a:off x="4458526" y="1304005"/>
                <a:ext cx="36000" cy="2976476"/>
              </a:xfrm>
              <a:prstGeom prst="rect">
                <a:avLst/>
              </a:prstGeom>
            </p:spPr>
          </p:pic>
        </mc:Fallback>
      </mc:AlternateContent>
      <mc:AlternateContent xmlns:mc="http://schemas.openxmlformats.org/markup-compatibility/2006">
        <mc:Choice xmlns:p14="http://schemas.microsoft.com/office/powerpoint/2010/main" Requires="p14">
          <p:contentPart p14:bwMode="auto" r:id="rId162">
            <p14:nvContentPartPr>
              <p14:cNvPr id="206" name="Ink 205">
                <a:extLst>
                  <a:ext uri="{FF2B5EF4-FFF2-40B4-BE49-F238E27FC236}">
                    <a16:creationId xmlns:a16="http://schemas.microsoft.com/office/drawing/2014/main" id="{C5E18742-0AEB-453F-AB3D-83FF05374F5B}"/>
                  </a:ext>
                </a:extLst>
              </p14:cNvPr>
              <p14:cNvContentPartPr/>
              <p14:nvPr/>
            </p14:nvContentPartPr>
            <p14:xfrm>
              <a:off x="2664286" y="1465643"/>
              <a:ext cx="3620880" cy="63720"/>
            </p14:xfrm>
          </p:contentPart>
        </mc:Choice>
        <mc:Fallback>
          <p:pic>
            <p:nvPicPr>
              <p:cNvPr id="206" name="Ink 205">
                <a:extLst>
                  <a:ext uri="{FF2B5EF4-FFF2-40B4-BE49-F238E27FC236}">
                    <a16:creationId xmlns:a16="http://schemas.microsoft.com/office/drawing/2014/main" id="{C5E18742-0AEB-453F-AB3D-83FF05374F5B}"/>
                  </a:ext>
                </a:extLst>
              </p:cNvPr>
              <p:cNvPicPr/>
              <p:nvPr/>
            </p:nvPicPr>
            <p:blipFill>
              <a:blip r:embed="rId163"/>
              <a:stretch>
                <a:fillRect/>
              </a:stretch>
            </p:blipFill>
            <p:spPr>
              <a:xfrm>
                <a:off x="2646286" y="1447643"/>
                <a:ext cx="3656520" cy="99360"/>
              </a:xfrm>
              <a:prstGeom prst="rect">
                <a:avLst/>
              </a:prstGeom>
            </p:spPr>
          </p:pic>
        </mc:Fallback>
      </mc:AlternateContent>
      <mc:AlternateContent xmlns:mc="http://schemas.openxmlformats.org/markup-compatibility/2006">
        <mc:Choice xmlns:p14="http://schemas.microsoft.com/office/powerpoint/2010/main" Requires="p14">
          <p:contentPart p14:bwMode="auto" r:id="rId164">
            <p14:nvContentPartPr>
              <p14:cNvPr id="207" name="Ink 206">
                <a:extLst>
                  <a:ext uri="{FF2B5EF4-FFF2-40B4-BE49-F238E27FC236}">
                    <a16:creationId xmlns:a16="http://schemas.microsoft.com/office/drawing/2014/main" id="{F8248F40-08D9-440F-98CA-19B889EB6CBE}"/>
                  </a:ext>
                </a:extLst>
              </p14:cNvPr>
              <p14:cNvContentPartPr/>
              <p14:nvPr/>
            </p14:nvContentPartPr>
            <p14:xfrm>
              <a:off x="4449526" y="4234043"/>
              <a:ext cx="360" cy="360"/>
            </p14:xfrm>
          </p:contentPart>
        </mc:Choice>
        <mc:Fallback>
          <p:pic>
            <p:nvPicPr>
              <p:cNvPr id="207" name="Ink 206">
                <a:extLst>
                  <a:ext uri="{FF2B5EF4-FFF2-40B4-BE49-F238E27FC236}">
                    <a16:creationId xmlns:a16="http://schemas.microsoft.com/office/drawing/2014/main" id="{F8248F40-08D9-440F-98CA-19B889EB6CBE}"/>
                  </a:ext>
                </a:extLst>
              </p:cNvPr>
              <p:cNvPicPr/>
              <p:nvPr/>
            </p:nvPicPr>
            <p:blipFill>
              <a:blip r:embed="rId165"/>
              <a:stretch>
                <a:fillRect/>
              </a:stretch>
            </p:blipFill>
            <p:spPr>
              <a:xfrm>
                <a:off x="4431526" y="4216043"/>
                <a:ext cx="36000" cy="36000"/>
              </a:xfrm>
              <a:prstGeom prst="rect">
                <a:avLst/>
              </a:prstGeom>
            </p:spPr>
          </p:pic>
        </mc:Fallback>
      </mc:AlternateContent>
      <p:grpSp>
        <p:nvGrpSpPr>
          <p:cNvPr id="216" name="Group 215">
            <a:extLst>
              <a:ext uri="{FF2B5EF4-FFF2-40B4-BE49-F238E27FC236}">
                <a16:creationId xmlns:a16="http://schemas.microsoft.com/office/drawing/2014/main" id="{9B982F9D-FEB4-440F-8726-EF0E18AC6886}"/>
              </a:ext>
            </a:extLst>
          </p:cNvPr>
          <p:cNvGrpSpPr/>
          <p:nvPr/>
        </p:nvGrpSpPr>
        <p:grpSpPr>
          <a:xfrm>
            <a:off x="3315526" y="1103123"/>
            <a:ext cx="551880" cy="342000"/>
            <a:chOff x="1791526" y="1103123"/>
            <a:chExt cx="551880" cy="342000"/>
          </a:xfrm>
        </p:grpSpPr>
        <mc:AlternateContent xmlns:mc="http://schemas.openxmlformats.org/markup-compatibility/2006" xmlns:p14="http://schemas.microsoft.com/office/powerpoint/2010/main">
          <mc:Choice Requires="p14">
            <p:contentPart p14:bwMode="auto" r:id="rId166">
              <p14:nvContentPartPr>
                <p14:cNvPr id="208" name="Ink 207">
                  <a:extLst>
                    <a:ext uri="{FF2B5EF4-FFF2-40B4-BE49-F238E27FC236}">
                      <a16:creationId xmlns:a16="http://schemas.microsoft.com/office/drawing/2014/main" id="{35013E8E-E606-4E9D-A229-9479A785A038}"/>
                    </a:ext>
                  </a:extLst>
                </p14:cNvPr>
                <p14:cNvContentPartPr/>
                <p14:nvPr/>
              </p14:nvContentPartPr>
              <p14:xfrm>
                <a:off x="1791526" y="1210763"/>
                <a:ext cx="46800" cy="206640"/>
              </p14:xfrm>
            </p:contentPart>
          </mc:Choice>
          <mc:Fallback xmlns="">
            <p:pic>
              <p:nvPicPr>
                <p:cNvPr id="208" name="Ink 207">
                  <a:extLst>
                    <a:ext uri="{FF2B5EF4-FFF2-40B4-BE49-F238E27FC236}">
                      <a16:creationId xmlns:a16="http://schemas.microsoft.com/office/drawing/2014/main" id="{35013E8E-E606-4E9D-A229-9479A785A038}"/>
                    </a:ext>
                  </a:extLst>
                </p:cNvPr>
                <p:cNvPicPr/>
                <p:nvPr/>
              </p:nvPicPr>
              <p:blipFill>
                <a:blip r:embed="rId167"/>
                <a:stretch>
                  <a:fillRect/>
                </a:stretch>
              </p:blipFill>
              <p:spPr>
                <a:xfrm>
                  <a:off x="1773526" y="1193123"/>
                  <a:ext cx="82440" cy="242280"/>
                </a:xfrm>
                <a:prstGeom prst="rect">
                  <a:avLst/>
                </a:prstGeom>
              </p:spPr>
            </p:pic>
          </mc:Fallback>
        </mc:AlternateContent>
        <mc:AlternateContent xmlns:mc="http://schemas.openxmlformats.org/markup-compatibility/2006" xmlns:p14="http://schemas.microsoft.com/office/powerpoint/2010/main">
          <mc:Choice Requires="p14">
            <p:contentPart p14:bwMode="auto" r:id="rId168">
              <p14:nvContentPartPr>
                <p14:cNvPr id="209" name="Ink 208">
                  <a:extLst>
                    <a:ext uri="{FF2B5EF4-FFF2-40B4-BE49-F238E27FC236}">
                      <a16:creationId xmlns:a16="http://schemas.microsoft.com/office/drawing/2014/main" id="{5CAE985F-20DD-4C03-8E36-8A5AD4AF0B0F}"/>
                    </a:ext>
                  </a:extLst>
                </p14:cNvPr>
                <p14:cNvContentPartPr/>
                <p14:nvPr/>
              </p14:nvContentPartPr>
              <p14:xfrm>
                <a:off x="1810966" y="1193483"/>
                <a:ext cx="101880" cy="209880"/>
              </p14:xfrm>
            </p:contentPart>
          </mc:Choice>
          <mc:Fallback xmlns="">
            <p:pic>
              <p:nvPicPr>
                <p:cNvPr id="209" name="Ink 208">
                  <a:extLst>
                    <a:ext uri="{FF2B5EF4-FFF2-40B4-BE49-F238E27FC236}">
                      <a16:creationId xmlns:a16="http://schemas.microsoft.com/office/drawing/2014/main" id="{5CAE985F-20DD-4C03-8E36-8A5AD4AF0B0F}"/>
                    </a:ext>
                  </a:extLst>
                </p:cNvPr>
                <p:cNvPicPr/>
                <p:nvPr/>
              </p:nvPicPr>
              <p:blipFill>
                <a:blip r:embed="rId169"/>
                <a:stretch>
                  <a:fillRect/>
                </a:stretch>
              </p:blipFill>
              <p:spPr>
                <a:xfrm>
                  <a:off x="1792966" y="1175483"/>
                  <a:ext cx="137520" cy="245520"/>
                </a:xfrm>
                <a:prstGeom prst="rect">
                  <a:avLst/>
                </a:prstGeom>
              </p:spPr>
            </p:pic>
          </mc:Fallback>
        </mc:AlternateContent>
        <mc:AlternateContent xmlns:mc="http://schemas.openxmlformats.org/markup-compatibility/2006" xmlns:p14="http://schemas.microsoft.com/office/powerpoint/2010/main">
          <mc:Choice Requires="p14">
            <p:contentPart p14:bwMode="auto" r:id="rId170">
              <p14:nvContentPartPr>
                <p14:cNvPr id="210" name="Ink 209">
                  <a:extLst>
                    <a:ext uri="{FF2B5EF4-FFF2-40B4-BE49-F238E27FC236}">
                      <a16:creationId xmlns:a16="http://schemas.microsoft.com/office/drawing/2014/main" id="{B20CCA2A-1FD5-47D8-90D3-526C4CC6FCBB}"/>
                    </a:ext>
                  </a:extLst>
                </p14:cNvPr>
                <p14:cNvContentPartPr/>
                <p14:nvPr/>
              </p14:nvContentPartPr>
              <p14:xfrm>
                <a:off x="1890886" y="1274483"/>
                <a:ext cx="99000" cy="102960"/>
              </p14:xfrm>
            </p:contentPart>
          </mc:Choice>
          <mc:Fallback xmlns="">
            <p:pic>
              <p:nvPicPr>
                <p:cNvPr id="210" name="Ink 209">
                  <a:extLst>
                    <a:ext uri="{FF2B5EF4-FFF2-40B4-BE49-F238E27FC236}">
                      <a16:creationId xmlns:a16="http://schemas.microsoft.com/office/drawing/2014/main" id="{B20CCA2A-1FD5-47D8-90D3-526C4CC6FCBB}"/>
                    </a:ext>
                  </a:extLst>
                </p:cNvPr>
                <p:cNvPicPr/>
                <p:nvPr/>
              </p:nvPicPr>
              <p:blipFill>
                <a:blip r:embed="rId171"/>
                <a:stretch>
                  <a:fillRect/>
                </a:stretch>
              </p:blipFill>
              <p:spPr>
                <a:xfrm>
                  <a:off x="1873246" y="1256483"/>
                  <a:ext cx="134640" cy="138600"/>
                </a:xfrm>
                <a:prstGeom prst="rect">
                  <a:avLst/>
                </a:prstGeom>
              </p:spPr>
            </p:pic>
          </mc:Fallback>
        </mc:AlternateContent>
        <mc:AlternateContent xmlns:mc="http://schemas.openxmlformats.org/markup-compatibility/2006" xmlns:p14="http://schemas.microsoft.com/office/powerpoint/2010/main">
          <mc:Choice Requires="p14">
            <p:contentPart p14:bwMode="auto" r:id="rId172">
              <p14:nvContentPartPr>
                <p14:cNvPr id="211" name="Ink 210">
                  <a:extLst>
                    <a:ext uri="{FF2B5EF4-FFF2-40B4-BE49-F238E27FC236}">
                      <a16:creationId xmlns:a16="http://schemas.microsoft.com/office/drawing/2014/main" id="{11F26FBC-2E2A-4A6D-9703-2A8F0F4DED18}"/>
                    </a:ext>
                  </a:extLst>
                </p14:cNvPr>
                <p14:cNvContentPartPr/>
                <p14:nvPr/>
              </p14:nvContentPartPr>
              <p14:xfrm>
                <a:off x="2078806" y="1129763"/>
                <a:ext cx="38520" cy="302400"/>
              </p14:xfrm>
            </p:contentPart>
          </mc:Choice>
          <mc:Fallback xmlns="">
            <p:pic>
              <p:nvPicPr>
                <p:cNvPr id="211" name="Ink 210">
                  <a:extLst>
                    <a:ext uri="{FF2B5EF4-FFF2-40B4-BE49-F238E27FC236}">
                      <a16:creationId xmlns:a16="http://schemas.microsoft.com/office/drawing/2014/main" id="{11F26FBC-2E2A-4A6D-9703-2A8F0F4DED18}"/>
                    </a:ext>
                  </a:extLst>
                </p:cNvPr>
                <p:cNvPicPr/>
                <p:nvPr/>
              </p:nvPicPr>
              <p:blipFill>
                <a:blip r:embed="rId173"/>
                <a:stretch>
                  <a:fillRect/>
                </a:stretch>
              </p:blipFill>
              <p:spPr>
                <a:xfrm>
                  <a:off x="2061166" y="1111763"/>
                  <a:ext cx="74160" cy="338040"/>
                </a:xfrm>
                <a:prstGeom prst="rect">
                  <a:avLst/>
                </a:prstGeom>
              </p:spPr>
            </p:pic>
          </mc:Fallback>
        </mc:AlternateContent>
        <mc:AlternateContent xmlns:mc="http://schemas.openxmlformats.org/markup-compatibility/2006" xmlns:p14="http://schemas.microsoft.com/office/powerpoint/2010/main">
          <mc:Choice Requires="p14">
            <p:contentPart p14:bwMode="auto" r:id="rId174">
              <p14:nvContentPartPr>
                <p14:cNvPr id="213" name="Ink 212">
                  <a:extLst>
                    <a:ext uri="{FF2B5EF4-FFF2-40B4-BE49-F238E27FC236}">
                      <a16:creationId xmlns:a16="http://schemas.microsoft.com/office/drawing/2014/main" id="{6FC22B92-E880-4C40-B099-FAB5D386E8B4}"/>
                    </a:ext>
                  </a:extLst>
                </p14:cNvPr>
                <p14:cNvContentPartPr/>
                <p14:nvPr/>
              </p14:nvContentPartPr>
              <p14:xfrm>
                <a:off x="2219566" y="1103123"/>
                <a:ext cx="91800" cy="342000"/>
              </p14:xfrm>
            </p:contentPart>
          </mc:Choice>
          <mc:Fallback xmlns="">
            <p:pic>
              <p:nvPicPr>
                <p:cNvPr id="213" name="Ink 212">
                  <a:extLst>
                    <a:ext uri="{FF2B5EF4-FFF2-40B4-BE49-F238E27FC236}">
                      <a16:creationId xmlns:a16="http://schemas.microsoft.com/office/drawing/2014/main" id="{6FC22B92-E880-4C40-B099-FAB5D386E8B4}"/>
                    </a:ext>
                  </a:extLst>
                </p:cNvPr>
                <p:cNvPicPr/>
                <p:nvPr/>
              </p:nvPicPr>
              <p:blipFill>
                <a:blip r:embed="rId175"/>
                <a:stretch>
                  <a:fillRect/>
                </a:stretch>
              </p:blipFill>
              <p:spPr>
                <a:xfrm>
                  <a:off x="2201926" y="1085123"/>
                  <a:ext cx="127440" cy="377640"/>
                </a:xfrm>
                <a:prstGeom prst="rect">
                  <a:avLst/>
                </a:prstGeom>
              </p:spPr>
            </p:pic>
          </mc:Fallback>
        </mc:AlternateContent>
        <mc:AlternateContent xmlns:mc="http://schemas.openxmlformats.org/markup-compatibility/2006" xmlns:p14="http://schemas.microsoft.com/office/powerpoint/2010/main">
          <mc:Choice Requires="p14">
            <p:contentPart p14:bwMode="auto" r:id="rId176">
              <p14:nvContentPartPr>
                <p14:cNvPr id="214" name="Ink 213">
                  <a:extLst>
                    <a:ext uri="{FF2B5EF4-FFF2-40B4-BE49-F238E27FC236}">
                      <a16:creationId xmlns:a16="http://schemas.microsoft.com/office/drawing/2014/main" id="{28093A04-B943-4C52-B740-9734DF5AA408}"/>
                    </a:ext>
                  </a:extLst>
                </p14:cNvPr>
                <p14:cNvContentPartPr/>
                <p14:nvPr/>
              </p14:nvContentPartPr>
              <p14:xfrm>
                <a:off x="2159806" y="1221563"/>
                <a:ext cx="61560" cy="31680"/>
              </p14:xfrm>
            </p:contentPart>
          </mc:Choice>
          <mc:Fallback xmlns="">
            <p:pic>
              <p:nvPicPr>
                <p:cNvPr id="214" name="Ink 213">
                  <a:extLst>
                    <a:ext uri="{FF2B5EF4-FFF2-40B4-BE49-F238E27FC236}">
                      <a16:creationId xmlns:a16="http://schemas.microsoft.com/office/drawing/2014/main" id="{28093A04-B943-4C52-B740-9734DF5AA408}"/>
                    </a:ext>
                  </a:extLst>
                </p:cNvPr>
                <p:cNvPicPr/>
                <p:nvPr/>
              </p:nvPicPr>
              <p:blipFill>
                <a:blip r:embed="rId177"/>
                <a:stretch>
                  <a:fillRect/>
                </a:stretch>
              </p:blipFill>
              <p:spPr>
                <a:xfrm>
                  <a:off x="2142166" y="1203563"/>
                  <a:ext cx="97200" cy="67320"/>
                </a:xfrm>
                <a:prstGeom prst="rect">
                  <a:avLst/>
                </a:prstGeom>
              </p:spPr>
            </p:pic>
          </mc:Fallback>
        </mc:AlternateContent>
        <mc:AlternateContent xmlns:mc="http://schemas.openxmlformats.org/markup-compatibility/2006" xmlns:p14="http://schemas.microsoft.com/office/powerpoint/2010/main">
          <mc:Choice Requires="p14">
            <p:contentPart p14:bwMode="auto" r:id="rId178">
              <p14:nvContentPartPr>
                <p14:cNvPr id="215" name="Ink 214">
                  <a:extLst>
                    <a:ext uri="{FF2B5EF4-FFF2-40B4-BE49-F238E27FC236}">
                      <a16:creationId xmlns:a16="http://schemas.microsoft.com/office/drawing/2014/main" id="{DD470811-ECF8-41A2-83B8-1CE52FC4BE0E}"/>
                    </a:ext>
                  </a:extLst>
                </p14:cNvPr>
                <p14:cNvContentPartPr/>
                <p14:nvPr/>
              </p14:nvContentPartPr>
              <p14:xfrm>
                <a:off x="2300566" y="1324883"/>
                <a:ext cx="42840" cy="40320"/>
              </p14:xfrm>
            </p:contentPart>
          </mc:Choice>
          <mc:Fallback xmlns="">
            <p:pic>
              <p:nvPicPr>
                <p:cNvPr id="215" name="Ink 214">
                  <a:extLst>
                    <a:ext uri="{FF2B5EF4-FFF2-40B4-BE49-F238E27FC236}">
                      <a16:creationId xmlns:a16="http://schemas.microsoft.com/office/drawing/2014/main" id="{DD470811-ECF8-41A2-83B8-1CE52FC4BE0E}"/>
                    </a:ext>
                  </a:extLst>
                </p:cNvPr>
                <p:cNvPicPr/>
                <p:nvPr/>
              </p:nvPicPr>
              <p:blipFill>
                <a:blip r:embed="rId179"/>
                <a:stretch>
                  <a:fillRect/>
                </a:stretch>
              </p:blipFill>
              <p:spPr>
                <a:xfrm>
                  <a:off x="2282926" y="1307243"/>
                  <a:ext cx="78480" cy="75960"/>
                </a:xfrm>
                <a:prstGeom prst="rect">
                  <a:avLst/>
                </a:prstGeom>
              </p:spPr>
            </p:pic>
          </mc:Fallback>
        </mc:AlternateContent>
      </p:grpSp>
      <p:grpSp>
        <p:nvGrpSpPr>
          <p:cNvPr id="225" name="Group 224">
            <a:extLst>
              <a:ext uri="{FF2B5EF4-FFF2-40B4-BE49-F238E27FC236}">
                <a16:creationId xmlns:a16="http://schemas.microsoft.com/office/drawing/2014/main" id="{DEA350F4-DC79-4E65-B82B-D6ECC6A19E11}"/>
              </a:ext>
            </a:extLst>
          </p:cNvPr>
          <p:cNvGrpSpPr/>
          <p:nvPr/>
        </p:nvGrpSpPr>
        <p:grpSpPr>
          <a:xfrm>
            <a:off x="4788646" y="1122203"/>
            <a:ext cx="1048320" cy="275760"/>
            <a:chOff x="3264646" y="1122203"/>
            <a:chExt cx="1048320" cy="275760"/>
          </a:xfrm>
        </p:grpSpPr>
        <mc:AlternateContent xmlns:mc="http://schemas.openxmlformats.org/markup-compatibility/2006" xmlns:p14="http://schemas.microsoft.com/office/powerpoint/2010/main">
          <mc:Choice Requires="p14">
            <p:contentPart p14:bwMode="auto" r:id="rId180">
              <p14:nvContentPartPr>
                <p14:cNvPr id="217" name="Ink 216">
                  <a:extLst>
                    <a:ext uri="{FF2B5EF4-FFF2-40B4-BE49-F238E27FC236}">
                      <a16:creationId xmlns:a16="http://schemas.microsoft.com/office/drawing/2014/main" id="{8140AAF3-031C-470D-81EA-8ECC4A43E746}"/>
                    </a:ext>
                  </a:extLst>
                </p14:cNvPr>
                <p14:cNvContentPartPr/>
                <p14:nvPr/>
              </p14:nvContentPartPr>
              <p14:xfrm>
                <a:off x="3361486" y="1183043"/>
                <a:ext cx="75960" cy="178200"/>
              </p14:xfrm>
            </p:contentPart>
          </mc:Choice>
          <mc:Fallback xmlns="">
            <p:pic>
              <p:nvPicPr>
                <p:cNvPr id="217" name="Ink 216">
                  <a:extLst>
                    <a:ext uri="{FF2B5EF4-FFF2-40B4-BE49-F238E27FC236}">
                      <a16:creationId xmlns:a16="http://schemas.microsoft.com/office/drawing/2014/main" id="{8140AAF3-031C-470D-81EA-8ECC4A43E746}"/>
                    </a:ext>
                  </a:extLst>
                </p:cNvPr>
                <p:cNvPicPr/>
                <p:nvPr/>
              </p:nvPicPr>
              <p:blipFill>
                <a:blip r:embed="rId181"/>
                <a:stretch>
                  <a:fillRect/>
                </a:stretch>
              </p:blipFill>
              <p:spPr>
                <a:xfrm>
                  <a:off x="3343486" y="1165403"/>
                  <a:ext cx="111600" cy="213840"/>
                </a:xfrm>
                <a:prstGeom prst="rect">
                  <a:avLst/>
                </a:prstGeom>
              </p:spPr>
            </p:pic>
          </mc:Fallback>
        </mc:AlternateContent>
        <mc:AlternateContent xmlns:mc="http://schemas.openxmlformats.org/markup-compatibility/2006" xmlns:p14="http://schemas.microsoft.com/office/powerpoint/2010/main">
          <mc:Choice Requires="p14">
            <p:contentPart p14:bwMode="auto" r:id="rId182">
              <p14:nvContentPartPr>
                <p14:cNvPr id="218" name="Ink 217">
                  <a:extLst>
                    <a:ext uri="{FF2B5EF4-FFF2-40B4-BE49-F238E27FC236}">
                      <a16:creationId xmlns:a16="http://schemas.microsoft.com/office/drawing/2014/main" id="{3A44AFD2-8B62-4A89-AD8F-A1E9F9BE9E9C}"/>
                    </a:ext>
                  </a:extLst>
                </p14:cNvPr>
                <p14:cNvContentPartPr/>
                <p14:nvPr/>
              </p14:nvContentPartPr>
              <p14:xfrm>
                <a:off x="3264646" y="1172243"/>
                <a:ext cx="262080" cy="23760"/>
              </p14:xfrm>
            </p:contentPart>
          </mc:Choice>
          <mc:Fallback xmlns="">
            <p:pic>
              <p:nvPicPr>
                <p:cNvPr id="218" name="Ink 217">
                  <a:extLst>
                    <a:ext uri="{FF2B5EF4-FFF2-40B4-BE49-F238E27FC236}">
                      <a16:creationId xmlns:a16="http://schemas.microsoft.com/office/drawing/2014/main" id="{3A44AFD2-8B62-4A89-AD8F-A1E9F9BE9E9C}"/>
                    </a:ext>
                  </a:extLst>
                </p:cNvPr>
                <p:cNvPicPr/>
                <p:nvPr/>
              </p:nvPicPr>
              <p:blipFill>
                <a:blip r:embed="rId183"/>
                <a:stretch>
                  <a:fillRect/>
                </a:stretch>
              </p:blipFill>
              <p:spPr>
                <a:xfrm>
                  <a:off x="3247006" y="1154603"/>
                  <a:ext cx="297720" cy="59400"/>
                </a:xfrm>
                <a:prstGeom prst="rect">
                  <a:avLst/>
                </a:prstGeom>
              </p:spPr>
            </p:pic>
          </mc:Fallback>
        </mc:AlternateContent>
        <mc:AlternateContent xmlns:mc="http://schemas.openxmlformats.org/markup-compatibility/2006" xmlns:p14="http://schemas.microsoft.com/office/powerpoint/2010/main">
          <mc:Choice Requires="p14">
            <p:contentPart p14:bwMode="auto" r:id="rId184">
              <p14:nvContentPartPr>
                <p14:cNvPr id="219" name="Ink 218">
                  <a:extLst>
                    <a:ext uri="{FF2B5EF4-FFF2-40B4-BE49-F238E27FC236}">
                      <a16:creationId xmlns:a16="http://schemas.microsoft.com/office/drawing/2014/main" id="{B152EDED-DFE3-4D99-A66D-CDDD7632F97A}"/>
                    </a:ext>
                  </a:extLst>
                </p14:cNvPr>
                <p14:cNvContentPartPr/>
                <p14:nvPr/>
              </p14:nvContentPartPr>
              <p14:xfrm>
                <a:off x="3445726" y="1212923"/>
                <a:ext cx="93960" cy="117000"/>
              </p14:xfrm>
            </p:contentPart>
          </mc:Choice>
          <mc:Fallback xmlns="">
            <p:pic>
              <p:nvPicPr>
                <p:cNvPr id="219" name="Ink 218">
                  <a:extLst>
                    <a:ext uri="{FF2B5EF4-FFF2-40B4-BE49-F238E27FC236}">
                      <a16:creationId xmlns:a16="http://schemas.microsoft.com/office/drawing/2014/main" id="{B152EDED-DFE3-4D99-A66D-CDDD7632F97A}"/>
                    </a:ext>
                  </a:extLst>
                </p:cNvPr>
                <p:cNvPicPr/>
                <p:nvPr/>
              </p:nvPicPr>
              <p:blipFill>
                <a:blip r:embed="rId185"/>
                <a:stretch>
                  <a:fillRect/>
                </a:stretch>
              </p:blipFill>
              <p:spPr>
                <a:xfrm>
                  <a:off x="3428086" y="1194923"/>
                  <a:ext cx="129600" cy="152640"/>
                </a:xfrm>
                <a:prstGeom prst="rect">
                  <a:avLst/>
                </a:prstGeom>
              </p:spPr>
            </p:pic>
          </mc:Fallback>
        </mc:AlternateContent>
        <mc:AlternateContent xmlns:mc="http://schemas.openxmlformats.org/markup-compatibility/2006" xmlns:p14="http://schemas.microsoft.com/office/powerpoint/2010/main">
          <mc:Choice Requires="p14">
            <p:contentPart p14:bwMode="auto" r:id="rId186">
              <p14:nvContentPartPr>
                <p14:cNvPr id="220" name="Ink 219">
                  <a:extLst>
                    <a:ext uri="{FF2B5EF4-FFF2-40B4-BE49-F238E27FC236}">
                      <a16:creationId xmlns:a16="http://schemas.microsoft.com/office/drawing/2014/main" id="{D176F8E9-482A-41AD-A492-58734A7B0340}"/>
                    </a:ext>
                  </a:extLst>
                </p14:cNvPr>
                <p14:cNvContentPartPr/>
                <p14:nvPr/>
              </p14:nvContentPartPr>
              <p14:xfrm>
                <a:off x="3568486" y="1142723"/>
                <a:ext cx="266040" cy="244440"/>
              </p14:xfrm>
            </p:contentPart>
          </mc:Choice>
          <mc:Fallback xmlns="">
            <p:pic>
              <p:nvPicPr>
                <p:cNvPr id="220" name="Ink 219">
                  <a:extLst>
                    <a:ext uri="{FF2B5EF4-FFF2-40B4-BE49-F238E27FC236}">
                      <a16:creationId xmlns:a16="http://schemas.microsoft.com/office/drawing/2014/main" id="{D176F8E9-482A-41AD-A492-58734A7B0340}"/>
                    </a:ext>
                  </a:extLst>
                </p:cNvPr>
                <p:cNvPicPr/>
                <p:nvPr/>
              </p:nvPicPr>
              <p:blipFill>
                <a:blip r:embed="rId187"/>
                <a:stretch>
                  <a:fillRect/>
                </a:stretch>
              </p:blipFill>
              <p:spPr>
                <a:xfrm>
                  <a:off x="3550846" y="1124723"/>
                  <a:ext cx="301680" cy="280080"/>
                </a:xfrm>
                <a:prstGeom prst="rect">
                  <a:avLst/>
                </a:prstGeom>
              </p:spPr>
            </p:pic>
          </mc:Fallback>
        </mc:AlternateContent>
        <mc:AlternateContent xmlns:mc="http://schemas.openxmlformats.org/markup-compatibility/2006" xmlns:p14="http://schemas.microsoft.com/office/powerpoint/2010/main">
          <mc:Choice Requires="p14">
            <p:contentPart p14:bwMode="auto" r:id="rId188">
              <p14:nvContentPartPr>
                <p14:cNvPr id="221" name="Ink 220">
                  <a:extLst>
                    <a:ext uri="{FF2B5EF4-FFF2-40B4-BE49-F238E27FC236}">
                      <a16:creationId xmlns:a16="http://schemas.microsoft.com/office/drawing/2014/main" id="{050891EB-C2F1-4354-86A0-E5D30EF98996}"/>
                    </a:ext>
                  </a:extLst>
                </p14:cNvPr>
                <p14:cNvContentPartPr/>
                <p14:nvPr/>
              </p14:nvContentPartPr>
              <p14:xfrm>
                <a:off x="3799606" y="1172603"/>
                <a:ext cx="67680" cy="86400"/>
              </p14:xfrm>
            </p:contentPart>
          </mc:Choice>
          <mc:Fallback xmlns="">
            <p:pic>
              <p:nvPicPr>
                <p:cNvPr id="221" name="Ink 220">
                  <a:extLst>
                    <a:ext uri="{FF2B5EF4-FFF2-40B4-BE49-F238E27FC236}">
                      <a16:creationId xmlns:a16="http://schemas.microsoft.com/office/drawing/2014/main" id="{050891EB-C2F1-4354-86A0-E5D30EF98996}"/>
                    </a:ext>
                  </a:extLst>
                </p:cNvPr>
                <p:cNvPicPr/>
                <p:nvPr/>
              </p:nvPicPr>
              <p:blipFill>
                <a:blip r:embed="rId189"/>
                <a:stretch>
                  <a:fillRect/>
                </a:stretch>
              </p:blipFill>
              <p:spPr>
                <a:xfrm>
                  <a:off x="3781966" y="1154603"/>
                  <a:ext cx="103320" cy="122040"/>
                </a:xfrm>
                <a:prstGeom prst="rect">
                  <a:avLst/>
                </a:prstGeom>
              </p:spPr>
            </p:pic>
          </mc:Fallback>
        </mc:AlternateContent>
        <mc:AlternateContent xmlns:mc="http://schemas.openxmlformats.org/markup-compatibility/2006" xmlns:p14="http://schemas.microsoft.com/office/powerpoint/2010/main">
          <mc:Choice Requires="p14">
            <p:contentPart p14:bwMode="auto" r:id="rId190">
              <p14:nvContentPartPr>
                <p14:cNvPr id="223" name="Ink 222">
                  <a:extLst>
                    <a:ext uri="{FF2B5EF4-FFF2-40B4-BE49-F238E27FC236}">
                      <a16:creationId xmlns:a16="http://schemas.microsoft.com/office/drawing/2014/main" id="{68E744D2-448F-4C7F-9A8B-0A634C320B77}"/>
                    </a:ext>
                  </a:extLst>
                </p14:cNvPr>
                <p14:cNvContentPartPr/>
                <p14:nvPr/>
              </p14:nvContentPartPr>
              <p14:xfrm>
                <a:off x="3905086" y="1271243"/>
                <a:ext cx="71640" cy="65160"/>
              </p14:xfrm>
            </p:contentPart>
          </mc:Choice>
          <mc:Fallback xmlns="">
            <p:pic>
              <p:nvPicPr>
                <p:cNvPr id="223" name="Ink 222">
                  <a:extLst>
                    <a:ext uri="{FF2B5EF4-FFF2-40B4-BE49-F238E27FC236}">
                      <a16:creationId xmlns:a16="http://schemas.microsoft.com/office/drawing/2014/main" id="{68E744D2-448F-4C7F-9A8B-0A634C320B77}"/>
                    </a:ext>
                  </a:extLst>
                </p:cNvPr>
                <p:cNvPicPr/>
                <p:nvPr/>
              </p:nvPicPr>
              <p:blipFill>
                <a:blip r:embed="rId191"/>
                <a:stretch>
                  <a:fillRect/>
                </a:stretch>
              </p:blipFill>
              <p:spPr>
                <a:xfrm>
                  <a:off x="3887446" y="1253243"/>
                  <a:ext cx="107280" cy="100800"/>
                </a:xfrm>
                <a:prstGeom prst="rect">
                  <a:avLst/>
                </a:prstGeom>
              </p:spPr>
            </p:pic>
          </mc:Fallback>
        </mc:AlternateContent>
        <mc:AlternateContent xmlns:mc="http://schemas.openxmlformats.org/markup-compatibility/2006" xmlns:p14="http://schemas.microsoft.com/office/powerpoint/2010/main">
          <mc:Choice Requires="p14">
            <p:contentPart p14:bwMode="auto" r:id="rId192">
              <p14:nvContentPartPr>
                <p14:cNvPr id="224" name="Ink 223">
                  <a:extLst>
                    <a:ext uri="{FF2B5EF4-FFF2-40B4-BE49-F238E27FC236}">
                      <a16:creationId xmlns:a16="http://schemas.microsoft.com/office/drawing/2014/main" id="{3192A1AA-7519-4F4A-908E-0D338D412893}"/>
                    </a:ext>
                  </a:extLst>
                </p14:cNvPr>
                <p14:cNvContentPartPr/>
                <p14:nvPr/>
              </p14:nvContentPartPr>
              <p14:xfrm>
                <a:off x="4131526" y="1122203"/>
                <a:ext cx="181440" cy="275760"/>
              </p14:xfrm>
            </p:contentPart>
          </mc:Choice>
          <mc:Fallback xmlns="">
            <p:pic>
              <p:nvPicPr>
                <p:cNvPr id="224" name="Ink 223">
                  <a:extLst>
                    <a:ext uri="{FF2B5EF4-FFF2-40B4-BE49-F238E27FC236}">
                      <a16:creationId xmlns:a16="http://schemas.microsoft.com/office/drawing/2014/main" id="{3192A1AA-7519-4F4A-908E-0D338D412893}"/>
                    </a:ext>
                  </a:extLst>
                </p:cNvPr>
                <p:cNvPicPr/>
                <p:nvPr/>
              </p:nvPicPr>
              <p:blipFill>
                <a:blip r:embed="rId193"/>
                <a:stretch>
                  <a:fillRect/>
                </a:stretch>
              </p:blipFill>
              <p:spPr>
                <a:xfrm>
                  <a:off x="4113526" y="1104203"/>
                  <a:ext cx="217080" cy="311400"/>
                </a:xfrm>
                <a:prstGeom prst="rect">
                  <a:avLst/>
                </a:prstGeom>
              </p:spPr>
            </p:pic>
          </mc:Fallback>
        </mc:AlternateContent>
      </p:grpSp>
      <p:grpSp>
        <p:nvGrpSpPr>
          <p:cNvPr id="235" name="Group 234">
            <a:extLst>
              <a:ext uri="{FF2B5EF4-FFF2-40B4-BE49-F238E27FC236}">
                <a16:creationId xmlns:a16="http://schemas.microsoft.com/office/drawing/2014/main" id="{0D2C682B-E7CD-429B-8867-91480D46DE07}"/>
              </a:ext>
            </a:extLst>
          </p:cNvPr>
          <p:cNvGrpSpPr/>
          <p:nvPr/>
        </p:nvGrpSpPr>
        <p:grpSpPr>
          <a:xfrm>
            <a:off x="3513886" y="1644203"/>
            <a:ext cx="405360" cy="547560"/>
            <a:chOff x="1989886" y="1644203"/>
            <a:chExt cx="405360" cy="547560"/>
          </a:xfrm>
        </p:grpSpPr>
        <mc:AlternateContent xmlns:mc="http://schemas.openxmlformats.org/markup-compatibility/2006" xmlns:p14="http://schemas.microsoft.com/office/powerpoint/2010/main">
          <mc:Choice Requires="p14">
            <p:contentPart p14:bwMode="auto" r:id="rId194">
              <p14:nvContentPartPr>
                <p14:cNvPr id="226" name="Ink 225">
                  <a:extLst>
                    <a:ext uri="{FF2B5EF4-FFF2-40B4-BE49-F238E27FC236}">
                      <a16:creationId xmlns:a16="http://schemas.microsoft.com/office/drawing/2014/main" id="{F2AC5F70-6F66-498A-B379-C2C2851FA0C4}"/>
                    </a:ext>
                  </a:extLst>
                </p14:cNvPr>
                <p14:cNvContentPartPr/>
                <p14:nvPr/>
              </p14:nvContentPartPr>
              <p14:xfrm>
                <a:off x="2003206" y="1644203"/>
                <a:ext cx="66600" cy="237240"/>
              </p14:xfrm>
            </p:contentPart>
          </mc:Choice>
          <mc:Fallback xmlns="">
            <p:pic>
              <p:nvPicPr>
                <p:cNvPr id="226" name="Ink 225">
                  <a:extLst>
                    <a:ext uri="{FF2B5EF4-FFF2-40B4-BE49-F238E27FC236}">
                      <a16:creationId xmlns:a16="http://schemas.microsoft.com/office/drawing/2014/main" id="{F2AC5F70-6F66-498A-B379-C2C2851FA0C4}"/>
                    </a:ext>
                  </a:extLst>
                </p:cNvPr>
                <p:cNvPicPr/>
                <p:nvPr/>
              </p:nvPicPr>
              <p:blipFill>
                <a:blip r:embed="rId195"/>
                <a:stretch>
                  <a:fillRect/>
                </a:stretch>
              </p:blipFill>
              <p:spPr>
                <a:xfrm>
                  <a:off x="1985566" y="1626203"/>
                  <a:ext cx="102240" cy="272880"/>
                </a:xfrm>
                <a:prstGeom prst="rect">
                  <a:avLst/>
                </a:prstGeom>
              </p:spPr>
            </p:pic>
          </mc:Fallback>
        </mc:AlternateContent>
        <mc:AlternateContent xmlns:mc="http://schemas.openxmlformats.org/markup-compatibility/2006" xmlns:p14="http://schemas.microsoft.com/office/powerpoint/2010/main">
          <mc:Choice Requires="p14">
            <p:contentPart p14:bwMode="auto" r:id="rId196">
              <p14:nvContentPartPr>
                <p14:cNvPr id="227" name="Ink 226">
                  <a:extLst>
                    <a:ext uri="{FF2B5EF4-FFF2-40B4-BE49-F238E27FC236}">
                      <a16:creationId xmlns:a16="http://schemas.microsoft.com/office/drawing/2014/main" id="{BDCE958A-B3D2-4ED6-ACBC-0CC6D567DB76}"/>
                    </a:ext>
                  </a:extLst>
                </p14:cNvPr>
                <p14:cNvContentPartPr/>
                <p14:nvPr/>
              </p14:nvContentPartPr>
              <p14:xfrm>
                <a:off x="2104366" y="1649243"/>
                <a:ext cx="159120" cy="187920"/>
              </p14:xfrm>
            </p:contentPart>
          </mc:Choice>
          <mc:Fallback xmlns="">
            <p:pic>
              <p:nvPicPr>
                <p:cNvPr id="227" name="Ink 226">
                  <a:extLst>
                    <a:ext uri="{FF2B5EF4-FFF2-40B4-BE49-F238E27FC236}">
                      <a16:creationId xmlns:a16="http://schemas.microsoft.com/office/drawing/2014/main" id="{BDCE958A-B3D2-4ED6-ACBC-0CC6D567DB76}"/>
                    </a:ext>
                  </a:extLst>
                </p:cNvPr>
                <p:cNvPicPr/>
                <p:nvPr/>
              </p:nvPicPr>
              <p:blipFill>
                <a:blip r:embed="rId197"/>
                <a:stretch>
                  <a:fillRect/>
                </a:stretch>
              </p:blipFill>
              <p:spPr>
                <a:xfrm>
                  <a:off x="2086726" y="1631603"/>
                  <a:ext cx="194760" cy="223560"/>
                </a:xfrm>
                <a:prstGeom prst="rect">
                  <a:avLst/>
                </a:prstGeom>
              </p:spPr>
            </p:pic>
          </mc:Fallback>
        </mc:AlternateContent>
        <mc:AlternateContent xmlns:mc="http://schemas.openxmlformats.org/markup-compatibility/2006" xmlns:p14="http://schemas.microsoft.com/office/powerpoint/2010/main">
          <mc:Choice Requires="p14">
            <p:contentPart p14:bwMode="auto" r:id="rId198">
              <p14:nvContentPartPr>
                <p14:cNvPr id="233" name="Ink 232">
                  <a:extLst>
                    <a:ext uri="{FF2B5EF4-FFF2-40B4-BE49-F238E27FC236}">
                      <a16:creationId xmlns:a16="http://schemas.microsoft.com/office/drawing/2014/main" id="{A1274828-5FA4-46E8-89B7-5C00A54FE5F6}"/>
                    </a:ext>
                  </a:extLst>
                </p14:cNvPr>
                <p14:cNvContentPartPr/>
                <p14:nvPr/>
              </p14:nvContentPartPr>
              <p14:xfrm>
                <a:off x="1989886" y="1948043"/>
                <a:ext cx="212400" cy="243720"/>
              </p14:xfrm>
            </p:contentPart>
          </mc:Choice>
          <mc:Fallback xmlns="">
            <p:pic>
              <p:nvPicPr>
                <p:cNvPr id="233" name="Ink 232">
                  <a:extLst>
                    <a:ext uri="{FF2B5EF4-FFF2-40B4-BE49-F238E27FC236}">
                      <a16:creationId xmlns:a16="http://schemas.microsoft.com/office/drawing/2014/main" id="{A1274828-5FA4-46E8-89B7-5C00A54FE5F6}"/>
                    </a:ext>
                  </a:extLst>
                </p:cNvPr>
                <p:cNvPicPr/>
                <p:nvPr/>
              </p:nvPicPr>
              <p:blipFill>
                <a:blip r:embed="rId199"/>
                <a:stretch>
                  <a:fillRect/>
                </a:stretch>
              </p:blipFill>
              <p:spPr>
                <a:xfrm>
                  <a:off x="1972246" y="1930043"/>
                  <a:ext cx="248040" cy="279360"/>
                </a:xfrm>
                <a:prstGeom prst="rect">
                  <a:avLst/>
                </a:prstGeom>
              </p:spPr>
            </p:pic>
          </mc:Fallback>
        </mc:AlternateContent>
        <mc:AlternateContent xmlns:mc="http://schemas.openxmlformats.org/markup-compatibility/2006" xmlns:p14="http://schemas.microsoft.com/office/powerpoint/2010/main">
          <mc:Choice Requires="p14">
            <p:contentPart p14:bwMode="auto" r:id="rId200">
              <p14:nvContentPartPr>
                <p14:cNvPr id="234" name="Ink 233">
                  <a:extLst>
                    <a:ext uri="{FF2B5EF4-FFF2-40B4-BE49-F238E27FC236}">
                      <a16:creationId xmlns:a16="http://schemas.microsoft.com/office/drawing/2014/main" id="{28C85DE0-71BD-4730-B143-FB82B49D42BA}"/>
                    </a:ext>
                  </a:extLst>
                </p14:cNvPr>
                <p14:cNvContentPartPr/>
                <p14:nvPr/>
              </p14:nvContentPartPr>
              <p14:xfrm>
                <a:off x="2234686" y="1957403"/>
                <a:ext cx="160560" cy="183960"/>
              </p14:xfrm>
            </p:contentPart>
          </mc:Choice>
          <mc:Fallback xmlns="">
            <p:pic>
              <p:nvPicPr>
                <p:cNvPr id="234" name="Ink 233">
                  <a:extLst>
                    <a:ext uri="{FF2B5EF4-FFF2-40B4-BE49-F238E27FC236}">
                      <a16:creationId xmlns:a16="http://schemas.microsoft.com/office/drawing/2014/main" id="{28C85DE0-71BD-4730-B143-FB82B49D42BA}"/>
                    </a:ext>
                  </a:extLst>
                </p:cNvPr>
                <p:cNvPicPr/>
                <p:nvPr/>
              </p:nvPicPr>
              <p:blipFill>
                <a:blip r:embed="rId201"/>
                <a:stretch>
                  <a:fillRect/>
                </a:stretch>
              </p:blipFill>
              <p:spPr>
                <a:xfrm>
                  <a:off x="2217046" y="1939763"/>
                  <a:ext cx="196200" cy="219600"/>
                </a:xfrm>
                <a:prstGeom prst="rect">
                  <a:avLst/>
                </a:prstGeom>
              </p:spPr>
            </p:pic>
          </mc:Fallback>
        </mc:AlternateContent>
      </p:grpSp>
      <p:grpSp>
        <p:nvGrpSpPr>
          <p:cNvPr id="252" name="Group 251">
            <a:extLst>
              <a:ext uri="{FF2B5EF4-FFF2-40B4-BE49-F238E27FC236}">
                <a16:creationId xmlns:a16="http://schemas.microsoft.com/office/drawing/2014/main" id="{11EC9E31-5886-4AE9-B31C-41DAA6A8F8D1}"/>
              </a:ext>
            </a:extLst>
          </p:cNvPr>
          <p:cNvGrpSpPr/>
          <p:nvPr/>
        </p:nvGrpSpPr>
        <p:grpSpPr>
          <a:xfrm>
            <a:off x="3534406" y="2290043"/>
            <a:ext cx="525240" cy="585000"/>
            <a:chOff x="2010406" y="2290043"/>
            <a:chExt cx="525240" cy="585000"/>
          </a:xfrm>
        </p:grpSpPr>
        <mc:AlternateContent xmlns:mc="http://schemas.openxmlformats.org/markup-compatibility/2006" xmlns:p14="http://schemas.microsoft.com/office/powerpoint/2010/main">
          <mc:Choice Requires="p14">
            <p:contentPart p14:bwMode="auto" r:id="rId202">
              <p14:nvContentPartPr>
                <p14:cNvPr id="241" name="Ink 240">
                  <a:extLst>
                    <a:ext uri="{FF2B5EF4-FFF2-40B4-BE49-F238E27FC236}">
                      <a16:creationId xmlns:a16="http://schemas.microsoft.com/office/drawing/2014/main" id="{E82D840C-BEC8-4401-AD93-5FEDE9FA0932}"/>
                    </a:ext>
                  </a:extLst>
                </p14:cNvPr>
                <p14:cNvContentPartPr/>
                <p14:nvPr/>
              </p14:nvContentPartPr>
              <p14:xfrm>
                <a:off x="2010406" y="2299043"/>
                <a:ext cx="191520" cy="286560"/>
              </p14:xfrm>
            </p:contentPart>
          </mc:Choice>
          <mc:Fallback xmlns="">
            <p:pic>
              <p:nvPicPr>
                <p:cNvPr id="241" name="Ink 240">
                  <a:extLst>
                    <a:ext uri="{FF2B5EF4-FFF2-40B4-BE49-F238E27FC236}">
                      <a16:creationId xmlns:a16="http://schemas.microsoft.com/office/drawing/2014/main" id="{E82D840C-BEC8-4401-AD93-5FEDE9FA0932}"/>
                    </a:ext>
                  </a:extLst>
                </p:cNvPr>
                <p:cNvPicPr/>
                <p:nvPr/>
              </p:nvPicPr>
              <p:blipFill>
                <a:blip r:embed="rId203"/>
                <a:stretch>
                  <a:fillRect/>
                </a:stretch>
              </p:blipFill>
              <p:spPr>
                <a:xfrm>
                  <a:off x="1992406" y="2281403"/>
                  <a:ext cx="227160" cy="322200"/>
                </a:xfrm>
                <a:prstGeom prst="rect">
                  <a:avLst/>
                </a:prstGeom>
              </p:spPr>
            </p:pic>
          </mc:Fallback>
        </mc:AlternateContent>
        <mc:AlternateContent xmlns:mc="http://schemas.openxmlformats.org/markup-compatibility/2006" xmlns:p14="http://schemas.microsoft.com/office/powerpoint/2010/main">
          <mc:Choice Requires="p14">
            <p:contentPart p14:bwMode="auto" r:id="rId204">
              <p14:nvContentPartPr>
                <p14:cNvPr id="242" name="Ink 241">
                  <a:extLst>
                    <a:ext uri="{FF2B5EF4-FFF2-40B4-BE49-F238E27FC236}">
                      <a16:creationId xmlns:a16="http://schemas.microsoft.com/office/drawing/2014/main" id="{801106E4-DF13-440B-A96B-28DE0A39D622}"/>
                    </a:ext>
                  </a:extLst>
                </p14:cNvPr>
                <p14:cNvContentPartPr/>
                <p14:nvPr/>
              </p14:nvContentPartPr>
              <p14:xfrm>
                <a:off x="2103286" y="2311643"/>
                <a:ext cx="139320" cy="4320"/>
              </p14:xfrm>
            </p:contentPart>
          </mc:Choice>
          <mc:Fallback xmlns="">
            <p:pic>
              <p:nvPicPr>
                <p:cNvPr id="242" name="Ink 241">
                  <a:extLst>
                    <a:ext uri="{FF2B5EF4-FFF2-40B4-BE49-F238E27FC236}">
                      <a16:creationId xmlns:a16="http://schemas.microsoft.com/office/drawing/2014/main" id="{801106E4-DF13-440B-A96B-28DE0A39D622}"/>
                    </a:ext>
                  </a:extLst>
                </p:cNvPr>
                <p:cNvPicPr/>
                <p:nvPr/>
              </p:nvPicPr>
              <p:blipFill>
                <a:blip r:embed="rId205"/>
                <a:stretch>
                  <a:fillRect/>
                </a:stretch>
              </p:blipFill>
              <p:spPr>
                <a:xfrm>
                  <a:off x="2085286" y="2294003"/>
                  <a:ext cx="174960" cy="39960"/>
                </a:xfrm>
                <a:prstGeom prst="rect">
                  <a:avLst/>
                </a:prstGeom>
              </p:spPr>
            </p:pic>
          </mc:Fallback>
        </mc:AlternateContent>
        <mc:AlternateContent xmlns:mc="http://schemas.openxmlformats.org/markup-compatibility/2006" xmlns:p14="http://schemas.microsoft.com/office/powerpoint/2010/main">
          <mc:Choice Requires="p14">
            <p:contentPart p14:bwMode="auto" r:id="rId206">
              <p14:nvContentPartPr>
                <p14:cNvPr id="243" name="Ink 242">
                  <a:extLst>
                    <a:ext uri="{FF2B5EF4-FFF2-40B4-BE49-F238E27FC236}">
                      <a16:creationId xmlns:a16="http://schemas.microsoft.com/office/drawing/2014/main" id="{B3912A33-4885-416A-BFA8-B8FBEA852F42}"/>
                    </a:ext>
                  </a:extLst>
                </p14:cNvPr>
                <p14:cNvContentPartPr/>
                <p14:nvPr/>
              </p14:nvContentPartPr>
              <p14:xfrm>
                <a:off x="2258086" y="2290043"/>
                <a:ext cx="182520" cy="209160"/>
              </p14:xfrm>
            </p:contentPart>
          </mc:Choice>
          <mc:Fallback xmlns="">
            <p:pic>
              <p:nvPicPr>
                <p:cNvPr id="243" name="Ink 242">
                  <a:extLst>
                    <a:ext uri="{FF2B5EF4-FFF2-40B4-BE49-F238E27FC236}">
                      <a16:creationId xmlns:a16="http://schemas.microsoft.com/office/drawing/2014/main" id="{B3912A33-4885-416A-BFA8-B8FBEA852F42}"/>
                    </a:ext>
                  </a:extLst>
                </p:cNvPr>
                <p:cNvPicPr/>
                <p:nvPr/>
              </p:nvPicPr>
              <p:blipFill>
                <a:blip r:embed="rId207"/>
                <a:stretch>
                  <a:fillRect/>
                </a:stretch>
              </p:blipFill>
              <p:spPr>
                <a:xfrm>
                  <a:off x="2240446" y="2272043"/>
                  <a:ext cx="218160" cy="244800"/>
                </a:xfrm>
                <a:prstGeom prst="rect">
                  <a:avLst/>
                </a:prstGeom>
              </p:spPr>
            </p:pic>
          </mc:Fallback>
        </mc:AlternateContent>
        <mc:AlternateContent xmlns:mc="http://schemas.openxmlformats.org/markup-compatibility/2006" xmlns:p14="http://schemas.microsoft.com/office/powerpoint/2010/main">
          <mc:Choice Requires="p14">
            <p:contentPart p14:bwMode="auto" r:id="rId208">
              <p14:nvContentPartPr>
                <p14:cNvPr id="249" name="Ink 248">
                  <a:extLst>
                    <a:ext uri="{FF2B5EF4-FFF2-40B4-BE49-F238E27FC236}">
                      <a16:creationId xmlns:a16="http://schemas.microsoft.com/office/drawing/2014/main" id="{BCB30FE8-F23D-4401-B0B4-C1DFDC2C2BEE}"/>
                    </a:ext>
                  </a:extLst>
                </p14:cNvPr>
                <p14:cNvContentPartPr/>
                <p14:nvPr/>
              </p14:nvContentPartPr>
              <p14:xfrm>
                <a:off x="2059726" y="2636363"/>
                <a:ext cx="192240" cy="238680"/>
              </p14:xfrm>
            </p:contentPart>
          </mc:Choice>
          <mc:Fallback xmlns="">
            <p:pic>
              <p:nvPicPr>
                <p:cNvPr id="249" name="Ink 248">
                  <a:extLst>
                    <a:ext uri="{FF2B5EF4-FFF2-40B4-BE49-F238E27FC236}">
                      <a16:creationId xmlns:a16="http://schemas.microsoft.com/office/drawing/2014/main" id="{BCB30FE8-F23D-4401-B0B4-C1DFDC2C2BEE}"/>
                    </a:ext>
                  </a:extLst>
                </p:cNvPr>
                <p:cNvPicPr/>
                <p:nvPr/>
              </p:nvPicPr>
              <p:blipFill>
                <a:blip r:embed="rId209"/>
                <a:stretch>
                  <a:fillRect/>
                </a:stretch>
              </p:blipFill>
              <p:spPr>
                <a:xfrm>
                  <a:off x="2041726" y="2618363"/>
                  <a:ext cx="227880" cy="274320"/>
                </a:xfrm>
                <a:prstGeom prst="rect">
                  <a:avLst/>
                </a:prstGeom>
              </p:spPr>
            </p:pic>
          </mc:Fallback>
        </mc:AlternateContent>
        <mc:AlternateContent xmlns:mc="http://schemas.openxmlformats.org/markup-compatibility/2006" xmlns:p14="http://schemas.microsoft.com/office/powerpoint/2010/main">
          <mc:Choice Requires="p14">
            <p:contentPart p14:bwMode="auto" r:id="rId210">
              <p14:nvContentPartPr>
                <p14:cNvPr id="250" name="Ink 249">
                  <a:extLst>
                    <a:ext uri="{FF2B5EF4-FFF2-40B4-BE49-F238E27FC236}">
                      <a16:creationId xmlns:a16="http://schemas.microsoft.com/office/drawing/2014/main" id="{1D4DF3A8-0516-4A37-915A-76B46E328D28}"/>
                    </a:ext>
                  </a:extLst>
                </p14:cNvPr>
                <p14:cNvContentPartPr/>
                <p14:nvPr/>
              </p14:nvContentPartPr>
              <p14:xfrm>
                <a:off x="2142526" y="2733923"/>
                <a:ext cx="125640" cy="18720"/>
              </p14:xfrm>
            </p:contentPart>
          </mc:Choice>
          <mc:Fallback xmlns="">
            <p:pic>
              <p:nvPicPr>
                <p:cNvPr id="250" name="Ink 249">
                  <a:extLst>
                    <a:ext uri="{FF2B5EF4-FFF2-40B4-BE49-F238E27FC236}">
                      <a16:creationId xmlns:a16="http://schemas.microsoft.com/office/drawing/2014/main" id="{1D4DF3A8-0516-4A37-915A-76B46E328D28}"/>
                    </a:ext>
                  </a:extLst>
                </p:cNvPr>
                <p:cNvPicPr/>
                <p:nvPr/>
              </p:nvPicPr>
              <p:blipFill>
                <a:blip r:embed="rId211"/>
                <a:stretch>
                  <a:fillRect/>
                </a:stretch>
              </p:blipFill>
              <p:spPr>
                <a:xfrm>
                  <a:off x="2124526" y="2716283"/>
                  <a:ext cx="161280" cy="54360"/>
                </a:xfrm>
                <a:prstGeom prst="rect">
                  <a:avLst/>
                </a:prstGeom>
              </p:spPr>
            </p:pic>
          </mc:Fallback>
        </mc:AlternateContent>
        <mc:AlternateContent xmlns:mc="http://schemas.openxmlformats.org/markup-compatibility/2006" xmlns:p14="http://schemas.microsoft.com/office/powerpoint/2010/main">
          <mc:Choice Requires="p14">
            <p:contentPart p14:bwMode="auto" r:id="rId212">
              <p14:nvContentPartPr>
                <p14:cNvPr id="251" name="Ink 250">
                  <a:extLst>
                    <a:ext uri="{FF2B5EF4-FFF2-40B4-BE49-F238E27FC236}">
                      <a16:creationId xmlns:a16="http://schemas.microsoft.com/office/drawing/2014/main" id="{A7B7177D-8103-4976-A2CC-697AAB2C2A24}"/>
                    </a:ext>
                  </a:extLst>
                </p14:cNvPr>
                <p14:cNvContentPartPr/>
                <p14:nvPr/>
              </p14:nvContentPartPr>
              <p14:xfrm>
                <a:off x="2315686" y="2621603"/>
                <a:ext cx="219960" cy="143280"/>
              </p14:xfrm>
            </p:contentPart>
          </mc:Choice>
          <mc:Fallback xmlns="">
            <p:pic>
              <p:nvPicPr>
                <p:cNvPr id="251" name="Ink 250">
                  <a:extLst>
                    <a:ext uri="{FF2B5EF4-FFF2-40B4-BE49-F238E27FC236}">
                      <a16:creationId xmlns:a16="http://schemas.microsoft.com/office/drawing/2014/main" id="{A7B7177D-8103-4976-A2CC-697AAB2C2A24}"/>
                    </a:ext>
                  </a:extLst>
                </p:cNvPr>
                <p:cNvPicPr/>
                <p:nvPr/>
              </p:nvPicPr>
              <p:blipFill>
                <a:blip r:embed="rId213"/>
                <a:stretch>
                  <a:fillRect/>
                </a:stretch>
              </p:blipFill>
              <p:spPr>
                <a:xfrm>
                  <a:off x="2298046" y="2603963"/>
                  <a:ext cx="255600" cy="178920"/>
                </a:xfrm>
                <a:prstGeom prst="rect">
                  <a:avLst/>
                </a:prstGeom>
              </p:spPr>
            </p:pic>
          </mc:Fallback>
        </mc:AlternateContent>
      </p:grpSp>
      <p:grpSp>
        <p:nvGrpSpPr>
          <p:cNvPr id="265" name="Group 264">
            <a:extLst>
              <a:ext uri="{FF2B5EF4-FFF2-40B4-BE49-F238E27FC236}">
                <a16:creationId xmlns:a16="http://schemas.microsoft.com/office/drawing/2014/main" id="{E01174F5-D292-41C3-8063-D28BDD8F9F15}"/>
              </a:ext>
            </a:extLst>
          </p:cNvPr>
          <p:cNvGrpSpPr/>
          <p:nvPr/>
        </p:nvGrpSpPr>
        <p:grpSpPr>
          <a:xfrm>
            <a:off x="3597046" y="2933363"/>
            <a:ext cx="420480" cy="335520"/>
            <a:chOff x="2073046" y="2933363"/>
            <a:chExt cx="420480" cy="335520"/>
          </a:xfrm>
        </p:grpSpPr>
        <mc:AlternateContent xmlns:mc="http://schemas.openxmlformats.org/markup-compatibility/2006" xmlns:p14="http://schemas.microsoft.com/office/powerpoint/2010/main">
          <mc:Choice Requires="p14">
            <p:contentPart p14:bwMode="auto" r:id="rId214">
              <p14:nvContentPartPr>
                <p14:cNvPr id="260" name="Ink 259">
                  <a:extLst>
                    <a:ext uri="{FF2B5EF4-FFF2-40B4-BE49-F238E27FC236}">
                      <a16:creationId xmlns:a16="http://schemas.microsoft.com/office/drawing/2014/main" id="{1861E950-03D2-4E86-ABE4-D4EF874D4694}"/>
                    </a:ext>
                  </a:extLst>
                </p14:cNvPr>
                <p14:cNvContentPartPr/>
                <p14:nvPr/>
              </p14:nvContentPartPr>
              <p14:xfrm>
                <a:off x="2073046" y="2945963"/>
                <a:ext cx="207000" cy="192600"/>
              </p14:xfrm>
            </p:contentPart>
          </mc:Choice>
          <mc:Fallback xmlns="">
            <p:pic>
              <p:nvPicPr>
                <p:cNvPr id="260" name="Ink 259">
                  <a:extLst>
                    <a:ext uri="{FF2B5EF4-FFF2-40B4-BE49-F238E27FC236}">
                      <a16:creationId xmlns:a16="http://schemas.microsoft.com/office/drawing/2014/main" id="{1861E950-03D2-4E86-ABE4-D4EF874D4694}"/>
                    </a:ext>
                  </a:extLst>
                </p:cNvPr>
                <p:cNvPicPr/>
                <p:nvPr/>
              </p:nvPicPr>
              <p:blipFill>
                <a:blip r:embed="rId215"/>
                <a:stretch>
                  <a:fillRect/>
                </a:stretch>
              </p:blipFill>
              <p:spPr>
                <a:xfrm>
                  <a:off x="2055406" y="2927963"/>
                  <a:ext cx="242640" cy="228240"/>
                </a:xfrm>
                <a:prstGeom prst="rect">
                  <a:avLst/>
                </a:prstGeom>
              </p:spPr>
            </p:pic>
          </mc:Fallback>
        </mc:AlternateContent>
        <mc:AlternateContent xmlns:mc="http://schemas.openxmlformats.org/markup-compatibility/2006" xmlns:p14="http://schemas.microsoft.com/office/powerpoint/2010/main">
          <mc:Choice Requires="p14">
            <p:contentPart p14:bwMode="auto" r:id="rId216">
              <p14:nvContentPartPr>
                <p14:cNvPr id="261" name="Ink 260">
                  <a:extLst>
                    <a:ext uri="{FF2B5EF4-FFF2-40B4-BE49-F238E27FC236}">
                      <a16:creationId xmlns:a16="http://schemas.microsoft.com/office/drawing/2014/main" id="{BA5083D9-ABFB-415C-BCC5-F2AD033EEC7C}"/>
                    </a:ext>
                  </a:extLst>
                </p14:cNvPr>
                <p14:cNvContentPartPr/>
                <p14:nvPr/>
              </p14:nvContentPartPr>
              <p14:xfrm>
                <a:off x="2081686" y="2990963"/>
                <a:ext cx="180360" cy="277920"/>
              </p14:xfrm>
            </p:contentPart>
          </mc:Choice>
          <mc:Fallback xmlns="">
            <p:pic>
              <p:nvPicPr>
                <p:cNvPr id="261" name="Ink 260">
                  <a:extLst>
                    <a:ext uri="{FF2B5EF4-FFF2-40B4-BE49-F238E27FC236}">
                      <a16:creationId xmlns:a16="http://schemas.microsoft.com/office/drawing/2014/main" id="{BA5083D9-ABFB-415C-BCC5-F2AD033EEC7C}"/>
                    </a:ext>
                  </a:extLst>
                </p:cNvPr>
                <p:cNvPicPr/>
                <p:nvPr/>
              </p:nvPicPr>
              <p:blipFill>
                <a:blip r:embed="rId217"/>
                <a:stretch>
                  <a:fillRect/>
                </a:stretch>
              </p:blipFill>
              <p:spPr>
                <a:xfrm>
                  <a:off x="2064046" y="2973323"/>
                  <a:ext cx="216000" cy="313560"/>
                </a:xfrm>
                <a:prstGeom prst="rect">
                  <a:avLst/>
                </a:prstGeom>
              </p:spPr>
            </p:pic>
          </mc:Fallback>
        </mc:AlternateContent>
        <mc:AlternateContent xmlns:mc="http://schemas.openxmlformats.org/markup-compatibility/2006" xmlns:p14="http://schemas.microsoft.com/office/powerpoint/2010/main">
          <mc:Choice Requires="p14">
            <p:contentPart p14:bwMode="auto" r:id="rId218">
              <p14:nvContentPartPr>
                <p14:cNvPr id="262" name="Ink 261">
                  <a:extLst>
                    <a:ext uri="{FF2B5EF4-FFF2-40B4-BE49-F238E27FC236}">
                      <a16:creationId xmlns:a16="http://schemas.microsoft.com/office/drawing/2014/main" id="{A06BE3EC-BEE5-4547-AF57-893D3545D891}"/>
                    </a:ext>
                  </a:extLst>
                </p14:cNvPr>
                <p14:cNvContentPartPr/>
                <p14:nvPr/>
              </p14:nvContentPartPr>
              <p14:xfrm>
                <a:off x="2125966" y="3101123"/>
                <a:ext cx="118800" cy="11880"/>
              </p14:xfrm>
            </p:contentPart>
          </mc:Choice>
          <mc:Fallback xmlns="">
            <p:pic>
              <p:nvPicPr>
                <p:cNvPr id="262" name="Ink 261">
                  <a:extLst>
                    <a:ext uri="{FF2B5EF4-FFF2-40B4-BE49-F238E27FC236}">
                      <a16:creationId xmlns:a16="http://schemas.microsoft.com/office/drawing/2014/main" id="{A06BE3EC-BEE5-4547-AF57-893D3545D891}"/>
                    </a:ext>
                  </a:extLst>
                </p:cNvPr>
                <p:cNvPicPr/>
                <p:nvPr/>
              </p:nvPicPr>
              <p:blipFill>
                <a:blip r:embed="rId219"/>
                <a:stretch>
                  <a:fillRect/>
                </a:stretch>
              </p:blipFill>
              <p:spPr>
                <a:xfrm>
                  <a:off x="2107966" y="3083123"/>
                  <a:ext cx="154440" cy="47520"/>
                </a:xfrm>
                <a:prstGeom prst="rect">
                  <a:avLst/>
                </a:prstGeom>
              </p:spPr>
            </p:pic>
          </mc:Fallback>
        </mc:AlternateContent>
        <mc:AlternateContent xmlns:mc="http://schemas.openxmlformats.org/markup-compatibility/2006" xmlns:p14="http://schemas.microsoft.com/office/powerpoint/2010/main">
          <mc:Choice Requires="p14">
            <p:contentPart p14:bwMode="auto" r:id="rId220">
              <p14:nvContentPartPr>
                <p14:cNvPr id="263" name="Ink 262">
                  <a:extLst>
                    <a:ext uri="{FF2B5EF4-FFF2-40B4-BE49-F238E27FC236}">
                      <a16:creationId xmlns:a16="http://schemas.microsoft.com/office/drawing/2014/main" id="{F24B3D6E-BA33-4F7C-8A25-0714FD9B1A5C}"/>
                    </a:ext>
                  </a:extLst>
                </p14:cNvPr>
                <p14:cNvContentPartPr/>
                <p14:nvPr/>
              </p14:nvContentPartPr>
              <p14:xfrm>
                <a:off x="2311726" y="2933363"/>
                <a:ext cx="181800" cy="224280"/>
              </p14:xfrm>
            </p:contentPart>
          </mc:Choice>
          <mc:Fallback xmlns="">
            <p:pic>
              <p:nvPicPr>
                <p:cNvPr id="263" name="Ink 262">
                  <a:extLst>
                    <a:ext uri="{FF2B5EF4-FFF2-40B4-BE49-F238E27FC236}">
                      <a16:creationId xmlns:a16="http://schemas.microsoft.com/office/drawing/2014/main" id="{F24B3D6E-BA33-4F7C-8A25-0714FD9B1A5C}"/>
                    </a:ext>
                  </a:extLst>
                </p:cNvPr>
                <p:cNvPicPr/>
                <p:nvPr/>
              </p:nvPicPr>
              <p:blipFill>
                <a:blip r:embed="rId221"/>
                <a:stretch>
                  <a:fillRect/>
                </a:stretch>
              </p:blipFill>
              <p:spPr>
                <a:xfrm>
                  <a:off x="2294086" y="2915363"/>
                  <a:ext cx="217440" cy="259920"/>
                </a:xfrm>
                <a:prstGeom prst="rect">
                  <a:avLst/>
                </a:prstGeom>
              </p:spPr>
            </p:pic>
          </mc:Fallback>
        </mc:AlternateContent>
        <mc:AlternateContent xmlns:mc="http://schemas.openxmlformats.org/markup-compatibility/2006" xmlns:p14="http://schemas.microsoft.com/office/powerpoint/2010/main">
          <mc:Choice Requires="p14">
            <p:contentPart p14:bwMode="auto" r:id="rId222">
              <p14:nvContentPartPr>
                <p14:cNvPr id="264" name="Ink 263">
                  <a:extLst>
                    <a:ext uri="{FF2B5EF4-FFF2-40B4-BE49-F238E27FC236}">
                      <a16:creationId xmlns:a16="http://schemas.microsoft.com/office/drawing/2014/main" id="{7B2D0FAE-2A02-4B86-9296-554A66F944AA}"/>
                    </a:ext>
                  </a:extLst>
                </p14:cNvPr>
                <p14:cNvContentPartPr/>
                <p14:nvPr/>
              </p14:nvContentPartPr>
              <p14:xfrm>
                <a:off x="2223886" y="2955683"/>
                <a:ext cx="55440" cy="47160"/>
              </p14:xfrm>
            </p:contentPart>
          </mc:Choice>
          <mc:Fallback xmlns="">
            <p:pic>
              <p:nvPicPr>
                <p:cNvPr id="264" name="Ink 263">
                  <a:extLst>
                    <a:ext uri="{FF2B5EF4-FFF2-40B4-BE49-F238E27FC236}">
                      <a16:creationId xmlns:a16="http://schemas.microsoft.com/office/drawing/2014/main" id="{7B2D0FAE-2A02-4B86-9296-554A66F944AA}"/>
                    </a:ext>
                  </a:extLst>
                </p:cNvPr>
                <p:cNvPicPr/>
                <p:nvPr/>
              </p:nvPicPr>
              <p:blipFill>
                <a:blip r:embed="rId223"/>
                <a:stretch>
                  <a:fillRect/>
                </a:stretch>
              </p:blipFill>
              <p:spPr>
                <a:xfrm>
                  <a:off x="2205886" y="2937683"/>
                  <a:ext cx="91080" cy="82800"/>
                </a:xfrm>
                <a:prstGeom prst="rect">
                  <a:avLst/>
                </a:prstGeom>
              </p:spPr>
            </p:pic>
          </mc:Fallback>
        </mc:AlternateContent>
      </p:grpSp>
      <p:grpSp>
        <p:nvGrpSpPr>
          <p:cNvPr id="270" name="Group 269">
            <a:extLst>
              <a:ext uri="{FF2B5EF4-FFF2-40B4-BE49-F238E27FC236}">
                <a16:creationId xmlns:a16="http://schemas.microsoft.com/office/drawing/2014/main" id="{B821882C-4234-48CF-A4E8-735856F99C28}"/>
              </a:ext>
            </a:extLst>
          </p:cNvPr>
          <p:cNvGrpSpPr/>
          <p:nvPr/>
        </p:nvGrpSpPr>
        <p:grpSpPr>
          <a:xfrm>
            <a:off x="5290126" y="1572203"/>
            <a:ext cx="750960" cy="1679760"/>
            <a:chOff x="3766126" y="1572203"/>
            <a:chExt cx="750960" cy="1679760"/>
          </a:xfrm>
        </p:grpSpPr>
        <mc:AlternateContent xmlns:mc="http://schemas.openxmlformats.org/markup-compatibility/2006" xmlns:p14="http://schemas.microsoft.com/office/powerpoint/2010/main">
          <mc:Choice Requires="p14">
            <p:contentPart p14:bwMode="auto" r:id="rId224">
              <p14:nvContentPartPr>
                <p14:cNvPr id="229" name="Ink 228">
                  <a:extLst>
                    <a:ext uri="{FF2B5EF4-FFF2-40B4-BE49-F238E27FC236}">
                      <a16:creationId xmlns:a16="http://schemas.microsoft.com/office/drawing/2014/main" id="{4CCB0A58-7097-428C-BEFF-D339BCE16F83}"/>
                    </a:ext>
                  </a:extLst>
                </p14:cNvPr>
                <p14:cNvContentPartPr/>
                <p14:nvPr/>
              </p14:nvContentPartPr>
              <p14:xfrm>
                <a:off x="3766126" y="1572203"/>
                <a:ext cx="194040" cy="234720"/>
              </p14:xfrm>
            </p:contentPart>
          </mc:Choice>
          <mc:Fallback xmlns="">
            <p:pic>
              <p:nvPicPr>
                <p:cNvPr id="229" name="Ink 228">
                  <a:extLst>
                    <a:ext uri="{FF2B5EF4-FFF2-40B4-BE49-F238E27FC236}">
                      <a16:creationId xmlns:a16="http://schemas.microsoft.com/office/drawing/2014/main" id="{4CCB0A58-7097-428C-BEFF-D339BCE16F83}"/>
                    </a:ext>
                  </a:extLst>
                </p:cNvPr>
                <p:cNvPicPr/>
                <p:nvPr/>
              </p:nvPicPr>
              <p:blipFill>
                <a:blip r:embed="rId225"/>
                <a:stretch>
                  <a:fillRect/>
                </a:stretch>
              </p:blipFill>
              <p:spPr>
                <a:xfrm>
                  <a:off x="3748126" y="1554563"/>
                  <a:ext cx="229680" cy="270360"/>
                </a:xfrm>
                <a:prstGeom prst="rect">
                  <a:avLst/>
                </a:prstGeom>
              </p:spPr>
            </p:pic>
          </mc:Fallback>
        </mc:AlternateContent>
        <mc:AlternateContent xmlns:mc="http://schemas.openxmlformats.org/markup-compatibility/2006" xmlns:p14="http://schemas.microsoft.com/office/powerpoint/2010/main">
          <mc:Choice Requires="p14">
            <p:contentPart p14:bwMode="auto" r:id="rId226">
              <p14:nvContentPartPr>
                <p14:cNvPr id="230" name="Ink 229">
                  <a:extLst>
                    <a:ext uri="{FF2B5EF4-FFF2-40B4-BE49-F238E27FC236}">
                      <a16:creationId xmlns:a16="http://schemas.microsoft.com/office/drawing/2014/main" id="{B2CB62FA-59D2-4E8D-A22C-1E8BF9E76A98}"/>
                    </a:ext>
                  </a:extLst>
                </p14:cNvPr>
                <p14:cNvContentPartPr/>
                <p14:nvPr/>
              </p14:nvContentPartPr>
              <p14:xfrm>
                <a:off x="4021006" y="1629803"/>
                <a:ext cx="122040" cy="146520"/>
              </p14:xfrm>
            </p:contentPart>
          </mc:Choice>
          <mc:Fallback xmlns="">
            <p:pic>
              <p:nvPicPr>
                <p:cNvPr id="230" name="Ink 229">
                  <a:extLst>
                    <a:ext uri="{FF2B5EF4-FFF2-40B4-BE49-F238E27FC236}">
                      <a16:creationId xmlns:a16="http://schemas.microsoft.com/office/drawing/2014/main" id="{B2CB62FA-59D2-4E8D-A22C-1E8BF9E76A98}"/>
                    </a:ext>
                  </a:extLst>
                </p:cNvPr>
                <p:cNvPicPr/>
                <p:nvPr/>
              </p:nvPicPr>
              <p:blipFill>
                <a:blip r:embed="rId227"/>
                <a:stretch>
                  <a:fillRect/>
                </a:stretch>
              </p:blipFill>
              <p:spPr>
                <a:xfrm>
                  <a:off x="4003366" y="1612163"/>
                  <a:ext cx="157680" cy="182160"/>
                </a:xfrm>
                <a:prstGeom prst="rect">
                  <a:avLst/>
                </a:prstGeom>
              </p:spPr>
            </p:pic>
          </mc:Fallback>
        </mc:AlternateContent>
        <mc:AlternateContent xmlns:mc="http://schemas.openxmlformats.org/markup-compatibility/2006" xmlns:p14="http://schemas.microsoft.com/office/powerpoint/2010/main">
          <mc:Choice Requires="p14">
            <p:contentPart p14:bwMode="auto" r:id="rId228">
              <p14:nvContentPartPr>
                <p14:cNvPr id="231" name="Ink 230">
                  <a:extLst>
                    <a:ext uri="{FF2B5EF4-FFF2-40B4-BE49-F238E27FC236}">
                      <a16:creationId xmlns:a16="http://schemas.microsoft.com/office/drawing/2014/main" id="{F11E58B2-E5E6-49B0-B05F-CBD8C24B3F73}"/>
                    </a:ext>
                  </a:extLst>
                </p14:cNvPr>
                <p14:cNvContentPartPr/>
                <p14:nvPr/>
              </p14:nvContentPartPr>
              <p14:xfrm>
                <a:off x="4195246" y="1604243"/>
                <a:ext cx="150840" cy="142920"/>
              </p14:xfrm>
            </p:contentPart>
          </mc:Choice>
          <mc:Fallback xmlns="">
            <p:pic>
              <p:nvPicPr>
                <p:cNvPr id="231" name="Ink 230">
                  <a:extLst>
                    <a:ext uri="{FF2B5EF4-FFF2-40B4-BE49-F238E27FC236}">
                      <a16:creationId xmlns:a16="http://schemas.microsoft.com/office/drawing/2014/main" id="{F11E58B2-E5E6-49B0-B05F-CBD8C24B3F73}"/>
                    </a:ext>
                  </a:extLst>
                </p:cNvPr>
                <p:cNvPicPr/>
                <p:nvPr/>
              </p:nvPicPr>
              <p:blipFill>
                <a:blip r:embed="rId229"/>
                <a:stretch>
                  <a:fillRect/>
                </a:stretch>
              </p:blipFill>
              <p:spPr>
                <a:xfrm>
                  <a:off x="4177246" y="1586603"/>
                  <a:ext cx="186480" cy="178560"/>
                </a:xfrm>
                <a:prstGeom prst="rect">
                  <a:avLst/>
                </a:prstGeom>
              </p:spPr>
            </p:pic>
          </mc:Fallback>
        </mc:AlternateContent>
        <mc:AlternateContent xmlns:mc="http://schemas.openxmlformats.org/markup-compatibility/2006" xmlns:p14="http://schemas.microsoft.com/office/powerpoint/2010/main">
          <mc:Choice Requires="p14">
            <p:contentPart p14:bwMode="auto" r:id="rId230">
              <p14:nvContentPartPr>
                <p14:cNvPr id="236" name="Ink 235">
                  <a:extLst>
                    <a:ext uri="{FF2B5EF4-FFF2-40B4-BE49-F238E27FC236}">
                      <a16:creationId xmlns:a16="http://schemas.microsoft.com/office/drawing/2014/main" id="{0076CF46-A01E-4AD8-830B-4F6A959C3E2E}"/>
                    </a:ext>
                  </a:extLst>
                </p14:cNvPr>
                <p14:cNvContentPartPr/>
                <p14:nvPr/>
              </p14:nvContentPartPr>
              <p14:xfrm>
                <a:off x="3857206" y="1865243"/>
                <a:ext cx="145080" cy="214920"/>
              </p14:xfrm>
            </p:contentPart>
          </mc:Choice>
          <mc:Fallback xmlns="">
            <p:pic>
              <p:nvPicPr>
                <p:cNvPr id="236" name="Ink 235">
                  <a:extLst>
                    <a:ext uri="{FF2B5EF4-FFF2-40B4-BE49-F238E27FC236}">
                      <a16:creationId xmlns:a16="http://schemas.microsoft.com/office/drawing/2014/main" id="{0076CF46-A01E-4AD8-830B-4F6A959C3E2E}"/>
                    </a:ext>
                  </a:extLst>
                </p:cNvPr>
                <p:cNvPicPr/>
                <p:nvPr/>
              </p:nvPicPr>
              <p:blipFill>
                <a:blip r:embed="rId231"/>
                <a:stretch>
                  <a:fillRect/>
                </a:stretch>
              </p:blipFill>
              <p:spPr>
                <a:xfrm>
                  <a:off x="3839206" y="1847603"/>
                  <a:ext cx="180720" cy="250560"/>
                </a:xfrm>
                <a:prstGeom prst="rect">
                  <a:avLst/>
                </a:prstGeom>
              </p:spPr>
            </p:pic>
          </mc:Fallback>
        </mc:AlternateContent>
        <mc:AlternateContent xmlns:mc="http://schemas.openxmlformats.org/markup-compatibility/2006" xmlns:p14="http://schemas.microsoft.com/office/powerpoint/2010/main">
          <mc:Choice Requires="p14">
            <p:contentPart p14:bwMode="auto" r:id="rId232">
              <p14:nvContentPartPr>
                <p14:cNvPr id="237" name="Ink 236">
                  <a:extLst>
                    <a:ext uri="{FF2B5EF4-FFF2-40B4-BE49-F238E27FC236}">
                      <a16:creationId xmlns:a16="http://schemas.microsoft.com/office/drawing/2014/main" id="{53476EAC-0A7B-475D-B6CF-F4D3BB55BA08}"/>
                    </a:ext>
                  </a:extLst>
                </p14:cNvPr>
                <p14:cNvContentPartPr/>
                <p14:nvPr/>
              </p14:nvContentPartPr>
              <p14:xfrm>
                <a:off x="4057006" y="1882523"/>
                <a:ext cx="154080" cy="217440"/>
              </p14:xfrm>
            </p:contentPart>
          </mc:Choice>
          <mc:Fallback xmlns="">
            <p:pic>
              <p:nvPicPr>
                <p:cNvPr id="237" name="Ink 236">
                  <a:extLst>
                    <a:ext uri="{FF2B5EF4-FFF2-40B4-BE49-F238E27FC236}">
                      <a16:creationId xmlns:a16="http://schemas.microsoft.com/office/drawing/2014/main" id="{53476EAC-0A7B-475D-B6CF-F4D3BB55BA08}"/>
                    </a:ext>
                  </a:extLst>
                </p:cNvPr>
                <p:cNvPicPr/>
                <p:nvPr/>
              </p:nvPicPr>
              <p:blipFill>
                <a:blip r:embed="rId233"/>
                <a:stretch>
                  <a:fillRect/>
                </a:stretch>
              </p:blipFill>
              <p:spPr>
                <a:xfrm>
                  <a:off x="4039006" y="1864523"/>
                  <a:ext cx="189720" cy="253080"/>
                </a:xfrm>
                <a:prstGeom prst="rect">
                  <a:avLst/>
                </a:prstGeom>
              </p:spPr>
            </p:pic>
          </mc:Fallback>
        </mc:AlternateContent>
        <mc:AlternateContent xmlns:mc="http://schemas.openxmlformats.org/markup-compatibility/2006" xmlns:p14="http://schemas.microsoft.com/office/powerpoint/2010/main">
          <mc:Choice Requires="p14">
            <p:contentPart p14:bwMode="auto" r:id="rId234">
              <p14:nvContentPartPr>
                <p14:cNvPr id="238" name="Ink 237">
                  <a:extLst>
                    <a:ext uri="{FF2B5EF4-FFF2-40B4-BE49-F238E27FC236}">
                      <a16:creationId xmlns:a16="http://schemas.microsoft.com/office/drawing/2014/main" id="{6BAE2BD7-786D-415C-B4A2-27D15024BCAE}"/>
                    </a:ext>
                  </a:extLst>
                </p14:cNvPr>
                <p14:cNvContentPartPr/>
                <p14:nvPr/>
              </p14:nvContentPartPr>
              <p14:xfrm>
                <a:off x="4133686" y="1873163"/>
                <a:ext cx="160560" cy="11880"/>
              </p14:xfrm>
            </p:contentPart>
          </mc:Choice>
          <mc:Fallback xmlns="">
            <p:pic>
              <p:nvPicPr>
                <p:cNvPr id="238" name="Ink 237">
                  <a:extLst>
                    <a:ext uri="{FF2B5EF4-FFF2-40B4-BE49-F238E27FC236}">
                      <a16:creationId xmlns:a16="http://schemas.microsoft.com/office/drawing/2014/main" id="{6BAE2BD7-786D-415C-B4A2-27D15024BCAE}"/>
                    </a:ext>
                  </a:extLst>
                </p:cNvPr>
                <p:cNvPicPr/>
                <p:nvPr/>
              </p:nvPicPr>
              <p:blipFill>
                <a:blip r:embed="rId235"/>
                <a:stretch>
                  <a:fillRect/>
                </a:stretch>
              </p:blipFill>
              <p:spPr>
                <a:xfrm>
                  <a:off x="4116046" y="1855523"/>
                  <a:ext cx="196200" cy="47520"/>
                </a:xfrm>
                <a:prstGeom prst="rect">
                  <a:avLst/>
                </a:prstGeom>
              </p:spPr>
            </p:pic>
          </mc:Fallback>
        </mc:AlternateContent>
        <mc:AlternateContent xmlns:mc="http://schemas.openxmlformats.org/markup-compatibility/2006" xmlns:p14="http://schemas.microsoft.com/office/powerpoint/2010/main">
          <mc:Choice Requires="p14">
            <p:contentPart p14:bwMode="auto" r:id="rId236">
              <p14:nvContentPartPr>
                <p14:cNvPr id="239" name="Ink 238">
                  <a:extLst>
                    <a:ext uri="{FF2B5EF4-FFF2-40B4-BE49-F238E27FC236}">
                      <a16:creationId xmlns:a16="http://schemas.microsoft.com/office/drawing/2014/main" id="{105D8A38-F819-473E-9D5A-C51A5E3ADAC1}"/>
                    </a:ext>
                  </a:extLst>
                </p14:cNvPr>
                <p14:cNvContentPartPr/>
                <p14:nvPr/>
              </p14:nvContentPartPr>
              <p14:xfrm>
                <a:off x="4277686" y="1862723"/>
                <a:ext cx="168480" cy="186840"/>
              </p14:xfrm>
            </p:contentPart>
          </mc:Choice>
          <mc:Fallback xmlns="">
            <p:pic>
              <p:nvPicPr>
                <p:cNvPr id="239" name="Ink 238">
                  <a:extLst>
                    <a:ext uri="{FF2B5EF4-FFF2-40B4-BE49-F238E27FC236}">
                      <a16:creationId xmlns:a16="http://schemas.microsoft.com/office/drawing/2014/main" id="{105D8A38-F819-473E-9D5A-C51A5E3ADAC1}"/>
                    </a:ext>
                  </a:extLst>
                </p:cNvPr>
                <p:cNvPicPr/>
                <p:nvPr/>
              </p:nvPicPr>
              <p:blipFill>
                <a:blip r:embed="rId237"/>
                <a:stretch>
                  <a:fillRect/>
                </a:stretch>
              </p:blipFill>
              <p:spPr>
                <a:xfrm>
                  <a:off x="4259686" y="1845083"/>
                  <a:ext cx="204120" cy="222480"/>
                </a:xfrm>
                <a:prstGeom prst="rect">
                  <a:avLst/>
                </a:prstGeom>
              </p:spPr>
            </p:pic>
          </mc:Fallback>
        </mc:AlternateContent>
        <mc:AlternateContent xmlns:mc="http://schemas.openxmlformats.org/markup-compatibility/2006" xmlns:p14="http://schemas.microsoft.com/office/powerpoint/2010/main">
          <mc:Choice Requires="p14">
            <p:contentPart p14:bwMode="auto" r:id="rId238">
              <p14:nvContentPartPr>
                <p14:cNvPr id="245" name="Ink 244">
                  <a:extLst>
                    <a:ext uri="{FF2B5EF4-FFF2-40B4-BE49-F238E27FC236}">
                      <a16:creationId xmlns:a16="http://schemas.microsoft.com/office/drawing/2014/main" id="{7A2D5CA8-AF42-4455-8D5D-E4A459C65DB0}"/>
                    </a:ext>
                  </a:extLst>
                </p14:cNvPr>
                <p14:cNvContentPartPr/>
                <p14:nvPr/>
              </p14:nvContentPartPr>
              <p14:xfrm>
                <a:off x="3829126" y="2259803"/>
                <a:ext cx="127440" cy="194400"/>
              </p14:xfrm>
            </p:contentPart>
          </mc:Choice>
          <mc:Fallback xmlns="">
            <p:pic>
              <p:nvPicPr>
                <p:cNvPr id="245" name="Ink 244">
                  <a:extLst>
                    <a:ext uri="{FF2B5EF4-FFF2-40B4-BE49-F238E27FC236}">
                      <a16:creationId xmlns:a16="http://schemas.microsoft.com/office/drawing/2014/main" id="{7A2D5CA8-AF42-4455-8D5D-E4A459C65DB0}"/>
                    </a:ext>
                  </a:extLst>
                </p:cNvPr>
                <p:cNvPicPr/>
                <p:nvPr/>
              </p:nvPicPr>
              <p:blipFill>
                <a:blip r:embed="rId239"/>
                <a:stretch>
                  <a:fillRect/>
                </a:stretch>
              </p:blipFill>
              <p:spPr>
                <a:xfrm>
                  <a:off x="3811126" y="2241803"/>
                  <a:ext cx="163080" cy="230040"/>
                </a:xfrm>
                <a:prstGeom prst="rect">
                  <a:avLst/>
                </a:prstGeom>
              </p:spPr>
            </p:pic>
          </mc:Fallback>
        </mc:AlternateContent>
        <mc:AlternateContent xmlns:mc="http://schemas.openxmlformats.org/markup-compatibility/2006" xmlns:p14="http://schemas.microsoft.com/office/powerpoint/2010/main">
          <mc:Choice Requires="p14">
            <p:contentPart p14:bwMode="auto" r:id="rId240">
              <p14:nvContentPartPr>
                <p14:cNvPr id="246" name="Ink 245">
                  <a:extLst>
                    <a:ext uri="{FF2B5EF4-FFF2-40B4-BE49-F238E27FC236}">
                      <a16:creationId xmlns:a16="http://schemas.microsoft.com/office/drawing/2014/main" id="{43EA6FDA-2144-4FB6-9041-487C56114759}"/>
                    </a:ext>
                  </a:extLst>
                </p14:cNvPr>
                <p14:cNvContentPartPr/>
                <p14:nvPr/>
              </p14:nvContentPartPr>
              <p14:xfrm>
                <a:off x="4048726" y="2238923"/>
                <a:ext cx="163440" cy="240480"/>
              </p14:xfrm>
            </p:contentPart>
          </mc:Choice>
          <mc:Fallback xmlns="">
            <p:pic>
              <p:nvPicPr>
                <p:cNvPr id="246" name="Ink 245">
                  <a:extLst>
                    <a:ext uri="{FF2B5EF4-FFF2-40B4-BE49-F238E27FC236}">
                      <a16:creationId xmlns:a16="http://schemas.microsoft.com/office/drawing/2014/main" id="{43EA6FDA-2144-4FB6-9041-487C56114759}"/>
                    </a:ext>
                  </a:extLst>
                </p:cNvPr>
                <p:cNvPicPr/>
                <p:nvPr/>
              </p:nvPicPr>
              <p:blipFill>
                <a:blip r:embed="rId241"/>
                <a:stretch>
                  <a:fillRect/>
                </a:stretch>
              </p:blipFill>
              <p:spPr>
                <a:xfrm>
                  <a:off x="4030726" y="2220923"/>
                  <a:ext cx="199080" cy="276120"/>
                </a:xfrm>
                <a:prstGeom prst="rect">
                  <a:avLst/>
                </a:prstGeom>
              </p:spPr>
            </p:pic>
          </mc:Fallback>
        </mc:AlternateContent>
        <mc:AlternateContent xmlns:mc="http://schemas.openxmlformats.org/markup-compatibility/2006" xmlns:p14="http://schemas.microsoft.com/office/powerpoint/2010/main">
          <mc:Choice Requires="p14">
            <p:contentPart p14:bwMode="auto" r:id="rId242">
              <p14:nvContentPartPr>
                <p14:cNvPr id="247" name="Ink 246">
                  <a:extLst>
                    <a:ext uri="{FF2B5EF4-FFF2-40B4-BE49-F238E27FC236}">
                      <a16:creationId xmlns:a16="http://schemas.microsoft.com/office/drawing/2014/main" id="{DB4700B2-AFFE-4051-9F99-654ED6FF46EB}"/>
                    </a:ext>
                  </a:extLst>
                </p14:cNvPr>
                <p14:cNvContentPartPr/>
                <p14:nvPr/>
              </p14:nvContentPartPr>
              <p14:xfrm>
                <a:off x="4236646" y="2203643"/>
                <a:ext cx="229320" cy="222120"/>
              </p14:xfrm>
            </p:contentPart>
          </mc:Choice>
          <mc:Fallback xmlns="">
            <p:pic>
              <p:nvPicPr>
                <p:cNvPr id="247" name="Ink 246">
                  <a:extLst>
                    <a:ext uri="{FF2B5EF4-FFF2-40B4-BE49-F238E27FC236}">
                      <a16:creationId xmlns:a16="http://schemas.microsoft.com/office/drawing/2014/main" id="{DB4700B2-AFFE-4051-9F99-654ED6FF46EB}"/>
                    </a:ext>
                  </a:extLst>
                </p:cNvPr>
                <p:cNvPicPr/>
                <p:nvPr/>
              </p:nvPicPr>
              <p:blipFill>
                <a:blip r:embed="rId243"/>
                <a:stretch>
                  <a:fillRect/>
                </a:stretch>
              </p:blipFill>
              <p:spPr>
                <a:xfrm>
                  <a:off x="4219006" y="2185643"/>
                  <a:ext cx="264960" cy="257760"/>
                </a:xfrm>
                <a:prstGeom prst="rect">
                  <a:avLst/>
                </a:prstGeom>
              </p:spPr>
            </p:pic>
          </mc:Fallback>
        </mc:AlternateContent>
        <mc:AlternateContent xmlns:mc="http://schemas.openxmlformats.org/markup-compatibility/2006" xmlns:p14="http://schemas.microsoft.com/office/powerpoint/2010/main">
          <mc:Choice Requires="p14">
            <p:contentPart p14:bwMode="auto" r:id="rId244">
              <p14:nvContentPartPr>
                <p14:cNvPr id="253" name="Ink 252">
                  <a:extLst>
                    <a:ext uri="{FF2B5EF4-FFF2-40B4-BE49-F238E27FC236}">
                      <a16:creationId xmlns:a16="http://schemas.microsoft.com/office/drawing/2014/main" id="{9717B458-2B20-4E8B-9C12-310BF2E4F23F}"/>
                    </a:ext>
                  </a:extLst>
                </p14:cNvPr>
                <p14:cNvContentPartPr/>
                <p14:nvPr/>
              </p14:nvContentPartPr>
              <p14:xfrm>
                <a:off x="3887086" y="2524763"/>
                <a:ext cx="149760" cy="316080"/>
              </p14:xfrm>
            </p:contentPart>
          </mc:Choice>
          <mc:Fallback xmlns="">
            <p:pic>
              <p:nvPicPr>
                <p:cNvPr id="253" name="Ink 252">
                  <a:extLst>
                    <a:ext uri="{FF2B5EF4-FFF2-40B4-BE49-F238E27FC236}">
                      <a16:creationId xmlns:a16="http://schemas.microsoft.com/office/drawing/2014/main" id="{9717B458-2B20-4E8B-9C12-310BF2E4F23F}"/>
                    </a:ext>
                  </a:extLst>
                </p:cNvPr>
                <p:cNvPicPr/>
                <p:nvPr/>
              </p:nvPicPr>
              <p:blipFill>
                <a:blip r:embed="rId245"/>
                <a:stretch>
                  <a:fillRect/>
                </a:stretch>
              </p:blipFill>
              <p:spPr>
                <a:xfrm>
                  <a:off x="3869446" y="2506763"/>
                  <a:ext cx="185400" cy="351720"/>
                </a:xfrm>
                <a:prstGeom prst="rect">
                  <a:avLst/>
                </a:prstGeom>
              </p:spPr>
            </p:pic>
          </mc:Fallback>
        </mc:AlternateContent>
        <mc:AlternateContent xmlns:mc="http://schemas.openxmlformats.org/markup-compatibility/2006" xmlns:p14="http://schemas.microsoft.com/office/powerpoint/2010/main">
          <mc:Choice Requires="p14">
            <p:contentPart p14:bwMode="auto" r:id="rId246">
              <p14:nvContentPartPr>
                <p14:cNvPr id="255" name="Ink 254">
                  <a:extLst>
                    <a:ext uri="{FF2B5EF4-FFF2-40B4-BE49-F238E27FC236}">
                      <a16:creationId xmlns:a16="http://schemas.microsoft.com/office/drawing/2014/main" id="{C084098D-7083-4E52-BABB-2CD591CE0030}"/>
                    </a:ext>
                  </a:extLst>
                </p14:cNvPr>
                <p14:cNvContentPartPr/>
                <p14:nvPr/>
              </p14:nvContentPartPr>
              <p14:xfrm>
                <a:off x="4083286" y="2546003"/>
                <a:ext cx="137160" cy="236160"/>
              </p14:xfrm>
            </p:contentPart>
          </mc:Choice>
          <mc:Fallback xmlns="">
            <p:pic>
              <p:nvPicPr>
                <p:cNvPr id="255" name="Ink 254">
                  <a:extLst>
                    <a:ext uri="{FF2B5EF4-FFF2-40B4-BE49-F238E27FC236}">
                      <a16:creationId xmlns:a16="http://schemas.microsoft.com/office/drawing/2014/main" id="{C084098D-7083-4E52-BABB-2CD591CE0030}"/>
                    </a:ext>
                  </a:extLst>
                </p:cNvPr>
                <p:cNvPicPr/>
                <p:nvPr/>
              </p:nvPicPr>
              <p:blipFill>
                <a:blip r:embed="rId247"/>
                <a:stretch>
                  <a:fillRect/>
                </a:stretch>
              </p:blipFill>
              <p:spPr>
                <a:xfrm>
                  <a:off x="4065646" y="2528003"/>
                  <a:ext cx="172800" cy="271800"/>
                </a:xfrm>
                <a:prstGeom prst="rect">
                  <a:avLst/>
                </a:prstGeom>
              </p:spPr>
            </p:pic>
          </mc:Fallback>
        </mc:AlternateContent>
        <mc:AlternateContent xmlns:mc="http://schemas.openxmlformats.org/markup-compatibility/2006" xmlns:p14="http://schemas.microsoft.com/office/powerpoint/2010/main">
          <mc:Choice Requires="p14">
            <p:contentPart p14:bwMode="auto" r:id="rId248">
              <p14:nvContentPartPr>
                <p14:cNvPr id="256" name="Ink 255">
                  <a:extLst>
                    <a:ext uri="{FF2B5EF4-FFF2-40B4-BE49-F238E27FC236}">
                      <a16:creationId xmlns:a16="http://schemas.microsoft.com/office/drawing/2014/main" id="{E2DC6D21-6C26-4F13-B6B4-3BC56526E1DF}"/>
                    </a:ext>
                  </a:extLst>
                </p14:cNvPr>
                <p14:cNvContentPartPr/>
                <p14:nvPr/>
              </p14:nvContentPartPr>
              <p14:xfrm>
                <a:off x="4161766" y="2544923"/>
                <a:ext cx="189000" cy="9000"/>
              </p14:xfrm>
            </p:contentPart>
          </mc:Choice>
          <mc:Fallback xmlns="">
            <p:pic>
              <p:nvPicPr>
                <p:cNvPr id="256" name="Ink 255">
                  <a:extLst>
                    <a:ext uri="{FF2B5EF4-FFF2-40B4-BE49-F238E27FC236}">
                      <a16:creationId xmlns:a16="http://schemas.microsoft.com/office/drawing/2014/main" id="{E2DC6D21-6C26-4F13-B6B4-3BC56526E1DF}"/>
                    </a:ext>
                  </a:extLst>
                </p:cNvPr>
                <p:cNvPicPr/>
                <p:nvPr/>
              </p:nvPicPr>
              <p:blipFill>
                <a:blip r:embed="rId249"/>
                <a:stretch>
                  <a:fillRect/>
                </a:stretch>
              </p:blipFill>
              <p:spPr>
                <a:xfrm>
                  <a:off x="4144126" y="2527283"/>
                  <a:ext cx="224640" cy="44640"/>
                </a:xfrm>
                <a:prstGeom prst="rect">
                  <a:avLst/>
                </a:prstGeom>
              </p:spPr>
            </p:pic>
          </mc:Fallback>
        </mc:AlternateContent>
        <mc:AlternateContent xmlns:mc="http://schemas.openxmlformats.org/markup-compatibility/2006" xmlns:p14="http://schemas.microsoft.com/office/powerpoint/2010/main">
          <mc:Choice Requires="p14">
            <p:contentPart p14:bwMode="auto" r:id="rId250">
              <p14:nvContentPartPr>
                <p14:cNvPr id="257" name="Ink 256">
                  <a:extLst>
                    <a:ext uri="{FF2B5EF4-FFF2-40B4-BE49-F238E27FC236}">
                      <a16:creationId xmlns:a16="http://schemas.microsoft.com/office/drawing/2014/main" id="{A7FF9641-3343-4F6D-9C72-1024CE6E34E8}"/>
                    </a:ext>
                  </a:extLst>
                </p14:cNvPr>
                <p14:cNvContentPartPr/>
                <p14:nvPr/>
              </p14:nvContentPartPr>
              <p14:xfrm>
                <a:off x="4281646" y="2524043"/>
                <a:ext cx="235440" cy="178200"/>
              </p14:xfrm>
            </p:contentPart>
          </mc:Choice>
          <mc:Fallback xmlns="">
            <p:pic>
              <p:nvPicPr>
                <p:cNvPr id="257" name="Ink 256">
                  <a:extLst>
                    <a:ext uri="{FF2B5EF4-FFF2-40B4-BE49-F238E27FC236}">
                      <a16:creationId xmlns:a16="http://schemas.microsoft.com/office/drawing/2014/main" id="{A7FF9641-3343-4F6D-9C72-1024CE6E34E8}"/>
                    </a:ext>
                  </a:extLst>
                </p:cNvPr>
                <p:cNvPicPr/>
                <p:nvPr/>
              </p:nvPicPr>
              <p:blipFill>
                <a:blip r:embed="rId251"/>
                <a:stretch>
                  <a:fillRect/>
                </a:stretch>
              </p:blipFill>
              <p:spPr>
                <a:xfrm>
                  <a:off x="4264006" y="2506403"/>
                  <a:ext cx="271080" cy="213840"/>
                </a:xfrm>
                <a:prstGeom prst="rect">
                  <a:avLst/>
                </a:prstGeom>
              </p:spPr>
            </p:pic>
          </mc:Fallback>
        </mc:AlternateContent>
        <mc:AlternateContent xmlns:mc="http://schemas.openxmlformats.org/markup-compatibility/2006" xmlns:p14="http://schemas.microsoft.com/office/powerpoint/2010/main">
          <mc:Choice Requires="p14">
            <p:contentPart p14:bwMode="auto" r:id="rId252">
              <p14:nvContentPartPr>
                <p14:cNvPr id="266" name="Ink 265">
                  <a:extLst>
                    <a:ext uri="{FF2B5EF4-FFF2-40B4-BE49-F238E27FC236}">
                      <a16:creationId xmlns:a16="http://schemas.microsoft.com/office/drawing/2014/main" id="{09F99D43-81CC-4F61-A5A3-5135D64AA78A}"/>
                    </a:ext>
                  </a:extLst>
                </p14:cNvPr>
                <p14:cNvContentPartPr/>
                <p14:nvPr/>
              </p14:nvContentPartPr>
              <p14:xfrm>
                <a:off x="3841006" y="2882603"/>
                <a:ext cx="128880" cy="346320"/>
              </p14:xfrm>
            </p:contentPart>
          </mc:Choice>
          <mc:Fallback xmlns="">
            <p:pic>
              <p:nvPicPr>
                <p:cNvPr id="266" name="Ink 265">
                  <a:extLst>
                    <a:ext uri="{FF2B5EF4-FFF2-40B4-BE49-F238E27FC236}">
                      <a16:creationId xmlns:a16="http://schemas.microsoft.com/office/drawing/2014/main" id="{09F99D43-81CC-4F61-A5A3-5135D64AA78A}"/>
                    </a:ext>
                  </a:extLst>
                </p:cNvPr>
                <p:cNvPicPr/>
                <p:nvPr/>
              </p:nvPicPr>
              <p:blipFill>
                <a:blip r:embed="rId253"/>
                <a:stretch>
                  <a:fillRect/>
                </a:stretch>
              </p:blipFill>
              <p:spPr>
                <a:xfrm>
                  <a:off x="3823006" y="2864603"/>
                  <a:ext cx="164520" cy="381960"/>
                </a:xfrm>
                <a:prstGeom prst="rect">
                  <a:avLst/>
                </a:prstGeom>
              </p:spPr>
            </p:pic>
          </mc:Fallback>
        </mc:AlternateContent>
        <mc:AlternateContent xmlns:mc="http://schemas.openxmlformats.org/markup-compatibility/2006" xmlns:p14="http://schemas.microsoft.com/office/powerpoint/2010/main">
          <mc:Choice Requires="p14">
            <p:contentPart p14:bwMode="auto" r:id="rId254">
              <p14:nvContentPartPr>
                <p14:cNvPr id="267" name="Ink 266">
                  <a:extLst>
                    <a:ext uri="{FF2B5EF4-FFF2-40B4-BE49-F238E27FC236}">
                      <a16:creationId xmlns:a16="http://schemas.microsoft.com/office/drawing/2014/main" id="{82E83C41-0F5E-4286-9F9D-2684D297842F}"/>
                    </a:ext>
                  </a:extLst>
                </p14:cNvPr>
                <p14:cNvContentPartPr/>
                <p14:nvPr/>
              </p14:nvContentPartPr>
              <p14:xfrm>
                <a:off x="4015246" y="2905643"/>
                <a:ext cx="158760" cy="346320"/>
              </p14:xfrm>
            </p:contentPart>
          </mc:Choice>
          <mc:Fallback xmlns="">
            <p:pic>
              <p:nvPicPr>
                <p:cNvPr id="267" name="Ink 266">
                  <a:extLst>
                    <a:ext uri="{FF2B5EF4-FFF2-40B4-BE49-F238E27FC236}">
                      <a16:creationId xmlns:a16="http://schemas.microsoft.com/office/drawing/2014/main" id="{82E83C41-0F5E-4286-9F9D-2684D297842F}"/>
                    </a:ext>
                  </a:extLst>
                </p:cNvPr>
                <p:cNvPicPr/>
                <p:nvPr/>
              </p:nvPicPr>
              <p:blipFill>
                <a:blip r:embed="rId255"/>
                <a:stretch>
                  <a:fillRect/>
                </a:stretch>
              </p:blipFill>
              <p:spPr>
                <a:xfrm>
                  <a:off x="3997246" y="2888003"/>
                  <a:ext cx="194400" cy="381960"/>
                </a:xfrm>
                <a:prstGeom prst="rect">
                  <a:avLst/>
                </a:prstGeom>
              </p:spPr>
            </p:pic>
          </mc:Fallback>
        </mc:AlternateContent>
        <mc:AlternateContent xmlns:mc="http://schemas.openxmlformats.org/markup-compatibility/2006" xmlns:p14="http://schemas.microsoft.com/office/powerpoint/2010/main">
          <mc:Choice Requires="p14">
            <p:contentPart p14:bwMode="auto" r:id="rId256">
              <p14:nvContentPartPr>
                <p14:cNvPr id="269" name="Ink 268">
                  <a:extLst>
                    <a:ext uri="{FF2B5EF4-FFF2-40B4-BE49-F238E27FC236}">
                      <a16:creationId xmlns:a16="http://schemas.microsoft.com/office/drawing/2014/main" id="{C98CD8BA-6714-43C3-9639-A99A99D78AD5}"/>
                    </a:ext>
                  </a:extLst>
                </p14:cNvPr>
                <p14:cNvContentPartPr/>
                <p14:nvPr/>
              </p14:nvContentPartPr>
              <p14:xfrm>
                <a:off x="4211806" y="2885123"/>
                <a:ext cx="180000" cy="209160"/>
              </p14:xfrm>
            </p:contentPart>
          </mc:Choice>
          <mc:Fallback xmlns="">
            <p:pic>
              <p:nvPicPr>
                <p:cNvPr id="269" name="Ink 268">
                  <a:extLst>
                    <a:ext uri="{FF2B5EF4-FFF2-40B4-BE49-F238E27FC236}">
                      <a16:creationId xmlns:a16="http://schemas.microsoft.com/office/drawing/2014/main" id="{C98CD8BA-6714-43C3-9639-A99A99D78AD5}"/>
                    </a:ext>
                  </a:extLst>
                </p:cNvPr>
                <p:cNvPicPr/>
                <p:nvPr/>
              </p:nvPicPr>
              <p:blipFill>
                <a:blip r:embed="rId257"/>
                <a:stretch>
                  <a:fillRect/>
                </a:stretch>
              </p:blipFill>
              <p:spPr>
                <a:xfrm>
                  <a:off x="4194166" y="2867123"/>
                  <a:ext cx="215640" cy="2448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58">
            <p14:nvContentPartPr>
              <p14:cNvPr id="2" name="Ink 1">
                <a:extLst>
                  <a:ext uri="{FF2B5EF4-FFF2-40B4-BE49-F238E27FC236}">
                    <a16:creationId xmlns:a16="http://schemas.microsoft.com/office/drawing/2014/main" id="{BBC1F4AF-11E2-886A-0E21-C8AA1A150D9C}"/>
                  </a:ext>
                </a:extLst>
              </p14:cNvPr>
              <p14:cNvContentPartPr/>
              <p14:nvPr/>
            </p14:nvContentPartPr>
            <p14:xfrm>
              <a:off x="2918359" y="4137297"/>
              <a:ext cx="360" cy="360"/>
            </p14:xfrm>
          </p:contentPart>
        </mc:Choice>
        <mc:Fallback>
          <p:pic>
            <p:nvPicPr>
              <p:cNvPr id="2" name="Ink 1">
                <a:extLst>
                  <a:ext uri="{FF2B5EF4-FFF2-40B4-BE49-F238E27FC236}">
                    <a16:creationId xmlns:a16="http://schemas.microsoft.com/office/drawing/2014/main" id="{BBC1F4AF-11E2-886A-0E21-C8AA1A150D9C}"/>
                  </a:ext>
                </a:extLst>
              </p:cNvPr>
              <p:cNvPicPr/>
              <p:nvPr/>
            </p:nvPicPr>
            <p:blipFill>
              <a:blip r:embed="rId259"/>
              <a:stretch>
                <a:fillRect/>
              </a:stretch>
            </p:blipFill>
            <p:spPr>
              <a:xfrm>
                <a:off x="2909359" y="4128297"/>
                <a:ext cx="18000" cy="18000"/>
              </a:xfrm>
              <a:prstGeom prst="rect">
                <a:avLst/>
              </a:prstGeom>
            </p:spPr>
          </p:pic>
        </mc:Fallback>
      </mc:AlternateContent>
      <p:grpSp>
        <p:nvGrpSpPr>
          <p:cNvPr id="11" name="Group 10">
            <a:extLst>
              <a:ext uri="{FF2B5EF4-FFF2-40B4-BE49-F238E27FC236}">
                <a16:creationId xmlns:a16="http://schemas.microsoft.com/office/drawing/2014/main" id="{6697292D-9DC7-1664-4411-51A31AAB3218}"/>
              </a:ext>
            </a:extLst>
          </p:cNvPr>
          <p:cNvGrpSpPr/>
          <p:nvPr/>
        </p:nvGrpSpPr>
        <p:grpSpPr>
          <a:xfrm>
            <a:off x="1882279" y="4705377"/>
            <a:ext cx="960120" cy="585720"/>
            <a:chOff x="358279" y="4705377"/>
            <a:chExt cx="960120" cy="585720"/>
          </a:xfrm>
        </p:grpSpPr>
        <mc:AlternateContent xmlns:mc="http://schemas.openxmlformats.org/markup-compatibility/2006" xmlns:p14="http://schemas.microsoft.com/office/powerpoint/2010/main">
          <mc:Choice Requires="p14">
            <p:contentPart p14:bwMode="auto" r:id="rId260">
              <p14:nvContentPartPr>
                <p14:cNvPr id="3" name="Ink 2">
                  <a:extLst>
                    <a:ext uri="{FF2B5EF4-FFF2-40B4-BE49-F238E27FC236}">
                      <a16:creationId xmlns:a16="http://schemas.microsoft.com/office/drawing/2014/main" id="{31C453B1-57C5-44DC-FE5E-5C8922D60B4C}"/>
                    </a:ext>
                  </a:extLst>
                </p14:cNvPr>
                <p14:cNvContentPartPr/>
                <p14:nvPr/>
              </p14:nvContentPartPr>
              <p14:xfrm>
                <a:off x="358279" y="4777377"/>
                <a:ext cx="266040" cy="311760"/>
              </p14:xfrm>
            </p:contentPart>
          </mc:Choice>
          <mc:Fallback xmlns="">
            <p:pic>
              <p:nvPicPr>
                <p:cNvPr id="3" name="Ink 2">
                  <a:extLst>
                    <a:ext uri="{FF2B5EF4-FFF2-40B4-BE49-F238E27FC236}">
                      <a16:creationId xmlns:a16="http://schemas.microsoft.com/office/drawing/2014/main" id="{31C453B1-57C5-44DC-FE5E-5C8922D60B4C}"/>
                    </a:ext>
                  </a:extLst>
                </p:cNvPr>
                <p:cNvPicPr/>
                <p:nvPr/>
              </p:nvPicPr>
              <p:blipFill>
                <a:blip r:embed="rId261"/>
                <a:stretch>
                  <a:fillRect/>
                </a:stretch>
              </p:blipFill>
              <p:spPr>
                <a:xfrm>
                  <a:off x="349279" y="4768377"/>
                  <a:ext cx="283680" cy="329400"/>
                </a:xfrm>
                <a:prstGeom prst="rect">
                  <a:avLst/>
                </a:prstGeom>
              </p:spPr>
            </p:pic>
          </mc:Fallback>
        </mc:AlternateContent>
        <mc:AlternateContent xmlns:mc="http://schemas.openxmlformats.org/markup-compatibility/2006" xmlns:p14="http://schemas.microsoft.com/office/powerpoint/2010/main">
          <mc:Choice Requires="p14">
            <p:contentPart p14:bwMode="auto" r:id="rId262">
              <p14:nvContentPartPr>
                <p14:cNvPr id="5" name="Ink 4">
                  <a:extLst>
                    <a:ext uri="{FF2B5EF4-FFF2-40B4-BE49-F238E27FC236}">
                      <a16:creationId xmlns:a16="http://schemas.microsoft.com/office/drawing/2014/main" id="{ACB590EE-F7BF-9F61-C5A2-DD5B6B237E21}"/>
                    </a:ext>
                  </a:extLst>
                </p14:cNvPr>
                <p14:cNvContentPartPr/>
                <p14:nvPr/>
              </p14:nvContentPartPr>
              <p14:xfrm>
                <a:off x="514519" y="4756137"/>
                <a:ext cx="158760" cy="354600"/>
              </p14:xfrm>
            </p:contentPart>
          </mc:Choice>
          <mc:Fallback xmlns="">
            <p:pic>
              <p:nvPicPr>
                <p:cNvPr id="5" name="Ink 4">
                  <a:extLst>
                    <a:ext uri="{FF2B5EF4-FFF2-40B4-BE49-F238E27FC236}">
                      <a16:creationId xmlns:a16="http://schemas.microsoft.com/office/drawing/2014/main" id="{ACB590EE-F7BF-9F61-C5A2-DD5B6B237E21}"/>
                    </a:ext>
                  </a:extLst>
                </p:cNvPr>
                <p:cNvPicPr/>
                <p:nvPr/>
              </p:nvPicPr>
              <p:blipFill>
                <a:blip r:embed="rId263"/>
                <a:stretch>
                  <a:fillRect/>
                </a:stretch>
              </p:blipFill>
              <p:spPr>
                <a:xfrm>
                  <a:off x="505879" y="4747497"/>
                  <a:ext cx="176400" cy="372240"/>
                </a:xfrm>
                <a:prstGeom prst="rect">
                  <a:avLst/>
                </a:prstGeom>
              </p:spPr>
            </p:pic>
          </mc:Fallback>
        </mc:AlternateContent>
        <mc:AlternateContent xmlns:mc="http://schemas.openxmlformats.org/markup-compatibility/2006" xmlns:p14="http://schemas.microsoft.com/office/powerpoint/2010/main">
          <mc:Choice Requires="p14">
            <p:contentPart p14:bwMode="auto" r:id="rId264">
              <p14:nvContentPartPr>
                <p14:cNvPr id="6" name="Ink 5">
                  <a:extLst>
                    <a:ext uri="{FF2B5EF4-FFF2-40B4-BE49-F238E27FC236}">
                      <a16:creationId xmlns:a16="http://schemas.microsoft.com/office/drawing/2014/main" id="{60469D9A-E655-E0F6-0ADF-7E64994F7771}"/>
                    </a:ext>
                  </a:extLst>
                </p14:cNvPr>
                <p14:cNvContentPartPr/>
                <p14:nvPr/>
              </p14:nvContentPartPr>
              <p14:xfrm>
                <a:off x="442159" y="4959537"/>
                <a:ext cx="230400" cy="25200"/>
              </p14:xfrm>
            </p:contentPart>
          </mc:Choice>
          <mc:Fallback xmlns="">
            <p:pic>
              <p:nvPicPr>
                <p:cNvPr id="6" name="Ink 5">
                  <a:extLst>
                    <a:ext uri="{FF2B5EF4-FFF2-40B4-BE49-F238E27FC236}">
                      <a16:creationId xmlns:a16="http://schemas.microsoft.com/office/drawing/2014/main" id="{60469D9A-E655-E0F6-0ADF-7E64994F7771}"/>
                    </a:ext>
                  </a:extLst>
                </p:cNvPr>
                <p:cNvPicPr/>
                <p:nvPr/>
              </p:nvPicPr>
              <p:blipFill>
                <a:blip r:embed="rId265"/>
                <a:stretch>
                  <a:fillRect/>
                </a:stretch>
              </p:blipFill>
              <p:spPr>
                <a:xfrm>
                  <a:off x="433159" y="4950897"/>
                  <a:ext cx="248040" cy="42840"/>
                </a:xfrm>
                <a:prstGeom prst="rect">
                  <a:avLst/>
                </a:prstGeom>
              </p:spPr>
            </p:pic>
          </mc:Fallback>
        </mc:AlternateContent>
        <mc:AlternateContent xmlns:mc="http://schemas.openxmlformats.org/markup-compatibility/2006" xmlns:p14="http://schemas.microsoft.com/office/powerpoint/2010/main">
          <mc:Choice Requires="p14">
            <p:contentPart p14:bwMode="auto" r:id="rId266">
              <p14:nvContentPartPr>
                <p14:cNvPr id="8" name="Ink 7">
                  <a:extLst>
                    <a:ext uri="{FF2B5EF4-FFF2-40B4-BE49-F238E27FC236}">
                      <a16:creationId xmlns:a16="http://schemas.microsoft.com/office/drawing/2014/main" id="{3709B6B8-554C-2743-2BFE-BE9F4D61DE43}"/>
                    </a:ext>
                  </a:extLst>
                </p14:cNvPr>
                <p14:cNvContentPartPr/>
                <p14:nvPr/>
              </p14:nvContentPartPr>
              <p14:xfrm>
                <a:off x="702079" y="4801857"/>
                <a:ext cx="100440" cy="281520"/>
              </p14:xfrm>
            </p:contentPart>
          </mc:Choice>
          <mc:Fallback xmlns="">
            <p:pic>
              <p:nvPicPr>
                <p:cNvPr id="8" name="Ink 7">
                  <a:extLst>
                    <a:ext uri="{FF2B5EF4-FFF2-40B4-BE49-F238E27FC236}">
                      <a16:creationId xmlns:a16="http://schemas.microsoft.com/office/drawing/2014/main" id="{3709B6B8-554C-2743-2BFE-BE9F4D61DE43}"/>
                    </a:ext>
                  </a:extLst>
                </p:cNvPr>
                <p:cNvPicPr/>
                <p:nvPr/>
              </p:nvPicPr>
              <p:blipFill>
                <a:blip r:embed="rId267"/>
                <a:stretch>
                  <a:fillRect/>
                </a:stretch>
              </p:blipFill>
              <p:spPr>
                <a:xfrm>
                  <a:off x="693079" y="4793217"/>
                  <a:ext cx="118080" cy="299160"/>
                </a:xfrm>
                <a:prstGeom prst="rect">
                  <a:avLst/>
                </a:prstGeom>
              </p:spPr>
            </p:pic>
          </mc:Fallback>
        </mc:AlternateContent>
        <mc:AlternateContent xmlns:mc="http://schemas.openxmlformats.org/markup-compatibility/2006" xmlns:p14="http://schemas.microsoft.com/office/powerpoint/2010/main">
          <mc:Choice Requires="p14">
            <p:contentPart p14:bwMode="auto" r:id="rId268">
              <p14:nvContentPartPr>
                <p14:cNvPr id="9" name="Ink 8">
                  <a:extLst>
                    <a:ext uri="{FF2B5EF4-FFF2-40B4-BE49-F238E27FC236}">
                      <a16:creationId xmlns:a16="http://schemas.microsoft.com/office/drawing/2014/main" id="{D093B0A9-7B56-ADEF-462E-00EDABDA84CE}"/>
                    </a:ext>
                  </a:extLst>
                </p14:cNvPr>
                <p14:cNvContentPartPr/>
                <p14:nvPr/>
              </p14:nvContentPartPr>
              <p14:xfrm>
                <a:off x="766519" y="4797537"/>
                <a:ext cx="280080" cy="302040"/>
              </p14:xfrm>
            </p:contentPart>
          </mc:Choice>
          <mc:Fallback xmlns="">
            <p:pic>
              <p:nvPicPr>
                <p:cNvPr id="9" name="Ink 8">
                  <a:extLst>
                    <a:ext uri="{FF2B5EF4-FFF2-40B4-BE49-F238E27FC236}">
                      <a16:creationId xmlns:a16="http://schemas.microsoft.com/office/drawing/2014/main" id="{D093B0A9-7B56-ADEF-462E-00EDABDA84CE}"/>
                    </a:ext>
                  </a:extLst>
                </p:cNvPr>
                <p:cNvPicPr/>
                <p:nvPr/>
              </p:nvPicPr>
              <p:blipFill>
                <a:blip r:embed="rId269"/>
                <a:stretch>
                  <a:fillRect/>
                </a:stretch>
              </p:blipFill>
              <p:spPr>
                <a:xfrm>
                  <a:off x="757879" y="4788537"/>
                  <a:ext cx="297720" cy="319680"/>
                </a:xfrm>
                <a:prstGeom prst="rect">
                  <a:avLst/>
                </a:prstGeom>
              </p:spPr>
            </p:pic>
          </mc:Fallback>
        </mc:AlternateContent>
        <mc:AlternateContent xmlns:mc="http://schemas.openxmlformats.org/markup-compatibility/2006" xmlns:p14="http://schemas.microsoft.com/office/powerpoint/2010/main">
          <mc:Choice Requires="p14">
            <p:contentPart p14:bwMode="auto" r:id="rId270">
              <p14:nvContentPartPr>
                <p14:cNvPr id="10" name="Ink 9">
                  <a:extLst>
                    <a:ext uri="{FF2B5EF4-FFF2-40B4-BE49-F238E27FC236}">
                      <a16:creationId xmlns:a16="http://schemas.microsoft.com/office/drawing/2014/main" id="{46400387-945A-D360-70E9-3E18F06941AD}"/>
                    </a:ext>
                  </a:extLst>
                </p14:cNvPr>
                <p14:cNvContentPartPr/>
                <p14:nvPr/>
              </p14:nvContentPartPr>
              <p14:xfrm>
                <a:off x="970639" y="4705377"/>
                <a:ext cx="347760" cy="585720"/>
              </p14:xfrm>
            </p:contentPart>
          </mc:Choice>
          <mc:Fallback xmlns="">
            <p:pic>
              <p:nvPicPr>
                <p:cNvPr id="10" name="Ink 9">
                  <a:extLst>
                    <a:ext uri="{FF2B5EF4-FFF2-40B4-BE49-F238E27FC236}">
                      <a16:creationId xmlns:a16="http://schemas.microsoft.com/office/drawing/2014/main" id="{46400387-945A-D360-70E9-3E18F06941AD}"/>
                    </a:ext>
                  </a:extLst>
                </p:cNvPr>
                <p:cNvPicPr/>
                <p:nvPr/>
              </p:nvPicPr>
              <p:blipFill>
                <a:blip r:embed="rId271"/>
                <a:stretch>
                  <a:fillRect/>
                </a:stretch>
              </p:blipFill>
              <p:spPr>
                <a:xfrm>
                  <a:off x="961639" y="4696737"/>
                  <a:ext cx="365400" cy="603360"/>
                </a:xfrm>
                <a:prstGeom prst="rect">
                  <a:avLst/>
                </a:prstGeom>
              </p:spPr>
            </p:pic>
          </mc:Fallback>
        </mc:AlternateContent>
      </p:grpSp>
      <p:grpSp>
        <p:nvGrpSpPr>
          <p:cNvPr id="32" name="Group 31">
            <a:extLst>
              <a:ext uri="{FF2B5EF4-FFF2-40B4-BE49-F238E27FC236}">
                <a16:creationId xmlns:a16="http://schemas.microsoft.com/office/drawing/2014/main" id="{2AA5A4C2-52B4-164C-776E-EFA1CB913748}"/>
              </a:ext>
            </a:extLst>
          </p:cNvPr>
          <p:cNvGrpSpPr/>
          <p:nvPr/>
        </p:nvGrpSpPr>
        <p:grpSpPr>
          <a:xfrm>
            <a:off x="3287359" y="4602777"/>
            <a:ext cx="3198960" cy="392760"/>
            <a:chOff x="1763359" y="4602777"/>
            <a:chExt cx="3198960" cy="392760"/>
          </a:xfrm>
        </p:grpSpPr>
        <mc:AlternateContent xmlns:mc="http://schemas.openxmlformats.org/markup-compatibility/2006" xmlns:p14="http://schemas.microsoft.com/office/powerpoint/2010/main">
          <mc:Choice Requires="p14">
            <p:contentPart p14:bwMode="auto" r:id="rId272">
              <p14:nvContentPartPr>
                <p14:cNvPr id="16" name="Ink 15">
                  <a:extLst>
                    <a:ext uri="{FF2B5EF4-FFF2-40B4-BE49-F238E27FC236}">
                      <a16:creationId xmlns:a16="http://schemas.microsoft.com/office/drawing/2014/main" id="{4F555A61-251B-D5E8-2194-20268C264496}"/>
                    </a:ext>
                  </a:extLst>
                </p14:cNvPr>
                <p14:cNvContentPartPr/>
                <p14:nvPr/>
              </p14:nvContentPartPr>
              <p14:xfrm>
                <a:off x="1792879" y="4697097"/>
                <a:ext cx="119520" cy="298440"/>
              </p14:xfrm>
            </p:contentPart>
          </mc:Choice>
          <mc:Fallback xmlns="">
            <p:pic>
              <p:nvPicPr>
                <p:cNvPr id="16" name="Ink 15">
                  <a:extLst>
                    <a:ext uri="{FF2B5EF4-FFF2-40B4-BE49-F238E27FC236}">
                      <a16:creationId xmlns:a16="http://schemas.microsoft.com/office/drawing/2014/main" id="{4F555A61-251B-D5E8-2194-20268C264496}"/>
                    </a:ext>
                  </a:extLst>
                </p:cNvPr>
                <p:cNvPicPr/>
                <p:nvPr/>
              </p:nvPicPr>
              <p:blipFill>
                <a:blip r:embed="rId273"/>
                <a:stretch>
                  <a:fillRect/>
                </a:stretch>
              </p:blipFill>
              <p:spPr>
                <a:xfrm>
                  <a:off x="1784239" y="4688097"/>
                  <a:ext cx="137160" cy="316080"/>
                </a:xfrm>
                <a:prstGeom prst="rect">
                  <a:avLst/>
                </a:prstGeom>
              </p:spPr>
            </p:pic>
          </mc:Fallback>
        </mc:AlternateContent>
        <mc:AlternateContent xmlns:mc="http://schemas.openxmlformats.org/markup-compatibility/2006" xmlns:p14="http://schemas.microsoft.com/office/powerpoint/2010/main">
          <mc:Choice Requires="p14">
            <p:contentPart p14:bwMode="auto" r:id="rId274">
              <p14:nvContentPartPr>
                <p14:cNvPr id="17" name="Ink 16">
                  <a:extLst>
                    <a:ext uri="{FF2B5EF4-FFF2-40B4-BE49-F238E27FC236}">
                      <a16:creationId xmlns:a16="http://schemas.microsoft.com/office/drawing/2014/main" id="{E2AB8C30-B2A8-53A5-5FD9-03CC1796194E}"/>
                    </a:ext>
                  </a:extLst>
                </p14:cNvPr>
                <p14:cNvContentPartPr/>
                <p14:nvPr/>
              </p14:nvContentPartPr>
              <p14:xfrm>
                <a:off x="1763359" y="4722297"/>
                <a:ext cx="262800" cy="252720"/>
              </p14:xfrm>
            </p:contentPart>
          </mc:Choice>
          <mc:Fallback xmlns="">
            <p:pic>
              <p:nvPicPr>
                <p:cNvPr id="17" name="Ink 16">
                  <a:extLst>
                    <a:ext uri="{FF2B5EF4-FFF2-40B4-BE49-F238E27FC236}">
                      <a16:creationId xmlns:a16="http://schemas.microsoft.com/office/drawing/2014/main" id="{E2AB8C30-B2A8-53A5-5FD9-03CC1796194E}"/>
                    </a:ext>
                  </a:extLst>
                </p:cNvPr>
                <p:cNvPicPr/>
                <p:nvPr/>
              </p:nvPicPr>
              <p:blipFill>
                <a:blip r:embed="rId275"/>
                <a:stretch>
                  <a:fillRect/>
                </a:stretch>
              </p:blipFill>
              <p:spPr>
                <a:xfrm>
                  <a:off x="1754719" y="4713297"/>
                  <a:ext cx="280440" cy="270360"/>
                </a:xfrm>
                <a:prstGeom prst="rect">
                  <a:avLst/>
                </a:prstGeom>
              </p:spPr>
            </p:pic>
          </mc:Fallback>
        </mc:AlternateContent>
        <mc:AlternateContent xmlns:mc="http://schemas.openxmlformats.org/markup-compatibility/2006" xmlns:p14="http://schemas.microsoft.com/office/powerpoint/2010/main">
          <mc:Choice Requires="p14">
            <p:contentPart p14:bwMode="auto" r:id="rId276">
              <p14:nvContentPartPr>
                <p14:cNvPr id="18" name="Ink 17">
                  <a:extLst>
                    <a:ext uri="{FF2B5EF4-FFF2-40B4-BE49-F238E27FC236}">
                      <a16:creationId xmlns:a16="http://schemas.microsoft.com/office/drawing/2014/main" id="{267E493C-8ED0-2DE4-5B46-4746F17D80A2}"/>
                    </a:ext>
                  </a:extLst>
                </p14:cNvPr>
                <p14:cNvContentPartPr/>
                <p14:nvPr/>
              </p14:nvContentPartPr>
              <p14:xfrm>
                <a:off x="2049559" y="4796817"/>
                <a:ext cx="360720" cy="155520"/>
              </p14:xfrm>
            </p:contentPart>
          </mc:Choice>
          <mc:Fallback xmlns="">
            <p:pic>
              <p:nvPicPr>
                <p:cNvPr id="18" name="Ink 17">
                  <a:extLst>
                    <a:ext uri="{FF2B5EF4-FFF2-40B4-BE49-F238E27FC236}">
                      <a16:creationId xmlns:a16="http://schemas.microsoft.com/office/drawing/2014/main" id="{267E493C-8ED0-2DE4-5B46-4746F17D80A2}"/>
                    </a:ext>
                  </a:extLst>
                </p:cNvPr>
                <p:cNvPicPr/>
                <p:nvPr/>
              </p:nvPicPr>
              <p:blipFill>
                <a:blip r:embed="rId277"/>
                <a:stretch>
                  <a:fillRect/>
                </a:stretch>
              </p:blipFill>
              <p:spPr>
                <a:xfrm>
                  <a:off x="2040919" y="4788177"/>
                  <a:ext cx="378360" cy="173160"/>
                </a:xfrm>
                <a:prstGeom prst="rect">
                  <a:avLst/>
                </a:prstGeom>
              </p:spPr>
            </p:pic>
          </mc:Fallback>
        </mc:AlternateContent>
        <mc:AlternateContent xmlns:mc="http://schemas.openxmlformats.org/markup-compatibility/2006" xmlns:p14="http://schemas.microsoft.com/office/powerpoint/2010/main">
          <mc:Choice Requires="p14">
            <p:contentPart p14:bwMode="auto" r:id="rId278">
              <p14:nvContentPartPr>
                <p14:cNvPr id="19" name="Ink 18">
                  <a:extLst>
                    <a:ext uri="{FF2B5EF4-FFF2-40B4-BE49-F238E27FC236}">
                      <a16:creationId xmlns:a16="http://schemas.microsoft.com/office/drawing/2014/main" id="{BBDBE92F-53AA-2A1F-AFE4-A636E7D858E1}"/>
                    </a:ext>
                  </a:extLst>
                </p14:cNvPr>
                <p14:cNvContentPartPr/>
                <p14:nvPr/>
              </p14:nvContentPartPr>
              <p14:xfrm>
                <a:off x="2432239" y="4624737"/>
                <a:ext cx="180360" cy="358200"/>
              </p14:xfrm>
            </p:contentPart>
          </mc:Choice>
          <mc:Fallback xmlns="">
            <p:pic>
              <p:nvPicPr>
                <p:cNvPr id="19" name="Ink 18">
                  <a:extLst>
                    <a:ext uri="{FF2B5EF4-FFF2-40B4-BE49-F238E27FC236}">
                      <a16:creationId xmlns:a16="http://schemas.microsoft.com/office/drawing/2014/main" id="{BBDBE92F-53AA-2A1F-AFE4-A636E7D858E1}"/>
                    </a:ext>
                  </a:extLst>
                </p:cNvPr>
                <p:cNvPicPr/>
                <p:nvPr/>
              </p:nvPicPr>
              <p:blipFill>
                <a:blip r:embed="rId279"/>
                <a:stretch>
                  <a:fillRect/>
                </a:stretch>
              </p:blipFill>
              <p:spPr>
                <a:xfrm>
                  <a:off x="2423239" y="4615737"/>
                  <a:ext cx="198000" cy="375840"/>
                </a:xfrm>
                <a:prstGeom prst="rect">
                  <a:avLst/>
                </a:prstGeom>
              </p:spPr>
            </p:pic>
          </mc:Fallback>
        </mc:AlternateContent>
        <mc:AlternateContent xmlns:mc="http://schemas.openxmlformats.org/markup-compatibility/2006" xmlns:p14="http://schemas.microsoft.com/office/powerpoint/2010/main">
          <mc:Choice Requires="p14">
            <p:contentPart p14:bwMode="auto" r:id="rId280">
              <p14:nvContentPartPr>
                <p14:cNvPr id="20" name="Ink 19">
                  <a:extLst>
                    <a:ext uri="{FF2B5EF4-FFF2-40B4-BE49-F238E27FC236}">
                      <a16:creationId xmlns:a16="http://schemas.microsoft.com/office/drawing/2014/main" id="{8C681138-89DC-6963-6F2D-A4A1ADBCC4C3}"/>
                    </a:ext>
                  </a:extLst>
                </p14:cNvPr>
                <p14:cNvContentPartPr/>
                <p14:nvPr/>
              </p14:nvContentPartPr>
              <p14:xfrm>
                <a:off x="2612239" y="4822377"/>
                <a:ext cx="368640" cy="168480"/>
              </p14:xfrm>
            </p:contentPart>
          </mc:Choice>
          <mc:Fallback xmlns="">
            <p:pic>
              <p:nvPicPr>
                <p:cNvPr id="20" name="Ink 19">
                  <a:extLst>
                    <a:ext uri="{FF2B5EF4-FFF2-40B4-BE49-F238E27FC236}">
                      <a16:creationId xmlns:a16="http://schemas.microsoft.com/office/drawing/2014/main" id="{8C681138-89DC-6963-6F2D-A4A1ADBCC4C3}"/>
                    </a:ext>
                  </a:extLst>
                </p:cNvPr>
                <p:cNvPicPr/>
                <p:nvPr/>
              </p:nvPicPr>
              <p:blipFill>
                <a:blip r:embed="rId281"/>
                <a:stretch>
                  <a:fillRect/>
                </a:stretch>
              </p:blipFill>
              <p:spPr>
                <a:xfrm>
                  <a:off x="2603599" y="4813377"/>
                  <a:ext cx="386280" cy="186120"/>
                </a:xfrm>
                <a:prstGeom prst="rect">
                  <a:avLst/>
                </a:prstGeom>
              </p:spPr>
            </p:pic>
          </mc:Fallback>
        </mc:AlternateContent>
        <mc:AlternateContent xmlns:mc="http://schemas.openxmlformats.org/markup-compatibility/2006" xmlns:p14="http://schemas.microsoft.com/office/powerpoint/2010/main">
          <mc:Choice Requires="p14">
            <p:contentPart p14:bwMode="auto" r:id="rId282">
              <p14:nvContentPartPr>
                <p14:cNvPr id="21" name="Ink 20">
                  <a:extLst>
                    <a:ext uri="{FF2B5EF4-FFF2-40B4-BE49-F238E27FC236}">
                      <a16:creationId xmlns:a16="http://schemas.microsoft.com/office/drawing/2014/main" id="{A6F47243-3081-9004-B13B-A8D019863EA9}"/>
                    </a:ext>
                  </a:extLst>
                </p14:cNvPr>
                <p14:cNvContentPartPr/>
                <p14:nvPr/>
              </p14:nvContentPartPr>
              <p14:xfrm>
                <a:off x="3015799" y="4643817"/>
                <a:ext cx="118800" cy="290880"/>
              </p14:xfrm>
            </p:contentPart>
          </mc:Choice>
          <mc:Fallback xmlns="">
            <p:pic>
              <p:nvPicPr>
                <p:cNvPr id="21" name="Ink 20">
                  <a:extLst>
                    <a:ext uri="{FF2B5EF4-FFF2-40B4-BE49-F238E27FC236}">
                      <a16:creationId xmlns:a16="http://schemas.microsoft.com/office/drawing/2014/main" id="{A6F47243-3081-9004-B13B-A8D019863EA9}"/>
                    </a:ext>
                  </a:extLst>
                </p:cNvPr>
                <p:cNvPicPr/>
                <p:nvPr/>
              </p:nvPicPr>
              <p:blipFill>
                <a:blip r:embed="rId283"/>
                <a:stretch>
                  <a:fillRect/>
                </a:stretch>
              </p:blipFill>
              <p:spPr>
                <a:xfrm>
                  <a:off x="3006799" y="4634817"/>
                  <a:ext cx="136440" cy="308520"/>
                </a:xfrm>
                <a:prstGeom prst="rect">
                  <a:avLst/>
                </a:prstGeom>
              </p:spPr>
            </p:pic>
          </mc:Fallback>
        </mc:AlternateContent>
        <mc:AlternateContent xmlns:mc="http://schemas.openxmlformats.org/markup-compatibility/2006" xmlns:p14="http://schemas.microsoft.com/office/powerpoint/2010/main">
          <mc:Choice Requires="p14">
            <p:contentPart p14:bwMode="auto" r:id="rId284">
              <p14:nvContentPartPr>
                <p14:cNvPr id="22" name="Ink 21">
                  <a:extLst>
                    <a:ext uri="{FF2B5EF4-FFF2-40B4-BE49-F238E27FC236}">
                      <a16:creationId xmlns:a16="http://schemas.microsoft.com/office/drawing/2014/main" id="{22D35816-2EE7-BB5B-1551-3677E9CBBEA0}"/>
                    </a:ext>
                  </a:extLst>
                </p14:cNvPr>
                <p14:cNvContentPartPr/>
                <p14:nvPr/>
              </p14:nvContentPartPr>
              <p14:xfrm>
                <a:off x="2962519" y="4803657"/>
                <a:ext cx="87480" cy="10080"/>
              </p14:xfrm>
            </p:contentPart>
          </mc:Choice>
          <mc:Fallback xmlns="">
            <p:pic>
              <p:nvPicPr>
                <p:cNvPr id="22" name="Ink 21">
                  <a:extLst>
                    <a:ext uri="{FF2B5EF4-FFF2-40B4-BE49-F238E27FC236}">
                      <a16:creationId xmlns:a16="http://schemas.microsoft.com/office/drawing/2014/main" id="{22D35816-2EE7-BB5B-1551-3677E9CBBEA0}"/>
                    </a:ext>
                  </a:extLst>
                </p:cNvPr>
                <p:cNvPicPr/>
                <p:nvPr/>
              </p:nvPicPr>
              <p:blipFill>
                <a:blip r:embed="rId285"/>
                <a:stretch>
                  <a:fillRect/>
                </a:stretch>
              </p:blipFill>
              <p:spPr>
                <a:xfrm>
                  <a:off x="2953879" y="4794657"/>
                  <a:ext cx="105120" cy="27720"/>
                </a:xfrm>
                <a:prstGeom prst="rect">
                  <a:avLst/>
                </a:prstGeom>
              </p:spPr>
            </p:pic>
          </mc:Fallback>
        </mc:AlternateContent>
        <mc:AlternateContent xmlns:mc="http://schemas.openxmlformats.org/markup-compatibility/2006" xmlns:p14="http://schemas.microsoft.com/office/powerpoint/2010/main">
          <mc:Choice Requires="p14">
            <p:contentPart p14:bwMode="auto" r:id="rId286">
              <p14:nvContentPartPr>
                <p14:cNvPr id="23" name="Ink 22">
                  <a:extLst>
                    <a:ext uri="{FF2B5EF4-FFF2-40B4-BE49-F238E27FC236}">
                      <a16:creationId xmlns:a16="http://schemas.microsoft.com/office/drawing/2014/main" id="{5CD32055-2902-7EAC-61EB-1C627B66A42B}"/>
                    </a:ext>
                  </a:extLst>
                </p14:cNvPr>
                <p14:cNvContentPartPr/>
                <p14:nvPr/>
              </p14:nvContentPartPr>
              <p14:xfrm>
                <a:off x="3166639" y="4734177"/>
                <a:ext cx="74520" cy="121680"/>
              </p14:xfrm>
            </p:contentPart>
          </mc:Choice>
          <mc:Fallback xmlns="">
            <p:pic>
              <p:nvPicPr>
                <p:cNvPr id="23" name="Ink 22">
                  <a:extLst>
                    <a:ext uri="{FF2B5EF4-FFF2-40B4-BE49-F238E27FC236}">
                      <a16:creationId xmlns:a16="http://schemas.microsoft.com/office/drawing/2014/main" id="{5CD32055-2902-7EAC-61EB-1C627B66A42B}"/>
                    </a:ext>
                  </a:extLst>
                </p:cNvPr>
                <p:cNvPicPr/>
                <p:nvPr/>
              </p:nvPicPr>
              <p:blipFill>
                <a:blip r:embed="rId287"/>
                <a:stretch>
                  <a:fillRect/>
                </a:stretch>
              </p:blipFill>
              <p:spPr>
                <a:xfrm>
                  <a:off x="3157639" y="4725177"/>
                  <a:ext cx="92160" cy="139320"/>
                </a:xfrm>
                <a:prstGeom prst="rect">
                  <a:avLst/>
                </a:prstGeom>
              </p:spPr>
            </p:pic>
          </mc:Fallback>
        </mc:AlternateContent>
        <mc:AlternateContent xmlns:mc="http://schemas.openxmlformats.org/markup-compatibility/2006" xmlns:p14="http://schemas.microsoft.com/office/powerpoint/2010/main">
          <mc:Choice Requires="p14">
            <p:contentPart p14:bwMode="auto" r:id="rId288">
              <p14:nvContentPartPr>
                <p14:cNvPr id="24" name="Ink 23">
                  <a:extLst>
                    <a:ext uri="{FF2B5EF4-FFF2-40B4-BE49-F238E27FC236}">
                      <a16:creationId xmlns:a16="http://schemas.microsoft.com/office/drawing/2014/main" id="{A5616EDB-F91D-2440-BEBB-9D1D8FA9D5E4}"/>
                    </a:ext>
                  </a:extLst>
                </p14:cNvPr>
                <p14:cNvContentPartPr/>
                <p14:nvPr/>
              </p14:nvContentPartPr>
              <p14:xfrm>
                <a:off x="3160159" y="4780617"/>
                <a:ext cx="290160" cy="183600"/>
              </p14:xfrm>
            </p:contentPart>
          </mc:Choice>
          <mc:Fallback xmlns="">
            <p:pic>
              <p:nvPicPr>
                <p:cNvPr id="24" name="Ink 23">
                  <a:extLst>
                    <a:ext uri="{FF2B5EF4-FFF2-40B4-BE49-F238E27FC236}">
                      <a16:creationId xmlns:a16="http://schemas.microsoft.com/office/drawing/2014/main" id="{A5616EDB-F91D-2440-BEBB-9D1D8FA9D5E4}"/>
                    </a:ext>
                  </a:extLst>
                </p:cNvPr>
                <p:cNvPicPr/>
                <p:nvPr/>
              </p:nvPicPr>
              <p:blipFill>
                <a:blip r:embed="rId289"/>
                <a:stretch>
                  <a:fillRect/>
                </a:stretch>
              </p:blipFill>
              <p:spPr>
                <a:xfrm>
                  <a:off x="3151519" y="4771977"/>
                  <a:ext cx="307800" cy="201240"/>
                </a:xfrm>
                <a:prstGeom prst="rect">
                  <a:avLst/>
                </a:prstGeom>
              </p:spPr>
            </p:pic>
          </mc:Fallback>
        </mc:AlternateContent>
        <mc:AlternateContent xmlns:mc="http://schemas.openxmlformats.org/markup-compatibility/2006" xmlns:p14="http://schemas.microsoft.com/office/powerpoint/2010/main">
          <mc:Choice Requires="p14">
            <p:contentPart p14:bwMode="auto" r:id="rId290">
              <p14:nvContentPartPr>
                <p14:cNvPr id="26" name="Ink 25">
                  <a:extLst>
                    <a:ext uri="{FF2B5EF4-FFF2-40B4-BE49-F238E27FC236}">
                      <a16:creationId xmlns:a16="http://schemas.microsoft.com/office/drawing/2014/main" id="{21538C21-62B1-4578-A278-20206575E291}"/>
                    </a:ext>
                  </a:extLst>
                </p14:cNvPr>
                <p14:cNvContentPartPr/>
                <p14:nvPr/>
              </p14:nvContentPartPr>
              <p14:xfrm>
                <a:off x="3683599" y="4731297"/>
                <a:ext cx="244440" cy="166320"/>
              </p14:xfrm>
            </p:contentPart>
          </mc:Choice>
          <mc:Fallback xmlns="">
            <p:pic>
              <p:nvPicPr>
                <p:cNvPr id="26" name="Ink 25">
                  <a:extLst>
                    <a:ext uri="{FF2B5EF4-FFF2-40B4-BE49-F238E27FC236}">
                      <a16:creationId xmlns:a16="http://schemas.microsoft.com/office/drawing/2014/main" id="{21538C21-62B1-4578-A278-20206575E291}"/>
                    </a:ext>
                  </a:extLst>
                </p:cNvPr>
                <p:cNvPicPr/>
                <p:nvPr/>
              </p:nvPicPr>
              <p:blipFill>
                <a:blip r:embed="rId291"/>
                <a:stretch>
                  <a:fillRect/>
                </a:stretch>
              </p:blipFill>
              <p:spPr>
                <a:xfrm>
                  <a:off x="3674599" y="4722657"/>
                  <a:ext cx="262080" cy="183960"/>
                </a:xfrm>
                <a:prstGeom prst="rect">
                  <a:avLst/>
                </a:prstGeom>
              </p:spPr>
            </p:pic>
          </mc:Fallback>
        </mc:AlternateContent>
        <mc:AlternateContent xmlns:mc="http://schemas.openxmlformats.org/markup-compatibility/2006" xmlns:p14="http://schemas.microsoft.com/office/powerpoint/2010/main">
          <mc:Choice Requires="p14">
            <p:contentPart p14:bwMode="auto" r:id="rId292">
              <p14:nvContentPartPr>
                <p14:cNvPr id="27" name="Ink 26">
                  <a:extLst>
                    <a:ext uri="{FF2B5EF4-FFF2-40B4-BE49-F238E27FC236}">
                      <a16:creationId xmlns:a16="http://schemas.microsoft.com/office/drawing/2014/main" id="{CF8752DF-23EB-7CD2-4A44-C25E1C51591B}"/>
                    </a:ext>
                  </a:extLst>
                </p14:cNvPr>
                <p14:cNvContentPartPr/>
                <p14:nvPr/>
              </p14:nvContentPartPr>
              <p14:xfrm>
                <a:off x="3980239" y="4707537"/>
                <a:ext cx="349920" cy="228600"/>
              </p14:xfrm>
            </p:contentPart>
          </mc:Choice>
          <mc:Fallback xmlns="">
            <p:pic>
              <p:nvPicPr>
                <p:cNvPr id="27" name="Ink 26">
                  <a:extLst>
                    <a:ext uri="{FF2B5EF4-FFF2-40B4-BE49-F238E27FC236}">
                      <a16:creationId xmlns:a16="http://schemas.microsoft.com/office/drawing/2014/main" id="{CF8752DF-23EB-7CD2-4A44-C25E1C51591B}"/>
                    </a:ext>
                  </a:extLst>
                </p:cNvPr>
                <p:cNvPicPr/>
                <p:nvPr/>
              </p:nvPicPr>
              <p:blipFill>
                <a:blip r:embed="rId293"/>
                <a:stretch>
                  <a:fillRect/>
                </a:stretch>
              </p:blipFill>
              <p:spPr>
                <a:xfrm>
                  <a:off x="3971239" y="4698897"/>
                  <a:ext cx="367560" cy="246240"/>
                </a:xfrm>
                <a:prstGeom prst="rect">
                  <a:avLst/>
                </a:prstGeom>
              </p:spPr>
            </p:pic>
          </mc:Fallback>
        </mc:AlternateContent>
        <mc:AlternateContent xmlns:mc="http://schemas.openxmlformats.org/markup-compatibility/2006" xmlns:p14="http://schemas.microsoft.com/office/powerpoint/2010/main">
          <mc:Choice Requires="p14">
            <p:contentPart p14:bwMode="auto" r:id="rId294">
              <p14:nvContentPartPr>
                <p14:cNvPr id="28" name="Ink 27">
                  <a:extLst>
                    <a:ext uri="{FF2B5EF4-FFF2-40B4-BE49-F238E27FC236}">
                      <a16:creationId xmlns:a16="http://schemas.microsoft.com/office/drawing/2014/main" id="{B99975EA-8A8D-DC09-855F-CC8AD5704F31}"/>
                    </a:ext>
                  </a:extLst>
                </p14:cNvPr>
                <p14:cNvContentPartPr/>
                <p14:nvPr/>
              </p14:nvContentPartPr>
              <p14:xfrm>
                <a:off x="4269679" y="4711497"/>
                <a:ext cx="199440" cy="224280"/>
              </p14:xfrm>
            </p:contentPart>
          </mc:Choice>
          <mc:Fallback xmlns="">
            <p:pic>
              <p:nvPicPr>
                <p:cNvPr id="28" name="Ink 27">
                  <a:extLst>
                    <a:ext uri="{FF2B5EF4-FFF2-40B4-BE49-F238E27FC236}">
                      <a16:creationId xmlns:a16="http://schemas.microsoft.com/office/drawing/2014/main" id="{B99975EA-8A8D-DC09-855F-CC8AD5704F31}"/>
                    </a:ext>
                  </a:extLst>
                </p:cNvPr>
                <p:cNvPicPr/>
                <p:nvPr/>
              </p:nvPicPr>
              <p:blipFill>
                <a:blip r:embed="rId295"/>
                <a:stretch>
                  <a:fillRect/>
                </a:stretch>
              </p:blipFill>
              <p:spPr>
                <a:xfrm>
                  <a:off x="4260679" y="4702857"/>
                  <a:ext cx="217080" cy="241920"/>
                </a:xfrm>
                <a:prstGeom prst="rect">
                  <a:avLst/>
                </a:prstGeom>
              </p:spPr>
            </p:pic>
          </mc:Fallback>
        </mc:AlternateContent>
        <mc:AlternateContent xmlns:mc="http://schemas.openxmlformats.org/markup-compatibility/2006" xmlns:p14="http://schemas.microsoft.com/office/powerpoint/2010/main">
          <mc:Choice Requires="p14">
            <p:contentPart p14:bwMode="auto" r:id="rId296">
              <p14:nvContentPartPr>
                <p14:cNvPr id="29" name="Ink 28">
                  <a:extLst>
                    <a:ext uri="{FF2B5EF4-FFF2-40B4-BE49-F238E27FC236}">
                      <a16:creationId xmlns:a16="http://schemas.microsoft.com/office/drawing/2014/main" id="{DB69BEDE-9175-6783-86F1-B5A4B6A08B96}"/>
                    </a:ext>
                  </a:extLst>
                </p14:cNvPr>
                <p14:cNvContentPartPr/>
                <p14:nvPr/>
              </p14:nvContentPartPr>
              <p14:xfrm>
                <a:off x="4249879" y="4770897"/>
                <a:ext cx="245520" cy="15840"/>
              </p14:xfrm>
            </p:contentPart>
          </mc:Choice>
          <mc:Fallback xmlns="">
            <p:pic>
              <p:nvPicPr>
                <p:cNvPr id="29" name="Ink 28">
                  <a:extLst>
                    <a:ext uri="{FF2B5EF4-FFF2-40B4-BE49-F238E27FC236}">
                      <a16:creationId xmlns:a16="http://schemas.microsoft.com/office/drawing/2014/main" id="{DB69BEDE-9175-6783-86F1-B5A4B6A08B96}"/>
                    </a:ext>
                  </a:extLst>
                </p:cNvPr>
                <p:cNvPicPr/>
                <p:nvPr/>
              </p:nvPicPr>
              <p:blipFill>
                <a:blip r:embed="rId297"/>
                <a:stretch>
                  <a:fillRect/>
                </a:stretch>
              </p:blipFill>
              <p:spPr>
                <a:xfrm>
                  <a:off x="4241239" y="4762257"/>
                  <a:ext cx="263160" cy="33480"/>
                </a:xfrm>
                <a:prstGeom prst="rect">
                  <a:avLst/>
                </a:prstGeom>
              </p:spPr>
            </p:pic>
          </mc:Fallback>
        </mc:AlternateContent>
        <mc:AlternateContent xmlns:mc="http://schemas.openxmlformats.org/markup-compatibility/2006" xmlns:p14="http://schemas.microsoft.com/office/powerpoint/2010/main">
          <mc:Choice Requires="p14">
            <p:contentPart p14:bwMode="auto" r:id="rId298">
              <p14:nvContentPartPr>
                <p14:cNvPr id="30" name="Ink 29">
                  <a:extLst>
                    <a:ext uri="{FF2B5EF4-FFF2-40B4-BE49-F238E27FC236}">
                      <a16:creationId xmlns:a16="http://schemas.microsoft.com/office/drawing/2014/main" id="{8A9E67AA-67FD-0EFF-0355-10C6BE2E8F24}"/>
                    </a:ext>
                  </a:extLst>
                </p14:cNvPr>
                <p14:cNvContentPartPr/>
                <p14:nvPr/>
              </p14:nvContentPartPr>
              <p14:xfrm>
                <a:off x="4499719" y="4792857"/>
                <a:ext cx="194040" cy="130680"/>
              </p14:xfrm>
            </p:contentPart>
          </mc:Choice>
          <mc:Fallback xmlns="">
            <p:pic>
              <p:nvPicPr>
                <p:cNvPr id="30" name="Ink 29">
                  <a:extLst>
                    <a:ext uri="{FF2B5EF4-FFF2-40B4-BE49-F238E27FC236}">
                      <a16:creationId xmlns:a16="http://schemas.microsoft.com/office/drawing/2014/main" id="{8A9E67AA-67FD-0EFF-0355-10C6BE2E8F24}"/>
                    </a:ext>
                  </a:extLst>
                </p:cNvPr>
                <p:cNvPicPr/>
                <p:nvPr/>
              </p:nvPicPr>
              <p:blipFill>
                <a:blip r:embed="rId299"/>
                <a:stretch>
                  <a:fillRect/>
                </a:stretch>
              </p:blipFill>
              <p:spPr>
                <a:xfrm>
                  <a:off x="4490719" y="4784217"/>
                  <a:ext cx="211680" cy="148320"/>
                </a:xfrm>
                <a:prstGeom prst="rect">
                  <a:avLst/>
                </a:prstGeom>
              </p:spPr>
            </p:pic>
          </mc:Fallback>
        </mc:AlternateContent>
        <mc:AlternateContent xmlns:mc="http://schemas.openxmlformats.org/markup-compatibility/2006" xmlns:p14="http://schemas.microsoft.com/office/powerpoint/2010/main">
          <mc:Choice Requires="p14">
            <p:contentPart p14:bwMode="auto" r:id="rId300">
              <p14:nvContentPartPr>
                <p14:cNvPr id="31" name="Ink 30">
                  <a:extLst>
                    <a:ext uri="{FF2B5EF4-FFF2-40B4-BE49-F238E27FC236}">
                      <a16:creationId xmlns:a16="http://schemas.microsoft.com/office/drawing/2014/main" id="{1B35C928-9CEA-EDEE-D61A-E21EF263FFA9}"/>
                    </a:ext>
                  </a:extLst>
                </p14:cNvPr>
                <p14:cNvContentPartPr/>
                <p14:nvPr/>
              </p14:nvContentPartPr>
              <p14:xfrm>
                <a:off x="4678999" y="4602777"/>
                <a:ext cx="283320" cy="287280"/>
              </p14:xfrm>
            </p:contentPart>
          </mc:Choice>
          <mc:Fallback xmlns="">
            <p:pic>
              <p:nvPicPr>
                <p:cNvPr id="31" name="Ink 30">
                  <a:extLst>
                    <a:ext uri="{FF2B5EF4-FFF2-40B4-BE49-F238E27FC236}">
                      <a16:creationId xmlns:a16="http://schemas.microsoft.com/office/drawing/2014/main" id="{1B35C928-9CEA-EDEE-D61A-E21EF263FFA9}"/>
                    </a:ext>
                  </a:extLst>
                </p:cNvPr>
                <p:cNvPicPr/>
                <p:nvPr/>
              </p:nvPicPr>
              <p:blipFill>
                <a:blip r:embed="rId301"/>
                <a:stretch>
                  <a:fillRect/>
                </a:stretch>
              </p:blipFill>
              <p:spPr>
                <a:xfrm>
                  <a:off x="4670359" y="4593777"/>
                  <a:ext cx="300960" cy="304920"/>
                </a:xfrm>
                <a:prstGeom prst="rect">
                  <a:avLst/>
                </a:prstGeom>
              </p:spPr>
            </p:pic>
          </mc:Fallback>
        </mc:AlternateContent>
      </p:grpSp>
      <p:grpSp>
        <p:nvGrpSpPr>
          <p:cNvPr id="36" name="Group 35">
            <a:extLst>
              <a:ext uri="{FF2B5EF4-FFF2-40B4-BE49-F238E27FC236}">
                <a16:creationId xmlns:a16="http://schemas.microsoft.com/office/drawing/2014/main" id="{6E386FC9-022C-A457-B144-D5C84D15110E}"/>
              </a:ext>
            </a:extLst>
          </p:cNvPr>
          <p:cNvGrpSpPr/>
          <p:nvPr/>
        </p:nvGrpSpPr>
        <p:grpSpPr>
          <a:xfrm>
            <a:off x="6747319" y="4631937"/>
            <a:ext cx="375840" cy="226080"/>
            <a:chOff x="5223319" y="4631937"/>
            <a:chExt cx="375840" cy="226080"/>
          </a:xfrm>
        </p:grpSpPr>
        <mc:AlternateContent xmlns:mc="http://schemas.openxmlformats.org/markup-compatibility/2006" xmlns:p14="http://schemas.microsoft.com/office/powerpoint/2010/main">
          <mc:Choice Requires="p14">
            <p:contentPart p14:bwMode="auto" r:id="rId302">
              <p14:nvContentPartPr>
                <p14:cNvPr id="33" name="Ink 32">
                  <a:extLst>
                    <a:ext uri="{FF2B5EF4-FFF2-40B4-BE49-F238E27FC236}">
                      <a16:creationId xmlns:a16="http://schemas.microsoft.com/office/drawing/2014/main" id="{75D46644-289C-E3BB-C2EC-58026B91B951}"/>
                    </a:ext>
                  </a:extLst>
                </p14:cNvPr>
                <p14:cNvContentPartPr/>
                <p14:nvPr/>
              </p14:nvContentPartPr>
              <p14:xfrm>
                <a:off x="5307919" y="4631937"/>
                <a:ext cx="144360" cy="226080"/>
              </p14:xfrm>
            </p:contentPart>
          </mc:Choice>
          <mc:Fallback xmlns="">
            <p:pic>
              <p:nvPicPr>
                <p:cNvPr id="33" name="Ink 32">
                  <a:extLst>
                    <a:ext uri="{FF2B5EF4-FFF2-40B4-BE49-F238E27FC236}">
                      <a16:creationId xmlns:a16="http://schemas.microsoft.com/office/drawing/2014/main" id="{75D46644-289C-E3BB-C2EC-58026B91B951}"/>
                    </a:ext>
                  </a:extLst>
                </p:cNvPr>
                <p:cNvPicPr/>
                <p:nvPr/>
              </p:nvPicPr>
              <p:blipFill>
                <a:blip r:embed="rId303"/>
                <a:stretch>
                  <a:fillRect/>
                </a:stretch>
              </p:blipFill>
              <p:spPr>
                <a:xfrm>
                  <a:off x="5298919" y="4623297"/>
                  <a:ext cx="162000" cy="243720"/>
                </a:xfrm>
                <a:prstGeom prst="rect">
                  <a:avLst/>
                </a:prstGeom>
              </p:spPr>
            </p:pic>
          </mc:Fallback>
        </mc:AlternateContent>
        <mc:AlternateContent xmlns:mc="http://schemas.openxmlformats.org/markup-compatibility/2006" xmlns:p14="http://schemas.microsoft.com/office/powerpoint/2010/main">
          <mc:Choice Requires="p14">
            <p:contentPart p14:bwMode="auto" r:id="rId304">
              <p14:nvContentPartPr>
                <p14:cNvPr id="34" name="Ink 33">
                  <a:extLst>
                    <a:ext uri="{FF2B5EF4-FFF2-40B4-BE49-F238E27FC236}">
                      <a16:creationId xmlns:a16="http://schemas.microsoft.com/office/drawing/2014/main" id="{D2B4D0C8-13C1-3320-D9CE-BD0BBA632987}"/>
                    </a:ext>
                  </a:extLst>
                </p14:cNvPr>
                <p14:cNvContentPartPr/>
                <p14:nvPr/>
              </p14:nvContentPartPr>
              <p14:xfrm>
                <a:off x="5223319" y="4736337"/>
                <a:ext cx="314280" cy="4680"/>
              </p14:xfrm>
            </p:contentPart>
          </mc:Choice>
          <mc:Fallback xmlns="">
            <p:pic>
              <p:nvPicPr>
                <p:cNvPr id="34" name="Ink 33">
                  <a:extLst>
                    <a:ext uri="{FF2B5EF4-FFF2-40B4-BE49-F238E27FC236}">
                      <a16:creationId xmlns:a16="http://schemas.microsoft.com/office/drawing/2014/main" id="{D2B4D0C8-13C1-3320-D9CE-BD0BBA632987}"/>
                    </a:ext>
                  </a:extLst>
                </p:cNvPr>
                <p:cNvPicPr/>
                <p:nvPr/>
              </p:nvPicPr>
              <p:blipFill>
                <a:blip r:embed="rId305"/>
                <a:stretch>
                  <a:fillRect/>
                </a:stretch>
              </p:blipFill>
              <p:spPr>
                <a:xfrm>
                  <a:off x="5214319" y="4727337"/>
                  <a:ext cx="331920" cy="22320"/>
                </a:xfrm>
                <a:prstGeom prst="rect">
                  <a:avLst/>
                </a:prstGeom>
              </p:spPr>
            </p:pic>
          </mc:Fallback>
        </mc:AlternateContent>
        <mc:AlternateContent xmlns:mc="http://schemas.openxmlformats.org/markup-compatibility/2006" xmlns:p14="http://schemas.microsoft.com/office/powerpoint/2010/main">
          <mc:Choice Requires="p14">
            <p:contentPart p14:bwMode="auto" r:id="rId306">
              <p14:nvContentPartPr>
                <p14:cNvPr id="35" name="Ink 34">
                  <a:extLst>
                    <a:ext uri="{FF2B5EF4-FFF2-40B4-BE49-F238E27FC236}">
                      <a16:creationId xmlns:a16="http://schemas.microsoft.com/office/drawing/2014/main" id="{A0DA5006-599F-B7E7-7498-E9D21E9197B3}"/>
                    </a:ext>
                  </a:extLst>
                </p14:cNvPr>
                <p14:cNvContentPartPr/>
                <p14:nvPr/>
              </p14:nvContentPartPr>
              <p14:xfrm>
                <a:off x="5485399" y="4688097"/>
                <a:ext cx="113760" cy="119880"/>
              </p14:xfrm>
            </p:contentPart>
          </mc:Choice>
          <mc:Fallback xmlns="">
            <p:pic>
              <p:nvPicPr>
                <p:cNvPr id="35" name="Ink 34">
                  <a:extLst>
                    <a:ext uri="{FF2B5EF4-FFF2-40B4-BE49-F238E27FC236}">
                      <a16:creationId xmlns:a16="http://schemas.microsoft.com/office/drawing/2014/main" id="{A0DA5006-599F-B7E7-7498-E9D21E9197B3}"/>
                    </a:ext>
                  </a:extLst>
                </p:cNvPr>
                <p:cNvPicPr/>
                <p:nvPr/>
              </p:nvPicPr>
              <p:blipFill>
                <a:blip r:embed="rId307"/>
                <a:stretch>
                  <a:fillRect/>
                </a:stretch>
              </p:blipFill>
              <p:spPr>
                <a:xfrm>
                  <a:off x="5476399" y="4679097"/>
                  <a:ext cx="131400" cy="137520"/>
                </a:xfrm>
                <a:prstGeom prst="rect">
                  <a:avLst/>
                </a:prstGeom>
              </p:spPr>
            </p:pic>
          </mc:Fallback>
        </mc:AlternateContent>
      </p:grpSp>
      <p:grpSp>
        <p:nvGrpSpPr>
          <p:cNvPr id="52" name="Group 51">
            <a:extLst>
              <a:ext uri="{FF2B5EF4-FFF2-40B4-BE49-F238E27FC236}">
                <a16:creationId xmlns:a16="http://schemas.microsoft.com/office/drawing/2014/main" id="{656DB888-61E3-B4D2-35D4-40F16831ED08}"/>
              </a:ext>
            </a:extLst>
          </p:cNvPr>
          <p:cNvGrpSpPr/>
          <p:nvPr/>
        </p:nvGrpSpPr>
        <p:grpSpPr>
          <a:xfrm>
            <a:off x="7457959" y="4537617"/>
            <a:ext cx="2919960" cy="328680"/>
            <a:chOff x="5933959" y="4537617"/>
            <a:chExt cx="2919960" cy="328680"/>
          </a:xfrm>
        </p:grpSpPr>
        <mc:AlternateContent xmlns:mc="http://schemas.openxmlformats.org/markup-compatibility/2006" xmlns:p14="http://schemas.microsoft.com/office/powerpoint/2010/main">
          <mc:Choice Requires="p14">
            <p:contentPart p14:bwMode="auto" r:id="rId308">
              <p14:nvContentPartPr>
                <p14:cNvPr id="37" name="Ink 36">
                  <a:extLst>
                    <a:ext uri="{FF2B5EF4-FFF2-40B4-BE49-F238E27FC236}">
                      <a16:creationId xmlns:a16="http://schemas.microsoft.com/office/drawing/2014/main" id="{4E3030F4-33CA-7BBC-CAD2-6E6B7E97131C}"/>
                    </a:ext>
                  </a:extLst>
                </p14:cNvPr>
                <p14:cNvContentPartPr/>
                <p14:nvPr/>
              </p14:nvContentPartPr>
              <p14:xfrm>
                <a:off x="5933959" y="4594137"/>
                <a:ext cx="381600" cy="244080"/>
              </p14:xfrm>
            </p:contentPart>
          </mc:Choice>
          <mc:Fallback xmlns="">
            <p:pic>
              <p:nvPicPr>
                <p:cNvPr id="37" name="Ink 36">
                  <a:extLst>
                    <a:ext uri="{FF2B5EF4-FFF2-40B4-BE49-F238E27FC236}">
                      <a16:creationId xmlns:a16="http://schemas.microsoft.com/office/drawing/2014/main" id="{4E3030F4-33CA-7BBC-CAD2-6E6B7E97131C}"/>
                    </a:ext>
                  </a:extLst>
                </p:cNvPr>
                <p:cNvPicPr/>
                <p:nvPr/>
              </p:nvPicPr>
              <p:blipFill>
                <a:blip r:embed="rId309"/>
                <a:stretch>
                  <a:fillRect/>
                </a:stretch>
              </p:blipFill>
              <p:spPr>
                <a:xfrm>
                  <a:off x="5924959" y="4585497"/>
                  <a:ext cx="399240" cy="261720"/>
                </a:xfrm>
                <a:prstGeom prst="rect">
                  <a:avLst/>
                </a:prstGeom>
              </p:spPr>
            </p:pic>
          </mc:Fallback>
        </mc:AlternateContent>
        <mc:AlternateContent xmlns:mc="http://schemas.openxmlformats.org/markup-compatibility/2006" xmlns:p14="http://schemas.microsoft.com/office/powerpoint/2010/main">
          <mc:Choice Requires="p14">
            <p:contentPart p14:bwMode="auto" r:id="rId310">
              <p14:nvContentPartPr>
                <p14:cNvPr id="38" name="Ink 37">
                  <a:extLst>
                    <a:ext uri="{FF2B5EF4-FFF2-40B4-BE49-F238E27FC236}">
                      <a16:creationId xmlns:a16="http://schemas.microsoft.com/office/drawing/2014/main" id="{DA9282A8-ACA6-70F1-191E-1FEE69E1BB0D}"/>
                    </a:ext>
                  </a:extLst>
                </p14:cNvPr>
                <p14:cNvContentPartPr/>
                <p14:nvPr/>
              </p14:nvContentPartPr>
              <p14:xfrm>
                <a:off x="6600679" y="4609977"/>
                <a:ext cx="10080" cy="3240"/>
              </p14:xfrm>
            </p:contentPart>
          </mc:Choice>
          <mc:Fallback xmlns="">
            <p:pic>
              <p:nvPicPr>
                <p:cNvPr id="38" name="Ink 37">
                  <a:extLst>
                    <a:ext uri="{FF2B5EF4-FFF2-40B4-BE49-F238E27FC236}">
                      <a16:creationId xmlns:a16="http://schemas.microsoft.com/office/drawing/2014/main" id="{DA9282A8-ACA6-70F1-191E-1FEE69E1BB0D}"/>
                    </a:ext>
                  </a:extLst>
                </p:cNvPr>
                <p:cNvPicPr/>
                <p:nvPr/>
              </p:nvPicPr>
              <p:blipFill>
                <a:blip r:embed="rId311"/>
                <a:stretch>
                  <a:fillRect/>
                </a:stretch>
              </p:blipFill>
              <p:spPr>
                <a:xfrm>
                  <a:off x="6591679" y="4601337"/>
                  <a:ext cx="27720" cy="20880"/>
                </a:xfrm>
                <a:prstGeom prst="rect">
                  <a:avLst/>
                </a:prstGeom>
              </p:spPr>
            </p:pic>
          </mc:Fallback>
        </mc:AlternateContent>
        <mc:AlternateContent xmlns:mc="http://schemas.openxmlformats.org/markup-compatibility/2006" xmlns:p14="http://schemas.microsoft.com/office/powerpoint/2010/main">
          <mc:Choice Requires="p14">
            <p:contentPart p14:bwMode="auto" r:id="rId312">
              <p14:nvContentPartPr>
                <p14:cNvPr id="39" name="Ink 38">
                  <a:extLst>
                    <a:ext uri="{FF2B5EF4-FFF2-40B4-BE49-F238E27FC236}">
                      <a16:creationId xmlns:a16="http://schemas.microsoft.com/office/drawing/2014/main" id="{5639A12F-ADE6-E4FE-1EB0-EBC6BCAFC524}"/>
                    </a:ext>
                  </a:extLst>
                </p14:cNvPr>
                <p14:cNvContentPartPr/>
                <p14:nvPr/>
              </p14:nvContentPartPr>
              <p14:xfrm>
                <a:off x="6380359" y="4557417"/>
                <a:ext cx="178560" cy="267480"/>
              </p14:xfrm>
            </p:contentPart>
          </mc:Choice>
          <mc:Fallback xmlns="">
            <p:pic>
              <p:nvPicPr>
                <p:cNvPr id="39" name="Ink 38">
                  <a:extLst>
                    <a:ext uri="{FF2B5EF4-FFF2-40B4-BE49-F238E27FC236}">
                      <a16:creationId xmlns:a16="http://schemas.microsoft.com/office/drawing/2014/main" id="{5639A12F-ADE6-E4FE-1EB0-EBC6BCAFC524}"/>
                    </a:ext>
                  </a:extLst>
                </p:cNvPr>
                <p:cNvPicPr/>
                <p:nvPr/>
              </p:nvPicPr>
              <p:blipFill>
                <a:blip r:embed="rId313"/>
                <a:stretch>
                  <a:fillRect/>
                </a:stretch>
              </p:blipFill>
              <p:spPr>
                <a:xfrm>
                  <a:off x="6371359" y="4548777"/>
                  <a:ext cx="196200" cy="285120"/>
                </a:xfrm>
                <a:prstGeom prst="rect">
                  <a:avLst/>
                </a:prstGeom>
              </p:spPr>
            </p:pic>
          </mc:Fallback>
        </mc:AlternateContent>
        <mc:AlternateContent xmlns:mc="http://schemas.openxmlformats.org/markup-compatibility/2006" xmlns:p14="http://schemas.microsoft.com/office/powerpoint/2010/main">
          <mc:Choice Requires="p14">
            <p:contentPart p14:bwMode="auto" r:id="rId314">
              <p14:nvContentPartPr>
                <p14:cNvPr id="40" name="Ink 39">
                  <a:extLst>
                    <a:ext uri="{FF2B5EF4-FFF2-40B4-BE49-F238E27FC236}">
                      <a16:creationId xmlns:a16="http://schemas.microsoft.com/office/drawing/2014/main" id="{3B3D99FC-2F82-7615-A762-0F928A662E06}"/>
                    </a:ext>
                  </a:extLst>
                </p14:cNvPr>
                <p14:cNvContentPartPr/>
                <p14:nvPr/>
              </p14:nvContentPartPr>
              <p14:xfrm>
                <a:off x="6325279" y="4691337"/>
                <a:ext cx="505080" cy="120240"/>
              </p14:xfrm>
            </p:contentPart>
          </mc:Choice>
          <mc:Fallback xmlns="">
            <p:pic>
              <p:nvPicPr>
                <p:cNvPr id="40" name="Ink 39">
                  <a:extLst>
                    <a:ext uri="{FF2B5EF4-FFF2-40B4-BE49-F238E27FC236}">
                      <a16:creationId xmlns:a16="http://schemas.microsoft.com/office/drawing/2014/main" id="{3B3D99FC-2F82-7615-A762-0F928A662E06}"/>
                    </a:ext>
                  </a:extLst>
                </p:cNvPr>
                <p:cNvPicPr/>
                <p:nvPr/>
              </p:nvPicPr>
              <p:blipFill>
                <a:blip r:embed="rId315"/>
                <a:stretch>
                  <a:fillRect/>
                </a:stretch>
              </p:blipFill>
              <p:spPr>
                <a:xfrm>
                  <a:off x="6316639" y="4682337"/>
                  <a:ext cx="522720" cy="137880"/>
                </a:xfrm>
                <a:prstGeom prst="rect">
                  <a:avLst/>
                </a:prstGeom>
              </p:spPr>
            </p:pic>
          </mc:Fallback>
        </mc:AlternateContent>
        <mc:AlternateContent xmlns:mc="http://schemas.openxmlformats.org/markup-compatibility/2006" xmlns:p14="http://schemas.microsoft.com/office/powerpoint/2010/main">
          <mc:Choice Requires="p14">
            <p:contentPart p14:bwMode="auto" r:id="rId316">
              <p14:nvContentPartPr>
                <p14:cNvPr id="41" name="Ink 40">
                  <a:extLst>
                    <a:ext uri="{FF2B5EF4-FFF2-40B4-BE49-F238E27FC236}">
                      <a16:creationId xmlns:a16="http://schemas.microsoft.com/office/drawing/2014/main" id="{F6D70402-CD24-B896-D088-4B6F6FA80490}"/>
                    </a:ext>
                  </a:extLst>
                </p14:cNvPr>
                <p14:cNvContentPartPr/>
                <p14:nvPr/>
              </p14:nvContentPartPr>
              <p14:xfrm>
                <a:off x="6886159" y="4537617"/>
                <a:ext cx="25920" cy="21960"/>
              </p14:xfrm>
            </p:contentPart>
          </mc:Choice>
          <mc:Fallback xmlns="">
            <p:pic>
              <p:nvPicPr>
                <p:cNvPr id="41" name="Ink 40">
                  <a:extLst>
                    <a:ext uri="{FF2B5EF4-FFF2-40B4-BE49-F238E27FC236}">
                      <a16:creationId xmlns:a16="http://schemas.microsoft.com/office/drawing/2014/main" id="{F6D70402-CD24-B896-D088-4B6F6FA80490}"/>
                    </a:ext>
                  </a:extLst>
                </p:cNvPr>
                <p:cNvPicPr/>
                <p:nvPr/>
              </p:nvPicPr>
              <p:blipFill>
                <a:blip r:embed="rId317"/>
                <a:stretch>
                  <a:fillRect/>
                </a:stretch>
              </p:blipFill>
              <p:spPr>
                <a:xfrm>
                  <a:off x="6877519" y="4528617"/>
                  <a:ext cx="43560" cy="39600"/>
                </a:xfrm>
                <a:prstGeom prst="rect">
                  <a:avLst/>
                </a:prstGeom>
              </p:spPr>
            </p:pic>
          </mc:Fallback>
        </mc:AlternateContent>
        <mc:AlternateContent xmlns:mc="http://schemas.openxmlformats.org/markup-compatibility/2006" xmlns:p14="http://schemas.microsoft.com/office/powerpoint/2010/main">
          <mc:Choice Requires="p14">
            <p:contentPart p14:bwMode="auto" r:id="rId318">
              <p14:nvContentPartPr>
                <p14:cNvPr id="42" name="Ink 41">
                  <a:extLst>
                    <a:ext uri="{FF2B5EF4-FFF2-40B4-BE49-F238E27FC236}">
                      <a16:creationId xmlns:a16="http://schemas.microsoft.com/office/drawing/2014/main" id="{E8D52626-5575-A866-7E9D-007EB569A078}"/>
                    </a:ext>
                  </a:extLst>
                </p14:cNvPr>
                <p14:cNvContentPartPr/>
                <p14:nvPr/>
              </p14:nvContentPartPr>
              <p14:xfrm>
                <a:off x="6890839" y="4675857"/>
                <a:ext cx="166680" cy="182880"/>
              </p14:xfrm>
            </p:contentPart>
          </mc:Choice>
          <mc:Fallback xmlns="">
            <p:pic>
              <p:nvPicPr>
                <p:cNvPr id="42" name="Ink 41">
                  <a:extLst>
                    <a:ext uri="{FF2B5EF4-FFF2-40B4-BE49-F238E27FC236}">
                      <a16:creationId xmlns:a16="http://schemas.microsoft.com/office/drawing/2014/main" id="{E8D52626-5575-A866-7E9D-007EB569A078}"/>
                    </a:ext>
                  </a:extLst>
                </p:cNvPr>
                <p:cNvPicPr/>
                <p:nvPr/>
              </p:nvPicPr>
              <p:blipFill>
                <a:blip r:embed="rId319"/>
                <a:stretch>
                  <a:fillRect/>
                </a:stretch>
              </p:blipFill>
              <p:spPr>
                <a:xfrm>
                  <a:off x="6881839" y="4667217"/>
                  <a:ext cx="184320" cy="200520"/>
                </a:xfrm>
                <a:prstGeom prst="rect">
                  <a:avLst/>
                </a:prstGeom>
              </p:spPr>
            </p:pic>
          </mc:Fallback>
        </mc:AlternateContent>
        <mc:AlternateContent xmlns:mc="http://schemas.openxmlformats.org/markup-compatibility/2006" xmlns:p14="http://schemas.microsoft.com/office/powerpoint/2010/main">
          <mc:Choice Requires="p14">
            <p:contentPart p14:bwMode="auto" r:id="rId320">
              <p14:nvContentPartPr>
                <p14:cNvPr id="44" name="Ink 43">
                  <a:extLst>
                    <a:ext uri="{FF2B5EF4-FFF2-40B4-BE49-F238E27FC236}">
                      <a16:creationId xmlns:a16="http://schemas.microsoft.com/office/drawing/2014/main" id="{2C44B680-4DC0-0035-5B9C-0CE1EC5F1740}"/>
                    </a:ext>
                  </a:extLst>
                </p14:cNvPr>
                <p14:cNvContentPartPr/>
                <p14:nvPr/>
              </p14:nvContentPartPr>
              <p14:xfrm>
                <a:off x="7339759" y="4655337"/>
                <a:ext cx="128160" cy="174240"/>
              </p14:xfrm>
            </p:contentPart>
          </mc:Choice>
          <mc:Fallback xmlns="">
            <p:pic>
              <p:nvPicPr>
                <p:cNvPr id="44" name="Ink 43">
                  <a:extLst>
                    <a:ext uri="{FF2B5EF4-FFF2-40B4-BE49-F238E27FC236}">
                      <a16:creationId xmlns:a16="http://schemas.microsoft.com/office/drawing/2014/main" id="{2C44B680-4DC0-0035-5B9C-0CE1EC5F1740}"/>
                    </a:ext>
                  </a:extLst>
                </p:cNvPr>
                <p:cNvPicPr/>
                <p:nvPr/>
              </p:nvPicPr>
              <p:blipFill>
                <a:blip r:embed="rId321"/>
                <a:stretch>
                  <a:fillRect/>
                </a:stretch>
              </p:blipFill>
              <p:spPr>
                <a:xfrm>
                  <a:off x="7330759" y="4646337"/>
                  <a:ext cx="145800" cy="191880"/>
                </a:xfrm>
                <a:prstGeom prst="rect">
                  <a:avLst/>
                </a:prstGeom>
              </p:spPr>
            </p:pic>
          </mc:Fallback>
        </mc:AlternateContent>
        <mc:AlternateContent xmlns:mc="http://schemas.openxmlformats.org/markup-compatibility/2006" xmlns:p14="http://schemas.microsoft.com/office/powerpoint/2010/main">
          <mc:Choice Requires="p14">
            <p:contentPart p14:bwMode="auto" r:id="rId322">
              <p14:nvContentPartPr>
                <p14:cNvPr id="45" name="Ink 44">
                  <a:extLst>
                    <a:ext uri="{FF2B5EF4-FFF2-40B4-BE49-F238E27FC236}">
                      <a16:creationId xmlns:a16="http://schemas.microsoft.com/office/drawing/2014/main" id="{DE2B9FED-B7DF-B791-8FF5-2D49B1108BC9}"/>
                    </a:ext>
                  </a:extLst>
                </p14:cNvPr>
                <p14:cNvContentPartPr/>
                <p14:nvPr/>
              </p14:nvContentPartPr>
              <p14:xfrm>
                <a:off x="7279639" y="4649217"/>
                <a:ext cx="255960" cy="29160"/>
              </p14:xfrm>
            </p:contentPart>
          </mc:Choice>
          <mc:Fallback xmlns="">
            <p:pic>
              <p:nvPicPr>
                <p:cNvPr id="45" name="Ink 44">
                  <a:extLst>
                    <a:ext uri="{FF2B5EF4-FFF2-40B4-BE49-F238E27FC236}">
                      <a16:creationId xmlns:a16="http://schemas.microsoft.com/office/drawing/2014/main" id="{DE2B9FED-B7DF-B791-8FF5-2D49B1108BC9}"/>
                    </a:ext>
                  </a:extLst>
                </p:cNvPr>
                <p:cNvPicPr/>
                <p:nvPr/>
              </p:nvPicPr>
              <p:blipFill>
                <a:blip r:embed="rId323"/>
                <a:stretch>
                  <a:fillRect/>
                </a:stretch>
              </p:blipFill>
              <p:spPr>
                <a:xfrm>
                  <a:off x="7270639" y="4640217"/>
                  <a:ext cx="273600" cy="46800"/>
                </a:xfrm>
                <a:prstGeom prst="rect">
                  <a:avLst/>
                </a:prstGeom>
              </p:spPr>
            </p:pic>
          </mc:Fallback>
        </mc:AlternateContent>
        <mc:AlternateContent xmlns:mc="http://schemas.openxmlformats.org/markup-compatibility/2006" xmlns:p14="http://schemas.microsoft.com/office/powerpoint/2010/main">
          <mc:Choice Requires="p14">
            <p:contentPart p14:bwMode="auto" r:id="rId324">
              <p14:nvContentPartPr>
                <p14:cNvPr id="46" name="Ink 45">
                  <a:extLst>
                    <a:ext uri="{FF2B5EF4-FFF2-40B4-BE49-F238E27FC236}">
                      <a16:creationId xmlns:a16="http://schemas.microsoft.com/office/drawing/2014/main" id="{406E077B-3898-27B2-B8B0-005DA5EAFB23}"/>
                    </a:ext>
                  </a:extLst>
                </p14:cNvPr>
                <p14:cNvContentPartPr/>
                <p14:nvPr/>
              </p14:nvContentPartPr>
              <p14:xfrm>
                <a:off x="7621639" y="4630137"/>
                <a:ext cx="85320" cy="210240"/>
              </p14:xfrm>
            </p:contentPart>
          </mc:Choice>
          <mc:Fallback xmlns="">
            <p:pic>
              <p:nvPicPr>
                <p:cNvPr id="46" name="Ink 45">
                  <a:extLst>
                    <a:ext uri="{FF2B5EF4-FFF2-40B4-BE49-F238E27FC236}">
                      <a16:creationId xmlns:a16="http://schemas.microsoft.com/office/drawing/2014/main" id="{406E077B-3898-27B2-B8B0-005DA5EAFB23}"/>
                    </a:ext>
                  </a:extLst>
                </p:cNvPr>
                <p:cNvPicPr/>
                <p:nvPr/>
              </p:nvPicPr>
              <p:blipFill>
                <a:blip r:embed="rId325"/>
                <a:stretch>
                  <a:fillRect/>
                </a:stretch>
              </p:blipFill>
              <p:spPr>
                <a:xfrm>
                  <a:off x="7612999" y="4621137"/>
                  <a:ext cx="102960" cy="227880"/>
                </a:xfrm>
                <a:prstGeom prst="rect">
                  <a:avLst/>
                </a:prstGeom>
              </p:spPr>
            </p:pic>
          </mc:Fallback>
        </mc:AlternateContent>
        <mc:AlternateContent xmlns:mc="http://schemas.openxmlformats.org/markup-compatibility/2006" xmlns:p14="http://schemas.microsoft.com/office/powerpoint/2010/main">
          <mc:Choice Requires="p14">
            <p:contentPart p14:bwMode="auto" r:id="rId326">
              <p14:nvContentPartPr>
                <p14:cNvPr id="47" name="Ink 46">
                  <a:extLst>
                    <a:ext uri="{FF2B5EF4-FFF2-40B4-BE49-F238E27FC236}">
                      <a16:creationId xmlns:a16="http://schemas.microsoft.com/office/drawing/2014/main" id="{CCA3DE56-4E15-D0C5-2394-77C1D4E9757F}"/>
                    </a:ext>
                  </a:extLst>
                </p14:cNvPr>
                <p14:cNvContentPartPr/>
                <p14:nvPr/>
              </p14:nvContentPartPr>
              <p14:xfrm>
                <a:off x="7594999" y="4612497"/>
                <a:ext cx="213480" cy="205560"/>
              </p14:xfrm>
            </p:contentPart>
          </mc:Choice>
          <mc:Fallback xmlns="">
            <p:pic>
              <p:nvPicPr>
                <p:cNvPr id="47" name="Ink 46">
                  <a:extLst>
                    <a:ext uri="{FF2B5EF4-FFF2-40B4-BE49-F238E27FC236}">
                      <a16:creationId xmlns:a16="http://schemas.microsoft.com/office/drawing/2014/main" id="{CCA3DE56-4E15-D0C5-2394-77C1D4E9757F}"/>
                    </a:ext>
                  </a:extLst>
                </p:cNvPr>
                <p:cNvPicPr/>
                <p:nvPr/>
              </p:nvPicPr>
              <p:blipFill>
                <a:blip r:embed="rId327"/>
                <a:stretch>
                  <a:fillRect/>
                </a:stretch>
              </p:blipFill>
              <p:spPr>
                <a:xfrm>
                  <a:off x="7585999" y="4603497"/>
                  <a:ext cx="231120" cy="223200"/>
                </a:xfrm>
                <a:prstGeom prst="rect">
                  <a:avLst/>
                </a:prstGeom>
              </p:spPr>
            </p:pic>
          </mc:Fallback>
        </mc:AlternateContent>
        <mc:AlternateContent xmlns:mc="http://schemas.openxmlformats.org/markup-compatibility/2006" xmlns:p14="http://schemas.microsoft.com/office/powerpoint/2010/main">
          <mc:Choice Requires="p14">
            <p:contentPart p14:bwMode="auto" r:id="rId328">
              <p14:nvContentPartPr>
                <p14:cNvPr id="48" name="Ink 47">
                  <a:extLst>
                    <a:ext uri="{FF2B5EF4-FFF2-40B4-BE49-F238E27FC236}">
                      <a16:creationId xmlns:a16="http://schemas.microsoft.com/office/drawing/2014/main" id="{591B1EB6-3FF0-8D4B-0D4F-FEC51FB93567}"/>
                    </a:ext>
                  </a:extLst>
                </p14:cNvPr>
                <p14:cNvContentPartPr/>
                <p14:nvPr/>
              </p14:nvContentPartPr>
              <p14:xfrm>
                <a:off x="7828999" y="4640577"/>
                <a:ext cx="97200" cy="225720"/>
              </p14:xfrm>
            </p:contentPart>
          </mc:Choice>
          <mc:Fallback xmlns="">
            <p:pic>
              <p:nvPicPr>
                <p:cNvPr id="48" name="Ink 47">
                  <a:extLst>
                    <a:ext uri="{FF2B5EF4-FFF2-40B4-BE49-F238E27FC236}">
                      <a16:creationId xmlns:a16="http://schemas.microsoft.com/office/drawing/2014/main" id="{591B1EB6-3FF0-8D4B-0D4F-FEC51FB93567}"/>
                    </a:ext>
                  </a:extLst>
                </p:cNvPr>
                <p:cNvPicPr/>
                <p:nvPr/>
              </p:nvPicPr>
              <p:blipFill>
                <a:blip r:embed="rId329"/>
                <a:stretch>
                  <a:fillRect/>
                </a:stretch>
              </p:blipFill>
              <p:spPr>
                <a:xfrm>
                  <a:off x="7819999" y="4631937"/>
                  <a:ext cx="114840" cy="243360"/>
                </a:xfrm>
                <a:prstGeom prst="rect">
                  <a:avLst/>
                </a:prstGeom>
              </p:spPr>
            </p:pic>
          </mc:Fallback>
        </mc:AlternateContent>
        <mc:AlternateContent xmlns:mc="http://schemas.openxmlformats.org/markup-compatibility/2006" xmlns:p14="http://schemas.microsoft.com/office/powerpoint/2010/main">
          <mc:Choice Requires="p14">
            <p:contentPart p14:bwMode="auto" r:id="rId330">
              <p14:nvContentPartPr>
                <p14:cNvPr id="49" name="Ink 48">
                  <a:extLst>
                    <a:ext uri="{FF2B5EF4-FFF2-40B4-BE49-F238E27FC236}">
                      <a16:creationId xmlns:a16="http://schemas.microsoft.com/office/drawing/2014/main" id="{4AD8E42E-D7DE-11F5-F18A-76103BAC4FA2}"/>
                    </a:ext>
                  </a:extLst>
                </p14:cNvPr>
                <p14:cNvContentPartPr/>
                <p14:nvPr/>
              </p14:nvContentPartPr>
              <p14:xfrm>
                <a:off x="7812799" y="4621137"/>
                <a:ext cx="193320" cy="86040"/>
              </p14:xfrm>
            </p:contentPart>
          </mc:Choice>
          <mc:Fallback xmlns="">
            <p:pic>
              <p:nvPicPr>
                <p:cNvPr id="49" name="Ink 48">
                  <a:extLst>
                    <a:ext uri="{FF2B5EF4-FFF2-40B4-BE49-F238E27FC236}">
                      <a16:creationId xmlns:a16="http://schemas.microsoft.com/office/drawing/2014/main" id="{4AD8E42E-D7DE-11F5-F18A-76103BAC4FA2}"/>
                    </a:ext>
                  </a:extLst>
                </p:cNvPr>
                <p:cNvPicPr/>
                <p:nvPr/>
              </p:nvPicPr>
              <p:blipFill>
                <a:blip r:embed="rId331"/>
                <a:stretch>
                  <a:fillRect/>
                </a:stretch>
              </p:blipFill>
              <p:spPr>
                <a:xfrm>
                  <a:off x="7803799" y="4612497"/>
                  <a:ext cx="210960" cy="103680"/>
                </a:xfrm>
                <a:prstGeom prst="rect">
                  <a:avLst/>
                </a:prstGeom>
              </p:spPr>
            </p:pic>
          </mc:Fallback>
        </mc:AlternateContent>
        <mc:AlternateContent xmlns:mc="http://schemas.openxmlformats.org/markup-compatibility/2006" xmlns:p14="http://schemas.microsoft.com/office/powerpoint/2010/main">
          <mc:Choice Requires="p14">
            <p:contentPart p14:bwMode="auto" r:id="rId332">
              <p14:nvContentPartPr>
                <p14:cNvPr id="50" name="Ink 49">
                  <a:extLst>
                    <a:ext uri="{FF2B5EF4-FFF2-40B4-BE49-F238E27FC236}">
                      <a16:creationId xmlns:a16="http://schemas.microsoft.com/office/drawing/2014/main" id="{0E1D4A58-8F80-EE56-6760-A3F30C6D30FC}"/>
                    </a:ext>
                  </a:extLst>
                </p14:cNvPr>
                <p14:cNvContentPartPr/>
                <p14:nvPr/>
              </p14:nvContentPartPr>
              <p14:xfrm>
                <a:off x="8104399" y="4590537"/>
                <a:ext cx="711360" cy="260640"/>
              </p14:xfrm>
            </p:contentPart>
          </mc:Choice>
          <mc:Fallback xmlns="">
            <p:pic>
              <p:nvPicPr>
                <p:cNvPr id="50" name="Ink 49">
                  <a:extLst>
                    <a:ext uri="{FF2B5EF4-FFF2-40B4-BE49-F238E27FC236}">
                      <a16:creationId xmlns:a16="http://schemas.microsoft.com/office/drawing/2014/main" id="{0E1D4A58-8F80-EE56-6760-A3F30C6D30FC}"/>
                    </a:ext>
                  </a:extLst>
                </p:cNvPr>
                <p:cNvPicPr/>
                <p:nvPr/>
              </p:nvPicPr>
              <p:blipFill>
                <a:blip r:embed="rId333"/>
                <a:stretch>
                  <a:fillRect/>
                </a:stretch>
              </p:blipFill>
              <p:spPr>
                <a:xfrm>
                  <a:off x="8095759" y="4581897"/>
                  <a:ext cx="729000" cy="278280"/>
                </a:xfrm>
                <a:prstGeom prst="rect">
                  <a:avLst/>
                </a:prstGeom>
              </p:spPr>
            </p:pic>
          </mc:Fallback>
        </mc:AlternateContent>
        <mc:AlternateContent xmlns:mc="http://schemas.openxmlformats.org/markup-compatibility/2006" xmlns:p14="http://schemas.microsoft.com/office/powerpoint/2010/main">
          <mc:Choice Requires="p14">
            <p:contentPart p14:bwMode="auto" r:id="rId334">
              <p14:nvContentPartPr>
                <p14:cNvPr id="51" name="Ink 50">
                  <a:extLst>
                    <a:ext uri="{FF2B5EF4-FFF2-40B4-BE49-F238E27FC236}">
                      <a16:creationId xmlns:a16="http://schemas.microsoft.com/office/drawing/2014/main" id="{2374A61B-F43F-6FE7-4DE8-78389FD8CA52}"/>
                    </a:ext>
                  </a:extLst>
                </p14:cNvPr>
                <p14:cNvContentPartPr/>
                <p14:nvPr/>
              </p14:nvContentPartPr>
              <p14:xfrm>
                <a:off x="8638279" y="4627257"/>
                <a:ext cx="215640" cy="13320"/>
              </p14:xfrm>
            </p:contentPart>
          </mc:Choice>
          <mc:Fallback xmlns="">
            <p:pic>
              <p:nvPicPr>
                <p:cNvPr id="51" name="Ink 50">
                  <a:extLst>
                    <a:ext uri="{FF2B5EF4-FFF2-40B4-BE49-F238E27FC236}">
                      <a16:creationId xmlns:a16="http://schemas.microsoft.com/office/drawing/2014/main" id="{2374A61B-F43F-6FE7-4DE8-78389FD8CA52}"/>
                    </a:ext>
                  </a:extLst>
                </p:cNvPr>
                <p:cNvPicPr/>
                <p:nvPr/>
              </p:nvPicPr>
              <p:blipFill>
                <a:blip r:embed="rId335"/>
                <a:stretch>
                  <a:fillRect/>
                </a:stretch>
              </p:blipFill>
              <p:spPr>
                <a:xfrm>
                  <a:off x="8629639" y="4618617"/>
                  <a:ext cx="233280" cy="30960"/>
                </a:xfrm>
                <a:prstGeom prst="rect">
                  <a:avLst/>
                </a:prstGeom>
              </p:spPr>
            </p:pic>
          </mc:Fallback>
        </mc:AlternateContent>
      </p:grpSp>
      <p:grpSp>
        <p:nvGrpSpPr>
          <p:cNvPr id="57" name="Group 56">
            <a:extLst>
              <a:ext uri="{FF2B5EF4-FFF2-40B4-BE49-F238E27FC236}">
                <a16:creationId xmlns:a16="http://schemas.microsoft.com/office/drawing/2014/main" id="{41C2A551-74D1-51D6-127A-7B3E6ACFA344}"/>
              </a:ext>
            </a:extLst>
          </p:cNvPr>
          <p:cNvGrpSpPr/>
          <p:nvPr/>
        </p:nvGrpSpPr>
        <p:grpSpPr>
          <a:xfrm>
            <a:off x="1734319" y="5398737"/>
            <a:ext cx="1194120" cy="324000"/>
            <a:chOff x="210319" y="5398737"/>
            <a:chExt cx="1194120" cy="324000"/>
          </a:xfrm>
        </p:grpSpPr>
        <mc:AlternateContent xmlns:mc="http://schemas.openxmlformats.org/markup-compatibility/2006" xmlns:p14="http://schemas.microsoft.com/office/powerpoint/2010/main">
          <mc:Choice Requires="p14">
            <p:contentPart p14:bwMode="auto" r:id="rId336">
              <p14:nvContentPartPr>
                <p14:cNvPr id="53" name="Ink 52">
                  <a:extLst>
                    <a:ext uri="{FF2B5EF4-FFF2-40B4-BE49-F238E27FC236}">
                      <a16:creationId xmlns:a16="http://schemas.microsoft.com/office/drawing/2014/main" id="{EA8C5E9A-CB13-85D9-1F96-2AD3EAFA725A}"/>
                    </a:ext>
                  </a:extLst>
                </p14:cNvPr>
                <p14:cNvContentPartPr/>
                <p14:nvPr/>
              </p14:nvContentPartPr>
              <p14:xfrm>
                <a:off x="210319" y="5398737"/>
                <a:ext cx="393480" cy="324000"/>
              </p14:xfrm>
            </p:contentPart>
          </mc:Choice>
          <mc:Fallback xmlns="">
            <p:pic>
              <p:nvPicPr>
                <p:cNvPr id="53" name="Ink 52">
                  <a:extLst>
                    <a:ext uri="{FF2B5EF4-FFF2-40B4-BE49-F238E27FC236}">
                      <a16:creationId xmlns:a16="http://schemas.microsoft.com/office/drawing/2014/main" id="{EA8C5E9A-CB13-85D9-1F96-2AD3EAFA725A}"/>
                    </a:ext>
                  </a:extLst>
                </p:cNvPr>
                <p:cNvPicPr/>
                <p:nvPr/>
              </p:nvPicPr>
              <p:blipFill>
                <a:blip r:embed="rId337"/>
                <a:stretch>
                  <a:fillRect/>
                </a:stretch>
              </p:blipFill>
              <p:spPr>
                <a:xfrm>
                  <a:off x="201679" y="5390097"/>
                  <a:ext cx="411120" cy="341640"/>
                </a:xfrm>
                <a:prstGeom prst="rect">
                  <a:avLst/>
                </a:prstGeom>
              </p:spPr>
            </p:pic>
          </mc:Fallback>
        </mc:AlternateContent>
        <mc:AlternateContent xmlns:mc="http://schemas.openxmlformats.org/markup-compatibility/2006" xmlns:p14="http://schemas.microsoft.com/office/powerpoint/2010/main">
          <mc:Choice Requires="p14">
            <p:contentPart p14:bwMode="auto" r:id="rId338">
              <p14:nvContentPartPr>
                <p14:cNvPr id="54" name="Ink 53">
                  <a:extLst>
                    <a:ext uri="{FF2B5EF4-FFF2-40B4-BE49-F238E27FC236}">
                      <a16:creationId xmlns:a16="http://schemas.microsoft.com/office/drawing/2014/main" id="{AA792947-48A6-01A7-B455-6299A9560904}"/>
                    </a:ext>
                  </a:extLst>
                </p14:cNvPr>
                <p14:cNvContentPartPr/>
                <p14:nvPr/>
              </p14:nvContentPartPr>
              <p14:xfrm>
                <a:off x="286639" y="5562897"/>
                <a:ext cx="228960" cy="35640"/>
              </p14:xfrm>
            </p:contentPart>
          </mc:Choice>
          <mc:Fallback xmlns="">
            <p:pic>
              <p:nvPicPr>
                <p:cNvPr id="54" name="Ink 53">
                  <a:extLst>
                    <a:ext uri="{FF2B5EF4-FFF2-40B4-BE49-F238E27FC236}">
                      <a16:creationId xmlns:a16="http://schemas.microsoft.com/office/drawing/2014/main" id="{AA792947-48A6-01A7-B455-6299A9560904}"/>
                    </a:ext>
                  </a:extLst>
                </p:cNvPr>
                <p:cNvPicPr/>
                <p:nvPr/>
              </p:nvPicPr>
              <p:blipFill>
                <a:blip r:embed="rId339"/>
                <a:stretch>
                  <a:fillRect/>
                </a:stretch>
              </p:blipFill>
              <p:spPr>
                <a:xfrm>
                  <a:off x="277639" y="5554257"/>
                  <a:ext cx="246600" cy="53280"/>
                </a:xfrm>
                <a:prstGeom prst="rect">
                  <a:avLst/>
                </a:prstGeom>
              </p:spPr>
            </p:pic>
          </mc:Fallback>
        </mc:AlternateContent>
        <mc:AlternateContent xmlns:mc="http://schemas.openxmlformats.org/markup-compatibility/2006" xmlns:p14="http://schemas.microsoft.com/office/powerpoint/2010/main">
          <mc:Choice Requires="p14">
            <p:contentPart p14:bwMode="auto" r:id="rId340">
              <p14:nvContentPartPr>
                <p14:cNvPr id="55" name="Ink 54">
                  <a:extLst>
                    <a:ext uri="{FF2B5EF4-FFF2-40B4-BE49-F238E27FC236}">
                      <a16:creationId xmlns:a16="http://schemas.microsoft.com/office/drawing/2014/main" id="{13E35247-2E2F-616D-3F49-FD514CB61A15}"/>
                    </a:ext>
                  </a:extLst>
                </p14:cNvPr>
                <p14:cNvContentPartPr/>
                <p14:nvPr/>
              </p14:nvContentPartPr>
              <p14:xfrm>
                <a:off x="591559" y="5538777"/>
                <a:ext cx="324720" cy="120960"/>
              </p14:xfrm>
            </p:contentPart>
          </mc:Choice>
          <mc:Fallback xmlns="">
            <p:pic>
              <p:nvPicPr>
                <p:cNvPr id="55" name="Ink 54">
                  <a:extLst>
                    <a:ext uri="{FF2B5EF4-FFF2-40B4-BE49-F238E27FC236}">
                      <a16:creationId xmlns:a16="http://schemas.microsoft.com/office/drawing/2014/main" id="{13E35247-2E2F-616D-3F49-FD514CB61A15}"/>
                    </a:ext>
                  </a:extLst>
                </p:cNvPr>
                <p:cNvPicPr/>
                <p:nvPr/>
              </p:nvPicPr>
              <p:blipFill>
                <a:blip r:embed="rId341"/>
                <a:stretch>
                  <a:fillRect/>
                </a:stretch>
              </p:blipFill>
              <p:spPr>
                <a:xfrm>
                  <a:off x="582559" y="5530137"/>
                  <a:ext cx="342360" cy="138600"/>
                </a:xfrm>
                <a:prstGeom prst="rect">
                  <a:avLst/>
                </a:prstGeom>
              </p:spPr>
            </p:pic>
          </mc:Fallback>
        </mc:AlternateContent>
        <mc:AlternateContent xmlns:mc="http://schemas.openxmlformats.org/markup-compatibility/2006" xmlns:p14="http://schemas.microsoft.com/office/powerpoint/2010/main">
          <mc:Choice Requires="p14">
            <p:contentPart p14:bwMode="auto" r:id="rId342">
              <p14:nvContentPartPr>
                <p14:cNvPr id="56" name="Ink 55">
                  <a:extLst>
                    <a:ext uri="{FF2B5EF4-FFF2-40B4-BE49-F238E27FC236}">
                      <a16:creationId xmlns:a16="http://schemas.microsoft.com/office/drawing/2014/main" id="{002C818B-A4D0-786A-3C2F-5D8F10F9DEDE}"/>
                    </a:ext>
                  </a:extLst>
                </p14:cNvPr>
                <p14:cNvContentPartPr/>
                <p14:nvPr/>
              </p14:nvContentPartPr>
              <p14:xfrm>
                <a:off x="949399" y="5521857"/>
                <a:ext cx="455040" cy="159120"/>
              </p14:xfrm>
            </p:contentPart>
          </mc:Choice>
          <mc:Fallback xmlns="">
            <p:pic>
              <p:nvPicPr>
                <p:cNvPr id="56" name="Ink 55">
                  <a:extLst>
                    <a:ext uri="{FF2B5EF4-FFF2-40B4-BE49-F238E27FC236}">
                      <a16:creationId xmlns:a16="http://schemas.microsoft.com/office/drawing/2014/main" id="{002C818B-A4D0-786A-3C2F-5D8F10F9DEDE}"/>
                    </a:ext>
                  </a:extLst>
                </p:cNvPr>
                <p:cNvPicPr/>
                <p:nvPr/>
              </p:nvPicPr>
              <p:blipFill>
                <a:blip r:embed="rId343"/>
                <a:stretch>
                  <a:fillRect/>
                </a:stretch>
              </p:blipFill>
              <p:spPr>
                <a:xfrm>
                  <a:off x="940399" y="5513217"/>
                  <a:ext cx="472680" cy="176760"/>
                </a:xfrm>
                <a:prstGeom prst="rect">
                  <a:avLst/>
                </a:prstGeom>
              </p:spPr>
            </p:pic>
          </mc:Fallback>
        </mc:AlternateContent>
      </p:grpSp>
      <p:grpSp>
        <p:nvGrpSpPr>
          <p:cNvPr id="76" name="Group 75">
            <a:extLst>
              <a:ext uri="{FF2B5EF4-FFF2-40B4-BE49-F238E27FC236}">
                <a16:creationId xmlns:a16="http://schemas.microsoft.com/office/drawing/2014/main" id="{0FB48CAA-7CE4-48F9-A6C1-78058C9FBDE7}"/>
              </a:ext>
            </a:extLst>
          </p:cNvPr>
          <p:cNvGrpSpPr/>
          <p:nvPr/>
        </p:nvGrpSpPr>
        <p:grpSpPr>
          <a:xfrm>
            <a:off x="3195559" y="5242857"/>
            <a:ext cx="2820600" cy="436680"/>
            <a:chOff x="1671559" y="5242857"/>
            <a:chExt cx="2820600" cy="436680"/>
          </a:xfrm>
        </p:grpSpPr>
        <mc:AlternateContent xmlns:mc="http://schemas.openxmlformats.org/markup-compatibility/2006" xmlns:p14="http://schemas.microsoft.com/office/powerpoint/2010/main">
          <mc:Choice Requires="p14">
            <p:contentPart p14:bwMode="auto" r:id="rId344">
              <p14:nvContentPartPr>
                <p14:cNvPr id="58" name="Ink 57">
                  <a:extLst>
                    <a:ext uri="{FF2B5EF4-FFF2-40B4-BE49-F238E27FC236}">
                      <a16:creationId xmlns:a16="http://schemas.microsoft.com/office/drawing/2014/main" id="{D5A80355-D66F-3869-DC7E-A0F10ECC4681}"/>
                    </a:ext>
                  </a:extLst>
                </p14:cNvPr>
                <p14:cNvContentPartPr/>
                <p14:nvPr/>
              </p14:nvContentPartPr>
              <p14:xfrm>
                <a:off x="1671559" y="5367777"/>
                <a:ext cx="240840" cy="311760"/>
              </p14:xfrm>
            </p:contentPart>
          </mc:Choice>
          <mc:Fallback xmlns="">
            <p:pic>
              <p:nvPicPr>
                <p:cNvPr id="58" name="Ink 57">
                  <a:extLst>
                    <a:ext uri="{FF2B5EF4-FFF2-40B4-BE49-F238E27FC236}">
                      <a16:creationId xmlns:a16="http://schemas.microsoft.com/office/drawing/2014/main" id="{D5A80355-D66F-3869-DC7E-A0F10ECC4681}"/>
                    </a:ext>
                  </a:extLst>
                </p:cNvPr>
                <p:cNvPicPr/>
                <p:nvPr/>
              </p:nvPicPr>
              <p:blipFill>
                <a:blip r:embed="rId345"/>
                <a:stretch>
                  <a:fillRect/>
                </a:stretch>
              </p:blipFill>
              <p:spPr>
                <a:xfrm>
                  <a:off x="1662919" y="5358777"/>
                  <a:ext cx="258480" cy="329400"/>
                </a:xfrm>
                <a:prstGeom prst="rect">
                  <a:avLst/>
                </a:prstGeom>
              </p:spPr>
            </p:pic>
          </mc:Fallback>
        </mc:AlternateContent>
        <mc:AlternateContent xmlns:mc="http://schemas.openxmlformats.org/markup-compatibility/2006" xmlns:p14="http://schemas.microsoft.com/office/powerpoint/2010/main">
          <mc:Choice Requires="p14">
            <p:contentPart p14:bwMode="auto" r:id="rId346">
              <p14:nvContentPartPr>
                <p14:cNvPr id="59" name="Ink 58">
                  <a:extLst>
                    <a:ext uri="{FF2B5EF4-FFF2-40B4-BE49-F238E27FC236}">
                      <a16:creationId xmlns:a16="http://schemas.microsoft.com/office/drawing/2014/main" id="{E31CD7AA-3AD0-0D18-F473-66DB1CA5BBF3}"/>
                    </a:ext>
                  </a:extLst>
                </p14:cNvPr>
                <p14:cNvContentPartPr/>
                <p14:nvPr/>
              </p14:nvContentPartPr>
              <p14:xfrm>
                <a:off x="1874239" y="5344737"/>
                <a:ext cx="73800" cy="240480"/>
              </p14:xfrm>
            </p:contentPart>
          </mc:Choice>
          <mc:Fallback xmlns="">
            <p:pic>
              <p:nvPicPr>
                <p:cNvPr id="59" name="Ink 58">
                  <a:extLst>
                    <a:ext uri="{FF2B5EF4-FFF2-40B4-BE49-F238E27FC236}">
                      <a16:creationId xmlns:a16="http://schemas.microsoft.com/office/drawing/2014/main" id="{E31CD7AA-3AD0-0D18-F473-66DB1CA5BBF3}"/>
                    </a:ext>
                  </a:extLst>
                </p:cNvPr>
                <p:cNvPicPr/>
                <p:nvPr/>
              </p:nvPicPr>
              <p:blipFill>
                <a:blip r:embed="rId347"/>
                <a:stretch>
                  <a:fillRect/>
                </a:stretch>
              </p:blipFill>
              <p:spPr>
                <a:xfrm>
                  <a:off x="1865599" y="5336097"/>
                  <a:ext cx="91440" cy="258120"/>
                </a:xfrm>
                <a:prstGeom prst="rect">
                  <a:avLst/>
                </a:prstGeom>
              </p:spPr>
            </p:pic>
          </mc:Fallback>
        </mc:AlternateContent>
        <mc:AlternateContent xmlns:mc="http://schemas.openxmlformats.org/markup-compatibility/2006" xmlns:p14="http://schemas.microsoft.com/office/powerpoint/2010/main">
          <mc:Choice Requires="p14">
            <p:contentPart p14:bwMode="auto" r:id="rId348">
              <p14:nvContentPartPr>
                <p14:cNvPr id="60" name="Ink 59">
                  <a:extLst>
                    <a:ext uri="{FF2B5EF4-FFF2-40B4-BE49-F238E27FC236}">
                      <a16:creationId xmlns:a16="http://schemas.microsoft.com/office/drawing/2014/main" id="{0068EEA2-E872-F8F2-8FB8-4BE09A9F7521}"/>
                    </a:ext>
                  </a:extLst>
                </p14:cNvPr>
                <p14:cNvContentPartPr/>
                <p14:nvPr/>
              </p14:nvContentPartPr>
              <p14:xfrm>
                <a:off x="1708999" y="5493417"/>
                <a:ext cx="171000" cy="5400"/>
              </p14:xfrm>
            </p:contentPart>
          </mc:Choice>
          <mc:Fallback xmlns="">
            <p:pic>
              <p:nvPicPr>
                <p:cNvPr id="60" name="Ink 59">
                  <a:extLst>
                    <a:ext uri="{FF2B5EF4-FFF2-40B4-BE49-F238E27FC236}">
                      <a16:creationId xmlns:a16="http://schemas.microsoft.com/office/drawing/2014/main" id="{0068EEA2-E872-F8F2-8FB8-4BE09A9F7521}"/>
                    </a:ext>
                  </a:extLst>
                </p:cNvPr>
                <p:cNvPicPr/>
                <p:nvPr/>
              </p:nvPicPr>
              <p:blipFill>
                <a:blip r:embed="rId349"/>
                <a:stretch>
                  <a:fillRect/>
                </a:stretch>
              </p:blipFill>
              <p:spPr>
                <a:xfrm>
                  <a:off x="1700359" y="5484417"/>
                  <a:ext cx="188640" cy="23040"/>
                </a:xfrm>
                <a:prstGeom prst="rect">
                  <a:avLst/>
                </a:prstGeom>
              </p:spPr>
            </p:pic>
          </mc:Fallback>
        </mc:AlternateContent>
        <mc:AlternateContent xmlns:mc="http://schemas.openxmlformats.org/markup-compatibility/2006" xmlns:p14="http://schemas.microsoft.com/office/powerpoint/2010/main">
          <mc:Choice Requires="p14">
            <p:contentPart p14:bwMode="auto" r:id="rId350">
              <p14:nvContentPartPr>
                <p14:cNvPr id="61" name="Ink 60">
                  <a:extLst>
                    <a:ext uri="{FF2B5EF4-FFF2-40B4-BE49-F238E27FC236}">
                      <a16:creationId xmlns:a16="http://schemas.microsoft.com/office/drawing/2014/main" id="{6AB3F2CA-D71F-AB81-2E9C-2C139A95E6F8}"/>
                    </a:ext>
                  </a:extLst>
                </p14:cNvPr>
                <p14:cNvContentPartPr/>
                <p14:nvPr/>
              </p14:nvContentPartPr>
              <p14:xfrm>
                <a:off x="2014279" y="5371017"/>
                <a:ext cx="151920" cy="180720"/>
              </p14:xfrm>
            </p:contentPart>
          </mc:Choice>
          <mc:Fallback xmlns="">
            <p:pic>
              <p:nvPicPr>
                <p:cNvPr id="61" name="Ink 60">
                  <a:extLst>
                    <a:ext uri="{FF2B5EF4-FFF2-40B4-BE49-F238E27FC236}">
                      <a16:creationId xmlns:a16="http://schemas.microsoft.com/office/drawing/2014/main" id="{6AB3F2CA-D71F-AB81-2E9C-2C139A95E6F8}"/>
                    </a:ext>
                  </a:extLst>
                </p:cNvPr>
                <p:cNvPicPr/>
                <p:nvPr/>
              </p:nvPicPr>
              <p:blipFill>
                <a:blip r:embed="rId351"/>
                <a:stretch>
                  <a:fillRect/>
                </a:stretch>
              </p:blipFill>
              <p:spPr>
                <a:xfrm>
                  <a:off x="2005639" y="5362017"/>
                  <a:ext cx="169560" cy="198360"/>
                </a:xfrm>
                <a:prstGeom prst="rect">
                  <a:avLst/>
                </a:prstGeom>
              </p:spPr>
            </p:pic>
          </mc:Fallback>
        </mc:AlternateContent>
        <mc:AlternateContent xmlns:mc="http://schemas.openxmlformats.org/markup-compatibility/2006" xmlns:p14="http://schemas.microsoft.com/office/powerpoint/2010/main">
          <mc:Choice Requires="p14">
            <p:contentPart p14:bwMode="auto" r:id="rId352">
              <p14:nvContentPartPr>
                <p14:cNvPr id="62" name="Ink 61">
                  <a:extLst>
                    <a:ext uri="{FF2B5EF4-FFF2-40B4-BE49-F238E27FC236}">
                      <a16:creationId xmlns:a16="http://schemas.microsoft.com/office/drawing/2014/main" id="{FBE76258-64B3-E445-B695-BB2FCA4334CD}"/>
                    </a:ext>
                  </a:extLst>
                </p14:cNvPr>
                <p14:cNvContentPartPr/>
                <p14:nvPr/>
              </p14:nvContentPartPr>
              <p14:xfrm>
                <a:off x="2249719" y="5346537"/>
                <a:ext cx="167760" cy="201240"/>
              </p14:xfrm>
            </p:contentPart>
          </mc:Choice>
          <mc:Fallback xmlns="">
            <p:pic>
              <p:nvPicPr>
                <p:cNvPr id="62" name="Ink 61">
                  <a:extLst>
                    <a:ext uri="{FF2B5EF4-FFF2-40B4-BE49-F238E27FC236}">
                      <a16:creationId xmlns:a16="http://schemas.microsoft.com/office/drawing/2014/main" id="{FBE76258-64B3-E445-B695-BB2FCA4334CD}"/>
                    </a:ext>
                  </a:extLst>
                </p:cNvPr>
                <p:cNvPicPr/>
                <p:nvPr/>
              </p:nvPicPr>
              <p:blipFill>
                <a:blip r:embed="rId353"/>
                <a:stretch>
                  <a:fillRect/>
                </a:stretch>
              </p:blipFill>
              <p:spPr>
                <a:xfrm>
                  <a:off x="2241079" y="5337897"/>
                  <a:ext cx="185400" cy="218880"/>
                </a:xfrm>
                <a:prstGeom prst="rect">
                  <a:avLst/>
                </a:prstGeom>
              </p:spPr>
            </p:pic>
          </mc:Fallback>
        </mc:AlternateContent>
        <mc:AlternateContent xmlns:mc="http://schemas.openxmlformats.org/markup-compatibility/2006" xmlns:p14="http://schemas.microsoft.com/office/powerpoint/2010/main">
          <mc:Choice Requires="p14">
            <p:contentPart p14:bwMode="auto" r:id="rId354">
              <p14:nvContentPartPr>
                <p14:cNvPr id="63" name="Ink 62">
                  <a:extLst>
                    <a:ext uri="{FF2B5EF4-FFF2-40B4-BE49-F238E27FC236}">
                      <a16:creationId xmlns:a16="http://schemas.microsoft.com/office/drawing/2014/main" id="{0FC19A27-25FC-309C-2E5F-054E029E2EAE}"/>
                    </a:ext>
                  </a:extLst>
                </p14:cNvPr>
                <p14:cNvContentPartPr/>
                <p14:nvPr/>
              </p14:nvContentPartPr>
              <p14:xfrm>
                <a:off x="2289319" y="5377137"/>
                <a:ext cx="193680" cy="18360"/>
              </p14:xfrm>
            </p:contentPart>
          </mc:Choice>
          <mc:Fallback xmlns="">
            <p:pic>
              <p:nvPicPr>
                <p:cNvPr id="63" name="Ink 62">
                  <a:extLst>
                    <a:ext uri="{FF2B5EF4-FFF2-40B4-BE49-F238E27FC236}">
                      <a16:creationId xmlns:a16="http://schemas.microsoft.com/office/drawing/2014/main" id="{0FC19A27-25FC-309C-2E5F-054E029E2EAE}"/>
                    </a:ext>
                  </a:extLst>
                </p:cNvPr>
                <p:cNvPicPr/>
                <p:nvPr/>
              </p:nvPicPr>
              <p:blipFill>
                <a:blip r:embed="rId355"/>
                <a:stretch>
                  <a:fillRect/>
                </a:stretch>
              </p:blipFill>
              <p:spPr>
                <a:xfrm>
                  <a:off x="2280319" y="5368137"/>
                  <a:ext cx="21132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56">
              <p14:nvContentPartPr>
                <p14:cNvPr id="64" name="Ink 63">
                  <a:extLst>
                    <a:ext uri="{FF2B5EF4-FFF2-40B4-BE49-F238E27FC236}">
                      <a16:creationId xmlns:a16="http://schemas.microsoft.com/office/drawing/2014/main" id="{7AE02EAA-B2F5-D1AD-4A22-4D64D9FE9270}"/>
                    </a:ext>
                  </a:extLst>
                </p14:cNvPr>
                <p14:cNvContentPartPr/>
                <p14:nvPr/>
              </p14:nvContentPartPr>
              <p14:xfrm>
                <a:off x="2481919" y="5256177"/>
                <a:ext cx="350640" cy="259920"/>
              </p14:xfrm>
            </p:contentPart>
          </mc:Choice>
          <mc:Fallback xmlns="">
            <p:pic>
              <p:nvPicPr>
                <p:cNvPr id="64" name="Ink 63">
                  <a:extLst>
                    <a:ext uri="{FF2B5EF4-FFF2-40B4-BE49-F238E27FC236}">
                      <a16:creationId xmlns:a16="http://schemas.microsoft.com/office/drawing/2014/main" id="{7AE02EAA-B2F5-D1AD-4A22-4D64D9FE9270}"/>
                    </a:ext>
                  </a:extLst>
                </p:cNvPr>
                <p:cNvPicPr/>
                <p:nvPr/>
              </p:nvPicPr>
              <p:blipFill>
                <a:blip r:embed="rId357"/>
                <a:stretch>
                  <a:fillRect/>
                </a:stretch>
              </p:blipFill>
              <p:spPr>
                <a:xfrm>
                  <a:off x="2472919" y="5247537"/>
                  <a:ext cx="368280" cy="277560"/>
                </a:xfrm>
                <a:prstGeom prst="rect">
                  <a:avLst/>
                </a:prstGeom>
              </p:spPr>
            </p:pic>
          </mc:Fallback>
        </mc:AlternateContent>
        <mc:AlternateContent xmlns:mc="http://schemas.openxmlformats.org/markup-compatibility/2006" xmlns:p14="http://schemas.microsoft.com/office/powerpoint/2010/main">
          <mc:Choice Requires="p14">
            <p:contentPart p14:bwMode="auto" r:id="rId358">
              <p14:nvContentPartPr>
                <p14:cNvPr id="66" name="Ink 65">
                  <a:extLst>
                    <a:ext uri="{FF2B5EF4-FFF2-40B4-BE49-F238E27FC236}">
                      <a16:creationId xmlns:a16="http://schemas.microsoft.com/office/drawing/2014/main" id="{39CD91C3-49D2-2877-DBB1-4D5919B985FD}"/>
                    </a:ext>
                  </a:extLst>
                </p14:cNvPr>
                <p14:cNvContentPartPr/>
                <p14:nvPr/>
              </p14:nvContentPartPr>
              <p14:xfrm>
                <a:off x="2966479" y="5312697"/>
                <a:ext cx="87840" cy="154440"/>
              </p14:xfrm>
            </p:contentPart>
          </mc:Choice>
          <mc:Fallback xmlns="">
            <p:pic>
              <p:nvPicPr>
                <p:cNvPr id="66" name="Ink 65">
                  <a:extLst>
                    <a:ext uri="{FF2B5EF4-FFF2-40B4-BE49-F238E27FC236}">
                      <a16:creationId xmlns:a16="http://schemas.microsoft.com/office/drawing/2014/main" id="{39CD91C3-49D2-2877-DBB1-4D5919B985FD}"/>
                    </a:ext>
                  </a:extLst>
                </p:cNvPr>
                <p:cNvPicPr/>
                <p:nvPr/>
              </p:nvPicPr>
              <p:blipFill>
                <a:blip r:embed="rId359"/>
                <a:stretch>
                  <a:fillRect/>
                </a:stretch>
              </p:blipFill>
              <p:spPr>
                <a:xfrm>
                  <a:off x="2957839" y="5304057"/>
                  <a:ext cx="105480" cy="172080"/>
                </a:xfrm>
                <a:prstGeom prst="rect">
                  <a:avLst/>
                </a:prstGeom>
              </p:spPr>
            </p:pic>
          </mc:Fallback>
        </mc:AlternateContent>
        <mc:AlternateContent xmlns:mc="http://schemas.openxmlformats.org/markup-compatibility/2006" xmlns:p14="http://schemas.microsoft.com/office/powerpoint/2010/main">
          <mc:Choice Requires="p14">
            <p:contentPart p14:bwMode="auto" r:id="rId360">
              <p14:nvContentPartPr>
                <p14:cNvPr id="67" name="Ink 66">
                  <a:extLst>
                    <a:ext uri="{FF2B5EF4-FFF2-40B4-BE49-F238E27FC236}">
                      <a16:creationId xmlns:a16="http://schemas.microsoft.com/office/drawing/2014/main" id="{8139976C-D5AD-6A24-17B2-1A5DBAE0767F}"/>
                    </a:ext>
                  </a:extLst>
                </p14:cNvPr>
                <p14:cNvContentPartPr/>
                <p14:nvPr/>
              </p14:nvContentPartPr>
              <p14:xfrm>
                <a:off x="2942719" y="5288217"/>
                <a:ext cx="194760" cy="151200"/>
              </p14:xfrm>
            </p:contentPart>
          </mc:Choice>
          <mc:Fallback xmlns="">
            <p:pic>
              <p:nvPicPr>
                <p:cNvPr id="67" name="Ink 66">
                  <a:extLst>
                    <a:ext uri="{FF2B5EF4-FFF2-40B4-BE49-F238E27FC236}">
                      <a16:creationId xmlns:a16="http://schemas.microsoft.com/office/drawing/2014/main" id="{8139976C-D5AD-6A24-17B2-1A5DBAE0767F}"/>
                    </a:ext>
                  </a:extLst>
                </p:cNvPr>
                <p:cNvPicPr/>
                <p:nvPr/>
              </p:nvPicPr>
              <p:blipFill>
                <a:blip r:embed="rId361"/>
                <a:stretch>
                  <a:fillRect/>
                </a:stretch>
              </p:blipFill>
              <p:spPr>
                <a:xfrm>
                  <a:off x="2933719" y="5279577"/>
                  <a:ext cx="212400" cy="168840"/>
                </a:xfrm>
                <a:prstGeom prst="rect">
                  <a:avLst/>
                </a:prstGeom>
              </p:spPr>
            </p:pic>
          </mc:Fallback>
        </mc:AlternateContent>
        <mc:AlternateContent xmlns:mc="http://schemas.openxmlformats.org/markup-compatibility/2006" xmlns:p14="http://schemas.microsoft.com/office/powerpoint/2010/main">
          <mc:Choice Requires="p14">
            <p:contentPart p14:bwMode="auto" r:id="rId362">
              <p14:nvContentPartPr>
                <p14:cNvPr id="68" name="Ink 67">
                  <a:extLst>
                    <a:ext uri="{FF2B5EF4-FFF2-40B4-BE49-F238E27FC236}">
                      <a16:creationId xmlns:a16="http://schemas.microsoft.com/office/drawing/2014/main" id="{D00E0F88-6CA4-CEE7-87D5-016A86394C73}"/>
                    </a:ext>
                  </a:extLst>
                </p14:cNvPr>
                <p14:cNvContentPartPr/>
                <p14:nvPr/>
              </p14:nvContentPartPr>
              <p14:xfrm>
                <a:off x="3207319" y="5319537"/>
                <a:ext cx="215640" cy="142560"/>
              </p14:xfrm>
            </p:contentPart>
          </mc:Choice>
          <mc:Fallback xmlns="">
            <p:pic>
              <p:nvPicPr>
                <p:cNvPr id="68" name="Ink 67">
                  <a:extLst>
                    <a:ext uri="{FF2B5EF4-FFF2-40B4-BE49-F238E27FC236}">
                      <a16:creationId xmlns:a16="http://schemas.microsoft.com/office/drawing/2014/main" id="{D00E0F88-6CA4-CEE7-87D5-016A86394C73}"/>
                    </a:ext>
                  </a:extLst>
                </p:cNvPr>
                <p:cNvPicPr/>
                <p:nvPr/>
              </p:nvPicPr>
              <p:blipFill>
                <a:blip r:embed="rId363"/>
                <a:stretch>
                  <a:fillRect/>
                </a:stretch>
              </p:blipFill>
              <p:spPr>
                <a:xfrm>
                  <a:off x="3198319" y="5310897"/>
                  <a:ext cx="233280" cy="160200"/>
                </a:xfrm>
                <a:prstGeom prst="rect">
                  <a:avLst/>
                </a:prstGeom>
              </p:spPr>
            </p:pic>
          </mc:Fallback>
        </mc:AlternateContent>
        <mc:AlternateContent xmlns:mc="http://schemas.openxmlformats.org/markup-compatibility/2006" xmlns:p14="http://schemas.microsoft.com/office/powerpoint/2010/main">
          <mc:Choice Requires="p14">
            <p:contentPart p14:bwMode="auto" r:id="rId364">
              <p14:nvContentPartPr>
                <p14:cNvPr id="69" name="Ink 68">
                  <a:extLst>
                    <a:ext uri="{FF2B5EF4-FFF2-40B4-BE49-F238E27FC236}">
                      <a16:creationId xmlns:a16="http://schemas.microsoft.com/office/drawing/2014/main" id="{DABF0DEE-5816-4BDB-5F63-823A4C3364F4}"/>
                    </a:ext>
                  </a:extLst>
                </p14:cNvPr>
                <p14:cNvContentPartPr/>
                <p14:nvPr/>
              </p14:nvContentPartPr>
              <p14:xfrm>
                <a:off x="3351679" y="5242857"/>
                <a:ext cx="187200" cy="185400"/>
              </p14:xfrm>
            </p:contentPart>
          </mc:Choice>
          <mc:Fallback xmlns="">
            <p:pic>
              <p:nvPicPr>
                <p:cNvPr id="69" name="Ink 68">
                  <a:extLst>
                    <a:ext uri="{FF2B5EF4-FFF2-40B4-BE49-F238E27FC236}">
                      <a16:creationId xmlns:a16="http://schemas.microsoft.com/office/drawing/2014/main" id="{DABF0DEE-5816-4BDB-5F63-823A4C3364F4}"/>
                    </a:ext>
                  </a:extLst>
                </p:cNvPr>
                <p:cNvPicPr/>
                <p:nvPr/>
              </p:nvPicPr>
              <p:blipFill>
                <a:blip r:embed="rId365"/>
                <a:stretch>
                  <a:fillRect/>
                </a:stretch>
              </p:blipFill>
              <p:spPr>
                <a:xfrm>
                  <a:off x="3342679" y="5234217"/>
                  <a:ext cx="204840" cy="203040"/>
                </a:xfrm>
                <a:prstGeom prst="rect">
                  <a:avLst/>
                </a:prstGeom>
              </p:spPr>
            </p:pic>
          </mc:Fallback>
        </mc:AlternateContent>
        <mc:AlternateContent xmlns:mc="http://schemas.openxmlformats.org/markup-compatibility/2006" xmlns:p14="http://schemas.microsoft.com/office/powerpoint/2010/main">
          <mc:Choice Requires="p14">
            <p:contentPart p14:bwMode="auto" r:id="rId366">
              <p14:nvContentPartPr>
                <p14:cNvPr id="70" name="Ink 69">
                  <a:extLst>
                    <a:ext uri="{FF2B5EF4-FFF2-40B4-BE49-F238E27FC236}">
                      <a16:creationId xmlns:a16="http://schemas.microsoft.com/office/drawing/2014/main" id="{ADFEFCAD-792F-789F-AEF9-92C84BF2E5E0}"/>
                    </a:ext>
                  </a:extLst>
                </p14:cNvPr>
                <p14:cNvContentPartPr/>
                <p14:nvPr/>
              </p14:nvContentPartPr>
              <p14:xfrm>
                <a:off x="3636079" y="5257977"/>
                <a:ext cx="856080" cy="301680"/>
              </p14:xfrm>
            </p:contentPart>
          </mc:Choice>
          <mc:Fallback xmlns="">
            <p:pic>
              <p:nvPicPr>
                <p:cNvPr id="70" name="Ink 69">
                  <a:extLst>
                    <a:ext uri="{FF2B5EF4-FFF2-40B4-BE49-F238E27FC236}">
                      <a16:creationId xmlns:a16="http://schemas.microsoft.com/office/drawing/2014/main" id="{ADFEFCAD-792F-789F-AEF9-92C84BF2E5E0}"/>
                    </a:ext>
                  </a:extLst>
                </p:cNvPr>
                <p:cNvPicPr/>
                <p:nvPr/>
              </p:nvPicPr>
              <p:blipFill>
                <a:blip r:embed="rId367"/>
                <a:stretch>
                  <a:fillRect/>
                </a:stretch>
              </p:blipFill>
              <p:spPr>
                <a:xfrm>
                  <a:off x="3627079" y="5248977"/>
                  <a:ext cx="873720" cy="319320"/>
                </a:xfrm>
                <a:prstGeom prst="rect">
                  <a:avLst/>
                </a:prstGeom>
              </p:spPr>
            </p:pic>
          </mc:Fallback>
        </mc:AlternateContent>
        <mc:AlternateContent xmlns:mc="http://schemas.openxmlformats.org/markup-compatibility/2006" xmlns:p14="http://schemas.microsoft.com/office/powerpoint/2010/main">
          <mc:Choice Requires="p14">
            <p:contentPart p14:bwMode="auto" r:id="rId368">
              <p14:nvContentPartPr>
                <p14:cNvPr id="75" name="Ink 74">
                  <a:extLst>
                    <a:ext uri="{FF2B5EF4-FFF2-40B4-BE49-F238E27FC236}">
                      <a16:creationId xmlns:a16="http://schemas.microsoft.com/office/drawing/2014/main" id="{DD1D4261-8B38-E732-4ED4-7A13426E3099}"/>
                    </a:ext>
                  </a:extLst>
                </p14:cNvPr>
                <p14:cNvContentPartPr/>
                <p14:nvPr/>
              </p14:nvContentPartPr>
              <p14:xfrm>
                <a:off x="4138999" y="5299377"/>
                <a:ext cx="310320" cy="15480"/>
              </p14:xfrm>
            </p:contentPart>
          </mc:Choice>
          <mc:Fallback xmlns="">
            <p:pic>
              <p:nvPicPr>
                <p:cNvPr id="75" name="Ink 74">
                  <a:extLst>
                    <a:ext uri="{FF2B5EF4-FFF2-40B4-BE49-F238E27FC236}">
                      <a16:creationId xmlns:a16="http://schemas.microsoft.com/office/drawing/2014/main" id="{DD1D4261-8B38-E732-4ED4-7A13426E3099}"/>
                    </a:ext>
                  </a:extLst>
                </p:cNvPr>
                <p:cNvPicPr/>
                <p:nvPr/>
              </p:nvPicPr>
              <p:blipFill>
                <a:blip r:embed="rId369"/>
                <a:stretch>
                  <a:fillRect/>
                </a:stretch>
              </p:blipFill>
              <p:spPr>
                <a:xfrm>
                  <a:off x="4130359" y="5290377"/>
                  <a:ext cx="327960" cy="33120"/>
                </a:xfrm>
                <a:prstGeom prst="rect">
                  <a:avLst/>
                </a:prstGeom>
              </p:spPr>
            </p:pic>
          </mc:Fallback>
        </mc:AlternateContent>
      </p:grpSp>
    </p:spTree>
    <p:extLst>
      <p:ext uri="{BB962C8B-B14F-4D97-AF65-F5344CB8AC3E}">
        <p14:creationId xmlns:p14="http://schemas.microsoft.com/office/powerpoint/2010/main" val="427846958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22BCAEF-085D-4F3B-B149-D11AECD51D92}"/>
              </a:ext>
            </a:extLst>
          </p:cNvPr>
          <p:cNvSpPr>
            <a:spLocks noGrp="1"/>
          </p:cNvSpPr>
          <p:nvPr>
            <p:ph type="sldNum" sz="quarter" idx="12"/>
          </p:nvPr>
        </p:nvSpPr>
        <p:spPr/>
        <p:txBody>
          <a:bodyPr/>
          <a:lstStyle/>
          <a:p>
            <a:fld id="{B6F15528-21DE-4FAA-801E-634DDDAF4B2B}" type="slidenum">
              <a:rPr lang="en-US" smtClean="0"/>
              <a:pPr/>
              <a:t>92</a:t>
            </a:fld>
            <a:endParaRPr lang="en-US"/>
          </a:p>
        </p:txBody>
      </p:sp>
      <mc:AlternateContent xmlns:mc="http://schemas.openxmlformats.org/markup-compatibility/2006">
        <mc:Choice xmlns:p14="http://schemas.microsoft.com/office/powerpoint/2010/main" Requires="p14">
          <p:contentPart p14:bwMode="auto" r:id="rId2">
            <p14:nvContentPartPr>
              <p14:cNvPr id="40" name="Ink 39">
                <a:extLst>
                  <a:ext uri="{FF2B5EF4-FFF2-40B4-BE49-F238E27FC236}">
                    <a16:creationId xmlns:a16="http://schemas.microsoft.com/office/drawing/2014/main" id="{B06E181C-C21F-4E73-87C9-8B2E1B9C94AB}"/>
                  </a:ext>
                </a:extLst>
              </p14:cNvPr>
              <p14:cNvContentPartPr/>
              <p14:nvPr/>
            </p14:nvContentPartPr>
            <p14:xfrm>
              <a:off x="5901406" y="1013280"/>
              <a:ext cx="66240" cy="26280"/>
            </p14:xfrm>
          </p:contentPart>
        </mc:Choice>
        <mc:Fallback>
          <p:pic>
            <p:nvPicPr>
              <p:cNvPr id="40" name="Ink 39">
                <a:extLst>
                  <a:ext uri="{FF2B5EF4-FFF2-40B4-BE49-F238E27FC236}">
                    <a16:creationId xmlns:a16="http://schemas.microsoft.com/office/drawing/2014/main" id="{B06E181C-C21F-4E73-87C9-8B2E1B9C94AB}"/>
                  </a:ext>
                </a:extLst>
              </p:cNvPr>
              <p:cNvPicPr/>
              <p:nvPr/>
            </p:nvPicPr>
            <p:blipFill>
              <a:blip r:embed="rId3"/>
              <a:stretch>
                <a:fillRect/>
              </a:stretch>
            </p:blipFill>
            <p:spPr>
              <a:xfrm>
                <a:off x="5892406" y="1004280"/>
                <a:ext cx="83880" cy="43920"/>
              </a:xfrm>
              <a:prstGeom prst="rect">
                <a:avLst/>
              </a:prstGeom>
            </p:spPr>
          </p:pic>
        </mc:Fallback>
      </mc:AlternateContent>
      <mc:AlternateContent xmlns:mc="http://schemas.openxmlformats.org/markup-compatibility/2006">
        <mc:Choice xmlns:p14="http://schemas.microsoft.com/office/powerpoint/2010/main" Requires="p14">
          <p:contentPart p14:bwMode="auto" r:id="rId4">
            <p14:nvContentPartPr>
              <p14:cNvPr id="128" name="Ink 127">
                <a:extLst>
                  <a:ext uri="{FF2B5EF4-FFF2-40B4-BE49-F238E27FC236}">
                    <a16:creationId xmlns:a16="http://schemas.microsoft.com/office/drawing/2014/main" id="{005AC8A8-7A0C-4EED-B46D-22E8F0BF433C}"/>
                  </a:ext>
                </a:extLst>
              </p14:cNvPr>
              <p14:cNvContentPartPr/>
              <p14:nvPr/>
            </p14:nvContentPartPr>
            <p14:xfrm rot="159083">
              <a:off x="6552932" y="3011090"/>
              <a:ext cx="19080" cy="8640"/>
            </p14:xfrm>
          </p:contentPart>
        </mc:Choice>
        <mc:Fallback>
          <p:pic>
            <p:nvPicPr>
              <p:cNvPr id="128" name="Ink 127">
                <a:extLst>
                  <a:ext uri="{FF2B5EF4-FFF2-40B4-BE49-F238E27FC236}">
                    <a16:creationId xmlns:a16="http://schemas.microsoft.com/office/drawing/2014/main" id="{005AC8A8-7A0C-4EED-B46D-22E8F0BF433C}"/>
                  </a:ext>
                </a:extLst>
              </p:cNvPr>
              <p:cNvPicPr/>
              <p:nvPr/>
            </p:nvPicPr>
            <p:blipFill>
              <a:blip r:embed="rId5"/>
              <a:stretch>
                <a:fillRect/>
              </a:stretch>
            </p:blipFill>
            <p:spPr>
              <a:xfrm rot="159083">
                <a:off x="6543932" y="3002090"/>
                <a:ext cx="36720" cy="2628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149" name="Ink 148">
                <a:extLst>
                  <a:ext uri="{FF2B5EF4-FFF2-40B4-BE49-F238E27FC236}">
                    <a16:creationId xmlns:a16="http://schemas.microsoft.com/office/drawing/2014/main" id="{0AFBD472-B228-4286-83F6-D194FFB2F378}"/>
                  </a:ext>
                </a:extLst>
              </p14:cNvPr>
              <p14:cNvContentPartPr/>
              <p14:nvPr/>
            </p14:nvContentPartPr>
            <p14:xfrm>
              <a:off x="8852612" y="2534450"/>
              <a:ext cx="10080" cy="9720"/>
            </p14:xfrm>
          </p:contentPart>
        </mc:Choice>
        <mc:Fallback>
          <p:pic>
            <p:nvPicPr>
              <p:cNvPr id="149" name="Ink 148">
                <a:extLst>
                  <a:ext uri="{FF2B5EF4-FFF2-40B4-BE49-F238E27FC236}">
                    <a16:creationId xmlns:a16="http://schemas.microsoft.com/office/drawing/2014/main" id="{0AFBD472-B228-4286-83F6-D194FFB2F378}"/>
                  </a:ext>
                </a:extLst>
              </p:cNvPr>
              <p:cNvPicPr/>
              <p:nvPr/>
            </p:nvPicPr>
            <p:blipFill>
              <a:blip r:embed="rId7"/>
              <a:stretch>
                <a:fillRect/>
              </a:stretch>
            </p:blipFill>
            <p:spPr>
              <a:xfrm>
                <a:off x="8843612" y="2525104"/>
                <a:ext cx="27720" cy="28038"/>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247" name="Ink 246">
                <a:extLst>
                  <a:ext uri="{FF2B5EF4-FFF2-40B4-BE49-F238E27FC236}">
                    <a16:creationId xmlns:a16="http://schemas.microsoft.com/office/drawing/2014/main" id="{F4C0AF6D-91A5-4874-AC79-0A5EEE9D9C74}"/>
                  </a:ext>
                </a:extLst>
              </p14:cNvPr>
              <p14:cNvContentPartPr/>
              <p14:nvPr/>
            </p14:nvContentPartPr>
            <p14:xfrm>
              <a:off x="9890852" y="4280743"/>
              <a:ext cx="6120" cy="8640"/>
            </p14:xfrm>
          </p:contentPart>
        </mc:Choice>
        <mc:Fallback>
          <p:pic>
            <p:nvPicPr>
              <p:cNvPr id="247" name="Ink 246">
                <a:extLst>
                  <a:ext uri="{FF2B5EF4-FFF2-40B4-BE49-F238E27FC236}">
                    <a16:creationId xmlns:a16="http://schemas.microsoft.com/office/drawing/2014/main" id="{F4C0AF6D-91A5-4874-AC79-0A5EEE9D9C74}"/>
                  </a:ext>
                </a:extLst>
              </p:cNvPr>
              <p:cNvPicPr/>
              <p:nvPr/>
            </p:nvPicPr>
            <p:blipFill>
              <a:blip r:embed="rId9"/>
              <a:stretch>
                <a:fillRect/>
              </a:stretch>
            </p:blipFill>
            <p:spPr>
              <a:xfrm>
                <a:off x="9881852" y="4271743"/>
                <a:ext cx="23760" cy="26280"/>
              </a:xfrm>
              <a:prstGeom prst="rect">
                <a:avLst/>
              </a:prstGeom>
            </p:spPr>
          </p:pic>
        </mc:Fallback>
      </mc:AlternateContent>
      <p:grpSp>
        <p:nvGrpSpPr>
          <p:cNvPr id="34" name="Group 33">
            <a:extLst>
              <a:ext uri="{FF2B5EF4-FFF2-40B4-BE49-F238E27FC236}">
                <a16:creationId xmlns:a16="http://schemas.microsoft.com/office/drawing/2014/main" id="{8B241152-86DC-4426-A02A-153FF867D298}"/>
              </a:ext>
            </a:extLst>
          </p:cNvPr>
          <p:cNvGrpSpPr/>
          <p:nvPr/>
        </p:nvGrpSpPr>
        <p:grpSpPr>
          <a:xfrm>
            <a:off x="1661326" y="138683"/>
            <a:ext cx="1146600" cy="567720"/>
            <a:chOff x="137326" y="138683"/>
            <a:chExt cx="1146600" cy="567720"/>
          </a:xfrm>
        </p:grpSpPr>
        <mc:AlternateContent xmlns:mc="http://schemas.openxmlformats.org/markup-compatibility/2006" xmlns:p14="http://schemas.microsoft.com/office/powerpoint/2010/main">
          <mc:Choice Requires="p14">
            <p:contentPart p14:bwMode="auto" r:id="rId10">
              <p14:nvContentPartPr>
                <p14:cNvPr id="2" name="Ink 1">
                  <a:extLst>
                    <a:ext uri="{FF2B5EF4-FFF2-40B4-BE49-F238E27FC236}">
                      <a16:creationId xmlns:a16="http://schemas.microsoft.com/office/drawing/2014/main" id="{E2DE62E6-8D38-4280-A37D-D7C90AA5AC9A}"/>
                    </a:ext>
                  </a:extLst>
                </p14:cNvPr>
                <p14:cNvContentPartPr/>
                <p14:nvPr/>
              </p14:nvContentPartPr>
              <p14:xfrm>
                <a:off x="257926" y="217523"/>
                <a:ext cx="178200" cy="373320"/>
              </p14:xfrm>
            </p:contentPart>
          </mc:Choice>
          <mc:Fallback xmlns="">
            <p:pic>
              <p:nvPicPr>
                <p:cNvPr id="2" name="Ink 1">
                  <a:extLst>
                    <a:ext uri="{FF2B5EF4-FFF2-40B4-BE49-F238E27FC236}">
                      <a16:creationId xmlns:a16="http://schemas.microsoft.com/office/drawing/2014/main" id="{E2DE62E6-8D38-4280-A37D-D7C90AA5AC9A}"/>
                    </a:ext>
                  </a:extLst>
                </p:cNvPr>
                <p:cNvPicPr/>
                <p:nvPr/>
              </p:nvPicPr>
              <p:blipFill>
                <a:blip r:embed="rId11"/>
                <a:stretch>
                  <a:fillRect/>
                </a:stretch>
              </p:blipFill>
              <p:spPr>
                <a:xfrm>
                  <a:off x="222286" y="181523"/>
                  <a:ext cx="249840" cy="4449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3" name="Ink 2">
                  <a:extLst>
                    <a:ext uri="{FF2B5EF4-FFF2-40B4-BE49-F238E27FC236}">
                      <a16:creationId xmlns:a16="http://schemas.microsoft.com/office/drawing/2014/main" id="{2603A561-7081-4F77-9D9A-6FDF93463747}"/>
                    </a:ext>
                  </a:extLst>
                </p14:cNvPr>
                <p14:cNvContentPartPr/>
                <p14:nvPr/>
              </p14:nvContentPartPr>
              <p14:xfrm>
                <a:off x="513166" y="368363"/>
                <a:ext cx="184320" cy="194040"/>
              </p14:xfrm>
            </p:contentPart>
          </mc:Choice>
          <mc:Fallback xmlns="">
            <p:pic>
              <p:nvPicPr>
                <p:cNvPr id="3" name="Ink 2">
                  <a:extLst>
                    <a:ext uri="{FF2B5EF4-FFF2-40B4-BE49-F238E27FC236}">
                      <a16:creationId xmlns:a16="http://schemas.microsoft.com/office/drawing/2014/main" id="{2603A561-7081-4F77-9D9A-6FDF93463747}"/>
                    </a:ext>
                  </a:extLst>
                </p:cNvPr>
                <p:cNvPicPr/>
                <p:nvPr/>
              </p:nvPicPr>
              <p:blipFill>
                <a:blip r:embed="rId13"/>
                <a:stretch>
                  <a:fillRect/>
                </a:stretch>
              </p:blipFill>
              <p:spPr>
                <a:xfrm>
                  <a:off x="477166" y="332363"/>
                  <a:ext cx="255960" cy="2656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7" name="Ink 26">
                  <a:extLst>
                    <a:ext uri="{FF2B5EF4-FFF2-40B4-BE49-F238E27FC236}">
                      <a16:creationId xmlns:a16="http://schemas.microsoft.com/office/drawing/2014/main" id="{64FA5421-E629-44C7-919B-8BCE01CFC870}"/>
                    </a:ext>
                  </a:extLst>
                </p14:cNvPr>
                <p14:cNvContentPartPr/>
                <p14:nvPr/>
              </p14:nvContentPartPr>
              <p14:xfrm>
                <a:off x="818446" y="138683"/>
                <a:ext cx="92520" cy="420480"/>
              </p14:xfrm>
            </p:contentPart>
          </mc:Choice>
          <mc:Fallback xmlns="">
            <p:pic>
              <p:nvPicPr>
                <p:cNvPr id="27" name="Ink 26">
                  <a:extLst>
                    <a:ext uri="{FF2B5EF4-FFF2-40B4-BE49-F238E27FC236}">
                      <a16:creationId xmlns:a16="http://schemas.microsoft.com/office/drawing/2014/main" id="{64FA5421-E629-44C7-919B-8BCE01CFC870}"/>
                    </a:ext>
                  </a:extLst>
                </p:cNvPr>
                <p:cNvPicPr/>
                <p:nvPr/>
              </p:nvPicPr>
              <p:blipFill>
                <a:blip r:embed="rId15"/>
                <a:stretch>
                  <a:fillRect/>
                </a:stretch>
              </p:blipFill>
              <p:spPr>
                <a:xfrm>
                  <a:off x="782806" y="103043"/>
                  <a:ext cx="164160" cy="4921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8" name="Ink 27">
                  <a:extLst>
                    <a:ext uri="{FF2B5EF4-FFF2-40B4-BE49-F238E27FC236}">
                      <a16:creationId xmlns:a16="http://schemas.microsoft.com/office/drawing/2014/main" id="{CB3D537C-971D-45CC-844D-7E1116E0E280}"/>
                    </a:ext>
                  </a:extLst>
                </p14:cNvPr>
                <p14:cNvContentPartPr/>
                <p14:nvPr/>
              </p14:nvContentPartPr>
              <p14:xfrm>
                <a:off x="952006" y="317603"/>
                <a:ext cx="161640" cy="248400"/>
              </p14:xfrm>
            </p:contentPart>
          </mc:Choice>
          <mc:Fallback xmlns="">
            <p:pic>
              <p:nvPicPr>
                <p:cNvPr id="28" name="Ink 27">
                  <a:extLst>
                    <a:ext uri="{FF2B5EF4-FFF2-40B4-BE49-F238E27FC236}">
                      <a16:creationId xmlns:a16="http://schemas.microsoft.com/office/drawing/2014/main" id="{CB3D537C-971D-45CC-844D-7E1116E0E280}"/>
                    </a:ext>
                  </a:extLst>
                </p:cNvPr>
                <p:cNvPicPr/>
                <p:nvPr/>
              </p:nvPicPr>
              <p:blipFill>
                <a:blip r:embed="rId17"/>
                <a:stretch>
                  <a:fillRect/>
                </a:stretch>
              </p:blipFill>
              <p:spPr>
                <a:xfrm>
                  <a:off x="916006" y="281603"/>
                  <a:ext cx="233280" cy="3200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9" name="Ink 28">
                  <a:extLst>
                    <a:ext uri="{FF2B5EF4-FFF2-40B4-BE49-F238E27FC236}">
                      <a16:creationId xmlns:a16="http://schemas.microsoft.com/office/drawing/2014/main" id="{BA6E37DD-7E5C-4C3B-9FF9-9B33E262E3DB}"/>
                    </a:ext>
                  </a:extLst>
                </p14:cNvPr>
                <p14:cNvContentPartPr/>
                <p14:nvPr/>
              </p14:nvContentPartPr>
              <p14:xfrm>
                <a:off x="1283566" y="319763"/>
                <a:ext cx="360" cy="360"/>
              </p14:xfrm>
            </p:contentPart>
          </mc:Choice>
          <mc:Fallback xmlns="">
            <p:pic>
              <p:nvPicPr>
                <p:cNvPr id="29" name="Ink 28">
                  <a:extLst>
                    <a:ext uri="{FF2B5EF4-FFF2-40B4-BE49-F238E27FC236}">
                      <a16:creationId xmlns:a16="http://schemas.microsoft.com/office/drawing/2014/main" id="{BA6E37DD-7E5C-4C3B-9FF9-9B33E262E3DB}"/>
                    </a:ext>
                  </a:extLst>
                </p:cNvPr>
                <p:cNvPicPr/>
                <p:nvPr/>
              </p:nvPicPr>
              <p:blipFill>
                <a:blip r:embed="rId19"/>
                <a:stretch>
                  <a:fillRect/>
                </a:stretch>
              </p:blipFill>
              <p:spPr>
                <a:xfrm>
                  <a:off x="1247926" y="28376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30" name="Ink 29">
                  <a:extLst>
                    <a:ext uri="{FF2B5EF4-FFF2-40B4-BE49-F238E27FC236}">
                      <a16:creationId xmlns:a16="http://schemas.microsoft.com/office/drawing/2014/main" id="{83BE1821-0889-4DCF-ACB1-C46AFFA4A25D}"/>
                    </a:ext>
                  </a:extLst>
                </p14:cNvPr>
                <p14:cNvContentPartPr/>
                <p14:nvPr/>
              </p14:nvContentPartPr>
              <p14:xfrm>
                <a:off x="1278526" y="506963"/>
                <a:ext cx="2160" cy="4320"/>
              </p14:xfrm>
            </p:contentPart>
          </mc:Choice>
          <mc:Fallback xmlns="">
            <p:pic>
              <p:nvPicPr>
                <p:cNvPr id="30" name="Ink 29">
                  <a:extLst>
                    <a:ext uri="{FF2B5EF4-FFF2-40B4-BE49-F238E27FC236}">
                      <a16:creationId xmlns:a16="http://schemas.microsoft.com/office/drawing/2014/main" id="{83BE1821-0889-4DCF-ACB1-C46AFFA4A25D}"/>
                    </a:ext>
                  </a:extLst>
                </p:cNvPr>
                <p:cNvPicPr/>
                <p:nvPr/>
              </p:nvPicPr>
              <p:blipFill>
                <a:blip r:embed="rId21"/>
                <a:stretch>
                  <a:fillRect/>
                </a:stretch>
              </p:blipFill>
              <p:spPr>
                <a:xfrm>
                  <a:off x="1242526" y="470963"/>
                  <a:ext cx="73800" cy="7596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32" name="Ink 31">
                  <a:extLst>
                    <a:ext uri="{FF2B5EF4-FFF2-40B4-BE49-F238E27FC236}">
                      <a16:creationId xmlns:a16="http://schemas.microsoft.com/office/drawing/2014/main" id="{2ED123C4-BDB5-442C-8844-A244E256CCC4}"/>
                    </a:ext>
                  </a:extLst>
                </p14:cNvPr>
                <p14:cNvContentPartPr/>
                <p14:nvPr/>
              </p14:nvContentPartPr>
              <p14:xfrm>
                <a:off x="137326" y="680843"/>
                <a:ext cx="551160" cy="25560"/>
              </p14:xfrm>
            </p:contentPart>
          </mc:Choice>
          <mc:Fallback xmlns="">
            <p:pic>
              <p:nvPicPr>
                <p:cNvPr id="32" name="Ink 31">
                  <a:extLst>
                    <a:ext uri="{FF2B5EF4-FFF2-40B4-BE49-F238E27FC236}">
                      <a16:creationId xmlns:a16="http://schemas.microsoft.com/office/drawing/2014/main" id="{2ED123C4-BDB5-442C-8844-A244E256CCC4}"/>
                    </a:ext>
                  </a:extLst>
                </p:cNvPr>
                <p:cNvPicPr/>
                <p:nvPr/>
              </p:nvPicPr>
              <p:blipFill>
                <a:blip r:embed="rId23"/>
                <a:stretch>
                  <a:fillRect/>
                </a:stretch>
              </p:blipFill>
              <p:spPr>
                <a:xfrm>
                  <a:off x="101686" y="645203"/>
                  <a:ext cx="622800" cy="972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3" name="Ink 32">
                  <a:extLst>
                    <a:ext uri="{FF2B5EF4-FFF2-40B4-BE49-F238E27FC236}">
                      <a16:creationId xmlns:a16="http://schemas.microsoft.com/office/drawing/2014/main" id="{7402577D-8D17-4522-AA4D-6AC7C4A478FB}"/>
                    </a:ext>
                  </a:extLst>
                </p14:cNvPr>
                <p14:cNvContentPartPr/>
                <p14:nvPr/>
              </p14:nvContentPartPr>
              <p14:xfrm>
                <a:off x="573646" y="664643"/>
                <a:ext cx="623160" cy="30240"/>
              </p14:xfrm>
            </p:contentPart>
          </mc:Choice>
          <mc:Fallback xmlns="">
            <p:pic>
              <p:nvPicPr>
                <p:cNvPr id="33" name="Ink 32">
                  <a:extLst>
                    <a:ext uri="{FF2B5EF4-FFF2-40B4-BE49-F238E27FC236}">
                      <a16:creationId xmlns:a16="http://schemas.microsoft.com/office/drawing/2014/main" id="{7402577D-8D17-4522-AA4D-6AC7C4A478FB}"/>
                    </a:ext>
                  </a:extLst>
                </p:cNvPr>
                <p:cNvPicPr/>
                <p:nvPr/>
              </p:nvPicPr>
              <p:blipFill>
                <a:blip r:embed="rId25"/>
                <a:stretch>
                  <a:fillRect/>
                </a:stretch>
              </p:blipFill>
              <p:spPr>
                <a:xfrm>
                  <a:off x="537646" y="628643"/>
                  <a:ext cx="694800" cy="101880"/>
                </a:xfrm>
                <a:prstGeom prst="rect">
                  <a:avLst/>
                </a:prstGeom>
              </p:spPr>
            </p:pic>
          </mc:Fallback>
        </mc:AlternateContent>
      </p:grpSp>
      <p:grpSp>
        <p:nvGrpSpPr>
          <p:cNvPr id="266" name="Group 265">
            <a:extLst>
              <a:ext uri="{FF2B5EF4-FFF2-40B4-BE49-F238E27FC236}">
                <a16:creationId xmlns:a16="http://schemas.microsoft.com/office/drawing/2014/main" id="{3D7396DB-D33A-47D0-A216-0E5F680B1550}"/>
              </a:ext>
            </a:extLst>
          </p:cNvPr>
          <p:cNvGrpSpPr/>
          <p:nvPr/>
        </p:nvGrpSpPr>
        <p:grpSpPr>
          <a:xfrm rot="194968">
            <a:off x="3311640" y="326688"/>
            <a:ext cx="2776320" cy="446400"/>
            <a:chOff x="1730686" y="119243"/>
            <a:chExt cx="2776320" cy="446400"/>
          </a:xfrm>
        </p:grpSpPr>
        <mc:AlternateContent xmlns:mc="http://schemas.openxmlformats.org/markup-compatibility/2006" xmlns:p14="http://schemas.microsoft.com/office/powerpoint/2010/main">
          <mc:Choice Requires="p14">
            <p:contentPart p14:bwMode="auto" r:id="rId26">
              <p14:nvContentPartPr>
                <p14:cNvPr id="119" name="Ink 118">
                  <a:extLst>
                    <a:ext uri="{FF2B5EF4-FFF2-40B4-BE49-F238E27FC236}">
                      <a16:creationId xmlns:a16="http://schemas.microsoft.com/office/drawing/2014/main" id="{4F8DCE0A-FAE4-401A-9C6A-225079C9B6CE}"/>
                    </a:ext>
                  </a:extLst>
                </p14:cNvPr>
                <p14:cNvContentPartPr/>
                <p14:nvPr/>
              </p14:nvContentPartPr>
              <p14:xfrm>
                <a:off x="1775686" y="226883"/>
                <a:ext cx="34560" cy="262080"/>
              </p14:xfrm>
            </p:contentPart>
          </mc:Choice>
          <mc:Fallback xmlns="">
            <p:pic>
              <p:nvPicPr>
                <p:cNvPr id="119" name="Ink 118">
                  <a:extLst>
                    <a:ext uri="{FF2B5EF4-FFF2-40B4-BE49-F238E27FC236}">
                      <a16:creationId xmlns:a16="http://schemas.microsoft.com/office/drawing/2014/main" id="{4F8DCE0A-FAE4-401A-9C6A-225079C9B6CE}"/>
                    </a:ext>
                  </a:extLst>
                </p:cNvPr>
                <p:cNvPicPr/>
                <p:nvPr/>
              </p:nvPicPr>
              <p:blipFill>
                <a:blip r:embed="rId27"/>
                <a:stretch>
                  <a:fillRect/>
                </a:stretch>
              </p:blipFill>
              <p:spPr>
                <a:xfrm>
                  <a:off x="1740046" y="191243"/>
                  <a:ext cx="106200" cy="33372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33" name="Ink 132">
                  <a:extLst>
                    <a:ext uri="{FF2B5EF4-FFF2-40B4-BE49-F238E27FC236}">
                      <a16:creationId xmlns:a16="http://schemas.microsoft.com/office/drawing/2014/main" id="{AA9A21F4-2243-46C7-B5D5-1F98C82F1348}"/>
                    </a:ext>
                  </a:extLst>
                </p14:cNvPr>
                <p14:cNvContentPartPr/>
                <p14:nvPr/>
              </p14:nvContentPartPr>
              <p14:xfrm>
                <a:off x="1875046" y="207083"/>
                <a:ext cx="135000" cy="243000"/>
              </p14:xfrm>
            </p:contentPart>
          </mc:Choice>
          <mc:Fallback xmlns="">
            <p:pic>
              <p:nvPicPr>
                <p:cNvPr id="133" name="Ink 132">
                  <a:extLst>
                    <a:ext uri="{FF2B5EF4-FFF2-40B4-BE49-F238E27FC236}">
                      <a16:creationId xmlns:a16="http://schemas.microsoft.com/office/drawing/2014/main" id="{AA9A21F4-2243-46C7-B5D5-1F98C82F1348}"/>
                    </a:ext>
                  </a:extLst>
                </p:cNvPr>
                <p:cNvPicPr/>
                <p:nvPr/>
              </p:nvPicPr>
              <p:blipFill>
                <a:blip r:embed="rId29"/>
                <a:stretch>
                  <a:fillRect/>
                </a:stretch>
              </p:blipFill>
              <p:spPr>
                <a:xfrm>
                  <a:off x="1839406" y="171443"/>
                  <a:ext cx="206640" cy="31464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37" name="Ink 136">
                  <a:extLst>
                    <a:ext uri="{FF2B5EF4-FFF2-40B4-BE49-F238E27FC236}">
                      <a16:creationId xmlns:a16="http://schemas.microsoft.com/office/drawing/2014/main" id="{2FB64767-D92C-4E71-ACE4-5BF1BD49AACA}"/>
                    </a:ext>
                  </a:extLst>
                </p14:cNvPr>
                <p14:cNvContentPartPr/>
                <p14:nvPr/>
              </p14:nvContentPartPr>
              <p14:xfrm>
                <a:off x="2152246" y="126083"/>
                <a:ext cx="53640" cy="332280"/>
              </p14:xfrm>
            </p:contentPart>
          </mc:Choice>
          <mc:Fallback xmlns="">
            <p:pic>
              <p:nvPicPr>
                <p:cNvPr id="137" name="Ink 136">
                  <a:extLst>
                    <a:ext uri="{FF2B5EF4-FFF2-40B4-BE49-F238E27FC236}">
                      <a16:creationId xmlns:a16="http://schemas.microsoft.com/office/drawing/2014/main" id="{2FB64767-D92C-4E71-ACE4-5BF1BD49AACA}"/>
                    </a:ext>
                  </a:extLst>
                </p:cNvPr>
                <p:cNvPicPr/>
                <p:nvPr/>
              </p:nvPicPr>
              <p:blipFill>
                <a:blip r:embed="rId31"/>
                <a:stretch>
                  <a:fillRect/>
                </a:stretch>
              </p:blipFill>
              <p:spPr>
                <a:xfrm>
                  <a:off x="2116246" y="90443"/>
                  <a:ext cx="125280" cy="40392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139" name="Ink 138">
                  <a:extLst>
                    <a:ext uri="{FF2B5EF4-FFF2-40B4-BE49-F238E27FC236}">
                      <a16:creationId xmlns:a16="http://schemas.microsoft.com/office/drawing/2014/main" id="{ED3EEAEA-D228-40EC-A5F7-1B84BE1EA8AA}"/>
                    </a:ext>
                  </a:extLst>
                </p14:cNvPr>
                <p14:cNvContentPartPr/>
                <p14:nvPr/>
              </p14:nvContentPartPr>
              <p14:xfrm>
                <a:off x="2105446" y="268643"/>
                <a:ext cx="85320" cy="35280"/>
              </p14:xfrm>
            </p:contentPart>
          </mc:Choice>
          <mc:Fallback xmlns="">
            <p:pic>
              <p:nvPicPr>
                <p:cNvPr id="139" name="Ink 138">
                  <a:extLst>
                    <a:ext uri="{FF2B5EF4-FFF2-40B4-BE49-F238E27FC236}">
                      <a16:creationId xmlns:a16="http://schemas.microsoft.com/office/drawing/2014/main" id="{ED3EEAEA-D228-40EC-A5F7-1B84BE1EA8AA}"/>
                    </a:ext>
                  </a:extLst>
                </p:cNvPr>
                <p:cNvPicPr/>
                <p:nvPr/>
              </p:nvPicPr>
              <p:blipFill>
                <a:blip r:embed="rId33"/>
                <a:stretch>
                  <a:fillRect/>
                </a:stretch>
              </p:blipFill>
              <p:spPr>
                <a:xfrm>
                  <a:off x="2069446" y="232643"/>
                  <a:ext cx="156960" cy="10692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140" name="Ink 139">
                  <a:extLst>
                    <a:ext uri="{FF2B5EF4-FFF2-40B4-BE49-F238E27FC236}">
                      <a16:creationId xmlns:a16="http://schemas.microsoft.com/office/drawing/2014/main" id="{8BCA8DBB-F615-4970-9DED-376380463B0A}"/>
                    </a:ext>
                  </a:extLst>
                </p14:cNvPr>
                <p14:cNvContentPartPr/>
                <p14:nvPr/>
              </p14:nvContentPartPr>
              <p14:xfrm>
                <a:off x="1759846" y="238043"/>
                <a:ext cx="49680" cy="52200"/>
              </p14:xfrm>
            </p:contentPart>
          </mc:Choice>
          <mc:Fallback xmlns="">
            <p:pic>
              <p:nvPicPr>
                <p:cNvPr id="140" name="Ink 139">
                  <a:extLst>
                    <a:ext uri="{FF2B5EF4-FFF2-40B4-BE49-F238E27FC236}">
                      <a16:creationId xmlns:a16="http://schemas.microsoft.com/office/drawing/2014/main" id="{8BCA8DBB-F615-4970-9DED-376380463B0A}"/>
                    </a:ext>
                  </a:extLst>
                </p:cNvPr>
                <p:cNvPicPr/>
                <p:nvPr/>
              </p:nvPicPr>
              <p:blipFill>
                <a:blip r:embed="rId35"/>
                <a:stretch>
                  <a:fillRect/>
                </a:stretch>
              </p:blipFill>
              <p:spPr>
                <a:xfrm>
                  <a:off x="1724206" y="202043"/>
                  <a:ext cx="121320" cy="12384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141" name="Ink 140">
                  <a:extLst>
                    <a:ext uri="{FF2B5EF4-FFF2-40B4-BE49-F238E27FC236}">
                      <a16:creationId xmlns:a16="http://schemas.microsoft.com/office/drawing/2014/main" id="{F2E541C0-B152-4ABE-9853-07162A81B61B}"/>
                    </a:ext>
                  </a:extLst>
                </p14:cNvPr>
                <p14:cNvContentPartPr/>
                <p14:nvPr/>
              </p14:nvContentPartPr>
              <p14:xfrm>
                <a:off x="1730686" y="238403"/>
                <a:ext cx="75960" cy="47160"/>
              </p14:xfrm>
            </p:contentPart>
          </mc:Choice>
          <mc:Fallback xmlns="">
            <p:pic>
              <p:nvPicPr>
                <p:cNvPr id="141" name="Ink 140">
                  <a:extLst>
                    <a:ext uri="{FF2B5EF4-FFF2-40B4-BE49-F238E27FC236}">
                      <a16:creationId xmlns:a16="http://schemas.microsoft.com/office/drawing/2014/main" id="{F2E541C0-B152-4ABE-9853-07162A81B61B}"/>
                    </a:ext>
                  </a:extLst>
                </p:cNvPr>
                <p:cNvPicPr/>
                <p:nvPr/>
              </p:nvPicPr>
              <p:blipFill>
                <a:blip r:embed="rId37"/>
                <a:stretch>
                  <a:fillRect/>
                </a:stretch>
              </p:blipFill>
              <p:spPr>
                <a:xfrm>
                  <a:off x="1694686" y="202763"/>
                  <a:ext cx="147600" cy="1188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154" name="Ink 153">
                  <a:extLst>
                    <a:ext uri="{FF2B5EF4-FFF2-40B4-BE49-F238E27FC236}">
                      <a16:creationId xmlns:a16="http://schemas.microsoft.com/office/drawing/2014/main" id="{87B0647C-9002-4151-A267-FBFC32A959AA}"/>
                    </a:ext>
                  </a:extLst>
                </p14:cNvPr>
                <p14:cNvContentPartPr/>
                <p14:nvPr/>
              </p14:nvContentPartPr>
              <p14:xfrm>
                <a:off x="2132446" y="231563"/>
                <a:ext cx="118080" cy="34200"/>
              </p14:xfrm>
            </p:contentPart>
          </mc:Choice>
          <mc:Fallback xmlns="">
            <p:pic>
              <p:nvPicPr>
                <p:cNvPr id="154" name="Ink 153">
                  <a:extLst>
                    <a:ext uri="{FF2B5EF4-FFF2-40B4-BE49-F238E27FC236}">
                      <a16:creationId xmlns:a16="http://schemas.microsoft.com/office/drawing/2014/main" id="{87B0647C-9002-4151-A267-FBFC32A959AA}"/>
                    </a:ext>
                  </a:extLst>
                </p:cNvPr>
                <p:cNvPicPr/>
                <p:nvPr/>
              </p:nvPicPr>
              <p:blipFill>
                <a:blip r:embed="rId39"/>
                <a:stretch>
                  <a:fillRect/>
                </a:stretch>
              </p:blipFill>
              <p:spPr>
                <a:xfrm>
                  <a:off x="2096446" y="195563"/>
                  <a:ext cx="189720" cy="10584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163" name="Ink 162">
                  <a:extLst>
                    <a:ext uri="{FF2B5EF4-FFF2-40B4-BE49-F238E27FC236}">
                      <a16:creationId xmlns:a16="http://schemas.microsoft.com/office/drawing/2014/main" id="{349D6AC3-F64B-4063-816A-B37C7DD901E8}"/>
                    </a:ext>
                  </a:extLst>
                </p14:cNvPr>
                <p14:cNvContentPartPr/>
                <p14:nvPr/>
              </p14:nvContentPartPr>
              <p14:xfrm>
                <a:off x="2439166" y="202763"/>
                <a:ext cx="135000" cy="217800"/>
              </p14:xfrm>
            </p:contentPart>
          </mc:Choice>
          <mc:Fallback xmlns="">
            <p:pic>
              <p:nvPicPr>
                <p:cNvPr id="163" name="Ink 162">
                  <a:extLst>
                    <a:ext uri="{FF2B5EF4-FFF2-40B4-BE49-F238E27FC236}">
                      <a16:creationId xmlns:a16="http://schemas.microsoft.com/office/drawing/2014/main" id="{349D6AC3-F64B-4063-816A-B37C7DD901E8}"/>
                    </a:ext>
                  </a:extLst>
                </p:cNvPr>
                <p:cNvPicPr/>
                <p:nvPr/>
              </p:nvPicPr>
              <p:blipFill>
                <a:blip r:embed="rId41"/>
                <a:stretch>
                  <a:fillRect/>
                </a:stretch>
              </p:blipFill>
              <p:spPr>
                <a:xfrm>
                  <a:off x="2403166" y="166763"/>
                  <a:ext cx="206640" cy="28944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165" name="Ink 164">
                  <a:extLst>
                    <a:ext uri="{FF2B5EF4-FFF2-40B4-BE49-F238E27FC236}">
                      <a16:creationId xmlns:a16="http://schemas.microsoft.com/office/drawing/2014/main" id="{B3427A9F-20FE-4F5D-AC41-3C3C2440B7BB}"/>
                    </a:ext>
                  </a:extLst>
                </p14:cNvPr>
                <p14:cNvContentPartPr/>
                <p14:nvPr/>
              </p14:nvContentPartPr>
              <p14:xfrm>
                <a:off x="2566966" y="242723"/>
                <a:ext cx="340560" cy="178200"/>
              </p14:xfrm>
            </p:contentPart>
          </mc:Choice>
          <mc:Fallback xmlns="">
            <p:pic>
              <p:nvPicPr>
                <p:cNvPr id="165" name="Ink 164">
                  <a:extLst>
                    <a:ext uri="{FF2B5EF4-FFF2-40B4-BE49-F238E27FC236}">
                      <a16:creationId xmlns:a16="http://schemas.microsoft.com/office/drawing/2014/main" id="{B3427A9F-20FE-4F5D-AC41-3C3C2440B7BB}"/>
                    </a:ext>
                  </a:extLst>
                </p:cNvPr>
                <p:cNvPicPr/>
                <p:nvPr/>
              </p:nvPicPr>
              <p:blipFill>
                <a:blip r:embed="rId43"/>
                <a:stretch>
                  <a:fillRect/>
                </a:stretch>
              </p:blipFill>
              <p:spPr>
                <a:xfrm>
                  <a:off x="2530966" y="207083"/>
                  <a:ext cx="412200" cy="24984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195" name="Ink 194">
                  <a:extLst>
                    <a:ext uri="{FF2B5EF4-FFF2-40B4-BE49-F238E27FC236}">
                      <a16:creationId xmlns:a16="http://schemas.microsoft.com/office/drawing/2014/main" id="{AF8065A0-E937-405C-9E06-BCED83467EB4}"/>
                    </a:ext>
                  </a:extLst>
                </p14:cNvPr>
                <p14:cNvContentPartPr/>
                <p14:nvPr/>
              </p14:nvContentPartPr>
              <p14:xfrm>
                <a:off x="3003646" y="218243"/>
                <a:ext cx="130680" cy="157320"/>
              </p14:xfrm>
            </p:contentPart>
          </mc:Choice>
          <mc:Fallback xmlns="">
            <p:pic>
              <p:nvPicPr>
                <p:cNvPr id="195" name="Ink 194">
                  <a:extLst>
                    <a:ext uri="{FF2B5EF4-FFF2-40B4-BE49-F238E27FC236}">
                      <a16:creationId xmlns:a16="http://schemas.microsoft.com/office/drawing/2014/main" id="{AF8065A0-E937-405C-9E06-BCED83467EB4}"/>
                    </a:ext>
                  </a:extLst>
                </p:cNvPr>
                <p:cNvPicPr/>
                <p:nvPr/>
              </p:nvPicPr>
              <p:blipFill>
                <a:blip r:embed="rId45"/>
                <a:stretch>
                  <a:fillRect/>
                </a:stretch>
              </p:blipFill>
              <p:spPr>
                <a:xfrm>
                  <a:off x="2968006" y="182603"/>
                  <a:ext cx="202320" cy="22896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258" name="Ink 257">
                  <a:extLst>
                    <a:ext uri="{FF2B5EF4-FFF2-40B4-BE49-F238E27FC236}">
                      <a16:creationId xmlns:a16="http://schemas.microsoft.com/office/drawing/2014/main" id="{548D8E0E-D777-47B9-8AFC-4236204164DA}"/>
                    </a:ext>
                  </a:extLst>
                </p14:cNvPr>
                <p14:cNvContentPartPr/>
                <p14:nvPr/>
              </p14:nvContentPartPr>
              <p14:xfrm>
                <a:off x="3124246" y="119243"/>
                <a:ext cx="386280" cy="345240"/>
              </p14:xfrm>
            </p:contentPart>
          </mc:Choice>
          <mc:Fallback xmlns="">
            <p:pic>
              <p:nvPicPr>
                <p:cNvPr id="258" name="Ink 257">
                  <a:extLst>
                    <a:ext uri="{FF2B5EF4-FFF2-40B4-BE49-F238E27FC236}">
                      <a16:creationId xmlns:a16="http://schemas.microsoft.com/office/drawing/2014/main" id="{548D8E0E-D777-47B9-8AFC-4236204164DA}"/>
                    </a:ext>
                  </a:extLst>
                </p:cNvPr>
                <p:cNvPicPr/>
                <p:nvPr/>
              </p:nvPicPr>
              <p:blipFill>
                <a:blip r:embed="rId47"/>
                <a:stretch>
                  <a:fillRect/>
                </a:stretch>
              </p:blipFill>
              <p:spPr>
                <a:xfrm>
                  <a:off x="3088246" y="83243"/>
                  <a:ext cx="457920" cy="41688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259" name="Ink 258">
                  <a:extLst>
                    <a:ext uri="{FF2B5EF4-FFF2-40B4-BE49-F238E27FC236}">
                      <a16:creationId xmlns:a16="http://schemas.microsoft.com/office/drawing/2014/main" id="{9B02D70A-B2AA-4E38-9125-B3C8490E8993}"/>
                    </a:ext>
                  </a:extLst>
                </p14:cNvPr>
                <p14:cNvContentPartPr/>
                <p14:nvPr/>
              </p14:nvContentPartPr>
              <p14:xfrm>
                <a:off x="3428806" y="323003"/>
                <a:ext cx="156960" cy="45360"/>
              </p14:xfrm>
            </p:contentPart>
          </mc:Choice>
          <mc:Fallback xmlns="">
            <p:pic>
              <p:nvPicPr>
                <p:cNvPr id="259" name="Ink 258">
                  <a:extLst>
                    <a:ext uri="{FF2B5EF4-FFF2-40B4-BE49-F238E27FC236}">
                      <a16:creationId xmlns:a16="http://schemas.microsoft.com/office/drawing/2014/main" id="{9B02D70A-B2AA-4E38-9125-B3C8490E8993}"/>
                    </a:ext>
                  </a:extLst>
                </p:cNvPr>
                <p:cNvPicPr/>
                <p:nvPr/>
              </p:nvPicPr>
              <p:blipFill>
                <a:blip r:embed="rId49"/>
                <a:stretch>
                  <a:fillRect/>
                </a:stretch>
              </p:blipFill>
              <p:spPr>
                <a:xfrm>
                  <a:off x="3393166" y="287003"/>
                  <a:ext cx="228600" cy="1170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261" name="Ink 260">
                  <a:extLst>
                    <a:ext uri="{FF2B5EF4-FFF2-40B4-BE49-F238E27FC236}">
                      <a16:creationId xmlns:a16="http://schemas.microsoft.com/office/drawing/2014/main" id="{92DFE491-0E84-4191-B570-16A65CC2E0F0}"/>
                    </a:ext>
                  </a:extLst>
                </p14:cNvPr>
                <p14:cNvContentPartPr/>
                <p14:nvPr/>
              </p14:nvContentPartPr>
              <p14:xfrm>
                <a:off x="3789166" y="236603"/>
                <a:ext cx="132840" cy="329040"/>
              </p14:xfrm>
            </p:contentPart>
          </mc:Choice>
          <mc:Fallback xmlns="">
            <p:pic>
              <p:nvPicPr>
                <p:cNvPr id="261" name="Ink 260">
                  <a:extLst>
                    <a:ext uri="{FF2B5EF4-FFF2-40B4-BE49-F238E27FC236}">
                      <a16:creationId xmlns:a16="http://schemas.microsoft.com/office/drawing/2014/main" id="{92DFE491-0E84-4191-B570-16A65CC2E0F0}"/>
                    </a:ext>
                  </a:extLst>
                </p:cNvPr>
                <p:cNvPicPr/>
                <p:nvPr/>
              </p:nvPicPr>
              <p:blipFill>
                <a:blip r:embed="rId51"/>
                <a:stretch>
                  <a:fillRect/>
                </a:stretch>
              </p:blipFill>
              <p:spPr>
                <a:xfrm>
                  <a:off x="3753166" y="200603"/>
                  <a:ext cx="204480" cy="40068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262" name="Ink 261">
                  <a:extLst>
                    <a:ext uri="{FF2B5EF4-FFF2-40B4-BE49-F238E27FC236}">
                      <a16:creationId xmlns:a16="http://schemas.microsoft.com/office/drawing/2014/main" id="{BE0395B9-4A48-42B1-8DF7-B295FC5629A0}"/>
                    </a:ext>
                  </a:extLst>
                </p14:cNvPr>
                <p14:cNvContentPartPr/>
                <p14:nvPr/>
              </p14:nvContentPartPr>
              <p14:xfrm>
                <a:off x="3981406" y="252803"/>
                <a:ext cx="16200" cy="164160"/>
              </p14:xfrm>
            </p:contentPart>
          </mc:Choice>
          <mc:Fallback xmlns="">
            <p:pic>
              <p:nvPicPr>
                <p:cNvPr id="262" name="Ink 261">
                  <a:extLst>
                    <a:ext uri="{FF2B5EF4-FFF2-40B4-BE49-F238E27FC236}">
                      <a16:creationId xmlns:a16="http://schemas.microsoft.com/office/drawing/2014/main" id="{BE0395B9-4A48-42B1-8DF7-B295FC5629A0}"/>
                    </a:ext>
                  </a:extLst>
                </p:cNvPr>
                <p:cNvPicPr/>
                <p:nvPr/>
              </p:nvPicPr>
              <p:blipFill>
                <a:blip r:embed="rId53"/>
                <a:stretch>
                  <a:fillRect/>
                </a:stretch>
              </p:blipFill>
              <p:spPr>
                <a:xfrm>
                  <a:off x="3945766" y="217163"/>
                  <a:ext cx="87840" cy="23580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263" name="Ink 262">
                  <a:extLst>
                    <a:ext uri="{FF2B5EF4-FFF2-40B4-BE49-F238E27FC236}">
                      <a16:creationId xmlns:a16="http://schemas.microsoft.com/office/drawing/2014/main" id="{C0BEEA3A-3531-4461-91A6-F2799E7C99CA}"/>
                    </a:ext>
                  </a:extLst>
                </p14:cNvPr>
                <p14:cNvContentPartPr/>
                <p14:nvPr/>
              </p14:nvContentPartPr>
              <p14:xfrm>
                <a:off x="4009486" y="136163"/>
                <a:ext cx="11880" cy="15840"/>
              </p14:xfrm>
            </p:contentPart>
          </mc:Choice>
          <mc:Fallback xmlns="">
            <p:pic>
              <p:nvPicPr>
                <p:cNvPr id="263" name="Ink 262">
                  <a:extLst>
                    <a:ext uri="{FF2B5EF4-FFF2-40B4-BE49-F238E27FC236}">
                      <a16:creationId xmlns:a16="http://schemas.microsoft.com/office/drawing/2014/main" id="{C0BEEA3A-3531-4461-91A6-F2799E7C99CA}"/>
                    </a:ext>
                  </a:extLst>
                </p:cNvPr>
                <p:cNvPicPr/>
                <p:nvPr/>
              </p:nvPicPr>
              <p:blipFill>
                <a:blip r:embed="rId55"/>
                <a:stretch>
                  <a:fillRect/>
                </a:stretch>
              </p:blipFill>
              <p:spPr>
                <a:xfrm>
                  <a:off x="3973486" y="100163"/>
                  <a:ext cx="83520" cy="8748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264" name="Ink 263">
                  <a:extLst>
                    <a:ext uri="{FF2B5EF4-FFF2-40B4-BE49-F238E27FC236}">
                      <a16:creationId xmlns:a16="http://schemas.microsoft.com/office/drawing/2014/main" id="{190F1269-54C5-46D6-A959-26125B777FCE}"/>
                    </a:ext>
                  </a:extLst>
                </p14:cNvPr>
                <p14:cNvContentPartPr/>
                <p14:nvPr/>
              </p14:nvContentPartPr>
              <p14:xfrm>
                <a:off x="4073566" y="234803"/>
                <a:ext cx="92520" cy="115200"/>
              </p14:xfrm>
            </p:contentPart>
          </mc:Choice>
          <mc:Fallback xmlns="">
            <p:pic>
              <p:nvPicPr>
                <p:cNvPr id="264" name="Ink 263">
                  <a:extLst>
                    <a:ext uri="{FF2B5EF4-FFF2-40B4-BE49-F238E27FC236}">
                      <a16:creationId xmlns:a16="http://schemas.microsoft.com/office/drawing/2014/main" id="{190F1269-54C5-46D6-A959-26125B777FCE}"/>
                    </a:ext>
                  </a:extLst>
                </p:cNvPr>
                <p:cNvPicPr/>
                <p:nvPr/>
              </p:nvPicPr>
              <p:blipFill>
                <a:blip r:embed="rId57"/>
                <a:stretch>
                  <a:fillRect/>
                </a:stretch>
              </p:blipFill>
              <p:spPr>
                <a:xfrm>
                  <a:off x="4037566" y="198803"/>
                  <a:ext cx="164160" cy="18684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265" name="Ink 264">
                  <a:extLst>
                    <a:ext uri="{FF2B5EF4-FFF2-40B4-BE49-F238E27FC236}">
                      <a16:creationId xmlns:a16="http://schemas.microsoft.com/office/drawing/2014/main" id="{6B3076DF-2C74-4D27-85E4-A19199569CFD}"/>
                    </a:ext>
                  </a:extLst>
                </p14:cNvPr>
                <p14:cNvContentPartPr/>
                <p14:nvPr/>
              </p14:nvContentPartPr>
              <p14:xfrm>
                <a:off x="4194166" y="199883"/>
                <a:ext cx="312840" cy="158760"/>
              </p14:xfrm>
            </p:contentPart>
          </mc:Choice>
          <mc:Fallback xmlns="">
            <p:pic>
              <p:nvPicPr>
                <p:cNvPr id="265" name="Ink 264">
                  <a:extLst>
                    <a:ext uri="{FF2B5EF4-FFF2-40B4-BE49-F238E27FC236}">
                      <a16:creationId xmlns:a16="http://schemas.microsoft.com/office/drawing/2014/main" id="{6B3076DF-2C74-4D27-85E4-A19199569CFD}"/>
                    </a:ext>
                  </a:extLst>
                </p:cNvPr>
                <p:cNvPicPr/>
                <p:nvPr/>
              </p:nvPicPr>
              <p:blipFill>
                <a:blip r:embed="rId59"/>
                <a:stretch>
                  <a:fillRect/>
                </a:stretch>
              </p:blipFill>
              <p:spPr>
                <a:xfrm>
                  <a:off x="4158526" y="163883"/>
                  <a:ext cx="384480" cy="230400"/>
                </a:xfrm>
                <a:prstGeom prst="rect">
                  <a:avLst/>
                </a:prstGeom>
              </p:spPr>
            </p:pic>
          </mc:Fallback>
        </mc:AlternateContent>
      </p:grpSp>
      <p:grpSp>
        <p:nvGrpSpPr>
          <p:cNvPr id="339" name="Group 338">
            <a:extLst>
              <a:ext uri="{FF2B5EF4-FFF2-40B4-BE49-F238E27FC236}">
                <a16:creationId xmlns:a16="http://schemas.microsoft.com/office/drawing/2014/main" id="{9AD01D14-4B97-4D0E-88DF-740AC05C49CA}"/>
              </a:ext>
            </a:extLst>
          </p:cNvPr>
          <p:cNvGrpSpPr/>
          <p:nvPr/>
        </p:nvGrpSpPr>
        <p:grpSpPr>
          <a:xfrm>
            <a:off x="3327120" y="838200"/>
            <a:ext cx="808920" cy="372600"/>
            <a:chOff x="1746166" y="639443"/>
            <a:chExt cx="808920" cy="372600"/>
          </a:xfrm>
        </p:grpSpPr>
        <mc:AlternateContent xmlns:mc="http://schemas.openxmlformats.org/markup-compatibility/2006" xmlns:p14="http://schemas.microsoft.com/office/powerpoint/2010/main">
          <mc:Choice Requires="p14">
            <p:contentPart p14:bwMode="auto" r:id="rId60">
              <p14:nvContentPartPr>
                <p14:cNvPr id="334" name="Ink 333">
                  <a:extLst>
                    <a:ext uri="{FF2B5EF4-FFF2-40B4-BE49-F238E27FC236}">
                      <a16:creationId xmlns:a16="http://schemas.microsoft.com/office/drawing/2014/main" id="{6103CDBC-C4CA-4395-A4BA-2A706C83F129}"/>
                    </a:ext>
                  </a:extLst>
                </p14:cNvPr>
                <p14:cNvContentPartPr/>
                <p14:nvPr/>
              </p14:nvContentPartPr>
              <p14:xfrm>
                <a:off x="1811326" y="670043"/>
                <a:ext cx="66960" cy="244800"/>
              </p14:xfrm>
            </p:contentPart>
          </mc:Choice>
          <mc:Fallback xmlns="">
            <p:pic>
              <p:nvPicPr>
                <p:cNvPr id="334" name="Ink 333">
                  <a:extLst>
                    <a:ext uri="{FF2B5EF4-FFF2-40B4-BE49-F238E27FC236}">
                      <a16:creationId xmlns:a16="http://schemas.microsoft.com/office/drawing/2014/main" id="{6103CDBC-C4CA-4395-A4BA-2A706C83F129}"/>
                    </a:ext>
                  </a:extLst>
                </p:cNvPr>
                <p:cNvPicPr/>
                <p:nvPr/>
              </p:nvPicPr>
              <p:blipFill>
                <a:blip r:embed="rId61"/>
                <a:stretch>
                  <a:fillRect/>
                </a:stretch>
              </p:blipFill>
              <p:spPr>
                <a:xfrm>
                  <a:off x="1775686" y="634043"/>
                  <a:ext cx="138600" cy="31644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335" name="Ink 334">
                  <a:extLst>
                    <a:ext uri="{FF2B5EF4-FFF2-40B4-BE49-F238E27FC236}">
                      <a16:creationId xmlns:a16="http://schemas.microsoft.com/office/drawing/2014/main" id="{FC47D5DC-EF79-42EA-AD0C-9CE6D56F5955}"/>
                    </a:ext>
                  </a:extLst>
                </p14:cNvPr>
                <p14:cNvContentPartPr/>
                <p14:nvPr/>
              </p14:nvContentPartPr>
              <p14:xfrm>
                <a:off x="1746166" y="762203"/>
                <a:ext cx="263880" cy="31680"/>
              </p14:xfrm>
            </p:contentPart>
          </mc:Choice>
          <mc:Fallback xmlns="">
            <p:pic>
              <p:nvPicPr>
                <p:cNvPr id="335" name="Ink 334">
                  <a:extLst>
                    <a:ext uri="{FF2B5EF4-FFF2-40B4-BE49-F238E27FC236}">
                      <a16:creationId xmlns:a16="http://schemas.microsoft.com/office/drawing/2014/main" id="{FC47D5DC-EF79-42EA-AD0C-9CE6D56F5955}"/>
                    </a:ext>
                  </a:extLst>
                </p:cNvPr>
                <p:cNvPicPr/>
                <p:nvPr/>
              </p:nvPicPr>
              <p:blipFill>
                <a:blip r:embed="rId63"/>
                <a:stretch>
                  <a:fillRect/>
                </a:stretch>
              </p:blipFill>
              <p:spPr>
                <a:xfrm>
                  <a:off x="1710526" y="726203"/>
                  <a:ext cx="335520" cy="10332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336" name="Ink 335">
                  <a:extLst>
                    <a:ext uri="{FF2B5EF4-FFF2-40B4-BE49-F238E27FC236}">
                      <a16:creationId xmlns:a16="http://schemas.microsoft.com/office/drawing/2014/main" id="{E12AFC58-55AC-4E8B-824A-BA186C11B8F5}"/>
                    </a:ext>
                  </a:extLst>
                </p14:cNvPr>
                <p14:cNvContentPartPr/>
                <p14:nvPr/>
              </p14:nvContentPartPr>
              <p14:xfrm>
                <a:off x="1971886" y="721883"/>
                <a:ext cx="128880" cy="148320"/>
              </p14:xfrm>
            </p:contentPart>
          </mc:Choice>
          <mc:Fallback xmlns="">
            <p:pic>
              <p:nvPicPr>
                <p:cNvPr id="336" name="Ink 335">
                  <a:extLst>
                    <a:ext uri="{FF2B5EF4-FFF2-40B4-BE49-F238E27FC236}">
                      <a16:creationId xmlns:a16="http://schemas.microsoft.com/office/drawing/2014/main" id="{E12AFC58-55AC-4E8B-824A-BA186C11B8F5}"/>
                    </a:ext>
                  </a:extLst>
                </p:cNvPr>
                <p:cNvPicPr/>
                <p:nvPr/>
              </p:nvPicPr>
              <p:blipFill>
                <a:blip r:embed="rId65"/>
                <a:stretch>
                  <a:fillRect/>
                </a:stretch>
              </p:blipFill>
              <p:spPr>
                <a:xfrm>
                  <a:off x="1935886" y="685883"/>
                  <a:ext cx="200520" cy="21996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337" name="Ink 336">
                  <a:extLst>
                    <a:ext uri="{FF2B5EF4-FFF2-40B4-BE49-F238E27FC236}">
                      <a16:creationId xmlns:a16="http://schemas.microsoft.com/office/drawing/2014/main" id="{4EB6F6F2-0DAB-452B-9220-7595ABB5F40D}"/>
                    </a:ext>
                  </a:extLst>
                </p14:cNvPr>
                <p14:cNvContentPartPr/>
                <p14:nvPr/>
              </p14:nvContentPartPr>
              <p14:xfrm>
                <a:off x="2132446" y="639443"/>
                <a:ext cx="374040" cy="372600"/>
              </p14:xfrm>
            </p:contentPart>
          </mc:Choice>
          <mc:Fallback xmlns="">
            <p:pic>
              <p:nvPicPr>
                <p:cNvPr id="337" name="Ink 336">
                  <a:extLst>
                    <a:ext uri="{FF2B5EF4-FFF2-40B4-BE49-F238E27FC236}">
                      <a16:creationId xmlns:a16="http://schemas.microsoft.com/office/drawing/2014/main" id="{4EB6F6F2-0DAB-452B-9220-7595ABB5F40D}"/>
                    </a:ext>
                  </a:extLst>
                </p:cNvPr>
                <p:cNvPicPr/>
                <p:nvPr/>
              </p:nvPicPr>
              <p:blipFill>
                <a:blip r:embed="rId67"/>
                <a:stretch>
                  <a:fillRect/>
                </a:stretch>
              </p:blipFill>
              <p:spPr>
                <a:xfrm>
                  <a:off x="2096446" y="603803"/>
                  <a:ext cx="445680" cy="44424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338" name="Ink 337">
                  <a:extLst>
                    <a:ext uri="{FF2B5EF4-FFF2-40B4-BE49-F238E27FC236}">
                      <a16:creationId xmlns:a16="http://schemas.microsoft.com/office/drawing/2014/main" id="{9F11BD5C-4A88-40E7-81ED-FAA7B6481214}"/>
                    </a:ext>
                  </a:extLst>
                </p14:cNvPr>
                <p14:cNvContentPartPr/>
                <p14:nvPr/>
              </p14:nvContentPartPr>
              <p14:xfrm>
                <a:off x="2408926" y="698483"/>
                <a:ext cx="146160" cy="124560"/>
              </p14:xfrm>
            </p:contentPart>
          </mc:Choice>
          <mc:Fallback xmlns="">
            <p:pic>
              <p:nvPicPr>
                <p:cNvPr id="338" name="Ink 337">
                  <a:extLst>
                    <a:ext uri="{FF2B5EF4-FFF2-40B4-BE49-F238E27FC236}">
                      <a16:creationId xmlns:a16="http://schemas.microsoft.com/office/drawing/2014/main" id="{9F11BD5C-4A88-40E7-81ED-FAA7B6481214}"/>
                    </a:ext>
                  </a:extLst>
                </p:cNvPr>
                <p:cNvPicPr/>
                <p:nvPr/>
              </p:nvPicPr>
              <p:blipFill>
                <a:blip r:embed="rId69"/>
                <a:stretch>
                  <a:fillRect/>
                </a:stretch>
              </p:blipFill>
              <p:spPr>
                <a:xfrm>
                  <a:off x="2373286" y="662483"/>
                  <a:ext cx="217800" cy="196200"/>
                </a:xfrm>
                <a:prstGeom prst="rect">
                  <a:avLst/>
                </a:prstGeom>
              </p:spPr>
            </p:pic>
          </mc:Fallback>
        </mc:AlternateContent>
      </p:grpSp>
      <p:grpSp>
        <p:nvGrpSpPr>
          <p:cNvPr id="346" name="Group 345">
            <a:extLst>
              <a:ext uri="{FF2B5EF4-FFF2-40B4-BE49-F238E27FC236}">
                <a16:creationId xmlns:a16="http://schemas.microsoft.com/office/drawing/2014/main" id="{EB1695F3-D1EF-4D23-9025-035DD669121F}"/>
              </a:ext>
            </a:extLst>
          </p:cNvPr>
          <p:cNvGrpSpPr/>
          <p:nvPr/>
        </p:nvGrpSpPr>
        <p:grpSpPr>
          <a:xfrm>
            <a:off x="4313806" y="838200"/>
            <a:ext cx="1613160" cy="540360"/>
            <a:chOff x="2789806" y="595523"/>
            <a:chExt cx="1613160" cy="540360"/>
          </a:xfrm>
        </p:grpSpPr>
        <mc:AlternateContent xmlns:mc="http://schemas.openxmlformats.org/markup-compatibility/2006" xmlns:p14="http://schemas.microsoft.com/office/powerpoint/2010/main">
          <mc:Choice Requires="p14">
            <p:contentPart p14:bwMode="auto" r:id="rId70">
              <p14:nvContentPartPr>
                <p14:cNvPr id="340" name="Ink 339">
                  <a:extLst>
                    <a:ext uri="{FF2B5EF4-FFF2-40B4-BE49-F238E27FC236}">
                      <a16:creationId xmlns:a16="http://schemas.microsoft.com/office/drawing/2014/main" id="{96A565F4-2CE7-47C2-BCFF-26B5058F9909}"/>
                    </a:ext>
                  </a:extLst>
                </p14:cNvPr>
                <p14:cNvContentPartPr/>
                <p14:nvPr/>
              </p14:nvContentPartPr>
              <p14:xfrm>
                <a:off x="2789806" y="595523"/>
                <a:ext cx="147960" cy="311760"/>
              </p14:xfrm>
            </p:contentPart>
          </mc:Choice>
          <mc:Fallback xmlns="">
            <p:pic>
              <p:nvPicPr>
                <p:cNvPr id="340" name="Ink 339">
                  <a:extLst>
                    <a:ext uri="{FF2B5EF4-FFF2-40B4-BE49-F238E27FC236}">
                      <a16:creationId xmlns:a16="http://schemas.microsoft.com/office/drawing/2014/main" id="{96A565F4-2CE7-47C2-BCFF-26B5058F9909}"/>
                    </a:ext>
                  </a:extLst>
                </p:cNvPr>
                <p:cNvPicPr/>
                <p:nvPr/>
              </p:nvPicPr>
              <p:blipFill>
                <a:blip r:embed="rId71"/>
                <a:stretch>
                  <a:fillRect/>
                </a:stretch>
              </p:blipFill>
              <p:spPr>
                <a:xfrm>
                  <a:off x="2754166" y="559523"/>
                  <a:ext cx="219600" cy="38340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341" name="Ink 340">
                  <a:extLst>
                    <a:ext uri="{FF2B5EF4-FFF2-40B4-BE49-F238E27FC236}">
                      <a16:creationId xmlns:a16="http://schemas.microsoft.com/office/drawing/2014/main" id="{8D23380E-01AB-4E2C-9756-D364A6E44B8C}"/>
                    </a:ext>
                  </a:extLst>
                </p14:cNvPr>
                <p14:cNvContentPartPr/>
                <p14:nvPr/>
              </p14:nvContentPartPr>
              <p14:xfrm>
                <a:off x="2947486" y="727283"/>
                <a:ext cx="176040" cy="290160"/>
              </p14:xfrm>
            </p:contentPart>
          </mc:Choice>
          <mc:Fallback xmlns="">
            <p:pic>
              <p:nvPicPr>
                <p:cNvPr id="341" name="Ink 340">
                  <a:extLst>
                    <a:ext uri="{FF2B5EF4-FFF2-40B4-BE49-F238E27FC236}">
                      <a16:creationId xmlns:a16="http://schemas.microsoft.com/office/drawing/2014/main" id="{8D23380E-01AB-4E2C-9756-D364A6E44B8C}"/>
                    </a:ext>
                  </a:extLst>
                </p:cNvPr>
                <p:cNvPicPr/>
                <p:nvPr/>
              </p:nvPicPr>
              <p:blipFill>
                <a:blip r:embed="rId73"/>
                <a:stretch>
                  <a:fillRect/>
                </a:stretch>
              </p:blipFill>
              <p:spPr>
                <a:xfrm>
                  <a:off x="2911846" y="691283"/>
                  <a:ext cx="247680" cy="36180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342" name="Ink 341">
                  <a:extLst>
                    <a:ext uri="{FF2B5EF4-FFF2-40B4-BE49-F238E27FC236}">
                      <a16:creationId xmlns:a16="http://schemas.microsoft.com/office/drawing/2014/main" id="{CD86D002-B8E7-4BC2-8A9A-A3A96DFBAC24}"/>
                    </a:ext>
                  </a:extLst>
                </p14:cNvPr>
                <p14:cNvContentPartPr/>
                <p14:nvPr/>
              </p14:nvContentPartPr>
              <p14:xfrm>
                <a:off x="3348526" y="668963"/>
                <a:ext cx="207720" cy="189000"/>
              </p14:xfrm>
            </p:contentPart>
          </mc:Choice>
          <mc:Fallback xmlns="">
            <p:pic>
              <p:nvPicPr>
                <p:cNvPr id="342" name="Ink 341">
                  <a:extLst>
                    <a:ext uri="{FF2B5EF4-FFF2-40B4-BE49-F238E27FC236}">
                      <a16:creationId xmlns:a16="http://schemas.microsoft.com/office/drawing/2014/main" id="{CD86D002-B8E7-4BC2-8A9A-A3A96DFBAC24}"/>
                    </a:ext>
                  </a:extLst>
                </p:cNvPr>
                <p:cNvPicPr/>
                <p:nvPr/>
              </p:nvPicPr>
              <p:blipFill>
                <a:blip r:embed="rId75"/>
                <a:stretch>
                  <a:fillRect/>
                </a:stretch>
              </p:blipFill>
              <p:spPr>
                <a:xfrm>
                  <a:off x="3312526" y="632963"/>
                  <a:ext cx="279360" cy="26064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343" name="Ink 342">
                  <a:extLst>
                    <a:ext uri="{FF2B5EF4-FFF2-40B4-BE49-F238E27FC236}">
                      <a16:creationId xmlns:a16="http://schemas.microsoft.com/office/drawing/2014/main" id="{E8217027-2083-4E17-81F2-9B47FE47B1A5}"/>
                    </a:ext>
                  </a:extLst>
                </p14:cNvPr>
                <p14:cNvContentPartPr/>
                <p14:nvPr/>
              </p14:nvContentPartPr>
              <p14:xfrm>
                <a:off x="3545086" y="642323"/>
                <a:ext cx="298440" cy="213120"/>
              </p14:xfrm>
            </p:contentPart>
          </mc:Choice>
          <mc:Fallback xmlns="">
            <p:pic>
              <p:nvPicPr>
                <p:cNvPr id="343" name="Ink 342">
                  <a:extLst>
                    <a:ext uri="{FF2B5EF4-FFF2-40B4-BE49-F238E27FC236}">
                      <a16:creationId xmlns:a16="http://schemas.microsoft.com/office/drawing/2014/main" id="{E8217027-2083-4E17-81F2-9B47FE47B1A5}"/>
                    </a:ext>
                  </a:extLst>
                </p:cNvPr>
                <p:cNvPicPr/>
                <p:nvPr/>
              </p:nvPicPr>
              <p:blipFill>
                <a:blip r:embed="rId77"/>
                <a:stretch>
                  <a:fillRect/>
                </a:stretch>
              </p:blipFill>
              <p:spPr>
                <a:xfrm>
                  <a:off x="3509086" y="606323"/>
                  <a:ext cx="370080" cy="28476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345" name="Ink 344">
                  <a:extLst>
                    <a:ext uri="{FF2B5EF4-FFF2-40B4-BE49-F238E27FC236}">
                      <a16:creationId xmlns:a16="http://schemas.microsoft.com/office/drawing/2014/main" id="{76A3E416-EA4D-4270-B7F9-3A6EB1F732D8}"/>
                    </a:ext>
                  </a:extLst>
                </p14:cNvPr>
                <p14:cNvContentPartPr/>
                <p14:nvPr/>
              </p14:nvContentPartPr>
              <p14:xfrm>
                <a:off x="3927046" y="666083"/>
                <a:ext cx="475920" cy="469800"/>
              </p14:xfrm>
            </p:contentPart>
          </mc:Choice>
          <mc:Fallback xmlns="">
            <p:pic>
              <p:nvPicPr>
                <p:cNvPr id="345" name="Ink 344">
                  <a:extLst>
                    <a:ext uri="{FF2B5EF4-FFF2-40B4-BE49-F238E27FC236}">
                      <a16:creationId xmlns:a16="http://schemas.microsoft.com/office/drawing/2014/main" id="{76A3E416-EA4D-4270-B7F9-3A6EB1F732D8}"/>
                    </a:ext>
                  </a:extLst>
                </p:cNvPr>
                <p:cNvPicPr/>
                <p:nvPr/>
              </p:nvPicPr>
              <p:blipFill>
                <a:blip r:embed="rId79"/>
                <a:stretch>
                  <a:fillRect/>
                </a:stretch>
              </p:blipFill>
              <p:spPr>
                <a:xfrm>
                  <a:off x="3891046" y="630443"/>
                  <a:ext cx="547560" cy="541440"/>
                </a:xfrm>
                <a:prstGeom prst="rect">
                  <a:avLst/>
                </a:prstGeom>
              </p:spPr>
            </p:pic>
          </mc:Fallback>
        </mc:AlternateContent>
      </p:grpSp>
      <p:grpSp>
        <p:nvGrpSpPr>
          <p:cNvPr id="359" name="Group 358">
            <a:extLst>
              <a:ext uri="{FF2B5EF4-FFF2-40B4-BE49-F238E27FC236}">
                <a16:creationId xmlns:a16="http://schemas.microsoft.com/office/drawing/2014/main" id="{72567B85-1321-405E-AFBD-5197D80A6AEC}"/>
              </a:ext>
            </a:extLst>
          </p:cNvPr>
          <p:cNvGrpSpPr/>
          <p:nvPr/>
        </p:nvGrpSpPr>
        <p:grpSpPr>
          <a:xfrm>
            <a:off x="6268320" y="341980"/>
            <a:ext cx="3922560" cy="855720"/>
            <a:chOff x="4687366" y="74603"/>
            <a:chExt cx="3922560" cy="855720"/>
          </a:xfrm>
        </p:grpSpPr>
        <mc:AlternateContent xmlns:mc="http://schemas.openxmlformats.org/markup-compatibility/2006" xmlns:p14="http://schemas.microsoft.com/office/powerpoint/2010/main">
          <mc:Choice Requires="p14">
            <p:contentPart p14:bwMode="auto" r:id="rId80">
              <p14:nvContentPartPr>
                <p14:cNvPr id="267" name="Ink 266">
                  <a:extLst>
                    <a:ext uri="{FF2B5EF4-FFF2-40B4-BE49-F238E27FC236}">
                      <a16:creationId xmlns:a16="http://schemas.microsoft.com/office/drawing/2014/main" id="{C8F9507E-69B7-4096-88C7-2DDFF56EE547}"/>
                    </a:ext>
                  </a:extLst>
                </p14:cNvPr>
                <p14:cNvContentPartPr/>
                <p14:nvPr/>
              </p14:nvContentPartPr>
              <p14:xfrm>
                <a:off x="4703206" y="172883"/>
                <a:ext cx="88920" cy="225720"/>
              </p14:xfrm>
            </p:contentPart>
          </mc:Choice>
          <mc:Fallback xmlns="">
            <p:pic>
              <p:nvPicPr>
                <p:cNvPr id="267" name="Ink 266">
                  <a:extLst>
                    <a:ext uri="{FF2B5EF4-FFF2-40B4-BE49-F238E27FC236}">
                      <a16:creationId xmlns:a16="http://schemas.microsoft.com/office/drawing/2014/main" id="{C8F9507E-69B7-4096-88C7-2DDFF56EE547}"/>
                    </a:ext>
                  </a:extLst>
                </p:cNvPr>
                <p:cNvPicPr/>
                <p:nvPr/>
              </p:nvPicPr>
              <p:blipFill>
                <a:blip r:embed="rId81"/>
                <a:stretch>
                  <a:fillRect/>
                </a:stretch>
              </p:blipFill>
              <p:spPr>
                <a:xfrm>
                  <a:off x="4667206" y="137243"/>
                  <a:ext cx="160560" cy="29736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268" name="Ink 267">
                  <a:extLst>
                    <a:ext uri="{FF2B5EF4-FFF2-40B4-BE49-F238E27FC236}">
                      <a16:creationId xmlns:a16="http://schemas.microsoft.com/office/drawing/2014/main" id="{7727EB2D-40FF-4698-B24E-7B3D43ADF7C3}"/>
                    </a:ext>
                  </a:extLst>
                </p14:cNvPr>
                <p14:cNvContentPartPr/>
                <p14:nvPr/>
              </p14:nvContentPartPr>
              <p14:xfrm>
                <a:off x="4795006" y="148403"/>
                <a:ext cx="70920" cy="202320"/>
              </p14:xfrm>
            </p:contentPart>
          </mc:Choice>
          <mc:Fallback xmlns="">
            <p:pic>
              <p:nvPicPr>
                <p:cNvPr id="268" name="Ink 267">
                  <a:extLst>
                    <a:ext uri="{FF2B5EF4-FFF2-40B4-BE49-F238E27FC236}">
                      <a16:creationId xmlns:a16="http://schemas.microsoft.com/office/drawing/2014/main" id="{7727EB2D-40FF-4698-B24E-7B3D43ADF7C3}"/>
                    </a:ext>
                  </a:extLst>
                </p:cNvPr>
                <p:cNvPicPr/>
                <p:nvPr/>
              </p:nvPicPr>
              <p:blipFill>
                <a:blip r:embed="rId83"/>
                <a:stretch>
                  <a:fillRect/>
                </a:stretch>
              </p:blipFill>
              <p:spPr>
                <a:xfrm>
                  <a:off x="4759366" y="112763"/>
                  <a:ext cx="142560" cy="27396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269" name="Ink 268">
                  <a:extLst>
                    <a:ext uri="{FF2B5EF4-FFF2-40B4-BE49-F238E27FC236}">
                      <a16:creationId xmlns:a16="http://schemas.microsoft.com/office/drawing/2014/main" id="{28D31FC9-F656-4680-9944-EF6749F8D135}"/>
                    </a:ext>
                  </a:extLst>
                </p14:cNvPr>
                <p14:cNvContentPartPr/>
                <p14:nvPr/>
              </p14:nvContentPartPr>
              <p14:xfrm>
                <a:off x="4687366" y="263243"/>
                <a:ext cx="207360" cy="45720"/>
              </p14:xfrm>
            </p:contentPart>
          </mc:Choice>
          <mc:Fallback xmlns="">
            <p:pic>
              <p:nvPicPr>
                <p:cNvPr id="269" name="Ink 268">
                  <a:extLst>
                    <a:ext uri="{FF2B5EF4-FFF2-40B4-BE49-F238E27FC236}">
                      <a16:creationId xmlns:a16="http://schemas.microsoft.com/office/drawing/2014/main" id="{28D31FC9-F656-4680-9944-EF6749F8D135}"/>
                    </a:ext>
                  </a:extLst>
                </p:cNvPr>
                <p:cNvPicPr/>
                <p:nvPr/>
              </p:nvPicPr>
              <p:blipFill>
                <a:blip r:embed="rId85"/>
                <a:stretch>
                  <a:fillRect/>
                </a:stretch>
              </p:blipFill>
              <p:spPr>
                <a:xfrm>
                  <a:off x="4651726" y="227603"/>
                  <a:ext cx="279000" cy="11736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270" name="Ink 269">
                  <a:extLst>
                    <a:ext uri="{FF2B5EF4-FFF2-40B4-BE49-F238E27FC236}">
                      <a16:creationId xmlns:a16="http://schemas.microsoft.com/office/drawing/2014/main" id="{4FB3A02E-B8D9-42B3-92CA-C799E952F1F8}"/>
                    </a:ext>
                  </a:extLst>
                </p14:cNvPr>
                <p14:cNvContentPartPr/>
                <p14:nvPr/>
              </p14:nvContentPartPr>
              <p14:xfrm>
                <a:off x="4974286" y="128243"/>
                <a:ext cx="100440" cy="214200"/>
              </p14:xfrm>
            </p:contentPart>
          </mc:Choice>
          <mc:Fallback xmlns="">
            <p:pic>
              <p:nvPicPr>
                <p:cNvPr id="270" name="Ink 269">
                  <a:extLst>
                    <a:ext uri="{FF2B5EF4-FFF2-40B4-BE49-F238E27FC236}">
                      <a16:creationId xmlns:a16="http://schemas.microsoft.com/office/drawing/2014/main" id="{4FB3A02E-B8D9-42B3-92CA-C799E952F1F8}"/>
                    </a:ext>
                  </a:extLst>
                </p:cNvPr>
                <p:cNvPicPr/>
                <p:nvPr/>
              </p:nvPicPr>
              <p:blipFill>
                <a:blip r:embed="rId87"/>
                <a:stretch>
                  <a:fillRect/>
                </a:stretch>
              </p:blipFill>
              <p:spPr>
                <a:xfrm>
                  <a:off x="4938646" y="92243"/>
                  <a:ext cx="172080" cy="28584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271" name="Ink 270">
                  <a:extLst>
                    <a:ext uri="{FF2B5EF4-FFF2-40B4-BE49-F238E27FC236}">
                      <a16:creationId xmlns:a16="http://schemas.microsoft.com/office/drawing/2014/main" id="{6D8AE4D0-968A-4EE2-BD84-E0608B2CBA2F}"/>
                    </a:ext>
                  </a:extLst>
                </p14:cNvPr>
                <p14:cNvContentPartPr/>
                <p14:nvPr/>
              </p14:nvContentPartPr>
              <p14:xfrm>
                <a:off x="5134846" y="146243"/>
                <a:ext cx="148680" cy="17280"/>
              </p14:xfrm>
            </p:contentPart>
          </mc:Choice>
          <mc:Fallback xmlns="">
            <p:pic>
              <p:nvPicPr>
                <p:cNvPr id="271" name="Ink 270">
                  <a:extLst>
                    <a:ext uri="{FF2B5EF4-FFF2-40B4-BE49-F238E27FC236}">
                      <a16:creationId xmlns:a16="http://schemas.microsoft.com/office/drawing/2014/main" id="{6D8AE4D0-968A-4EE2-BD84-E0608B2CBA2F}"/>
                    </a:ext>
                  </a:extLst>
                </p:cNvPr>
                <p:cNvPicPr/>
                <p:nvPr/>
              </p:nvPicPr>
              <p:blipFill>
                <a:blip r:embed="rId89"/>
                <a:stretch>
                  <a:fillRect/>
                </a:stretch>
              </p:blipFill>
              <p:spPr>
                <a:xfrm>
                  <a:off x="5099206" y="110243"/>
                  <a:ext cx="220320" cy="8892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272" name="Ink 271">
                  <a:extLst>
                    <a:ext uri="{FF2B5EF4-FFF2-40B4-BE49-F238E27FC236}">
                      <a16:creationId xmlns:a16="http://schemas.microsoft.com/office/drawing/2014/main" id="{4487C0B5-EFDD-41CE-9DD3-4CA786A4110D}"/>
                    </a:ext>
                  </a:extLst>
                </p14:cNvPr>
                <p14:cNvContentPartPr/>
                <p14:nvPr/>
              </p14:nvContentPartPr>
              <p14:xfrm>
                <a:off x="5221966" y="157763"/>
                <a:ext cx="15120" cy="204480"/>
              </p14:xfrm>
            </p:contentPart>
          </mc:Choice>
          <mc:Fallback xmlns="">
            <p:pic>
              <p:nvPicPr>
                <p:cNvPr id="272" name="Ink 271">
                  <a:extLst>
                    <a:ext uri="{FF2B5EF4-FFF2-40B4-BE49-F238E27FC236}">
                      <a16:creationId xmlns:a16="http://schemas.microsoft.com/office/drawing/2014/main" id="{4487C0B5-EFDD-41CE-9DD3-4CA786A4110D}"/>
                    </a:ext>
                  </a:extLst>
                </p:cNvPr>
                <p:cNvPicPr/>
                <p:nvPr/>
              </p:nvPicPr>
              <p:blipFill>
                <a:blip r:embed="rId91"/>
                <a:stretch>
                  <a:fillRect/>
                </a:stretch>
              </p:blipFill>
              <p:spPr>
                <a:xfrm>
                  <a:off x="5185966" y="121763"/>
                  <a:ext cx="86760" cy="27612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273" name="Ink 272">
                  <a:extLst>
                    <a:ext uri="{FF2B5EF4-FFF2-40B4-BE49-F238E27FC236}">
                      <a16:creationId xmlns:a16="http://schemas.microsoft.com/office/drawing/2014/main" id="{BAB19EFA-4758-4A2D-878F-F6C23F1CB054}"/>
                    </a:ext>
                  </a:extLst>
                </p14:cNvPr>
                <p14:cNvContentPartPr/>
                <p14:nvPr/>
              </p14:nvContentPartPr>
              <p14:xfrm>
                <a:off x="5343286" y="148403"/>
                <a:ext cx="221400" cy="233640"/>
              </p14:xfrm>
            </p:contentPart>
          </mc:Choice>
          <mc:Fallback xmlns="">
            <p:pic>
              <p:nvPicPr>
                <p:cNvPr id="273" name="Ink 272">
                  <a:extLst>
                    <a:ext uri="{FF2B5EF4-FFF2-40B4-BE49-F238E27FC236}">
                      <a16:creationId xmlns:a16="http://schemas.microsoft.com/office/drawing/2014/main" id="{BAB19EFA-4758-4A2D-878F-F6C23F1CB054}"/>
                    </a:ext>
                  </a:extLst>
                </p:cNvPr>
                <p:cNvPicPr/>
                <p:nvPr/>
              </p:nvPicPr>
              <p:blipFill>
                <a:blip r:embed="rId93"/>
                <a:stretch>
                  <a:fillRect/>
                </a:stretch>
              </p:blipFill>
              <p:spPr>
                <a:xfrm>
                  <a:off x="5307286" y="112403"/>
                  <a:ext cx="293040" cy="30528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274" name="Ink 273">
                  <a:extLst>
                    <a:ext uri="{FF2B5EF4-FFF2-40B4-BE49-F238E27FC236}">
                      <a16:creationId xmlns:a16="http://schemas.microsoft.com/office/drawing/2014/main" id="{F4FEA5C7-F8A8-4C93-B6C4-400016D42E09}"/>
                    </a:ext>
                  </a:extLst>
                </p14:cNvPr>
                <p14:cNvContentPartPr/>
                <p14:nvPr/>
              </p14:nvContentPartPr>
              <p14:xfrm>
                <a:off x="5780686" y="173963"/>
                <a:ext cx="104040" cy="224280"/>
              </p14:xfrm>
            </p:contentPart>
          </mc:Choice>
          <mc:Fallback xmlns="">
            <p:pic>
              <p:nvPicPr>
                <p:cNvPr id="274" name="Ink 273">
                  <a:extLst>
                    <a:ext uri="{FF2B5EF4-FFF2-40B4-BE49-F238E27FC236}">
                      <a16:creationId xmlns:a16="http://schemas.microsoft.com/office/drawing/2014/main" id="{F4FEA5C7-F8A8-4C93-B6C4-400016D42E09}"/>
                    </a:ext>
                  </a:extLst>
                </p:cNvPr>
                <p:cNvPicPr/>
                <p:nvPr/>
              </p:nvPicPr>
              <p:blipFill>
                <a:blip r:embed="rId95"/>
                <a:stretch>
                  <a:fillRect/>
                </a:stretch>
              </p:blipFill>
              <p:spPr>
                <a:xfrm>
                  <a:off x="5745046" y="138323"/>
                  <a:ext cx="175680" cy="29592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275" name="Ink 274">
                  <a:extLst>
                    <a:ext uri="{FF2B5EF4-FFF2-40B4-BE49-F238E27FC236}">
                      <a16:creationId xmlns:a16="http://schemas.microsoft.com/office/drawing/2014/main" id="{87107DF6-CA36-463B-AB83-972C7179CEB8}"/>
                    </a:ext>
                  </a:extLst>
                </p14:cNvPr>
                <p14:cNvContentPartPr/>
                <p14:nvPr/>
              </p14:nvContentPartPr>
              <p14:xfrm>
                <a:off x="5806966" y="127163"/>
                <a:ext cx="158760" cy="29160"/>
              </p14:xfrm>
            </p:contentPart>
          </mc:Choice>
          <mc:Fallback xmlns="">
            <p:pic>
              <p:nvPicPr>
                <p:cNvPr id="275" name="Ink 274">
                  <a:extLst>
                    <a:ext uri="{FF2B5EF4-FFF2-40B4-BE49-F238E27FC236}">
                      <a16:creationId xmlns:a16="http://schemas.microsoft.com/office/drawing/2014/main" id="{87107DF6-CA36-463B-AB83-972C7179CEB8}"/>
                    </a:ext>
                  </a:extLst>
                </p:cNvPr>
                <p:cNvPicPr/>
                <p:nvPr/>
              </p:nvPicPr>
              <p:blipFill>
                <a:blip r:embed="rId97"/>
                <a:stretch>
                  <a:fillRect/>
                </a:stretch>
              </p:blipFill>
              <p:spPr>
                <a:xfrm>
                  <a:off x="5770966" y="91163"/>
                  <a:ext cx="230400" cy="10080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276" name="Ink 275">
                  <a:extLst>
                    <a:ext uri="{FF2B5EF4-FFF2-40B4-BE49-F238E27FC236}">
                      <a16:creationId xmlns:a16="http://schemas.microsoft.com/office/drawing/2014/main" id="{75307245-B359-45D8-852B-FDF465CE7ECC}"/>
                    </a:ext>
                  </a:extLst>
                </p14:cNvPr>
                <p14:cNvContentPartPr/>
                <p14:nvPr/>
              </p14:nvContentPartPr>
              <p14:xfrm>
                <a:off x="5953486" y="163883"/>
                <a:ext cx="139680" cy="186120"/>
              </p14:xfrm>
            </p:contentPart>
          </mc:Choice>
          <mc:Fallback xmlns="">
            <p:pic>
              <p:nvPicPr>
                <p:cNvPr id="276" name="Ink 275">
                  <a:extLst>
                    <a:ext uri="{FF2B5EF4-FFF2-40B4-BE49-F238E27FC236}">
                      <a16:creationId xmlns:a16="http://schemas.microsoft.com/office/drawing/2014/main" id="{75307245-B359-45D8-852B-FDF465CE7ECC}"/>
                    </a:ext>
                  </a:extLst>
                </p:cNvPr>
                <p:cNvPicPr/>
                <p:nvPr/>
              </p:nvPicPr>
              <p:blipFill>
                <a:blip r:embed="rId99"/>
                <a:stretch>
                  <a:fillRect/>
                </a:stretch>
              </p:blipFill>
              <p:spPr>
                <a:xfrm>
                  <a:off x="5917486" y="127883"/>
                  <a:ext cx="211320" cy="25776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277" name="Ink 276">
                  <a:extLst>
                    <a:ext uri="{FF2B5EF4-FFF2-40B4-BE49-F238E27FC236}">
                      <a16:creationId xmlns:a16="http://schemas.microsoft.com/office/drawing/2014/main" id="{755817CF-7465-4751-AA34-54B077A8BC5C}"/>
                    </a:ext>
                  </a:extLst>
                </p14:cNvPr>
                <p14:cNvContentPartPr/>
                <p14:nvPr/>
              </p14:nvContentPartPr>
              <p14:xfrm>
                <a:off x="6150046" y="92243"/>
                <a:ext cx="75960" cy="299520"/>
              </p14:xfrm>
            </p:contentPart>
          </mc:Choice>
          <mc:Fallback xmlns="">
            <p:pic>
              <p:nvPicPr>
                <p:cNvPr id="277" name="Ink 276">
                  <a:extLst>
                    <a:ext uri="{FF2B5EF4-FFF2-40B4-BE49-F238E27FC236}">
                      <a16:creationId xmlns:a16="http://schemas.microsoft.com/office/drawing/2014/main" id="{755817CF-7465-4751-AA34-54B077A8BC5C}"/>
                    </a:ext>
                  </a:extLst>
                </p:cNvPr>
                <p:cNvPicPr/>
                <p:nvPr/>
              </p:nvPicPr>
              <p:blipFill>
                <a:blip r:embed="rId101"/>
                <a:stretch>
                  <a:fillRect/>
                </a:stretch>
              </p:blipFill>
              <p:spPr>
                <a:xfrm>
                  <a:off x="6114406" y="56243"/>
                  <a:ext cx="147600" cy="37116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278" name="Ink 277">
                  <a:extLst>
                    <a:ext uri="{FF2B5EF4-FFF2-40B4-BE49-F238E27FC236}">
                      <a16:creationId xmlns:a16="http://schemas.microsoft.com/office/drawing/2014/main" id="{14C43085-4E5F-4664-AF03-4D020DF9A72C}"/>
                    </a:ext>
                  </a:extLst>
                </p14:cNvPr>
                <p14:cNvContentPartPr/>
                <p14:nvPr/>
              </p14:nvContentPartPr>
              <p14:xfrm>
                <a:off x="6123046" y="108083"/>
                <a:ext cx="41040" cy="36720"/>
              </p14:xfrm>
            </p:contentPart>
          </mc:Choice>
          <mc:Fallback xmlns="">
            <p:pic>
              <p:nvPicPr>
                <p:cNvPr id="278" name="Ink 277">
                  <a:extLst>
                    <a:ext uri="{FF2B5EF4-FFF2-40B4-BE49-F238E27FC236}">
                      <a16:creationId xmlns:a16="http://schemas.microsoft.com/office/drawing/2014/main" id="{14C43085-4E5F-4664-AF03-4D020DF9A72C}"/>
                    </a:ext>
                  </a:extLst>
                </p:cNvPr>
                <p:cNvPicPr/>
                <p:nvPr/>
              </p:nvPicPr>
              <p:blipFill>
                <a:blip r:embed="rId103"/>
                <a:stretch>
                  <a:fillRect/>
                </a:stretch>
              </p:blipFill>
              <p:spPr>
                <a:xfrm>
                  <a:off x="6087046" y="72083"/>
                  <a:ext cx="112680" cy="10836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279" name="Ink 278">
                  <a:extLst>
                    <a:ext uri="{FF2B5EF4-FFF2-40B4-BE49-F238E27FC236}">
                      <a16:creationId xmlns:a16="http://schemas.microsoft.com/office/drawing/2014/main" id="{DB2832A4-3EFF-4694-A6FC-585C9648D987}"/>
                    </a:ext>
                  </a:extLst>
                </p14:cNvPr>
                <p14:cNvContentPartPr/>
                <p14:nvPr/>
              </p14:nvContentPartPr>
              <p14:xfrm>
                <a:off x="6261646" y="288443"/>
                <a:ext cx="6480" cy="13680"/>
              </p14:xfrm>
            </p:contentPart>
          </mc:Choice>
          <mc:Fallback xmlns="">
            <p:pic>
              <p:nvPicPr>
                <p:cNvPr id="279" name="Ink 278">
                  <a:extLst>
                    <a:ext uri="{FF2B5EF4-FFF2-40B4-BE49-F238E27FC236}">
                      <a16:creationId xmlns:a16="http://schemas.microsoft.com/office/drawing/2014/main" id="{DB2832A4-3EFF-4694-A6FC-585C9648D987}"/>
                    </a:ext>
                  </a:extLst>
                </p:cNvPr>
                <p:cNvPicPr/>
                <p:nvPr/>
              </p:nvPicPr>
              <p:blipFill>
                <a:blip r:embed="rId105"/>
                <a:stretch>
                  <a:fillRect/>
                </a:stretch>
              </p:blipFill>
              <p:spPr>
                <a:xfrm>
                  <a:off x="6226006" y="252443"/>
                  <a:ext cx="78120" cy="8532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282" name="Ink 281">
                  <a:extLst>
                    <a:ext uri="{FF2B5EF4-FFF2-40B4-BE49-F238E27FC236}">
                      <a16:creationId xmlns:a16="http://schemas.microsoft.com/office/drawing/2014/main" id="{9229CE9D-8671-4056-8008-2DBFB242A6FD}"/>
                    </a:ext>
                  </a:extLst>
                </p14:cNvPr>
                <p14:cNvContentPartPr/>
                <p14:nvPr/>
              </p14:nvContentPartPr>
              <p14:xfrm>
                <a:off x="6484486" y="84683"/>
                <a:ext cx="24480" cy="285120"/>
              </p14:xfrm>
            </p:contentPart>
          </mc:Choice>
          <mc:Fallback xmlns="">
            <p:pic>
              <p:nvPicPr>
                <p:cNvPr id="282" name="Ink 281">
                  <a:extLst>
                    <a:ext uri="{FF2B5EF4-FFF2-40B4-BE49-F238E27FC236}">
                      <a16:creationId xmlns:a16="http://schemas.microsoft.com/office/drawing/2014/main" id="{9229CE9D-8671-4056-8008-2DBFB242A6FD}"/>
                    </a:ext>
                  </a:extLst>
                </p:cNvPr>
                <p:cNvPicPr/>
                <p:nvPr/>
              </p:nvPicPr>
              <p:blipFill>
                <a:blip r:embed="rId107"/>
                <a:stretch>
                  <a:fillRect/>
                </a:stretch>
              </p:blipFill>
              <p:spPr>
                <a:xfrm>
                  <a:off x="6448846" y="49043"/>
                  <a:ext cx="96120" cy="35676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283" name="Ink 282">
                  <a:extLst>
                    <a:ext uri="{FF2B5EF4-FFF2-40B4-BE49-F238E27FC236}">
                      <a16:creationId xmlns:a16="http://schemas.microsoft.com/office/drawing/2014/main" id="{8E154392-477C-44CE-BBA9-823FD487D64C}"/>
                    </a:ext>
                  </a:extLst>
                </p14:cNvPr>
                <p14:cNvContentPartPr/>
                <p14:nvPr/>
              </p14:nvContentPartPr>
              <p14:xfrm>
                <a:off x="6373966" y="222923"/>
                <a:ext cx="191160" cy="50040"/>
              </p14:xfrm>
            </p:contentPart>
          </mc:Choice>
          <mc:Fallback xmlns="">
            <p:pic>
              <p:nvPicPr>
                <p:cNvPr id="283" name="Ink 282">
                  <a:extLst>
                    <a:ext uri="{FF2B5EF4-FFF2-40B4-BE49-F238E27FC236}">
                      <a16:creationId xmlns:a16="http://schemas.microsoft.com/office/drawing/2014/main" id="{8E154392-477C-44CE-BBA9-823FD487D64C}"/>
                    </a:ext>
                  </a:extLst>
                </p:cNvPr>
                <p:cNvPicPr/>
                <p:nvPr/>
              </p:nvPicPr>
              <p:blipFill>
                <a:blip r:embed="rId109"/>
                <a:stretch>
                  <a:fillRect/>
                </a:stretch>
              </p:blipFill>
              <p:spPr>
                <a:xfrm>
                  <a:off x="6338326" y="187283"/>
                  <a:ext cx="262800" cy="12168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284" name="Ink 283">
                  <a:extLst>
                    <a:ext uri="{FF2B5EF4-FFF2-40B4-BE49-F238E27FC236}">
                      <a16:creationId xmlns:a16="http://schemas.microsoft.com/office/drawing/2014/main" id="{1F620613-56B2-4C8F-AD7F-170EB96C273D}"/>
                    </a:ext>
                  </a:extLst>
                </p14:cNvPr>
                <p14:cNvContentPartPr/>
                <p14:nvPr/>
              </p14:nvContentPartPr>
              <p14:xfrm>
                <a:off x="6596446" y="169283"/>
                <a:ext cx="80640" cy="153720"/>
              </p14:xfrm>
            </p:contentPart>
          </mc:Choice>
          <mc:Fallback xmlns="">
            <p:pic>
              <p:nvPicPr>
                <p:cNvPr id="284" name="Ink 283">
                  <a:extLst>
                    <a:ext uri="{FF2B5EF4-FFF2-40B4-BE49-F238E27FC236}">
                      <a16:creationId xmlns:a16="http://schemas.microsoft.com/office/drawing/2014/main" id="{1F620613-56B2-4C8F-AD7F-170EB96C273D}"/>
                    </a:ext>
                  </a:extLst>
                </p:cNvPr>
                <p:cNvPicPr/>
                <p:nvPr/>
              </p:nvPicPr>
              <p:blipFill>
                <a:blip r:embed="rId111"/>
                <a:stretch>
                  <a:fillRect/>
                </a:stretch>
              </p:blipFill>
              <p:spPr>
                <a:xfrm>
                  <a:off x="6560806" y="133283"/>
                  <a:ext cx="152280" cy="22536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285" name="Ink 284">
                  <a:extLst>
                    <a:ext uri="{FF2B5EF4-FFF2-40B4-BE49-F238E27FC236}">
                      <a16:creationId xmlns:a16="http://schemas.microsoft.com/office/drawing/2014/main" id="{42B80E1E-BF79-4DE4-9BBD-D653A2800E5E}"/>
                    </a:ext>
                  </a:extLst>
                </p14:cNvPr>
                <p14:cNvContentPartPr/>
                <p14:nvPr/>
              </p14:nvContentPartPr>
              <p14:xfrm>
                <a:off x="6721726" y="103763"/>
                <a:ext cx="270360" cy="334080"/>
              </p14:xfrm>
            </p:contentPart>
          </mc:Choice>
          <mc:Fallback xmlns="">
            <p:pic>
              <p:nvPicPr>
                <p:cNvPr id="285" name="Ink 284">
                  <a:extLst>
                    <a:ext uri="{FF2B5EF4-FFF2-40B4-BE49-F238E27FC236}">
                      <a16:creationId xmlns:a16="http://schemas.microsoft.com/office/drawing/2014/main" id="{42B80E1E-BF79-4DE4-9BBD-D653A2800E5E}"/>
                    </a:ext>
                  </a:extLst>
                </p:cNvPr>
                <p:cNvPicPr/>
                <p:nvPr/>
              </p:nvPicPr>
              <p:blipFill>
                <a:blip r:embed="rId113"/>
                <a:stretch>
                  <a:fillRect/>
                </a:stretch>
              </p:blipFill>
              <p:spPr>
                <a:xfrm>
                  <a:off x="6686086" y="67763"/>
                  <a:ext cx="342000" cy="40572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286" name="Ink 285">
                  <a:extLst>
                    <a:ext uri="{FF2B5EF4-FFF2-40B4-BE49-F238E27FC236}">
                      <a16:creationId xmlns:a16="http://schemas.microsoft.com/office/drawing/2014/main" id="{8889FBC3-0F34-4480-BDC6-968B52042E0B}"/>
                    </a:ext>
                  </a:extLst>
                </p14:cNvPr>
                <p14:cNvContentPartPr/>
                <p14:nvPr/>
              </p14:nvContentPartPr>
              <p14:xfrm>
                <a:off x="6949966" y="179363"/>
                <a:ext cx="107640" cy="122760"/>
              </p14:xfrm>
            </p:contentPart>
          </mc:Choice>
          <mc:Fallback xmlns="">
            <p:pic>
              <p:nvPicPr>
                <p:cNvPr id="286" name="Ink 285">
                  <a:extLst>
                    <a:ext uri="{FF2B5EF4-FFF2-40B4-BE49-F238E27FC236}">
                      <a16:creationId xmlns:a16="http://schemas.microsoft.com/office/drawing/2014/main" id="{8889FBC3-0F34-4480-BDC6-968B52042E0B}"/>
                    </a:ext>
                  </a:extLst>
                </p:cNvPr>
                <p:cNvPicPr/>
                <p:nvPr/>
              </p:nvPicPr>
              <p:blipFill>
                <a:blip r:embed="rId115"/>
                <a:stretch>
                  <a:fillRect/>
                </a:stretch>
              </p:blipFill>
              <p:spPr>
                <a:xfrm>
                  <a:off x="6913966" y="143363"/>
                  <a:ext cx="179280" cy="19440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288" name="Ink 287">
                  <a:extLst>
                    <a:ext uri="{FF2B5EF4-FFF2-40B4-BE49-F238E27FC236}">
                      <a16:creationId xmlns:a16="http://schemas.microsoft.com/office/drawing/2014/main" id="{E52A7C5B-FB2D-4115-B0D0-3B9B845F9E7C}"/>
                    </a:ext>
                  </a:extLst>
                </p14:cNvPr>
                <p14:cNvContentPartPr/>
                <p14:nvPr/>
              </p14:nvContentPartPr>
              <p14:xfrm>
                <a:off x="7254526" y="100523"/>
                <a:ext cx="28080" cy="235800"/>
              </p14:xfrm>
            </p:contentPart>
          </mc:Choice>
          <mc:Fallback xmlns="">
            <p:pic>
              <p:nvPicPr>
                <p:cNvPr id="288" name="Ink 287">
                  <a:extLst>
                    <a:ext uri="{FF2B5EF4-FFF2-40B4-BE49-F238E27FC236}">
                      <a16:creationId xmlns:a16="http://schemas.microsoft.com/office/drawing/2014/main" id="{E52A7C5B-FB2D-4115-B0D0-3B9B845F9E7C}"/>
                    </a:ext>
                  </a:extLst>
                </p:cNvPr>
                <p:cNvPicPr/>
                <p:nvPr/>
              </p:nvPicPr>
              <p:blipFill>
                <a:blip r:embed="rId117"/>
                <a:stretch>
                  <a:fillRect/>
                </a:stretch>
              </p:blipFill>
              <p:spPr>
                <a:xfrm>
                  <a:off x="7218526" y="64883"/>
                  <a:ext cx="99720" cy="30744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289" name="Ink 288">
                  <a:extLst>
                    <a:ext uri="{FF2B5EF4-FFF2-40B4-BE49-F238E27FC236}">
                      <a16:creationId xmlns:a16="http://schemas.microsoft.com/office/drawing/2014/main" id="{859F46DA-BF95-434B-A24B-CDDD3F01F8C8}"/>
                    </a:ext>
                  </a:extLst>
                </p14:cNvPr>
                <p14:cNvContentPartPr/>
                <p14:nvPr/>
              </p14:nvContentPartPr>
              <p14:xfrm>
                <a:off x="7170286" y="218603"/>
                <a:ext cx="265680" cy="118800"/>
              </p14:xfrm>
            </p:contentPart>
          </mc:Choice>
          <mc:Fallback xmlns="">
            <p:pic>
              <p:nvPicPr>
                <p:cNvPr id="289" name="Ink 288">
                  <a:extLst>
                    <a:ext uri="{FF2B5EF4-FFF2-40B4-BE49-F238E27FC236}">
                      <a16:creationId xmlns:a16="http://schemas.microsoft.com/office/drawing/2014/main" id="{859F46DA-BF95-434B-A24B-CDDD3F01F8C8}"/>
                    </a:ext>
                  </a:extLst>
                </p:cNvPr>
                <p:cNvPicPr/>
                <p:nvPr/>
              </p:nvPicPr>
              <p:blipFill>
                <a:blip r:embed="rId119"/>
                <a:stretch>
                  <a:fillRect/>
                </a:stretch>
              </p:blipFill>
              <p:spPr>
                <a:xfrm>
                  <a:off x="7134646" y="182603"/>
                  <a:ext cx="337320" cy="19044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290" name="Ink 289">
                  <a:extLst>
                    <a:ext uri="{FF2B5EF4-FFF2-40B4-BE49-F238E27FC236}">
                      <a16:creationId xmlns:a16="http://schemas.microsoft.com/office/drawing/2014/main" id="{80243807-FBF5-4541-8D7A-DCCEBB05A117}"/>
                    </a:ext>
                  </a:extLst>
                </p14:cNvPr>
                <p14:cNvContentPartPr/>
                <p14:nvPr/>
              </p14:nvContentPartPr>
              <p14:xfrm>
                <a:off x="7684726" y="144443"/>
                <a:ext cx="32040" cy="210600"/>
              </p14:xfrm>
            </p:contentPart>
          </mc:Choice>
          <mc:Fallback xmlns="">
            <p:pic>
              <p:nvPicPr>
                <p:cNvPr id="290" name="Ink 289">
                  <a:extLst>
                    <a:ext uri="{FF2B5EF4-FFF2-40B4-BE49-F238E27FC236}">
                      <a16:creationId xmlns:a16="http://schemas.microsoft.com/office/drawing/2014/main" id="{80243807-FBF5-4541-8D7A-DCCEBB05A117}"/>
                    </a:ext>
                  </a:extLst>
                </p:cNvPr>
                <p:cNvPicPr/>
                <p:nvPr/>
              </p:nvPicPr>
              <p:blipFill>
                <a:blip r:embed="rId121"/>
                <a:stretch>
                  <a:fillRect/>
                </a:stretch>
              </p:blipFill>
              <p:spPr>
                <a:xfrm>
                  <a:off x="7649086" y="108803"/>
                  <a:ext cx="103680" cy="28224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291" name="Ink 290">
                  <a:extLst>
                    <a:ext uri="{FF2B5EF4-FFF2-40B4-BE49-F238E27FC236}">
                      <a16:creationId xmlns:a16="http://schemas.microsoft.com/office/drawing/2014/main" id="{AC0856A8-5928-49DC-AAEF-45FAC2358583}"/>
                    </a:ext>
                  </a:extLst>
                </p14:cNvPr>
                <p14:cNvContentPartPr/>
                <p14:nvPr/>
              </p14:nvContentPartPr>
              <p14:xfrm>
                <a:off x="7562326" y="132923"/>
                <a:ext cx="275040" cy="63000"/>
              </p14:xfrm>
            </p:contentPart>
          </mc:Choice>
          <mc:Fallback xmlns="">
            <p:pic>
              <p:nvPicPr>
                <p:cNvPr id="291" name="Ink 290">
                  <a:extLst>
                    <a:ext uri="{FF2B5EF4-FFF2-40B4-BE49-F238E27FC236}">
                      <a16:creationId xmlns:a16="http://schemas.microsoft.com/office/drawing/2014/main" id="{AC0856A8-5928-49DC-AAEF-45FAC2358583}"/>
                    </a:ext>
                  </a:extLst>
                </p:cNvPr>
                <p:cNvPicPr/>
                <p:nvPr/>
              </p:nvPicPr>
              <p:blipFill>
                <a:blip r:embed="rId123"/>
                <a:stretch>
                  <a:fillRect/>
                </a:stretch>
              </p:blipFill>
              <p:spPr>
                <a:xfrm>
                  <a:off x="7526326" y="97283"/>
                  <a:ext cx="346680" cy="13464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292" name="Ink 291">
                  <a:extLst>
                    <a:ext uri="{FF2B5EF4-FFF2-40B4-BE49-F238E27FC236}">
                      <a16:creationId xmlns:a16="http://schemas.microsoft.com/office/drawing/2014/main" id="{3A10FC30-CA3E-4D87-A078-D161DE0D7A0D}"/>
                    </a:ext>
                  </a:extLst>
                </p14:cNvPr>
                <p14:cNvContentPartPr/>
                <p14:nvPr/>
              </p14:nvContentPartPr>
              <p14:xfrm>
                <a:off x="7876246" y="144083"/>
                <a:ext cx="54000" cy="181440"/>
              </p14:xfrm>
            </p:contentPart>
          </mc:Choice>
          <mc:Fallback xmlns="">
            <p:pic>
              <p:nvPicPr>
                <p:cNvPr id="292" name="Ink 291">
                  <a:extLst>
                    <a:ext uri="{FF2B5EF4-FFF2-40B4-BE49-F238E27FC236}">
                      <a16:creationId xmlns:a16="http://schemas.microsoft.com/office/drawing/2014/main" id="{3A10FC30-CA3E-4D87-A078-D161DE0D7A0D}"/>
                    </a:ext>
                  </a:extLst>
                </p:cNvPr>
                <p:cNvPicPr/>
                <p:nvPr/>
              </p:nvPicPr>
              <p:blipFill>
                <a:blip r:embed="rId125"/>
                <a:stretch>
                  <a:fillRect/>
                </a:stretch>
              </p:blipFill>
              <p:spPr>
                <a:xfrm>
                  <a:off x="7840606" y="108443"/>
                  <a:ext cx="125640" cy="253080"/>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293" name="Ink 292">
                  <a:extLst>
                    <a:ext uri="{FF2B5EF4-FFF2-40B4-BE49-F238E27FC236}">
                      <a16:creationId xmlns:a16="http://schemas.microsoft.com/office/drawing/2014/main" id="{BAA0666B-D97A-4524-A092-8E1F8E37EBA9}"/>
                    </a:ext>
                  </a:extLst>
                </p14:cNvPr>
                <p14:cNvContentPartPr/>
                <p14:nvPr/>
              </p14:nvContentPartPr>
              <p14:xfrm>
                <a:off x="7894246" y="120323"/>
                <a:ext cx="104400" cy="218520"/>
              </p14:xfrm>
            </p:contentPart>
          </mc:Choice>
          <mc:Fallback xmlns="">
            <p:pic>
              <p:nvPicPr>
                <p:cNvPr id="293" name="Ink 292">
                  <a:extLst>
                    <a:ext uri="{FF2B5EF4-FFF2-40B4-BE49-F238E27FC236}">
                      <a16:creationId xmlns:a16="http://schemas.microsoft.com/office/drawing/2014/main" id="{BAA0666B-D97A-4524-A092-8E1F8E37EBA9}"/>
                    </a:ext>
                  </a:extLst>
                </p:cNvPr>
                <p:cNvPicPr/>
                <p:nvPr/>
              </p:nvPicPr>
              <p:blipFill>
                <a:blip r:embed="rId127"/>
                <a:stretch>
                  <a:fillRect/>
                </a:stretch>
              </p:blipFill>
              <p:spPr>
                <a:xfrm>
                  <a:off x="7858246" y="84683"/>
                  <a:ext cx="176040" cy="290160"/>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294" name="Ink 293">
                  <a:extLst>
                    <a:ext uri="{FF2B5EF4-FFF2-40B4-BE49-F238E27FC236}">
                      <a16:creationId xmlns:a16="http://schemas.microsoft.com/office/drawing/2014/main" id="{3854813B-6A8B-410C-AF58-BE3E6D876864}"/>
                    </a:ext>
                  </a:extLst>
                </p14:cNvPr>
                <p14:cNvContentPartPr/>
                <p14:nvPr/>
              </p14:nvContentPartPr>
              <p14:xfrm>
                <a:off x="8037886" y="99803"/>
                <a:ext cx="60120" cy="285120"/>
              </p14:xfrm>
            </p:contentPart>
          </mc:Choice>
          <mc:Fallback xmlns="">
            <p:pic>
              <p:nvPicPr>
                <p:cNvPr id="294" name="Ink 293">
                  <a:extLst>
                    <a:ext uri="{FF2B5EF4-FFF2-40B4-BE49-F238E27FC236}">
                      <a16:creationId xmlns:a16="http://schemas.microsoft.com/office/drawing/2014/main" id="{3854813B-6A8B-410C-AF58-BE3E6D876864}"/>
                    </a:ext>
                  </a:extLst>
                </p:cNvPr>
                <p:cNvPicPr/>
                <p:nvPr/>
              </p:nvPicPr>
              <p:blipFill>
                <a:blip r:embed="rId129"/>
                <a:stretch>
                  <a:fillRect/>
                </a:stretch>
              </p:blipFill>
              <p:spPr>
                <a:xfrm>
                  <a:off x="8001886" y="63803"/>
                  <a:ext cx="131760" cy="356760"/>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295" name="Ink 294">
                  <a:extLst>
                    <a:ext uri="{FF2B5EF4-FFF2-40B4-BE49-F238E27FC236}">
                      <a16:creationId xmlns:a16="http://schemas.microsoft.com/office/drawing/2014/main" id="{F8A1979D-FCB3-4C45-B528-7CD315B4519D}"/>
                    </a:ext>
                  </a:extLst>
                </p14:cNvPr>
                <p14:cNvContentPartPr/>
                <p14:nvPr/>
              </p14:nvContentPartPr>
              <p14:xfrm>
                <a:off x="8057686" y="116723"/>
                <a:ext cx="122400" cy="130320"/>
              </p14:xfrm>
            </p:contentPart>
          </mc:Choice>
          <mc:Fallback xmlns="">
            <p:pic>
              <p:nvPicPr>
                <p:cNvPr id="295" name="Ink 294">
                  <a:extLst>
                    <a:ext uri="{FF2B5EF4-FFF2-40B4-BE49-F238E27FC236}">
                      <a16:creationId xmlns:a16="http://schemas.microsoft.com/office/drawing/2014/main" id="{F8A1979D-FCB3-4C45-B528-7CD315B4519D}"/>
                    </a:ext>
                  </a:extLst>
                </p:cNvPr>
                <p:cNvPicPr/>
                <p:nvPr/>
              </p:nvPicPr>
              <p:blipFill>
                <a:blip r:embed="rId131"/>
                <a:stretch>
                  <a:fillRect/>
                </a:stretch>
              </p:blipFill>
              <p:spPr>
                <a:xfrm>
                  <a:off x="8021686" y="81083"/>
                  <a:ext cx="194040" cy="201960"/>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316" name="Ink 315">
                  <a:extLst>
                    <a:ext uri="{FF2B5EF4-FFF2-40B4-BE49-F238E27FC236}">
                      <a16:creationId xmlns:a16="http://schemas.microsoft.com/office/drawing/2014/main" id="{2D7A411F-B684-41DE-BB09-1C6A2826CA5F}"/>
                    </a:ext>
                  </a:extLst>
                </p14:cNvPr>
                <p14:cNvContentPartPr/>
                <p14:nvPr/>
              </p14:nvContentPartPr>
              <p14:xfrm>
                <a:off x="8212486" y="152723"/>
                <a:ext cx="107640" cy="223200"/>
              </p14:xfrm>
            </p:contentPart>
          </mc:Choice>
          <mc:Fallback xmlns="">
            <p:pic>
              <p:nvPicPr>
                <p:cNvPr id="316" name="Ink 315">
                  <a:extLst>
                    <a:ext uri="{FF2B5EF4-FFF2-40B4-BE49-F238E27FC236}">
                      <a16:creationId xmlns:a16="http://schemas.microsoft.com/office/drawing/2014/main" id="{2D7A411F-B684-41DE-BB09-1C6A2826CA5F}"/>
                    </a:ext>
                  </a:extLst>
                </p:cNvPr>
                <p:cNvPicPr/>
                <p:nvPr/>
              </p:nvPicPr>
              <p:blipFill>
                <a:blip r:embed="rId133"/>
                <a:stretch>
                  <a:fillRect/>
                </a:stretch>
              </p:blipFill>
              <p:spPr>
                <a:xfrm>
                  <a:off x="8176846" y="117083"/>
                  <a:ext cx="179280" cy="294840"/>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317" name="Ink 316">
                  <a:extLst>
                    <a:ext uri="{FF2B5EF4-FFF2-40B4-BE49-F238E27FC236}">
                      <a16:creationId xmlns:a16="http://schemas.microsoft.com/office/drawing/2014/main" id="{D6B15194-AD98-4D7C-A913-08CE245E072A}"/>
                    </a:ext>
                  </a:extLst>
                </p14:cNvPr>
                <p14:cNvContentPartPr/>
                <p14:nvPr/>
              </p14:nvContentPartPr>
              <p14:xfrm>
                <a:off x="8257846" y="151643"/>
                <a:ext cx="77760" cy="7560"/>
              </p14:xfrm>
            </p:contentPart>
          </mc:Choice>
          <mc:Fallback xmlns="">
            <p:pic>
              <p:nvPicPr>
                <p:cNvPr id="317" name="Ink 316">
                  <a:extLst>
                    <a:ext uri="{FF2B5EF4-FFF2-40B4-BE49-F238E27FC236}">
                      <a16:creationId xmlns:a16="http://schemas.microsoft.com/office/drawing/2014/main" id="{D6B15194-AD98-4D7C-A913-08CE245E072A}"/>
                    </a:ext>
                  </a:extLst>
                </p:cNvPr>
                <p:cNvPicPr/>
                <p:nvPr/>
              </p:nvPicPr>
              <p:blipFill>
                <a:blip r:embed="rId135"/>
                <a:stretch>
                  <a:fillRect/>
                </a:stretch>
              </p:blipFill>
              <p:spPr>
                <a:xfrm>
                  <a:off x="8221846" y="115643"/>
                  <a:ext cx="149400" cy="79200"/>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318" name="Ink 317">
                  <a:extLst>
                    <a:ext uri="{FF2B5EF4-FFF2-40B4-BE49-F238E27FC236}">
                      <a16:creationId xmlns:a16="http://schemas.microsoft.com/office/drawing/2014/main" id="{B55A3241-8927-4017-8AE3-BAB929BE22A7}"/>
                    </a:ext>
                  </a:extLst>
                </p14:cNvPr>
                <p14:cNvContentPartPr/>
                <p14:nvPr/>
              </p14:nvContentPartPr>
              <p14:xfrm>
                <a:off x="8383486" y="160283"/>
                <a:ext cx="113400" cy="190080"/>
              </p14:xfrm>
            </p:contentPart>
          </mc:Choice>
          <mc:Fallback xmlns="">
            <p:pic>
              <p:nvPicPr>
                <p:cNvPr id="318" name="Ink 317">
                  <a:extLst>
                    <a:ext uri="{FF2B5EF4-FFF2-40B4-BE49-F238E27FC236}">
                      <a16:creationId xmlns:a16="http://schemas.microsoft.com/office/drawing/2014/main" id="{B55A3241-8927-4017-8AE3-BAB929BE22A7}"/>
                    </a:ext>
                  </a:extLst>
                </p:cNvPr>
                <p:cNvPicPr/>
                <p:nvPr/>
              </p:nvPicPr>
              <p:blipFill>
                <a:blip r:embed="rId137"/>
                <a:stretch>
                  <a:fillRect/>
                </a:stretch>
              </p:blipFill>
              <p:spPr>
                <a:xfrm>
                  <a:off x="8347486" y="124643"/>
                  <a:ext cx="185040" cy="261720"/>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319" name="Ink 318">
                  <a:extLst>
                    <a:ext uri="{FF2B5EF4-FFF2-40B4-BE49-F238E27FC236}">
                      <a16:creationId xmlns:a16="http://schemas.microsoft.com/office/drawing/2014/main" id="{AFD0C6AB-F435-480E-BC7D-79AE190EE6B0}"/>
                    </a:ext>
                  </a:extLst>
                </p14:cNvPr>
                <p14:cNvContentPartPr/>
                <p14:nvPr/>
              </p14:nvContentPartPr>
              <p14:xfrm>
                <a:off x="8515966" y="107003"/>
                <a:ext cx="80640" cy="319320"/>
              </p14:xfrm>
            </p:contentPart>
          </mc:Choice>
          <mc:Fallback xmlns="">
            <p:pic>
              <p:nvPicPr>
                <p:cNvPr id="319" name="Ink 318">
                  <a:extLst>
                    <a:ext uri="{FF2B5EF4-FFF2-40B4-BE49-F238E27FC236}">
                      <a16:creationId xmlns:a16="http://schemas.microsoft.com/office/drawing/2014/main" id="{AFD0C6AB-F435-480E-BC7D-79AE190EE6B0}"/>
                    </a:ext>
                  </a:extLst>
                </p:cNvPr>
                <p:cNvPicPr/>
                <p:nvPr/>
              </p:nvPicPr>
              <p:blipFill>
                <a:blip r:embed="rId139"/>
                <a:stretch>
                  <a:fillRect/>
                </a:stretch>
              </p:blipFill>
              <p:spPr>
                <a:xfrm>
                  <a:off x="8479966" y="71003"/>
                  <a:ext cx="152280" cy="390960"/>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321" name="Ink 320">
                  <a:extLst>
                    <a:ext uri="{FF2B5EF4-FFF2-40B4-BE49-F238E27FC236}">
                      <a16:creationId xmlns:a16="http://schemas.microsoft.com/office/drawing/2014/main" id="{05A2E49D-05BE-4948-AD93-8513A8BB8972}"/>
                    </a:ext>
                  </a:extLst>
                </p14:cNvPr>
                <p14:cNvContentPartPr/>
                <p14:nvPr/>
              </p14:nvContentPartPr>
              <p14:xfrm>
                <a:off x="8490406" y="74603"/>
                <a:ext cx="20160" cy="27720"/>
              </p14:xfrm>
            </p:contentPart>
          </mc:Choice>
          <mc:Fallback xmlns="">
            <p:pic>
              <p:nvPicPr>
                <p:cNvPr id="321" name="Ink 320">
                  <a:extLst>
                    <a:ext uri="{FF2B5EF4-FFF2-40B4-BE49-F238E27FC236}">
                      <a16:creationId xmlns:a16="http://schemas.microsoft.com/office/drawing/2014/main" id="{05A2E49D-05BE-4948-AD93-8513A8BB8972}"/>
                    </a:ext>
                  </a:extLst>
                </p:cNvPr>
                <p:cNvPicPr/>
                <p:nvPr/>
              </p:nvPicPr>
              <p:blipFill>
                <a:blip r:embed="rId141"/>
                <a:stretch>
                  <a:fillRect/>
                </a:stretch>
              </p:blipFill>
              <p:spPr>
                <a:xfrm>
                  <a:off x="8454766" y="38963"/>
                  <a:ext cx="91800" cy="99360"/>
                </a:xfrm>
                <a:prstGeom prst="rect">
                  <a:avLst/>
                </a:prstGeom>
              </p:spPr>
            </p:pic>
          </mc:Fallback>
        </mc:AlternateContent>
        <mc:AlternateContent xmlns:mc="http://schemas.openxmlformats.org/markup-compatibility/2006" xmlns:p14="http://schemas.microsoft.com/office/powerpoint/2010/main">
          <mc:Choice Requires="p14">
            <p:contentPart p14:bwMode="auto" r:id="rId142">
              <p14:nvContentPartPr>
                <p14:cNvPr id="322" name="Ink 321">
                  <a:extLst>
                    <a:ext uri="{FF2B5EF4-FFF2-40B4-BE49-F238E27FC236}">
                      <a16:creationId xmlns:a16="http://schemas.microsoft.com/office/drawing/2014/main" id="{2D4A6B68-7F95-42F2-A43F-3FD7B560C220}"/>
                    </a:ext>
                  </a:extLst>
                </p14:cNvPr>
                <p14:cNvContentPartPr/>
                <p14:nvPr/>
              </p14:nvContentPartPr>
              <p14:xfrm>
                <a:off x="8587246" y="308603"/>
                <a:ext cx="22680" cy="20880"/>
              </p14:xfrm>
            </p:contentPart>
          </mc:Choice>
          <mc:Fallback xmlns="">
            <p:pic>
              <p:nvPicPr>
                <p:cNvPr id="322" name="Ink 321">
                  <a:extLst>
                    <a:ext uri="{FF2B5EF4-FFF2-40B4-BE49-F238E27FC236}">
                      <a16:creationId xmlns:a16="http://schemas.microsoft.com/office/drawing/2014/main" id="{2D4A6B68-7F95-42F2-A43F-3FD7B560C220}"/>
                    </a:ext>
                  </a:extLst>
                </p:cNvPr>
                <p:cNvPicPr/>
                <p:nvPr/>
              </p:nvPicPr>
              <p:blipFill>
                <a:blip r:embed="rId143"/>
                <a:stretch>
                  <a:fillRect/>
                </a:stretch>
              </p:blipFill>
              <p:spPr>
                <a:xfrm>
                  <a:off x="8551606" y="272963"/>
                  <a:ext cx="94320" cy="92520"/>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347" name="Ink 346">
                  <a:extLst>
                    <a:ext uri="{FF2B5EF4-FFF2-40B4-BE49-F238E27FC236}">
                      <a16:creationId xmlns:a16="http://schemas.microsoft.com/office/drawing/2014/main" id="{FB173361-5D50-4B1C-85F7-960CC4527046}"/>
                    </a:ext>
                  </a:extLst>
                </p14:cNvPr>
                <p14:cNvContentPartPr/>
                <p14:nvPr/>
              </p14:nvContentPartPr>
              <p14:xfrm>
                <a:off x="4705726" y="617843"/>
                <a:ext cx="313560" cy="312480"/>
              </p14:xfrm>
            </p:contentPart>
          </mc:Choice>
          <mc:Fallback xmlns="">
            <p:pic>
              <p:nvPicPr>
                <p:cNvPr id="347" name="Ink 346">
                  <a:extLst>
                    <a:ext uri="{FF2B5EF4-FFF2-40B4-BE49-F238E27FC236}">
                      <a16:creationId xmlns:a16="http://schemas.microsoft.com/office/drawing/2014/main" id="{FB173361-5D50-4B1C-85F7-960CC4527046}"/>
                    </a:ext>
                  </a:extLst>
                </p:cNvPr>
                <p:cNvPicPr/>
                <p:nvPr/>
              </p:nvPicPr>
              <p:blipFill>
                <a:blip r:embed="rId145"/>
                <a:stretch>
                  <a:fillRect/>
                </a:stretch>
              </p:blipFill>
              <p:spPr>
                <a:xfrm>
                  <a:off x="4669726" y="581843"/>
                  <a:ext cx="385200" cy="384120"/>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348" name="Ink 347">
                  <a:extLst>
                    <a:ext uri="{FF2B5EF4-FFF2-40B4-BE49-F238E27FC236}">
                      <a16:creationId xmlns:a16="http://schemas.microsoft.com/office/drawing/2014/main" id="{30B279D7-CDE2-4403-A5C1-BD9979D87ED6}"/>
                    </a:ext>
                  </a:extLst>
                </p14:cNvPr>
                <p14:cNvContentPartPr/>
                <p14:nvPr/>
              </p14:nvContentPartPr>
              <p14:xfrm>
                <a:off x="5119366" y="605963"/>
                <a:ext cx="220680" cy="144000"/>
              </p14:xfrm>
            </p:contentPart>
          </mc:Choice>
          <mc:Fallback xmlns="">
            <p:pic>
              <p:nvPicPr>
                <p:cNvPr id="348" name="Ink 347">
                  <a:extLst>
                    <a:ext uri="{FF2B5EF4-FFF2-40B4-BE49-F238E27FC236}">
                      <a16:creationId xmlns:a16="http://schemas.microsoft.com/office/drawing/2014/main" id="{30B279D7-CDE2-4403-A5C1-BD9979D87ED6}"/>
                    </a:ext>
                  </a:extLst>
                </p:cNvPr>
                <p:cNvPicPr/>
                <p:nvPr/>
              </p:nvPicPr>
              <p:blipFill>
                <a:blip r:embed="rId147"/>
                <a:stretch>
                  <a:fillRect/>
                </a:stretch>
              </p:blipFill>
              <p:spPr>
                <a:xfrm>
                  <a:off x="5083366" y="570323"/>
                  <a:ext cx="292320" cy="215640"/>
                </a:xfrm>
                <a:prstGeom prst="rect">
                  <a:avLst/>
                </a:prstGeom>
              </p:spPr>
            </p:pic>
          </mc:Fallback>
        </mc:AlternateContent>
        <mc:AlternateContent xmlns:mc="http://schemas.openxmlformats.org/markup-compatibility/2006" xmlns:p14="http://schemas.microsoft.com/office/powerpoint/2010/main">
          <mc:Choice Requires="p14">
            <p:contentPart p14:bwMode="auto" r:id="rId148">
              <p14:nvContentPartPr>
                <p14:cNvPr id="349" name="Ink 348">
                  <a:extLst>
                    <a:ext uri="{FF2B5EF4-FFF2-40B4-BE49-F238E27FC236}">
                      <a16:creationId xmlns:a16="http://schemas.microsoft.com/office/drawing/2014/main" id="{1B56FB41-8BB3-45F9-B4AC-153F53FAE238}"/>
                    </a:ext>
                  </a:extLst>
                </p14:cNvPr>
                <p14:cNvContentPartPr/>
                <p14:nvPr/>
              </p14:nvContentPartPr>
              <p14:xfrm>
                <a:off x="5348686" y="484643"/>
                <a:ext cx="254520" cy="297000"/>
              </p14:xfrm>
            </p:contentPart>
          </mc:Choice>
          <mc:Fallback xmlns="">
            <p:pic>
              <p:nvPicPr>
                <p:cNvPr id="349" name="Ink 348">
                  <a:extLst>
                    <a:ext uri="{FF2B5EF4-FFF2-40B4-BE49-F238E27FC236}">
                      <a16:creationId xmlns:a16="http://schemas.microsoft.com/office/drawing/2014/main" id="{1B56FB41-8BB3-45F9-B4AC-153F53FAE238}"/>
                    </a:ext>
                  </a:extLst>
                </p:cNvPr>
                <p:cNvPicPr/>
                <p:nvPr/>
              </p:nvPicPr>
              <p:blipFill>
                <a:blip r:embed="rId149"/>
                <a:stretch>
                  <a:fillRect/>
                </a:stretch>
              </p:blipFill>
              <p:spPr>
                <a:xfrm>
                  <a:off x="5313046" y="448643"/>
                  <a:ext cx="326160" cy="368640"/>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350" name="Ink 349">
                  <a:extLst>
                    <a:ext uri="{FF2B5EF4-FFF2-40B4-BE49-F238E27FC236}">
                      <a16:creationId xmlns:a16="http://schemas.microsoft.com/office/drawing/2014/main" id="{A6B13393-16DB-48A4-987D-E360AF373020}"/>
                    </a:ext>
                  </a:extLst>
                </p14:cNvPr>
                <p14:cNvContentPartPr/>
                <p14:nvPr/>
              </p14:nvContentPartPr>
              <p14:xfrm>
                <a:off x="5523286" y="603083"/>
                <a:ext cx="210600" cy="123840"/>
              </p14:xfrm>
            </p:contentPart>
          </mc:Choice>
          <mc:Fallback xmlns="">
            <p:pic>
              <p:nvPicPr>
                <p:cNvPr id="350" name="Ink 349">
                  <a:extLst>
                    <a:ext uri="{FF2B5EF4-FFF2-40B4-BE49-F238E27FC236}">
                      <a16:creationId xmlns:a16="http://schemas.microsoft.com/office/drawing/2014/main" id="{A6B13393-16DB-48A4-987D-E360AF373020}"/>
                    </a:ext>
                  </a:extLst>
                </p:cNvPr>
                <p:cNvPicPr/>
                <p:nvPr/>
              </p:nvPicPr>
              <p:blipFill>
                <a:blip r:embed="rId151"/>
                <a:stretch>
                  <a:fillRect/>
                </a:stretch>
              </p:blipFill>
              <p:spPr>
                <a:xfrm>
                  <a:off x="5487286" y="567083"/>
                  <a:ext cx="282240" cy="195480"/>
                </a:xfrm>
                <a:prstGeom prst="rect">
                  <a:avLst/>
                </a:prstGeom>
              </p:spPr>
            </p:pic>
          </mc:Fallback>
        </mc:AlternateContent>
        <mc:AlternateContent xmlns:mc="http://schemas.openxmlformats.org/markup-compatibility/2006" xmlns:p14="http://schemas.microsoft.com/office/powerpoint/2010/main">
          <mc:Choice Requires="p14">
            <p:contentPart p14:bwMode="auto" r:id="rId152">
              <p14:nvContentPartPr>
                <p14:cNvPr id="352" name="Ink 351">
                  <a:extLst>
                    <a:ext uri="{FF2B5EF4-FFF2-40B4-BE49-F238E27FC236}">
                      <a16:creationId xmlns:a16="http://schemas.microsoft.com/office/drawing/2014/main" id="{EC810CA6-99A2-4709-8959-F73137730C05}"/>
                    </a:ext>
                  </a:extLst>
                </p14:cNvPr>
                <p14:cNvContentPartPr/>
                <p14:nvPr/>
              </p14:nvContentPartPr>
              <p14:xfrm>
                <a:off x="5818486" y="598043"/>
                <a:ext cx="346320" cy="152280"/>
              </p14:xfrm>
            </p:contentPart>
          </mc:Choice>
          <mc:Fallback xmlns="">
            <p:pic>
              <p:nvPicPr>
                <p:cNvPr id="352" name="Ink 351">
                  <a:extLst>
                    <a:ext uri="{FF2B5EF4-FFF2-40B4-BE49-F238E27FC236}">
                      <a16:creationId xmlns:a16="http://schemas.microsoft.com/office/drawing/2014/main" id="{EC810CA6-99A2-4709-8959-F73137730C05}"/>
                    </a:ext>
                  </a:extLst>
                </p:cNvPr>
                <p:cNvPicPr/>
                <p:nvPr/>
              </p:nvPicPr>
              <p:blipFill>
                <a:blip r:embed="rId153"/>
                <a:stretch>
                  <a:fillRect/>
                </a:stretch>
              </p:blipFill>
              <p:spPr>
                <a:xfrm>
                  <a:off x="5782846" y="562403"/>
                  <a:ext cx="417960" cy="223920"/>
                </a:xfrm>
                <a:prstGeom prst="rect">
                  <a:avLst/>
                </a:prstGeom>
              </p:spPr>
            </p:pic>
          </mc:Fallback>
        </mc:AlternateContent>
        <mc:AlternateContent xmlns:mc="http://schemas.openxmlformats.org/markup-compatibility/2006" xmlns:p14="http://schemas.microsoft.com/office/powerpoint/2010/main">
          <mc:Choice Requires="p14">
            <p:contentPart p14:bwMode="auto" r:id="rId154">
              <p14:nvContentPartPr>
                <p14:cNvPr id="353" name="Ink 352">
                  <a:extLst>
                    <a:ext uri="{FF2B5EF4-FFF2-40B4-BE49-F238E27FC236}">
                      <a16:creationId xmlns:a16="http://schemas.microsoft.com/office/drawing/2014/main" id="{BF0E2773-AB2B-445F-BDBD-350778263757}"/>
                    </a:ext>
                  </a:extLst>
                </p14:cNvPr>
                <p14:cNvContentPartPr/>
                <p14:nvPr/>
              </p14:nvContentPartPr>
              <p14:xfrm>
                <a:off x="6567646" y="533963"/>
                <a:ext cx="177120" cy="269640"/>
              </p14:xfrm>
            </p:contentPart>
          </mc:Choice>
          <mc:Fallback xmlns="">
            <p:pic>
              <p:nvPicPr>
                <p:cNvPr id="353" name="Ink 352">
                  <a:extLst>
                    <a:ext uri="{FF2B5EF4-FFF2-40B4-BE49-F238E27FC236}">
                      <a16:creationId xmlns:a16="http://schemas.microsoft.com/office/drawing/2014/main" id="{BF0E2773-AB2B-445F-BDBD-350778263757}"/>
                    </a:ext>
                  </a:extLst>
                </p:cNvPr>
                <p:cNvPicPr/>
                <p:nvPr/>
              </p:nvPicPr>
              <p:blipFill>
                <a:blip r:embed="rId155"/>
                <a:stretch>
                  <a:fillRect/>
                </a:stretch>
              </p:blipFill>
              <p:spPr>
                <a:xfrm>
                  <a:off x="6531646" y="497963"/>
                  <a:ext cx="248760" cy="341280"/>
                </a:xfrm>
                <a:prstGeom prst="rect">
                  <a:avLst/>
                </a:prstGeom>
              </p:spPr>
            </p:pic>
          </mc:Fallback>
        </mc:AlternateContent>
        <mc:AlternateContent xmlns:mc="http://schemas.openxmlformats.org/markup-compatibility/2006" xmlns:p14="http://schemas.microsoft.com/office/powerpoint/2010/main">
          <mc:Choice Requires="p14">
            <p:contentPart p14:bwMode="auto" r:id="rId156">
              <p14:nvContentPartPr>
                <p14:cNvPr id="354" name="Ink 353">
                  <a:extLst>
                    <a:ext uri="{FF2B5EF4-FFF2-40B4-BE49-F238E27FC236}">
                      <a16:creationId xmlns:a16="http://schemas.microsoft.com/office/drawing/2014/main" id="{F1ADFA38-E191-4094-8007-69C8CAC2888C}"/>
                    </a:ext>
                  </a:extLst>
                </p14:cNvPr>
                <p14:cNvContentPartPr/>
                <p14:nvPr/>
              </p14:nvContentPartPr>
              <p14:xfrm>
                <a:off x="6868606" y="590123"/>
                <a:ext cx="20160" cy="30960"/>
              </p14:xfrm>
            </p:contentPart>
          </mc:Choice>
          <mc:Fallback xmlns="">
            <p:pic>
              <p:nvPicPr>
                <p:cNvPr id="354" name="Ink 353">
                  <a:extLst>
                    <a:ext uri="{FF2B5EF4-FFF2-40B4-BE49-F238E27FC236}">
                      <a16:creationId xmlns:a16="http://schemas.microsoft.com/office/drawing/2014/main" id="{F1ADFA38-E191-4094-8007-69C8CAC2888C}"/>
                    </a:ext>
                  </a:extLst>
                </p:cNvPr>
                <p:cNvPicPr/>
                <p:nvPr/>
              </p:nvPicPr>
              <p:blipFill>
                <a:blip r:embed="rId157"/>
                <a:stretch>
                  <a:fillRect/>
                </a:stretch>
              </p:blipFill>
              <p:spPr>
                <a:xfrm>
                  <a:off x="6832606" y="554123"/>
                  <a:ext cx="91800" cy="102600"/>
                </a:xfrm>
                <a:prstGeom prst="rect">
                  <a:avLst/>
                </a:prstGeom>
              </p:spPr>
            </p:pic>
          </mc:Fallback>
        </mc:AlternateContent>
        <mc:AlternateContent xmlns:mc="http://schemas.openxmlformats.org/markup-compatibility/2006" xmlns:p14="http://schemas.microsoft.com/office/powerpoint/2010/main">
          <mc:Choice Requires="p14">
            <p:contentPart p14:bwMode="auto" r:id="rId158">
              <p14:nvContentPartPr>
                <p14:cNvPr id="355" name="Ink 354">
                  <a:extLst>
                    <a:ext uri="{FF2B5EF4-FFF2-40B4-BE49-F238E27FC236}">
                      <a16:creationId xmlns:a16="http://schemas.microsoft.com/office/drawing/2014/main" id="{E555138C-A7D3-4D25-ADBE-CC7AAC577B16}"/>
                    </a:ext>
                  </a:extLst>
                </p14:cNvPr>
                <p14:cNvContentPartPr/>
                <p14:nvPr/>
              </p14:nvContentPartPr>
              <p14:xfrm>
                <a:off x="6924406" y="522443"/>
                <a:ext cx="206640" cy="263520"/>
              </p14:xfrm>
            </p:contentPart>
          </mc:Choice>
          <mc:Fallback xmlns="">
            <p:pic>
              <p:nvPicPr>
                <p:cNvPr id="355" name="Ink 354">
                  <a:extLst>
                    <a:ext uri="{FF2B5EF4-FFF2-40B4-BE49-F238E27FC236}">
                      <a16:creationId xmlns:a16="http://schemas.microsoft.com/office/drawing/2014/main" id="{E555138C-A7D3-4D25-ADBE-CC7AAC577B16}"/>
                    </a:ext>
                  </a:extLst>
                </p:cNvPr>
                <p:cNvPicPr/>
                <p:nvPr/>
              </p:nvPicPr>
              <p:blipFill>
                <a:blip r:embed="rId159"/>
                <a:stretch>
                  <a:fillRect/>
                </a:stretch>
              </p:blipFill>
              <p:spPr>
                <a:xfrm>
                  <a:off x="6888406" y="486803"/>
                  <a:ext cx="278280" cy="335160"/>
                </a:xfrm>
                <a:prstGeom prst="rect">
                  <a:avLst/>
                </a:prstGeom>
              </p:spPr>
            </p:pic>
          </mc:Fallback>
        </mc:AlternateContent>
        <mc:AlternateContent xmlns:mc="http://schemas.openxmlformats.org/markup-compatibility/2006" xmlns:p14="http://schemas.microsoft.com/office/powerpoint/2010/main">
          <mc:Choice Requires="p14">
            <p:contentPart p14:bwMode="auto" r:id="rId160">
              <p14:nvContentPartPr>
                <p14:cNvPr id="356" name="Ink 355">
                  <a:extLst>
                    <a:ext uri="{FF2B5EF4-FFF2-40B4-BE49-F238E27FC236}">
                      <a16:creationId xmlns:a16="http://schemas.microsoft.com/office/drawing/2014/main" id="{4229C183-ABBF-4D75-9C21-22D236F7B93F}"/>
                    </a:ext>
                  </a:extLst>
                </p14:cNvPr>
                <p14:cNvContentPartPr/>
                <p14:nvPr/>
              </p14:nvContentPartPr>
              <p14:xfrm>
                <a:off x="7154446" y="496523"/>
                <a:ext cx="203040" cy="255600"/>
              </p14:xfrm>
            </p:contentPart>
          </mc:Choice>
          <mc:Fallback xmlns="">
            <p:pic>
              <p:nvPicPr>
                <p:cNvPr id="356" name="Ink 355">
                  <a:extLst>
                    <a:ext uri="{FF2B5EF4-FFF2-40B4-BE49-F238E27FC236}">
                      <a16:creationId xmlns:a16="http://schemas.microsoft.com/office/drawing/2014/main" id="{4229C183-ABBF-4D75-9C21-22D236F7B93F}"/>
                    </a:ext>
                  </a:extLst>
                </p:cNvPr>
                <p:cNvPicPr/>
                <p:nvPr/>
              </p:nvPicPr>
              <p:blipFill>
                <a:blip r:embed="rId161"/>
                <a:stretch>
                  <a:fillRect/>
                </a:stretch>
              </p:blipFill>
              <p:spPr>
                <a:xfrm>
                  <a:off x="7118806" y="460883"/>
                  <a:ext cx="274680" cy="327240"/>
                </a:xfrm>
                <a:prstGeom prst="rect">
                  <a:avLst/>
                </a:prstGeom>
              </p:spPr>
            </p:pic>
          </mc:Fallback>
        </mc:AlternateContent>
        <mc:AlternateContent xmlns:mc="http://schemas.openxmlformats.org/markup-compatibility/2006" xmlns:p14="http://schemas.microsoft.com/office/powerpoint/2010/main">
          <mc:Choice Requires="p14">
            <p:contentPart p14:bwMode="auto" r:id="rId162">
              <p14:nvContentPartPr>
                <p14:cNvPr id="358" name="Ink 357">
                  <a:extLst>
                    <a:ext uri="{FF2B5EF4-FFF2-40B4-BE49-F238E27FC236}">
                      <a16:creationId xmlns:a16="http://schemas.microsoft.com/office/drawing/2014/main" id="{F833D59E-71C9-4646-9E9E-6D5744687DAA}"/>
                    </a:ext>
                  </a:extLst>
                </p14:cNvPr>
                <p14:cNvContentPartPr/>
                <p14:nvPr/>
              </p14:nvContentPartPr>
              <p14:xfrm>
                <a:off x="6330766" y="657083"/>
                <a:ext cx="116640" cy="9000"/>
              </p14:xfrm>
            </p:contentPart>
          </mc:Choice>
          <mc:Fallback xmlns="">
            <p:pic>
              <p:nvPicPr>
                <p:cNvPr id="358" name="Ink 357">
                  <a:extLst>
                    <a:ext uri="{FF2B5EF4-FFF2-40B4-BE49-F238E27FC236}">
                      <a16:creationId xmlns:a16="http://schemas.microsoft.com/office/drawing/2014/main" id="{F833D59E-71C9-4646-9E9E-6D5744687DAA}"/>
                    </a:ext>
                  </a:extLst>
                </p:cNvPr>
                <p:cNvPicPr/>
                <p:nvPr/>
              </p:nvPicPr>
              <p:blipFill>
                <a:blip r:embed="rId163"/>
                <a:stretch>
                  <a:fillRect/>
                </a:stretch>
              </p:blipFill>
              <p:spPr>
                <a:xfrm>
                  <a:off x="6294766" y="621083"/>
                  <a:ext cx="188280" cy="806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64">
            <p14:nvContentPartPr>
              <p14:cNvPr id="360" name="Ink 359">
                <a:extLst>
                  <a:ext uri="{FF2B5EF4-FFF2-40B4-BE49-F238E27FC236}">
                    <a16:creationId xmlns:a16="http://schemas.microsoft.com/office/drawing/2014/main" id="{0C56B600-E5F5-45F8-A3C2-62F4CFBFABA4}"/>
                  </a:ext>
                </a:extLst>
              </p14:cNvPr>
              <p14:cNvContentPartPr/>
              <p14:nvPr/>
            </p14:nvContentPartPr>
            <p14:xfrm rot="280214">
              <a:off x="1821526" y="1637363"/>
              <a:ext cx="200160" cy="205200"/>
            </p14:xfrm>
          </p:contentPart>
        </mc:Choice>
        <mc:Fallback>
          <p:pic>
            <p:nvPicPr>
              <p:cNvPr id="360" name="Ink 359">
                <a:extLst>
                  <a:ext uri="{FF2B5EF4-FFF2-40B4-BE49-F238E27FC236}">
                    <a16:creationId xmlns:a16="http://schemas.microsoft.com/office/drawing/2014/main" id="{0C56B600-E5F5-45F8-A3C2-62F4CFBFABA4}"/>
                  </a:ext>
                </a:extLst>
              </p:cNvPr>
              <p:cNvPicPr/>
              <p:nvPr/>
            </p:nvPicPr>
            <p:blipFill>
              <a:blip r:embed="rId165"/>
              <a:stretch>
                <a:fillRect/>
              </a:stretch>
            </p:blipFill>
            <p:spPr>
              <a:xfrm rot="280214">
                <a:off x="1785461" y="1601363"/>
                <a:ext cx="271929" cy="276840"/>
              </a:xfrm>
              <a:prstGeom prst="rect">
                <a:avLst/>
              </a:prstGeom>
            </p:spPr>
          </p:pic>
        </mc:Fallback>
      </mc:AlternateContent>
      <p:grpSp>
        <p:nvGrpSpPr>
          <p:cNvPr id="374" name="Group 373">
            <a:extLst>
              <a:ext uri="{FF2B5EF4-FFF2-40B4-BE49-F238E27FC236}">
                <a16:creationId xmlns:a16="http://schemas.microsoft.com/office/drawing/2014/main" id="{4D33696E-C6E3-49CD-861A-35CB8D06CC86}"/>
              </a:ext>
            </a:extLst>
          </p:cNvPr>
          <p:cNvGrpSpPr/>
          <p:nvPr/>
        </p:nvGrpSpPr>
        <p:grpSpPr>
          <a:xfrm>
            <a:off x="1606606" y="1460963"/>
            <a:ext cx="1297800" cy="954720"/>
            <a:chOff x="82606" y="1460963"/>
            <a:chExt cx="1297800" cy="954720"/>
          </a:xfrm>
        </p:grpSpPr>
        <mc:AlternateContent xmlns:mc="http://schemas.openxmlformats.org/markup-compatibility/2006" xmlns:p14="http://schemas.microsoft.com/office/powerpoint/2010/main">
          <mc:Choice Requires="p14">
            <p:contentPart p14:bwMode="auto" r:id="rId166">
              <p14:nvContentPartPr>
                <p14:cNvPr id="363" name="Ink 362">
                  <a:extLst>
                    <a:ext uri="{FF2B5EF4-FFF2-40B4-BE49-F238E27FC236}">
                      <a16:creationId xmlns:a16="http://schemas.microsoft.com/office/drawing/2014/main" id="{1148F677-CD1C-4698-BB94-D8B88E0F3105}"/>
                    </a:ext>
                  </a:extLst>
                </p14:cNvPr>
                <p14:cNvContentPartPr/>
                <p14:nvPr/>
              </p14:nvContentPartPr>
              <p14:xfrm>
                <a:off x="82606" y="1610003"/>
                <a:ext cx="182520" cy="442800"/>
              </p14:xfrm>
            </p:contentPart>
          </mc:Choice>
          <mc:Fallback xmlns="">
            <p:pic>
              <p:nvPicPr>
                <p:cNvPr id="363" name="Ink 362">
                  <a:extLst>
                    <a:ext uri="{FF2B5EF4-FFF2-40B4-BE49-F238E27FC236}">
                      <a16:creationId xmlns:a16="http://schemas.microsoft.com/office/drawing/2014/main" id="{1148F677-CD1C-4698-BB94-D8B88E0F3105}"/>
                    </a:ext>
                  </a:extLst>
                </p:cNvPr>
                <p:cNvPicPr/>
                <p:nvPr/>
              </p:nvPicPr>
              <p:blipFill>
                <a:blip r:embed="rId167"/>
                <a:stretch>
                  <a:fillRect/>
                </a:stretch>
              </p:blipFill>
              <p:spPr>
                <a:xfrm>
                  <a:off x="64606" y="1592363"/>
                  <a:ext cx="218160" cy="478440"/>
                </a:xfrm>
                <a:prstGeom prst="rect">
                  <a:avLst/>
                </a:prstGeom>
              </p:spPr>
            </p:pic>
          </mc:Fallback>
        </mc:AlternateContent>
        <mc:AlternateContent xmlns:mc="http://schemas.openxmlformats.org/markup-compatibility/2006" xmlns:p14="http://schemas.microsoft.com/office/powerpoint/2010/main">
          <mc:Choice Requires="p14">
            <p:contentPart p14:bwMode="auto" r:id="rId168">
              <p14:nvContentPartPr>
                <p14:cNvPr id="364" name="Ink 363">
                  <a:extLst>
                    <a:ext uri="{FF2B5EF4-FFF2-40B4-BE49-F238E27FC236}">
                      <a16:creationId xmlns:a16="http://schemas.microsoft.com/office/drawing/2014/main" id="{1F03162F-C544-48FF-9A0F-118C0D46FB0B}"/>
                    </a:ext>
                  </a:extLst>
                </p14:cNvPr>
                <p14:cNvContentPartPr/>
                <p14:nvPr/>
              </p14:nvContentPartPr>
              <p14:xfrm>
                <a:off x="312646" y="1616483"/>
                <a:ext cx="167760" cy="69840"/>
              </p14:xfrm>
            </p:contentPart>
          </mc:Choice>
          <mc:Fallback xmlns="">
            <p:pic>
              <p:nvPicPr>
                <p:cNvPr id="364" name="Ink 363">
                  <a:extLst>
                    <a:ext uri="{FF2B5EF4-FFF2-40B4-BE49-F238E27FC236}">
                      <a16:creationId xmlns:a16="http://schemas.microsoft.com/office/drawing/2014/main" id="{1F03162F-C544-48FF-9A0F-118C0D46FB0B}"/>
                    </a:ext>
                  </a:extLst>
                </p:cNvPr>
                <p:cNvPicPr/>
                <p:nvPr/>
              </p:nvPicPr>
              <p:blipFill>
                <a:blip r:embed="rId169"/>
                <a:stretch>
                  <a:fillRect/>
                </a:stretch>
              </p:blipFill>
              <p:spPr>
                <a:xfrm>
                  <a:off x="295006" y="1598843"/>
                  <a:ext cx="203400" cy="105480"/>
                </a:xfrm>
                <a:prstGeom prst="rect">
                  <a:avLst/>
                </a:prstGeom>
              </p:spPr>
            </p:pic>
          </mc:Fallback>
        </mc:AlternateContent>
        <mc:AlternateContent xmlns:mc="http://schemas.openxmlformats.org/markup-compatibility/2006" xmlns:p14="http://schemas.microsoft.com/office/powerpoint/2010/main">
          <mc:Choice Requires="p14">
            <p:contentPart p14:bwMode="auto" r:id="rId170">
              <p14:nvContentPartPr>
                <p14:cNvPr id="365" name="Ink 364">
                  <a:extLst>
                    <a:ext uri="{FF2B5EF4-FFF2-40B4-BE49-F238E27FC236}">
                      <a16:creationId xmlns:a16="http://schemas.microsoft.com/office/drawing/2014/main" id="{53FB428E-2E0B-4765-87F7-A97E4726EC44}"/>
                    </a:ext>
                  </a:extLst>
                </p14:cNvPr>
                <p14:cNvContentPartPr/>
                <p14:nvPr/>
              </p14:nvContentPartPr>
              <p14:xfrm>
                <a:off x="526846" y="1603163"/>
                <a:ext cx="205920" cy="175320"/>
              </p14:xfrm>
            </p:contentPart>
          </mc:Choice>
          <mc:Fallback xmlns="">
            <p:pic>
              <p:nvPicPr>
                <p:cNvPr id="365" name="Ink 364">
                  <a:extLst>
                    <a:ext uri="{FF2B5EF4-FFF2-40B4-BE49-F238E27FC236}">
                      <a16:creationId xmlns:a16="http://schemas.microsoft.com/office/drawing/2014/main" id="{53FB428E-2E0B-4765-87F7-A97E4726EC44}"/>
                    </a:ext>
                  </a:extLst>
                </p:cNvPr>
                <p:cNvPicPr/>
                <p:nvPr/>
              </p:nvPicPr>
              <p:blipFill>
                <a:blip r:embed="rId171"/>
                <a:stretch>
                  <a:fillRect/>
                </a:stretch>
              </p:blipFill>
              <p:spPr>
                <a:xfrm>
                  <a:off x="508846" y="1585163"/>
                  <a:ext cx="241560" cy="210960"/>
                </a:xfrm>
                <a:prstGeom prst="rect">
                  <a:avLst/>
                </a:prstGeom>
              </p:spPr>
            </p:pic>
          </mc:Fallback>
        </mc:AlternateContent>
        <mc:AlternateContent xmlns:mc="http://schemas.openxmlformats.org/markup-compatibility/2006" xmlns:p14="http://schemas.microsoft.com/office/powerpoint/2010/main">
          <mc:Choice Requires="p14">
            <p:contentPart p14:bwMode="auto" r:id="rId172">
              <p14:nvContentPartPr>
                <p14:cNvPr id="367" name="Ink 366">
                  <a:extLst>
                    <a:ext uri="{FF2B5EF4-FFF2-40B4-BE49-F238E27FC236}">
                      <a16:creationId xmlns:a16="http://schemas.microsoft.com/office/drawing/2014/main" id="{53FB3A50-35AB-43F2-8420-E00DFE415AE5}"/>
                    </a:ext>
                  </a:extLst>
                </p14:cNvPr>
                <p14:cNvContentPartPr/>
                <p14:nvPr/>
              </p14:nvContentPartPr>
              <p14:xfrm>
                <a:off x="873526" y="1572563"/>
                <a:ext cx="284040" cy="208080"/>
              </p14:xfrm>
            </p:contentPart>
          </mc:Choice>
          <mc:Fallback xmlns="">
            <p:pic>
              <p:nvPicPr>
                <p:cNvPr id="367" name="Ink 366">
                  <a:extLst>
                    <a:ext uri="{FF2B5EF4-FFF2-40B4-BE49-F238E27FC236}">
                      <a16:creationId xmlns:a16="http://schemas.microsoft.com/office/drawing/2014/main" id="{53FB3A50-35AB-43F2-8420-E00DFE415AE5}"/>
                    </a:ext>
                  </a:extLst>
                </p:cNvPr>
                <p:cNvPicPr/>
                <p:nvPr/>
              </p:nvPicPr>
              <p:blipFill>
                <a:blip r:embed="rId173"/>
                <a:stretch>
                  <a:fillRect/>
                </a:stretch>
              </p:blipFill>
              <p:spPr>
                <a:xfrm>
                  <a:off x="855886" y="1554923"/>
                  <a:ext cx="319680" cy="243720"/>
                </a:xfrm>
                <a:prstGeom prst="rect">
                  <a:avLst/>
                </a:prstGeom>
              </p:spPr>
            </p:pic>
          </mc:Fallback>
        </mc:AlternateContent>
        <mc:AlternateContent xmlns:mc="http://schemas.openxmlformats.org/markup-compatibility/2006" xmlns:p14="http://schemas.microsoft.com/office/powerpoint/2010/main">
          <mc:Choice Requires="p14">
            <p:contentPart p14:bwMode="auto" r:id="rId174">
              <p14:nvContentPartPr>
                <p14:cNvPr id="368" name="Ink 367">
                  <a:extLst>
                    <a:ext uri="{FF2B5EF4-FFF2-40B4-BE49-F238E27FC236}">
                      <a16:creationId xmlns:a16="http://schemas.microsoft.com/office/drawing/2014/main" id="{19CCD572-6AFD-4465-9041-A6D1A733428A}"/>
                    </a:ext>
                  </a:extLst>
                </p14:cNvPr>
                <p14:cNvContentPartPr/>
                <p14:nvPr/>
              </p14:nvContentPartPr>
              <p14:xfrm>
                <a:off x="1116526" y="1461683"/>
                <a:ext cx="36720" cy="6840"/>
              </p14:xfrm>
            </p:contentPart>
          </mc:Choice>
          <mc:Fallback xmlns="">
            <p:pic>
              <p:nvPicPr>
                <p:cNvPr id="368" name="Ink 367">
                  <a:extLst>
                    <a:ext uri="{FF2B5EF4-FFF2-40B4-BE49-F238E27FC236}">
                      <a16:creationId xmlns:a16="http://schemas.microsoft.com/office/drawing/2014/main" id="{19CCD572-6AFD-4465-9041-A6D1A733428A}"/>
                    </a:ext>
                  </a:extLst>
                </p:cNvPr>
                <p:cNvPicPr/>
                <p:nvPr/>
              </p:nvPicPr>
              <p:blipFill>
                <a:blip r:embed="rId175"/>
                <a:stretch>
                  <a:fillRect/>
                </a:stretch>
              </p:blipFill>
              <p:spPr>
                <a:xfrm>
                  <a:off x="1098526" y="1444043"/>
                  <a:ext cx="72360" cy="42480"/>
                </a:xfrm>
                <a:prstGeom prst="rect">
                  <a:avLst/>
                </a:prstGeom>
              </p:spPr>
            </p:pic>
          </mc:Fallback>
        </mc:AlternateContent>
        <mc:AlternateContent xmlns:mc="http://schemas.openxmlformats.org/markup-compatibility/2006" xmlns:p14="http://schemas.microsoft.com/office/powerpoint/2010/main">
          <mc:Choice Requires="p14">
            <p:contentPart p14:bwMode="auto" r:id="rId176">
              <p14:nvContentPartPr>
                <p14:cNvPr id="369" name="Ink 368">
                  <a:extLst>
                    <a:ext uri="{FF2B5EF4-FFF2-40B4-BE49-F238E27FC236}">
                      <a16:creationId xmlns:a16="http://schemas.microsoft.com/office/drawing/2014/main" id="{2D777F99-6B30-4902-995D-CFE07617BB7B}"/>
                    </a:ext>
                  </a:extLst>
                </p14:cNvPr>
                <p14:cNvContentPartPr/>
                <p14:nvPr/>
              </p14:nvContentPartPr>
              <p14:xfrm>
                <a:off x="1249006" y="1498403"/>
                <a:ext cx="29520" cy="222840"/>
              </p14:xfrm>
            </p:contentPart>
          </mc:Choice>
          <mc:Fallback xmlns="">
            <p:pic>
              <p:nvPicPr>
                <p:cNvPr id="369" name="Ink 368">
                  <a:extLst>
                    <a:ext uri="{FF2B5EF4-FFF2-40B4-BE49-F238E27FC236}">
                      <a16:creationId xmlns:a16="http://schemas.microsoft.com/office/drawing/2014/main" id="{2D777F99-6B30-4902-995D-CFE07617BB7B}"/>
                    </a:ext>
                  </a:extLst>
                </p:cNvPr>
                <p:cNvPicPr/>
                <p:nvPr/>
              </p:nvPicPr>
              <p:blipFill>
                <a:blip r:embed="rId177"/>
                <a:stretch>
                  <a:fillRect/>
                </a:stretch>
              </p:blipFill>
              <p:spPr>
                <a:xfrm>
                  <a:off x="1231366" y="1480763"/>
                  <a:ext cx="65160" cy="258480"/>
                </a:xfrm>
                <a:prstGeom prst="rect">
                  <a:avLst/>
                </a:prstGeom>
              </p:spPr>
            </p:pic>
          </mc:Fallback>
        </mc:AlternateContent>
        <mc:AlternateContent xmlns:mc="http://schemas.openxmlformats.org/markup-compatibility/2006" xmlns:p14="http://schemas.microsoft.com/office/powerpoint/2010/main">
          <mc:Choice Requires="p14">
            <p:contentPart p14:bwMode="auto" r:id="rId178">
              <p14:nvContentPartPr>
                <p14:cNvPr id="370" name="Ink 369">
                  <a:extLst>
                    <a:ext uri="{FF2B5EF4-FFF2-40B4-BE49-F238E27FC236}">
                      <a16:creationId xmlns:a16="http://schemas.microsoft.com/office/drawing/2014/main" id="{E1636745-4E0D-42A1-84AA-27B80C853A5F}"/>
                    </a:ext>
                  </a:extLst>
                </p14:cNvPr>
                <p14:cNvContentPartPr/>
                <p14:nvPr/>
              </p14:nvContentPartPr>
              <p14:xfrm>
                <a:off x="1314166" y="1460963"/>
                <a:ext cx="66240" cy="256680"/>
              </p14:xfrm>
            </p:contentPart>
          </mc:Choice>
          <mc:Fallback xmlns="">
            <p:pic>
              <p:nvPicPr>
                <p:cNvPr id="370" name="Ink 369">
                  <a:extLst>
                    <a:ext uri="{FF2B5EF4-FFF2-40B4-BE49-F238E27FC236}">
                      <a16:creationId xmlns:a16="http://schemas.microsoft.com/office/drawing/2014/main" id="{E1636745-4E0D-42A1-84AA-27B80C853A5F}"/>
                    </a:ext>
                  </a:extLst>
                </p:cNvPr>
                <p:cNvPicPr/>
                <p:nvPr/>
              </p:nvPicPr>
              <p:blipFill>
                <a:blip r:embed="rId179"/>
                <a:stretch>
                  <a:fillRect/>
                </a:stretch>
              </p:blipFill>
              <p:spPr>
                <a:xfrm>
                  <a:off x="1296166" y="1442963"/>
                  <a:ext cx="101880" cy="292320"/>
                </a:xfrm>
                <a:prstGeom prst="rect">
                  <a:avLst/>
                </a:prstGeom>
              </p:spPr>
            </p:pic>
          </mc:Fallback>
        </mc:AlternateContent>
        <mc:AlternateContent xmlns:mc="http://schemas.openxmlformats.org/markup-compatibility/2006" xmlns:p14="http://schemas.microsoft.com/office/powerpoint/2010/main">
          <mc:Choice Requires="p14">
            <p:contentPart p14:bwMode="auto" r:id="rId180">
              <p14:nvContentPartPr>
                <p14:cNvPr id="371" name="Ink 370">
                  <a:extLst>
                    <a:ext uri="{FF2B5EF4-FFF2-40B4-BE49-F238E27FC236}">
                      <a16:creationId xmlns:a16="http://schemas.microsoft.com/office/drawing/2014/main" id="{212275EA-D44C-4F3A-939F-549DCE7ED43C}"/>
                    </a:ext>
                  </a:extLst>
                </p14:cNvPr>
                <p14:cNvContentPartPr/>
                <p14:nvPr/>
              </p14:nvContentPartPr>
              <p14:xfrm>
                <a:off x="364486" y="1975763"/>
                <a:ext cx="235080" cy="439920"/>
              </p14:xfrm>
            </p:contentPart>
          </mc:Choice>
          <mc:Fallback xmlns="">
            <p:pic>
              <p:nvPicPr>
                <p:cNvPr id="371" name="Ink 370">
                  <a:extLst>
                    <a:ext uri="{FF2B5EF4-FFF2-40B4-BE49-F238E27FC236}">
                      <a16:creationId xmlns:a16="http://schemas.microsoft.com/office/drawing/2014/main" id="{212275EA-D44C-4F3A-939F-549DCE7ED43C}"/>
                    </a:ext>
                  </a:extLst>
                </p:cNvPr>
                <p:cNvPicPr/>
                <p:nvPr/>
              </p:nvPicPr>
              <p:blipFill>
                <a:blip r:embed="rId181"/>
                <a:stretch>
                  <a:fillRect/>
                </a:stretch>
              </p:blipFill>
              <p:spPr>
                <a:xfrm>
                  <a:off x="346846" y="1958123"/>
                  <a:ext cx="270720" cy="475560"/>
                </a:xfrm>
                <a:prstGeom prst="rect">
                  <a:avLst/>
                </a:prstGeom>
              </p:spPr>
            </p:pic>
          </mc:Fallback>
        </mc:AlternateContent>
        <mc:AlternateContent xmlns:mc="http://schemas.openxmlformats.org/markup-compatibility/2006" xmlns:p14="http://schemas.microsoft.com/office/powerpoint/2010/main">
          <mc:Choice Requires="p14">
            <p:contentPart p14:bwMode="auto" r:id="rId182">
              <p14:nvContentPartPr>
                <p14:cNvPr id="372" name="Ink 371">
                  <a:extLst>
                    <a:ext uri="{FF2B5EF4-FFF2-40B4-BE49-F238E27FC236}">
                      <a16:creationId xmlns:a16="http://schemas.microsoft.com/office/drawing/2014/main" id="{72CB3C78-8CA6-4CAD-A136-470AB82A48D6}"/>
                    </a:ext>
                  </a:extLst>
                </p14:cNvPr>
                <p14:cNvContentPartPr/>
                <p14:nvPr/>
              </p14:nvContentPartPr>
              <p14:xfrm>
                <a:off x="586246" y="1894763"/>
                <a:ext cx="199080" cy="325800"/>
              </p14:xfrm>
            </p:contentPart>
          </mc:Choice>
          <mc:Fallback xmlns="">
            <p:pic>
              <p:nvPicPr>
                <p:cNvPr id="372" name="Ink 371">
                  <a:extLst>
                    <a:ext uri="{FF2B5EF4-FFF2-40B4-BE49-F238E27FC236}">
                      <a16:creationId xmlns:a16="http://schemas.microsoft.com/office/drawing/2014/main" id="{72CB3C78-8CA6-4CAD-A136-470AB82A48D6}"/>
                    </a:ext>
                  </a:extLst>
                </p:cNvPr>
                <p:cNvPicPr/>
                <p:nvPr/>
              </p:nvPicPr>
              <p:blipFill>
                <a:blip r:embed="rId183"/>
                <a:stretch>
                  <a:fillRect/>
                </a:stretch>
              </p:blipFill>
              <p:spPr>
                <a:xfrm>
                  <a:off x="568606" y="1877123"/>
                  <a:ext cx="234720" cy="361440"/>
                </a:xfrm>
                <a:prstGeom prst="rect">
                  <a:avLst/>
                </a:prstGeom>
              </p:spPr>
            </p:pic>
          </mc:Fallback>
        </mc:AlternateContent>
        <mc:AlternateContent xmlns:mc="http://schemas.openxmlformats.org/markup-compatibility/2006" xmlns:p14="http://schemas.microsoft.com/office/powerpoint/2010/main">
          <mc:Choice Requires="p14">
            <p:contentPart p14:bwMode="auto" r:id="rId184">
              <p14:nvContentPartPr>
                <p14:cNvPr id="373" name="Ink 372">
                  <a:extLst>
                    <a:ext uri="{FF2B5EF4-FFF2-40B4-BE49-F238E27FC236}">
                      <a16:creationId xmlns:a16="http://schemas.microsoft.com/office/drawing/2014/main" id="{EED3D017-53D8-4FF7-855F-89307C1BFBC6}"/>
                    </a:ext>
                  </a:extLst>
                </p14:cNvPr>
                <p14:cNvContentPartPr/>
                <p14:nvPr/>
              </p14:nvContentPartPr>
              <p14:xfrm>
                <a:off x="729166" y="2081603"/>
                <a:ext cx="201600" cy="33480"/>
              </p14:xfrm>
            </p:contentPart>
          </mc:Choice>
          <mc:Fallback xmlns="">
            <p:pic>
              <p:nvPicPr>
                <p:cNvPr id="373" name="Ink 372">
                  <a:extLst>
                    <a:ext uri="{FF2B5EF4-FFF2-40B4-BE49-F238E27FC236}">
                      <a16:creationId xmlns:a16="http://schemas.microsoft.com/office/drawing/2014/main" id="{EED3D017-53D8-4FF7-855F-89307C1BFBC6}"/>
                    </a:ext>
                  </a:extLst>
                </p:cNvPr>
                <p:cNvPicPr/>
                <p:nvPr/>
              </p:nvPicPr>
              <p:blipFill>
                <a:blip r:embed="rId185"/>
                <a:stretch>
                  <a:fillRect/>
                </a:stretch>
              </p:blipFill>
              <p:spPr>
                <a:xfrm>
                  <a:off x="711526" y="2063963"/>
                  <a:ext cx="237240" cy="691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86">
            <p14:nvContentPartPr>
              <p14:cNvPr id="375" name="Ink 374">
                <a:extLst>
                  <a:ext uri="{FF2B5EF4-FFF2-40B4-BE49-F238E27FC236}">
                    <a16:creationId xmlns:a16="http://schemas.microsoft.com/office/drawing/2014/main" id="{72B4BAC4-274C-44C4-A73C-9C97E2931E5D}"/>
                  </a:ext>
                </a:extLst>
              </p14:cNvPr>
              <p14:cNvContentPartPr/>
              <p14:nvPr/>
            </p14:nvContentPartPr>
            <p14:xfrm rot="280214">
              <a:off x="2848246" y="1896563"/>
              <a:ext cx="258840" cy="120960"/>
            </p14:xfrm>
          </p:contentPart>
        </mc:Choice>
        <mc:Fallback>
          <p:pic>
            <p:nvPicPr>
              <p:cNvPr id="375" name="Ink 374">
                <a:extLst>
                  <a:ext uri="{FF2B5EF4-FFF2-40B4-BE49-F238E27FC236}">
                    <a16:creationId xmlns:a16="http://schemas.microsoft.com/office/drawing/2014/main" id="{72B4BAC4-274C-44C4-A73C-9C97E2931E5D}"/>
                  </a:ext>
                </a:extLst>
              </p:cNvPr>
              <p:cNvPicPr/>
              <p:nvPr/>
            </p:nvPicPr>
            <p:blipFill>
              <a:blip r:embed="rId187"/>
              <a:stretch>
                <a:fillRect/>
              </a:stretch>
            </p:blipFill>
            <p:spPr>
              <a:xfrm rot="280214">
                <a:off x="2830246" y="1878509"/>
                <a:ext cx="294480" cy="156706"/>
              </a:xfrm>
              <a:prstGeom prst="rect">
                <a:avLst/>
              </a:prstGeom>
            </p:spPr>
          </p:pic>
        </mc:Fallback>
      </mc:AlternateContent>
      <p:grpSp>
        <p:nvGrpSpPr>
          <p:cNvPr id="394" name="Group 393">
            <a:extLst>
              <a:ext uri="{FF2B5EF4-FFF2-40B4-BE49-F238E27FC236}">
                <a16:creationId xmlns:a16="http://schemas.microsoft.com/office/drawing/2014/main" id="{7B1720B3-682A-4023-8642-90134AD9DA30}"/>
              </a:ext>
            </a:extLst>
          </p:cNvPr>
          <p:cNvGrpSpPr/>
          <p:nvPr/>
        </p:nvGrpSpPr>
        <p:grpSpPr>
          <a:xfrm rot="280214">
            <a:off x="3451606" y="1618283"/>
            <a:ext cx="1573920" cy="406800"/>
            <a:chOff x="1927606" y="1618283"/>
            <a:chExt cx="1573920" cy="406800"/>
          </a:xfrm>
        </p:grpSpPr>
        <mc:AlternateContent xmlns:mc="http://schemas.openxmlformats.org/markup-compatibility/2006" xmlns:p14="http://schemas.microsoft.com/office/powerpoint/2010/main">
          <mc:Choice Requires="p14">
            <p:contentPart p14:bwMode="auto" r:id="rId188">
              <p14:nvContentPartPr>
                <p14:cNvPr id="376" name="Ink 375">
                  <a:extLst>
                    <a:ext uri="{FF2B5EF4-FFF2-40B4-BE49-F238E27FC236}">
                      <a16:creationId xmlns:a16="http://schemas.microsoft.com/office/drawing/2014/main" id="{D05CB734-7FF9-48AD-956D-14B0D02416D1}"/>
                    </a:ext>
                  </a:extLst>
                </p14:cNvPr>
                <p14:cNvContentPartPr/>
                <p14:nvPr/>
              </p14:nvContentPartPr>
              <p14:xfrm>
                <a:off x="1992766" y="1735643"/>
                <a:ext cx="83520" cy="243360"/>
              </p14:xfrm>
            </p:contentPart>
          </mc:Choice>
          <mc:Fallback xmlns="">
            <p:pic>
              <p:nvPicPr>
                <p:cNvPr id="376" name="Ink 375">
                  <a:extLst>
                    <a:ext uri="{FF2B5EF4-FFF2-40B4-BE49-F238E27FC236}">
                      <a16:creationId xmlns:a16="http://schemas.microsoft.com/office/drawing/2014/main" id="{D05CB734-7FF9-48AD-956D-14B0D02416D1}"/>
                    </a:ext>
                  </a:extLst>
                </p:cNvPr>
                <p:cNvPicPr/>
                <p:nvPr/>
              </p:nvPicPr>
              <p:blipFill>
                <a:blip r:embed="rId189"/>
                <a:stretch>
                  <a:fillRect/>
                </a:stretch>
              </p:blipFill>
              <p:spPr>
                <a:xfrm>
                  <a:off x="1974766" y="1718003"/>
                  <a:ext cx="119160" cy="279000"/>
                </a:xfrm>
                <a:prstGeom prst="rect">
                  <a:avLst/>
                </a:prstGeom>
              </p:spPr>
            </p:pic>
          </mc:Fallback>
        </mc:AlternateContent>
        <mc:AlternateContent xmlns:mc="http://schemas.openxmlformats.org/markup-compatibility/2006" xmlns:p14="http://schemas.microsoft.com/office/powerpoint/2010/main">
          <mc:Choice Requires="p14">
            <p:contentPart p14:bwMode="auto" r:id="rId190">
              <p14:nvContentPartPr>
                <p14:cNvPr id="377" name="Ink 376">
                  <a:extLst>
                    <a:ext uri="{FF2B5EF4-FFF2-40B4-BE49-F238E27FC236}">
                      <a16:creationId xmlns:a16="http://schemas.microsoft.com/office/drawing/2014/main" id="{CC87C0A5-8EB9-496A-9E61-72EE25829DBD}"/>
                    </a:ext>
                  </a:extLst>
                </p14:cNvPr>
                <p14:cNvContentPartPr/>
                <p14:nvPr/>
              </p14:nvContentPartPr>
              <p14:xfrm>
                <a:off x="1927606" y="1703963"/>
                <a:ext cx="260280" cy="35280"/>
              </p14:xfrm>
            </p:contentPart>
          </mc:Choice>
          <mc:Fallback xmlns="">
            <p:pic>
              <p:nvPicPr>
                <p:cNvPr id="377" name="Ink 376">
                  <a:extLst>
                    <a:ext uri="{FF2B5EF4-FFF2-40B4-BE49-F238E27FC236}">
                      <a16:creationId xmlns:a16="http://schemas.microsoft.com/office/drawing/2014/main" id="{CC87C0A5-8EB9-496A-9E61-72EE25829DBD}"/>
                    </a:ext>
                  </a:extLst>
                </p:cNvPr>
                <p:cNvPicPr/>
                <p:nvPr/>
              </p:nvPicPr>
              <p:blipFill>
                <a:blip r:embed="rId191"/>
                <a:stretch>
                  <a:fillRect/>
                </a:stretch>
              </p:blipFill>
              <p:spPr>
                <a:xfrm>
                  <a:off x="1909606" y="1686323"/>
                  <a:ext cx="295920" cy="70920"/>
                </a:xfrm>
                <a:prstGeom prst="rect">
                  <a:avLst/>
                </a:prstGeom>
              </p:spPr>
            </p:pic>
          </mc:Fallback>
        </mc:AlternateContent>
        <mc:AlternateContent xmlns:mc="http://schemas.openxmlformats.org/markup-compatibility/2006" xmlns:p14="http://schemas.microsoft.com/office/powerpoint/2010/main">
          <mc:Choice Requires="p14">
            <p:contentPart p14:bwMode="auto" r:id="rId192">
              <p14:nvContentPartPr>
                <p14:cNvPr id="378" name="Ink 377">
                  <a:extLst>
                    <a:ext uri="{FF2B5EF4-FFF2-40B4-BE49-F238E27FC236}">
                      <a16:creationId xmlns:a16="http://schemas.microsoft.com/office/drawing/2014/main" id="{099861BD-18B0-4347-BE42-8309D2980B48}"/>
                    </a:ext>
                  </a:extLst>
                </p14:cNvPr>
                <p14:cNvContentPartPr/>
                <p14:nvPr/>
              </p14:nvContentPartPr>
              <p14:xfrm>
                <a:off x="2103286" y="1775243"/>
                <a:ext cx="55080" cy="191880"/>
              </p14:xfrm>
            </p:contentPart>
          </mc:Choice>
          <mc:Fallback xmlns="">
            <p:pic>
              <p:nvPicPr>
                <p:cNvPr id="378" name="Ink 377">
                  <a:extLst>
                    <a:ext uri="{FF2B5EF4-FFF2-40B4-BE49-F238E27FC236}">
                      <a16:creationId xmlns:a16="http://schemas.microsoft.com/office/drawing/2014/main" id="{099861BD-18B0-4347-BE42-8309D2980B48}"/>
                    </a:ext>
                  </a:extLst>
                </p:cNvPr>
                <p:cNvPicPr/>
                <p:nvPr/>
              </p:nvPicPr>
              <p:blipFill>
                <a:blip r:embed="rId193"/>
                <a:stretch>
                  <a:fillRect/>
                </a:stretch>
              </p:blipFill>
              <p:spPr>
                <a:xfrm>
                  <a:off x="2085286" y="1757243"/>
                  <a:ext cx="90720" cy="227520"/>
                </a:xfrm>
                <a:prstGeom prst="rect">
                  <a:avLst/>
                </a:prstGeom>
              </p:spPr>
            </p:pic>
          </mc:Fallback>
        </mc:AlternateContent>
        <mc:AlternateContent xmlns:mc="http://schemas.openxmlformats.org/markup-compatibility/2006" xmlns:p14="http://schemas.microsoft.com/office/powerpoint/2010/main">
          <mc:Choice Requires="p14">
            <p:contentPart p14:bwMode="auto" r:id="rId194">
              <p14:nvContentPartPr>
                <p14:cNvPr id="379" name="Ink 378">
                  <a:extLst>
                    <a:ext uri="{FF2B5EF4-FFF2-40B4-BE49-F238E27FC236}">
                      <a16:creationId xmlns:a16="http://schemas.microsoft.com/office/drawing/2014/main" id="{2734BE03-980D-4C69-BC09-AF153C3D0F6B}"/>
                    </a:ext>
                  </a:extLst>
                </p14:cNvPr>
                <p14:cNvContentPartPr/>
                <p14:nvPr/>
              </p14:nvContentPartPr>
              <p14:xfrm>
                <a:off x="2077726" y="1760483"/>
                <a:ext cx="170640" cy="192240"/>
              </p14:xfrm>
            </p:contentPart>
          </mc:Choice>
          <mc:Fallback xmlns="">
            <p:pic>
              <p:nvPicPr>
                <p:cNvPr id="379" name="Ink 378">
                  <a:extLst>
                    <a:ext uri="{FF2B5EF4-FFF2-40B4-BE49-F238E27FC236}">
                      <a16:creationId xmlns:a16="http://schemas.microsoft.com/office/drawing/2014/main" id="{2734BE03-980D-4C69-BC09-AF153C3D0F6B}"/>
                    </a:ext>
                  </a:extLst>
                </p:cNvPr>
                <p:cNvPicPr/>
                <p:nvPr/>
              </p:nvPicPr>
              <p:blipFill>
                <a:blip r:embed="rId195"/>
                <a:stretch>
                  <a:fillRect/>
                </a:stretch>
              </p:blipFill>
              <p:spPr>
                <a:xfrm>
                  <a:off x="2060086" y="1742843"/>
                  <a:ext cx="206280" cy="227880"/>
                </a:xfrm>
                <a:prstGeom prst="rect">
                  <a:avLst/>
                </a:prstGeom>
              </p:spPr>
            </p:pic>
          </mc:Fallback>
        </mc:AlternateContent>
        <mc:AlternateContent xmlns:mc="http://schemas.openxmlformats.org/markup-compatibility/2006" xmlns:p14="http://schemas.microsoft.com/office/powerpoint/2010/main">
          <mc:Choice Requires="p14">
            <p:contentPart p14:bwMode="auto" r:id="rId196">
              <p14:nvContentPartPr>
                <p14:cNvPr id="380" name="Ink 379">
                  <a:extLst>
                    <a:ext uri="{FF2B5EF4-FFF2-40B4-BE49-F238E27FC236}">
                      <a16:creationId xmlns:a16="http://schemas.microsoft.com/office/drawing/2014/main" id="{AF889E69-75CE-43FF-9A99-F93F17504E17}"/>
                    </a:ext>
                  </a:extLst>
                </p14:cNvPr>
                <p14:cNvContentPartPr/>
                <p14:nvPr/>
              </p14:nvContentPartPr>
              <p14:xfrm>
                <a:off x="2287966" y="1723763"/>
                <a:ext cx="35280" cy="203040"/>
              </p14:xfrm>
            </p:contentPart>
          </mc:Choice>
          <mc:Fallback xmlns="">
            <p:pic>
              <p:nvPicPr>
                <p:cNvPr id="380" name="Ink 379">
                  <a:extLst>
                    <a:ext uri="{FF2B5EF4-FFF2-40B4-BE49-F238E27FC236}">
                      <a16:creationId xmlns:a16="http://schemas.microsoft.com/office/drawing/2014/main" id="{AF889E69-75CE-43FF-9A99-F93F17504E17}"/>
                    </a:ext>
                  </a:extLst>
                </p:cNvPr>
                <p:cNvPicPr/>
                <p:nvPr/>
              </p:nvPicPr>
              <p:blipFill>
                <a:blip r:embed="rId197"/>
                <a:stretch>
                  <a:fillRect/>
                </a:stretch>
              </p:blipFill>
              <p:spPr>
                <a:xfrm>
                  <a:off x="2269966" y="1706123"/>
                  <a:ext cx="70920" cy="238680"/>
                </a:xfrm>
                <a:prstGeom prst="rect">
                  <a:avLst/>
                </a:prstGeom>
              </p:spPr>
            </p:pic>
          </mc:Fallback>
        </mc:AlternateContent>
        <mc:AlternateContent xmlns:mc="http://schemas.openxmlformats.org/markup-compatibility/2006" xmlns:p14="http://schemas.microsoft.com/office/powerpoint/2010/main">
          <mc:Choice Requires="p14">
            <p:contentPart p14:bwMode="auto" r:id="rId198">
              <p14:nvContentPartPr>
                <p14:cNvPr id="381" name="Ink 380">
                  <a:extLst>
                    <a:ext uri="{FF2B5EF4-FFF2-40B4-BE49-F238E27FC236}">
                      <a16:creationId xmlns:a16="http://schemas.microsoft.com/office/drawing/2014/main" id="{FAFF052A-FEFA-4D06-927D-95CCF165DC6C}"/>
                    </a:ext>
                  </a:extLst>
                </p14:cNvPr>
                <p14:cNvContentPartPr/>
                <p14:nvPr/>
              </p14:nvContentPartPr>
              <p14:xfrm>
                <a:off x="2278246" y="1703243"/>
                <a:ext cx="120240" cy="134280"/>
              </p14:xfrm>
            </p:contentPart>
          </mc:Choice>
          <mc:Fallback xmlns="">
            <p:pic>
              <p:nvPicPr>
                <p:cNvPr id="381" name="Ink 380">
                  <a:extLst>
                    <a:ext uri="{FF2B5EF4-FFF2-40B4-BE49-F238E27FC236}">
                      <a16:creationId xmlns:a16="http://schemas.microsoft.com/office/drawing/2014/main" id="{FAFF052A-FEFA-4D06-927D-95CCF165DC6C}"/>
                    </a:ext>
                  </a:extLst>
                </p:cNvPr>
                <p:cNvPicPr/>
                <p:nvPr/>
              </p:nvPicPr>
              <p:blipFill>
                <a:blip r:embed="rId199"/>
                <a:stretch>
                  <a:fillRect/>
                </a:stretch>
              </p:blipFill>
              <p:spPr>
                <a:xfrm>
                  <a:off x="2260606" y="1685603"/>
                  <a:ext cx="155880" cy="169920"/>
                </a:xfrm>
                <a:prstGeom prst="rect">
                  <a:avLst/>
                </a:prstGeom>
              </p:spPr>
            </p:pic>
          </mc:Fallback>
        </mc:AlternateContent>
        <mc:AlternateContent xmlns:mc="http://schemas.openxmlformats.org/markup-compatibility/2006" xmlns:p14="http://schemas.microsoft.com/office/powerpoint/2010/main">
          <mc:Choice Requires="p14">
            <p:contentPart p14:bwMode="auto" r:id="rId200">
              <p14:nvContentPartPr>
                <p14:cNvPr id="382" name="Ink 381">
                  <a:extLst>
                    <a:ext uri="{FF2B5EF4-FFF2-40B4-BE49-F238E27FC236}">
                      <a16:creationId xmlns:a16="http://schemas.microsoft.com/office/drawing/2014/main" id="{467E614D-6E21-4709-9452-016831F66441}"/>
                    </a:ext>
                  </a:extLst>
                </p14:cNvPr>
                <p14:cNvContentPartPr/>
                <p14:nvPr/>
              </p14:nvContentPartPr>
              <p14:xfrm>
                <a:off x="2483446" y="1635923"/>
                <a:ext cx="86040" cy="278280"/>
              </p14:xfrm>
            </p:contentPart>
          </mc:Choice>
          <mc:Fallback xmlns="">
            <p:pic>
              <p:nvPicPr>
                <p:cNvPr id="382" name="Ink 381">
                  <a:extLst>
                    <a:ext uri="{FF2B5EF4-FFF2-40B4-BE49-F238E27FC236}">
                      <a16:creationId xmlns:a16="http://schemas.microsoft.com/office/drawing/2014/main" id="{467E614D-6E21-4709-9452-016831F66441}"/>
                    </a:ext>
                  </a:extLst>
                </p:cNvPr>
                <p:cNvPicPr/>
                <p:nvPr/>
              </p:nvPicPr>
              <p:blipFill>
                <a:blip r:embed="rId201"/>
                <a:stretch>
                  <a:fillRect/>
                </a:stretch>
              </p:blipFill>
              <p:spPr>
                <a:xfrm>
                  <a:off x="2465806" y="1617923"/>
                  <a:ext cx="121680" cy="313920"/>
                </a:xfrm>
                <a:prstGeom prst="rect">
                  <a:avLst/>
                </a:prstGeom>
              </p:spPr>
            </p:pic>
          </mc:Fallback>
        </mc:AlternateContent>
        <mc:AlternateContent xmlns:mc="http://schemas.openxmlformats.org/markup-compatibility/2006" xmlns:p14="http://schemas.microsoft.com/office/powerpoint/2010/main">
          <mc:Choice Requires="p14">
            <p:contentPart p14:bwMode="auto" r:id="rId202">
              <p14:nvContentPartPr>
                <p14:cNvPr id="383" name="Ink 382">
                  <a:extLst>
                    <a:ext uri="{FF2B5EF4-FFF2-40B4-BE49-F238E27FC236}">
                      <a16:creationId xmlns:a16="http://schemas.microsoft.com/office/drawing/2014/main" id="{459BB279-1B47-43A9-9D50-849CDFA566AE}"/>
                    </a:ext>
                  </a:extLst>
                </p14:cNvPr>
                <p14:cNvContentPartPr/>
                <p14:nvPr/>
              </p14:nvContentPartPr>
              <p14:xfrm>
                <a:off x="2568406" y="1711883"/>
                <a:ext cx="104040" cy="189720"/>
              </p14:xfrm>
            </p:contentPart>
          </mc:Choice>
          <mc:Fallback xmlns="">
            <p:pic>
              <p:nvPicPr>
                <p:cNvPr id="383" name="Ink 382">
                  <a:extLst>
                    <a:ext uri="{FF2B5EF4-FFF2-40B4-BE49-F238E27FC236}">
                      <a16:creationId xmlns:a16="http://schemas.microsoft.com/office/drawing/2014/main" id="{459BB279-1B47-43A9-9D50-849CDFA566AE}"/>
                    </a:ext>
                  </a:extLst>
                </p:cNvPr>
                <p:cNvPicPr/>
                <p:nvPr/>
              </p:nvPicPr>
              <p:blipFill>
                <a:blip r:embed="rId203"/>
                <a:stretch>
                  <a:fillRect/>
                </a:stretch>
              </p:blipFill>
              <p:spPr>
                <a:xfrm>
                  <a:off x="2550406" y="1694243"/>
                  <a:ext cx="139680" cy="225360"/>
                </a:xfrm>
                <a:prstGeom prst="rect">
                  <a:avLst/>
                </a:prstGeom>
              </p:spPr>
            </p:pic>
          </mc:Fallback>
        </mc:AlternateContent>
        <mc:AlternateContent xmlns:mc="http://schemas.openxmlformats.org/markup-compatibility/2006" xmlns:p14="http://schemas.microsoft.com/office/powerpoint/2010/main">
          <mc:Choice Requires="p14">
            <p:contentPart p14:bwMode="auto" r:id="rId204">
              <p14:nvContentPartPr>
                <p14:cNvPr id="384" name="Ink 383">
                  <a:extLst>
                    <a:ext uri="{FF2B5EF4-FFF2-40B4-BE49-F238E27FC236}">
                      <a16:creationId xmlns:a16="http://schemas.microsoft.com/office/drawing/2014/main" id="{C48774C3-870D-428A-B1C9-BF2C4E4525C7}"/>
                    </a:ext>
                  </a:extLst>
                </p14:cNvPr>
                <p14:cNvContentPartPr/>
                <p14:nvPr/>
              </p14:nvContentPartPr>
              <p14:xfrm>
                <a:off x="2639686" y="1676603"/>
                <a:ext cx="146880" cy="43920"/>
              </p14:xfrm>
            </p:contentPart>
          </mc:Choice>
          <mc:Fallback xmlns="">
            <p:pic>
              <p:nvPicPr>
                <p:cNvPr id="384" name="Ink 383">
                  <a:extLst>
                    <a:ext uri="{FF2B5EF4-FFF2-40B4-BE49-F238E27FC236}">
                      <a16:creationId xmlns:a16="http://schemas.microsoft.com/office/drawing/2014/main" id="{C48774C3-870D-428A-B1C9-BF2C4E4525C7}"/>
                    </a:ext>
                  </a:extLst>
                </p:cNvPr>
                <p:cNvPicPr/>
                <p:nvPr/>
              </p:nvPicPr>
              <p:blipFill>
                <a:blip r:embed="rId205"/>
                <a:stretch>
                  <a:fillRect/>
                </a:stretch>
              </p:blipFill>
              <p:spPr>
                <a:xfrm>
                  <a:off x="2621686" y="1658963"/>
                  <a:ext cx="182520" cy="79560"/>
                </a:xfrm>
                <a:prstGeom prst="rect">
                  <a:avLst/>
                </a:prstGeom>
              </p:spPr>
            </p:pic>
          </mc:Fallback>
        </mc:AlternateContent>
        <mc:AlternateContent xmlns:mc="http://schemas.openxmlformats.org/markup-compatibility/2006" xmlns:p14="http://schemas.microsoft.com/office/powerpoint/2010/main">
          <mc:Choice Requires="p14">
            <p:contentPart p14:bwMode="auto" r:id="rId206">
              <p14:nvContentPartPr>
                <p14:cNvPr id="385" name="Ink 384">
                  <a:extLst>
                    <a:ext uri="{FF2B5EF4-FFF2-40B4-BE49-F238E27FC236}">
                      <a16:creationId xmlns:a16="http://schemas.microsoft.com/office/drawing/2014/main" id="{4E11025D-4C0A-4F4E-BABB-A8ED7EE13D99}"/>
                    </a:ext>
                  </a:extLst>
                </p14:cNvPr>
                <p14:cNvContentPartPr/>
                <p14:nvPr/>
              </p14:nvContentPartPr>
              <p14:xfrm>
                <a:off x="2755606" y="1738523"/>
                <a:ext cx="129240" cy="144720"/>
              </p14:xfrm>
            </p:contentPart>
          </mc:Choice>
          <mc:Fallback xmlns="">
            <p:pic>
              <p:nvPicPr>
                <p:cNvPr id="385" name="Ink 384">
                  <a:extLst>
                    <a:ext uri="{FF2B5EF4-FFF2-40B4-BE49-F238E27FC236}">
                      <a16:creationId xmlns:a16="http://schemas.microsoft.com/office/drawing/2014/main" id="{4E11025D-4C0A-4F4E-BABB-A8ED7EE13D99}"/>
                    </a:ext>
                  </a:extLst>
                </p:cNvPr>
                <p:cNvPicPr/>
                <p:nvPr/>
              </p:nvPicPr>
              <p:blipFill>
                <a:blip r:embed="rId207"/>
                <a:stretch>
                  <a:fillRect/>
                </a:stretch>
              </p:blipFill>
              <p:spPr>
                <a:xfrm>
                  <a:off x="2737966" y="1720883"/>
                  <a:ext cx="164880" cy="180360"/>
                </a:xfrm>
                <a:prstGeom prst="rect">
                  <a:avLst/>
                </a:prstGeom>
              </p:spPr>
            </p:pic>
          </mc:Fallback>
        </mc:AlternateContent>
        <mc:AlternateContent xmlns:mc="http://schemas.openxmlformats.org/markup-compatibility/2006" xmlns:p14="http://schemas.microsoft.com/office/powerpoint/2010/main">
          <mc:Choice Requires="p14">
            <p:contentPart p14:bwMode="auto" r:id="rId208">
              <p14:nvContentPartPr>
                <p14:cNvPr id="386" name="Ink 385">
                  <a:extLst>
                    <a:ext uri="{FF2B5EF4-FFF2-40B4-BE49-F238E27FC236}">
                      <a16:creationId xmlns:a16="http://schemas.microsoft.com/office/drawing/2014/main" id="{7A17AA0B-6E46-4F67-BFA9-F255170650CA}"/>
                    </a:ext>
                  </a:extLst>
                </p14:cNvPr>
                <p14:cNvContentPartPr/>
                <p14:nvPr/>
              </p14:nvContentPartPr>
              <p14:xfrm>
                <a:off x="2968726" y="1620083"/>
                <a:ext cx="83520" cy="264600"/>
              </p14:xfrm>
            </p:contentPart>
          </mc:Choice>
          <mc:Fallback xmlns="">
            <p:pic>
              <p:nvPicPr>
                <p:cNvPr id="386" name="Ink 385">
                  <a:extLst>
                    <a:ext uri="{FF2B5EF4-FFF2-40B4-BE49-F238E27FC236}">
                      <a16:creationId xmlns:a16="http://schemas.microsoft.com/office/drawing/2014/main" id="{7A17AA0B-6E46-4F67-BFA9-F255170650CA}"/>
                    </a:ext>
                  </a:extLst>
                </p:cNvPr>
                <p:cNvPicPr/>
                <p:nvPr/>
              </p:nvPicPr>
              <p:blipFill>
                <a:blip r:embed="rId209"/>
                <a:stretch>
                  <a:fillRect/>
                </a:stretch>
              </p:blipFill>
              <p:spPr>
                <a:xfrm>
                  <a:off x="2951086" y="1602083"/>
                  <a:ext cx="119160" cy="300240"/>
                </a:xfrm>
                <a:prstGeom prst="rect">
                  <a:avLst/>
                </a:prstGeom>
              </p:spPr>
            </p:pic>
          </mc:Fallback>
        </mc:AlternateContent>
        <mc:AlternateContent xmlns:mc="http://schemas.openxmlformats.org/markup-compatibility/2006" xmlns:p14="http://schemas.microsoft.com/office/powerpoint/2010/main">
          <mc:Choice Requires="p14">
            <p:contentPart p14:bwMode="auto" r:id="rId210">
              <p14:nvContentPartPr>
                <p14:cNvPr id="387" name="Ink 386">
                  <a:extLst>
                    <a:ext uri="{FF2B5EF4-FFF2-40B4-BE49-F238E27FC236}">
                      <a16:creationId xmlns:a16="http://schemas.microsoft.com/office/drawing/2014/main" id="{628C6917-E260-4347-BF3A-5D9698482440}"/>
                    </a:ext>
                  </a:extLst>
                </p14:cNvPr>
                <p14:cNvContentPartPr/>
                <p14:nvPr/>
              </p14:nvContentPartPr>
              <p14:xfrm>
                <a:off x="2957566" y="1688123"/>
                <a:ext cx="45000" cy="33480"/>
              </p14:xfrm>
            </p:contentPart>
          </mc:Choice>
          <mc:Fallback xmlns="">
            <p:pic>
              <p:nvPicPr>
                <p:cNvPr id="387" name="Ink 386">
                  <a:extLst>
                    <a:ext uri="{FF2B5EF4-FFF2-40B4-BE49-F238E27FC236}">
                      <a16:creationId xmlns:a16="http://schemas.microsoft.com/office/drawing/2014/main" id="{628C6917-E260-4347-BF3A-5D9698482440}"/>
                    </a:ext>
                  </a:extLst>
                </p:cNvPr>
                <p:cNvPicPr/>
                <p:nvPr/>
              </p:nvPicPr>
              <p:blipFill>
                <a:blip r:embed="rId211"/>
                <a:stretch>
                  <a:fillRect/>
                </a:stretch>
              </p:blipFill>
              <p:spPr>
                <a:xfrm>
                  <a:off x="2939566" y="1670483"/>
                  <a:ext cx="80640" cy="69120"/>
                </a:xfrm>
                <a:prstGeom prst="rect">
                  <a:avLst/>
                </a:prstGeom>
              </p:spPr>
            </p:pic>
          </mc:Fallback>
        </mc:AlternateContent>
        <mc:AlternateContent xmlns:mc="http://schemas.openxmlformats.org/markup-compatibility/2006" xmlns:p14="http://schemas.microsoft.com/office/powerpoint/2010/main">
          <mc:Choice Requires="p14">
            <p:contentPart p14:bwMode="auto" r:id="rId212">
              <p14:nvContentPartPr>
                <p14:cNvPr id="388" name="Ink 387">
                  <a:extLst>
                    <a:ext uri="{FF2B5EF4-FFF2-40B4-BE49-F238E27FC236}">
                      <a16:creationId xmlns:a16="http://schemas.microsoft.com/office/drawing/2014/main" id="{3240FD40-A05A-4155-846D-AEA0279B986C}"/>
                    </a:ext>
                  </a:extLst>
                </p14:cNvPr>
                <p14:cNvContentPartPr/>
                <p14:nvPr/>
              </p14:nvContentPartPr>
              <p14:xfrm>
                <a:off x="3016246" y="1747163"/>
                <a:ext cx="29520" cy="41400"/>
              </p14:xfrm>
            </p:contentPart>
          </mc:Choice>
          <mc:Fallback xmlns="">
            <p:pic>
              <p:nvPicPr>
                <p:cNvPr id="388" name="Ink 387">
                  <a:extLst>
                    <a:ext uri="{FF2B5EF4-FFF2-40B4-BE49-F238E27FC236}">
                      <a16:creationId xmlns:a16="http://schemas.microsoft.com/office/drawing/2014/main" id="{3240FD40-A05A-4155-846D-AEA0279B986C}"/>
                    </a:ext>
                  </a:extLst>
                </p:cNvPr>
                <p:cNvPicPr/>
                <p:nvPr/>
              </p:nvPicPr>
              <p:blipFill>
                <a:blip r:embed="rId213"/>
                <a:stretch>
                  <a:fillRect/>
                </a:stretch>
              </p:blipFill>
              <p:spPr>
                <a:xfrm>
                  <a:off x="2998606" y="1729523"/>
                  <a:ext cx="65160" cy="77040"/>
                </a:xfrm>
                <a:prstGeom prst="rect">
                  <a:avLst/>
                </a:prstGeom>
              </p:spPr>
            </p:pic>
          </mc:Fallback>
        </mc:AlternateContent>
        <mc:AlternateContent xmlns:mc="http://schemas.openxmlformats.org/markup-compatibility/2006" xmlns:p14="http://schemas.microsoft.com/office/powerpoint/2010/main">
          <mc:Choice Requires="p14">
            <p:contentPart p14:bwMode="auto" r:id="rId214">
              <p14:nvContentPartPr>
                <p14:cNvPr id="389" name="Ink 388">
                  <a:extLst>
                    <a:ext uri="{FF2B5EF4-FFF2-40B4-BE49-F238E27FC236}">
                      <a16:creationId xmlns:a16="http://schemas.microsoft.com/office/drawing/2014/main" id="{12DD5B84-EE39-4F5D-9AB8-C330AAC817F3}"/>
                    </a:ext>
                  </a:extLst>
                </p14:cNvPr>
                <p14:cNvContentPartPr/>
                <p14:nvPr/>
              </p14:nvContentPartPr>
              <p14:xfrm>
                <a:off x="2979166" y="1618283"/>
                <a:ext cx="215280" cy="406800"/>
              </p14:xfrm>
            </p:contentPart>
          </mc:Choice>
          <mc:Fallback xmlns="">
            <p:pic>
              <p:nvPicPr>
                <p:cNvPr id="389" name="Ink 388">
                  <a:extLst>
                    <a:ext uri="{FF2B5EF4-FFF2-40B4-BE49-F238E27FC236}">
                      <a16:creationId xmlns:a16="http://schemas.microsoft.com/office/drawing/2014/main" id="{12DD5B84-EE39-4F5D-9AB8-C330AAC817F3}"/>
                    </a:ext>
                  </a:extLst>
                </p:cNvPr>
                <p:cNvPicPr/>
                <p:nvPr/>
              </p:nvPicPr>
              <p:blipFill>
                <a:blip r:embed="rId215"/>
                <a:stretch>
                  <a:fillRect/>
                </a:stretch>
              </p:blipFill>
              <p:spPr>
                <a:xfrm>
                  <a:off x="2961166" y="1600283"/>
                  <a:ext cx="250920" cy="442440"/>
                </a:xfrm>
                <a:prstGeom prst="rect">
                  <a:avLst/>
                </a:prstGeom>
              </p:spPr>
            </p:pic>
          </mc:Fallback>
        </mc:AlternateContent>
        <mc:AlternateContent xmlns:mc="http://schemas.openxmlformats.org/markup-compatibility/2006" xmlns:p14="http://schemas.microsoft.com/office/powerpoint/2010/main">
          <mc:Choice Requires="p14">
            <p:contentPart p14:bwMode="auto" r:id="rId216">
              <p14:nvContentPartPr>
                <p14:cNvPr id="392" name="Ink 391">
                  <a:extLst>
                    <a:ext uri="{FF2B5EF4-FFF2-40B4-BE49-F238E27FC236}">
                      <a16:creationId xmlns:a16="http://schemas.microsoft.com/office/drawing/2014/main" id="{5B17D84F-34F6-4FBF-8820-AA48C995B492}"/>
                    </a:ext>
                  </a:extLst>
                </p14:cNvPr>
                <p14:cNvContentPartPr/>
                <p14:nvPr/>
              </p14:nvContentPartPr>
              <p14:xfrm>
                <a:off x="3269686" y="1703243"/>
                <a:ext cx="228240" cy="12600"/>
              </p14:xfrm>
            </p:contentPart>
          </mc:Choice>
          <mc:Fallback xmlns="">
            <p:pic>
              <p:nvPicPr>
                <p:cNvPr id="392" name="Ink 391">
                  <a:extLst>
                    <a:ext uri="{FF2B5EF4-FFF2-40B4-BE49-F238E27FC236}">
                      <a16:creationId xmlns:a16="http://schemas.microsoft.com/office/drawing/2014/main" id="{5B17D84F-34F6-4FBF-8820-AA48C995B492}"/>
                    </a:ext>
                  </a:extLst>
                </p:cNvPr>
                <p:cNvPicPr/>
                <p:nvPr/>
              </p:nvPicPr>
              <p:blipFill>
                <a:blip r:embed="rId217"/>
                <a:stretch>
                  <a:fillRect/>
                </a:stretch>
              </p:blipFill>
              <p:spPr>
                <a:xfrm>
                  <a:off x="3252046" y="1685243"/>
                  <a:ext cx="263880" cy="48240"/>
                </a:xfrm>
                <a:prstGeom prst="rect">
                  <a:avLst/>
                </a:prstGeom>
              </p:spPr>
            </p:pic>
          </mc:Fallback>
        </mc:AlternateContent>
        <mc:AlternateContent xmlns:mc="http://schemas.openxmlformats.org/markup-compatibility/2006" xmlns:p14="http://schemas.microsoft.com/office/powerpoint/2010/main">
          <mc:Choice Requires="p14">
            <p:contentPart p14:bwMode="auto" r:id="rId218">
              <p14:nvContentPartPr>
                <p14:cNvPr id="393" name="Ink 392">
                  <a:extLst>
                    <a:ext uri="{FF2B5EF4-FFF2-40B4-BE49-F238E27FC236}">
                      <a16:creationId xmlns:a16="http://schemas.microsoft.com/office/drawing/2014/main" id="{583C8F24-7727-4DAE-ABEE-834B8744AAF8}"/>
                    </a:ext>
                  </a:extLst>
                </p14:cNvPr>
                <p14:cNvContentPartPr/>
                <p14:nvPr/>
              </p14:nvContentPartPr>
              <p14:xfrm>
                <a:off x="3294166" y="1824923"/>
                <a:ext cx="207360" cy="21240"/>
              </p14:xfrm>
            </p:contentPart>
          </mc:Choice>
          <mc:Fallback xmlns="">
            <p:pic>
              <p:nvPicPr>
                <p:cNvPr id="393" name="Ink 392">
                  <a:extLst>
                    <a:ext uri="{FF2B5EF4-FFF2-40B4-BE49-F238E27FC236}">
                      <a16:creationId xmlns:a16="http://schemas.microsoft.com/office/drawing/2014/main" id="{583C8F24-7727-4DAE-ABEE-834B8744AAF8}"/>
                    </a:ext>
                  </a:extLst>
                </p:cNvPr>
                <p:cNvPicPr/>
                <p:nvPr/>
              </p:nvPicPr>
              <p:blipFill>
                <a:blip r:embed="rId219"/>
                <a:stretch>
                  <a:fillRect/>
                </a:stretch>
              </p:blipFill>
              <p:spPr>
                <a:xfrm>
                  <a:off x="3276166" y="1807283"/>
                  <a:ext cx="243000" cy="56880"/>
                </a:xfrm>
                <a:prstGeom prst="rect">
                  <a:avLst/>
                </a:prstGeom>
              </p:spPr>
            </p:pic>
          </mc:Fallback>
        </mc:AlternateContent>
      </p:grpSp>
      <p:grpSp>
        <p:nvGrpSpPr>
          <p:cNvPr id="403" name="Group 402">
            <a:extLst>
              <a:ext uri="{FF2B5EF4-FFF2-40B4-BE49-F238E27FC236}">
                <a16:creationId xmlns:a16="http://schemas.microsoft.com/office/drawing/2014/main" id="{E268D3E3-5E29-41F0-B8E4-C5B05677DC5A}"/>
              </a:ext>
            </a:extLst>
          </p:cNvPr>
          <p:cNvGrpSpPr/>
          <p:nvPr/>
        </p:nvGrpSpPr>
        <p:grpSpPr>
          <a:xfrm rot="280214">
            <a:off x="5370406" y="1671073"/>
            <a:ext cx="1385280" cy="330480"/>
            <a:chOff x="3846406" y="1536203"/>
            <a:chExt cx="1385280" cy="330480"/>
          </a:xfrm>
        </p:grpSpPr>
        <mc:AlternateContent xmlns:mc="http://schemas.openxmlformats.org/markup-compatibility/2006" xmlns:p14="http://schemas.microsoft.com/office/powerpoint/2010/main">
          <mc:Choice Requires="p14">
            <p:contentPart p14:bwMode="auto" r:id="rId220">
              <p14:nvContentPartPr>
                <p14:cNvPr id="395" name="Ink 394">
                  <a:extLst>
                    <a:ext uri="{FF2B5EF4-FFF2-40B4-BE49-F238E27FC236}">
                      <a16:creationId xmlns:a16="http://schemas.microsoft.com/office/drawing/2014/main" id="{4E1BE3C1-BF3B-4664-BEBB-2E6236DEEB49}"/>
                    </a:ext>
                  </a:extLst>
                </p14:cNvPr>
                <p14:cNvContentPartPr/>
                <p14:nvPr/>
              </p14:nvContentPartPr>
              <p14:xfrm>
                <a:off x="3886366" y="1623683"/>
                <a:ext cx="23760" cy="4320"/>
              </p14:xfrm>
            </p:contentPart>
          </mc:Choice>
          <mc:Fallback xmlns="">
            <p:pic>
              <p:nvPicPr>
                <p:cNvPr id="395" name="Ink 394">
                  <a:extLst>
                    <a:ext uri="{FF2B5EF4-FFF2-40B4-BE49-F238E27FC236}">
                      <a16:creationId xmlns:a16="http://schemas.microsoft.com/office/drawing/2014/main" id="{4E1BE3C1-BF3B-4664-BEBB-2E6236DEEB49}"/>
                    </a:ext>
                  </a:extLst>
                </p:cNvPr>
                <p:cNvPicPr/>
                <p:nvPr/>
              </p:nvPicPr>
              <p:blipFill>
                <a:blip r:embed="rId221"/>
                <a:stretch>
                  <a:fillRect/>
                </a:stretch>
              </p:blipFill>
              <p:spPr>
                <a:xfrm>
                  <a:off x="3868726" y="1606043"/>
                  <a:ext cx="59400" cy="39960"/>
                </a:xfrm>
                <a:prstGeom prst="rect">
                  <a:avLst/>
                </a:prstGeom>
              </p:spPr>
            </p:pic>
          </mc:Fallback>
        </mc:AlternateContent>
        <mc:AlternateContent xmlns:mc="http://schemas.openxmlformats.org/markup-compatibility/2006" xmlns:p14="http://schemas.microsoft.com/office/powerpoint/2010/main">
          <mc:Choice Requires="p14">
            <p:contentPart p14:bwMode="auto" r:id="rId222">
              <p14:nvContentPartPr>
                <p14:cNvPr id="396" name="Ink 395">
                  <a:extLst>
                    <a:ext uri="{FF2B5EF4-FFF2-40B4-BE49-F238E27FC236}">
                      <a16:creationId xmlns:a16="http://schemas.microsoft.com/office/drawing/2014/main" id="{F3CF8626-148C-4F99-B9E1-D030D68C481B}"/>
                    </a:ext>
                  </a:extLst>
                </p14:cNvPr>
                <p14:cNvContentPartPr/>
                <p14:nvPr/>
              </p14:nvContentPartPr>
              <p14:xfrm>
                <a:off x="3846406" y="1587683"/>
                <a:ext cx="196560" cy="265320"/>
              </p14:xfrm>
            </p:contentPart>
          </mc:Choice>
          <mc:Fallback xmlns="">
            <p:pic>
              <p:nvPicPr>
                <p:cNvPr id="396" name="Ink 395">
                  <a:extLst>
                    <a:ext uri="{FF2B5EF4-FFF2-40B4-BE49-F238E27FC236}">
                      <a16:creationId xmlns:a16="http://schemas.microsoft.com/office/drawing/2014/main" id="{F3CF8626-148C-4F99-B9E1-D030D68C481B}"/>
                    </a:ext>
                  </a:extLst>
                </p:cNvPr>
                <p:cNvPicPr/>
                <p:nvPr/>
              </p:nvPicPr>
              <p:blipFill>
                <a:blip r:embed="rId223"/>
                <a:stretch>
                  <a:fillRect/>
                </a:stretch>
              </p:blipFill>
              <p:spPr>
                <a:xfrm>
                  <a:off x="3828406" y="1569683"/>
                  <a:ext cx="232200" cy="300960"/>
                </a:xfrm>
                <a:prstGeom prst="rect">
                  <a:avLst/>
                </a:prstGeom>
              </p:spPr>
            </p:pic>
          </mc:Fallback>
        </mc:AlternateContent>
        <mc:AlternateContent xmlns:mc="http://schemas.openxmlformats.org/markup-compatibility/2006" xmlns:p14="http://schemas.microsoft.com/office/powerpoint/2010/main">
          <mc:Choice Requires="p14">
            <p:contentPart p14:bwMode="auto" r:id="rId224">
              <p14:nvContentPartPr>
                <p14:cNvPr id="397" name="Ink 396">
                  <a:extLst>
                    <a:ext uri="{FF2B5EF4-FFF2-40B4-BE49-F238E27FC236}">
                      <a16:creationId xmlns:a16="http://schemas.microsoft.com/office/drawing/2014/main" id="{001C80CE-5457-42C2-89F0-33A893A2C7EE}"/>
                    </a:ext>
                  </a:extLst>
                </p14:cNvPr>
                <p14:cNvContentPartPr/>
                <p14:nvPr/>
              </p14:nvContentPartPr>
              <p14:xfrm>
                <a:off x="4138726" y="1577963"/>
                <a:ext cx="154440" cy="288720"/>
              </p14:xfrm>
            </p:contentPart>
          </mc:Choice>
          <mc:Fallback xmlns="">
            <p:pic>
              <p:nvPicPr>
                <p:cNvPr id="397" name="Ink 396">
                  <a:extLst>
                    <a:ext uri="{FF2B5EF4-FFF2-40B4-BE49-F238E27FC236}">
                      <a16:creationId xmlns:a16="http://schemas.microsoft.com/office/drawing/2014/main" id="{001C80CE-5457-42C2-89F0-33A893A2C7EE}"/>
                    </a:ext>
                  </a:extLst>
                </p:cNvPr>
                <p:cNvPicPr/>
                <p:nvPr/>
              </p:nvPicPr>
              <p:blipFill>
                <a:blip r:embed="rId225"/>
                <a:stretch>
                  <a:fillRect/>
                </a:stretch>
              </p:blipFill>
              <p:spPr>
                <a:xfrm>
                  <a:off x="4120726" y="1560323"/>
                  <a:ext cx="190080" cy="324360"/>
                </a:xfrm>
                <a:prstGeom prst="rect">
                  <a:avLst/>
                </a:prstGeom>
              </p:spPr>
            </p:pic>
          </mc:Fallback>
        </mc:AlternateContent>
        <mc:AlternateContent xmlns:mc="http://schemas.openxmlformats.org/markup-compatibility/2006" xmlns:p14="http://schemas.microsoft.com/office/powerpoint/2010/main">
          <mc:Choice Requires="p14">
            <p:contentPart p14:bwMode="auto" r:id="rId226">
              <p14:nvContentPartPr>
                <p14:cNvPr id="398" name="Ink 397">
                  <a:extLst>
                    <a:ext uri="{FF2B5EF4-FFF2-40B4-BE49-F238E27FC236}">
                      <a16:creationId xmlns:a16="http://schemas.microsoft.com/office/drawing/2014/main" id="{B0116F20-222F-40B5-A6CD-DC6E1A1C861F}"/>
                    </a:ext>
                  </a:extLst>
                </p14:cNvPr>
                <p14:cNvContentPartPr/>
                <p14:nvPr/>
              </p14:nvContentPartPr>
              <p14:xfrm>
                <a:off x="4335646" y="1581203"/>
                <a:ext cx="168840" cy="224280"/>
              </p14:xfrm>
            </p:contentPart>
          </mc:Choice>
          <mc:Fallback xmlns="">
            <p:pic>
              <p:nvPicPr>
                <p:cNvPr id="398" name="Ink 397">
                  <a:extLst>
                    <a:ext uri="{FF2B5EF4-FFF2-40B4-BE49-F238E27FC236}">
                      <a16:creationId xmlns:a16="http://schemas.microsoft.com/office/drawing/2014/main" id="{B0116F20-222F-40B5-A6CD-DC6E1A1C861F}"/>
                    </a:ext>
                  </a:extLst>
                </p:cNvPr>
                <p:cNvPicPr/>
                <p:nvPr/>
              </p:nvPicPr>
              <p:blipFill>
                <a:blip r:embed="rId227"/>
                <a:stretch>
                  <a:fillRect/>
                </a:stretch>
              </p:blipFill>
              <p:spPr>
                <a:xfrm>
                  <a:off x="4317646" y="1563203"/>
                  <a:ext cx="204480" cy="259920"/>
                </a:xfrm>
                <a:prstGeom prst="rect">
                  <a:avLst/>
                </a:prstGeom>
              </p:spPr>
            </p:pic>
          </mc:Fallback>
        </mc:AlternateContent>
        <mc:AlternateContent xmlns:mc="http://schemas.openxmlformats.org/markup-compatibility/2006" xmlns:p14="http://schemas.microsoft.com/office/powerpoint/2010/main">
          <mc:Choice Requires="p14">
            <p:contentPart p14:bwMode="auto" r:id="rId228">
              <p14:nvContentPartPr>
                <p14:cNvPr id="399" name="Ink 398">
                  <a:extLst>
                    <a:ext uri="{FF2B5EF4-FFF2-40B4-BE49-F238E27FC236}">
                      <a16:creationId xmlns:a16="http://schemas.microsoft.com/office/drawing/2014/main" id="{D862051D-1AFE-43D2-9001-BB841A0C9996}"/>
                    </a:ext>
                  </a:extLst>
                </p14:cNvPr>
                <p14:cNvContentPartPr/>
                <p14:nvPr/>
              </p14:nvContentPartPr>
              <p14:xfrm>
                <a:off x="4635526" y="1644203"/>
                <a:ext cx="15480" cy="31680"/>
              </p14:xfrm>
            </p:contentPart>
          </mc:Choice>
          <mc:Fallback xmlns="">
            <p:pic>
              <p:nvPicPr>
                <p:cNvPr id="399" name="Ink 398">
                  <a:extLst>
                    <a:ext uri="{FF2B5EF4-FFF2-40B4-BE49-F238E27FC236}">
                      <a16:creationId xmlns:a16="http://schemas.microsoft.com/office/drawing/2014/main" id="{D862051D-1AFE-43D2-9001-BB841A0C9996}"/>
                    </a:ext>
                  </a:extLst>
                </p:cNvPr>
                <p:cNvPicPr/>
                <p:nvPr/>
              </p:nvPicPr>
              <p:blipFill>
                <a:blip r:embed="rId229"/>
                <a:stretch>
                  <a:fillRect/>
                </a:stretch>
              </p:blipFill>
              <p:spPr>
                <a:xfrm>
                  <a:off x="4617526" y="1626203"/>
                  <a:ext cx="51120" cy="67320"/>
                </a:xfrm>
                <a:prstGeom prst="rect">
                  <a:avLst/>
                </a:prstGeom>
              </p:spPr>
            </p:pic>
          </mc:Fallback>
        </mc:AlternateContent>
        <mc:AlternateContent xmlns:mc="http://schemas.openxmlformats.org/markup-compatibility/2006" xmlns:p14="http://schemas.microsoft.com/office/powerpoint/2010/main">
          <mc:Choice Requires="p14">
            <p:contentPart p14:bwMode="auto" r:id="rId230">
              <p14:nvContentPartPr>
                <p14:cNvPr id="400" name="Ink 399">
                  <a:extLst>
                    <a:ext uri="{FF2B5EF4-FFF2-40B4-BE49-F238E27FC236}">
                      <a16:creationId xmlns:a16="http://schemas.microsoft.com/office/drawing/2014/main" id="{B6E86FBA-1A9F-46D6-8B6F-7852FEBB11E7}"/>
                    </a:ext>
                  </a:extLst>
                </p14:cNvPr>
                <p14:cNvContentPartPr/>
                <p14:nvPr/>
              </p14:nvContentPartPr>
              <p14:xfrm>
                <a:off x="4741726" y="1536203"/>
                <a:ext cx="158760" cy="268920"/>
              </p14:xfrm>
            </p:contentPart>
          </mc:Choice>
          <mc:Fallback xmlns="">
            <p:pic>
              <p:nvPicPr>
                <p:cNvPr id="400" name="Ink 399">
                  <a:extLst>
                    <a:ext uri="{FF2B5EF4-FFF2-40B4-BE49-F238E27FC236}">
                      <a16:creationId xmlns:a16="http://schemas.microsoft.com/office/drawing/2014/main" id="{B6E86FBA-1A9F-46D6-8B6F-7852FEBB11E7}"/>
                    </a:ext>
                  </a:extLst>
                </p:cNvPr>
                <p:cNvPicPr/>
                <p:nvPr/>
              </p:nvPicPr>
              <p:blipFill>
                <a:blip r:embed="rId231"/>
                <a:stretch>
                  <a:fillRect/>
                </a:stretch>
              </p:blipFill>
              <p:spPr>
                <a:xfrm>
                  <a:off x="4723726" y="1518563"/>
                  <a:ext cx="194400" cy="304560"/>
                </a:xfrm>
                <a:prstGeom prst="rect">
                  <a:avLst/>
                </a:prstGeom>
              </p:spPr>
            </p:pic>
          </mc:Fallback>
        </mc:AlternateContent>
        <mc:AlternateContent xmlns:mc="http://schemas.openxmlformats.org/markup-compatibility/2006" xmlns:p14="http://schemas.microsoft.com/office/powerpoint/2010/main">
          <mc:Choice Requires="p14">
            <p:contentPart p14:bwMode="auto" r:id="rId232">
              <p14:nvContentPartPr>
                <p14:cNvPr id="401" name="Ink 400">
                  <a:extLst>
                    <a:ext uri="{FF2B5EF4-FFF2-40B4-BE49-F238E27FC236}">
                      <a16:creationId xmlns:a16="http://schemas.microsoft.com/office/drawing/2014/main" id="{135A6F03-ED8F-4BFB-9F9F-E8B02B1712FB}"/>
                    </a:ext>
                  </a:extLst>
                </p14:cNvPr>
                <p14:cNvContentPartPr/>
                <p14:nvPr/>
              </p14:nvContentPartPr>
              <p14:xfrm>
                <a:off x="4627966" y="1616843"/>
                <a:ext cx="45720" cy="33840"/>
              </p14:xfrm>
            </p:contentPart>
          </mc:Choice>
          <mc:Fallback xmlns="">
            <p:pic>
              <p:nvPicPr>
                <p:cNvPr id="401" name="Ink 400">
                  <a:extLst>
                    <a:ext uri="{FF2B5EF4-FFF2-40B4-BE49-F238E27FC236}">
                      <a16:creationId xmlns:a16="http://schemas.microsoft.com/office/drawing/2014/main" id="{135A6F03-ED8F-4BFB-9F9F-E8B02B1712FB}"/>
                    </a:ext>
                  </a:extLst>
                </p:cNvPr>
                <p:cNvPicPr/>
                <p:nvPr/>
              </p:nvPicPr>
              <p:blipFill>
                <a:blip r:embed="rId233"/>
                <a:stretch>
                  <a:fillRect/>
                </a:stretch>
              </p:blipFill>
              <p:spPr>
                <a:xfrm>
                  <a:off x="4609966" y="1598843"/>
                  <a:ext cx="81360" cy="69480"/>
                </a:xfrm>
                <a:prstGeom prst="rect">
                  <a:avLst/>
                </a:prstGeom>
              </p:spPr>
            </p:pic>
          </mc:Fallback>
        </mc:AlternateContent>
        <mc:AlternateContent xmlns:mc="http://schemas.openxmlformats.org/markup-compatibility/2006" xmlns:p14="http://schemas.microsoft.com/office/powerpoint/2010/main">
          <mc:Choice Requires="p14">
            <p:contentPart p14:bwMode="auto" r:id="rId234">
              <p14:nvContentPartPr>
                <p14:cNvPr id="402" name="Ink 401">
                  <a:extLst>
                    <a:ext uri="{FF2B5EF4-FFF2-40B4-BE49-F238E27FC236}">
                      <a16:creationId xmlns:a16="http://schemas.microsoft.com/office/drawing/2014/main" id="{F94556A5-1E23-4511-A272-CA5CE3CD91D5}"/>
                    </a:ext>
                  </a:extLst>
                </p14:cNvPr>
                <p14:cNvContentPartPr/>
                <p14:nvPr/>
              </p14:nvContentPartPr>
              <p14:xfrm>
                <a:off x="5000206" y="1540523"/>
                <a:ext cx="231480" cy="261000"/>
              </p14:xfrm>
            </p:contentPart>
          </mc:Choice>
          <mc:Fallback xmlns="">
            <p:pic>
              <p:nvPicPr>
                <p:cNvPr id="402" name="Ink 401">
                  <a:extLst>
                    <a:ext uri="{FF2B5EF4-FFF2-40B4-BE49-F238E27FC236}">
                      <a16:creationId xmlns:a16="http://schemas.microsoft.com/office/drawing/2014/main" id="{F94556A5-1E23-4511-A272-CA5CE3CD91D5}"/>
                    </a:ext>
                  </a:extLst>
                </p:cNvPr>
                <p:cNvPicPr/>
                <p:nvPr/>
              </p:nvPicPr>
              <p:blipFill>
                <a:blip r:embed="rId235"/>
                <a:stretch>
                  <a:fillRect/>
                </a:stretch>
              </p:blipFill>
              <p:spPr>
                <a:xfrm>
                  <a:off x="4982206" y="1522523"/>
                  <a:ext cx="267120" cy="296640"/>
                </a:xfrm>
                <a:prstGeom prst="rect">
                  <a:avLst/>
                </a:prstGeom>
              </p:spPr>
            </p:pic>
          </mc:Fallback>
        </mc:AlternateContent>
      </p:grpSp>
      <p:grpSp>
        <p:nvGrpSpPr>
          <p:cNvPr id="424" name="Group 423">
            <a:extLst>
              <a:ext uri="{FF2B5EF4-FFF2-40B4-BE49-F238E27FC236}">
                <a16:creationId xmlns:a16="http://schemas.microsoft.com/office/drawing/2014/main" id="{1718E5C2-CCCF-408B-AF50-AA24907B5051}"/>
              </a:ext>
            </a:extLst>
          </p:cNvPr>
          <p:cNvGrpSpPr/>
          <p:nvPr/>
        </p:nvGrpSpPr>
        <p:grpSpPr>
          <a:xfrm rot="159083">
            <a:off x="1898206" y="2596043"/>
            <a:ext cx="2347200" cy="550080"/>
            <a:chOff x="374206" y="2596043"/>
            <a:chExt cx="2347200" cy="550080"/>
          </a:xfrm>
        </p:grpSpPr>
        <mc:AlternateContent xmlns:mc="http://schemas.openxmlformats.org/markup-compatibility/2006" xmlns:p14="http://schemas.microsoft.com/office/powerpoint/2010/main">
          <mc:Choice Requires="p14">
            <p:contentPart p14:bwMode="auto" r:id="rId236">
              <p14:nvContentPartPr>
                <p14:cNvPr id="404" name="Ink 403">
                  <a:extLst>
                    <a:ext uri="{FF2B5EF4-FFF2-40B4-BE49-F238E27FC236}">
                      <a16:creationId xmlns:a16="http://schemas.microsoft.com/office/drawing/2014/main" id="{87E96BB9-3C97-4F9A-8AE9-F7658FC50AF0}"/>
                    </a:ext>
                  </a:extLst>
                </p14:cNvPr>
                <p14:cNvContentPartPr/>
                <p14:nvPr/>
              </p14:nvContentPartPr>
              <p14:xfrm>
                <a:off x="377446" y="2804843"/>
                <a:ext cx="99720" cy="341280"/>
              </p14:xfrm>
            </p:contentPart>
          </mc:Choice>
          <mc:Fallback xmlns="">
            <p:pic>
              <p:nvPicPr>
                <p:cNvPr id="404" name="Ink 403">
                  <a:extLst>
                    <a:ext uri="{FF2B5EF4-FFF2-40B4-BE49-F238E27FC236}">
                      <a16:creationId xmlns:a16="http://schemas.microsoft.com/office/drawing/2014/main" id="{87E96BB9-3C97-4F9A-8AE9-F7658FC50AF0}"/>
                    </a:ext>
                  </a:extLst>
                </p:cNvPr>
                <p:cNvPicPr/>
                <p:nvPr/>
              </p:nvPicPr>
              <p:blipFill>
                <a:blip r:embed="rId237"/>
                <a:stretch>
                  <a:fillRect/>
                </a:stretch>
              </p:blipFill>
              <p:spPr>
                <a:xfrm>
                  <a:off x="359446" y="2787203"/>
                  <a:ext cx="135360" cy="376920"/>
                </a:xfrm>
                <a:prstGeom prst="rect">
                  <a:avLst/>
                </a:prstGeom>
              </p:spPr>
            </p:pic>
          </mc:Fallback>
        </mc:AlternateContent>
        <mc:AlternateContent xmlns:mc="http://schemas.openxmlformats.org/markup-compatibility/2006" xmlns:p14="http://schemas.microsoft.com/office/powerpoint/2010/main">
          <mc:Choice Requires="p14">
            <p:contentPart p14:bwMode="auto" r:id="rId238">
              <p14:nvContentPartPr>
                <p14:cNvPr id="405" name="Ink 404">
                  <a:extLst>
                    <a:ext uri="{FF2B5EF4-FFF2-40B4-BE49-F238E27FC236}">
                      <a16:creationId xmlns:a16="http://schemas.microsoft.com/office/drawing/2014/main" id="{32498DC0-ED0B-4015-9E64-E021D97CF191}"/>
                    </a:ext>
                  </a:extLst>
                </p14:cNvPr>
                <p14:cNvContentPartPr/>
                <p14:nvPr/>
              </p14:nvContentPartPr>
              <p14:xfrm>
                <a:off x="408766" y="2765603"/>
                <a:ext cx="157320" cy="56880"/>
              </p14:xfrm>
            </p:contentPart>
          </mc:Choice>
          <mc:Fallback xmlns="">
            <p:pic>
              <p:nvPicPr>
                <p:cNvPr id="405" name="Ink 404">
                  <a:extLst>
                    <a:ext uri="{FF2B5EF4-FFF2-40B4-BE49-F238E27FC236}">
                      <a16:creationId xmlns:a16="http://schemas.microsoft.com/office/drawing/2014/main" id="{32498DC0-ED0B-4015-9E64-E021D97CF191}"/>
                    </a:ext>
                  </a:extLst>
                </p:cNvPr>
                <p:cNvPicPr/>
                <p:nvPr/>
              </p:nvPicPr>
              <p:blipFill>
                <a:blip r:embed="rId239"/>
                <a:stretch>
                  <a:fillRect/>
                </a:stretch>
              </p:blipFill>
              <p:spPr>
                <a:xfrm>
                  <a:off x="390766" y="2747603"/>
                  <a:ext cx="192960" cy="92520"/>
                </a:xfrm>
                <a:prstGeom prst="rect">
                  <a:avLst/>
                </a:prstGeom>
              </p:spPr>
            </p:pic>
          </mc:Fallback>
        </mc:AlternateContent>
        <mc:AlternateContent xmlns:mc="http://schemas.openxmlformats.org/markup-compatibility/2006" xmlns:p14="http://schemas.microsoft.com/office/powerpoint/2010/main">
          <mc:Choice Requires="p14">
            <p:contentPart p14:bwMode="auto" r:id="rId240">
              <p14:nvContentPartPr>
                <p14:cNvPr id="406" name="Ink 405">
                  <a:extLst>
                    <a:ext uri="{FF2B5EF4-FFF2-40B4-BE49-F238E27FC236}">
                      <a16:creationId xmlns:a16="http://schemas.microsoft.com/office/drawing/2014/main" id="{7FC239BD-D31D-4E84-BCAD-1AF45756B08F}"/>
                    </a:ext>
                  </a:extLst>
                </p14:cNvPr>
                <p14:cNvContentPartPr/>
                <p14:nvPr/>
              </p14:nvContentPartPr>
              <p14:xfrm>
                <a:off x="374206" y="2935163"/>
                <a:ext cx="156600" cy="62640"/>
              </p14:xfrm>
            </p:contentPart>
          </mc:Choice>
          <mc:Fallback xmlns="">
            <p:pic>
              <p:nvPicPr>
                <p:cNvPr id="406" name="Ink 405">
                  <a:extLst>
                    <a:ext uri="{FF2B5EF4-FFF2-40B4-BE49-F238E27FC236}">
                      <a16:creationId xmlns:a16="http://schemas.microsoft.com/office/drawing/2014/main" id="{7FC239BD-D31D-4E84-BCAD-1AF45756B08F}"/>
                    </a:ext>
                  </a:extLst>
                </p:cNvPr>
                <p:cNvPicPr/>
                <p:nvPr/>
              </p:nvPicPr>
              <p:blipFill>
                <a:blip r:embed="rId241"/>
                <a:stretch>
                  <a:fillRect/>
                </a:stretch>
              </p:blipFill>
              <p:spPr>
                <a:xfrm>
                  <a:off x="356566" y="2917523"/>
                  <a:ext cx="192240" cy="98280"/>
                </a:xfrm>
                <a:prstGeom prst="rect">
                  <a:avLst/>
                </a:prstGeom>
              </p:spPr>
            </p:pic>
          </mc:Fallback>
        </mc:AlternateContent>
        <mc:AlternateContent xmlns:mc="http://schemas.openxmlformats.org/markup-compatibility/2006" xmlns:p14="http://schemas.microsoft.com/office/powerpoint/2010/main">
          <mc:Choice Requires="p14">
            <p:contentPart p14:bwMode="auto" r:id="rId242">
              <p14:nvContentPartPr>
                <p14:cNvPr id="407" name="Ink 406">
                  <a:extLst>
                    <a:ext uri="{FF2B5EF4-FFF2-40B4-BE49-F238E27FC236}">
                      <a16:creationId xmlns:a16="http://schemas.microsoft.com/office/drawing/2014/main" id="{FED1AC79-F9CC-4FA4-B52A-FDEDB87FE71A}"/>
                    </a:ext>
                  </a:extLst>
                </p14:cNvPr>
                <p14:cNvContentPartPr/>
                <p14:nvPr/>
              </p14:nvContentPartPr>
              <p14:xfrm>
                <a:off x="545206" y="2832563"/>
                <a:ext cx="313560" cy="191880"/>
              </p14:xfrm>
            </p:contentPart>
          </mc:Choice>
          <mc:Fallback xmlns="">
            <p:pic>
              <p:nvPicPr>
                <p:cNvPr id="407" name="Ink 406">
                  <a:extLst>
                    <a:ext uri="{FF2B5EF4-FFF2-40B4-BE49-F238E27FC236}">
                      <a16:creationId xmlns:a16="http://schemas.microsoft.com/office/drawing/2014/main" id="{FED1AC79-F9CC-4FA4-B52A-FDEDB87FE71A}"/>
                    </a:ext>
                  </a:extLst>
                </p:cNvPr>
                <p:cNvPicPr/>
                <p:nvPr/>
              </p:nvPicPr>
              <p:blipFill>
                <a:blip r:embed="rId243"/>
                <a:stretch>
                  <a:fillRect/>
                </a:stretch>
              </p:blipFill>
              <p:spPr>
                <a:xfrm>
                  <a:off x="527206" y="2814923"/>
                  <a:ext cx="349200" cy="227520"/>
                </a:xfrm>
                <a:prstGeom prst="rect">
                  <a:avLst/>
                </a:prstGeom>
              </p:spPr>
            </p:pic>
          </mc:Fallback>
        </mc:AlternateContent>
        <mc:AlternateContent xmlns:mc="http://schemas.openxmlformats.org/markup-compatibility/2006" xmlns:p14="http://schemas.microsoft.com/office/powerpoint/2010/main">
          <mc:Choice Requires="p14">
            <p:contentPart p14:bwMode="auto" r:id="rId244">
              <p14:nvContentPartPr>
                <p14:cNvPr id="408" name="Ink 407">
                  <a:extLst>
                    <a:ext uri="{FF2B5EF4-FFF2-40B4-BE49-F238E27FC236}">
                      <a16:creationId xmlns:a16="http://schemas.microsoft.com/office/drawing/2014/main" id="{6DE0F202-5DCC-4058-87DA-3329257A833B}"/>
                    </a:ext>
                  </a:extLst>
                </p14:cNvPr>
                <p14:cNvContentPartPr/>
                <p14:nvPr/>
              </p14:nvContentPartPr>
              <p14:xfrm>
                <a:off x="922486" y="3023723"/>
                <a:ext cx="2520" cy="41760"/>
              </p14:xfrm>
            </p:contentPart>
          </mc:Choice>
          <mc:Fallback xmlns="">
            <p:pic>
              <p:nvPicPr>
                <p:cNvPr id="408" name="Ink 407">
                  <a:extLst>
                    <a:ext uri="{FF2B5EF4-FFF2-40B4-BE49-F238E27FC236}">
                      <a16:creationId xmlns:a16="http://schemas.microsoft.com/office/drawing/2014/main" id="{6DE0F202-5DCC-4058-87DA-3329257A833B}"/>
                    </a:ext>
                  </a:extLst>
                </p:cNvPr>
                <p:cNvPicPr/>
                <p:nvPr/>
              </p:nvPicPr>
              <p:blipFill>
                <a:blip r:embed="rId245"/>
                <a:stretch>
                  <a:fillRect/>
                </a:stretch>
              </p:blipFill>
              <p:spPr>
                <a:xfrm>
                  <a:off x="904846" y="3005723"/>
                  <a:ext cx="38160" cy="77400"/>
                </a:xfrm>
                <a:prstGeom prst="rect">
                  <a:avLst/>
                </a:prstGeom>
              </p:spPr>
            </p:pic>
          </mc:Fallback>
        </mc:AlternateContent>
        <mc:AlternateContent xmlns:mc="http://schemas.openxmlformats.org/markup-compatibility/2006" xmlns:p14="http://schemas.microsoft.com/office/powerpoint/2010/main">
          <mc:Choice Requires="p14">
            <p:contentPart p14:bwMode="auto" r:id="rId246">
              <p14:nvContentPartPr>
                <p14:cNvPr id="410" name="Ink 409">
                  <a:extLst>
                    <a:ext uri="{FF2B5EF4-FFF2-40B4-BE49-F238E27FC236}">
                      <a16:creationId xmlns:a16="http://schemas.microsoft.com/office/drawing/2014/main" id="{EBA66216-DEA3-49DC-A2F6-D180C4407FCA}"/>
                    </a:ext>
                  </a:extLst>
                </p14:cNvPr>
                <p14:cNvContentPartPr/>
                <p14:nvPr/>
              </p14:nvContentPartPr>
              <p14:xfrm>
                <a:off x="1073686" y="2776403"/>
                <a:ext cx="285120" cy="34200"/>
              </p14:xfrm>
            </p:contentPart>
          </mc:Choice>
          <mc:Fallback xmlns="">
            <p:pic>
              <p:nvPicPr>
                <p:cNvPr id="410" name="Ink 409">
                  <a:extLst>
                    <a:ext uri="{FF2B5EF4-FFF2-40B4-BE49-F238E27FC236}">
                      <a16:creationId xmlns:a16="http://schemas.microsoft.com/office/drawing/2014/main" id="{EBA66216-DEA3-49DC-A2F6-D180C4407FCA}"/>
                    </a:ext>
                  </a:extLst>
                </p:cNvPr>
                <p:cNvPicPr/>
                <p:nvPr/>
              </p:nvPicPr>
              <p:blipFill>
                <a:blip r:embed="rId247"/>
                <a:stretch>
                  <a:fillRect/>
                </a:stretch>
              </p:blipFill>
              <p:spPr>
                <a:xfrm>
                  <a:off x="1056046" y="2758763"/>
                  <a:ext cx="320760" cy="69840"/>
                </a:xfrm>
                <a:prstGeom prst="rect">
                  <a:avLst/>
                </a:prstGeom>
              </p:spPr>
            </p:pic>
          </mc:Fallback>
        </mc:AlternateContent>
        <mc:AlternateContent xmlns:mc="http://schemas.openxmlformats.org/markup-compatibility/2006" xmlns:p14="http://schemas.microsoft.com/office/powerpoint/2010/main">
          <mc:Choice Requires="p14">
            <p:contentPart p14:bwMode="auto" r:id="rId248">
              <p14:nvContentPartPr>
                <p14:cNvPr id="411" name="Ink 410">
                  <a:extLst>
                    <a:ext uri="{FF2B5EF4-FFF2-40B4-BE49-F238E27FC236}">
                      <a16:creationId xmlns:a16="http://schemas.microsoft.com/office/drawing/2014/main" id="{B0219C0E-BD64-490C-9199-81939863E972}"/>
                    </a:ext>
                  </a:extLst>
                </p14:cNvPr>
                <p14:cNvContentPartPr/>
                <p14:nvPr/>
              </p14:nvContentPartPr>
              <p14:xfrm>
                <a:off x="1181686" y="2776763"/>
                <a:ext cx="47160" cy="263160"/>
              </p14:xfrm>
            </p:contentPart>
          </mc:Choice>
          <mc:Fallback xmlns="">
            <p:pic>
              <p:nvPicPr>
                <p:cNvPr id="411" name="Ink 410">
                  <a:extLst>
                    <a:ext uri="{FF2B5EF4-FFF2-40B4-BE49-F238E27FC236}">
                      <a16:creationId xmlns:a16="http://schemas.microsoft.com/office/drawing/2014/main" id="{B0219C0E-BD64-490C-9199-81939863E972}"/>
                    </a:ext>
                  </a:extLst>
                </p:cNvPr>
                <p:cNvPicPr/>
                <p:nvPr/>
              </p:nvPicPr>
              <p:blipFill>
                <a:blip r:embed="rId249"/>
                <a:stretch>
                  <a:fillRect/>
                </a:stretch>
              </p:blipFill>
              <p:spPr>
                <a:xfrm>
                  <a:off x="1163686" y="2759123"/>
                  <a:ext cx="82800" cy="298800"/>
                </a:xfrm>
                <a:prstGeom prst="rect">
                  <a:avLst/>
                </a:prstGeom>
              </p:spPr>
            </p:pic>
          </mc:Fallback>
        </mc:AlternateContent>
        <mc:AlternateContent xmlns:mc="http://schemas.openxmlformats.org/markup-compatibility/2006" xmlns:p14="http://schemas.microsoft.com/office/powerpoint/2010/main">
          <mc:Choice Requires="p14">
            <p:contentPart p14:bwMode="auto" r:id="rId250">
              <p14:nvContentPartPr>
                <p14:cNvPr id="412" name="Ink 411">
                  <a:extLst>
                    <a:ext uri="{FF2B5EF4-FFF2-40B4-BE49-F238E27FC236}">
                      <a16:creationId xmlns:a16="http://schemas.microsoft.com/office/drawing/2014/main" id="{D5094B8A-BF93-4EC6-A09F-4D892EB6EFCA}"/>
                    </a:ext>
                  </a:extLst>
                </p14:cNvPr>
                <p14:cNvContentPartPr/>
                <p14:nvPr/>
              </p14:nvContentPartPr>
              <p14:xfrm>
                <a:off x="1411366" y="2734283"/>
                <a:ext cx="67320" cy="251280"/>
              </p14:xfrm>
            </p:contentPart>
          </mc:Choice>
          <mc:Fallback xmlns="">
            <p:pic>
              <p:nvPicPr>
                <p:cNvPr id="412" name="Ink 411">
                  <a:extLst>
                    <a:ext uri="{FF2B5EF4-FFF2-40B4-BE49-F238E27FC236}">
                      <a16:creationId xmlns:a16="http://schemas.microsoft.com/office/drawing/2014/main" id="{D5094B8A-BF93-4EC6-A09F-4D892EB6EFCA}"/>
                    </a:ext>
                  </a:extLst>
                </p:cNvPr>
                <p:cNvPicPr/>
                <p:nvPr/>
              </p:nvPicPr>
              <p:blipFill>
                <a:blip r:embed="rId251"/>
                <a:stretch>
                  <a:fillRect/>
                </a:stretch>
              </p:blipFill>
              <p:spPr>
                <a:xfrm>
                  <a:off x="1393726" y="2716643"/>
                  <a:ext cx="102960" cy="286920"/>
                </a:xfrm>
                <a:prstGeom prst="rect">
                  <a:avLst/>
                </a:prstGeom>
              </p:spPr>
            </p:pic>
          </mc:Fallback>
        </mc:AlternateContent>
        <mc:AlternateContent xmlns:mc="http://schemas.openxmlformats.org/markup-compatibility/2006" xmlns:p14="http://schemas.microsoft.com/office/powerpoint/2010/main">
          <mc:Choice Requires="p14">
            <p:contentPart p14:bwMode="auto" r:id="rId252">
              <p14:nvContentPartPr>
                <p14:cNvPr id="413" name="Ink 412">
                  <a:extLst>
                    <a:ext uri="{FF2B5EF4-FFF2-40B4-BE49-F238E27FC236}">
                      <a16:creationId xmlns:a16="http://schemas.microsoft.com/office/drawing/2014/main" id="{030D6539-E5FD-4A7D-8A2C-60C015FDC730}"/>
                    </a:ext>
                  </a:extLst>
                </p14:cNvPr>
                <p14:cNvContentPartPr/>
                <p14:nvPr/>
              </p14:nvContentPartPr>
              <p14:xfrm>
                <a:off x="1382566" y="2697203"/>
                <a:ext cx="183240" cy="326160"/>
              </p14:xfrm>
            </p:contentPart>
          </mc:Choice>
          <mc:Fallback xmlns="">
            <p:pic>
              <p:nvPicPr>
                <p:cNvPr id="413" name="Ink 412">
                  <a:extLst>
                    <a:ext uri="{FF2B5EF4-FFF2-40B4-BE49-F238E27FC236}">
                      <a16:creationId xmlns:a16="http://schemas.microsoft.com/office/drawing/2014/main" id="{030D6539-E5FD-4A7D-8A2C-60C015FDC730}"/>
                    </a:ext>
                  </a:extLst>
                </p:cNvPr>
                <p:cNvPicPr/>
                <p:nvPr/>
              </p:nvPicPr>
              <p:blipFill>
                <a:blip r:embed="rId253"/>
                <a:stretch>
                  <a:fillRect/>
                </a:stretch>
              </p:blipFill>
              <p:spPr>
                <a:xfrm>
                  <a:off x="1364926" y="2679203"/>
                  <a:ext cx="218880" cy="361800"/>
                </a:xfrm>
                <a:prstGeom prst="rect">
                  <a:avLst/>
                </a:prstGeom>
              </p:spPr>
            </p:pic>
          </mc:Fallback>
        </mc:AlternateContent>
        <mc:AlternateContent xmlns:mc="http://schemas.openxmlformats.org/markup-compatibility/2006" xmlns:p14="http://schemas.microsoft.com/office/powerpoint/2010/main">
          <mc:Choice Requires="p14">
            <p:contentPart p14:bwMode="auto" r:id="rId254">
              <p14:nvContentPartPr>
                <p14:cNvPr id="414" name="Ink 413">
                  <a:extLst>
                    <a:ext uri="{FF2B5EF4-FFF2-40B4-BE49-F238E27FC236}">
                      <a16:creationId xmlns:a16="http://schemas.microsoft.com/office/drawing/2014/main" id="{7ACA7618-2319-48CC-97C7-B08C23D6A63D}"/>
                    </a:ext>
                  </a:extLst>
                </p14:cNvPr>
                <p14:cNvContentPartPr/>
                <p14:nvPr/>
              </p14:nvContentPartPr>
              <p14:xfrm>
                <a:off x="1650406" y="2718083"/>
                <a:ext cx="63360" cy="275040"/>
              </p14:xfrm>
            </p:contentPart>
          </mc:Choice>
          <mc:Fallback xmlns="">
            <p:pic>
              <p:nvPicPr>
                <p:cNvPr id="414" name="Ink 413">
                  <a:extLst>
                    <a:ext uri="{FF2B5EF4-FFF2-40B4-BE49-F238E27FC236}">
                      <a16:creationId xmlns:a16="http://schemas.microsoft.com/office/drawing/2014/main" id="{7ACA7618-2319-48CC-97C7-B08C23D6A63D}"/>
                    </a:ext>
                  </a:extLst>
                </p:cNvPr>
                <p:cNvPicPr/>
                <p:nvPr/>
              </p:nvPicPr>
              <p:blipFill>
                <a:blip r:embed="rId255"/>
                <a:stretch>
                  <a:fillRect/>
                </a:stretch>
              </p:blipFill>
              <p:spPr>
                <a:xfrm>
                  <a:off x="1632766" y="2700083"/>
                  <a:ext cx="99000" cy="310680"/>
                </a:xfrm>
                <a:prstGeom prst="rect">
                  <a:avLst/>
                </a:prstGeom>
              </p:spPr>
            </p:pic>
          </mc:Fallback>
        </mc:AlternateContent>
        <mc:AlternateContent xmlns:mc="http://schemas.openxmlformats.org/markup-compatibility/2006" xmlns:p14="http://schemas.microsoft.com/office/powerpoint/2010/main">
          <mc:Choice Requires="p14">
            <p:contentPart p14:bwMode="auto" r:id="rId256">
              <p14:nvContentPartPr>
                <p14:cNvPr id="415" name="Ink 414">
                  <a:extLst>
                    <a:ext uri="{FF2B5EF4-FFF2-40B4-BE49-F238E27FC236}">
                      <a16:creationId xmlns:a16="http://schemas.microsoft.com/office/drawing/2014/main" id="{F5F41FEC-AF60-4E32-B062-F23E12766FEA}"/>
                    </a:ext>
                  </a:extLst>
                </p14:cNvPr>
                <p14:cNvContentPartPr/>
                <p14:nvPr/>
              </p14:nvContentPartPr>
              <p14:xfrm>
                <a:off x="1655446" y="2695043"/>
                <a:ext cx="160200" cy="172800"/>
              </p14:xfrm>
            </p:contentPart>
          </mc:Choice>
          <mc:Fallback xmlns="">
            <p:pic>
              <p:nvPicPr>
                <p:cNvPr id="415" name="Ink 414">
                  <a:extLst>
                    <a:ext uri="{FF2B5EF4-FFF2-40B4-BE49-F238E27FC236}">
                      <a16:creationId xmlns:a16="http://schemas.microsoft.com/office/drawing/2014/main" id="{F5F41FEC-AF60-4E32-B062-F23E12766FEA}"/>
                    </a:ext>
                  </a:extLst>
                </p:cNvPr>
                <p:cNvPicPr/>
                <p:nvPr/>
              </p:nvPicPr>
              <p:blipFill>
                <a:blip r:embed="rId257"/>
                <a:stretch>
                  <a:fillRect/>
                </a:stretch>
              </p:blipFill>
              <p:spPr>
                <a:xfrm>
                  <a:off x="1637806" y="2677043"/>
                  <a:ext cx="195840" cy="208440"/>
                </a:xfrm>
                <a:prstGeom prst="rect">
                  <a:avLst/>
                </a:prstGeom>
              </p:spPr>
            </p:pic>
          </mc:Fallback>
        </mc:AlternateContent>
        <mc:AlternateContent xmlns:mc="http://schemas.openxmlformats.org/markup-compatibility/2006" xmlns:p14="http://schemas.microsoft.com/office/powerpoint/2010/main">
          <mc:Choice Requires="p14">
            <p:contentPart p14:bwMode="auto" r:id="rId258">
              <p14:nvContentPartPr>
                <p14:cNvPr id="417" name="Ink 416">
                  <a:extLst>
                    <a:ext uri="{FF2B5EF4-FFF2-40B4-BE49-F238E27FC236}">
                      <a16:creationId xmlns:a16="http://schemas.microsoft.com/office/drawing/2014/main" id="{A7AAB458-1099-4A55-980D-3A5F47629B32}"/>
                    </a:ext>
                  </a:extLst>
                </p14:cNvPr>
                <p14:cNvContentPartPr/>
                <p14:nvPr/>
              </p14:nvContentPartPr>
              <p14:xfrm>
                <a:off x="1907086" y="2653283"/>
                <a:ext cx="153000" cy="423000"/>
              </p14:xfrm>
            </p:contentPart>
          </mc:Choice>
          <mc:Fallback xmlns="">
            <p:pic>
              <p:nvPicPr>
                <p:cNvPr id="417" name="Ink 416">
                  <a:extLst>
                    <a:ext uri="{FF2B5EF4-FFF2-40B4-BE49-F238E27FC236}">
                      <a16:creationId xmlns:a16="http://schemas.microsoft.com/office/drawing/2014/main" id="{A7AAB458-1099-4A55-980D-3A5F47629B32}"/>
                    </a:ext>
                  </a:extLst>
                </p:cNvPr>
                <p:cNvPicPr/>
                <p:nvPr/>
              </p:nvPicPr>
              <p:blipFill>
                <a:blip r:embed="rId259"/>
                <a:stretch>
                  <a:fillRect/>
                </a:stretch>
              </p:blipFill>
              <p:spPr>
                <a:xfrm>
                  <a:off x="1889086" y="2635643"/>
                  <a:ext cx="188640" cy="458640"/>
                </a:xfrm>
                <a:prstGeom prst="rect">
                  <a:avLst/>
                </a:prstGeom>
              </p:spPr>
            </p:pic>
          </mc:Fallback>
        </mc:AlternateContent>
        <mc:AlternateContent xmlns:mc="http://schemas.openxmlformats.org/markup-compatibility/2006" xmlns:p14="http://schemas.microsoft.com/office/powerpoint/2010/main">
          <mc:Choice Requires="p14">
            <p:contentPart p14:bwMode="auto" r:id="rId260">
              <p14:nvContentPartPr>
                <p14:cNvPr id="418" name="Ink 417">
                  <a:extLst>
                    <a:ext uri="{FF2B5EF4-FFF2-40B4-BE49-F238E27FC236}">
                      <a16:creationId xmlns:a16="http://schemas.microsoft.com/office/drawing/2014/main" id="{DF03F43B-472E-405E-B35A-7CF3E3B87419}"/>
                    </a:ext>
                  </a:extLst>
                </p14:cNvPr>
                <p14:cNvContentPartPr/>
                <p14:nvPr/>
              </p14:nvContentPartPr>
              <p14:xfrm>
                <a:off x="2070166" y="2716643"/>
                <a:ext cx="156600" cy="214560"/>
              </p14:xfrm>
            </p:contentPart>
          </mc:Choice>
          <mc:Fallback xmlns="">
            <p:pic>
              <p:nvPicPr>
                <p:cNvPr id="418" name="Ink 417">
                  <a:extLst>
                    <a:ext uri="{FF2B5EF4-FFF2-40B4-BE49-F238E27FC236}">
                      <a16:creationId xmlns:a16="http://schemas.microsoft.com/office/drawing/2014/main" id="{DF03F43B-472E-405E-B35A-7CF3E3B87419}"/>
                    </a:ext>
                  </a:extLst>
                </p:cNvPr>
                <p:cNvPicPr/>
                <p:nvPr/>
              </p:nvPicPr>
              <p:blipFill>
                <a:blip r:embed="rId261"/>
                <a:stretch>
                  <a:fillRect/>
                </a:stretch>
              </p:blipFill>
              <p:spPr>
                <a:xfrm>
                  <a:off x="2052166" y="2699003"/>
                  <a:ext cx="192240" cy="250200"/>
                </a:xfrm>
                <a:prstGeom prst="rect">
                  <a:avLst/>
                </a:prstGeom>
              </p:spPr>
            </p:pic>
          </mc:Fallback>
        </mc:AlternateContent>
        <mc:AlternateContent xmlns:mc="http://schemas.openxmlformats.org/markup-compatibility/2006" xmlns:p14="http://schemas.microsoft.com/office/powerpoint/2010/main">
          <mc:Choice Requires="p14">
            <p:contentPart p14:bwMode="auto" r:id="rId262">
              <p14:nvContentPartPr>
                <p14:cNvPr id="419" name="Ink 418">
                  <a:extLst>
                    <a:ext uri="{FF2B5EF4-FFF2-40B4-BE49-F238E27FC236}">
                      <a16:creationId xmlns:a16="http://schemas.microsoft.com/office/drawing/2014/main" id="{3619DC62-0287-42C7-93AA-CC7AD94DA49E}"/>
                    </a:ext>
                  </a:extLst>
                </p14:cNvPr>
                <p14:cNvContentPartPr/>
                <p14:nvPr/>
              </p14:nvContentPartPr>
              <p14:xfrm>
                <a:off x="2270686" y="2714483"/>
                <a:ext cx="129240" cy="196560"/>
              </p14:xfrm>
            </p:contentPart>
          </mc:Choice>
          <mc:Fallback xmlns="">
            <p:pic>
              <p:nvPicPr>
                <p:cNvPr id="419" name="Ink 418">
                  <a:extLst>
                    <a:ext uri="{FF2B5EF4-FFF2-40B4-BE49-F238E27FC236}">
                      <a16:creationId xmlns:a16="http://schemas.microsoft.com/office/drawing/2014/main" id="{3619DC62-0287-42C7-93AA-CC7AD94DA49E}"/>
                    </a:ext>
                  </a:extLst>
                </p:cNvPr>
                <p:cNvPicPr/>
                <p:nvPr/>
              </p:nvPicPr>
              <p:blipFill>
                <a:blip r:embed="rId263"/>
                <a:stretch>
                  <a:fillRect/>
                </a:stretch>
              </p:blipFill>
              <p:spPr>
                <a:xfrm>
                  <a:off x="2252686" y="2696483"/>
                  <a:ext cx="164880" cy="232200"/>
                </a:xfrm>
                <a:prstGeom prst="rect">
                  <a:avLst/>
                </a:prstGeom>
              </p:spPr>
            </p:pic>
          </mc:Fallback>
        </mc:AlternateContent>
        <mc:AlternateContent xmlns:mc="http://schemas.openxmlformats.org/markup-compatibility/2006" xmlns:p14="http://schemas.microsoft.com/office/powerpoint/2010/main">
          <mc:Choice Requires="p14">
            <p:contentPart p14:bwMode="auto" r:id="rId264">
              <p14:nvContentPartPr>
                <p14:cNvPr id="420" name="Ink 419">
                  <a:extLst>
                    <a:ext uri="{FF2B5EF4-FFF2-40B4-BE49-F238E27FC236}">
                      <a16:creationId xmlns:a16="http://schemas.microsoft.com/office/drawing/2014/main" id="{4FD5BA59-6616-480D-A451-2494DC18003F}"/>
                    </a:ext>
                  </a:extLst>
                </p14:cNvPr>
                <p14:cNvContentPartPr/>
                <p14:nvPr/>
              </p14:nvContentPartPr>
              <p14:xfrm>
                <a:off x="2475166" y="2622683"/>
                <a:ext cx="88920" cy="366120"/>
              </p14:xfrm>
            </p:contentPart>
          </mc:Choice>
          <mc:Fallback xmlns="">
            <p:pic>
              <p:nvPicPr>
                <p:cNvPr id="420" name="Ink 419">
                  <a:extLst>
                    <a:ext uri="{FF2B5EF4-FFF2-40B4-BE49-F238E27FC236}">
                      <a16:creationId xmlns:a16="http://schemas.microsoft.com/office/drawing/2014/main" id="{4FD5BA59-6616-480D-A451-2494DC18003F}"/>
                    </a:ext>
                  </a:extLst>
                </p:cNvPr>
                <p:cNvPicPr/>
                <p:nvPr/>
              </p:nvPicPr>
              <p:blipFill>
                <a:blip r:embed="rId265"/>
                <a:stretch>
                  <a:fillRect/>
                </a:stretch>
              </p:blipFill>
              <p:spPr>
                <a:xfrm>
                  <a:off x="2457526" y="2605043"/>
                  <a:ext cx="124560" cy="401760"/>
                </a:xfrm>
                <a:prstGeom prst="rect">
                  <a:avLst/>
                </a:prstGeom>
              </p:spPr>
            </p:pic>
          </mc:Fallback>
        </mc:AlternateContent>
        <mc:AlternateContent xmlns:mc="http://schemas.openxmlformats.org/markup-compatibility/2006" xmlns:p14="http://schemas.microsoft.com/office/powerpoint/2010/main">
          <mc:Choice Requires="p14">
            <p:contentPart p14:bwMode="auto" r:id="rId266">
              <p14:nvContentPartPr>
                <p14:cNvPr id="421" name="Ink 420">
                  <a:extLst>
                    <a:ext uri="{FF2B5EF4-FFF2-40B4-BE49-F238E27FC236}">
                      <a16:creationId xmlns:a16="http://schemas.microsoft.com/office/drawing/2014/main" id="{E819BBF5-012B-426C-8469-0574C79FEAFE}"/>
                    </a:ext>
                  </a:extLst>
                </p14:cNvPr>
                <p14:cNvContentPartPr/>
                <p14:nvPr/>
              </p14:nvContentPartPr>
              <p14:xfrm>
                <a:off x="2424406" y="2660483"/>
                <a:ext cx="34560" cy="48240"/>
              </p14:xfrm>
            </p:contentPart>
          </mc:Choice>
          <mc:Fallback xmlns="">
            <p:pic>
              <p:nvPicPr>
                <p:cNvPr id="421" name="Ink 420">
                  <a:extLst>
                    <a:ext uri="{FF2B5EF4-FFF2-40B4-BE49-F238E27FC236}">
                      <a16:creationId xmlns:a16="http://schemas.microsoft.com/office/drawing/2014/main" id="{E819BBF5-012B-426C-8469-0574C79FEAFE}"/>
                    </a:ext>
                  </a:extLst>
                </p:cNvPr>
                <p:cNvPicPr/>
                <p:nvPr/>
              </p:nvPicPr>
              <p:blipFill>
                <a:blip r:embed="rId267"/>
                <a:stretch>
                  <a:fillRect/>
                </a:stretch>
              </p:blipFill>
              <p:spPr>
                <a:xfrm>
                  <a:off x="2406406" y="2642483"/>
                  <a:ext cx="70200" cy="83880"/>
                </a:xfrm>
                <a:prstGeom prst="rect">
                  <a:avLst/>
                </a:prstGeom>
              </p:spPr>
            </p:pic>
          </mc:Fallback>
        </mc:AlternateContent>
        <mc:AlternateContent xmlns:mc="http://schemas.openxmlformats.org/markup-compatibility/2006" xmlns:p14="http://schemas.microsoft.com/office/powerpoint/2010/main">
          <mc:Choice Requires="p14">
            <p:contentPart p14:bwMode="auto" r:id="rId268">
              <p14:nvContentPartPr>
                <p14:cNvPr id="422" name="Ink 421">
                  <a:extLst>
                    <a:ext uri="{FF2B5EF4-FFF2-40B4-BE49-F238E27FC236}">
                      <a16:creationId xmlns:a16="http://schemas.microsoft.com/office/drawing/2014/main" id="{499AC2EC-AF75-4C3C-9F86-C381C896A481}"/>
                    </a:ext>
                  </a:extLst>
                </p14:cNvPr>
                <p14:cNvContentPartPr/>
                <p14:nvPr/>
              </p14:nvContentPartPr>
              <p14:xfrm>
                <a:off x="2518366" y="2796923"/>
                <a:ext cx="33480" cy="33480"/>
              </p14:xfrm>
            </p:contentPart>
          </mc:Choice>
          <mc:Fallback xmlns="">
            <p:pic>
              <p:nvPicPr>
                <p:cNvPr id="422" name="Ink 421">
                  <a:extLst>
                    <a:ext uri="{FF2B5EF4-FFF2-40B4-BE49-F238E27FC236}">
                      <a16:creationId xmlns:a16="http://schemas.microsoft.com/office/drawing/2014/main" id="{499AC2EC-AF75-4C3C-9F86-C381C896A481}"/>
                    </a:ext>
                  </a:extLst>
                </p:cNvPr>
                <p:cNvPicPr/>
                <p:nvPr/>
              </p:nvPicPr>
              <p:blipFill>
                <a:blip r:embed="rId269"/>
                <a:stretch>
                  <a:fillRect/>
                </a:stretch>
              </p:blipFill>
              <p:spPr>
                <a:xfrm>
                  <a:off x="2500366" y="2779283"/>
                  <a:ext cx="69120" cy="69120"/>
                </a:xfrm>
                <a:prstGeom prst="rect">
                  <a:avLst/>
                </a:prstGeom>
              </p:spPr>
            </p:pic>
          </mc:Fallback>
        </mc:AlternateContent>
        <mc:AlternateContent xmlns:mc="http://schemas.openxmlformats.org/markup-compatibility/2006" xmlns:p14="http://schemas.microsoft.com/office/powerpoint/2010/main">
          <mc:Choice Requires="p14">
            <p:contentPart p14:bwMode="auto" r:id="rId270">
              <p14:nvContentPartPr>
                <p14:cNvPr id="423" name="Ink 422">
                  <a:extLst>
                    <a:ext uri="{FF2B5EF4-FFF2-40B4-BE49-F238E27FC236}">
                      <a16:creationId xmlns:a16="http://schemas.microsoft.com/office/drawing/2014/main" id="{3B27A224-A833-440C-A9D7-4BC26AB0A2E7}"/>
                    </a:ext>
                  </a:extLst>
                </p14:cNvPr>
                <p14:cNvContentPartPr/>
                <p14:nvPr/>
              </p14:nvContentPartPr>
              <p14:xfrm>
                <a:off x="2557606" y="2596043"/>
                <a:ext cx="163800" cy="484920"/>
              </p14:xfrm>
            </p:contentPart>
          </mc:Choice>
          <mc:Fallback xmlns="">
            <p:pic>
              <p:nvPicPr>
                <p:cNvPr id="423" name="Ink 422">
                  <a:extLst>
                    <a:ext uri="{FF2B5EF4-FFF2-40B4-BE49-F238E27FC236}">
                      <a16:creationId xmlns:a16="http://schemas.microsoft.com/office/drawing/2014/main" id="{3B27A224-A833-440C-A9D7-4BC26AB0A2E7}"/>
                    </a:ext>
                  </a:extLst>
                </p:cNvPr>
                <p:cNvPicPr/>
                <p:nvPr/>
              </p:nvPicPr>
              <p:blipFill>
                <a:blip r:embed="rId271"/>
                <a:stretch>
                  <a:fillRect/>
                </a:stretch>
              </p:blipFill>
              <p:spPr>
                <a:xfrm>
                  <a:off x="2539606" y="2578043"/>
                  <a:ext cx="199440" cy="520560"/>
                </a:xfrm>
                <a:prstGeom prst="rect">
                  <a:avLst/>
                </a:prstGeom>
              </p:spPr>
            </p:pic>
          </mc:Fallback>
        </mc:AlternateContent>
      </p:grpSp>
      <p:grpSp>
        <p:nvGrpSpPr>
          <p:cNvPr id="448" name="Group 447">
            <a:extLst>
              <a:ext uri="{FF2B5EF4-FFF2-40B4-BE49-F238E27FC236}">
                <a16:creationId xmlns:a16="http://schemas.microsoft.com/office/drawing/2014/main" id="{6592AECB-A18D-4C2F-9629-FAC6801D4879}"/>
              </a:ext>
            </a:extLst>
          </p:cNvPr>
          <p:cNvGrpSpPr/>
          <p:nvPr/>
        </p:nvGrpSpPr>
        <p:grpSpPr>
          <a:xfrm rot="159083">
            <a:off x="4330726" y="2542069"/>
            <a:ext cx="2350800" cy="451800"/>
            <a:chOff x="2806726" y="2491283"/>
            <a:chExt cx="2350800" cy="451800"/>
          </a:xfrm>
        </p:grpSpPr>
        <mc:AlternateContent xmlns:mc="http://schemas.openxmlformats.org/markup-compatibility/2006" xmlns:p14="http://schemas.microsoft.com/office/powerpoint/2010/main">
          <mc:Choice Requires="p14">
            <p:contentPart p14:bwMode="auto" r:id="rId272">
              <p14:nvContentPartPr>
                <p14:cNvPr id="425" name="Ink 424">
                  <a:extLst>
                    <a:ext uri="{FF2B5EF4-FFF2-40B4-BE49-F238E27FC236}">
                      <a16:creationId xmlns:a16="http://schemas.microsoft.com/office/drawing/2014/main" id="{AC4C2FB5-CED0-403F-9244-6B0B18CDBCD6}"/>
                    </a:ext>
                  </a:extLst>
                </p14:cNvPr>
                <p14:cNvContentPartPr/>
                <p14:nvPr/>
              </p14:nvContentPartPr>
              <p14:xfrm>
                <a:off x="2806726" y="2751203"/>
                <a:ext cx="259560" cy="23400"/>
              </p14:xfrm>
            </p:contentPart>
          </mc:Choice>
          <mc:Fallback xmlns="">
            <p:pic>
              <p:nvPicPr>
                <p:cNvPr id="425" name="Ink 424">
                  <a:extLst>
                    <a:ext uri="{FF2B5EF4-FFF2-40B4-BE49-F238E27FC236}">
                      <a16:creationId xmlns:a16="http://schemas.microsoft.com/office/drawing/2014/main" id="{AC4C2FB5-CED0-403F-9244-6B0B18CDBCD6}"/>
                    </a:ext>
                  </a:extLst>
                </p:cNvPr>
                <p:cNvPicPr/>
                <p:nvPr/>
              </p:nvPicPr>
              <p:blipFill>
                <a:blip r:embed="rId273"/>
                <a:stretch>
                  <a:fillRect/>
                </a:stretch>
              </p:blipFill>
              <p:spPr>
                <a:xfrm>
                  <a:off x="2789086" y="2733563"/>
                  <a:ext cx="295200" cy="59040"/>
                </a:xfrm>
                <a:prstGeom prst="rect">
                  <a:avLst/>
                </a:prstGeom>
              </p:spPr>
            </p:pic>
          </mc:Fallback>
        </mc:AlternateContent>
        <mc:AlternateContent xmlns:mc="http://schemas.openxmlformats.org/markup-compatibility/2006" xmlns:p14="http://schemas.microsoft.com/office/powerpoint/2010/main">
          <mc:Choice Requires="p14">
            <p:contentPart p14:bwMode="auto" r:id="rId274">
              <p14:nvContentPartPr>
                <p14:cNvPr id="426" name="Ink 425">
                  <a:extLst>
                    <a:ext uri="{FF2B5EF4-FFF2-40B4-BE49-F238E27FC236}">
                      <a16:creationId xmlns:a16="http://schemas.microsoft.com/office/drawing/2014/main" id="{40E406FE-F374-4DF8-9079-2614F4622F1D}"/>
                    </a:ext>
                  </a:extLst>
                </p14:cNvPr>
                <p14:cNvContentPartPr/>
                <p14:nvPr/>
              </p14:nvContentPartPr>
              <p14:xfrm>
                <a:off x="2844886" y="2919323"/>
                <a:ext cx="249120" cy="23760"/>
              </p14:xfrm>
            </p:contentPart>
          </mc:Choice>
          <mc:Fallback xmlns="">
            <p:pic>
              <p:nvPicPr>
                <p:cNvPr id="426" name="Ink 425">
                  <a:extLst>
                    <a:ext uri="{FF2B5EF4-FFF2-40B4-BE49-F238E27FC236}">
                      <a16:creationId xmlns:a16="http://schemas.microsoft.com/office/drawing/2014/main" id="{40E406FE-F374-4DF8-9079-2614F4622F1D}"/>
                    </a:ext>
                  </a:extLst>
                </p:cNvPr>
                <p:cNvPicPr/>
                <p:nvPr/>
              </p:nvPicPr>
              <p:blipFill>
                <a:blip r:embed="rId275"/>
                <a:stretch>
                  <a:fillRect/>
                </a:stretch>
              </p:blipFill>
              <p:spPr>
                <a:xfrm>
                  <a:off x="2826886" y="2901683"/>
                  <a:ext cx="284760" cy="59400"/>
                </a:xfrm>
                <a:prstGeom prst="rect">
                  <a:avLst/>
                </a:prstGeom>
              </p:spPr>
            </p:pic>
          </mc:Fallback>
        </mc:AlternateContent>
        <mc:AlternateContent xmlns:mc="http://schemas.openxmlformats.org/markup-compatibility/2006" xmlns:p14="http://schemas.microsoft.com/office/powerpoint/2010/main">
          <mc:Choice Requires="p14">
            <p:contentPart p14:bwMode="auto" r:id="rId276">
              <p14:nvContentPartPr>
                <p14:cNvPr id="427" name="Ink 426">
                  <a:extLst>
                    <a:ext uri="{FF2B5EF4-FFF2-40B4-BE49-F238E27FC236}">
                      <a16:creationId xmlns:a16="http://schemas.microsoft.com/office/drawing/2014/main" id="{C3398D93-98AB-4A20-A1A0-6805D73F6E58}"/>
                    </a:ext>
                  </a:extLst>
                </p14:cNvPr>
                <p14:cNvContentPartPr/>
                <p14:nvPr/>
              </p14:nvContentPartPr>
              <p14:xfrm>
                <a:off x="3370126" y="2668763"/>
                <a:ext cx="48960" cy="261360"/>
              </p14:xfrm>
            </p:contentPart>
          </mc:Choice>
          <mc:Fallback xmlns="">
            <p:pic>
              <p:nvPicPr>
                <p:cNvPr id="427" name="Ink 426">
                  <a:extLst>
                    <a:ext uri="{FF2B5EF4-FFF2-40B4-BE49-F238E27FC236}">
                      <a16:creationId xmlns:a16="http://schemas.microsoft.com/office/drawing/2014/main" id="{C3398D93-98AB-4A20-A1A0-6805D73F6E58}"/>
                    </a:ext>
                  </a:extLst>
                </p:cNvPr>
                <p:cNvPicPr/>
                <p:nvPr/>
              </p:nvPicPr>
              <p:blipFill>
                <a:blip r:embed="rId277"/>
                <a:stretch>
                  <a:fillRect/>
                </a:stretch>
              </p:blipFill>
              <p:spPr>
                <a:xfrm>
                  <a:off x="3352486" y="2651123"/>
                  <a:ext cx="84600" cy="297000"/>
                </a:xfrm>
                <a:prstGeom prst="rect">
                  <a:avLst/>
                </a:prstGeom>
              </p:spPr>
            </p:pic>
          </mc:Fallback>
        </mc:AlternateContent>
        <mc:AlternateContent xmlns:mc="http://schemas.openxmlformats.org/markup-compatibility/2006" xmlns:p14="http://schemas.microsoft.com/office/powerpoint/2010/main">
          <mc:Choice Requires="p14">
            <p:contentPart p14:bwMode="auto" r:id="rId278">
              <p14:nvContentPartPr>
                <p14:cNvPr id="428" name="Ink 427">
                  <a:extLst>
                    <a:ext uri="{FF2B5EF4-FFF2-40B4-BE49-F238E27FC236}">
                      <a16:creationId xmlns:a16="http://schemas.microsoft.com/office/drawing/2014/main" id="{6C2EA876-D898-4F37-A628-64AEC1C5066B}"/>
                    </a:ext>
                  </a:extLst>
                </p14:cNvPr>
                <p14:cNvContentPartPr/>
                <p14:nvPr/>
              </p14:nvContentPartPr>
              <p14:xfrm>
                <a:off x="3251326" y="2666243"/>
                <a:ext cx="295560" cy="58680"/>
              </p14:xfrm>
            </p:contentPart>
          </mc:Choice>
          <mc:Fallback xmlns="">
            <p:pic>
              <p:nvPicPr>
                <p:cNvPr id="428" name="Ink 427">
                  <a:extLst>
                    <a:ext uri="{FF2B5EF4-FFF2-40B4-BE49-F238E27FC236}">
                      <a16:creationId xmlns:a16="http://schemas.microsoft.com/office/drawing/2014/main" id="{6C2EA876-D898-4F37-A628-64AEC1C5066B}"/>
                    </a:ext>
                  </a:extLst>
                </p:cNvPr>
                <p:cNvPicPr/>
                <p:nvPr/>
              </p:nvPicPr>
              <p:blipFill>
                <a:blip r:embed="rId279"/>
                <a:stretch>
                  <a:fillRect/>
                </a:stretch>
              </p:blipFill>
              <p:spPr>
                <a:xfrm>
                  <a:off x="3233326" y="2648243"/>
                  <a:ext cx="331200" cy="94320"/>
                </a:xfrm>
                <a:prstGeom prst="rect">
                  <a:avLst/>
                </a:prstGeom>
              </p:spPr>
            </p:pic>
          </mc:Fallback>
        </mc:AlternateContent>
        <mc:AlternateContent xmlns:mc="http://schemas.openxmlformats.org/markup-compatibility/2006" xmlns:p14="http://schemas.microsoft.com/office/powerpoint/2010/main">
          <mc:Choice Requires="p14">
            <p:contentPart p14:bwMode="auto" r:id="rId280">
              <p14:nvContentPartPr>
                <p14:cNvPr id="429" name="Ink 428">
                  <a:extLst>
                    <a:ext uri="{FF2B5EF4-FFF2-40B4-BE49-F238E27FC236}">
                      <a16:creationId xmlns:a16="http://schemas.microsoft.com/office/drawing/2014/main" id="{E2992DD2-DE6E-49D9-8A69-99466B95CD9A}"/>
                    </a:ext>
                  </a:extLst>
                </p14:cNvPr>
                <p14:cNvContentPartPr/>
                <p14:nvPr/>
              </p14:nvContentPartPr>
              <p14:xfrm>
                <a:off x="3536806" y="2621243"/>
                <a:ext cx="156240" cy="285120"/>
              </p14:xfrm>
            </p:contentPart>
          </mc:Choice>
          <mc:Fallback xmlns="">
            <p:pic>
              <p:nvPicPr>
                <p:cNvPr id="429" name="Ink 428">
                  <a:extLst>
                    <a:ext uri="{FF2B5EF4-FFF2-40B4-BE49-F238E27FC236}">
                      <a16:creationId xmlns:a16="http://schemas.microsoft.com/office/drawing/2014/main" id="{E2992DD2-DE6E-49D9-8A69-99466B95CD9A}"/>
                    </a:ext>
                  </a:extLst>
                </p:cNvPr>
                <p:cNvPicPr/>
                <p:nvPr/>
              </p:nvPicPr>
              <p:blipFill>
                <a:blip r:embed="rId281"/>
                <a:stretch>
                  <a:fillRect/>
                </a:stretch>
              </p:blipFill>
              <p:spPr>
                <a:xfrm>
                  <a:off x="3519166" y="2603243"/>
                  <a:ext cx="191880" cy="320760"/>
                </a:xfrm>
                <a:prstGeom prst="rect">
                  <a:avLst/>
                </a:prstGeom>
              </p:spPr>
            </p:pic>
          </mc:Fallback>
        </mc:AlternateContent>
        <mc:AlternateContent xmlns:mc="http://schemas.openxmlformats.org/markup-compatibility/2006" xmlns:p14="http://schemas.microsoft.com/office/powerpoint/2010/main">
          <mc:Choice Requires="p14">
            <p:contentPart p14:bwMode="auto" r:id="rId282">
              <p14:nvContentPartPr>
                <p14:cNvPr id="430" name="Ink 429">
                  <a:extLst>
                    <a:ext uri="{FF2B5EF4-FFF2-40B4-BE49-F238E27FC236}">
                      <a16:creationId xmlns:a16="http://schemas.microsoft.com/office/drawing/2014/main" id="{E4AC9C74-344C-47C3-BEC4-B2415119051C}"/>
                    </a:ext>
                  </a:extLst>
                </p14:cNvPr>
                <p14:cNvContentPartPr/>
                <p14:nvPr/>
              </p14:nvContentPartPr>
              <p14:xfrm>
                <a:off x="3771526" y="2613323"/>
                <a:ext cx="65880" cy="264960"/>
              </p14:xfrm>
            </p:contentPart>
          </mc:Choice>
          <mc:Fallback xmlns="">
            <p:pic>
              <p:nvPicPr>
                <p:cNvPr id="430" name="Ink 429">
                  <a:extLst>
                    <a:ext uri="{FF2B5EF4-FFF2-40B4-BE49-F238E27FC236}">
                      <a16:creationId xmlns:a16="http://schemas.microsoft.com/office/drawing/2014/main" id="{E4AC9C74-344C-47C3-BEC4-B2415119051C}"/>
                    </a:ext>
                  </a:extLst>
                </p:cNvPr>
                <p:cNvPicPr/>
                <p:nvPr/>
              </p:nvPicPr>
              <p:blipFill>
                <a:blip r:embed="rId283"/>
                <a:stretch>
                  <a:fillRect/>
                </a:stretch>
              </p:blipFill>
              <p:spPr>
                <a:xfrm>
                  <a:off x="3753526" y="2595683"/>
                  <a:ext cx="101520" cy="300600"/>
                </a:xfrm>
                <a:prstGeom prst="rect">
                  <a:avLst/>
                </a:prstGeom>
              </p:spPr>
            </p:pic>
          </mc:Fallback>
        </mc:AlternateContent>
        <mc:AlternateContent xmlns:mc="http://schemas.openxmlformats.org/markup-compatibility/2006" xmlns:p14="http://schemas.microsoft.com/office/powerpoint/2010/main">
          <mc:Choice Requires="p14">
            <p:contentPart p14:bwMode="auto" r:id="rId284">
              <p14:nvContentPartPr>
                <p14:cNvPr id="431" name="Ink 430">
                  <a:extLst>
                    <a:ext uri="{FF2B5EF4-FFF2-40B4-BE49-F238E27FC236}">
                      <a16:creationId xmlns:a16="http://schemas.microsoft.com/office/drawing/2014/main" id="{FCAAAD0A-C0CD-4DB3-AAEA-CE50A9E3667F}"/>
                    </a:ext>
                  </a:extLst>
                </p14:cNvPr>
                <p14:cNvContentPartPr/>
                <p14:nvPr/>
              </p14:nvContentPartPr>
              <p14:xfrm>
                <a:off x="3735886" y="2610443"/>
                <a:ext cx="181080" cy="133560"/>
              </p14:xfrm>
            </p:contentPart>
          </mc:Choice>
          <mc:Fallback xmlns="">
            <p:pic>
              <p:nvPicPr>
                <p:cNvPr id="431" name="Ink 430">
                  <a:extLst>
                    <a:ext uri="{FF2B5EF4-FFF2-40B4-BE49-F238E27FC236}">
                      <a16:creationId xmlns:a16="http://schemas.microsoft.com/office/drawing/2014/main" id="{FCAAAD0A-C0CD-4DB3-AAEA-CE50A9E3667F}"/>
                    </a:ext>
                  </a:extLst>
                </p:cNvPr>
                <p:cNvPicPr/>
                <p:nvPr/>
              </p:nvPicPr>
              <p:blipFill>
                <a:blip r:embed="rId285"/>
                <a:stretch>
                  <a:fillRect/>
                </a:stretch>
              </p:blipFill>
              <p:spPr>
                <a:xfrm>
                  <a:off x="3718246" y="2592803"/>
                  <a:ext cx="216720" cy="169200"/>
                </a:xfrm>
                <a:prstGeom prst="rect">
                  <a:avLst/>
                </a:prstGeom>
              </p:spPr>
            </p:pic>
          </mc:Fallback>
        </mc:AlternateContent>
        <mc:AlternateContent xmlns:mc="http://schemas.openxmlformats.org/markup-compatibility/2006" xmlns:p14="http://schemas.microsoft.com/office/powerpoint/2010/main">
          <mc:Choice Requires="p14">
            <p:contentPart p14:bwMode="auto" r:id="rId286">
              <p14:nvContentPartPr>
                <p14:cNvPr id="432" name="Ink 431">
                  <a:extLst>
                    <a:ext uri="{FF2B5EF4-FFF2-40B4-BE49-F238E27FC236}">
                      <a16:creationId xmlns:a16="http://schemas.microsoft.com/office/drawing/2014/main" id="{4835DF26-7B32-48C1-AE3F-45E65ADFC130}"/>
                    </a:ext>
                  </a:extLst>
                </p14:cNvPr>
                <p14:cNvContentPartPr/>
                <p14:nvPr/>
              </p14:nvContentPartPr>
              <p14:xfrm>
                <a:off x="4002646" y="2573363"/>
                <a:ext cx="102960" cy="272160"/>
              </p14:xfrm>
            </p:contentPart>
          </mc:Choice>
          <mc:Fallback xmlns="">
            <p:pic>
              <p:nvPicPr>
                <p:cNvPr id="432" name="Ink 431">
                  <a:extLst>
                    <a:ext uri="{FF2B5EF4-FFF2-40B4-BE49-F238E27FC236}">
                      <a16:creationId xmlns:a16="http://schemas.microsoft.com/office/drawing/2014/main" id="{4835DF26-7B32-48C1-AE3F-45E65ADFC130}"/>
                    </a:ext>
                  </a:extLst>
                </p:cNvPr>
                <p:cNvPicPr/>
                <p:nvPr/>
              </p:nvPicPr>
              <p:blipFill>
                <a:blip r:embed="rId287"/>
                <a:stretch>
                  <a:fillRect/>
                </a:stretch>
              </p:blipFill>
              <p:spPr>
                <a:xfrm>
                  <a:off x="3984646" y="2555363"/>
                  <a:ext cx="138600" cy="307800"/>
                </a:xfrm>
                <a:prstGeom prst="rect">
                  <a:avLst/>
                </a:prstGeom>
              </p:spPr>
            </p:pic>
          </mc:Fallback>
        </mc:AlternateContent>
        <mc:AlternateContent xmlns:mc="http://schemas.openxmlformats.org/markup-compatibility/2006" xmlns:p14="http://schemas.microsoft.com/office/powerpoint/2010/main">
          <mc:Choice Requires="p14">
            <p:contentPart p14:bwMode="auto" r:id="rId288">
              <p14:nvContentPartPr>
                <p14:cNvPr id="433" name="Ink 432">
                  <a:extLst>
                    <a:ext uri="{FF2B5EF4-FFF2-40B4-BE49-F238E27FC236}">
                      <a16:creationId xmlns:a16="http://schemas.microsoft.com/office/drawing/2014/main" id="{EC0982DF-EB23-4FA6-9E71-A5AFC9FF48E3}"/>
                    </a:ext>
                  </a:extLst>
                </p14:cNvPr>
                <p14:cNvContentPartPr/>
                <p14:nvPr/>
              </p14:nvContentPartPr>
              <p14:xfrm>
                <a:off x="4146646" y="2597483"/>
                <a:ext cx="78840" cy="205200"/>
              </p14:xfrm>
            </p:contentPart>
          </mc:Choice>
          <mc:Fallback xmlns="">
            <p:pic>
              <p:nvPicPr>
                <p:cNvPr id="433" name="Ink 432">
                  <a:extLst>
                    <a:ext uri="{FF2B5EF4-FFF2-40B4-BE49-F238E27FC236}">
                      <a16:creationId xmlns:a16="http://schemas.microsoft.com/office/drawing/2014/main" id="{EC0982DF-EB23-4FA6-9E71-A5AFC9FF48E3}"/>
                    </a:ext>
                  </a:extLst>
                </p:cNvPr>
                <p:cNvPicPr/>
                <p:nvPr/>
              </p:nvPicPr>
              <p:blipFill>
                <a:blip r:embed="rId289"/>
                <a:stretch>
                  <a:fillRect/>
                </a:stretch>
              </p:blipFill>
              <p:spPr>
                <a:xfrm>
                  <a:off x="4129006" y="2579483"/>
                  <a:ext cx="114480" cy="240840"/>
                </a:xfrm>
                <a:prstGeom prst="rect">
                  <a:avLst/>
                </a:prstGeom>
              </p:spPr>
            </p:pic>
          </mc:Fallback>
        </mc:AlternateContent>
        <mc:AlternateContent xmlns:mc="http://schemas.openxmlformats.org/markup-compatibility/2006" xmlns:p14="http://schemas.microsoft.com/office/powerpoint/2010/main">
          <mc:Choice Requires="p14">
            <p:contentPart p14:bwMode="auto" r:id="rId290">
              <p14:nvContentPartPr>
                <p14:cNvPr id="434" name="Ink 433">
                  <a:extLst>
                    <a:ext uri="{FF2B5EF4-FFF2-40B4-BE49-F238E27FC236}">
                      <a16:creationId xmlns:a16="http://schemas.microsoft.com/office/drawing/2014/main" id="{B81DCA76-4781-43E7-9FFB-EB0FF8A2F126}"/>
                    </a:ext>
                  </a:extLst>
                </p14:cNvPr>
                <p14:cNvContentPartPr/>
                <p14:nvPr/>
              </p14:nvContentPartPr>
              <p14:xfrm>
                <a:off x="4164286" y="2596403"/>
                <a:ext cx="175680" cy="19800"/>
              </p14:xfrm>
            </p:contentPart>
          </mc:Choice>
          <mc:Fallback xmlns="">
            <p:pic>
              <p:nvPicPr>
                <p:cNvPr id="434" name="Ink 433">
                  <a:extLst>
                    <a:ext uri="{FF2B5EF4-FFF2-40B4-BE49-F238E27FC236}">
                      <a16:creationId xmlns:a16="http://schemas.microsoft.com/office/drawing/2014/main" id="{B81DCA76-4781-43E7-9FFB-EB0FF8A2F126}"/>
                    </a:ext>
                  </a:extLst>
                </p:cNvPr>
                <p:cNvPicPr/>
                <p:nvPr/>
              </p:nvPicPr>
              <p:blipFill>
                <a:blip r:embed="rId291"/>
                <a:stretch>
                  <a:fillRect/>
                </a:stretch>
              </p:blipFill>
              <p:spPr>
                <a:xfrm>
                  <a:off x="4146646" y="2578763"/>
                  <a:ext cx="211320" cy="55440"/>
                </a:xfrm>
                <a:prstGeom prst="rect">
                  <a:avLst/>
                </a:prstGeom>
              </p:spPr>
            </p:pic>
          </mc:Fallback>
        </mc:AlternateContent>
        <mc:AlternateContent xmlns:mc="http://schemas.openxmlformats.org/markup-compatibility/2006" xmlns:p14="http://schemas.microsoft.com/office/powerpoint/2010/main">
          <mc:Choice Requires="p14">
            <p:contentPart p14:bwMode="auto" r:id="rId292">
              <p14:nvContentPartPr>
                <p14:cNvPr id="435" name="Ink 434">
                  <a:extLst>
                    <a:ext uri="{FF2B5EF4-FFF2-40B4-BE49-F238E27FC236}">
                      <a16:creationId xmlns:a16="http://schemas.microsoft.com/office/drawing/2014/main" id="{6A6C48A4-F5E1-4811-B552-B0555D062D09}"/>
                    </a:ext>
                  </a:extLst>
                </p14:cNvPr>
                <p14:cNvContentPartPr/>
                <p14:nvPr/>
              </p14:nvContentPartPr>
              <p14:xfrm>
                <a:off x="4318006" y="2619443"/>
                <a:ext cx="125640" cy="154440"/>
              </p14:xfrm>
            </p:contentPart>
          </mc:Choice>
          <mc:Fallback xmlns="">
            <p:pic>
              <p:nvPicPr>
                <p:cNvPr id="435" name="Ink 434">
                  <a:extLst>
                    <a:ext uri="{FF2B5EF4-FFF2-40B4-BE49-F238E27FC236}">
                      <a16:creationId xmlns:a16="http://schemas.microsoft.com/office/drawing/2014/main" id="{6A6C48A4-F5E1-4811-B552-B0555D062D09}"/>
                    </a:ext>
                  </a:extLst>
                </p:cNvPr>
                <p:cNvPicPr/>
                <p:nvPr/>
              </p:nvPicPr>
              <p:blipFill>
                <a:blip r:embed="rId293"/>
                <a:stretch>
                  <a:fillRect/>
                </a:stretch>
              </p:blipFill>
              <p:spPr>
                <a:xfrm>
                  <a:off x="4300006" y="2601443"/>
                  <a:ext cx="161280" cy="190080"/>
                </a:xfrm>
                <a:prstGeom prst="rect">
                  <a:avLst/>
                </a:prstGeom>
              </p:spPr>
            </p:pic>
          </mc:Fallback>
        </mc:AlternateContent>
        <mc:AlternateContent xmlns:mc="http://schemas.openxmlformats.org/markup-compatibility/2006" xmlns:p14="http://schemas.microsoft.com/office/powerpoint/2010/main">
          <mc:Choice Requires="p14">
            <p:contentPart p14:bwMode="auto" r:id="rId294">
              <p14:nvContentPartPr>
                <p14:cNvPr id="436" name="Ink 435">
                  <a:extLst>
                    <a:ext uri="{FF2B5EF4-FFF2-40B4-BE49-F238E27FC236}">
                      <a16:creationId xmlns:a16="http://schemas.microsoft.com/office/drawing/2014/main" id="{4AF911C6-34CB-4ACE-851E-6F11F849377C}"/>
                    </a:ext>
                  </a:extLst>
                </p14:cNvPr>
                <p14:cNvContentPartPr/>
                <p14:nvPr/>
              </p14:nvContentPartPr>
              <p14:xfrm>
                <a:off x="4535446" y="2491283"/>
                <a:ext cx="104760" cy="293040"/>
              </p14:xfrm>
            </p:contentPart>
          </mc:Choice>
          <mc:Fallback xmlns="">
            <p:pic>
              <p:nvPicPr>
                <p:cNvPr id="436" name="Ink 435">
                  <a:extLst>
                    <a:ext uri="{FF2B5EF4-FFF2-40B4-BE49-F238E27FC236}">
                      <a16:creationId xmlns:a16="http://schemas.microsoft.com/office/drawing/2014/main" id="{4AF911C6-34CB-4ACE-851E-6F11F849377C}"/>
                    </a:ext>
                  </a:extLst>
                </p:cNvPr>
                <p:cNvPicPr/>
                <p:nvPr/>
              </p:nvPicPr>
              <p:blipFill>
                <a:blip r:embed="rId295"/>
                <a:stretch>
                  <a:fillRect/>
                </a:stretch>
              </p:blipFill>
              <p:spPr>
                <a:xfrm>
                  <a:off x="4517806" y="2473283"/>
                  <a:ext cx="140400" cy="328680"/>
                </a:xfrm>
                <a:prstGeom prst="rect">
                  <a:avLst/>
                </a:prstGeom>
              </p:spPr>
            </p:pic>
          </mc:Fallback>
        </mc:AlternateContent>
        <mc:AlternateContent xmlns:mc="http://schemas.openxmlformats.org/markup-compatibility/2006" xmlns:p14="http://schemas.microsoft.com/office/powerpoint/2010/main">
          <mc:Choice Requires="p14">
            <p:contentPart p14:bwMode="auto" r:id="rId296">
              <p14:nvContentPartPr>
                <p14:cNvPr id="437" name="Ink 436">
                  <a:extLst>
                    <a:ext uri="{FF2B5EF4-FFF2-40B4-BE49-F238E27FC236}">
                      <a16:creationId xmlns:a16="http://schemas.microsoft.com/office/drawing/2014/main" id="{04D3B625-8465-4118-B12B-C932C26EBC9F}"/>
                    </a:ext>
                  </a:extLst>
                </p14:cNvPr>
                <p14:cNvContentPartPr/>
                <p14:nvPr/>
              </p14:nvContentPartPr>
              <p14:xfrm>
                <a:off x="4483606" y="2560043"/>
                <a:ext cx="38160" cy="55800"/>
              </p14:xfrm>
            </p:contentPart>
          </mc:Choice>
          <mc:Fallback xmlns="">
            <p:pic>
              <p:nvPicPr>
                <p:cNvPr id="437" name="Ink 436">
                  <a:extLst>
                    <a:ext uri="{FF2B5EF4-FFF2-40B4-BE49-F238E27FC236}">
                      <a16:creationId xmlns:a16="http://schemas.microsoft.com/office/drawing/2014/main" id="{04D3B625-8465-4118-B12B-C932C26EBC9F}"/>
                    </a:ext>
                  </a:extLst>
                </p:cNvPr>
                <p:cNvPicPr/>
                <p:nvPr/>
              </p:nvPicPr>
              <p:blipFill>
                <a:blip r:embed="rId297"/>
                <a:stretch>
                  <a:fillRect/>
                </a:stretch>
              </p:blipFill>
              <p:spPr>
                <a:xfrm>
                  <a:off x="4465966" y="2542043"/>
                  <a:ext cx="73800" cy="91440"/>
                </a:xfrm>
                <a:prstGeom prst="rect">
                  <a:avLst/>
                </a:prstGeom>
              </p:spPr>
            </p:pic>
          </mc:Fallback>
        </mc:AlternateContent>
        <mc:AlternateContent xmlns:mc="http://schemas.openxmlformats.org/markup-compatibility/2006" xmlns:p14="http://schemas.microsoft.com/office/powerpoint/2010/main">
          <mc:Choice Requires="p14">
            <p:contentPart p14:bwMode="auto" r:id="rId298">
              <p14:nvContentPartPr>
                <p14:cNvPr id="438" name="Ink 437">
                  <a:extLst>
                    <a:ext uri="{FF2B5EF4-FFF2-40B4-BE49-F238E27FC236}">
                      <a16:creationId xmlns:a16="http://schemas.microsoft.com/office/drawing/2014/main" id="{F1AA43DC-619E-4F3B-A135-C40AD432C09C}"/>
                    </a:ext>
                  </a:extLst>
                </p14:cNvPr>
                <p14:cNvContentPartPr/>
                <p14:nvPr/>
              </p14:nvContentPartPr>
              <p14:xfrm>
                <a:off x="4618246" y="2657963"/>
                <a:ext cx="53640" cy="45000"/>
              </p14:xfrm>
            </p:contentPart>
          </mc:Choice>
          <mc:Fallback xmlns="">
            <p:pic>
              <p:nvPicPr>
                <p:cNvPr id="438" name="Ink 437">
                  <a:extLst>
                    <a:ext uri="{FF2B5EF4-FFF2-40B4-BE49-F238E27FC236}">
                      <a16:creationId xmlns:a16="http://schemas.microsoft.com/office/drawing/2014/main" id="{F1AA43DC-619E-4F3B-A135-C40AD432C09C}"/>
                    </a:ext>
                  </a:extLst>
                </p:cNvPr>
                <p:cNvPicPr/>
                <p:nvPr/>
              </p:nvPicPr>
              <p:blipFill>
                <a:blip r:embed="rId299"/>
                <a:stretch>
                  <a:fillRect/>
                </a:stretch>
              </p:blipFill>
              <p:spPr>
                <a:xfrm>
                  <a:off x="4600246" y="2640323"/>
                  <a:ext cx="89280" cy="80640"/>
                </a:xfrm>
                <a:prstGeom prst="rect">
                  <a:avLst/>
                </a:prstGeom>
              </p:spPr>
            </p:pic>
          </mc:Fallback>
        </mc:AlternateContent>
        <mc:AlternateContent xmlns:mc="http://schemas.openxmlformats.org/markup-compatibility/2006" xmlns:p14="http://schemas.microsoft.com/office/powerpoint/2010/main">
          <mc:Choice Requires="p14">
            <p:contentPart p14:bwMode="auto" r:id="rId300">
              <p14:nvContentPartPr>
                <p14:cNvPr id="439" name="Ink 438">
                  <a:extLst>
                    <a:ext uri="{FF2B5EF4-FFF2-40B4-BE49-F238E27FC236}">
                      <a16:creationId xmlns:a16="http://schemas.microsoft.com/office/drawing/2014/main" id="{E8DB6863-4C4D-448C-B0D6-EB3FDB5FECE6}"/>
                    </a:ext>
                  </a:extLst>
                </p14:cNvPr>
                <p14:cNvContentPartPr/>
                <p14:nvPr/>
              </p14:nvContentPartPr>
              <p14:xfrm>
                <a:off x="4650646" y="2498123"/>
                <a:ext cx="146520" cy="421200"/>
              </p14:xfrm>
            </p:contentPart>
          </mc:Choice>
          <mc:Fallback xmlns="">
            <p:pic>
              <p:nvPicPr>
                <p:cNvPr id="439" name="Ink 438">
                  <a:extLst>
                    <a:ext uri="{FF2B5EF4-FFF2-40B4-BE49-F238E27FC236}">
                      <a16:creationId xmlns:a16="http://schemas.microsoft.com/office/drawing/2014/main" id="{E8DB6863-4C4D-448C-B0D6-EB3FDB5FECE6}"/>
                    </a:ext>
                  </a:extLst>
                </p:cNvPr>
                <p:cNvPicPr/>
                <p:nvPr/>
              </p:nvPicPr>
              <p:blipFill>
                <a:blip r:embed="rId301"/>
                <a:stretch>
                  <a:fillRect/>
                </a:stretch>
              </p:blipFill>
              <p:spPr>
                <a:xfrm>
                  <a:off x="4632646" y="2480483"/>
                  <a:ext cx="182160" cy="456840"/>
                </a:xfrm>
                <a:prstGeom prst="rect">
                  <a:avLst/>
                </a:prstGeom>
              </p:spPr>
            </p:pic>
          </mc:Fallback>
        </mc:AlternateContent>
        <mc:AlternateContent xmlns:mc="http://schemas.openxmlformats.org/markup-compatibility/2006" xmlns:p14="http://schemas.microsoft.com/office/powerpoint/2010/main">
          <mc:Choice Requires="p14">
            <p:contentPart p14:bwMode="auto" r:id="rId302">
              <p14:nvContentPartPr>
                <p14:cNvPr id="441" name="Ink 440">
                  <a:extLst>
                    <a:ext uri="{FF2B5EF4-FFF2-40B4-BE49-F238E27FC236}">
                      <a16:creationId xmlns:a16="http://schemas.microsoft.com/office/drawing/2014/main" id="{2F902253-CFFB-4BFE-AB4D-FE7ADA2C4141}"/>
                    </a:ext>
                  </a:extLst>
                </p14:cNvPr>
                <p14:cNvContentPartPr/>
                <p14:nvPr/>
              </p14:nvContentPartPr>
              <p14:xfrm>
                <a:off x="4913806" y="2624843"/>
                <a:ext cx="243720" cy="49320"/>
              </p14:xfrm>
            </p:contentPart>
          </mc:Choice>
          <mc:Fallback xmlns="">
            <p:pic>
              <p:nvPicPr>
                <p:cNvPr id="441" name="Ink 440">
                  <a:extLst>
                    <a:ext uri="{FF2B5EF4-FFF2-40B4-BE49-F238E27FC236}">
                      <a16:creationId xmlns:a16="http://schemas.microsoft.com/office/drawing/2014/main" id="{2F902253-CFFB-4BFE-AB4D-FE7ADA2C4141}"/>
                    </a:ext>
                  </a:extLst>
                </p:cNvPr>
                <p:cNvPicPr/>
                <p:nvPr/>
              </p:nvPicPr>
              <p:blipFill>
                <a:blip r:embed="rId303"/>
                <a:stretch>
                  <a:fillRect/>
                </a:stretch>
              </p:blipFill>
              <p:spPr>
                <a:xfrm>
                  <a:off x="4895806" y="2606843"/>
                  <a:ext cx="279360" cy="84960"/>
                </a:xfrm>
                <a:prstGeom prst="rect">
                  <a:avLst/>
                </a:prstGeom>
              </p:spPr>
            </p:pic>
          </mc:Fallback>
        </mc:AlternateContent>
      </p:grpSp>
      <p:grpSp>
        <p:nvGrpSpPr>
          <p:cNvPr id="453" name="Group 452">
            <a:extLst>
              <a:ext uri="{FF2B5EF4-FFF2-40B4-BE49-F238E27FC236}">
                <a16:creationId xmlns:a16="http://schemas.microsoft.com/office/drawing/2014/main" id="{722D3E06-2E08-4081-88E0-99D8A5C2A67A}"/>
              </a:ext>
            </a:extLst>
          </p:cNvPr>
          <p:cNvGrpSpPr/>
          <p:nvPr/>
        </p:nvGrpSpPr>
        <p:grpSpPr>
          <a:xfrm rot="159083">
            <a:off x="6842446" y="2573857"/>
            <a:ext cx="369720" cy="465840"/>
            <a:chOff x="5318446" y="2413883"/>
            <a:chExt cx="369720" cy="465840"/>
          </a:xfrm>
        </p:grpSpPr>
        <mc:AlternateContent xmlns:mc="http://schemas.openxmlformats.org/markup-compatibility/2006" xmlns:p14="http://schemas.microsoft.com/office/powerpoint/2010/main">
          <mc:Choice Requires="p14">
            <p:contentPart p14:bwMode="auto" r:id="rId304">
              <p14:nvContentPartPr>
                <p14:cNvPr id="449" name="Ink 448">
                  <a:extLst>
                    <a:ext uri="{FF2B5EF4-FFF2-40B4-BE49-F238E27FC236}">
                      <a16:creationId xmlns:a16="http://schemas.microsoft.com/office/drawing/2014/main" id="{0627213D-632D-4127-8290-F30A5A840362}"/>
                    </a:ext>
                  </a:extLst>
                </p14:cNvPr>
                <p14:cNvContentPartPr/>
                <p14:nvPr/>
              </p14:nvContentPartPr>
              <p14:xfrm>
                <a:off x="5318446" y="2437283"/>
                <a:ext cx="153000" cy="166680"/>
              </p14:xfrm>
            </p:contentPart>
          </mc:Choice>
          <mc:Fallback xmlns="">
            <p:pic>
              <p:nvPicPr>
                <p:cNvPr id="449" name="Ink 448">
                  <a:extLst>
                    <a:ext uri="{FF2B5EF4-FFF2-40B4-BE49-F238E27FC236}">
                      <a16:creationId xmlns:a16="http://schemas.microsoft.com/office/drawing/2014/main" id="{0627213D-632D-4127-8290-F30A5A840362}"/>
                    </a:ext>
                  </a:extLst>
                </p:cNvPr>
                <p:cNvPicPr/>
                <p:nvPr/>
              </p:nvPicPr>
              <p:blipFill>
                <a:blip r:embed="rId305"/>
                <a:stretch>
                  <a:fillRect/>
                </a:stretch>
              </p:blipFill>
              <p:spPr>
                <a:xfrm>
                  <a:off x="5300446" y="2419643"/>
                  <a:ext cx="188640" cy="202320"/>
                </a:xfrm>
                <a:prstGeom prst="rect">
                  <a:avLst/>
                </a:prstGeom>
              </p:spPr>
            </p:pic>
          </mc:Fallback>
        </mc:AlternateContent>
        <mc:AlternateContent xmlns:mc="http://schemas.openxmlformats.org/markup-compatibility/2006" xmlns:p14="http://schemas.microsoft.com/office/powerpoint/2010/main">
          <mc:Choice Requires="p14">
            <p:contentPart p14:bwMode="auto" r:id="rId306">
              <p14:nvContentPartPr>
                <p14:cNvPr id="450" name="Ink 449">
                  <a:extLst>
                    <a:ext uri="{FF2B5EF4-FFF2-40B4-BE49-F238E27FC236}">
                      <a16:creationId xmlns:a16="http://schemas.microsoft.com/office/drawing/2014/main" id="{DDB62143-87D3-421F-A392-6ED7DC9ECC66}"/>
                    </a:ext>
                  </a:extLst>
                </p14:cNvPr>
                <p14:cNvContentPartPr/>
                <p14:nvPr/>
              </p14:nvContentPartPr>
              <p14:xfrm>
                <a:off x="5457406" y="2413883"/>
                <a:ext cx="111240" cy="190440"/>
              </p14:xfrm>
            </p:contentPart>
          </mc:Choice>
          <mc:Fallback xmlns="">
            <p:pic>
              <p:nvPicPr>
                <p:cNvPr id="450" name="Ink 449">
                  <a:extLst>
                    <a:ext uri="{FF2B5EF4-FFF2-40B4-BE49-F238E27FC236}">
                      <a16:creationId xmlns:a16="http://schemas.microsoft.com/office/drawing/2014/main" id="{DDB62143-87D3-421F-A392-6ED7DC9ECC66}"/>
                    </a:ext>
                  </a:extLst>
                </p:cNvPr>
                <p:cNvPicPr/>
                <p:nvPr/>
              </p:nvPicPr>
              <p:blipFill>
                <a:blip r:embed="rId307"/>
                <a:stretch>
                  <a:fillRect/>
                </a:stretch>
              </p:blipFill>
              <p:spPr>
                <a:xfrm>
                  <a:off x="5439766" y="2396243"/>
                  <a:ext cx="146880" cy="226080"/>
                </a:xfrm>
                <a:prstGeom prst="rect">
                  <a:avLst/>
                </a:prstGeom>
              </p:spPr>
            </p:pic>
          </mc:Fallback>
        </mc:AlternateContent>
        <mc:AlternateContent xmlns:mc="http://schemas.openxmlformats.org/markup-compatibility/2006" xmlns:p14="http://schemas.microsoft.com/office/powerpoint/2010/main">
          <mc:Choice Requires="p14">
            <p:contentPart p14:bwMode="auto" r:id="rId308">
              <p14:nvContentPartPr>
                <p14:cNvPr id="451" name="Ink 450">
                  <a:extLst>
                    <a:ext uri="{FF2B5EF4-FFF2-40B4-BE49-F238E27FC236}">
                      <a16:creationId xmlns:a16="http://schemas.microsoft.com/office/drawing/2014/main" id="{92EEECCE-B46B-4822-BC45-2C33E065F021}"/>
                    </a:ext>
                  </a:extLst>
                </p14:cNvPr>
                <p14:cNvContentPartPr/>
                <p14:nvPr/>
              </p14:nvContentPartPr>
              <p14:xfrm>
                <a:off x="5448766" y="2551763"/>
                <a:ext cx="33120" cy="227520"/>
              </p14:xfrm>
            </p:contentPart>
          </mc:Choice>
          <mc:Fallback xmlns="">
            <p:pic>
              <p:nvPicPr>
                <p:cNvPr id="451" name="Ink 450">
                  <a:extLst>
                    <a:ext uri="{FF2B5EF4-FFF2-40B4-BE49-F238E27FC236}">
                      <a16:creationId xmlns:a16="http://schemas.microsoft.com/office/drawing/2014/main" id="{92EEECCE-B46B-4822-BC45-2C33E065F021}"/>
                    </a:ext>
                  </a:extLst>
                </p:cNvPr>
                <p:cNvPicPr/>
                <p:nvPr/>
              </p:nvPicPr>
              <p:blipFill>
                <a:blip r:embed="rId309"/>
                <a:stretch>
                  <a:fillRect/>
                </a:stretch>
              </p:blipFill>
              <p:spPr>
                <a:xfrm>
                  <a:off x="5430766" y="2534123"/>
                  <a:ext cx="68760" cy="263160"/>
                </a:xfrm>
                <a:prstGeom prst="rect">
                  <a:avLst/>
                </a:prstGeom>
              </p:spPr>
            </p:pic>
          </mc:Fallback>
        </mc:AlternateContent>
        <mc:AlternateContent xmlns:mc="http://schemas.openxmlformats.org/markup-compatibility/2006" xmlns:p14="http://schemas.microsoft.com/office/powerpoint/2010/main">
          <mc:Choice Requires="p14">
            <p:contentPart p14:bwMode="auto" r:id="rId310">
              <p14:nvContentPartPr>
                <p14:cNvPr id="452" name="Ink 451">
                  <a:extLst>
                    <a:ext uri="{FF2B5EF4-FFF2-40B4-BE49-F238E27FC236}">
                      <a16:creationId xmlns:a16="http://schemas.microsoft.com/office/drawing/2014/main" id="{122064C5-8D64-471F-8BAE-9B2D3D0DA6D1}"/>
                    </a:ext>
                  </a:extLst>
                </p14:cNvPr>
                <p14:cNvContentPartPr/>
                <p14:nvPr/>
              </p14:nvContentPartPr>
              <p14:xfrm>
                <a:off x="5536246" y="2536643"/>
                <a:ext cx="151920" cy="343080"/>
              </p14:xfrm>
            </p:contentPart>
          </mc:Choice>
          <mc:Fallback xmlns="">
            <p:pic>
              <p:nvPicPr>
                <p:cNvPr id="452" name="Ink 451">
                  <a:extLst>
                    <a:ext uri="{FF2B5EF4-FFF2-40B4-BE49-F238E27FC236}">
                      <a16:creationId xmlns:a16="http://schemas.microsoft.com/office/drawing/2014/main" id="{122064C5-8D64-471F-8BAE-9B2D3D0DA6D1}"/>
                    </a:ext>
                  </a:extLst>
                </p:cNvPr>
                <p:cNvPicPr/>
                <p:nvPr/>
              </p:nvPicPr>
              <p:blipFill>
                <a:blip r:embed="rId311"/>
                <a:stretch>
                  <a:fillRect/>
                </a:stretch>
              </p:blipFill>
              <p:spPr>
                <a:xfrm>
                  <a:off x="5518246" y="2519003"/>
                  <a:ext cx="187560" cy="378720"/>
                </a:xfrm>
                <a:prstGeom prst="rect">
                  <a:avLst/>
                </a:prstGeom>
              </p:spPr>
            </p:pic>
          </mc:Fallback>
        </mc:AlternateContent>
      </p:grpSp>
      <p:grpSp>
        <p:nvGrpSpPr>
          <p:cNvPr id="520" name="Group 519">
            <a:extLst>
              <a:ext uri="{FF2B5EF4-FFF2-40B4-BE49-F238E27FC236}">
                <a16:creationId xmlns:a16="http://schemas.microsoft.com/office/drawing/2014/main" id="{2144352E-E09C-45D4-9B6B-E53D95F514C5}"/>
              </a:ext>
            </a:extLst>
          </p:cNvPr>
          <p:cNvGrpSpPr/>
          <p:nvPr/>
        </p:nvGrpSpPr>
        <p:grpSpPr>
          <a:xfrm>
            <a:off x="1795966" y="3963323"/>
            <a:ext cx="1410480" cy="424800"/>
            <a:chOff x="271966" y="3963323"/>
            <a:chExt cx="1410480" cy="424800"/>
          </a:xfrm>
        </p:grpSpPr>
        <mc:AlternateContent xmlns:mc="http://schemas.openxmlformats.org/markup-compatibility/2006" xmlns:p14="http://schemas.microsoft.com/office/powerpoint/2010/main">
          <mc:Choice Requires="p14">
            <p:contentPart p14:bwMode="auto" r:id="rId312">
              <p14:nvContentPartPr>
                <p14:cNvPr id="514" name="Ink 513">
                  <a:extLst>
                    <a:ext uri="{FF2B5EF4-FFF2-40B4-BE49-F238E27FC236}">
                      <a16:creationId xmlns:a16="http://schemas.microsoft.com/office/drawing/2014/main" id="{44216375-2EBC-43B6-9E56-F8449C610B3F}"/>
                    </a:ext>
                  </a:extLst>
                </p14:cNvPr>
                <p14:cNvContentPartPr/>
                <p14:nvPr/>
              </p14:nvContentPartPr>
              <p14:xfrm>
                <a:off x="271966" y="4135763"/>
                <a:ext cx="184320" cy="252360"/>
              </p14:xfrm>
            </p:contentPart>
          </mc:Choice>
          <mc:Fallback xmlns="">
            <p:pic>
              <p:nvPicPr>
                <p:cNvPr id="514" name="Ink 513">
                  <a:extLst>
                    <a:ext uri="{FF2B5EF4-FFF2-40B4-BE49-F238E27FC236}">
                      <a16:creationId xmlns:a16="http://schemas.microsoft.com/office/drawing/2014/main" id="{44216375-2EBC-43B6-9E56-F8449C610B3F}"/>
                    </a:ext>
                  </a:extLst>
                </p:cNvPr>
                <p:cNvPicPr/>
                <p:nvPr/>
              </p:nvPicPr>
              <p:blipFill>
                <a:blip r:embed="rId403"/>
                <a:stretch>
                  <a:fillRect/>
                </a:stretch>
              </p:blipFill>
              <p:spPr>
                <a:xfrm>
                  <a:off x="253966" y="4117763"/>
                  <a:ext cx="21996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404">
              <p14:nvContentPartPr>
                <p14:cNvPr id="515" name="Ink 514">
                  <a:extLst>
                    <a:ext uri="{FF2B5EF4-FFF2-40B4-BE49-F238E27FC236}">
                      <a16:creationId xmlns:a16="http://schemas.microsoft.com/office/drawing/2014/main" id="{EEC94B16-CA9C-40EE-BE3E-857BD3551562}"/>
                    </a:ext>
                  </a:extLst>
                </p14:cNvPr>
                <p14:cNvContentPartPr/>
                <p14:nvPr/>
              </p14:nvContentPartPr>
              <p14:xfrm>
                <a:off x="393286" y="4103723"/>
                <a:ext cx="245880" cy="245880"/>
              </p14:xfrm>
            </p:contentPart>
          </mc:Choice>
          <mc:Fallback xmlns="">
            <p:pic>
              <p:nvPicPr>
                <p:cNvPr id="515" name="Ink 514">
                  <a:extLst>
                    <a:ext uri="{FF2B5EF4-FFF2-40B4-BE49-F238E27FC236}">
                      <a16:creationId xmlns:a16="http://schemas.microsoft.com/office/drawing/2014/main" id="{EEC94B16-CA9C-40EE-BE3E-857BD3551562}"/>
                    </a:ext>
                  </a:extLst>
                </p:cNvPr>
                <p:cNvPicPr/>
                <p:nvPr/>
              </p:nvPicPr>
              <p:blipFill>
                <a:blip r:embed="rId405"/>
                <a:stretch>
                  <a:fillRect/>
                </a:stretch>
              </p:blipFill>
              <p:spPr>
                <a:xfrm>
                  <a:off x="375286" y="4086083"/>
                  <a:ext cx="281520" cy="281520"/>
                </a:xfrm>
                <a:prstGeom prst="rect">
                  <a:avLst/>
                </a:prstGeom>
              </p:spPr>
            </p:pic>
          </mc:Fallback>
        </mc:AlternateContent>
        <mc:AlternateContent xmlns:mc="http://schemas.openxmlformats.org/markup-compatibility/2006" xmlns:p14="http://schemas.microsoft.com/office/powerpoint/2010/main">
          <mc:Choice Requires="p14">
            <p:contentPart p14:bwMode="auto" r:id="rId406">
              <p14:nvContentPartPr>
                <p14:cNvPr id="516" name="Ink 515">
                  <a:extLst>
                    <a:ext uri="{FF2B5EF4-FFF2-40B4-BE49-F238E27FC236}">
                      <a16:creationId xmlns:a16="http://schemas.microsoft.com/office/drawing/2014/main" id="{B6E3C233-3AD5-4587-802F-3F65CAFA9B2A}"/>
                    </a:ext>
                  </a:extLst>
                </p14:cNvPr>
                <p14:cNvContentPartPr/>
                <p14:nvPr/>
              </p14:nvContentPartPr>
              <p14:xfrm>
                <a:off x="699646" y="3963323"/>
                <a:ext cx="843480" cy="407880"/>
              </p14:xfrm>
            </p:contentPart>
          </mc:Choice>
          <mc:Fallback xmlns="">
            <p:pic>
              <p:nvPicPr>
                <p:cNvPr id="516" name="Ink 515">
                  <a:extLst>
                    <a:ext uri="{FF2B5EF4-FFF2-40B4-BE49-F238E27FC236}">
                      <a16:creationId xmlns:a16="http://schemas.microsoft.com/office/drawing/2014/main" id="{B6E3C233-3AD5-4587-802F-3F65CAFA9B2A}"/>
                    </a:ext>
                  </a:extLst>
                </p:cNvPr>
                <p:cNvPicPr/>
                <p:nvPr/>
              </p:nvPicPr>
              <p:blipFill>
                <a:blip r:embed="rId407"/>
                <a:stretch>
                  <a:fillRect/>
                </a:stretch>
              </p:blipFill>
              <p:spPr>
                <a:xfrm>
                  <a:off x="682006" y="3945323"/>
                  <a:ext cx="879120" cy="443520"/>
                </a:xfrm>
                <a:prstGeom prst="rect">
                  <a:avLst/>
                </a:prstGeom>
              </p:spPr>
            </p:pic>
          </mc:Fallback>
        </mc:AlternateContent>
        <mc:AlternateContent xmlns:mc="http://schemas.openxmlformats.org/markup-compatibility/2006" xmlns:p14="http://schemas.microsoft.com/office/powerpoint/2010/main">
          <mc:Choice Requires="p14">
            <p:contentPart p14:bwMode="auto" r:id="rId408">
              <p14:nvContentPartPr>
                <p14:cNvPr id="517" name="Ink 516">
                  <a:extLst>
                    <a:ext uri="{FF2B5EF4-FFF2-40B4-BE49-F238E27FC236}">
                      <a16:creationId xmlns:a16="http://schemas.microsoft.com/office/drawing/2014/main" id="{46FC73EC-A136-424A-8FB8-2CFA964E67A4}"/>
                    </a:ext>
                  </a:extLst>
                </p14:cNvPr>
                <p14:cNvContentPartPr/>
                <p14:nvPr/>
              </p14:nvContentPartPr>
              <p14:xfrm>
                <a:off x="1493806" y="4063043"/>
                <a:ext cx="181080" cy="45360"/>
              </p14:xfrm>
            </p:contentPart>
          </mc:Choice>
          <mc:Fallback xmlns="">
            <p:pic>
              <p:nvPicPr>
                <p:cNvPr id="517" name="Ink 516">
                  <a:extLst>
                    <a:ext uri="{FF2B5EF4-FFF2-40B4-BE49-F238E27FC236}">
                      <a16:creationId xmlns:a16="http://schemas.microsoft.com/office/drawing/2014/main" id="{46FC73EC-A136-424A-8FB8-2CFA964E67A4}"/>
                    </a:ext>
                  </a:extLst>
                </p:cNvPr>
                <p:cNvPicPr/>
                <p:nvPr/>
              </p:nvPicPr>
              <p:blipFill>
                <a:blip r:embed="rId409"/>
                <a:stretch>
                  <a:fillRect/>
                </a:stretch>
              </p:blipFill>
              <p:spPr>
                <a:xfrm>
                  <a:off x="1475806" y="4045403"/>
                  <a:ext cx="216720" cy="81000"/>
                </a:xfrm>
                <a:prstGeom prst="rect">
                  <a:avLst/>
                </a:prstGeom>
              </p:spPr>
            </p:pic>
          </mc:Fallback>
        </mc:AlternateContent>
        <mc:AlternateContent xmlns:mc="http://schemas.openxmlformats.org/markup-compatibility/2006" xmlns:p14="http://schemas.microsoft.com/office/powerpoint/2010/main">
          <mc:Choice Requires="p14">
            <p:contentPart p14:bwMode="auto" r:id="rId410">
              <p14:nvContentPartPr>
                <p14:cNvPr id="519" name="Ink 518">
                  <a:extLst>
                    <a:ext uri="{FF2B5EF4-FFF2-40B4-BE49-F238E27FC236}">
                      <a16:creationId xmlns:a16="http://schemas.microsoft.com/office/drawing/2014/main" id="{E1A2A2A5-21D7-4324-9B7C-91A78093A613}"/>
                    </a:ext>
                  </a:extLst>
                </p14:cNvPr>
                <p14:cNvContentPartPr/>
                <p14:nvPr/>
              </p14:nvContentPartPr>
              <p14:xfrm>
                <a:off x="1346206" y="4036043"/>
                <a:ext cx="336240" cy="26280"/>
              </p14:xfrm>
            </p:contentPart>
          </mc:Choice>
          <mc:Fallback xmlns="">
            <p:pic>
              <p:nvPicPr>
                <p:cNvPr id="519" name="Ink 518">
                  <a:extLst>
                    <a:ext uri="{FF2B5EF4-FFF2-40B4-BE49-F238E27FC236}">
                      <a16:creationId xmlns:a16="http://schemas.microsoft.com/office/drawing/2014/main" id="{E1A2A2A5-21D7-4324-9B7C-91A78093A613}"/>
                    </a:ext>
                  </a:extLst>
                </p:cNvPr>
                <p:cNvPicPr/>
                <p:nvPr/>
              </p:nvPicPr>
              <p:blipFill>
                <a:blip r:embed="rId411"/>
                <a:stretch>
                  <a:fillRect/>
                </a:stretch>
              </p:blipFill>
              <p:spPr>
                <a:xfrm>
                  <a:off x="1328206" y="4018403"/>
                  <a:ext cx="371880" cy="61920"/>
                </a:xfrm>
                <a:prstGeom prst="rect">
                  <a:avLst/>
                </a:prstGeom>
              </p:spPr>
            </p:pic>
          </mc:Fallback>
        </mc:AlternateContent>
      </p:grpSp>
      <p:grpSp>
        <p:nvGrpSpPr>
          <p:cNvPr id="526" name="Group 525">
            <a:extLst>
              <a:ext uri="{FF2B5EF4-FFF2-40B4-BE49-F238E27FC236}">
                <a16:creationId xmlns:a16="http://schemas.microsoft.com/office/drawing/2014/main" id="{CFA5E6DC-1D64-44D3-A9FC-17BCA71123F8}"/>
              </a:ext>
            </a:extLst>
          </p:cNvPr>
          <p:cNvGrpSpPr/>
          <p:nvPr/>
        </p:nvGrpSpPr>
        <p:grpSpPr>
          <a:xfrm rot="261696">
            <a:off x="3481486" y="3966563"/>
            <a:ext cx="562320" cy="516960"/>
            <a:chOff x="1957486" y="3966563"/>
            <a:chExt cx="562320" cy="516960"/>
          </a:xfrm>
        </p:grpSpPr>
        <mc:AlternateContent xmlns:mc="http://schemas.openxmlformats.org/markup-compatibility/2006" xmlns:p14="http://schemas.microsoft.com/office/powerpoint/2010/main">
          <mc:Choice Requires="p14">
            <p:contentPart p14:bwMode="auto" r:id="rId412">
              <p14:nvContentPartPr>
                <p14:cNvPr id="521" name="Ink 520">
                  <a:extLst>
                    <a:ext uri="{FF2B5EF4-FFF2-40B4-BE49-F238E27FC236}">
                      <a16:creationId xmlns:a16="http://schemas.microsoft.com/office/drawing/2014/main" id="{5E2E8779-07C4-4206-9910-BA158D86F12A}"/>
                    </a:ext>
                  </a:extLst>
                </p14:cNvPr>
                <p14:cNvContentPartPr/>
                <p14:nvPr/>
              </p14:nvContentPartPr>
              <p14:xfrm>
                <a:off x="1957486" y="4027043"/>
                <a:ext cx="131040" cy="180720"/>
              </p14:xfrm>
            </p:contentPart>
          </mc:Choice>
          <mc:Fallback xmlns="">
            <p:pic>
              <p:nvPicPr>
                <p:cNvPr id="521" name="Ink 520">
                  <a:extLst>
                    <a:ext uri="{FF2B5EF4-FFF2-40B4-BE49-F238E27FC236}">
                      <a16:creationId xmlns:a16="http://schemas.microsoft.com/office/drawing/2014/main" id="{5E2E8779-07C4-4206-9910-BA158D86F12A}"/>
                    </a:ext>
                  </a:extLst>
                </p:cNvPr>
                <p:cNvPicPr/>
                <p:nvPr/>
              </p:nvPicPr>
              <p:blipFill>
                <a:blip r:embed="rId413"/>
                <a:stretch>
                  <a:fillRect/>
                </a:stretch>
              </p:blipFill>
              <p:spPr>
                <a:xfrm>
                  <a:off x="1939846" y="4009403"/>
                  <a:ext cx="166680" cy="216360"/>
                </a:xfrm>
                <a:prstGeom prst="rect">
                  <a:avLst/>
                </a:prstGeom>
              </p:spPr>
            </p:pic>
          </mc:Fallback>
        </mc:AlternateContent>
        <mc:AlternateContent xmlns:mc="http://schemas.openxmlformats.org/markup-compatibility/2006" xmlns:p14="http://schemas.microsoft.com/office/powerpoint/2010/main">
          <mc:Choice Requires="p14">
            <p:contentPart p14:bwMode="auto" r:id="rId414">
              <p14:nvContentPartPr>
                <p14:cNvPr id="522" name="Ink 521">
                  <a:extLst>
                    <a:ext uri="{FF2B5EF4-FFF2-40B4-BE49-F238E27FC236}">
                      <a16:creationId xmlns:a16="http://schemas.microsoft.com/office/drawing/2014/main" id="{358E4CED-8EA0-4EAF-9E40-DBB60166D447}"/>
                    </a:ext>
                  </a:extLst>
                </p14:cNvPr>
                <p14:cNvContentPartPr/>
                <p14:nvPr/>
              </p14:nvContentPartPr>
              <p14:xfrm>
                <a:off x="2030926" y="3966563"/>
                <a:ext cx="210600" cy="423720"/>
              </p14:xfrm>
            </p:contentPart>
          </mc:Choice>
          <mc:Fallback xmlns="">
            <p:pic>
              <p:nvPicPr>
                <p:cNvPr id="522" name="Ink 521">
                  <a:extLst>
                    <a:ext uri="{FF2B5EF4-FFF2-40B4-BE49-F238E27FC236}">
                      <a16:creationId xmlns:a16="http://schemas.microsoft.com/office/drawing/2014/main" id="{358E4CED-8EA0-4EAF-9E40-DBB60166D447}"/>
                    </a:ext>
                  </a:extLst>
                </p:cNvPr>
                <p:cNvPicPr/>
                <p:nvPr/>
              </p:nvPicPr>
              <p:blipFill>
                <a:blip r:embed="rId415"/>
                <a:stretch>
                  <a:fillRect/>
                </a:stretch>
              </p:blipFill>
              <p:spPr>
                <a:xfrm>
                  <a:off x="2012926" y="3948923"/>
                  <a:ext cx="246240" cy="459360"/>
                </a:xfrm>
                <a:prstGeom prst="rect">
                  <a:avLst/>
                </a:prstGeom>
              </p:spPr>
            </p:pic>
          </mc:Fallback>
        </mc:AlternateContent>
        <mc:AlternateContent xmlns:mc="http://schemas.openxmlformats.org/markup-compatibility/2006" xmlns:p14="http://schemas.microsoft.com/office/powerpoint/2010/main">
          <mc:Choice Requires="p14">
            <p:contentPart p14:bwMode="auto" r:id="rId416">
              <p14:nvContentPartPr>
                <p14:cNvPr id="523" name="Ink 522">
                  <a:extLst>
                    <a:ext uri="{FF2B5EF4-FFF2-40B4-BE49-F238E27FC236}">
                      <a16:creationId xmlns:a16="http://schemas.microsoft.com/office/drawing/2014/main" id="{85907A36-1538-4E0B-A5D8-869FAC033307}"/>
                    </a:ext>
                  </a:extLst>
                </p14:cNvPr>
                <p14:cNvContentPartPr/>
                <p14:nvPr/>
              </p14:nvContentPartPr>
              <p14:xfrm>
                <a:off x="2146126" y="4169243"/>
                <a:ext cx="177480" cy="314280"/>
              </p14:xfrm>
            </p:contentPart>
          </mc:Choice>
          <mc:Fallback xmlns="">
            <p:pic>
              <p:nvPicPr>
                <p:cNvPr id="523" name="Ink 522">
                  <a:extLst>
                    <a:ext uri="{FF2B5EF4-FFF2-40B4-BE49-F238E27FC236}">
                      <a16:creationId xmlns:a16="http://schemas.microsoft.com/office/drawing/2014/main" id="{85907A36-1538-4E0B-A5D8-869FAC033307}"/>
                    </a:ext>
                  </a:extLst>
                </p:cNvPr>
                <p:cNvPicPr/>
                <p:nvPr/>
              </p:nvPicPr>
              <p:blipFill>
                <a:blip r:embed="rId417"/>
                <a:stretch>
                  <a:fillRect/>
                </a:stretch>
              </p:blipFill>
              <p:spPr>
                <a:xfrm>
                  <a:off x="2128126" y="4151603"/>
                  <a:ext cx="213120" cy="349920"/>
                </a:xfrm>
                <a:prstGeom prst="rect">
                  <a:avLst/>
                </a:prstGeom>
              </p:spPr>
            </p:pic>
          </mc:Fallback>
        </mc:AlternateContent>
        <mc:AlternateContent xmlns:mc="http://schemas.openxmlformats.org/markup-compatibility/2006" xmlns:p14="http://schemas.microsoft.com/office/powerpoint/2010/main">
          <mc:Choice Requires="p14">
            <p:contentPart p14:bwMode="auto" r:id="rId418">
              <p14:nvContentPartPr>
                <p14:cNvPr id="525" name="Ink 524">
                  <a:extLst>
                    <a:ext uri="{FF2B5EF4-FFF2-40B4-BE49-F238E27FC236}">
                      <a16:creationId xmlns:a16="http://schemas.microsoft.com/office/drawing/2014/main" id="{AB7607C4-3262-4D5A-8F19-578B877C8B0E}"/>
                    </a:ext>
                  </a:extLst>
                </p14:cNvPr>
                <p14:cNvContentPartPr/>
                <p14:nvPr/>
              </p14:nvContentPartPr>
              <p14:xfrm>
                <a:off x="2512246" y="4235123"/>
                <a:ext cx="7560" cy="77040"/>
              </p14:xfrm>
            </p:contentPart>
          </mc:Choice>
          <mc:Fallback xmlns="">
            <p:pic>
              <p:nvPicPr>
                <p:cNvPr id="525" name="Ink 524">
                  <a:extLst>
                    <a:ext uri="{FF2B5EF4-FFF2-40B4-BE49-F238E27FC236}">
                      <a16:creationId xmlns:a16="http://schemas.microsoft.com/office/drawing/2014/main" id="{AB7607C4-3262-4D5A-8F19-578B877C8B0E}"/>
                    </a:ext>
                  </a:extLst>
                </p:cNvPr>
                <p:cNvPicPr/>
                <p:nvPr/>
              </p:nvPicPr>
              <p:blipFill>
                <a:blip r:embed="rId419"/>
                <a:stretch>
                  <a:fillRect/>
                </a:stretch>
              </p:blipFill>
              <p:spPr>
                <a:xfrm>
                  <a:off x="2494246" y="4217123"/>
                  <a:ext cx="43200" cy="112680"/>
                </a:xfrm>
                <a:prstGeom prst="rect">
                  <a:avLst/>
                </a:prstGeom>
              </p:spPr>
            </p:pic>
          </mc:Fallback>
        </mc:AlternateContent>
      </p:grpSp>
      <p:grpSp>
        <p:nvGrpSpPr>
          <p:cNvPr id="534" name="Group 533">
            <a:extLst>
              <a:ext uri="{FF2B5EF4-FFF2-40B4-BE49-F238E27FC236}">
                <a16:creationId xmlns:a16="http://schemas.microsoft.com/office/drawing/2014/main" id="{94A1A3D8-3B22-4A3E-9B0E-EB857EF23DE2}"/>
              </a:ext>
            </a:extLst>
          </p:cNvPr>
          <p:cNvGrpSpPr/>
          <p:nvPr/>
        </p:nvGrpSpPr>
        <p:grpSpPr>
          <a:xfrm rot="261696">
            <a:off x="3574366" y="4716803"/>
            <a:ext cx="575640" cy="606600"/>
            <a:chOff x="2050366" y="4716803"/>
            <a:chExt cx="575640" cy="606600"/>
          </a:xfrm>
        </p:grpSpPr>
        <mc:AlternateContent xmlns:mc="http://schemas.openxmlformats.org/markup-compatibility/2006" xmlns:p14="http://schemas.microsoft.com/office/powerpoint/2010/main">
          <mc:Choice Requires="p14">
            <p:contentPart p14:bwMode="auto" r:id="rId420">
              <p14:nvContentPartPr>
                <p14:cNvPr id="528" name="Ink 527">
                  <a:extLst>
                    <a:ext uri="{FF2B5EF4-FFF2-40B4-BE49-F238E27FC236}">
                      <a16:creationId xmlns:a16="http://schemas.microsoft.com/office/drawing/2014/main" id="{F6A06BA8-7326-44E7-B445-845A148F9F94}"/>
                    </a:ext>
                  </a:extLst>
                </p14:cNvPr>
                <p14:cNvContentPartPr/>
                <p14:nvPr/>
              </p14:nvContentPartPr>
              <p14:xfrm>
                <a:off x="2050366" y="4776923"/>
                <a:ext cx="106920" cy="111240"/>
              </p14:xfrm>
            </p:contentPart>
          </mc:Choice>
          <mc:Fallback xmlns="">
            <p:pic>
              <p:nvPicPr>
                <p:cNvPr id="528" name="Ink 527">
                  <a:extLst>
                    <a:ext uri="{FF2B5EF4-FFF2-40B4-BE49-F238E27FC236}">
                      <a16:creationId xmlns:a16="http://schemas.microsoft.com/office/drawing/2014/main" id="{F6A06BA8-7326-44E7-B445-845A148F9F94}"/>
                    </a:ext>
                  </a:extLst>
                </p:cNvPr>
                <p:cNvPicPr/>
                <p:nvPr/>
              </p:nvPicPr>
              <p:blipFill>
                <a:blip r:embed="rId421"/>
                <a:stretch>
                  <a:fillRect/>
                </a:stretch>
              </p:blipFill>
              <p:spPr>
                <a:xfrm>
                  <a:off x="2032366" y="4759283"/>
                  <a:ext cx="142560" cy="146880"/>
                </a:xfrm>
                <a:prstGeom prst="rect">
                  <a:avLst/>
                </a:prstGeom>
              </p:spPr>
            </p:pic>
          </mc:Fallback>
        </mc:AlternateContent>
        <mc:AlternateContent xmlns:mc="http://schemas.openxmlformats.org/markup-compatibility/2006" xmlns:p14="http://schemas.microsoft.com/office/powerpoint/2010/main">
          <mc:Choice Requires="p14">
            <p:contentPart p14:bwMode="auto" r:id="rId422">
              <p14:nvContentPartPr>
                <p14:cNvPr id="529" name="Ink 528">
                  <a:extLst>
                    <a:ext uri="{FF2B5EF4-FFF2-40B4-BE49-F238E27FC236}">
                      <a16:creationId xmlns:a16="http://schemas.microsoft.com/office/drawing/2014/main" id="{17FEBC5D-C679-4044-9936-850C4CEE713D}"/>
                    </a:ext>
                  </a:extLst>
                </p14:cNvPr>
                <p14:cNvContentPartPr/>
                <p14:nvPr/>
              </p14:nvContentPartPr>
              <p14:xfrm>
                <a:off x="2097166" y="4716803"/>
                <a:ext cx="229680" cy="438480"/>
              </p14:xfrm>
            </p:contentPart>
          </mc:Choice>
          <mc:Fallback xmlns="">
            <p:pic>
              <p:nvPicPr>
                <p:cNvPr id="529" name="Ink 528">
                  <a:extLst>
                    <a:ext uri="{FF2B5EF4-FFF2-40B4-BE49-F238E27FC236}">
                      <a16:creationId xmlns:a16="http://schemas.microsoft.com/office/drawing/2014/main" id="{17FEBC5D-C679-4044-9936-850C4CEE713D}"/>
                    </a:ext>
                  </a:extLst>
                </p:cNvPr>
                <p:cNvPicPr/>
                <p:nvPr/>
              </p:nvPicPr>
              <p:blipFill>
                <a:blip r:embed="rId423"/>
                <a:stretch>
                  <a:fillRect/>
                </a:stretch>
              </p:blipFill>
              <p:spPr>
                <a:xfrm>
                  <a:off x="2079166" y="4698803"/>
                  <a:ext cx="265320" cy="474120"/>
                </a:xfrm>
                <a:prstGeom prst="rect">
                  <a:avLst/>
                </a:prstGeom>
              </p:spPr>
            </p:pic>
          </mc:Fallback>
        </mc:AlternateContent>
        <mc:AlternateContent xmlns:mc="http://schemas.openxmlformats.org/markup-compatibility/2006" xmlns:p14="http://schemas.microsoft.com/office/powerpoint/2010/main">
          <mc:Choice Requires="p14">
            <p:contentPart p14:bwMode="auto" r:id="rId424">
              <p14:nvContentPartPr>
                <p14:cNvPr id="530" name="Ink 529">
                  <a:extLst>
                    <a:ext uri="{FF2B5EF4-FFF2-40B4-BE49-F238E27FC236}">
                      <a16:creationId xmlns:a16="http://schemas.microsoft.com/office/drawing/2014/main" id="{B479E10E-0E75-47A4-90ED-18D0772F4209}"/>
                    </a:ext>
                  </a:extLst>
                </p14:cNvPr>
                <p14:cNvContentPartPr/>
                <p14:nvPr/>
              </p14:nvContentPartPr>
              <p14:xfrm>
                <a:off x="2186086" y="4942523"/>
                <a:ext cx="111600" cy="380880"/>
              </p14:xfrm>
            </p:contentPart>
          </mc:Choice>
          <mc:Fallback xmlns="">
            <p:pic>
              <p:nvPicPr>
                <p:cNvPr id="530" name="Ink 529">
                  <a:extLst>
                    <a:ext uri="{FF2B5EF4-FFF2-40B4-BE49-F238E27FC236}">
                      <a16:creationId xmlns:a16="http://schemas.microsoft.com/office/drawing/2014/main" id="{B479E10E-0E75-47A4-90ED-18D0772F4209}"/>
                    </a:ext>
                  </a:extLst>
                </p:cNvPr>
                <p:cNvPicPr/>
                <p:nvPr/>
              </p:nvPicPr>
              <p:blipFill>
                <a:blip r:embed="rId425"/>
                <a:stretch>
                  <a:fillRect/>
                </a:stretch>
              </p:blipFill>
              <p:spPr>
                <a:xfrm>
                  <a:off x="2168446" y="4924883"/>
                  <a:ext cx="147240" cy="416520"/>
                </a:xfrm>
                <a:prstGeom prst="rect">
                  <a:avLst/>
                </a:prstGeom>
              </p:spPr>
            </p:pic>
          </mc:Fallback>
        </mc:AlternateContent>
        <mc:AlternateContent xmlns:mc="http://schemas.openxmlformats.org/markup-compatibility/2006" xmlns:p14="http://schemas.microsoft.com/office/powerpoint/2010/main">
          <mc:Choice Requires="p14">
            <p:contentPart p14:bwMode="auto" r:id="rId426">
              <p14:nvContentPartPr>
                <p14:cNvPr id="532" name="Ink 531">
                  <a:extLst>
                    <a:ext uri="{FF2B5EF4-FFF2-40B4-BE49-F238E27FC236}">
                      <a16:creationId xmlns:a16="http://schemas.microsoft.com/office/drawing/2014/main" id="{9CA9E355-F75E-4E19-9DAE-7DD9E9B85046}"/>
                    </a:ext>
                  </a:extLst>
                </p14:cNvPr>
                <p14:cNvContentPartPr/>
                <p14:nvPr/>
              </p14:nvContentPartPr>
              <p14:xfrm>
                <a:off x="2437006" y="4851443"/>
                <a:ext cx="162360" cy="28800"/>
              </p14:xfrm>
            </p:contentPart>
          </mc:Choice>
          <mc:Fallback xmlns="">
            <p:pic>
              <p:nvPicPr>
                <p:cNvPr id="532" name="Ink 531">
                  <a:extLst>
                    <a:ext uri="{FF2B5EF4-FFF2-40B4-BE49-F238E27FC236}">
                      <a16:creationId xmlns:a16="http://schemas.microsoft.com/office/drawing/2014/main" id="{9CA9E355-F75E-4E19-9DAE-7DD9E9B85046}"/>
                    </a:ext>
                  </a:extLst>
                </p:cNvPr>
                <p:cNvPicPr/>
                <p:nvPr/>
              </p:nvPicPr>
              <p:blipFill>
                <a:blip r:embed="rId427"/>
                <a:stretch>
                  <a:fillRect/>
                </a:stretch>
              </p:blipFill>
              <p:spPr>
                <a:xfrm>
                  <a:off x="2419366" y="4833443"/>
                  <a:ext cx="198000" cy="64440"/>
                </a:xfrm>
                <a:prstGeom prst="rect">
                  <a:avLst/>
                </a:prstGeom>
              </p:spPr>
            </p:pic>
          </mc:Fallback>
        </mc:AlternateContent>
        <mc:AlternateContent xmlns:mc="http://schemas.openxmlformats.org/markup-compatibility/2006" xmlns:p14="http://schemas.microsoft.com/office/powerpoint/2010/main">
          <mc:Choice Requires="p14">
            <p:contentPart p14:bwMode="auto" r:id="rId428">
              <p14:nvContentPartPr>
                <p14:cNvPr id="533" name="Ink 532">
                  <a:extLst>
                    <a:ext uri="{FF2B5EF4-FFF2-40B4-BE49-F238E27FC236}">
                      <a16:creationId xmlns:a16="http://schemas.microsoft.com/office/drawing/2014/main" id="{D529C56A-018A-4931-A096-3145BF1AC6E7}"/>
                    </a:ext>
                  </a:extLst>
                </p14:cNvPr>
                <p14:cNvContentPartPr/>
                <p14:nvPr/>
              </p14:nvContentPartPr>
              <p14:xfrm>
                <a:off x="2466166" y="4967363"/>
                <a:ext cx="159840" cy="30600"/>
              </p14:xfrm>
            </p:contentPart>
          </mc:Choice>
          <mc:Fallback xmlns="">
            <p:pic>
              <p:nvPicPr>
                <p:cNvPr id="533" name="Ink 532">
                  <a:extLst>
                    <a:ext uri="{FF2B5EF4-FFF2-40B4-BE49-F238E27FC236}">
                      <a16:creationId xmlns:a16="http://schemas.microsoft.com/office/drawing/2014/main" id="{D529C56A-018A-4931-A096-3145BF1AC6E7}"/>
                    </a:ext>
                  </a:extLst>
                </p:cNvPr>
                <p:cNvPicPr/>
                <p:nvPr/>
              </p:nvPicPr>
              <p:blipFill>
                <a:blip r:embed="rId429"/>
                <a:stretch>
                  <a:fillRect/>
                </a:stretch>
              </p:blipFill>
              <p:spPr>
                <a:xfrm>
                  <a:off x="2448166" y="4949363"/>
                  <a:ext cx="195480" cy="66240"/>
                </a:xfrm>
                <a:prstGeom prst="rect">
                  <a:avLst/>
                </a:prstGeom>
              </p:spPr>
            </p:pic>
          </mc:Fallback>
        </mc:AlternateContent>
      </p:grpSp>
      <p:grpSp>
        <p:nvGrpSpPr>
          <p:cNvPr id="546" name="Group 545">
            <a:extLst>
              <a:ext uri="{FF2B5EF4-FFF2-40B4-BE49-F238E27FC236}">
                <a16:creationId xmlns:a16="http://schemas.microsoft.com/office/drawing/2014/main" id="{559607CE-5AE0-4EDB-8669-A6117977157D}"/>
              </a:ext>
            </a:extLst>
          </p:cNvPr>
          <p:cNvGrpSpPr/>
          <p:nvPr/>
        </p:nvGrpSpPr>
        <p:grpSpPr>
          <a:xfrm rot="261696">
            <a:off x="4376806" y="4421963"/>
            <a:ext cx="670680" cy="733320"/>
            <a:chOff x="2852806" y="4421963"/>
            <a:chExt cx="670680" cy="733320"/>
          </a:xfrm>
        </p:grpSpPr>
        <mc:AlternateContent xmlns:mc="http://schemas.openxmlformats.org/markup-compatibility/2006" xmlns:p14="http://schemas.microsoft.com/office/powerpoint/2010/main">
          <mc:Choice Requires="p14">
            <p:contentPart p14:bwMode="auto" r:id="rId430">
              <p14:nvContentPartPr>
                <p14:cNvPr id="535" name="Ink 534">
                  <a:extLst>
                    <a:ext uri="{FF2B5EF4-FFF2-40B4-BE49-F238E27FC236}">
                      <a16:creationId xmlns:a16="http://schemas.microsoft.com/office/drawing/2014/main" id="{E6288BDC-572D-40A4-926A-33334CFA1F67}"/>
                    </a:ext>
                  </a:extLst>
                </p14:cNvPr>
                <p14:cNvContentPartPr/>
                <p14:nvPr/>
              </p14:nvContentPartPr>
              <p14:xfrm>
                <a:off x="2852806" y="4769003"/>
                <a:ext cx="119520" cy="208440"/>
              </p14:xfrm>
            </p:contentPart>
          </mc:Choice>
          <mc:Fallback xmlns="">
            <p:pic>
              <p:nvPicPr>
                <p:cNvPr id="535" name="Ink 534">
                  <a:extLst>
                    <a:ext uri="{FF2B5EF4-FFF2-40B4-BE49-F238E27FC236}">
                      <a16:creationId xmlns:a16="http://schemas.microsoft.com/office/drawing/2014/main" id="{E6288BDC-572D-40A4-926A-33334CFA1F67}"/>
                    </a:ext>
                  </a:extLst>
                </p:cNvPr>
                <p:cNvPicPr/>
                <p:nvPr/>
              </p:nvPicPr>
              <p:blipFill>
                <a:blip r:embed="rId431"/>
                <a:stretch>
                  <a:fillRect/>
                </a:stretch>
              </p:blipFill>
              <p:spPr>
                <a:xfrm>
                  <a:off x="2835166" y="4751363"/>
                  <a:ext cx="155160" cy="244080"/>
                </a:xfrm>
                <a:prstGeom prst="rect">
                  <a:avLst/>
                </a:prstGeom>
              </p:spPr>
            </p:pic>
          </mc:Fallback>
        </mc:AlternateContent>
        <mc:AlternateContent xmlns:mc="http://schemas.openxmlformats.org/markup-compatibility/2006" xmlns:p14="http://schemas.microsoft.com/office/powerpoint/2010/main">
          <mc:Choice Requires="p14">
            <p:contentPart p14:bwMode="auto" r:id="rId432">
              <p14:nvContentPartPr>
                <p14:cNvPr id="536" name="Ink 535">
                  <a:extLst>
                    <a:ext uri="{FF2B5EF4-FFF2-40B4-BE49-F238E27FC236}">
                      <a16:creationId xmlns:a16="http://schemas.microsoft.com/office/drawing/2014/main" id="{A4BECD1D-679F-4911-B69D-5738A4E7DF15}"/>
                    </a:ext>
                  </a:extLst>
                </p14:cNvPr>
                <p14:cNvContentPartPr/>
                <p14:nvPr/>
              </p14:nvContentPartPr>
              <p14:xfrm>
                <a:off x="2960806" y="4720043"/>
                <a:ext cx="31320" cy="249480"/>
              </p14:xfrm>
            </p:contentPart>
          </mc:Choice>
          <mc:Fallback xmlns="">
            <p:pic>
              <p:nvPicPr>
                <p:cNvPr id="536" name="Ink 535">
                  <a:extLst>
                    <a:ext uri="{FF2B5EF4-FFF2-40B4-BE49-F238E27FC236}">
                      <a16:creationId xmlns:a16="http://schemas.microsoft.com/office/drawing/2014/main" id="{A4BECD1D-679F-4911-B69D-5738A4E7DF15}"/>
                    </a:ext>
                  </a:extLst>
                </p:cNvPr>
                <p:cNvPicPr/>
                <p:nvPr/>
              </p:nvPicPr>
              <p:blipFill>
                <a:blip r:embed="rId433"/>
                <a:stretch>
                  <a:fillRect/>
                </a:stretch>
              </p:blipFill>
              <p:spPr>
                <a:xfrm>
                  <a:off x="2942806" y="4702043"/>
                  <a:ext cx="66960" cy="285120"/>
                </a:xfrm>
                <a:prstGeom prst="rect">
                  <a:avLst/>
                </a:prstGeom>
              </p:spPr>
            </p:pic>
          </mc:Fallback>
        </mc:AlternateContent>
        <mc:AlternateContent xmlns:mc="http://schemas.openxmlformats.org/markup-compatibility/2006" xmlns:p14="http://schemas.microsoft.com/office/powerpoint/2010/main">
          <mc:Choice Requires="p14">
            <p:contentPart p14:bwMode="auto" r:id="rId434">
              <p14:nvContentPartPr>
                <p14:cNvPr id="537" name="Ink 536">
                  <a:extLst>
                    <a:ext uri="{FF2B5EF4-FFF2-40B4-BE49-F238E27FC236}">
                      <a16:creationId xmlns:a16="http://schemas.microsoft.com/office/drawing/2014/main" id="{E5828E95-B616-4B72-8ADD-7C1A3BA7E08A}"/>
                    </a:ext>
                  </a:extLst>
                </p14:cNvPr>
                <p14:cNvContentPartPr/>
                <p14:nvPr/>
              </p14:nvContentPartPr>
              <p14:xfrm>
                <a:off x="2867926" y="4850363"/>
                <a:ext cx="182160" cy="38880"/>
              </p14:xfrm>
            </p:contentPart>
          </mc:Choice>
          <mc:Fallback xmlns="">
            <p:pic>
              <p:nvPicPr>
                <p:cNvPr id="537" name="Ink 536">
                  <a:extLst>
                    <a:ext uri="{FF2B5EF4-FFF2-40B4-BE49-F238E27FC236}">
                      <a16:creationId xmlns:a16="http://schemas.microsoft.com/office/drawing/2014/main" id="{E5828E95-B616-4B72-8ADD-7C1A3BA7E08A}"/>
                    </a:ext>
                  </a:extLst>
                </p:cNvPr>
                <p:cNvPicPr/>
                <p:nvPr/>
              </p:nvPicPr>
              <p:blipFill>
                <a:blip r:embed="rId435"/>
                <a:stretch>
                  <a:fillRect/>
                </a:stretch>
              </p:blipFill>
              <p:spPr>
                <a:xfrm>
                  <a:off x="2849926" y="4832363"/>
                  <a:ext cx="217800" cy="74520"/>
                </a:xfrm>
                <a:prstGeom prst="rect">
                  <a:avLst/>
                </a:prstGeom>
              </p:spPr>
            </p:pic>
          </mc:Fallback>
        </mc:AlternateContent>
        <mc:AlternateContent xmlns:mc="http://schemas.openxmlformats.org/markup-compatibility/2006" xmlns:p14="http://schemas.microsoft.com/office/powerpoint/2010/main">
          <mc:Choice Requires="p14">
            <p:contentPart p14:bwMode="auto" r:id="rId436">
              <p14:nvContentPartPr>
                <p14:cNvPr id="539" name="Ink 538">
                  <a:extLst>
                    <a:ext uri="{FF2B5EF4-FFF2-40B4-BE49-F238E27FC236}">
                      <a16:creationId xmlns:a16="http://schemas.microsoft.com/office/drawing/2014/main" id="{6A7956AC-BC42-4416-8394-54CF4BDD5516}"/>
                    </a:ext>
                  </a:extLst>
                </p14:cNvPr>
                <p14:cNvContentPartPr/>
                <p14:nvPr/>
              </p14:nvContentPartPr>
              <p14:xfrm>
                <a:off x="3160246" y="4725803"/>
                <a:ext cx="123840" cy="192960"/>
              </p14:xfrm>
            </p:contentPart>
          </mc:Choice>
          <mc:Fallback xmlns="">
            <p:pic>
              <p:nvPicPr>
                <p:cNvPr id="539" name="Ink 538">
                  <a:extLst>
                    <a:ext uri="{FF2B5EF4-FFF2-40B4-BE49-F238E27FC236}">
                      <a16:creationId xmlns:a16="http://schemas.microsoft.com/office/drawing/2014/main" id="{6A7956AC-BC42-4416-8394-54CF4BDD5516}"/>
                    </a:ext>
                  </a:extLst>
                </p:cNvPr>
                <p:cNvPicPr/>
                <p:nvPr/>
              </p:nvPicPr>
              <p:blipFill>
                <a:blip r:embed="rId437"/>
                <a:stretch>
                  <a:fillRect/>
                </a:stretch>
              </p:blipFill>
              <p:spPr>
                <a:xfrm>
                  <a:off x="3142606" y="4708163"/>
                  <a:ext cx="159480" cy="228600"/>
                </a:xfrm>
                <a:prstGeom prst="rect">
                  <a:avLst/>
                </a:prstGeom>
              </p:spPr>
            </p:pic>
          </mc:Fallback>
        </mc:AlternateContent>
        <mc:AlternateContent xmlns:mc="http://schemas.openxmlformats.org/markup-compatibility/2006" xmlns:p14="http://schemas.microsoft.com/office/powerpoint/2010/main">
          <mc:Choice Requires="p14">
            <p:contentPart p14:bwMode="auto" r:id="rId438">
              <p14:nvContentPartPr>
                <p14:cNvPr id="540" name="Ink 539">
                  <a:extLst>
                    <a:ext uri="{FF2B5EF4-FFF2-40B4-BE49-F238E27FC236}">
                      <a16:creationId xmlns:a16="http://schemas.microsoft.com/office/drawing/2014/main" id="{15BA4887-A0D2-40E1-9751-71E6B05B41EB}"/>
                    </a:ext>
                  </a:extLst>
                </p14:cNvPr>
                <p14:cNvContentPartPr/>
                <p14:nvPr/>
              </p14:nvContentPartPr>
              <p14:xfrm>
                <a:off x="3178246" y="4693403"/>
                <a:ext cx="144720" cy="249480"/>
              </p14:xfrm>
            </p:contentPart>
          </mc:Choice>
          <mc:Fallback xmlns="">
            <p:pic>
              <p:nvPicPr>
                <p:cNvPr id="540" name="Ink 539">
                  <a:extLst>
                    <a:ext uri="{FF2B5EF4-FFF2-40B4-BE49-F238E27FC236}">
                      <a16:creationId xmlns:a16="http://schemas.microsoft.com/office/drawing/2014/main" id="{15BA4887-A0D2-40E1-9751-71E6B05B41EB}"/>
                    </a:ext>
                  </a:extLst>
                </p:cNvPr>
                <p:cNvPicPr/>
                <p:nvPr/>
              </p:nvPicPr>
              <p:blipFill>
                <a:blip r:embed="rId439"/>
                <a:stretch>
                  <a:fillRect/>
                </a:stretch>
              </p:blipFill>
              <p:spPr>
                <a:xfrm>
                  <a:off x="3160606" y="4675763"/>
                  <a:ext cx="180360" cy="285120"/>
                </a:xfrm>
                <a:prstGeom prst="rect">
                  <a:avLst/>
                </a:prstGeom>
              </p:spPr>
            </p:pic>
          </mc:Fallback>
        </mc:AlternateContent>
        <mc:AlternateContent xmlns:mc="http://schemas.openxmlformats.org/markup-compatibility/2006" xmlns:p14="http://schemas.microsoft.com/office/powerpoint/2010/main">
          <mc:Choice Requires="p14">
            <p:contentPart p14:bwMode="auto" r:id="rId440">
              <p14:nvContentPartPr>
                <p14:cNvPr id="542" name="Ink 541">
                  <a:extLst>
                    <a:ext uri="{FF2B5EF4-FFF2-40B4-BE49-F238E27FC236}">
                      <a16:creationId xmlns:a16="http://schemas.microsoft.com/office/drawing/2014/main" id="{BAC2CF68-8CB7-4296-904F-D739BF1E621B}"/>
                    </a:ext>
                  </a:extLst>
                </p14:cNvPr>
                <p14:cNvContentPartPr/>
                <p14:nvPr/>
              </p14:nvContentPartPr>
              <p14:xfrm>
                <a:off x="3328726" y="4822283"/>
                <a:ext cx="128520" cy="333000"/>
              </p14:xfrm>
            </p:contentPart>
          </mc:Choice>
          <mc:Fallback xmlns="">
            <p:pic>
              <p:nvPicPr>
                <p:cNvPr id="542" name="Ink 541">
                  <a:extLst>
                    <a:ext uri="{FF2B5EF4-FFF2-40B4-BE49-F238E27FC236}">
                      <a16:creationId xmlns:a16="http://schemas.microsoft.com/office/drawing/2014/main" id="{BAC2CF68-8CB7-4296-904F-D739BF1E621B}"/>
                    </a:ext>
                  </a:extLst>
                </p:cNvPr>
                <p:cNvPicPr/>
                <p:nvPr/>
              </p:nvPicPr>
              <p:blipFill>
                <a:blip r:embed="rId441"/>
                <a:stretch>
                  <a:fillRect/>
                </a:stretch>
              </p:blipFill>
              <p:spPr>
                <a:xfrm>
                  <a:off x="3310726" y="4804643"/>
                  <a:ext cx="164160" cy="368640"/>
                </a:xfrm>
                <a:prstGeom prst="rect">
                  <a:avLst/>
                </a:prstGeom>
              </p:spPr>
            </p:pic>
          </mc:Fallback>
        </mc:AlternateContent>
        <mc:AlternateContent xmlns:mc="http://schemas.openxmlformats.org/markup-compatibility/2006" xmlns:p14="http://schemas.microsoft.com/office/powerpoint/2010/main">
          <mc:Choice Requires="p14">
            <p:contentPart p14:bwMode="auto" r:id="rId442">
              <p14:nvContentPartPr>
                <p14:cNvPr id="544" name="Ink 543">
                  <a:extLst>
                    <a:ext uri="{FF2B5EF4-FFF2-40B4-BE49-F238E27FC236}">
                      <a16:creationId xmlns:a16="http://schemas.microsoft.com/office/drawing/2014/main" id="{66340651-3D2B-4B98-B8B7-79F4F25C3389}"/>
                    </a:ext>
                  </a:extLst>
                </p14:cNvPr>
                <p14:cNvContentPartPr/>
                <p14:nvPr/>
              </p14:nvContentPartPr>
              <p14:xfrm>
                <a:off x="3394966" y="4454723"/>
                <a:ext cx="26640" cy="202320"/>
              </p14:xfrm>
            </p:contentPart>
          </mc:Choice>
          <mc:Fallback xmlns="">
            <p:pic>
              <p:nvPicPr>
                <p:cNvPr id="544" name="Ink 543">
                  <a:extLst>
                    <a:ext uri="{FF2B5EF4-FFF2-40B4-BE49-F238E27FC236}">
                      <a16:creationId xmlns:a16="http://schemas.microsoft.com/office/drawing/2014/main" id="{66340651-3D2B-4B98-B8B7-79F4F25C3389}"/>
                    </a:ext>
                  </a:extLst>
                </p:cNvPr>
                <p:cNvPicPr/>
                <p:nvPr/>
              </p:nvPicPr>
              <p:blipFill>
                <a:blip r:embed="rId443"/>
                <a:stretch>
                  <a:fillRect/>
                </a:stretch>
              </p:blipFill>
              <p:spPr>
                <a:xfrm>
                  <a:off x="3376966" y="4436723"/>
                  <a:ext cx="62280" cy="237960"/>
                </a:xfrm>
                <a:prstGeom prst="rect">
                  <a:avLst/>
                </a:prstGeom>
              </p:spPr>
            </p:pic>
          </mc:Fallback>
        </mc:AlternateContent>
        <mc:AlternateContent xmlns:mc="http://schemas.openxmlformats.org/markup-compatibility/2006" xmlns:p14="http://schemas.microsoft.com/office/powerpoint/2010/main">
          <mc:Choice Requires="p14">
            <p:contentPart p14:bwMode="auto" r:id="rId444">
              <p14:nvContentPartPr>
                <p14:cNvPr id="545" name="Ink 544">
                  <a:extLst>
                    <a:ext uri="{FF2B5EF4-FFF2-40B4-BE49-F238E27FC236}">
                      <a16:creationId xmlns:a16="http://schemas.microsoft.com/office/drawing/2014/main" id="{58464447-BAD6-4A53-8048-DC6BC145D5B3}"/>
                    </a:ext>
                  </a:extLst>
                </p14:cNvPr>
                <p14:cNvContentPartPr/>
                <p14:nvPr/>
              </p14:nvContentPartPr>
              <p14:xfrm>
                <a:off x="3395326" y="4421963"/>
                <a:ext cx="128160" cy="247320"/>
              </p14:xfrm>
            </p:contentPart>
          </mc:Choice>
          <mc:Fallback xmlns="">
            <p:pic>
              <p:nvPicPr>
                <p:cNvPr id="545" name="Ink 544">
                  <a:extLst>
                    <a:ext uri="{FF2B5EF4-FFF2-40B4-BE49-F238E27FC236}">
                      <a16:creationId xmlns:a16="http://schemas.microsoft.com/office/drawing/2014/main" id="{58464447-BAD6-4A53-8048-DC6BC145D5B3}"/>
                    </a:ext>
                  </a:extLst>
                </p:cNvPr>
                <p:cNvPicPr/>
                <p:nvPr/>
              </p:nvPicPr>
              <p:blipFill>
                <a:blip r:embed="rId445"/>
                <a:stretch>
                  <a:fillRect/>
                </a:stretch>
              </p:blipFill>
              <p:spPr>
                <a:xfrm>
                  <a:off x="3377326" y="4403963"/>
                  <a:ext cx="163800" cy="2829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446">
            <p14:nvContentPartPr>
              <p14:cNvPr id="547" name="Ink 546">
                <a:extLst>
                  <a:ext uri="{FF2B5EF4-FFF2-40B4-BE49-F238E27FC236}">
                    <a16:creationId xmlns:a16="http://schemas.microsoft.com/office/drawing/2014/main" id="{F88F5D5B-3B03-4600-8ADB-5234815EC030}"/>
                  </a:ext>
                </a:extLst>
              </p14:cNvPr>
              <p14:cNvContentPartPr/>
              <p14:nvPr/>
            </p14:nvContentPartPr>
            <p14:xfrm rot="261696">
              <a:off x="4021813" y="5474243"/>
              <a:ext cx="244440" cy="34200"/>
            </p14:xfrm>
          </p:contentPart>
        </mc:Choice>
        <mc:Fallback>
          <p:pic>
            <p:nvPicPr>
              <p:cNvPr id="547" name="Ink 546">
                <a:extLst>
                  <a:ext uri="{FF2B5EF4-FFF2-40B4-BE49-F238E27FC236}">
                    <a16:creationId xmlns:a16="http://schemas.microsoft.com/office/drawing/2014/main" id="{F88F5D5B-3B03-4600-8ADB-5234815EC030}"/>
                  </a:ext>
                </a:extLst>
              </p:cNvPr>
              <p:cNvPicPr/>
              <p:nvPr/>
            </p:nvPicPr>
            <p:blipFill>
              <a:blip r:embed="rId447"/>
              <a:stretch>
                <a:fillRect/>
              </a:stretch>
            </p:blipFill>
            <p:spPr>
              <a:xfrm rot="261696">
                <a:off x="4003813" y="5456430"/>
                <a:ext cx="280080" cy="69469"/>
              </a:xfrm>
              <a:prstGeom prst="rect">
                <a:avLst/>
              </a:prstGeom>
            </p:spPr>
          </p:pic>
        </mc:Fallback>
      </mc:AlternateContent>
      <mc:AlternateContent xmlns:mc="http://schemas.openxmlformats.org/markup-compatibility/2006">
        <mc:Choice xmlns:p14="http://schemas.microsoft.com/office/powerpoint/2010/main" Requires="p14">
          <p:contentPart p14:bwMode="auto" r:id="rId448">
            <p14:nvContentPartPr>
              <p14:cNvPr id="548" name="Ink 547">
                <a:extLst>
                  <a:ext uri="{FF2B5EF4-FFF2-40B4-BE49-F238E27FC236}">
                    <a16:creationId xmlns:a16="http://schemas.microsoft.com/office/drawing/2014/main" id="{BD489C8C-438A-45FB-8CE0-FD34774CBEC1}"/>
                  </a:ext>
                </a:extLst>
              </p14:cNvPr>
              <p14:cNvContentPartPr/>
              <p14:nvPr/>
            </p14:nvContentPartPr>
            <p14:xfrm rot="261696">
              <a:off x="4037326" y="5638043"/>
              <a:ext cx="268200" cy="28440"/>
            </p14:xfrm>
          </p:contentPart>
        </mc:Choice>
        <mc:Fallback>
          <p:pic>
            <p:nvPicPr>
              <p:cNvPr id="548" name="Ink 547">
                <a:extLst>
                  <a:ext uri="{FF2B5EF4-FFF2-40B4-BE49-F238E27FC236}">
                    <a16:creationId xmlns:a16="http://schemas.microsoft.com/office/drawing/2014/main" id="{BD489C8C-438A-45FB-8CE0-FD34774CBEC1}"/>
                  </a:ext>
                </a:extLst>
              </p:cNvPr>
              <p:cNvPicPr/>
              <p:nvPr/>
            </p:nvPicPr>
            <p:blipFill>
              <a:blip r:embed="rId449"/>
              <a:stretch>
                <a:fillRect/>
              </a:stretch>
            </p:blipFill>
            <p:spPr>
              <a:xfrm rot="261696">
                <a:off x="4019302" y="5620043"/>
                <a:ext cx="303888" cy="64080"/>
              </a:xfrm>
              <a:prstGeom prst="rect">
                <a:avLst/>
              </a:prstGeom>
            </p:spPr>
          </p:pic>
        </mc:Fallback>
      </mc:AlternateContent>
      <p:grpSp>
        <p:nvGrpSpPr>
          <p:cNvPr id="558" name="Group 557">
            <a:extLst>
              <a:ext uri="{FF2B5EF4-FFF2-40B4-BE49-F238E27FC236}">
                <a16:creationId xmlns:a16="http://schemas.microsoft.com/office/drawing/2014/main" id="{BE7733EA-2BD3-419C-A804-B04932907BC2}"/>
              </a:ext>
            </a:extLst>
          </p:cNvPr>
          <p:cNvGrpSpPr/>
          <p:nvPr/>
        </p:nvGrpSpPr>
        <p:grpSpPr>
          <a:xfrm rot="261696">
            <a:off x="4514326" y="5287043"/>
            <a:ext cx="1326600" cy="408600"/>
            <a:chOff x="2990326" y="5287043"/>
            <a:chExt cx="1326600" cy="408600"/>
          </a:xfrm>
        </p:grpSpPr>
        <mc:AlternateContent xmlns:mc="http://schemas.openxmlformats.org/markup-compatibility/2006" xmlns:p14="http://schemas.microsoft.com/office/powerpoint/2010/main">
          <mc:Choice Requires="p14">
            <p:contentPart p14:bwMode="auto" r:id="rId450">
              <p14:nvContentPartPr>
                <p14:cNvPr id="549" name="Ink 548">
                  <a:extLst>
                    <a:ext uri="{FF2B5EF4-FFF2-40B4-BE49-F238E27FC236}">
                      <a16:creationId xmlns:a16="http://schemas.microsoft.com/office/drawing/2014/main" id="{D453092F-74EA-4EBC-BBE3-FB20816815D5}"/>
                    </a:ext>
                  </a:extLst>
                </p14:cNvPr>
                <p14:cNvContentPartPr/>
                <p14:nvPr/>
              </p14:nvContentPartPr>
              <p14:xfrm>
                <a:off x="2990326" y="5403683"/>
                <a:ext cx="228960" cy="291960"/>
              </p14:xfrm>
            </p:contentPart>
          </mc:Choice>
          <mc:Fallback xmlns="">
            <p:pic>
              <p:nvPicPr>
                <p:cNvPr id="549" name="Ink 548">
                  <a:extLst>
                    <a:ext uri="{FF2B5EF4-FFF2-40B4-BE49-F238E27FC236}">
                      <a16:creationId xmlns:a16="http://schemas.microsoft.com/office/drawing/2014/main" id="{D453092F-74EA-4EBC-BBE3-FB20816815D5}"/>
                    </a:ext>
                  </a:extLst>
                </p:cNvPr>
                <p:cNvPicPr/>
                <p:nvPr/>
              </p:nvPicPr>
              <p:blipFill>
                <a:blip r:embed="rId451"/>
                <a:stretch>
                  <a:fillRect/>
                </a:stretch>
              </p:blipFill>
              <p:spPr>
                <a:xfrm>
                  <a:off x="2972326" y="5386043"/>
                  <a:ext cx="264600" cy="327600"/>
                </a:xfrm>
                <a:prstGeom prst="rect">
                  <a:avLst/>
                </a:prstGeom>
              </p:spPr>
            </p:pic>
          </mc:Fallback>
        </mc:AlternateContent>
        <mc:AlternateContent xmlns:mc="http://schemas.openxmlformats.org/markup-compatibility/2006" xmlns:p14="http://schemas.microsoft.com/office/powerpoint/2010/main">
          <mc:Choice Requires="p14">
            <p:contentPart p14:bwMode="auto" r:id="rId452">
              <p14:nvContentPartPr>
                <p14:cNvPr id="550" name="Ink 549">
                  <a:extLst>
                    <a:ext uri="{FF2B5EF4-FFF2-40B4-BE49-F238E27FC236}">
                      <a16:creationId xmlns:a16="http://schemas.microsoft.com/office/drawing/2014/main" id="{C2775AF0-4B9B-4608-8061-26090AE73E99}"/>
                    </a:ext>
                  </a:extLst>
                </p14:cNvPr>
                <p14:cNvContentPartPr/>
                <p14:nvPr/>
              </p14:nvContentPartPr>
              <p14:xfrm>
                <a:off x="3292726" y="5477123"/>
                <a:ext cx="19440" cy="27360"/>
              </p14:xfrm>
            </p:contentPart>
          </mc:Choice>
          <mc:Fallback xmlns="">
            <p:pic>
              <p:nvPicPr>
                <p:cNvPr id="550" name="Ink 549">
                  <a:extLst>
                    <a:ext uri="{FF2B5EF4-FFF2-40B4-BE49-F238E27FC236}">
                      <a16:creationId xmlns:a16="http://schemas.microsoft.com/office/drawing/2014/main" id="{C2775AF0-4B9B-4608-8061-26090AE73E99}"/>
                    </a:ext>
                  </a:extLst>
                </p:cNvPr>
                <p:cNvPicPr/>
                <p:nvPr/>
              </p:nvPicPr>
              <p:blipFill>
                <a:blip r:embed="rId453"/>
                <a:stretch>
                  <a:fillRect/>
                </a:stretch>
              </p:blipFill>
              <p:spPr>
                <a:xfrm>
                  <a:off x="3274726" y="5459123"/>
                  <a:ext cx="55080" cy="63000"/>
                </a:xfrm>
                <a:prstGeom prst="rect">
                  <a:avLst/>
                </a:prstGeom>
              </p:spPr>
            </p:pic>
          </mc:Fallback>
        </mc:AlternateContent>
        <mc:AlternateContent xmlns:mc="http://schemas.openxmlformats.org/markup-compatibility/2006" xmlns:p14="http://schemas.microsoft.com/office/powerpoint/2010/main">
          <mc:Choice Requires="p14">
            <p:contentPart p14:bwMode="auto" r:id="rId454">
              <p14:nvContentPartPr>
                <p14:cNvPr id="552" name="Ink 551">
                  <a:extLst>
                    <a:ext uri="{FF2B5EF4-FFF2-40B4-BE49-F238E27FC236}">
                      <a16:creationId xmlns:a16="http://schemas.microsoft.com/office/drawing/2014/main" id="{9B9E060E-667C-4A28-8EC8-5EDA5F912D03}"/>
                    </a:ext>
                  </a:extLst>
                </p14:cNvPr>
                <p14:cNvContentPartPr/>
                <p14:nvPr/>
              </p14:nvContentPartPr>
              <p14:xfrm>
                <a:off x="3389206" y="5335283"/>
                <a:ext cx="137160" cy="248040"/>
              </p14:xfrm>
            </p:contentPart>
          </mc:Choice>
          <mc:Fallback xmlns="">
            <p:pic>
              <p:nvPicPr>
                <p:cNvPr id="552" name="Ink 551">
                  <a:extLst>
                    <a:ext uri="{FF2B5EF4-FFF2-40B4-BE49-F238E27FC236}">
                      <a16:creationId xmlns:a16="http://schemas.microsoft.com/office/drawing/2014/main" id="{9B9E060E-667C-4A28-8EC8-5EDA5F912D03}"/>
                    </a:ext>
                  </a:extLst>
                </p:cNvPr>
                <p:cNvPicPr/>
                <p:nvPr/>
              </p:nvPicPr>
              <p:blipFill>
                <a:blip r:embed="rId455"/>
                <a:stretch>
                  <a:fillRect/>
                </a:stretch>
              </p:blipFill>
              <p:spPr>
                <a:xfrm>
                  <a:off x="3371566" y="5317283"/>
                  <a:ext cx="172800" cy="283680"/>
                </a:xfrm>
                <a:prstGeom prst="rect">
                  <a:avLst/>
                </a:prstGeom>
              </p:spPr>
            </p:pic>
          </mc:Fallback>
        </mc:AlternateContent>
        <mc:AlternateContent xmlns:mc="http://schemas.openxmlformats.org/markup-compatibility/2006" xmlns:p14="http://schemas.microsoft.com/office/powerpoint/2010/main">
          <mc:Choice Requires="p14">
            <p:contentPart p14:bwMode="auto" r:id="rId456">
              <p14:nvContentPartPr>
                <p14:cNvPr id="553" name="Ink 552">
                  <a:extLst>
                    <a:ext uri="{FF2B5EF4-FFF2-40B4-BE49-F238E27FC236}">
                      <a16:creationId xmlns:a16="http://schemas.microsoft.com/office/drawing/2014/main" id="{770D4599-FBE8-44D0-B5E9-04F8AC1A5287}"/>
                    </a:ext>
                  </a:extLst>
                </p14:cNvPr>
                <p14:cNvContentPartPr/>
                <p14:nvPr/>
              </p14:nvContentPartPr>
              <p14:xfrm>
                <a:off x="3607006" y="5327003"/>
                <a:ext cx="200520" cy="279000"/>
              </p14:xfrm>
            </p:contentPart>
          </mc:Choice>
          <mc:Fallback xmlns="">
            <p:pic>
              <p:nvPicPr>
                <p:cNvPr id="553" name="Ink 552">
                  <a:extLst>
                    <a:ext uri="{FF2B5EF4-FFF2-40B4-BE49-F238E27FC236}">
                      <a16:creationId xmlns:a16="http://schemas.microsoft.com/office/drawing/2014/main" id="{770D4599-FBE8-44D0-B5E9-04F8AC1A5287}"/>
                    </a:ext>
                  </a:extLst>
                </p:cNvPr>
                <p:cNvPicPr/>
                <p:nvPr/>
              </p:nvPicPr>
              <p:blipFill>
                <a:blip r:embed="rId457"/>
                <a:stretch>
                  <a:fillRect/>
                </a:stretch>
              </p:blipFill>
              <p:spPr>
                <a:xfrm>
                  <a:off x="3589366" y="5309003"/>
                  <a:ext cx="236160" cy="314640"/>
                </a:xfrm>
                <a:prstGeom prst="rect">
                  <a:avLst/>
                </a:prstGeom>
              </p:spPr>
            </p:pic>
          </mc:Fallback>
        </mc:AlternateContent>
        <mc:AlternateContent xmlns:mc="http://schemas.openxmlformats.org/markup-compatibility/2006" xmlns:p14="http://schemas.microsoft.com/office/powerpoint/2010/main">
          <mc:Choice Requires="p14">
            <p:contentPart p14:bwMode="auto" r:id="rId458">
              <p14:nvContentPartPr>
                <p14:cNvPr id="555" name="Ink 554">
                  <a:extLst>
                    <a:ext uri="{FF2B5EF4-FFF2-40B4-BE49-F238E27FC236}">
                      <a16:creationId xmlns:a16="http://schemas.microsoft.com/office/drawing/2014/main" id="{807A0B6A-63B8-4488-BC1A-19D60DF21B0E}"/>
                    </a:ext>
                  </a:extLst>
                </p14:cNvPr>
                <p14:cNvContentPartPr/>
                <p14:nvPr/>
              </p14:nvContentPartPr>
              <p14:xfrm>
                <a:off x="3946486" y="5300723"/>
                <a:ext cx="124200" cy="241920"/>
              </p14:xfrm>
            </p:contentPart>
          </mc:Choice>
          <mc:Fallback xmlns="">
            <p:pic>
              <p:nvPicPr>
                <p:cNvPr id="555" name="Ink 554">
                  <a:extLst>
                    <a:ext uri="{FF2B5EF4-FFF2-40B4-BE49-F238E27FC236}">
                      <a16:creationId xmlns:a16="http://schemas.microsoft.com/office/drawing/2014/main" id="{807A0B6A-63B8-4488-BC1A-19D60DF21B0E}"/>
                    </a:ext>
                  </a:extLst>
                </p:cNvPr>
                <p:cNvPicPr/>
                <p:nvPr/>
              </p:nvPicPr>
              <p:blipFill>
                <a:blip r:embed="rId459"/>
                <a:stretch>
                  <a:fillRect/>
                </a:stretch>
              </p:blipFill>
              <p:spPr>
                <a:xfrm>
                  <a:off x="3928486" y="5282723"/>
                  <a:ext cx="159840" cy="277560"/>
                </a:xfrm>
                <a:prstGeom prst="rect">
                  <a:avLst/>
                </a:prstGeom>
              </p:spPr>
            </p:pic>
          </mc:Fallback>
        </mc:AlternateContent>
        <mc:AlternateContent xmlns:mc="http://schemas.openxmlformats.org/markup-compatibility/2006" xmlns:p14="http://schemas.microsoft.com/office/powerpoint/2010/main">
          <mc:Choice Requires="p14">
            <p:contentPart p14:bwMode="auto" r:id="rId460">
              <p14:nvContentPartPr>
                <p14:cNvPr id="556" name="Ink 555">
                  <a:extLst>
                    <a:ext uri="{FF2B5EF4-FFF2-40B4-BE49-F238E27FC236}">
                      <a16:creationId xmlns:a16="http://schemas.microsoft.com/office/drawing/2014/main" id="{BF050019-CB72-4904-BBC4-EA025CCB5307}"/>
                    </a:ext>
                  </a:extLst>
                </p14:cNvPr>
                <p14:cNvContentPartPr/>
                <p14:nvPr/>
              </p14:nvContentPartPr>
              <p14:xfrm>
                <a:off x="4005526" y="5307563"/>
                <a:ext cx="163440" cy="21240"/>
              </p14:xfrm>
            </p:contentPart>
          </mc:Choice>
          <mc:Fallback xmlns="">
            <p:pic>
              <p:nvPicPr>
                <p:cNvPr id="556" name="Ink 555">
                  <a:extLst>
                    <a:ext uri="{FF2B5EF4-FFF2-40B4-BE49-F238E27FC236}">
                      <a16:creationId xmlns:a16="http://schemas.microsoft.com/office/drawing/2014/main" id="{BF050019-CB72-4904-BBC4-EA025CCB5307}"/>
                    </a:ext>
                  </a:extLst>
                </p:cNvPr>
                <p:cNvPicPr/>
                <p:nvPr/>
              </p:nvPicPr>
              <p:blipFill>
                <a:blip r:embed="rId461"/>
                <a:stretch>
                  <a:fillRect/>
                </a:stretch>
              </p:blipFill>
              <p:spPr>
                <a:xfrm>
                  <a:off x="3987526" y="5289923"/>
                  <a:ext cx="199080" cy="56880"/>
                </a:xfrm>
                <a:prstGeom prst="rect">
                  <a:avLst/>
                </a:prstGeom>
              </p:spPr>
            </p:pic>
          </mc:Fallback>
        </mc:AlternateContent>
        <mc:AlternateContent xmlns:mc="http://schemas.openxmlformats.org/markup-compatibility/2006" xmlns:p14="http://schemas.microsoft.com/office/powerpoint/2010/main">
          <mc:Choice Requires="p14">
            <p:contentPart p14:bwMode="auto" r:id="rId462">
              <p14:nvContentPartPr>
                <p14:cNvPr id="557" name="Ink 556">
                  <a:extLst>
                    <a:ext uri="{FF2B5EF4-FFF2-40B4-BE49-F238E27FC236}">
                      <a16:creationId xmlns:a16="http://schemas.microsoft.com/office/drawing/2014/main" id="{1D740332-3E74-4A56-9226-B46F3A8D9358}"/>
                    </a:ext>
                  </a:extLst>
                </p14:cNvPr>
                <p14:cNvContentPartPr/>
                <p14:nvPr/>
              </p14:nvContentPartPr>
              <p14:xfrm>
                <a:off x="4140886" y="5287043"/>
                <a:ext cx="176040" cy="266040"/>
              </p14:xfrm>
            </p:contentPart>
          </mc:Choice>
          <mc:Fallback xmlns="">
            <p:pic>
              <p:nvPicPr>
                <p:cNvPr id="557" name="Ink 556">
                  <a:extLst>
                    <a:ext uri="{FF2B5EF4-FFF2-40B4-BE49-F238E27FC236}">
                      <a16:creationId xmlns:a16="http://schemas.microsoft.com/office/drawing/2014/main" id="{1D740332-3E74-4A56-9226-B46F3A8D9358}"/>
                    </a:ext>
                  </a:extLst>
                </p:cNvPr>
                <p:cNvPicPr/>
                <p:nvPr/>
              </p:nvPicPr>
              <p:blipFill>
                <a:blip r:embed="rId463"/>
                <a:stretch>
                  <a:fillRect/>
                </a:stretch>
              </p:blipFill>
              <p:spPr>
                <a:xfrm>
                  <a:off x="4123246" y="5269403"/>
                  <a:ext cx="211680" cy="3016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464">
            <p14:nvContentPartPr>
              <p14:cNvPr id="561" name="Ink 560">
                <a:extLst>
                  <a:ext uri="{FF2B5EF4-FFF2-40B4-BE49-F238E27FC236}">
                    <a16:creationId xmlns:a16="http://schemas.microsoft.com/office/drawing/2014/main" id="{4C5000C3-08FA-49DD-8809-C6EA270E7EA6}"/>
                  </a:ext>
                </a:extLst>
              </p14:cNvPr>
              <p14:cNvContentPartPr/>
              <p14:nvPr/>
            </p14:nvContentPartPr>
            <p14:xfrm rot="261696">
              <a:off x="6402166" y="5264003"/>
              <a:ext cx="122400" cy="390600"/>
            </p14:xfrm>
          </p:contentPart>
        </mc:Choice>
        <mc:Fallback>
          <p:pic>
            <p:nvPicPr>
              <p:cNvPr id="561" name="Ink 560">
                <a:extLst>
                  <a:ext uri="{FF2B5EF4-FFF2-40B4-BE49-F238E27FC236}">
                    <a16:creationId xmlns:a16="http://schemas.microsoft.com/office/drawing/2014/main" id="{4C5000C3-08FA-49DD-8809-C6EA270E7EA6}"/>
                  </a:ext>
                </a:extLst>
              </p:cNvPr>
              <p:cNvPicPr/>
              <p:nvPr/>
            </p:nvPicPr>
            <p:blipFill>
              <a:blip r:embed="rId465"/>
              <a:stretch>
                <a:fillRect/>
              </a:stretch>
            </p:blipFill>
            <p:spPr>
              <a:xfrm rot="261696">
                <a:off x="6384113" y="5246003"/>
                <a:ext cx="158145" cy="426240"/>
              </a:xfrm>
              <a:prstGeom prst="rect">
                <a:avLst/>
              </a:prstGeom>
            </p:spPr>
          </p:pic>
        </mc:Fallback>
      </mc:AlternateContent>
      <mc:AlternateContent xmlns:mc="http://schemas.openxmlformats.org/markup-compatibility/2006">
        <mc:Choice xmlns:p14="http://schemas.microsoft.com/office/powerpoint/2010/main" Requires="p14">
          <p:contentPart p14:bwMode="auto" r:id="rId466">
            <p14:nvContentPartPr>
              <p14:cNvPr id="563" name="Ink 562">
                <a:extLst>
                  <a:ext uri="{FF2B5EF4-FFF2-40B4-BE49-F238E27FC236}">
                    <a16:creationId xmlns:a16="http://schemas.microsoft.com/office/drawing/2014/main" id="{A4454451-095D-431E-8CBB-FB86A0F1EAFC}"/>
                  </a:ext>
                </a:extLst>
              </p14:cNvPr>
              <p14:cNvContentPartPr/>
              <p14:nvPr/>
            </p14:nvContentPartPr>
            <p14:xfrm rot="261696">
              <a:off x="6583246" y="5265803"/>
              <a:ext cx="194040" cy="215640"/>
            </p14:xfrm>
          </p:contentPart>
        </mc:Choice>
        <mc:Fallback>
          <p:pic>
            <p:nvPicPr>
              <p:cNvPr id="563" name="Ink 562">
                <a:extLst>
                  <a:ext uri="{FF2B5EF4-FFF2-40B4-BE49-F238E27FC236}">
                    <a16:creationId xmlns:a16="http://schemas.microsoft.com/office/drawing/2014/main" id="{A4454451-095D-431E-8CBB-FB86A0F1EAFC}"/>
                  </a:ext>
                </a:extLst>
              </p:cNvPr>
              <p:cNvPicPr/>
              <p:nvPr/>
            </p:nvPicPr>
            <p:blipFill>
              <a:blip r:embed="rId467"/>
              <a:stretch>
                <a:fillRect/>
              </a:stretch>
            </p:blipFill>
            <p:spPr>
              <a:xfrm rot="261696">
                <a:off x="6565246" y="5247803"/>
                <a:ext cx="229680" cy="251280"/>
              </a:xfrm>
              <a:prstGeom prst="rect">
                <a:avLst/>
              </a:prstGeom>
            </p:spPr>
          </p:pic>
        </mc:Fallback>
      </mc:AlternateContent>
      <mc:AlternateContent xmlns:mc="http://schemas.openxmlformats.org/markup-compatibility/2006">
        <mc:Choice xmlns:p14="http://schemas.microsoft.com/office/powerpoint/2010/main" Requires="p14">
          <p:contentPart p14:bwMode="auto" r:id="rId468">
            <p14:nvContentPartPr>
              <p14:cNvPr id="564" name="Ink 563">
                <a:extLst>
                  <a:ext uri="{FF2B5EF4-FFF2-40B4-BE49-F238E27FC236}">
                    <a16:creationId xmlns:a16="http://schemas.microsoft.com/office/drawing/2014/main" id="{AEBBB824-F09B-4381-91B7-6A14BB9A343C}"/>
                  </a:ext>
                </a:extLst>
              </p14:cNvPr>
              <p14:cNvContentPartPr/>
              <p14:nvPr/>
            </p14:nvContentPartPr>
            <p14:xfrm rot="261696">
              <a:off x="6093286" y="5110643"/>
              <a:ext cx="176760" cy="731520"/>
            </p14:xfrm>
          </p:contentPart>
        </mc:Choice>
        <mc:Fallback>
          <p:pic>
            <p:nvPicPr>
              <p:cNvPr id="564" name="Ink 563">
                <a:extLst>
                  <a:ext uri="{FF2B5EF4-FFF2-40B4-BE49-F238E27FC236}">
                    <a16:creationId xmlns:a16="http://schemas.microsoft.com/office/drawing/2014/main" id="{AEBBB824-F09B-4381-91B7-6A14BB9A343C}"/>
                  </a:ext>
                </a:extLst>
              </p:cNvPr>
              <p:cNvPicPr/>
              <p:nvPr/>
            </p:nvPicPr>
            <p:blipFill>
              <a:blip r:embed="rId469"/>
              <a:stretch>
                <a:fillRect/>
              </a:stretch>
            </p:blipFill>
            <p:spPr>
              <a:xfrm rot="261696">
                <a:off x="6075286" y="5092652"/>
                <a:ext cx="212400" cy="767142"/>
              </a:xfrm>
              <a:prstGeom prst="rect">
                <a:avLst/>
              </a:prstGeom>
            </p:spPr>
          </p:pic>
        </mc:Fallback>
      </mc:AlternateContent>
      <p:grpSp>
        <p:nvGrpSpPr>
          <p:cNvPr id="572" name="Group 571">
            <a:extLst>
              <a:ext uri="{FF2B5EF4-FFF2-40B4-BE49-F238E27FC236}">
                <a16:creationId xmlns:a16="http://schemas.microsoft.com/office/drawing/2014/main" id="{46E05248-DC03-4FD7-BC26-D624EF617672}"/>
              </a:ext>
            </a:extLst>
          </p:cNvPr>
          <p:cNvGrpSpPr/>
          <p:nvPr/>
        </p:nvGrpSpPr>
        <p:grpSpPr>
          <a:xfrm rot="261696">
            <a:off x="6819766" y="4910843"/>
            <a:ext cx="1199880" cy="834840"/>
            <a:chOff x="5295766" y="4910843"/>
            <a:chExt cx="1199880" cy="834840"/>
          </a:xfrm>
        </p:grpSpPr>
        <mc:AlternateContent xmlns:mc="http://schemas.openxmlformats.org/markup-compatibility/2006" xmlns:p14="http://schemas.microsoft.com/office/powerpoint/2010/main">
          <mc:Choice Requires="p14">
            <p:contentPart p14:bwMode="auto" r:id="rId470">
              <p14:nvContentPartPr>
                <p14:cNvPr id="565" name="Ink 564">
                  <a:extLst>
                    <a:ext uri="{FF2B5EF4-FFF2-40B4-BE49-F238E27FC236}">
                      <a16:creationId xmlns:a16="http://schemas.microsoft.com/office/drawing/2014/main" id="{DC83D25A-F821-48C4-B48F-4F8D00905BA7}"/>
                    </a:ext>
                  </a:extLst>
                </p14:cNvPr>
                <p14:cNvContentPartPr/>
                <p14:nvPr/>
              </p14:nvContentPartPr>
              <p14:xfrm>
                <a:off x="5295766" y="5100203"/>
                <a:ext cx="238680" cy="645480"/>
              </p14:xfrm>
            </p:contentPart>
          </mc:Choice>
          <mc:Fallback xmlns="">
            <p:pic>
              <p:nvPicPr>
                <p:cNvPr id="565" name="Ink 564">
                  <a:extLst>
                    <a:ext uri="{FF2B5EF4-FFF2-40B4-BE49-F238E27FC236}">
                      <a16:creationId xmlns:a16="http://schemas.microsoft.com/office/drawing/2014/main" id="{DC83D25A-F821-48C4-B48F-4F8D00905BA7}"/>
                    </a:ext>
                  </a:extLst>
                </p:cNvPr>
                <p:cNvPicPr/>
                <p:nvPr/>
              </p:nvPicPr>
              <p:blipFill>
                <a:blip r:embed="rId471"/>
                <a:stretch>
                  <a:fillRect/>
                </a:stretch>
              </p:blipFill>
              <p:spPr>
                <a:xfrm>
                  <a:off x="5278126" y="5082563"/>
                  <a:ext cx="274320" cy="681120"/>
                </a:xfrm>
                <a:prstGeom prst="rect">
                  <a:avLst/>
                </a:prstGeom>
              </p:spPr>
            </p:pic>
          </mc:Fallback>
        </mc:AlternateContent>
        <mc:AlternateContent xmlns:mc="http://schemas.openxmlformats.org/markup-compatibility/2006" xmlns:p14="http://schemas.microsoft.com/office/powerpoint/2010/main">
          <mc:Choice Requires="p14">
            <p:contentPart p14:bwMode="auto" r:id="rId472">
              <p14:nvContentPartPr>
                <p14:cNvPr id="566" name="Ink 565">
                  <a:extLst>
                    <a:ext uri="{FF2B5EF4-FFF2-40B4-BE49-F238E27FC236}">
                      <a16:creationId xmlns:a16="http://schemas.microsoft.com/office/drawing/2014/main" id="{E2290BB4-854F-404A-A32D-2F50817A1678}"/>
                    </a:ext>
                  </a:extLst>
                </p14:cNvPr>
                <p14:cNvContentPartPr/>
                <p14:nvPr/>
              </p14:nvContentPartPr>
              <p14:xfrm>
                <a:off x="5589526" y="4984283"/>
                <a:ext cx="126000" cy="223200"/>
              </p14:xfrm>
            </p:contentPart>
          </mc:Choice>
          <mc:Fallback xmlns="">
            <p:pic>
              <p:nvPicPr>
                <p:cNvPr id="566" name="Ink 565">
                  <a:extLst>
                    <a:ext uri="{FF2B5EF4-FFF2-40B4-BE49-F238E27FC236}">
                      <a16:creationId xmlns:a16="http://schemas.microsoft.com/office/drawing/2014/main" id="{E2290BB4-854F-404A-A32D-2F50817A1678}"/>
                    </a:ext>
                  </a:extLst>
                </p:cNvPr>
                <p:cNvPicPr/>
                <p:nvPr/>
              </p:nvPicPr>
              <p:blipFill>
                <a:blip r:embed="rId473"/>
                <a:stretch>
                  <a:fillRect/>
                </a:stretch>
              </p:blipFill>
              <p:spPr>
                <a:xfrm>
                  <a:off x="5571526" y="4966283"/>
                  <a:ext cx="161640" cy="258840"/>
                </a:xfrm>
                <a:prstGeom prst="rect">
                  <a:avLst/>
                </a:prstGeom>
              </p:spPr>
            </p:pic>
          </mc:Fallback>
        </mc:AlternateContent>
        <mc:AlternateContent xmlns:mc="http://schemas.openxmlformats.org/markup-compatibility/2006" xmlns:p14="http://schemas.microsoft.com/office/powerpoint/2010/main">
          <mc:Choice Requires="p14">
            <p:contentPart p14:bwMode="auto" r:id="rId474">
              <p14:nvContentPartPr>
                <p14:cNvPr id="567" name="Ink 566">
                  <a:extLst>
                    <a:ext uri="{FF2B5EF4-FFF2-40B4-BE49-F238E27FC236}">
                      <a16:creationId xmlns:a16="http://schemas.microsoft.com/office/drawing/2014/main" id="{E77378A0-2854-4363-8854-2466051C11E2}"/>
                    </a:ext>
                  </a:extLst>
                </p14:cNvPr>
                <p14:cNvContentPartPr/>
                <p14:nvPr/>
              </p14:nvContentPartPr>
              <p14:xfrm>
                <a:off x="5787166" y="5040443"/>
                <a:ext cx="22680" cy="29160"/>
              </p14:xfrm>
            </p:contentPart>
          </mc:Choice>
          <mc:Fallback xmlns="">
            <p:pic>
              <p:nvPicPr>
                <p:cNvPr id="567" name="Ink 566">
                  <a:extLst>
                    <a:ext uri="{FF2B5EF4-FFF2-40B4-BE49-F238E27FC236}">
                      <a16:creationId xmlns:a16="http://schemas.microsoft.com/office/drawing/2014/main" id="{E77378A0-2854-4363-8854-2466051C11E2}"/>
                    </a:ext>
                  </a:extLst>
                </p:cNvPr>
                <p:cNvPicPr/>
                <p:nvPr/>
              </p:nvPicPr>
              <p:blipFill>
                <a:blip r:embed="rId475"/>
                <a:stretch>
                  <a:fillRect/>
                </a:stretch>
              </p:blipFill>
              <p:spPr>
                <a:xfrm>
                  <a:off x="5769166" y="5022443"/>
                  <a:ext cx="58320" cy="64800"/>
                </a:xfrm>
                <a:prstGeom prst="rect">
                  <a:avLst/>
                </a:prstGeom>
              </p:spPr>
            </p:pic>
          </mc:Fallback>
        </mc:AlternateContent>
        <mc:AlternateContent xmlns:mc="http://schemas.openxmlformats.org/markup-compatibility/2006" xmlns:p14="http://schemas.microsoft.com/office/powerpoint/2010/main">
          <mc:Choice Requires="p14">
            <p:contentPart p14:bwMode="auto" r:id="rId476">
              <p14:nvContentPartPr>
                <p14:cNvPr id="568" name="Ink 567">
                  <a:extLst>
                    <a:ext uri="{FF2B5EF4-FFF2-40B4-BE49-F238E27FC236}">
                      <a16:creationId xmlns:a16="http://schemas.microsoft.com/office/drawing/2014/main" id="{C71A0043-892C-4E13-B6B1-D6B4EC4C9A2F}"/>
                    </a:ext>
                  </a:extLst>
                </p14:cNvPr>
                <p14:cNvContentPartPr/>
                <p14:nvPr/>
              </p14:nvContentPartPr>
              <p14:xfrm>
                <a:off x="5888326" y="4940723"/>
                <a:ext cx="140400" cy="233640"/>
              </p14:xfrm>
            </p:contentPart>
          </mc:Choice>
          <mc:Fallback xmlns="">
            <p:pic>
              <p:nvPicPr>
                <p:cNvPr id="568" name="Ink 567">
                  <a:extLst>
                    <a:ext uri="{FF2B5EF4-FFF2-40B4-BE49-F238E27FC236}">
                      <a16:creationId xmlns:a16="http://schemas.microsoft.com/office/drawing/2014/main" id="{C71A0043-892C-4E13-B6B1-D6B4EC4C9A2F}"/>
                    </a:ext>
                  </a:extLst>
                </p:cNvPr>
                <p:cNvPicPr/>
                <p:nvPr/>
              </p:nvPicPr>
              <p:blipFill>
                <a:blip r:embed="rId477"/>
                <a:stretch>
                  <a:fillRect/>
                </a:stretch>
              </p:blipFill>
              <p:spPr>
                <a:xfrm>
                  <a:off x="5870686" y="4922723"/>
                  <a:ext cx="176040" cy="269280"/>
                </a:xfrm>
                <a:prstGeom prst="rect">
                  <a:avLst/>
                </a:prstGeom>
              </p:spPr>
            </p:pic>
          </mc:Fallback>
        </mc:AlternateContent>
        <mc:AlternateContent xmlns:mc="http://schemas.openxmlformats.org/markup-compatibility/2006" xmlns:p14="http://schemas.microsoft.com/office/powerpoint/2010/main">
          <mc:Choice Requires="p14">
            <p:contentPart p14:bwMode="auto" r:id="rId478">
              <p14:nvContentPartPr>
                <p14:cNvPr id="569" name="Ink 568">
                  <a:extLst>
                    <a:ext uri="{FF2B5EF4-FFF2-40B4-BE49-F238E27FC236}">
                      <a16:creationId xmlns:a16="http://schemas.microsoft.com/office/drawing/2014/main" id="{EDBD245D-D486-4732-8F42-846B916A5557}"/>
                    </a:ext>
                  </a:extLst>
                </p14:cNvPr>
                <p14:cNvContentPartPr/>
                <p14:nvPr/>
              </p14:nvContentPartPr>
              <p14:xfrm>
                <a:off x="6053566" y="4935323"/>
                <a:ext cx="110160" cy="177120"/>
              </p14:xfrm>
            </p:contentPart>
          </mc:Choice>
          <mc:Fallback xmlns="">
            <p:pic>
              <p:nvPicPr>
                <p:cNvPr id="569" name="Ink 568">
                  <a:extLst>
                    <a:ext uri="{FF2B5EF4-FFF2-40B4-BE49-F238E27FC236}">
                      <a16:creationId xmlns:a16="http://schemas.microsoft.com/office/drawing/2014/main" id="{EDBD245D-D486-4732-8F42-846B916A5557}"/>
                    </a:ext>
                  </a:extLst>
                </p:cNvPr>
                <p:cNvPicPr/>
                <p:nvPr/>
              </p:nvPicPr>
              <p:blipFill>
                <a:blip r:embed="rId479"/>
                <a:stretch>
                  <a:fillRect/>
                </a:stretch>
              </p:blipFill>
              <p:spPr>
                <a:xfrm>
                  <a:off x="6035926" y="4917683"/>
                  <a:ext cx="145800" cy="212760"/>
                </a:xfrm>
                <a:prstGeom prst="rect">
                  <a:avLst/>
                </a:prstGeom>
              </p:spPr>
            </p:pic>
          </mc:Fallback>
        </mc:AlternateContent>
        <mc:AlternateContent xmlns:mc="http://schemas.openxmlformats.org/markup-compatibility/2006" xmlns:p14="http://schemas.microsoft.com/office/powerpoint/2010/main">
          <mc:Choice Requires="p14">
            <p:contentPart p14:bwMode="auto" r:id="rId480">
              <p14:nvContentPartPr>
                <p14:cNvPr id="570" name="Ink 569">
                  <a:extLst>
                    <a:ext uri="{FF2B5EF4-FFF2-40B4-BE49-F238E27FC236}">
                      <a16:creationId xmlns:a16="http://schemas.microsoft.com/office/drawing/2014/main" id="{4E2E4ACD-D053-42A5-AFE2-39B35E3B2E31}"/>
                    </a:ext>
                  </a:extLst>
                </p14:cNvPr>
                <p14:cNvContentPartPr/>
                <p14:nvPr/>
              </p14:nvContentPartPr>
              <p14:xfrm>
                <a:off x="6160846" y="4922723"/>
                <a:ext cx="115560" cy="170280"/>
              </p14:xfrm>
            </p:contentPart>
          </mc:Choice>
          <mc:Fallback xmlns="">
            <p:pic>
              <p:nvPicPr>
                <p:cNvPr id="570" name="Ink 569">
                  <a:extLst>
                    <a:ext uri="{FF2B5EF4-FFF2-40B4-BE49-F238E27FC236}">
                      <a16:creationId xmlns:a16="http://schemas.microsoft.com/office/drawing/2014/main" id="{4E2E4ACD-D053-42A5-AFE2-39B35E3B2E31}"/>
                    </a:ext>
                  </a:extLst>
                </p:cNvPr>
                <p:cNvPicPr/>
                <p:nvPr/>
              </p:nvPicPr>
              <p:blipFill>
                <a:blip r:embed="rId481"/>
                <a:stretch>
                  <a:fillRect/>
                </a:stretch>
              </p:blipFill>
              <p:spPr>
                <a:xfrm>
                  <a:off x="6142846" y="4904723"/>
                  <a:ext cx="151200" cy="205920"/>
                </a:xfrm>
                <a:prstGeom prst="rect">
                  <a:avLst/>
                </a:prstGeom>
              </p:spPr>
            </p:pic>
          </mc:Fallback>
        </mc:AlternateContent>
        <mc:AlternateContent xmlns:mc="http://schemas.openxmlformats.org/markup-compatibility/2006" xmlns:p14="http://schemas.microsoft.com/office/powerpoint/2010/main">
          <mc:Choice Requires="p14">
            <p:contentPart p14:bwMode="auto" r:id="rId482">
              <p14:nvContentPartPr>
                <p14:cNvPr id="571" name="Ink 570">
                  <a:extLst>
                    <a:ext uri="{FF2B5EF4-FFF2-40B4-BE49-F238E27FC236}">
                      <a16:creationId xmlns:a16="http://schemas.microsoft.com/office/drawing/2014/main" id="{A2B1AE42-C196-4AD9-89AC-5518B746667D}"/>
                    </a:ext>
                  </a:extLst>
                </p14:cNvPr>
                <p14:cNvContentPartPr/>
                <p14:nvPr/>
              </p14:nvContentPartPr>
              <p14:xfrm>
                <a:off x="6335086" y="4910843"/>
                <a:ext cx="160560" cy="245520"/>
              </p14:xfrm>
            </p:contentPart>
          </mc:Choice>
          <mc:Fallback xmlns="">
            <p:pic>
              <p:nvPicPr>
                <p:cNvPr id="571" name="Ink 570">
                  <a:extLst>
                    <a:ext uri="{FF2B5EF4-FFF2-40B4-BE49-F238E27FC236}">
                      <a16:creationId xmlns:a16="http://schemas.microsoft.com/office/drawing/2014/main" id="{A2B1AE42-C196-4AD9-89AC-5518B746667D}"/>
                    </a:ext>
                  </a:extLst>
                </p:cNvPr>
                <p:cNvPicPr/>
                <p:nvPr/>
              </p:nvPicPr>
              <p:blipFill>
                <a:blip r:embed="rId483"/>
                <a:stretch>
                  <a:fillRect/>
                </a:stretch>
              </p:blipFill>
              <p:spPr>
                <a:xfrm>
                  <a:off x="6317086" y="4892843"/>
                  <a:ext cx="196200" cy="281160"/>
                </a:xfrm>
                <a:prstGeom prst="rect">
                  <a:avLst/>
                </a:prstGeom>
              </p:spPr>
            </p:pic>
          </mc:Fallback>
        </mc:AlternateContent>
      </p:grpSp>
      <p:grpSp>
        <p:nvGrpSpPr>
          <p:cNvPr id="575" name="Group 574">
            <a:extLst>
              <a:ext uri="{FF2B5EF4-FFF2-40B4-BE49-F238E27FC236}">
                <a16:creationId xmlns:a16="http://schemas.microsoft.com/office/drawing/2014/main" id="{A866F070-C14B-4A86-BB83-A848A1201FB2}"/>
              </a:ext>
            </a:extLst>
          </p:cNvPr>
          <p:cNvGrpSpPr/>
          <p:nvPr/>
        </p:nvGrpSpPr>
        <p:grpSpPr>
          <a:xfrm rot="261696">
            <a:off x="3968646" y="6017843"/>
            <a:ext cx="309600" cy="176040"/>
            <a:chOff x="2583886" y="6017843"/>
            <a:chExt cx="309600" cy="176040"/>
          </a:xfrm>
        </p:grpSpPr>
        <mc:AlternateContent xmlns:mc="http://schemas.openxmlformats.org/markup-compatibility/2006" xmlns:p14="http://schemas.microsoft.com/office/powerpoint/2010/main">
          <mc:Choice Requires="p14">
            <p:contentPart p14:bwMode="auto" r:id="rId484">
              <p14:nvContentPartPr>
                <p14:cNvPr id="573" name="Ink 572">
                  <a:extLst>
                    <a:ext uri="{FF2B5EF4-FFF2-40B4-BE49-F238E27FC236}">
                      <a16:creationId xmlns:a16="http://schemas.microsoft.com/office/drawing/2014/main" id="{945D0034-07DF-42FC-9410-69DFC69405FF}"/>
                    </a:ext>
                  </a:extLst>
                </p14:cNvPr>
                <p14:cNvContentPartPr/>
                <p14:nvPr/>
              </p14:nvContentPartPr>
              <p14:xfrm>
                <a:off x="2583886" y="6017843"/>
                <a:ext cx="277920" cy="31320"/>
              </p14:xfrm>
            </p:contentPart>
          </mc:Choice>
          <mc:Fallback xmlns="">
            <p:pic>
              <p:nvPicPr>
                <p:cNvPr id="573" name="Ink 572">
                  <a:extLst>
                    <a:ext uri="{FF2B5EF4-FFF2-40B4-BE49-F238E27FC236}">
                      <a16:creationId xmlns:a16="http://schemas.microsoft.com/office/drawing/2014/main" id="{945D0034-07DF-42FC-9410-69DFC69405FF}"/>
                    </a:ext>
                  </a:extLst>
                </p:cNvPr>
                <p:cNvPicPr/>
                <p:nvPr/>
              </p:nvPicPr>
              <p:blipFill>
                <a:blip r:embed="rId485"/>
                <a:stretch>
                  <a:fillRect/>
                </a:stretch>
              </p:blipFill>
              <p:spPr>
                <a:xfrm>
                  <a:off x="2565886" y="5999843"/>
                  <a:ext cx="313560" cy="66960"/>
                </a:xfrm>
                <a:prstGeom prst="rect">
                  <a:avLst/>
                </a:prstGeom>
              </p:spPr>
            </p:pic>
          </mc:Fallback>
        </mc:AlternateContent>
        <mc:AlternateContent xmlns:mc="http://schemas.openxmlformats.org/markup-compatibility/2006" xmlns:p14="http://schemas.microsoft.com/office/powerpoint/2010/main">
          <mc:Choice Requires="p14">
            <p:contentPart p14:bwMode="auto" r:id="rId486">
              <p14:nvContentPartPr>
                <p14:cNvPr id="574" name="Ink 573">
                  <a:extLst>
                    <a:ext uri="{FF2B5EF4-FFF2-40B4-BE49-F238E27FC236}">
                      <a16:creationId xmlns:a16="http://schemas.microsoft.com/office/drawing/2014/main" id="{F7CD4887-2CDA-4B2D-B1AD-9812E30412EA}"/>
                    </a:ext>
                  </a:extLst>
                </p14:cNvPr>
                <p14:cNvContentPartPr/>
                <p14:nvPr/>
              </p14:nvContentPartPr>
              <p14:xfrm>
                <a:off x="2633206" y="6153203"/>
                <a:ext cx="260280" cy="40680"/>
              </p14:xfrm>
            </p:contentPart>
          </mc:Choice>
          <mc:Fallback xmlns="">
            <p:pic>
              <p:nvPicPr>
                <p:cNvPr id="574" name="Ink 573">
                  <a:extLst>
                    <a:ext uri="{FF2B5EF4-FFF2-40B4-BE49-F238E27FC236}">
                      <a16:creationId xmlns:a16="http://schemas.microsoft.com/office/drawing/2014/main" id="{F7CD4887-2CDA-4B2D-B1AD-9812E30412EA}"/>
                    </a:ext>
                  </a:extLst>
                </p:cNvPr>
                <p:cNvPicPr/>
                <p:nvPr/>
              </p:nvPicPr>
              <p:blipFill>
                <a:blip r:embed="rId487"/>
                <a:stretch>
                  <a:fillRect/>
                </a:stretch>
              </p:blipFill>
              <p:spPr>
                <a:xfrm>
                  <a:off x="2615566" y="6135203"/>
                  <a:ext cx="295920" cy="76320"/>
                </a:xfrm>
                <a:prstGeom prst="rect">
                  <a:avLst/>
                </a:prstGeom>
              </p:spPr>
            </p:pic>
          </mc:Fallback>
        </mc:AlternateContent>
      </p:grpSp>
      <p:grpSp>
        <p:nvGrpSpPr>
          <p:cNvPr id="584" name="Group 583">
            <a:extLst>
              <a:ext uri="{FF2B5EF4-FFF2-40B4-BE49-F238E27FC236}">
                <a16:creationId xmlns:a16="http://schemas.microsoft.com/office/drawing/2014/main" id="{026070D3-5CD8-40E2-AA47-C1C646B3FBFA}"/>
              </a:ext>
            </a:extLst>
          </p:cNvPr>
          <p:cNvGrpSpPr/>
          <p:nvPr/>
        </p:nvGrpSpPr>
        <p:grpSpPr>
          <a:xfrm rot="261696">
            <a:off x="4777126" y="5852243"/>
            <a:ext cx="1045080" cy="406800"/>
            <a:chOff x="3253126" y="5852243"/>
            <a:chExt cx="1045080" cy="406800"/>
          </a:xfrm>
        </p:grpSpPr>
        <mc:AlternateContent xmlns:mc="http://schemas.openxmlformats.org/markup-compatibility/2006" xmlns:p14="http://schemas.microsoft.com/office/powerpoint/2010/main">
          <mc:Choice Requires="p14">
            <p:contentPart p14:bwMode="auto" r:id="rId488">
              <p14:nvContentPartPr>
                <p14:cNvPr id="576" name="Ink 575">
                  <a:extLst>
                    <a:ext uri="{FF2B5EF4-FFF2-40B4-BE49-F238E27FC236}">
                      <a16:creationId xmlns:a16="http://schemas.microsoft.com/office/drawing/2014/main" id="{5FE25307-3D7E-4648-9733-4329A610BE0C}"/>
                    </a:ext>
                  </a:extLst>
                </p14:cNvPr>
                <p14:cNvContentPartPr/>
                <p14:nvPr/>
              </p14:nvContentPartPr>
              <p14:xfrm>
                <a:off x="3253126" y="5959883"/>
                <a:ext cx="165960" cy="299160"/>
              </p14:xfrm>
            </p:contentPart>
          </mc:Choice>
          <mc:Fallback xmlns="">
            <p:pic>
              <p:nvPicPr>
                <p:cNvPr id="576" name="Ink 575">
                  <a:extLst>
                    <a:ext uri="{FF2B5EF4-FFF2-40B4-BE49-F238E27FC236}">
                      <a16:creationId xmlns:a16="http://schemas.microsoft.com/office/drawing/2014/main" id="{5FE25307-3D7E-4648-9733-4329A610BE0C}"/>
                    </a:ext>
                  </a:extLst>
                </p:cNvPr>
                <p:cNvPicPr/>
                <p:nvPr/>
              </p:nvPicPr>
              <p:blipFill>
                <a:blip r:embed="rId489"/>
                <a:stretch>
                  <a:fillRect/>
                </a:stretch>
              </p:blipFill>
              <p:spPr>
                <a:xfrm>
                  <a:off x="3235486" y="5942243"/>
                  <a:ext cx="201600" cy="334800"/>
                </a:xfrm>
                <a:prstGeom prst="rect">
                  <a:avLst/>
                </a:prstGeom>
              </p:spPr>
            </p:pic>
          </mc:Fallback>
        </mc:AlternateContent>
        <mc:AlternateContent xmlns:mc="http://schemas.openxmlformats.org/markup-compatibility/2006" xmlns:p14="http://schemas.microsoft.com/office/powerpoint/2010/main">
          <mc:Choice Requires="p14">
            <p:contentPart p14:bwMode="auto" r:id="rId490">
              <p14:nvContentPartPr>
                <p14:cNvPr id="577" name="Ink 576">
                  <a:extLst>
                    <a:ext uri="{FF2B5EF4-FFF2-40B4-BE49-F238E27FC236}">
                      <a16:creationId xmlns:a16="http://schemas.microsoft.com/office/drawing/2014/main" id="{BF5125EE-F296-4A39-9EE5-641A488175E3}"/>
                    </a:ext>
                  </a:extLst>
                </p14:cNvPr>
                <p14:cNvContentPartPr/>
                <p14:nvPr/>
              </p14:nvContentPartPr>
              <p14:xfrm>
                <a:off x="3346366" y="5919203"/>
                <a:ext cx="212040" cy="18720"/>
              </p14:xfrm>
            </p:contentPart>
          </mc:Choice>
          <mc:Fallback xmlns="">
            <p:pic>
              <p:nvPicPr>
                <p:cNvPr id="577" name="Ink 576">
                  <a:extLst>
                    <a:ext uri="{FF2B5EF4-FFF2-40B4-BE49-F238E27FC236}">
                      <a16:creationId xmlns:a16="http://schemas.microsoft.com/office/drawing/2014/main" id="{BF5125EE-F296-4A39-9EE5-641A488175E3}"/>
                    </a:ext>
                  </a:extLst>
                </p:cNvPr>
                <p:cNvPicPr/>
                <p:nvPr/>
              </p:nvPicPr>
              <p:blipFill>
                <a:blip r:embed="rId491"/>
                <a:stretch>
                  <a:fillRect/>
                </a:stretch>
              </p:blipFill>
              <p:spPr>
                <a:xfrm>
                  <a:off x="3328366" y="5901203"/>
                  <a:ext cx="247680" cy="54360"/>
                </a:xfrm>
                <a:prstGeom prst="rect">
                  <a:avLst/>
                </a:prstGeom>
              </p:spPr>
            </p:pic>
          </mc:Fallback>
        </mc:AlternateContent>
        <mc:AlternateContent xmlns:mc="http://schemas.openxmlformats.org/markup-compatibility/2006" xmlns:p14="http://schemas.microsoft.com/office/powerpoint/2010/main">
          <mc:Choice Requires="p14">
            <p:contentPart p14:bwMode="auto" r:id="rId492">
              <p14:nvContentPartPr>
                <p14:cNvPr id="578" name="Ink 577">
                  <a:extLst>
                    <a:ext uri="{FF2B5EF4-FFF2-40B4-BE49-F238E27FC236}">
                      <a16:creationId xmlns:a16="http://schemas.microsoft.com/office/drawing/2014/main" id="{1212FB61-D95D-4B3E-828F-C00FE5DCFC9B}"/>
                    </a:ext>
                  </a:extLst>
                </p14:cNvPr>
                <p14:cNvContentPartPr/>
                <p14:nvPr/>
              </p14:nvContentPartPr>
              <p14:xfrm>
                <a:off x="3607726" y="5902283"/>
                <a:ext cx="81000" cy="258840"/>
              </p14:xfrm>
            </p:contentPart>
          </mc:Choice>
          <mc:Fallback xmlns="">
            <p:pic>
              <p:nvPicPr>
                <p:cNvPr id="578" name="Ink 577">
                  <a:extLst>
                    <a:ext uri="{FF2B5EF4-FFF2-40B4-BE49-F238E27FC236}">
                      <a16:creationId xmlns:a16="http://schemas.microsoft.com/office/drawing/2014/main" id="{1212FB61-D95D-4B3E-828F-C00FE5DCFC9B}"/>
                    </a:ext>
                  </a:extLst>
                </p:cNvPr>
                <p:cNvPicPr/>
                <p:nvPr/>
              </p:nvPicPr>
              <p:blipFill>
                <a:blip r:embed="rId493"/>
                <a:stretch>
                  <a:fillRect/>
                </a:stretch>
              </p:blipFill>
              <p:spPr>
                <a:xfrm>
                  <a:off x="3590086" y="5884643"/>
                  <a:ext cx="116640" cy="294480"/>
                </a:xfrm>
                <a:prstGeom prst="rect">
                  <a:avLst/>
                </a:prstGeom>
              </p:spPr>
            </p:pic>
          </mc:Fallback>
        </mc:AlternateContent>
        <mc:AlternateContent xmlns:mc="http://schemas.openxmlformats.org/markup-compatibility/2006" xmlns:p14="http://schemas.microsoft.com/office/powerpoint/2010/main">
          <mc:Choice Requires="p14">
            <p:contentPart p14:bwMode="auto" r:id="rId494">
              <p14:nvContentPartPr>
                <p14:cNvPr id="579" name="Ink 578">
                  <a:extLst>
                    <a:ext uri="{FF2B5EF4-FFF2-40B4-BE49-F238E27FC236}">
                      <a16:creationId xmlns:a16="http://schemas.microsoft.com/office/drawing/2014/main" id="{DB0D5BDD-ED43-46FB-A5FC-B01D437BD87A}"/>
                    </a:ext>
                  </a:extLst>
                </p14:cNvPr>
                <p14:cNvContentPartPr/>
                <p14:nvPr/>
              </p14:nvContentPartPr>
              <p14:xfrm>
                <a:off x="3750286" y="5879603"/>
                <a:ext cx="196200" cy="293400"/>
              </p14:xfrm>
            </p:contentPart>
          </mc:Choice>
          <mc:Fallback xmlns="">
            <p:pic>
              <p:nvPicPr>
                <p:cNvPr id="579" name="Ink 578">
                  <a:extLst>
                    <a:ext uri="{FF2B5EF4-FFF2-40B4-BE49-F238E27FC236}">
                      <a16:creationId xmlns:a16="http://schemas.microsoft.com/office/drawing/2014/main" id="{DB0D5BDD-ED43-46FB-A5FC-B01D437BD87A}"/>
                    </a:ext>
                  </a:extLst>
                </p:cNvPr>
                <p:cNvPicPr/>
                <p:nvPr/>
              </p:nvPicPr>
              <p:blipFill>
                <a:blip r:embed="rId495"/>
                <a:stretch>
                  <a:fillRect/>
                </a:stretch>
              </p:blipFill>
              <p:spPr>
                <a:xfrm>
                  <a:off x="3732286" y="5861963"/>
                  <a:ext cx="231840" cy="329040"/>
                </a:xfrm>
                <a:prstGeom prst="rect">
                  <a:avLst/>
                </a:prstGeom>
              </p:spPr>
            </p:pic>
          </mc:Fallback>
        </mc:AlternateContent>
        <mc:AlternateContent xmlns:mc="http://schemas.openxmlformats.org/markup-compatibility/2006" xmlns:p14="http://schemas.microsoft.com/office/powerpoint/2010/main">
          <mc:Choice Requires="p14">
            <p:contentPart p14:bwMode="auto" r:id="rId496">
              <p14:nvContentPartPr>
                <p14:cNvPr id="580" name="Ink 579">
                  <a:extLst>
                    <a:ext uri="{FF2B5EF4-FFF2-40B4-BE49-F238E27FC236}">
                      <a16:creationId xmlns:a16="http://schemas.microsoft.com/office/drawing/2014/main" id="{9BB18E36-230A-4353-9BF3-D5C64794E902}"/>
                    </a:ext>
                  </a:extLst>
                </p14:cNvPr>
                <p14:cNvContentPartPr/>
                <p14:nvPr/>
              </p14:nvContentPartPr>
              <p14:xfrm>
                <a:off x="3771526" y="5984363"/>
                <a:ext cx="251280" cy="55800"/>
              </p14:xfrm>
            </p:contentPart>
          </mc:Choice>
          <mc:Fallback xmlns="">
            <p:pic>
              <p:nvPicPr>
                <p:cNvPr id="580" name="Ink 579">
                  <a:extLst>
                    <a:ext uri="{FF2B5EF4-FFF2-40B4-BE49-F238E27FC236}">
                      <a16:creationId xmlns:a16="http://schemas.microsoft.com/office/drawing/2014/main" id="{9BB18E36-230A-4353-9BF3-D5C64794E902}"/>
                    </a:ext>
                  </a:extLst>
                </p:cNvPr>
                <p:cNvPicPr/>
                <p:nvPr/>
              </p:nvPicPr>
              <p:blipFill>
                <a:blip r:embed="rId497"/>
                <a:stretch>
                  <a:fillRect/>
                </a:stretch>
              </p:blipFill>
              <p:spPr>
                <a:xfrm>
                  <a:off x="3753526" y="5966723"/>
                  <a:ext cx="286920" cy="91440"/>
                </a:xfrm>
                <a:prstGeom prst="rect">
                  <a:avLst/>
                </a:prstGeom>
              </p:spPr>
            </p:pic>
          </mc:Fallback>
        </mc:AlternateContent>
        <mc:AlternateContent xmlns:mc="http://schemas.openxmlformats.org/markup-compatibility/2006" xmlns:p14="http://schemas.microsoft.com/office/powerpoint/2010/main">
          <mc:Choice Requires="p14">
            <p:contentPart p14:bwMode="auto" r:id="rId498">
              <p14:nvContentPartPr>
                <p14:cNvPr id="581" name="Ink 580">
                  <a:extLst>
                    <a:ext uri="{FF2B5EF4-FFF2-40B4-BE49-F238E27FC236}">
                      <a16:creationId xmlns:a16="http://schemas.microsoft.com/office/drawing/2014/main" id="{9F98D6A9-D10A-4828-8582-9154DF0A88B9}"/>
                    </a:ext>
                  </a:extLst>
                </p14:cNvPr>
                <p14:cNvContentPartPr/>
                <p14:nvPr/>
              </p14:nvContentPartPr>
              <p14:xfrm>
                <a:off x="4079326" y="5852243"/>
                <a:ext cx="218880" cy="269640"/>
              </p14:xfrm>
            </p:contentPart>
          </mc:Choice>
          <mc:Fallback xmlns="">
            <p:pic>
              <p:nvPicPr>
                <p:cNvPr id="581" name="Ink 580">
                  <a:extLst>
                    <a:ext uri="{FF2B5EF4-FFF2-40B4-BE49-F238E27FC236}">
                      <a16:creationId xmlns:a16="http://schemas.microsoft.com/office/drawing/2014/main" id="{9F98D6A9-D10A-4828-8582-9154DF0A88B9}"/>
                    </a:ext>
                  </a:extLst>
                </p:cNvPr>
                <p:cNvPicPr/>
                <p:nvPr/>
              </p:nvPicPr>
              <p:blipFill>
                <a:blip r:embed="rId499"/>
                <a:stretch>
                  <a:fillRect/>
                </a:stretch>
              </p:blipFill>
              <p:spPr>
                <a:xfrm>
                  <a:off x="4061326" y="5834243"/>
                  <a:ext cx="254520" cy="305280"/>
                </a:xfrm>
                <a:prstGeom prst="rect">
                  <a:avLst/>
                </a:prstGeom>
              </p:spPr>
            </p:pic>
          </mc:Fallback>
        </mc:AlternateContent>
        <mc:AlternateContent xmlns:mc="http://schemas.openxmlformats.org/markup-compatibility/2006" xmlns:p14="http://schemas.microsoft.com/office/powerpoint/2010/main">
          <mc:Choice Requires="p14">
            <p:contentPart p14:bwMode="auto" r:id="rId500">
              <p14:nvContentPartPr>
                <p14:cNvPr id="583" name="Ink 582">
                  <a:extLst>
                    <a:ext uri="{FF2B5EF4-FFF2-40B4-BE49-F238E27FC236}">
                      <a16:creationId xmlns:a16="http://schemas.microsoft.com/office/drawing/2014/main" id="{CF15F6B9-736B-4C44-A998-0EFCE8E536A8}"/>
                    </a:ext>
                  </a:extLst>
                </p14:cNvPr>
                <p14:cNvContentPartPr/>
                <p14:nvPr/>
              </p14:nvContentPartPr>
              <p14:xfrm>
                <a:off x="3706366" y="5978963"/>
                <a:ext cx="20880" cy="46440"/>
              </p14:xfrm>
            </p:contentPart>
          </mc:Choice>
          <mc:Fallback xmlns="">
            <p:pic>
              <p:nvPicPr>
                <p:cNvPr id="583" name="Ink 582">
                  <a:extLst>
                    <a:ext uri="{FF2B5EF4-FFF2-40B4-BE49-F238E27FC236}">
                      <a16:creationId xmlns:a16="http://schemas.microsoft.com/office/drawing/2014/main" id="{CF15F6B9-736B-4C44-A998-0EFCE8E536A8}"/>
                    </a:ext>
                  </a:extLst>
                </p:cNvPr>
                <p:cNvPicPr/>
                <p:nvPr/>
              </p:nvPicPr>
              <p:blipFill>
                <a:blip r:embed="rId501"/>
                <a:stretch>
                  <a:fillRect/>
                </a:stretch>
              </p:blipFill>
              <p:spPr>
                <a:xfrm>
                  <a:off x="3688726" y="5961323"/>
                  <a:ext cx="56520" cy="820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502">
            <p14:nvContentPartPr>
              <p14:cNvPr id="5" name="Ink 4">
                <a:extLst>
                  <a:ext uri="{FF2B5EF4-FFF2-40B4-BE49-F238E27FC236}">
                    <a16:creationId xmlns:a16="http://schemas.microsoft.com/office/drawing/2014/main" id="{F0904BF6-2F67-7CC3-2658-1E3046D569EC}"/>
                  </a:ext>
                </a:extLst>
              </p14:cNvPr>
              <p14:cNvContentPartPr/>
              <p14:nvPr/>
            </p14:nvContentPartPr>
            <p14:xfrm>
              <a:off x="9334999" y="3285177"/>
              <a:ext cx="360" cy="360"/>
            </p14:xfrm>
          </p:contentPart>
        </mc:Choice>
        <mc:Fallback>
          <p:pic>
            <p:nvPicPr>
              <p:cNvPr id="5" name="Ink 4">
                <a:extLst>
                  <a:ext uri="{FF2B5EF4-FFF2-40B4-BE49-F238E27FC236}">
                    <a16:creationId xmlns:a16="http://schemas.microsoft.com/office/drawing/2014/main" id="{F0904BF6-2F67-7CC3-2658-1E3046D569EC}"/>
                  </a:ext>
                </a:extLst>
              </p:cNvPr>
              <p:cNvPicPr/>
              <p:nvPr/>
            </p:nvPicPr>
            <p:blipFill>
              <a:blip r:embed="rId503"/>
              <a:stretch>
                <a:fillRect/>
              </a:stretch>
            </p:blipFill>
            <p:spPr>
              <a:xfrm>
                <a:off x="9316999" y="3267177"/>
                <a:ext cx="36000" cy="36000"/>
              </a:xfrm>
              <a:prstGeom prst="rect">
                <a:avLst/>
              </a:prstGeom>
            </p:spPr>
          </p:pic>
        </mc:Fallback>
      </mc:AlternateContent>
    </p:spTree>
    <p:extLst>
      <p:ext uri="{BB962C8B-B14F-4D97-AF65-F5344CB8AC3E}">
        <p14:creationId xmlns:p14="http://schemas.microsoft.com/office/powerpoint/2010/main" val="270798131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9E2896D-00B6-4F6A-8A0B-1DADE14E7C73}"/>
              </a:ext>
            </a:extLst>
          </p:cNvPr>
          <p:cNvSpPr>
            <a:spLocks noGrp="1"/>
          </p:cNvSpPr>
          <p:nvPr>
            <p:ph type="sldNum" sz="quarter" idx="12"/>
          </p:nvPr>
        </p:nvSpPr>
        <p:spPr/>
        <p:txBody>
          <a:bodyPr/>
          <a:lstStyle/>
          <a:p>
            <a:fld id="{B6F15528-21DE-4FAA-801E-634DDDAF4B2B}" type="slidenum">
              <a:rPr lang="en-US" smtClean="0"/>
              <a:pPr/>
              <a:t>93</a:t>
            </a:fld>
            <a:endParaRPr lang="en-US"/>
          </a:p>
        </p:txBody>
      </p:sp>
      <p:grpSp>
        <p:nvGrpSpPr>
          <p:cNvPr id="17" name="Group 16">
            <a:extLst>
              <a:ext uri="{FF2B5EF4-FFF2-40B4-BE49-F238E27FC236}">
                <a16:creationId xmlns:a16="http://schemas.microsoft.com/office/drawing/2014/main" id="{142816CB-FC66-417C-AD28-65F6F5ED3090}"/>
              </a:ext>
            </a:extLst>
          </p:cNvPr>
          <p:cNvGrpSpPr/>
          <p:nvPr/>
        </p:nvGrpSpPr>
        <p:grpSpPr>
          <a:xfrm>
            <a:off x="4021772" y="696943"/>
            <a:ext cx="107640" cy="148680"/>
            <a:chOff x="2497772" y="696943"/>
            <a:chExt cx="107640" cy="148680"/>
          </a:xfrm>
        </p:grpSpPr>
        <mc:AlternateContent xmlns:mc="http://schemas.openxmlformats.org/markup-compatibility/2006" xmlns:p14="http://schemas.microsoft.com/office/powerpoint/2010/main">
          <mc:Choice Requires="p14">
            <p:contentPart p14:bwMode="auto" r:id="rId2">
              <p14:nvContentPartPr>
                <p14:cNvPr id="15" name="Ink 14">
                  <a:extLst>
                    <a:ext uri="{FF2B5EF4-FFF2-40B4-BE49-F238E27FC236}">
                      <a16:creationId xmlns:a16="http://schemas.microsoft.com/office/drawing/2014/main" id="{13EF916C-FACF-42D8-918E-B7C4042908C4}"/>
                    </a:ext>
                  </a:extLst>
                </p14:cNvPr>
                <p14:cNvContentPartPr/>
                <p14:nvPr/>
              </p14:nvContentPartPr>
              <p14:xfrm>
                <a:off x="2505692" y="696943"/>
                <a:ext cx="99720" cy="29880"/>
              </p14:xfrm>
            </p:contentPart>
          </mc:Choice>
          <mc:Fallback xmlns="">
            <p:pic>
              <p:nvPicPr>
                <p:cNvPr id="15" name="Ink 14">
                  <a:extLst>
                    <a:ext uri="{FF2B5EF4-FFF2-40B4-BE49-F238E27FC236}">
                      <a16:creationId xmlns:a16="http://schemas.microsoft.com/office/drawing/2014/main" id="{13EF916C-FACF-42D8-918E-B7C4042908C4}"/>
                    </a:ext>
                  </a:extLst>
                </p:cNvPr>
                <p:cNvPicPr/>
                <p:nvPr/>
              </p:nvPicPr>
              <p:blipFill>
                <a:blip r:embed="rId3"/>
                <a:stretch>
                  <a:fillRect/>
                </a:stretch>
              </p:blipFill>
              <p:spPr>
                <a:xfrm>
                  <a:off x="2496692" y="687943"/>
                  <a:ext cx="117360" cy="4752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6" name="Ink 15">
                  <a:extLst>
                    <a:ext uri="{FF2B5EF4-FFF2-40B4-BE49-F238E27FC236}">
                      <a16:creationId xmlns:a16="http://schemas.microsoft.com/office/drawing/2014/main" id="{09F0E33E-E52E-413E-927E-241CC9E18822}"/>
                    </a:ext>
                  </a:extLst>
                </p14:cNvPr>
                <p14:cNvContentPartPr/>
                <p14:nvPr/>
              </p14:nvContentPartPr>
              <p14:xfrm>
                <a:off x="2497772" y="810703"/>
                <a:ext cx="75600" cy="34920"/>
              </p14:xfrm>
            </p:contentPart>
          </mc:Choice>
          <mc:Fallback xmlns="">
            <p:pic>
              <p:nvPicPr>
                <p:cNvPr id="16" name="Ink 15">
                  <a:extLst>
                    <a:ext uri="{FF2B5EF4-FFF2-40B4-BE49-F238E27FC236}">
                      <a16:creationId xmlns:a16="http://schemas.microsoft.com/office/drawing/2014/main" id="{09F0E33E-E52E-413E-927E-241CC9E18822}"/>
                    </a:ext>
                  </a:extLst>
                </p:cNvPr>
                <p:cNvPicPr/>
                <p:nvPr/>
              </p:nvPicPr>
              <p:blipFill>
                <a:blip r:embed="rId5"/>
                <a:stretch>
                  <a:fillRect/>
                </a:stretch>
              </p:blipFill>
              <p:spPr>
                <a:xfrm>
                  <a:off x="2489132" y="801703"/>
                  <a:ext cx="93240" cy="52560"/>
                </a:xfrm>
                <a:prstGeom prst="rect">
                  <a:avLst/>
                </a:prstGeom>
              </p:spPr>
            </p:pic>
          </mc:Fallback>
        </mc:AlternateContent>
      </p:grpSp>
      <p:grpSp>
        <p:nvGrpSpPr>
          <p:cNvPr id="35" name="Group 34">
            <a:extLst>
              <a:ext uri="{FF2B5EF4-FFF2-40B4-BE49-F238E27FC236}">
                <a16:creationId xmlns:a16="http://schemas.microsoft.com/office/drawing/2014/main" id="{48F1C611-AC6A-444C-BEAC-0D196FA7BF9E}"/>
              </a:ext>
            </a:extLst>
          </p:cNvPr>
          <p:cNvGrpSpPr/>
          <p:nvPr/>
        </p:nvGrpSpPr>
        <p:grpSpPr>
          <a:xfrm>
            <a:off x="4309052" y="1282002"/>
            <a:ext cx="226800" cy="155520"/>
            <a:chOff x="2785052" y="1282002"/>
            <a:chExt cx="226800" cy="155520"/>
          </a:xfrm>
        </p:grpSpPr>
        <mc:AlternateContent xmlns:mc="http://schemas.openxmlformats.org/markup-compatibility/2006" xmlns:p14="http://schemas.microsoft.com/office/powerpoint/2010/main">
          <mc:Choice Requires="p14">
            <p:contentPart p14:bwMode="auto" r:id="rId6">
              <p14:nvContentPartPr>
                <p14:cNvPr id="33" name="Ink 32">
                  <a:extLst>
                    <a:ext uri="{FF2B5EF4-FFF2-40B4-BE49-F238E27FC236}">
                      <a16:creationId xmlns:a16="http://schemas.microsoft.com/office/drawing/2014/main" id="{2EECA51D-C877-4B21-9535-5FB2077A57AE}"/>
                    </a:ext>
                  </a:extLst>
                </p14:cNvPr>
                <p14:cNvContentPartPr/>
                <p14:nvPr/>
              </p14:nvContentPartPr>
              <p14:xfrm>
                <a:off x="2785052" y="1282002"/>
                <a:ext cx="120960" cy="33120"/>
              </p14:xfrm>
            </p:contentPart>
          </mc:Choice>
          <mc:Fallback xmlns="">
            <p:pic>
              <p:nvPicPr>
                <p:cNvPr id="33" name="Ink 32">
                  <a:extLst>
                    <a:ext uri="{FF2B5EF4-FFF2-40B4-BE49-F238E27FC236}">
                      <a16:creationId xmlns:a16="http://schemas.microsoft.com/office/drawing/2014/main" id="{2EECA51D-C877-4B21-9535-5FB2077A57AE}"/>
                    </a:ext>
                  </a:extLst>
                </p:cNvPr>
                <p:cNvPicPr/>
                <p:nvPr/>
              </p:nvPicPr>
              <p:blipFill>
                <a:blip r:embed="rId31"/>
                <a:stretch>
                  <a:fillRect/>
                </a:stretch>
              </p:blipFill>
              <p:spPr>
                <a:xfrm>
                  <a:off x="2776412" y="1273002"/>
                  <a:ext cx="138600" cy="5076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34" name="Ink 33">
                  <a:extLst>
                    <a:ext uri="{FF2B5EF4-FFF2-40B4-BE49-F238E27FC236}">
                      <a16:creationId xmlns:a16="http://schemas.microsoft.com/office/drawing/2014/main" id="{B0DDCB8F-5ABF-4811-BE62-5DAD3931CDDB}"/>
                    </a:ext>
                  </a:extLst>
                </p14:cNvPr>
                <p14:cNvContentPartPr/>
                <p14:nvPr/>
              </p14:nvContentPartPr>
              <p14:xfrm>
                <a:off x="2810252" y="1371282"/>
                <a:ext cx="201600" cy="66240"/>
              </p14:xfrm>
            </p:contentPart>
          </mc:Choice>
          <mc:Fallback xmlns="">
            <p:pic>
              <p:nvPicPr>
                <p:cNvPr id="34" name="Ink 33">
                  <a:extLst>
                    <a:ext uri="{FF2B5EF4-FFF2-40B4-BE49-F238E27FC236}">
                      <a16:creationId xmlns:a16="http://schemas.microsoft.com/office/drawing/2014/main" id="{B0DDCB8F-5ABF-4811-BE62-5DAD3931CDDB}"/>
                    </a:ext>
                  </a:extLst>
                </p:cNvPr>
                <p:cNvPicPr/>
                <p:nvPr/>
              </p:nvPicPr>
              <p:blipFill>
                <a:blip r:embed="rId33"/>
                <a:stretch>
                  <a:fillRect/>
                </a:stretch>
              </p:blipFill>
              <p:spPr>
                <a:xfrm>
                  <a:off x="2801252" y="1362282"/>
                  <a:ext cx="219240" cy="838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34">
            <p14:nvContentPartPr>
              <p14:cNvPr id="44" name="Ink 43">
                <a:extLst>
                  <a:ext uri="{FF2B5EF4-FFF2-40B4-BE49-F238E27FC236}">
                    <a16:creationId xmlns:a16="http://schemas.microsoft.com/office/drawing/2014/main" id="{091F3D12-A768-4E6D-A8E6-F56CBFD9960A}"/>
                  </a:ext>
                </a:extLst>
              </p14:cNvPr>
              <p14:cNvContentPartPr/>
              <p14:nvPr/>
            </p14:nvContentPartPr>
            <p14:xfrm>
              <a:off x="5837612" y="1018122"/>
              <a:ext cx="5760" cy="9720"/>
            </p14:xfrm>
          </p:contentPart>
        </mc:Choice>
        <mc:Fallback>
          <p:pic>
            <p:nvPicPr>
              <p:cNvPr id="44" name="Ink 43">
                <a:extLst>
                  <a:ext uri="{FF2B5EF4-FFF2-40B4-BE49-F238E27FC236}">
                    <a16:creationId xmlns:a16="http://schemas.microsoft.com/office/drawing/2014/main" id="{091F3D12-A768-4E6D-A8E6-F56CBFD9960A}"/>
                  </a:ext>
                </a:extLst>
              </p:cNvPr>
              <p:cNvPicPr/>
              <p:nvPr/>
            </p:nvPicPr>
            <p:blipFill>
              <a:blip r:embed="rId35"/>
              <a:stretch>
                <a:fillRect/>
              </a:stretch>
            </p:blipFill>
            <p:spPr>
              <a:xfrm>
                <a:off x="5828612" y="1009443"/>
                <a:ext cx="23400" cy="2673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204" name="Ink 203">
                <a:extLst>
                  <a:ext uri="{FF2B5EF4-FFF2-40B4-BE49-F238E27FC236}">
                    <a16:creationId xmlns:a16="http://schemas.microsoft.com/office/drawing/2014/main" id="{DA9CA4EC-F324-4FAE-BF22-45F795C63DF3}"/>
                  </a:ext>
                </a:extLst>
              </p14:cNvPr>
              <p14:cNvContentPartPr/>
              <p14:nvPr/>
            </p14:nvContentPartPr>
            <p14:xfrm>
              <a:off x="1856732" y="4672783"/>
              <a:ext cx="6480" cy="2520"/>
            </p14:xfrm>
          </p:contentPart>
        </mc:Choice>
        <mc:Fallback>
          <p:pic>
            <p:nvPicPr>
              <p:cNvPr id="204" name="Ink 203">
                <a:extLst>
                  <a:ext uri="{FF2B5EF4-FFF2-40B4-BE49-F238E27FC236}">
                    <a16:creationId xmlns:a16="http://schemas.microsoft.com/office/drawing/2014/main" id="{DA9CA4EC-F324-4FAE-BF22-45F795C63DF3}"/>
                  </a:ext>
                </a:extLst>
              </p:cNvPr>
              <p:cNvPicPr/>
              <p:nvPr/>
            </p:nvPicPr>
            <p:blipFill>
              <a:blip r:embed="rId37"/>
              <a:stretch>
                <a:fillRect/>
              </a:stretch>
            </p:blipFill>
            <p:spPr>
              <a:xfrm>
                <a:off x="1847732" y="4663783"/>
                <a:ext cx="24120" cy="20160"/>
              </a:xfrm>
              <a:prstGeom prst="rect">
                <a:avLst/>
              </a:prstGeom>
            </p:spPr>
          </p:pic>
        </mc:Fallback>
      </mc:AlternateContent>
      <p:grpSp>
        <p:nvGrpSpPr>
          <p:cNvPr id="283" name="Group 282">
            <a:extLst>
              <a:ext uri="{FF2B5EF4-FFF2-40B4-BE49-F238E27FC236}">
                <a16:creationId xmlns:a16="http://schemas.microsoft.com/office/drawing/2014/main" id="{E4E700AC-C318-406E-8B72-7923D16663B2}"/>
              </a:ext>
            </a:extLst>
          </p:cNvPr>
          <p:cNvGrpSpPr/>
          <p:nvPr/>
        </p:nvGrpSpPr>
        <p:grpSpPr>
          <a:xfrm>
            <a:off x="7763252" y="4602583"/>
            <a:ext cx="935640" cy="430560"/>
            <a:chOff x="6239252" y="4602583"/>
            <a:chExt cx="935640" cy="430560"/>
          </a:xfrm>
        </p:grpSpPr>
        <mc:AlternateContent xmlns:mc="http://schemas.openxmlformats.org/markup-compatibility/2006" xmlns:p14="http://schemas.microsoft.com/office/powerpoint/2010/main">
          <mc:Choice Requires="p14">
            <p:contentPart p14:bwMode="auto" r:id="rId38">
              <p14:nvContentPartPr>
                <p14:cNvPr id="264" name="Ink 263">
                  <a:extLst>
                    <a:ext uri="{FF2B5EF4-FFF2-40B4-BE49-F238E27FC236}">
                      <a16:creationId xmlns:a16="http://schemas.microsoft.com/office/drawing/2014/main" id="{F09AE67E-419A-421A-8288-569212CA941F}"/>
                    </a:ext>
                  </a:extLst>
                </p14:cNvPr>
                <p14:cNvContentPartPr/>
                <p14:nvPr/>
              </p14:nvContentPartPr>
              <p14:xfrm>
                <a:off x="7164452" y="5020183"/>
                <a:ext cx="10440" cy="12960"/>
              </p14:xfrm>
            </p:contentPart>
          </mc:Choice>
          <mc:Fallback xmlns="">
            <p:pic>
              <p:nvPicPr>
                <p:cNvPr id="264" name="Ink 263">
                  <a:extLst>
                    <a:ext uri="{FF2B5EF4-FFF2-40B4-BE49-F238E27FC236}">
                      <a16:creationId xmlns:a16="http://schemas.microsoft.com/office/drawing/2014/main" id="{F09AE67E-419A-421A-8288-569212CA941F}"/>
                    </a:ext>
                  </a:extLst>
                </p:cNvPr>
                <p:cNvPicPr/>
                <p:nvPr/>
              </p:nvPicPr>
              <p:blipFill>
                <a:blip r:embed="rId417"/>
                <a:stretch>
                  <a:fillRect/>
                </a:stretch>
              </p:blipFill>
              <p:spPr>
                <a:xfrm>
                  <a:off x="7155452" y="5011543"/>
                  <a:ext cx="28080" cy="30600"/>
                </a:xfrm>
                <a:prstGeom prst="rect">
                  <a:avLst/>
                </a:prstGeom>
              </p:spPr>
            </p:pic>
          </mc:Fallback>
        </mc:AlternateContent>
        <mc:AlternateContent xmlns:mc="http://schemas.openxmlformats.org/markup-compatibility/2006" xmlns:p14="http://schemas.microsoft.com/office/powerpoint/2010/main">
          <mc:Choice Requires="p14">
            <p:contentPart p14:bwMode="auto" r:id="rId418">
              <p14:nvContentPartPr>
                <p14:cNvPr id="266" name="Ink 265">
                  <a:extLst>
                    <a:ext uri="{FF2B5EF4-FFF2-40B4-BE49-F238E27FC236}">
                      <a16:creationId xmlns:a16="http://schemas.microsoft.com/office/drawing/2014/main" id="{5B7B3927-4EFE-4987-B0E9-DC3B29A5083C}"/>
                    </a:ext>
                  </a:extLst>
                </p14:cNvPr>
                <p14:cNvContentPartPr/>
                <p14:nvPr/>
              </p14:nvContentPartPr>
              <p14:xfrm>
                <a:off x="6239252" y="4602583"/>
                <a:ext cx="360" cy="360"/>
              </p14:xfrm>
            </p:contentPart>
          </mc:Choice>
          <mc:Fallback xmlns="">
            <p:pic>
              <p:nvPicPr>
                <p:cNvPr id="266" name="Ink 265">
                  <a:extLst>
                    <a:ext uri="{FF2B5EF4-FFF2-40B4-BE49-F238E27FC236}">
                      <a16:creationId xmlns:a16="http://schemas.microsoft.com/office/drawing/2014/main" id="{5B7B3927-4EFE-4987-B0E9-DC3B29A5083C}"/>
                    </a:ext>
                  </a:extLst>
                </p:cNvPr>
                <p:cNvPicPr/>
                <p:nvPr/>
              </p:nvPicPr>
              <p:blipFill>
                <a:blip r:embed="rId155"/>
                <a:stretch>
                  <a:fillRect/>
                </a:stretch>
              </p:blipFill>
              <p:spPr>
                <a:xfrm>
                  <a:off x="6230612" y="4593943"/>
                  <a:ext cx="18000" cy="18000"/>
                </a:xfrm>
                <a:prstGeom prst="rect">
                  <a:avLst/>
                </a:prstGeom>
              </p:spPr>
            </p:pic>
          </mc:Fallback>
        </mc:AlternateContent>
      </p:grpSp>
      <p:grpSp>
        <p:nvGrpSpPr>
          <p:cNvPr id="107" name="Group 106">
            <a:extLst>
              <a:ext uri="{FF2B5EF4-FFF2-40B4-BE49-F238E27FC236}">
                <a16:creationId xmlns:a16="http://schemas.microsoft.com/office/drawing/2014/main" id="{32B13DA6-2D6C-4E9E-9CC5-A93BE0E987E3}"/>
              </a:ext>
            </a:extLst>
          </p:cNvPr>
          <p:cNvGrpSpPr/>
          <p:nvPr/>
        </p:nvGrpSpPr>
        <p:grpSpPr>
          <a:xfrm>
            <a:off x="1794886" y="104123"/>
            <a:ext cx="1452960" cy="394560"/>
            <a:chOff x="270886" y="104123"/>
            <a:chExt cx="1452960" cy="394560"/>
          </a:xfrm>
        </p:grpSpPr>
        <mc:AlternateContent xmlns:mc="http://schemas.openxmlformats.org/markup-compatibility/2006" xmlns:p14="http://schemas.microsoft.com/office/powerpoint/2010/main">
          <mc:Choice Requires="p14">
            <p:contentPart p14:bwMode="auto" r:id="rId419">
              <p14:nvContentPartPr>
                <p14:cNvPr id="41" name="Ink 40">
                  <a:extLst>
                    <a:ext uri="{FF2B5EF4-FFF2-40B4-BE49-F238E27FC236}">
                      <a16:creationId xmlns:a16="http://schemas.microsoft.com/office/drawing/2014/main" id="{E6C1E1D7-862A-474D-969F-99A45F44833B}"/>
                    </a:ext>
                  </a:extLst>
                </p14:cNvPr>
                <p14:cNvContentPartPr/>
                <p14:nvPr/>
              </p14:nvContentPartPr>
              <p14:xfrm>
                <a:off x="272686" y="135803"/>
                <a:ext cx="55440" cy="362880"/>
              </p14:xfrm>
            </p:contentPart>
          </mc:Choice>
          <mc:Fallback xmlns="">
            <p:pic>
              <p:nvPicPr>
                <p:cNvPr id="41" name="Ink 40">
                  <a:extLst>
                    <a:ext uri="{FF2B5EF4-FFF2-40B4-BE49-F238E27FC236}">
                      <a16:creationId xmlns:a16="http://schemas.microsoft.com/office/drawing/2014/main" id="{E6C1E1D7-862A-474D-969F-99A45F44833B}"/>
                    </a:ext>
                  </a:extLst>
                </p:cNvPr>
                <p:cNvPicPr/>
                <p:nvPr/>
              </p:nvPicPr>
              <p:blipFill>
                <a:blip r:embed="rId420"/>
                <a:stretch>
                  <a:fillRect/>
                </a:stretch>
              </p:blipFill>
              <p:spPr>
                <a:xfrm>
                  <a:off x="254686" y="118163"/>
                  <a:ext cx="91080" cy="398520"/>
                </a:xfrm>
                <a:prstGeom prst="rect">
                  <a:avLst/>
                </a:prstGeom>
              </p:spPr>
            </p:pic>
          </mc:Fallback>
        </mc:AlternateContent>
        <mc:AlternateContent xmlns:mc="http://schemas.openxmlformats.org/markup-compatibility/2006" xmlns:p14="http://schemas.microsoft.com/office/powerpoint/2010/main">
          <mc:Choice Requires="p14">
            <p:contentPart p14:bwMode="auto" r:id="rId421">
              <p14:nvContentPartPr>
                <p14:cNvPr id="54" name="Ink 53">
                  <a:extLst>
                    <a:ext uri="{FF2B5EF4-FFF2-40B4-BE49-F238E27FC236}">
                      <a16:creationId xmlns:a16="http://schemas.microsoft.com/office/drawing/2014/main" id="{2B209AAE-8769-49AB-BA77-EDA23DCF7A9D}"/>
                    </a:ext>
                  </a:extLst>
                </p14:cNvPr>
                <p14:cNvContentPartPr/>
                <p14:nvPr/>
              </p14:nvContentPartPr>
              <p14:xfrm>
                <a:off x="270886" y="136163"/>
                <a:ext cx="218160" cy="169560"/>
              </p14:xfrm>
            </p:contentPart>
          </mc:Choice>
          <mc:Fallback xmlns="">
            <p:pic>
              <p:nvPicPr>
                <p:cNvPr id="54" name="Ink 53">
                  <a:extLst>
                    <a:ext uri="{FF2B5EF4-FFF2-40B4-BE49-F238E27FC236}">
                      <a16:creationId xmlns:a16="http://schemas.microsoft.com/office/drawing/2014/main" id="{2B209AAE-8769-49AB-BA77-EDA23DCF7A9D}"/>
                    </a:ext>
                  </a:extLst>
                </p:cNvPr>
                <p:cNvPicPr/>
                <p:nvPr/>
              </p:nvPicPr>
              <p:blipFill>
                <a:blip r:embed="rId422"/>
                <a:stretch>
                  <a:fillRect/>
                </a:stretch>
              </p:blipFill>
              <p:spPr>
                <a:xfrm>
                  <a:off x="253246" y="118163"/>
                  <a:ext cx="253800" cy="205200"/>
                </a:xfrm>
                <a:prstGeom prst="rect">
                  <a:avLst/>
                </a:prstGeom>
              </p:spPr>
            </p:pic>
          </mc:Fallback>
        </mc:AlternateContent>
        <mc:AlternateContent xmlns:mc="http://schemas.openxmlformats.org/markup-compatibility/2006" xmlns:p14="http://schemas.microsoft.com/office/powerpoint/2010/main">
          <mc:Choice Requires="p14">
            <p:contentPart p14:bwMode="auto" r:id="rId423">
              <p14:nvContentPartPr>
                <p14:cNvPr id="68" name="Ink 67">
                  <a:extLst>
                    <a:ext uri="{FF2B5EF4-FFF2-40B4-BE49-F238E27FC236}">
                      <a16:creationId xmlns:a16="http://schemas.microsoft.com/office/drawing/2014/main" id="{D59FF113-3B6D-4726-9B23-9D13C9354EE9}"/>
                    </a:ext>
                  </a:extLst>
                </p14:cNvPr>
                <p14:cNvContentPartPr/>
                <p14:nvPr/>
              </p14:nvContentPartPr>
              <p14:xfrm>
                <a:off x="467446" y="230483"/>
                <a:ext cx="181440" cy="175320"/>
              </p14:xfrm>
            </p:contentPart>
          </mc:Choice>
          <mc:Fallback xmlns="">
            <p:pic>
              <p:nvPicPr>
                <p:cNvPr id="68" name="Ink 67">
                  <a:extLst>
                    <a:ext uri="{FF2B5EF4-FFF2-40B4-BE49-F238E27FC236}">
                      <a16:creationId xmlns:a16="http://schemas.microsoft.com/office/drawing/2014/main" id="{D59FF113-3B6D-4726-9B23-9D13C9354EE9}"/>
                    </a:ext>
                  </a:extLst>
                </p:cNvPr>
                <p:cNvPicPr/>
                <p:nvPr/>
              </p:nvPicPr>
              <p:blipFill>
                <a:blip r:embed="rId424"/>
                <a:stretch>
                  <a:fillRect/>
                </a:stretch>
              </p:blipFill>
              <p:spPr>
                <a:xfrm>
                  <a:off x="449806" y="212843"/>
                  <a:ext cx="217080" cy="210960"/>
                </a:xfrm>
                <a:prstGeom prst="rect">
                  <a:avLst/>
                </a:prstGeom>
              </p:spPr>
            </p:pic>
          </mc:Fallback>
        </mc:AlternateContent>
        <mc:AlternateContent xmlns:mc="http://schemas.openxmlformats.org/markup-compatibility/2006" xmlns:p14="http://schemas.microsoft.com/office/powerpoint/2010/main">
          <mc:Choice Requires="p14">
            <p:contentPart p14:bwMode="auto" r:id="rId425">
              <p14:nvContentPartPr>
                <p14:cNvPr id="82" name="Ink 81">
                  <a:extLst>
                    <a:ext uri="{FF2B5EF4-FFF2-40B4-BE49-F238E27FC236}">
                      <a16:creationId xmlns:a16="http://schemas.microsoft.com/office/drawing/2014/main" id="{3B94A3AC-6637-43AC-A533-BF4F109D4EB3}"/>
                    </a:ext>
                  </a:extLst>
                </p14:cNvPr>
                <p14:cNvContentPartPr/>
                <p14:nvPr/>
              </p14:nvContentPartPr>
              <p14:xfrm>
                <a:off x="717646" y="246323"/>
                <a:ext cx="100800" cy="129600"/>
              </p14:xfrm>
            </p:contentPart>
          </mc:Choice>
          <mc:Fallback xmlns="">
            <p:pic>
              <p:nvPicPr>
                <p:cNvPr id="82" name="Ink 81">
                  <a:extLst>
                    <a:ext uri="{FF2B5EF4-FFF2-40B4-BE49-F238E27FC236}">
                      <a16:creationId xmlns:a16="http://schemas.microsoft.com/office/drawing/2014/main" id="{3B94A3AC-6637-43AC-A533-BF4F109D4EB3}"/>
                    </a:ext>
                  </a:extLst>
                </p:cNvPr>
                <p:cNvPicPr/>
                <p:nvPr/>
              </p:nvPicPr>
              <p:blipFill>
                <a:blip r:embed="rId426"/>
                <a:stretch>
                  <a:fillRect/>
                </a:stretch>
              </p:blipFill>
              <p:spPr>
                <a:xfrm>
                  <a:off x="700006" y="228323"/>
                  <a:ext cx="136440" cy="165240"/>
                </a:xfrm>
                <a:prstGeom prst="rect">
                  <a:avLst/>
                </a:prstGeom>
              </p:spPr>
            </p:pic>
          </mc:Fallback>
        </mc:AlternateContent>
        <mc:AlternateContent xmlns:mc="http://schemas.openxmlformats.org/markup-compatibility/2006" xmlns:p14="http://schemas.microsoft.com/office/powerpoint/2010/main">
          <mc:Choice Requires="p14">
            <p:contentPart p14:bwMode="auto" r:id="rId427">
              <p14:nvContentPartPr>
                <p14:cNvPr id="83" name="Ink 82">
                  <a:extLst>
                    <a:ext uri="{FF2B5EF4-FFF2-40B4-BE49-F238E27FC236}">
                      <a16:creationId xmlns:a16="http://schemas.microsoft.com/office/drawing/2014/main" id="{88E8CC24-FB0F-4643-8DC4-96354C230624}"/>
                    </a:ext>
                  </a:extLst>
                </p14:cNvPr>
                <p14:cNvContentPartPr/>
                <p14:nvPr/>
              </p14:nvContentPartPr>
              <p14:xfrm>
                <a:off x="840046" y="105923"/>
                <a:ext cx="150120" cy="273600"/>
              </p14:xfrm>
            </p:contentPart>
          </mc:Choice>
          <mc:Fallback xmlns="">
            <p:pic>
              <p:nvPicPr>
                <p:cNvPr id="83" name="Ink 82">
                  <a:extLst>
                    <a:ext uri="{FF2B5EF4-FFF2-40B4-BE49-F238E27FC236}">
                      <a16:creationId xmlns:a16="http://schemas.microsoft.com/office/drawing/2014/main" id="{88E8CC24-FB0F-4643-8DC4-96354C230624}"/>
                    </a:ext>
                  </a:extLst>
                </p:cNvPr>
                <p:cNvPicPr/>
                <p:nvPr/>
              </p:nvPicPr>
              <p:blipFill>
                <a:blip r:embed="rId428"/>
                <a:stretch>
                  <a:fillRect/>
                </a:stretch>
              </p:blipFill>
              <p:spPr>
                <a:xfrm>
                  <a:off x="822406" y="88283"/>
                  <a:ext cx="185760" cy="309240"/>
                </a:xfrm>
                <a:prstGeom prst="rect">
                  <a:avLst/>
                </a:prstGeom>
              </p:spPr>
            </p:pic>
          </mc:Fallback>
        </mc:AlternateContent>
        <mc:AlternateContent xmlns:mc="http://schemas.openxmlformats.org/markup-compatibility/2006" xmlns:p14="http://schemas.microsoft.com/office/powerpoint/2010/main">
          <mc:Choice Requires="p14">
            <p:contentPart p14:bwMode="auto" r:id="rId429">
              <p14:nvContentPartPr>
                <p14:cNvPr id="89" name="Ink 88">
                  <a:extLst>
                    <a:ext uri="{FF2B5EF4-FFF2-40B4-BE49-F238E27FC236}">
                      <a16:creationId xmlns:a16="http://schemas.microsoft.com/office/drawing/2014/main" id="{874E5B7D-0C92-4758-BE14-AAED42FD88EF}"/>
                    </a:ext>
                  </a:extLst>
                </p14:cNvPr>
                <p14:cNvContentPartPr/>
                <p14:nvPr/>
              </p14:nvContentPartPr>
              <p14:xfrm>
                <a:off x="1009966" y="104123"/>
                <a:ext cx="513000" cy="253440"/>
              </p14:xfrm>
            </p:contentPart>
          </mc:Choice>
          <mc:Fallback xmlns="">
            <p:pic>
              <p:nvPicPr>
                <p:cNvPr id="89" name="Ink 88">
                  <a:extLst>
                    <a:ext uri="{FF2B5EF4-FFF2-40B4-BE49-F238E27FC236}">
                      <a16:creationId xmlns:a16="http://schemas.microsoft.com/office/drawing/2014/main" id="{874E5B7D-0C92-4758-BE14-AAED42FD88EF}"/>
                    </a:ext>
                  </a:extLst>
                </p:cNvPr>
                <p:cNvPicPr/>
                <p:nvPr/>
              </p:nvPicPr>
              <p:blipFill>
                <a:blip r:embed="rId430"/>
                <a:stretch>
                  <a:fillRect/>
                </a:stretch>
              </p:blipFill>
              <p:spPr>
                <a:xfrm>
                  <a:off x="991966" y="86123"/>
                  <a:ext cx="548640" cy="289080"/>
                </a:xfrm>
                <a:prstGeom prst="rect">
                  <a:avLst/>
                </a:prstGeom>
              </p:spPr>
            </p:pic>
          </mc:Fallback>
        </mc:AlternateContent>
        <mc:AlternateContent xmlns:mc="http://schemas.openxmlformats.org/markup-compatibility/2006" xmlns:p14="http://schemas.microsoft.com/office/powerpoint/2010/main">
          <mc:Choice Requires="p14">
            <p:contentPart p14:bwMode="auto" r:id="rId431">
              <p14:nvContentPartPr>
                <p14:cNvPr id="92" name="Ink 91">
                  <a:extLst>
                    <a:ext uri="{FF2B5EF4-FFF2-40B4-BE49-F238E27FC236}">
                      <a16:creationId xmlns:a16="http://schemas.microsoft.com/office/drawing/2014/main" id="{A387074C-E853-4468-8949-ACA900110D4F}"/>
                    </a:ext>
                  </a:extLst>
                </p14:cNvPr>
                <p14:cNvContentPartPr/>
                <p14:nvPr/>
              </p14:nvContentPartPr>
              <p14:xfrm>
                <a:off x="1714846" y="122123"/>
                <a:ext cx="9000" cy="25200"/>
              </p14:xfrm>
            </p:contentPart>
          </mc:Choice>
          <mc:Fallback xmlns="">
            <p:pic>
              <p:nvPicPr>
                <p:cNvPr id="92" name="Ink 91">
                  <a:extLst>
                    <a:ext uri="{FF2B5EF4-FFF2-40B4-BE49-F238E27FC236}">
                      <a16:creationId xmlns:a16="http://schemas.microsoft.com/office/drawing/2014/main" id="{A387074C-E853-4468-8949-ACA900110D4F}"/>
                    </a:ext>
                  </a:extLst>
                </p:cNvPr>
                <p:cNvPicPr/>
                <p:nvPr/>
              </p:nvPicPr>
              <p:blipFill>
                <a:blip r:embed="rId432"/>
                <a:stretch>
                  <a:fillRect/>
                </a:stretch>
              </p:blipFill>
              <p:spPr>
                <a:xfrm>
                  <a:off x="1696846" y="104483"/>
                  <a:ext cx="44640" cy="60840"/>
                </a:xfrm>
                <a:prstGeom prst="rect">
                  <a:avLst/>
                </a:prstGeom>
              </p:spPr>
            </p:pic>
          </mc:Fallback>
        </mc:AlternateContent>
        <mc:AlternateContent xmlns:mc="http://schemas.openxmlformats.org/markup-compatibility/2006" xmlns:p14="http://schemas.microsoft.com/office/powerpoint/2010/main">
          <mc:Choice Requires="p14">
            <p:contentPart p14:bwMode="auto" r:id="rId433">
              <p14:nvContentPartPr>
                <p14:cNvPr id="104" name="Ink 103">
                  <a:extLst>
                    <a:ext uri="{FF2B5EF4-FFF2-40B4-BE49-F238E27FC236}">
                      <a16:creationId xmlns:a16="http://schemas.microsoft.com/office/drawing/2014/main" id="{21A4A440-3B29-4D3F-BA79-D44515620AAD}"/>
                    </a:ext>
                  </a:extLst>
                </p14:cNvPr>
                <p14:cNvContentPartPr/>
                <p14:nvPr/>
              </p14:nvContentPartPr>
              <p14:xfrm>
                <a:off x="1691446" y="281603"/>
                <a:ext cx="6840" cy="9720"/>
              </p14:xfrm>
            </p:contentPart>
          </mc:Choice>
          <mc:Fallback xmlns="">
            <p:pic>
              <p:nvPicPr>
                <p:cNvPr id="104" name="Ink 103">
                  <a:extLst>
                    <a:ext uri="{FF2B5EF4-FFF2-40B4-BE49-F238E27FC236}">
                      <a16:creationId xmlns:a16="http://schemas.microsoft.com/office/drawing/2014/main" id="{21A4A440-3B29-4D3F-BA79-D44515620AAD}"/>
                    </a:ext>
                  </a:extLst>
                </p:cNvPr>
                <p:cNvPicPr/>
                <p:nvPr/>
              </p:nvPicPr>
              <p:blipFill>
                <a:blip r:embed="rId434"/>
                <a:stretch>
                  <a:fillRect/>
                </a:stretch>
              </p:blipFill>
              <p:spPr>
                <a:xfrm>
                  <a:off x="1673446" y="263603"/>
                  <a:ext cx="42480" cy="45360"/>
                </a:xfrm>
                <a:prstGeom prst="rect">
                  <a:avLst/>
                </a:prstGeom>
              </p:spPr>
            </p:pic>
          </mc:Fallback>
        </mc:AlternateContent>
      </p:grpSp>
      <p:grpSp>
        <p:nvGrpSpPr>
          <p:cNvPr id="154" name="Group 153">
            <a:extLst>
              <a:ext uri="{FF2B5EF4-FFF2-40B4-BE49-F238E27FC236}">
                <a16:creationId xmlns:a16="http://schemas.microsoft.com/office/drawing/2014/main" id="{84FDAED0-2DC3-4F28-A500-7AE3C80B0950}"/>
              </a:ext>
            </a:extLst>
          </p:cNvPr>
          <p:cNvGrpSpPr/>
          <p:nvPr/>
        </p:nvGrpSpPr>
        <p:grpSpPr>
          <a:xfrm>
            <a:off x="1913686" y="782003"/>
            <a:ext cx="159480" cy="37800"/>
            <a:chOff x="389686" y="782003"/>
            <a:chExt cx="159480" cy="37800"/>
          </a:xfrm>
        </p:grpSpPr>
        <mc:AlternateContent xmlns:mc="http://schemas.openxmlformats.org/markup-compatibility/2006" xmlns:p14="http://schemas.microsoft.com/office/powerpoint/2010/main">
          <mc:Choice Requires="p14">
            <p:contentPart p14:bwMode="auto" r:id="rId435">
              <p14:nvContentPartPr>
                <p14:cNvPr id="138" name="Ink 137">
                  <a:extLst>
                    <a:ext uri="{FF2B5EF4-FFF2-40B4-BE49-F238E27FC236}">
                      <a16:creationId xmlns:a16="http://schemas.microsoft.com/office/drawing/2014/main" id="{2C72312B-1A43-4BCF-B585-9D9BBBB746D2}"/>
                    </a:ext>
                  </a:extLst>
                </p14:cNvPr>
                <p14:cNvContentPartPr/>
                <p14:nvPr/>
              </p14:nvContentPartPr>
              <p14:xfrm>
                <a:off x="389686" y="802883"/>
                <a:ext cx="16560" cy="16920"/>
              </p14:xfrm>
            </p:contentPart>
          </mc:Choice>
          <mc:Fallback xmlns="">
            <p:pic>
              <p:nvPicPr>
                <p:cNvPr id="138" name="Ink 137">
                  <a:extLst>
                    <a:ext uri="{FF2B5EF4-FFF2-40B4-BE49-F238E27FC236}">
                      <a16:creationId xmlns:a16="http://schemas.microsoft.com/office/drawing/2014/main" id="{2C72312B-1A43-4BCF-B585-9D9BBBB746D2}"/>
                    </a:ext>
                  </a:extLst>
                </p:cNvPr>
                <p:cNvPicPr/>
                <p:nvPr/>
              </p:nvPicPr>
              <p:blipFill>
                <a:blip r:embed="rId436"/>
                <a:stretch>
                  <a:fillRect/>
                </a:stretch>
              </p:blipFill>
              <p:spPr>
                <a:xfrm>
                  <a:off x="371686" y="785243"/>
                  <a:ext cx="52200" cy="52560"/>
                </a:xfrm>
                <a:prstGeom prst="rect">
                  <a:avLst/>
                </a:prstGeom>
              </p:spPr>
            </p:pic>
          </mc:Fallback>
        </mc:AlternateContent>
        <mc:AlternateContent xmlns:mc="http://schemas.openxmlformats.org/markup-compatibility/2006" xmlns:p14="http://schemas.microsoft.com/office/powerpoint/2010/main">
          <mc:Choice Requires="p14">
            <p:contentPart p14:bwMode="auto" r:id="rId437">
              <p14:nvContentPartPr>
                <p14:cNvPr id="146" name="Ink 145">
                  <a:extLst>
                    <a:ext uri="{FF2B5EF4-FFF2-40B4-BE49-F238E27FC236}">
                      <a16:creationId xmlns:a16="http://schemas.microsoft.com/office/drawing/2014/main" id="{ACEA90C7-BF30-4986-B173-2C7F39BC5D24}"/>
                    </a:ext>
                  </a:extLst>
                </p14:cNvPr>
                <p14:cNvContentPartPr/>
                <p14:nvPr/>
              </p14:nvContentPartPr>
              <p14:xfrm>
                <a:off x="544486" y="782003"/>
                <a:ext cx="4680" cy="25920"/>
              </p14:xfrm>
            </p:contentPart>
          </mc:Choice>
          <mc:Fallback xmlns="">
            <p:pic>
              <p:nvPicPr>
                <p:cNvPr id="146" name="Ink 145">
                  <a:extLst>
                    <a:ext uri="{FF2B5EF4-FFF2-40B4-BE49-F238E27FC236}">
                      <a16:creationId xmlns:a16="http://schemas.microsoft.com/office/drawing/2014/main" id="{ACEA90C7-BF30-4986-B173-2C7F39BC5D24}"/>
                    </a:ext>
                  </a:extLst>
                </p:cNvPr>
                <p:cNvPicPr/>
                <p:nvPr/>
              </p:nvPicPr>
              <p:blipFill>
                <a:blip r:embed="rId438"/>
                <a:stretch>
                  <a:fillRect/>
                </a:stretch>
              </p:blipFill>
              <p:spPr>
                <a:xfrm>
                  <a:off x="526846" y="764003"/>
                  <a:ext cx="40320" cy="615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439">
            <p14:nvContentPartPr>
              <p14:cNvPr id="153" name="Ink 152">
                <a:extLst>
                  <a:ext uri="{FF2B5EF4-FFF2-40B4-BE49-F238E27FC236}">
                    <a16:creationId xmlns:a16="http://schemas.microsoft.com/office/drawing/2014/main" id="{1548C40C-6520-464D-AD2A-87EB6B667CCD}"/>
                  </a:ext>
                </a:extLst>
              </p14:cNvPr>
              <p14:cNvContentPartPr/>
              <p14:nvPr/>
            </p14:nvContentPartPr>
            <p14:xfrm>
              <a:off x="2000086" y="993323"/>
              <a:ext cx="3600" cy="33480"/>
            </p14:xfrm>
          </p:contentPart>
        </mc:Choice>
        <mc:Fallback>
          <p:pic>
            <p:nvPicPr>
              <p:cNvPr id="153" name="Ink 152">
                <a:extLst>
                  <a:ext uri="{FF2B5EF4-FFF2-40B4-BE49-F238E27FC236}">
                    <a16:creationId xmlns:a16="http://schemas.microsoft.com/office/drawing/2014/main" id="{1548C40C-6520-464D-AD2A-87EB6B667CCD}"/>
                  </a:ext>
                </a:extLst>
              </p:cNvPr>
              <p:cNvPicPr/>
              <p:nvPr/>
            </p:nvPicPr>
            <p:blipFill>
              <a:blip r:embed="rId440"/>
              <a:stretch>
                <a:fillRect/>
              </a:stretch>
            </p:blipFill>
            <p:spPr>
              <a:xfrm>
                <a:off x="1982086" y="975323"/>
                <a:ext cx="39240" cy="69120"/>
              </a:xfrm>
              <a:prstGeom prst="rect">
                <a:avLst/>
              </a:prstGeom>
            </p:spPr>
          </p:pic>
        </mc:Fallback>
      </mc:AlternateContent>
      <p:grpSp>
        <p:nvGrpSpPr>
          <p:cNvPr id="234" name="Group 233">
            <a:extLst>
              <a:ext uri="{FF2B5EF4-FFF2-40B4-BE49-F238E27FC236}">
                <a16:creationId xmlns:a16="http://schemas.microsoft.com/office/drawing/2014/main" id="{F9001F5B-B5DF-44B9-A137-D6D33E67BA72}"/>
              </a:ext>
            </a:extLst>
          </p:cNvPr>
          <p:cNvGrpSpPr/>
          <p:nvPr/>
        </p:nvGrpSpPr>
        <p:grpSpPr>
          <a:xfrm>
            <a:off x="2569606" y="531443"/>
            <a:ext cx="1787040" cy="627480"/>
            <a:chOff x="1045606" y="531443"/>
            <a:chExt cx="1787040" cy="627480"/>
          </a:xfrm>
        </p:grpSpPr>
        <mc:AlternateContent xmlns:mc="http://schemas.openxmlformats.org/markup-compatibility/2006" xmlns:p14="http://schemas.microsoft.com/office/powerpoint/2010/main">
          <mc:Choice Requires="p14">
            <p:contentPart p14:bwMode="auto" r:id="rId441">
              <p14:nvContentPartPr>
                <p14:cNvPr id="115" name="Ink 114">
                  <a:extLst>
                    <a:ext uri="{FF2B5EF4-FFF2-40B4-BE49-F238E27FC236}">
                      <a16:creationId xmlns:a16="http://schemas.microsoft.com/office/drawing/2014/main" id="{55726E34-FA65-4000-84F1-D76CD396B4E8}"/>
                    </a:ext>
                  </a:extLst>
                </p14:cNvPr>
                <p14:cNvContentPartPr/>
                <p14:nvPr/>
              </p14:nvContentPartPr>
              <p14:xfrm>
                <a:off x="1141366" y="700283"/>
                <a:ext cx="96840" cy="371880"/>
              </p14:xfrm>
            </p:contentPart>
          </mc:Choice>
          <mc:Fallback xmlns="">
            <p:pic>
              <p:nvPicPr>
                <p:cNvPr id="115" name="Ink 114">
                  <a:extLst>
                    <a:ext uri="{FF2B5EF4-FFF2-40B4-BE49-F238E27FC236}">
                      <a16:creationId xmlns:a16="http://schemas.microsoft.com/office/drawing/2014/main" id="{55726E34-FA65-4000-84F1-D76CD396B4E8}"/>
                    </a:ext>
                  </a:extLst>
                </p:cNvPr>
                <p:cNvPicPr/>
                <p:nvPr/>
              </p:nvPicPr>
              <p:blipFill>
                <a:blip r:embed="rId442"/>
                <a:stretch>
                  <a:fillRect/>
                </a:stretch>
              </p:blipFill>
              <p:spPr>
                <a:xfrm>
                  <a:off x="1123366" y="682643"/>
                  <a:ext cx="132480" cy="407520"/>
                </a:xfrm>
                <a:prstGeom prst="rect">
                  <a:avLst/>
                </a:prstGeom>
              </p:spPr>
            </p:pic>
          </mc:Fallback>
        </mc:AlternateContent>
        <mc:AlternateContent xmlns:mc="http://schemas.openxmlformats.org/markup-compatibility/2006" xmlns:p14="http://schemas.microsoft.com/office/powerpoint/2010/main">
          <mc:Choice Requires="p14">
            <p:contentPart p14:bwMode="auto" r:id="rId443">
              <p14:nvContentPartPr>
                <p14:cNvPr id="119" name="Ink 118">
                  <a:extLst>
                    <a:ext uri="{FF2B5EF4-FFF2-40B4-BE49-F238E27FC236}">
                      <a16:creationId xmlns:a16="http://schemas.microsoft.com/office/drawing/2014/main" id="{D4E31BC2-2E3A-4445-964D-69A494AF597D}"/>
                    </a:ext>
                  </a:extLst>
                </p14:cNvPr>
                <p14:cNvContentPartPr/>
                <p14:nvPr/>
              </p14:nvContentPartPr>
              <p14:xfrm>
                <a:off x="1045606" y="723683"/>
                <a:ext cx="309960" cy="52920"/>
              </p14:xfrm>
            </p:contentPart>
          </mc:Choice>
          <mc:Fallback xmlns="">
            <p:pic>
              <p:nvPicPr>
                <p:cNvPr id="119" name="Ink 118">
                  <a:extLst>
                    <a:ext uri="{FF2B5EF4-FFF2-40B4-BE49-F238E27FC236}">
                      <a16:creationId xmlns:a16="http://schemas.microsoft.com/office/drawing/2014/main" id="{D4E31BC2-2E3A-4445-964D-69A494AF597D}"/>
                    </a:ext>
                  </a:extLst>
                </p:cNvPr>
                <p:cNvPicPr/>
                <p:nvPr/>
              </p:nvPicPr>
              <p:blipFill>
                <a:blip r:embed="rId444"/>
                <a:stretch>
                  <a:fillRect/>
                </a:stretch>
              </p:blipFill>
              <p:spPr>
                <a:xfrm>
                  <a:off x="1027966" y="706043"/>
                  <a:ext cx="345600" cy="88560"/>
                </a:xfrm>
                <a:prstGeom prst="rect">
                  <a:avLst/>
                </a:prstGeom>
              </p:spPr>
            </p:pic>
          </mc:Fallback>
        </mc:AlternateContent>
        <mc:AlternateContent xmlns:mc="http://schemas.openxmlformats.org/markup-compatibility/2006" xmlns:p14="http://schemas.microsoft.com/office/powerpoint/2010/main">
          <mc:Choice Requires="p14">
            <p:contentPart p14:bwMode="auto" r:id="rId445">
              <p14:nvContentPartPr>
                <p14:cNvPr id="159" name="Ink 158">
                  <a:extLst>
                    <a:ext uri="{FF2B5EF4-FFF2-40B4-BE49-F238E27FC236}">
                      <a16:creationId xmlns:a16="http://schemas.microsoft.com/office/drawing/2014/main" id="{1B875511-47D2-404B-868D-E0ED6F6EF961}"/>
                    </a:ext>
                  </a:extLst>
                </p14:cNvPr>
                <p14:cNvContentPartPr/>
                <p14:nvPr/>
              </p14:nvContentPartPr>
              <p14:xfrm>
                <a:off x="1334326" y="746723"/>
                <a:ext cx="60480" cy="302040"/>
              </p14:xfrm>
            </p:contentPart>
          </mc:Choice>
          <mc:Fallback xmlns="">
            <p:pic>
              <p:nvPicPr>
                <p:cNvPr id="159" name="Ink 158">
                  <a:extLst>
                    <a:ext uri="{FF2B5EF4-FFF2-40B4-BE49-F238E27FC236}">
                      <a16:creationId xmlns:a16="http://schemas.microsoft.com/office/drawing/2014/main" id="{1B875511-47D2-404B-868D-E0ED6F6EF961}"/>
                    </a:ext>
                  </a:extLst>
                </p:cNvPr>
                <p:cNvPicPr/>
                <p:nvPr/>
              </p:nvPicPr>
              <p:blipFill>
                <a:blip r:embed="rId446"/>
                <a:stretch>
                  <a:fillRect/>
                </a:stretch>
              </p:blipFill>
              <p:spPr>
                <a:xfrm>
                  <a:off x="1316326" y="729083"/>
                  <a:ext cx="96120" cy="337680"/>
                </a:xfrm>
                <a:prstGeom prst="rect">
                  <a:avLst/>
                </a:prstGeom>
              </p:spPr>
            </p:pic>
          </mc:Fallback>
        </mc:AlternateContent>
        <mc:AlternateContent xmlns:mc="http://schemas.openxmlformats.org/markup-compatibility/2006" xmlns:p14="http://schemas.microsoft.com/office/powerpoint/2010/main">
          <mc:Choice Requires="p14">
            <p:contentPart p14:bwMode="auto" r:id="rId447">
              <p14:nvContentPartPr>
                <p14:cNvPr id="162" name="Ink 161">
                  <a:extLst>
                    <a:ext uri="{FF2B5EF4-FFF2-40B4-BE49-F238E27FC236}">
                      <a16:creationId xmlns:a16="http://schemas.microsoft.com/office/drawing/2014/main" id="{C03CC691-CA71-4F6A-A1EF-AE0165E25F3B}"/>
                    </a:ext>
                  </a:extLst>
                </p14:cNvPr>
                <p14:cNvContentPartPr/>
                <p14:nvPr/>
              </p14:nvContentPartPr>
              <p14:xfrm>
                <a:off x="1329286" y="708563"/>
                <a:ext cx="176400" cy="344880"/>
              </p14:xfrm>
            </p:contentPart>
          </mc:Choice>
          <mc:Fallback xmlns="">
            <p:pic>
              <p:nvPicPr>
                <p:cNvPr id="162" name="Ink 161">
                  <a:extLst>
                    <a:ext uri="{FF2B5EF4-FFF2-40B4-BE49-F238E27FC236}">
                      <a16:creationId xmlns:a16="http://schemas.microsoft.com/office/drawing/2014/main" id="{C03CC691-CA71-4F6A-A1EF-AE0165E25F3B}"/>
                    </a:ext>
                  </a:extLst>
                </p:cNvPr>
                <p:cNvPicPr/>
                <p:nvPr/>
              </p:nvPicPr>
              <p:blipFill>
                <a:blip r:embed="rId448"/>
                <a:stretch>
                  <a:fillRect/>
                </a:stretch>
              </p:blipFill>
              <p:spPr>
                <a:xfrm>
                  <a:off x="1311286" y="690563"/>
                  <a:ext cx="212040" cy="380520"/>
                </a:xfrm>
                <a:prstGeom prst="rect">
                  <a:avLst/>
                </a:prstGeom>
              </p:spPr>
            </p:pic>
          </mc:Fallback>
        </mc:AlternateContent>
        <mc:AlternateContent xmlns:mc="http://schemas.openxmlformats.org/markup-compatibility/2006" xmlns:p14="http://schemas.microsoft.com/office/powerpoint/2010/main">
          <mc:Choice Requires="p14">
            <p:contentPart p14:bwMode="auto" r:id="rId449">
              <p14:nvContentPartPr>
                <p14:cNvPr id="169" name="Ink 168">
                  <a:extLst>
                    <a:ext uri="{FF2B5EF4-FFF2-40B4-BE49-F238E27FC236}">
                      <a16:creationId xmlns:a16="http://schemas.microsoft.com/office/drawing/2014/main" id="{0A2481E6-1C70-477C-8314-A6EAA98FC547}"/>
                    </a:ext>
                  </a:extLst>
                </p14:cNvPr>
                <p14:cNvContentPartPr/>
                <p14:nvPr/>
              </p14:nvContentPartPr>
              <p14:xfrm>
                <a:off x="1646086" y="684443"/>
                <a:ext cx="18360" cy="367200"/>
              </p14:xfrm>
            </p:contentPart>
          </mc:Choice>
          <mc:Fallback xmlns="">
            <p:pic>
              <p:nvPicPr>
                <p:cNvPr id="169" name="Ink 168">
                  <a:extLst>
                    <a:ext uri="{FF2B5EF4-FFF2-40B4-BE49-F238E27FC236}">
                      <a16:creationId xmlns:a16="http://schemas.microsoft.com/office/drawing/2014/main" id="{0A2481E6-1C70-477C-8314-A6EAA98FC547}"/>
                    </a:ext>
                  </a:extLst>
                </p:cNvPr>
                <p:cNvPicPr/>
                <p:nvPr/>
              </p:nvPicPr>
              <p:blipFill>
                <a:blip r:embed="rId450"/>
                <a:stretch>
                  <a:fillRect/>
                </a:stretch>
              </p:blipFill>
              <p:spPr>
                <a:xfrm>
                  <a:off x="1628446" y="666443"/>
                  <a:ext cx="54000" cy="402840"/>
                </a:xfrm>
                <a:prstGeom prst="rect">
                  <a:avLst/>
                </a:prstGeom>
              </p:spPr>
            </p:pic>
          </mc:Fallback>
        </mc:AlternateContent>
        <mc:AlternateContent xmlns:mc="http://schemas.openxmlformats.org/markup-compatibility/2006" xmlns:p14="http://schemas.microsoft.com/office/powerpoint/2010/main">
          <mc:Choice Requires="p14">
            <p:contentPart p14:bwMode="auto" r:id="rId451">
              <p14:nvContentPartPr>
                <p14:cNvPr id="172" name="Ink 171">
                  <a:extLst>
                    <a:ext uri="{FF2B5EF4-FFF2-40B4-BE49-F238E27FC236}">
                      <a16:creationId xmlns:a16="http://schemas.microsoft.com/office/drawing/2014/main" id="{3729EAB9-B41C-4703-9AFF-5BD16D6F38E3}"/>
                    </a:ext>
                  </a:extLst>
                </p14:cNvPr>
                <p14:cNvContentPartPr/>
                <p14:nvPr/>
              </p14:nvContentPartPr>
              <p14:xfrm>
                <a:off x="1611166" y="659963"/>
                <a:ext cx="133200" cy="219960"/>
              </p14:xfrm>
            </p:contentPart>
          </mc:Choice>
          <mc:Fallback xmlns="">
            <p:pic>
              <p:nvPicPr>
                <p:cNvPr id="172" name="Ink 171">
                  <a:extLst>
                    <a:ext uri="{FF2B5EF4-FFF2-40B4-BE49-F238E27FC236}">
                      <a16:creationId xmlns:a16="http://schemas.microsoft.com/office/drawing/2014/main" id="{3729EAB9-B41C-4703-9AFF-5BD16D6F38E3}"/>
                    </a:ext>
                  </a:extLst>
                </p:cNvPr>
                <p:cNvPicPr/>
                <p:nvPr/>
              </p:nvPicPr>
              <p:blipFill>
                <a:blip r:embed="rId452"/>
                <a:stretch>
                  <a:fillRect/>
                </a:stretch>
              </p:blipFill>
              <p:spPr>
                <a:xfrm>
                  <a:off x="1593526" y="641963"/>
                  <a:ext cx="168840" cy="255600"/>
                </a:xfrm>
                <a:prstGeom prst="rect">
                  <a:avLst/>
                </a:prstGeom>
              </p:spPr>
            </p:pic>
          </mc:Fallback>
        </mc:AlternateContent>
        <mc:AlternateContent xmlns:mc="http://schemas.openxmlformats.org/markup-compatibility/2006" xmlns:p14="http://schemas.microsoft.com/office/powerpoint/2010/main">
          <mc:Choice Requires="p14">
            <p:contentPart p14:bwMode="auto" r:id="rId453">
              <p14:nvContentPartPr>
                <p14:cNvPr id="174" name="Ink 173">
                  <a:extLst>
                    <a:ext uri="{FF2B5EF4-FFF2-40B4-BE49-F238E27FC236}">
                      <a16:creationId xmlns:a16="http://schemas.microsoft.com/office/drawing/2014/main" id="{EC735AA4-B2A7-4223-9E6C-8F02429DD108}"/>
                    </a:ext>
                  </a:extLst>
                </p14:cNvPr>
                <p14:cNvContentPartPr/>
                <p14:nvPr/>
              </p14:nvContentPartPr>
              <p14:xfrm>
                <a:off x="1793686" y="608843"/>
                <a:ext cx="110880" cy="506880"/>
              </p14:xfrm>
            </p:contentPart>
          </mc:Choice>
          <mc:Fallback xmlns="">
            <p:pic>
              <p:nvPicPr>
                <p:cNvPr id="174" name="Ink 173">
                  <a:extLst>
                    <a:ext uri="{FF2B5EF4-FFF2-40B4-BE49-F238E27FC236}">
                      <a16:creationId xmlns:a16="http://schemas.microsoft.com/office/drawing/2014/main" id="{EC735AA4-B2A7-4223-9E6C-8F02429DD108}"/>
                    </a:ext>
                  </a:extLst>
                </p:cNvPr>
                <p:cNvPicPr/>
                <p:nvPr/>
              </p:nvPicPr>
              <p:blipFill>
                <a:blip r:embed="rId454"/>
                <a:stretch>
                  <a:fillRect/>
                </a:stretch>
              </p:blipFill>
              <p:spPr>
                <a:xfrm>
                  <a:off x="1775686" y="590843"/>
                  <a:ext cx="146520" cy="542520"/>
                </a:xfrm>
                <a:prstGeom prst="rect">
                  <a:avLst/>
                </a:prstGeom>
              </p:spPr>
            </p:pic>
          </mc:Fallback>
        </mc:AlternateContent>
        <mc:AlternateContent xmlns:mc="http://schemas.openxmlformats.org/markup-compatibility/2006" xmlns:p14="http://schemas.microsoft.com/office/powerpoint/2010/main">
          <mc:Choice Requires="p14">
            <p:contentPart p14:bwMode="auto" r:id="rId455">
              <p14:nvContentPartPr>
                <p14:cNvPr id="186" name="Ink 185">
                  <a:extLst>
                    <a:ext uri="{FF2B5EF4-FFF2-40B4-BE49-F238E27FC236}">
                      <a16:creationId xmlns:a16="http://schemas.microsoft.com/office/drawing/2014/main" id="{35CABE5D-52A7-4FD3-95E6-BEFA8C8AE9E9}"/>
                    </a:ext>
                  </a:extLst>
                </p14:cNvPr>
                <p14:cNvContentPartPr/>
                <p14:nvPr/>
              </p14:nvContentPartPr>
              <p14:xfrm>
                <a:off x="1905646" y="680123"/>
                <a:ext cx="127080" cy="282960"/>
              </p14:xfrm>
            </p:contentPart>
          </mc:Choice>
          <mc:Fallback xmlns="">
            <p:pic>
              <p:nvPicPr>
                <p:cNvPr id="186" name="Ink 185">
                  <a:extLst>
                    <a:ext uri="{FF2B5EF4-FFF2-40B4-BE49-F238E27FC236}">
                      <a16:creationId xmlns:a16="http://schemas.microsoft.com/office/drawing/2014/main" id="{35CABE5D-52A7-4FD3-95E6-BEFA8C8AE9E9}"/>
                    </a:ext>
                  </a:extLst>
                </p:cNvPr>
                <p:cNvPicPr/>
                <p:nvPr/>
              </p:nvPicPr>
              <p:blipFill>
                <a:blip r:embed="rId456"/>
                <a:stretch>
                  <a:fillRect/>
                </a:stretch>
              </p:blipFill>
              <p:spPr>
                <a:xfrm>
                  <a:off x="1887646" y="662123"/>
                  <a:ext cx="162720" cy="318600"/>
                </a:xfrm>
                <a:prstGeom prst="rect">
                  <a:avLst/>
                </a:prstGeom>
              </p:spPr>
            </p:pic>
          </mc:Fallback>
        </mc:AlternateContent>
        <mc:AlternateContent xmlns:mc="http://schemas.openxmlformats.org/markup-compatibility/2006" xmlns:p14="http://schemas.microsoft.com/office/powerpoint/2010/main">
          <mc:Choice Requires="p14">
            <p:contentPart p14:bwMode="auto" r:id="rId457">
              <p14:nvContentPartPr>
                <p14:cNvPr id="192" name="Ink 191">
                  <a:extLst>
                    <a:ext uri="{FF2B5EF4-FFF2-40B4-BE49-F238E27FC236}">
                      <a16:creationId xmlns:a16="http://schemas.microsoft.com/office/drawing/2014/main" id="{2DAE5B9D-CD3F-4D5B-A4E8-E78F67C6DD60}"/>
                    </a:ext>
                  </a:extLst>
                </p14:cNvPr>
                <p14:cNvContentPartPr/>
                <p14:nvPr/>
              </p14:nvContentPartPr>
              <p14:xfrm>
                <a:off x="2070166" y="676883"/>
                <a:ext cx="121320" cy="231840"/>
              </p14:xfrm>
            </p:contentPart>
          </mc:Choice>
          <mc:Fallback xmlns="">
            <p:pic>
              <p:nvPicPr>
                <p:cNvPr id="192" name="Ink 191">
                  <a:extLst>
                    <a:ext uri="{FF2B5EF4-FFF2-40B4-BE49-F238E27FC236}">
                      <a16:creationId xmlns:a16="http://schemas.microsoft.com/office/drawing/2014/main" id="{2DAE5B9D-CD3F-4D5B-A4E8-E78F67C6DD60}"/>
                    </a:ext>
                  </a:extLst>
                </p:cNvPr>
                <p:cNvPicPr/>
                <p:nvPr/>
              </p:nvPicPr>
              <p:blipFill>
                <a:blip r:embed="rId458"/>
                <a:stretch>
                  <a:fillRect/>
                </a:stretch>
              </p:blipFill>
              <p:spPr>
                <a:xfrm>
                  <a:off x="2052166" y="658883"/>
                  <a:ext cx="156960" cy="267480"/>
                </a:xfrm>
                <a:prstGeom prst="rect">
                  <a:avLst/>
                </a:prstGeom>
              </p:spPr>
            </p:pic>
          </mc:Fallback>
        </mc:AlternateContent>
        <mc:AlternateContent xmlns:mc="http://schemas.openxmlformats.org/markup-compatibility/2006" xmlns:p14="http://schemas.microsoft.com/office/powerpoint/2010/main">
          <mc:Choice Requires="p14">
            <p:contentPart p14:bwMode="auto" r:id="rId459">
              <p14:nvContentPartPr>
                <p14:cNvPr id="193" name="Ink 192">
                  <a:extLst>
                    <a:ext uri="{FF2B5EF4-FFF2-40B4-BE49-F238E27FC236}">
                      <a16:creationId xmlns:a16="http://schemas.microsoft.com/office/drawing/2014/main" id="{E55129D7-90D7-4C32-92B8-E53BDB7E1711}"/>
                    </a:ext>
                  </a:extLst>
                </p14:cNvPr>
                <p14:cNvContentPartPr/>
                <p14:nvPr/>
              </p14:nvContentPartPr>
              <p14:xfrm>
                <a:off x="2235766" y="595883"/>
                <a:ext cx="81000" cy="392760"/>
              </p14:xfrm>
            </p:contentPart>
          </mc:Choice>
          <mc:Fallback xmlns="">
            <p:pic>
              <p:nvPicPr>
                <p:cNvPr id="193" name="Ink 192">
                  <a:extLst>
                    <a:ext uri="{FF2B5EF4-FFF2-40B4-BE49-F238E27FC236}">
                      <a16:creationId xmlns:a16="http://schemas.microsoft.com/office/drawing/2014/main" id="{E55129D7-90D7-4C32-92B8-E53BDB7E1711}"/>
                    </a:ext>
                  </a:extLst>
                </p:cNvPr>
                <p:cNvPicPr/>
                <p:nvPr/>
              </p:nvPicPr>
              <p:blipFill>
                <a:blip r:embed="rId460"/>
                <a:stretch>
                  <a:fillRect/>
                </a:stretch>
              </p:blipFill>
              <p:spPr>
                <a:xfrm>
                  <a:off x="2217766" y="577883"/>
                  <a:ext cx="116640" cy="428400"/>
                </a:xfrm>
                <a:prstGeom prst="rect">
                  <a:avLst/>
                </a:prstGeom>
              </p:spPr>
            </p:pic>
          </mc:Fallback>
        </mc:AlternateContent>
        <mc:AlternateContent xmlns:mc="http://schemas.openxmlformats.org/markup-compatibility/2006" xmlns:p14="http://schemas.microsoft.com/office/powerpoint/2010/main">
          <mc:Choice Requires="p14">
            <p:contentPart p14:bwMode="auto" r:id="rId461">
              <p14:nvContentPartPr>
                <p14:cNvPr id="194" name="Ink 193">
                  <a:extLst>
                    <a:ext uri="{FF2B5EF4-FFF2-40B4-BE49-F238E27FC236}">
                      <a16:creationId xmlns:a16="http://schemas.microsoft.com/office/drawing/2014/main" id="{05DA9847-B988-4297-8700-EBD5EF0ADDC0}"/>
                    </a:ext>
                  </a:extLst>
                </p14:cNvPr>
                <p14:cNvContentPartPr/>
                <p14:nvPr/>
              </p14:nvContentPartPr>
              <p14:xfrm>
                <a:off x="2213446" y="599843"/>
                <a:ext cx="43200" cy="64440"/>
              </p14:xfrm>
            </p:contentPart>
          </mc:Choice>
          <mc:Fallback xmlns="">
            <p:pic>
              <p:nvPicPr>
                <p:cNvPr id="194" name="Ink 193">
                  <a:extLst>
                    <a:ext uri="{FF2B5EF4-FFF2-40B4-BE49-F238E27FC236}">
                      <a16:creationId xmlns:a16="http://schemas.microsoft.com/office/drawing/2014/main" id="{05DA9847-B988-4297-8700-EBD5EF0ADDC0}"/>
                    </a:ext>
                  </a:extLst>
                </p:cNvPr>
                <p:cNvPicPr/>
                <p:nvPr/>
              </p:nvPicPr>
              <p:blipFill>
                <a:blip r:embed="rId462"/>
                <a:stretch>
                  <a:fillRect/>
                </a:stretch>
              </p:blipFill>
              <p:spPr>
                <a:xfrm>
                  <a:off x="2195446" y="582203"/>
                  <a:ext cx="78840" cy="100080"/>
                </a:xfrm>
                <a:prstGeom prst="rect">
                  <a:avLst/>
                </a:prstGeom>
              </p:spPr>
            </p:pic>
          </mc:Fallback>
        </mc:AlternateContent>
        <mc:AlternateContent xmlns:mc="http://schemas.openxmlformats.org/markup-compatibility/2006" xmlns:p14="http://schemas.microsoft.com/office/powerpoint/2010/main">
          <mc:Choice Requires="p14">
            <p:contentPart p14:bwMode="auto" r:id="rId463">
              <p14:nvContentPartPr>
                <p14:cNvPr id="195" name="Ink 194">
                  <a:extLst>
                    <a:ext uri="{FF2B5EF4-FFF2-40B4-BE49-F238E27FC236}">
                      <a16:creationId xmlns:a16="http://schemas.microsoft.com/office/drawing/2014/main" id="{6EA531B9-A0B2-4615-9BB5-645F91ADD002}"/>
                    </a:ext>
                  </a:extLst>
                </p14:cNvPr>
                <p14:cNvContentPartPr/>
                <p14:nvPr/>
              </p14:nvContentPartPr>
              <p14:xfrm>
                <a:off x="2287246" y="820163"/>
                <a:ext cx="53640" cy="80280"/>
              </p14:xfrm>
            </p:contentPart>
          </mc:Choice>
          <mc:Fallback xmlns="">
            <p:pic>
              <p:nvPicPr>
                <p:cNvPr id="195" name="Ink 194">
                  <a:extLst>
                    <a:ext uri="{FF2B5EF4-FFF2-40B4-BE49-F238E27FC236}">
                      <a16:creationId xmlns:a16="http://schemas.microsoft.com/office/drawing/2014/main" id="{6EA531B9-A0B2-4615-9BB5-645F91ADD002}"/>
                    </a:ext>
                  </a:extLst>
                </p:cNvPr>
                <p:cNvPicPr/>
                <p:nvPr/>
              </p:nvPicPr>
              <p:blipFill>
                <a:blip r:embed="rId464"/>
                <a:stretch>
                  <a:fillRect/>
                </a:stretch>
              </p:blipFill>
              <p:spPr>
                <a:xfrm>
                  <a:off x="2269606" y="802163"/>
                  <a:ext cx="89280" cy="115920"/>
                </a:xfrm>
                <a:prstGeom prst="rect">
                  <a:avLst/>
                </a:prstGeom>
              </p:spPr>
            </p:pic>
          </mc:Fallback>
        </mc:AlternateContent>
        <mc:AlternateContent xmlns:mc="http://schemas.openxmlformats.org/markup-compatibility/2006" xmlns:p14="http://schemas.microsoft.com/office/powerpoint/2010/main">
          <mc:Choice Requires="p14">
            <p:contentPart p14:bwMode="auto" r:id="rId465">
              <p14:nvContentPartPr>
                <p14:cNvPr id="200" name="Ink 199">
                  <a:extLst>
                    <a:ext uri="{FF2B5EF4-FFF2-40B4-BE49-F238E27FC236}">
                      <a16:creationId xmlns:a16="http://schemas.microsoft.com/office/drawing/2014/main" id="{1F7C3E93-BDAE-476F-9F97-AF943293B702}"/>
                    </a:ext>
                  </a:extLst>
                </p14:cNvPr>
                <p14:cNvContentPartPr/>
                <p14:nvPr/>
              </p14:nvContentPartPr>
              <p14:xfrm>
                <a:off x="2230366" y="531443"/>
                <a:ext cx="219600" cy="627480"/>
              </p14:xfrm>
            </p:contentPart>
          </mc:Choice>
          <mc:Fallback xmlns="">
            <p:pic>
              <p:nvPicPr>
                <p:cNvPr id="200" name="Ink 199">
                  <a:extLst>
                    <a:ext uri="{FF2B5EF4-FFF2-40B4-BE49-F238E27FC236}">
                      <a16:creationId xmlns:a16="http://schemas.microsoft.com/office/drawing/2014/main" id="{1F7C3E93-BDAE-476F-9F97-AF943293B702}"/>
                    </a:ext>
                  </a:extLst>
                </p:cNvPr>
                <p:cNvPicPr/>
                <p:nvPr/>
              </p:nvPicPr>
              <p:blipFill>
                <a:blip r:embed="rId466"/>
                <a:stretch>
                  <a:fillRect/>
                </a:stretch>
              </p:blipFill>
              <p:spPr>
                <a:xfrm>
                  <a:off x="2212366" y="513443"/>
                  <a:ext cx="255240" cy="663120"/>
                </a:xfrm>
                <a:prstGeom prst="rect">
                  <a:avLst/>
                </a:prstGeom>
              </p:spPr>
            </p:pic>
          </mc:Fallback>
        </mc:AlternateContent>
        <mc:AlternateContent xmlns:mc="http://schemas.openxmlformats.org/markup-compatibility/2006" xmlns:p14="http://schemas.microsoft.com/office/powerpoint/2010/main">
          <mc:Choice Requires="p14">
            <p:contentPart p14:bwMode="auto" r:id="rId467">
              <p14:nvContentPartPr>
                <p14:cNvPr id="212" name="Ink 211">
                  <a:extLst>
                    <a:ext uri="{FF2B5EF4-FFF2-40B4-BE49-F238E27FC236}">
                      <a16:creationId xmlns:a16="http://schemas.microsoft.com/office/drawing/2014/main" id="{B85CD873-72C9-4B9A-BFA8-9FD41617A0A2}"/>
                    </a:ext>
                  </a:extLst>
                </p14:cNvPr>
                <p14:cNvContentPartPr/>
                <p14:nvPr/>
              </p14:nvContentPartPr>
              <p14:xfrm>
                <a:off x="2190046" y="623243"/>
                <a:ext cx="14760" cy="14760"/>
              </p14:xfrm>
            </p:contentPart>
          </mc:Choice>
          <mc:Fallback xmlns="">
            <p:pic>
              <p:nvPicPr>
                <p:cNvPr id="212" name="Ink 211">
                  <a:extLst>
                    <a:ext uri="{FF2B5EF4-FFF2-40B4-BE49-F238E27FC236}">
                      <a16:creationId xmlns:a16="http://schemas.microsoft.com/office/drawing/2014/main" id="{B85CD873-72C9-4B9A-BFA8-9FD41617A0A2}"/>
                    </a:ext>
                  </a:extLst>
                </p:cNvPr>
                <p:cNvPicPr/>
                <p:nvPr/>
              </p:nvPicPr>
              <p:blipFill>
                <a:blip r:embed="rId468"/>
                <a:stretch>
                  <a:fillRect/>
                </a:stretch>
              </p:blipFill>
              <p:spPr>
                <a:xfrm>
                  <a:off x="2172046" y="605243"/>
                  <a:ext cx="50400" cy="50400"/>
                </a:xfrm>
                <a:prstGeom prst="rect">
                  <a:avLst/>
                </a:prstGeom>
              </p:spPr>
            </p:pic>
          </mc:Fallback>
        </mc:AlternateContent>
        <mc:AlternateContent xmlns:mc="http://schemas.openxmlformats.org/markup-compatibility/2006" xmlns:p14="http://schemas.microsoft.com/office/powerpoint/2010/main">
          <mc:Choice Requires="p14">
            <p:contentPart p14:bwMode="auto" r:id="rId469">
              <p14:nvContentPartPr>
                <p14:cNvPr id="220" name="Ink 219">
                  <a:extLst>
                    <a:ext uri="{FF2B5EF4-FFF2-40B4-BE49-F238E27FC236}">
                      <a16:creationId xmlns:a16="http://schemas.microsoft.com/office/drawing/2014/main" id="{1F632410-25C0-481C-8E93-8C725E1CB41D}"/>
                    </a:ext>
                  </a:extLst>
                </p14:cNvPr>
                <p14:cNvContentPartPr/>
                <p14:nvPr/>
              </p14:nvContentPartPr>
              <p14:xfrm>
                <a:off x="2509726" y="694163"/>
                <a:ext cx="223560" cy="9000"/>
              </p14:xfrm>
            </p:contentPart>
          </mc:Choice>
          <mc:Fallback xmlns="">
            <p:pic>
              <p:nvPicPr>
                <p:cNvPr id="220" name="Ink 219">
                  <a:extLst>
                    <a:ext uri="{FF2B5EF4-FFF2-40B4-BE49-F238E27FC236}">
                      <a16:creationId xmlns:a16="http://schemas.microsoft.com/office/drawing/2014/main" id="{1F632410-25C0-481C-8E93-8C725E1CB41D}"/>
                    </a:ext>
                  </a:extLst>
                </p:cNvPr>
                <p:cNvPicPr/>
                <p:nvPr/>
              </p:nvPicPr>
              <p:blipFill>
                <a:blip r:embed="rId470"/>
                <a:stretch>
                  <a:fillRect/>
                </a:stretch>
              </p:blipFill>
              <p:spPr>
                <a:xfrm>
                  <a:off x="2492086" y="676163"/>
                  <a:ext cx="259200" cy="44640"/>
                </a:xfrm>
                <a:prstGeom prst="rect">
                  <a:avLst/>
                </a:prstGeom>
              </p:spPr>
            </p:pic>
          </mc:Fallback>
        </mc:AlternateContent>
        <mc:AlternateContent xmlns:mc="http://schemas.openxmlformats.org/markup-compatibility/2006" xmlns:p14="http://schemas.microsoft.com/office/powerpoint/2010/main">
          <mc:Choice Requires="p14">
            <p:contentPart p14:bwMode="auto" r:id="rId471">
              <p14:nvContentPartPr>
                <p14:cNvPr id="221" name="Ink 220">
                  <a:extLst>
                    <a:ext uri="{FF2B5EF4-FFF2-40B4-BE49-F238E27FC236}">
                      <a16:creationId xmlns:a16="http://schemas.microsoft.com/office/drawing/2014/main" id="{767DE486-1CCE-4CDA-BD14-30D9900E5928}"/>
                    </a:ext>
                  </a:extLst>
                </p14:cNvPr>
                <p14:cNvContentPartPr/>
                <p14:nvPr/>
              </p14:nvContentPartPr>
              <p14:xfrm>
                <a:off x="2535286" y="796043"/>
                <a:ext cx="297360" cy="17640"/>
              </p14:xfrm>
            </p:contentPart>
          </mc:Choice>
          <mc:Fallback xmlns="">
            <p:pic>
              <p:nvPicPr>
                <p:cNvPr id="221" name="Ink 220">
                  <a:extLst>
                    <a:ext uri="{FF2B5EF4-FFF2-40B4-BE49-F238E27FC236}">
                      <a16:creationId xmlns:a16="http://schemas.microsoft.com/office/drawing/2014/main" id="{767DE486-1CCE-4CDA-BD14-30D9900E5928}"/>
                    </a:ext>
                  </a:extLst>
                </p:cNvPr>
                <p:cNvPicPr/>
                <p:nvPr/>
              </p:nvPicPr>
              <p:blipFill>
                <a:blip r:embed="rId472"/>
                <a:stretch>
                  <a:fillRect/>
                </a:stretch>
              </p:blipFill>
              <p:spPr>
                <a:xfrm>
                  <a:off x="2517286" y="778043"/>
                  <a:ext cx="333000" cy="53280"/>
                </a:xfrm>
                <a:prstGeom prst="rect">
                  <a:avLst/>
                </a:prstGeom>
              </p:spPr>
            </p:pic>
          </mc:Fallback>
        </mc:AlternateContent>
      </p:grpSp>
      <p:grpSp>
        <p:nvGrpSpPr>
          <p:cNvPr id="260" name="Group 259">
            <a:extLst>
              <a:ext uri="{FF2B5EF4-FFF2-40B4-BE49-F238E27FC236}">
                <a16:creationId xmlns:a16="http://schemas.microsoft.com/office/drawing/2014/main" id="{14E4E6D6-CBA6-4ED5-9FD8-8EE48A92443C}"/>
              </a:ext>
            </a:extLst>
          </p:cNvPr>
          <p:cNvGrpSpPr/>
          <p:nvPr/>
        </p:nvGrpSpPr>
        <p:grpSpPr>
          <a:xfrm>
            <a:off x="4572286" y="530363"/>
            <a:ext cx="781560" cy="352080"/>
            <a:chOff x="3048286" y="530363"/>
            <a:chExt cx="781560" cy="352080"/>
          </a:xfrm>
        </p:grpSpPr>
        <mc:AlternateContent xmlns:mc="http://schemas.openxmlformats.org/markup-compatibility/2006" xmlns:p14="http://schemas.microsoft.com/office/powerpoint/2010/main">
          <mc:Choice Requires="p14">
            <p:contentPart p14:bwMode="auto" r:id="rId473">
              <p14:nvContentPartPr>
                <p14:cNvPr id="241" name="Ink 240">
                  <a:extLst>
                    <a:ext uri="{FF2B5EF4-FFF2-40B4-BE49-F238E27FC236}">
                      <a16:creationId xmlns:a16="http://schemas.microsoft.com/office/drawing/2014/main" id="{4C5204C5-12E4-4E2A-A11F-97282136ABBB}"/>
                    </a:ext>
                  </a:extLst>
                </p14:cNvPr>
                <p14:cNvContentPartPr/>
                <p14:nvPr/>
              </p14:nvContentPartPr>
              <p14:xfrm>
                <a:off x="3048286" y="555923"/>
                <a:ext cx="154800" cy="281520"/>
              </p14:xfrm>
            </p:contentPart>
          </mc:Choice>
          <mc:Fallback xmlns="">
            <p:pic>
              <p:nvPicPr>
                <p:cNvPr id="241" name="Ink 240">
                  <a:extLst>
                    <a:ext uri="{FF2B5EF4-FFF2-40B4-BE49-F238E27FC236}">
                      <a16:creationId xmlns:a16="http://schemas.microsoft.com/office/drawing/2014/main" id="{4C5204C5-12E4-4E2A-A11F-97282136ABBB}"/>
                    </a:ext>
                  </a:extLst>
                </p:cNvPr>
                <p:cNvPicPr/>
                <p:nvPr/>
              </p:nvPicPr>
              <p:blipFill>
                <a:blip r:embed="rId474"/>
                <a:stretch>
                  <a:fillRect/>
                </a:stretch>
              </p:blipFill>
              <p:spPr>
                <a:xfrm>
                  <a:off x="3030646" y="537923"/>
                  <a:ext cx="190440" cy="317160"/>
                </a:xfrm>
                <a:prstGeom prst="rect">
                  <a:avLst/>
                </a:prstGeom>
              </p:spPr>
            </p:pic>
          </mc:Fallback>
        </mc:AlternateContent>
        <mc:AlternateContent xmlns:mc="http://schemas.openxmlformats.org/markup-compatibility/2006" xmlns:p14="http://schemas.microsoft.com/office/powerpoint/2010/main">
          <mc:Choice Requires="p14">
            <p:contentPart p14:bwMode="auto" r:id="rId475">
              <p14:nvContentPartPr>
                <p14:cNvPr id="248" name="Ink 247">
                  <a:extLst>
                    <a:ext uri="{FF2B5EF4-FFF2-40B4-BE49-F238E27FC236}">
                      <a16:creationId xmlns:a16="http://schemas.microsoft.com/office/drawing/2014/main" id="{88BADA3C-4925-4111-9AFB-CFA8E3A6D3B7}"/>
                    </a:ext>
                  </a:extLst>
                </p14:cNvPr>
                <p14:cNvContentPartPr/>
                <p14:nvPr/>
              </p14:nvContentPartPr>
              <p14:xfrm>
                <a:off x="3240526" y="571763"/>
                <a:ext cx="168840" cy="310680"/>
              </p14:xfrm>
            </p:contentPart>
          </mc:Choice>
          <mc:Fallback xmlns="">
            <p:pic>
              <p:nvPicPr>
                <p:cNvPr id="248" name="Ink 247">
                  <a:extLst>
                    <a:ext uri="{FF2B5EF4-FFF2-40B4-BE49-F238E27FC236}">
                      <a16:creationId xmlns:a16="http://schemas.microsoft.com/office/drawing/2014/main" id="{88BADA3C-4925-4111-9AFB-CFA8E3A6D3B7}"/>
                    </a:ext>
                  </a:extLst>
                </p:cNvPr>
                <p:cNvPicPr/>
                <p:nvPr/>
              </p:nvPicPr>
              <p:blipFill>
                <a:blip r:embed="rId476"/>
                <a:stretch>
                  <a:fillRect/>
                </a:stretch>
              </p:blipFill>
              <p:spPr>
                <a:xfrm>
                  <a:off x="3222526" y="553763"/>
                  <a:ext cx="204480" cy="346320"/>
                </a:xfrm>
                <a:prstGeom prst="rect">
                  <a:avLst/>
                </a:prstGeom>
              </p:spPr>
            </p:pic>
          </mc:Fallback>
        </mc:AlternateContent>
        <mc:AlternateContent xmlns:mc="http://schemas.openxmlformats.org/markup-compatibility/2006" xmlns:p14="http://schemas.microsoft.com/office/powerpoint/2010/main">
          <mc:Choice Requires="p14">
            <p:contentPart p14:bwMode="auto" r:id="rId477">
              <p14:nvContentPartPr>
                <p14:cNvPr id="253" name="Ink 252">
                  <a:extLst>
                    <a:ext uri="{FF2B5EF4-FFF2-40B4-BE49-F238E27FC236}">
                      <a16:creationId xmlns:a16="http://schemas.microsoft.com/office/drawing/2014/main" id="{D758FF98-6C43-4604-99C4-65061EC7FBA5}"/>
                    </a:ext>
                  </a:extLst>
                </p14:cNvPr>
                <p14:cNvContentPartPr/>
                <p14:nvPr/>
              </p14:nvContentPartPr>
              <p14:xfrm>
                <a:off x="3436366" y="575723"/>
                <a:ext cx="131760" cy="214560"/>
              </p14:xfrm>
            </p:contentPart>
          </mc:Choice>
          <mc:Fallback xmlns="">
            <p:pic>
              <p:nvPicPr>
                <p:cNvPr id="253" name="Ink 252">
                  <a:extLst>
                    <a:ext uri="{FF2B5EF4-FFF2-40B4-BE49-F238E27FC236}">
                      <a16:creationId xmlns:a16="http://schemas.microsoft.com/office/drawing/2014/main" id="{D758FF98-6C43-4604-99C4-65061EC7FBA5}"/>
                    </a:ext>
                  </a:extLst>
                </p:cNvPr>
                <p:cNvPicPr/>
                <p:nvPr/>
              </p:nvPicPr>
              <p:blipFill>
                <a:blip r:embed="rId478"/>
                <a:stretch>
                  <a:fillRect/>
                </a:stretch>
              </p:blipFill>
              <p:spPr>
                <a:xfrm>
                  <a:off x="3418366" y="557723"/>
                  <a:ext cx="167400" cy="250200"/>
                </a:xfrm>
                <a:prstGeom prst="rect">
                  <a:avLst/>
                </a:prstGeom>
              </p:spPr>
            </p:pic>
          </mc:Fallback>
        </mc:AlternateContent>
        <mc:AlternateContent xmlns:mc="http://schemas.openxmlformats.org/markup-compatibility/2006" xmlns:p14="http://schemas.microsoft.com/office/powerpoint/2010/main">
          <mc:Choice Requires="p14">
            <p:contentPart p14:bwMode="auto" r:id="rId479">
              <p14:nvContentPartPr>
                <p14:cNvPr id="254" name="Ink 253">
                  <a:extLst>
                    <a:ext uri="{FF2B5EF4-FFF2-40B4-BE49-F238E27FC236}">
                      <a16:creationId xmlns:a16="http://schemas.microsoft.com/office/drawing/2014/main" id="{6E5433F0-0B80-4002-BB29-702E9C82875A}"/>
                    </a:ext>
                  </a:extLst>
                </p14:cNvPr>
                <p14:cNvContentPartPr/>
                <p14:nvPr/>
              </p14:nvContentPartPr>
              <p14:xfrm>
                <a:off x="3663526" y="627203"/>
                <a:ext cx="17280" cy="32400"/>
              </p14:xfrm>
            </p:contentPart>
          </mc:Choice>
          <mc:Fallback xmlns="">
            <p:pic>
              <p:nvPicPr>
                <p:cNvPr id="254" name="Ink 253">
                  <a:extLst>
                    <a:ext uri="{FF2B5EF4-FFF2-40B4-BE49-F238E27FC236}">
                      <a16:creationId xmlns:a16="http://schemas.microsoft.com/office/drawing/2014/main" id="{6E5433F0-0B80-4002-BB29-702E9C82875A}"/>
                    </a:ext>
                  </a:extLst>
                </p:cNvPr>
                <p:cNvPicPr/>
                <p:nvPr/>
              </p:nvPicPr>
              <p:blipFill>
                <a:blip r:embed="rId480"/>
                <a:stretch>
                  <a:fillRect/>
                </a:stretch>
              </p:blipFill>
              <p:spPr>
                <a:xfrm>
                  <a:off x="3645526" y="609563"/>
                  <a:ext cx="52920" cy="68040"/>
                </a:xfrm>
                <a:prstGeom prst="rect">
                  <a:avLst/>
                </a:prstGeom>
              </p:spPr>
            </p:pic>
          </mc:Fallback>
        </mc:AlternateContent>
        <mc:AlternateContent xmlns:mc="http://schemas.openxmlformats.org/markup-compatibility/2006" xmlns:p14="http://schemas.microsoft.com/office/powerpoint/2010/main">
          <mc:Choice Requires="p14">
            <p:contentPart p14:bwMode="auto" r:id="rId481">
              <p14:nvContentPartPr>
                <p14:cNvPr id="257" name="Ink 256">
                  <a:extLst>
                    <a:ext uri="{FF2B5EF4-FFF2-40B4-BE49-F238E27FC236}">
                      <a16:creationId xmlns:a16="http://schemas.microsoft.com/office/drawing/2014/main" id="{BA78DA64-ACF8-44F3-9C2D-BD746DD52DA2}"/>
                    </a:ext>
                  </a:extLst>
                </p14:cNvPr>
                <p14:cNvContentPartPr/>
                <p14:nvPr/>
              </p14:nvContentPartPr>
              <p14:xfrm>
                <a:off x="3689806" y="530363"/>
                <a:ext cx="140040" cy="282240"/>
              </p14:xfrm>
            </p:contentPart>
          </mc:Choice>
          <mc:Fallback xmlns="">
            <p:pic>
              <p:nvPicPr>
                <p:cNvPr id="257" name="Ink 256">
                  <a:extLst>
                    <a:ext uri="{FF2B5EF4-FFF2-40B4-BE49-F238E27FC236}">
                      <a16:creationId xmlns:a16="http://schemas.microsoft.com/office/drawing/2014/main" id="{BA78DA64-ACF8-44F3-9C2D-BD746DD52DA2}"/>
                    </a:ext>
                  </a:extLst>
                </p:cNvPr>
                <p:cNvPicPr/>
                <p:nvPr/>
              </p:nvPicPr>
              <p:blipFill>
                <a:blip r:embed="rId482"/>
                <a:stretch>
                  <a:fillRect/>
                </a:stretch>
              </p:blipFill>
              <p:spPr>
                <a:xfrm>
                  <a:off x="3671806" y="512723"/>
                  <a:ext cx="175680" cy="3178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483">
            <p14:nvContentPartPr>
              <p14:cNvPr id="265" name="Ink 264">
                <a:extLst>
                  <a:ext uri="{FF2B5EF4-FFF2-40B4-BE49-F238E27FC236}">
                    <a16:creationId xmlns:a16="http://schemas.microsoft.com/office/drawing/2014/main" id="{0FA364FF-7D24-4E54-A757-EE21CE9D636C}"/>
                  </a:ext>
                </a:extLst>
              </p14:cNvPr>
              <p14:cNvContentPartPr/>
              <p14:nvPr/>
            </p14:nvContentPartPr>
            <p14:xfrm>
              <a:off x="5525566" y="600563"/>
              <a:ext cx="248760" cy="14040"/>
            </p14:xfrm>
          </p:contentPart>
        </mc:Choice>
        <mc:Fallback>
          <p:pic>
            <p:nvPicPr>
              <p:cNvPr id="265" name="Ink 264">
                <a:extLst>
                  <a:ext uri="{FF2B5EF4-FFF2-40B4-BE49-F238E27FC236}">
                    <a16:creationId xmlns:a16="http://schemas.microsoft.com/office/drawing/2014/main" id="{0FA364FF-7D24-4E54-A757-EE21CE9D636C}"/>
                  </a:ext>
                </a:extLst>
              </p:cNvPr>
              <p:cNvPicPr/>
              <p:nvPr/>
            </p:nvPicPr>
            <p:blipFill>
              <a:blip r:embed="rId484"/>
              <a:stretch>
                <a:fillRect/>
              </a:stretch>
            </p:blipFill>
            <p:spPr>
              <a:xfrm>
                <a:off x="5507540" y="582563"/>
                <a:ext cx="284452" cy="49680"/>
              </a:xfrm>
              <a:prstGeom prst="rect">
                <a:avLst/>
              </a:prstGeom>
            </p:spPr>
          </p:pic>
        </mc:Fallback>
      </mc:AlternateContent>
      <p:grpSp>
        <p:nvGrpSpPr>
          <p:cNvPr id="287" name="Group 286">
            <a:extLst>
              <a:ext uri="{FF2B5EF4-FFF2-40B4-BE49-F238E27FC236}">
                <a16:creationId xmlns:a16="http://schemas.microsoft.com/office/drawing/2014/main" id="{AEBF70F8-F2D0-4DAE-9475-06B59DA4C08B}"/>
              </a:ext>
            </a:extLst>
          </p:cNvPr>
          <p:cNvGrpSpPr/>
          <p:nvPr/>
        </p:nvGrpSpPr>
        <p:grpSpPr>
          <a:xfrm>
            <a:off x="6012286" y="414803"/>
            <a:ext cx="727200" cy="343440"/>
            <a:chOff x="4488286" y="414803"/>
            <a:chExt cx="727200" cy="343440"/>
          </a:xfrm>
        </p:grpSpPr>
        <mc:AlternateContent xmlns:mc="http://schemas.openxmlformats.org/markup-compatibility/2006" xmlns:p14="http://schemas.microsoft.com/office/powerpoint/2010/main">
          <mc:Choice Requires="p14">
            <p:contentPart p14:bwMode="auto" r:id="rId485">
              <p14:nvContentPartPr>
                <p14:cNvPr id="268" name="Ink 267">
                  <a:extLst>
                    <a:ext uri="{FF2B5EF4-FFF2-40B4-BE49-F238E27FC236}">
                      <a16:creationId xmlns:a16="http://schemas.microsoft.com/office/drawing/2014/main" id="{F43D5D2F-42DF-4B8E-AE93-C6BC79D41FC7}"/>
                    </a:ext>
                  </a:extLst>
                </p14:cNvPr>
                <p14:cNvContentPartPr/>
                <p14:nvPr/>
              </p14:nvContentPartPr>
              <p14:xfrm>
                <a:off x="4488286" y="492923"/>
                <a:ext cx="138240" cy="265320"/>
              </p14:xfrm>
            </p:contentPart>
          </mc:Choice>
          <mc:Fallback xmlns="">
            <p:pic>
              <p:nvPicPr>
                <p:cNvPr id="268" name="Ink 267">
                  <a:extLst>
                    <a:ext uri="{FF2B5EF4-FFF2-40B4-BE49-F238E27FC236}">
                      <a16:creationId xmlns:a16="http://schemas.microsoft.com/office/drawing/2014/main" id="{F43D5D2F-42DF-4B8E-AE93-C6BC79D41FC7}"/>
                    </a:ext>
                  </a:extLst>
                </p:cNvPr>
                <p:cNvPicPr/>
                <p:nvPr/>
              </p:nvPicPr>
              <p:blipFill>
                <a:blip r:embed="rId486"/>
                <a:stretch>
                  <a:fillRect/>
                </a:stretch>
              </p:blipFill>
              <p:spPr>
                <a:xfrm>
                  <a:off x="4470646" y="475283"/>
                  <a:ext cx="173880" cy="300960"/>
                </a:xfrm>
                <a:prstGeom prst="rect">
                  <a:avLst/>
                </a:prstGeom>
              </p:spPr>
            </p:pic>
          </mc:Fallback>
        </mc:AlternateContent>
        <mc:AlternateContent xmlns:mc="http://schemas.openxmlformats.org/markup-compatibility/2006" xmlns:p14="http://schemas.microsoft.com/office/powerpoint/2010/main">
          <mc:Choice Requires="p14">
            <p:contentPart p14:bwMode="auto" r:id="rId487">
              <p14:nvContentPartPr>
                <p14:cNvPr id="275" name="Ink 274">
                  <a:extLst>
                    <a:ext uri="{FF2B5EF4-FFF2-40B4-BE49-F238E27FC236}">
                      <a16:creationId xmlns:a16="http://schemas.microsoft.com/office/drawing/2014/main" id="{A64A29C4-3500-44EF-8530-31CAE6EA5505}"/>
                    </a:ext>
                  </a:extLst>
                </p14:cNvPr>
                <p14:cNvContentPartPr/>
                <p14:nvPr/>
              </p14:nvContentPartPr>
              <p14:xfrm>
                <a:off x="4530766" y="472043"/>
                <a:ext cx="258480" cy="13320"/>
              </p14:xfrm>
            </p:contentPart>
          </mc:Choice>
          <mc:Fallback xmlns="">
            <p:pic>
              <p:nvPicPr>
                <p:cNvPr id="275" name="Ink 274">
                  <a:extLst>
                    <a:ext uri="{FF2B5EF4-FFF2-40B4-BE49-F238E27FC236}">
                      <a16:creationId xmlns:a16="http://schemas.microsoft.com/office/drawing/2014/main" id="{A64A29C4-3500-44EF-8530-31CAE6EA5505}"/>
                    </a:ext>
                  </a:extLst>
                </p:cNvPr>
                <p:cNvPicPr/>
                <p:nvPr/>
              </p:nvPicPr>
              <p:blipFill>
                <a:blip r:embed="rId488"/>
                <a:stretch>
                  <a:fillRect/>
                </a:stretch>
              </p:blipFill>
              <p:spPr>
                <a:xfrm>
                  <a:off x="4513126" y="454043"/>
                  <a:ext cx="294120" cy="48960"/>
                </a:xfrm>
                <a:prstGeom prst="rect">
                  <a:avLst/>
                </a:prstGeom>
              </p:spPr>
            </p:pic>
          </mc:Fallback>
        </mc:AlternateContent>
        <mc:AlternateContent xmlns:mc="http://schemas.openxmlformats.org/markup-compatibility/2006" xmlns:p14="http://schemas.microsoft.com/office/powerpoint/2010/main">
          <mc:Choice Requires="p14">
            <p:contentPart p14:bwMode="auto" r:id="rId489">
              <p14:nvContentPartPr>
                <p14:cNvPr id="280" name="Ink 279">
                  <a:extLst>
                    <a:ext uri="{FF2B5EF4-FFF2-40B4-BE49-F238E27FC236}">
                      <a16:creationId xmlns:a16="http://schemas.microsoft.com/office/drawing/2014/main" id="{05B6BC42-2F16-4E73-8A57-A8B7342C835C}"/>
                    </a:ext>
                  </a:extLst>
                </p14:cNvPr>
                <p14:cNvContentPartPr/>
                <p14:nvPr/>
              </p14:nvContentPartPr>
              <p14:xfrm>
                <a:off x="4864486" y="420563"/>
                <a:ext cx="12960" cy="300240"/>
              </p14:xfrm>
            </p:contentPart>
          </mc:Choice>
          <mc:Fallback xmlns="">
            <p:pic>
              <p:nvPicPr>
                <p:cNvPr id="280" name="Ink 279">
                  <a:extLst>
                    <a:ext uri="{FF2B5EF4-FFF2-40B4-BE49-F238E27FC236}">
                      <a16:creationId xmlns:a16="http://schemas.microsoft.com/office/drawing/2014/main" id="{05B6BC42-2F16-4E73-8A57-A8B7342C835C}"/>
                    </a:ext>
                  </a:extLst>
                </p:cNvPr>
                <p:cNvPicPr/>
                <p:nvPr/>
              </p:nvPicPr>
              <p:blipFill>
                <a:blip r:embed="rId490"/>
                <a:stretch>
                  <a:fillRect/>
                </a:stretch>
              </p:blipFill>
              <p:spPr>
                <a:xfrm>
                  <a:off x="4846846" y="402923"/>
                  <a:ext cx="48600" cy="335880"/>
                </a:xfrm>
                <a:prstGeom prst="rect">
                  <a:avLst/>
                </a:prstGeom>
              </p:spPr>
            </p:pic>
          </mc:Fallback>
        </mc:AlternateContent>
        <mc:AlternateContent xmlns:mc="http://schemas.openxmlformats.org/markup-compatibility/2006" xmlns:p14="http://schemas.microsoft.com/office/powerpoint/2010/main">
          <mc:Choice Requires="p14">
            <p:contentPart p14:bwMode="auto" r:id="rId491">
              <p14:nvContentPartPr>
                <p14:cNvPr id="284" name="Ink 283">
                  <a:extLst>
                    <a:ext uri="{FF2B5EF4-FFF2-40B4-BE49-F238E27FC236}">
                      <a16:creationId xmlns:a16="http://schemas.microsoft.com/office/drawing/2014/main" id="{A6396CB7-7C27-4489-9F0D-16B270AF279B}"/>
                    </a:ext>
                  </a:extLst>
                </p14:cNvPr>
                <p14:cNvContentPartPr/>
                <p14:nvPr/>
              </p14:nvContentPartPr>
              <p14:xfrm>
                <a:off x="4943686" y="495443"/>
                <a:ext cx="28440" cy="33480"/>
              </p14:xfrm>
            </p:contentPart>
          </mc:Choice>
          <mc:Fallback xmlns="">
            <p:pic>
              <p:nvPicPr>
                <p:cNvPr id="284" name="Ink 283">
                  <a:extLst>
                    <a:ext uri="{FF2B5EF4-FFF2-40B4-BE49-F238E27FC236}">
                      <a16:creationId xmlns:a16="http://schemas.microsoft.com/office/drawing/2014/main" id="{A6396CB7-7C27-4489-9F0D-16B270AF279B}"/>
                    </a:ext>
                  </a:extLst>
                </p:cNvPr>
                <p:cNvPicPr/>
                <p:nvPr/>
              </p:nvPicPr>
              <p:blipFill>
                <a:blip r:embed="rId492"/>
                <a:stretch>
                  <a:fillRect/>
                </a:stretch>
              </p:blipFill>
              <p:spPr>
                <a:xfrm>
                  <a:off x="4926046" y="477803"/>
                  <a:ext cx="64080" cy="69120"/>
                </a:xfrm>
                <a:prstGeom prst="rect">
                  <a:avLst/>
                </a:prstGeom>
              </p:spPr>
            </p:pic>
          </mc:Fallback>
        </mc:AlternateContent>
        <mc:AlternateContent xmlns:mc="http://schemas.openxmlformats.org/markup-compatibility/2006" xmlns:p14="http://schemas.microsoft.com/office/powerpoint/2010/main">
          <mc:Choice Requires="p14">
            <p:contentPart p14:bwMode="auto" r:id="rId493">
              <p14:nvContentPartPr>
                <p14:cNvPr id="285" name="Ink 284">
                  <a:extLst>
                    <a:ext uri="{FF2B5EF4-FFF2-40B4-BE49-F238E27FC236}">
                      <a16:creationId xmlns:a16="http://schemas.microsoft.com/office/drawing/2014/main" id="{BAFEAADD-56F0-43B1-AEBB-128BCF6EAE42}"/>
                    </a:ext>
                  </a:extLst>
                </p14:cNvPr>
                <p14:cNvContentPartPr/>
                <p14:nvPr/>
              </p14:nvContentPartPr>
              <p14:xfrm>
                <a:off x="5070766" y="414803"/>
                <a:ext cx="103680" cy="338400"/>
              </p14:xfrm>
            </p:contentPart>
          </mc:Choice>
          <mc:Fallback xmlns="">
            <p:pic>
              <p:nvPicPr>
                <p:cNvPr id="285" name="Ink 284">
                  <a:extLst>
                    <a:ext uri="{FF2B5EF4-FFF2-40B4-BE49-F238E27FC236}">
                      <a16:creationId xmlns:a16="http://schemas.microsoft.com/office/drawing/2014/main" id="{BAFEAADD-56F0-43B1-AEBB-128BCF6EAE42}"/>
                    </a:ext>
                  </a:extLst>
                </p:cNvPr>
                <p:cNvPicPr/>
                <p:nvPr/>
              </p:nvPicPr>
              <p:blipFill>
                <a:blip r:embed="rId494"/>
                <a:stretch>
                  <a:fillRect/>
                </a:stretch>
              </p:blipFill>
              <p:spPr>
                <a:xfrm>
                  <a:off x="5053126" y="397163"/>
                  <a:ext cx="139320" cy="374040"/>
                </a:xfrm>
                <a:prstGeom prst="rect">
                  <a:avLst/>
                </a:prstGeom>
              </p:spPr>
            </p:pic>
          </mc:Fallback>
        </mc:AlternateContent>
        <mc:AlternateContent xmlns:mc="http://schemas.openxmlformats.org/markup-compatibility/2006" xmlns:p14="http://schemas.microsoft.com/office/powerpoint/2010/main">
          <mc:Choice Requires="p14">
            <p:contentPart p14:bwMode="auto" r:id="rId495">
              <p14:nvContentPartPr>
                <p14:cNvPr id="286" name="Ink 285">
                  <a:extLst>
                    <a:ext uri="{FF2B5EF4-FFF2-40B4-BE49-F238E27FC236}">
                      <a16:creationId xmlns:a16="http://schemas.microsoft.com/office/drawing/2014/main" id="{B971559C-4B2A-4EBD-A1D7-F792F69203CE}"/>
                    </a:ext>
                  </a:extLst>
                </p14:cNvPr>
                <p14:cNvContentPartPr/>
                <p14:nvPr/>
              </p14:nvContentPartPr>
              <p14:xfrm>
                <a:off x="5083726" y="549803"/>
                <a:ext cx="131760" cy="33120"/>
              </p14:xfrm>
            </p:contentPart>
          </mc:Choice>
          <mc:Fallback xmlns="">
            <p:pic>
              <p:nvPicPr>
                <p:cNvPr id="286" name="Ink 285">
                  <a:extLst>
                    <a:ext uri="{FF2B5EF4-FFF2-40B4-BE49-F238E27FC236}">
                      <a16:creationId xmlns:a16="http://schemas.microsoft.com/office/drawing/2014/main" id="{B971559C-4B2A-4EBD-A1D7-F792F69203CE}"/>
                    </a:ext>
                  </a:extLst>
                </p:cNvPr>
                <p:cNvPicPr/>
                <p:nvPr/>
              </p:nvPicPr>
              <p:blipFill>
                <a:blip r:embed="rId496"/>
                <a:stretch>
                  <a:fillRect/>
                </a:stretch>
              </p:blipFill>
              <p:spPr>
                <a:xfrm>
                  <a:off x="5066086" y="531803"/>
                  <a:ext cx="167400" cy="68760"/>
                </a:xfrm>
                <a:prstGeom prst="rect">
                  <a:avLst/>
                </a:prstGeom>
              </p:spPr>
            </p:pic>
          </mc:Fallback>
        </mc:AlternateContent>
      </p:grpSp>
      <p:grpSp>
        <p:nvGrpSpPr>
          <p:cNvPr id="294" name="Group 293">
            <a:extLst>
              <a:ext uri="{FF2B5EF4-FFF2-40B4-BE49-F238E27FC236}">
                <a16:creationId xmlns:a16="http://schemas.microsoft.com/office/drawing/2014/main" id="{5F9B3F32-91E0-455A-AB2F-DBA40D6946BE}"/>
              </a:ext>
            </a:extLst>
          </p:cNvPr>
          <p:cNvGrpSpPr/>
          <p:nvPr/>
        </p:nvGrpSpPr>
        <p:grpSpPr>
          <a:xfrm>
            <a:off x="4822126" y="1042283"/>
            <a:ext cx="875520" cy="321480"/>
            <a:chOff x="3298126" y="1042283"/>
            <a:chExt cx="875520" cy="321480"/>
          </a:xfrm>
        </p:grpSpPr>
        <mc:AlternateContent xmlns:mc="http://schemas.openxmlformats.org/markup-compatibility/2006" xmlns:p14="http://schemas.microsoft.com/office/powerpoint/2010/main">
          <mc:Choice Requires="p14">
            <p:contentPart p14:bwMode="auto" r:id="rId497">
              <p14:nvContentPartPr>
                <p14:cNvPr id="288" name="Ink 287">
                  <a:extLst>
                    <a:ext uri="{FF2B5EF4-FFF2-40B4-BE49-F238E27FC236}">
                      <a16:creationId xmlns:a16="http://schemas.microsoft.com/office/drawing/2014/main" id="{D8912ECB-FBBB-4803-8776-C658F498B05F}"/>
                    </a:ext>
                  </a:extLst>
                </p14:cNvPr>
                <p14:cNvContentPartPr/>
                <p14:nvPr/>
              </p14:nvContentPartPr>
              <p14:xfrm>
                <a:off x="3298126" y="1078283"/>
                <a:ext cx="112680" cy="284400"/>
              </p14:xfrm>
            </p:contentPart>
          </mc:Choice>
          <mc:Fallback xmlns="">
            <p:pic>
              <p:nvPicPr>
                <p:cNvPr id="288" name="Ink 287">
                  <a:extLst>
                    <a:ext uri="{FF2B5EF4-FFF2-40B4-BE49-F238E27FC236}">
                      <a16:creationId xmlns:a16="http://schemas.microsoft.com/office/drawing/2014/main" id="{D8912ECB-FBBB-4803-8776-C658F498B05F}"/>
                    </a:ext>
                  </a:extLst>
                </p:cNvPr>
                <p:cNvPicPr/>
                <p:nvPr/>
              </p:nvPicPr>
              <p:blipFill>
                <a:blip r:embed="rId498"/>
                <a:stretch>
                  <a:fillRect/>
                </a:stretch>
              </p:blipFill>
              <p:spPr>
                <a:xfrm>
                  <a:off x="3280486" y="1060643"/>
                  <a:ext cx="148320" cy="320040"/>
                </a:xfrm>
                <a:prstGeom prst="rect">
                  <a:avLst/>
                </a:prstGeom>
              </p:spPr>
            </p:pic>
          </mc:Fallback>
        </mc:AlternateContent>
        <mc:AlternateContent xmlns:mc="http://schemas.openxmlformats.org/markup-compatibility/2006" xmlns:p14="http://schemas.microsoft.com/office/powerpoint/2010/main">
          <mc:Choice Requires="p14">
            <p:contentPart p14:bwMode="auto" r:id="rId499">
              <p14:nvContentPartPr>
                <p14:cNvPr id="289" name="Ink 288">
                  <a:extLst>
                    <a:ext uri="{FF2B5EF4-FFF2-40B4-BE49-F238E27FC236}">
                      <a16:creationId xmlns:a16="http://schemas.microsoft.com/office/drawing/2014/main" id="{7F3FD140-264C-43DF-BC2C-FF87E08FCC3B}"/>
                    </a:ext>
                  </a:extLst>
                </p14:cNvPr>
                <p14:cNvContentPartPr/>
                <p14:nvPr/>
              </p14:nvContentPartPr>
              <p14:xfrm>
                <a:off x="3511246" y="1046963"/>
                <a:ext cx="132840" cy="280080"/>
              </p14:xfrm>
            </p:contentPart>
          </mc:Choice>
          <mc:Fallback xmlns="">
            <p:pic>
              <p:nvPicPr>
                <p:cNvPr id="289" name="Ink 288">
                  <a:extLst>
                    <a:ext uri="{FF2B5EF4-FFF2-40B4-BE49-F238E27FC236}">
                      <a16:creationId xmlns:a16="http://schemas.microsoft.com/office/drawing/2014/main" id="{7F3FD140-264C-43DF-BC2C-FF87E08FCC3B}"/>
                    </a:ext>
                  </a:extLst>
                </p:cNvPr>
                <p:cNvPicPr/>
                <p:nvPr/>
              </p:nvPicPr>
              <p:blipFill>
                <a:blip r:embed="rId500"/>
                <a:stretch>
                  <a:fillRect/>
                </a:stretch>
              </p:blipFill>
              <p:spPr>
                <a:xfrm>
                  <a:off x="3493606" y="1028963"/>
                  <a:ext cx="168480" cy="315720"/>
                </a:xfrm>
                <a:prstGeom prst="rect">
                  <a:avLst/>
                </a:prstGeom>
              </p:spPr>
            </p:pic>
          </mc:Fallback>
        </mc:AlternateContent>
        <mc:AlternateContent xmlns:mc="http://schemas.openxmlformats.org/markup-compatibility/2006" xmlns:p14="http://schemas.microsoft.com/office/powerpoint/2010/main">
          <mc:Choice Requires="p14">
            <p:contentPart p14:bwMode="auto" r:id="rId501">
              <p14:nvContentPartPr>
                <p14:cNvPr id="291" name="Ink 290">
                  <a:extLst>
                    <a:ext uri="{FF2B5EF4-FFF2-40B4-BE49-F238E27FC236}">
                      <a16:creationId xmlns:a16="http://schemas.microsoft.com/office/drawing/2014/main" id="{05D23FEF-1C2C-4C42-A148-7BB76D096EB3}"/>
                    </a:ext>
                  </a:extLst>
                </p14:cNvPr>
                <p14:cNvContentPartPr/>
                <p14:nvPr/>
              </p14:nvContentPartPr>
              <p14:xfrm>
                <a:off x="3702046" y="1051283"/>
                <a:ext cx="161280" cy="288360"/>
              </p14:xfrm>
            </p:contentPart>
          </mc:Choice>
          <mc:Fallback xmlns="">
            <p:pic>
              <p:nvPicPr>
                <p:cNvPr id="291" name="Ink 290">
                  <a:extLst>
                    <a:ext uri="{FF2B5EF4-FFF2-40B4-BE49-F238E27FC236}">
                      <a16:creationId xmlns:a16="http://schemas.microsoft.com/office/drawing/2014/main" id="{05D23FEF-1C2C-4C42-A148-7BB76D096EB3}"/>
                    </a:ext>
                  </a:extLst>
                </p:cNvPr>
                <p:cNvPicPr/>
                <p:nvPr/>
              </p:nvPicPr>
              <p:blipFill>
                <a:blip r:embed="rId502"/>
                <a:stretch>
                  <a:fillRect/>
                </a:stretch>
              </p:blipFill>
              <p:spPr>
                <a:xfrm>
                  <a:off x="3684046" y="1033283"/>
                  <a:ext cx="196920" cy="324000"/>
                </a:xfrm>
                <a:prstGeom prst="rect">
                  <a:avLst/>
                </a:prstGeom>
              </p:spPr>
            </p:pic>
          </mc:Fallback>
        </mc:AlternateContent>
        <mc:AlternateContent xmlns:mc="http://schemas.openxmlformats.org/markup-compatibility/2006" xmlns:p14="http://schemas.microsoft.com/office/powerpoint/2010/main">
          <mc:Choice Requires="p14">
            <p:contentPart p14:bwMode="auto" r:id="rId503">
              <p14:nvContentPartPr>
                <p14:cNvPr id="292" name="Ink 291">
                  <a:extLst>
                    <a:ext uri="{FF2B5EF4-FFF2-40B4-BE49-F238E27FC236}">
                      <a16:creationId xmlns:a16="http://schemas.microsoft.com/office/drawing/2014/main" id="{F846B7AE-F25C-4C9D-9296-FC5543EB8DCE}"/>
                    </a:ext>
                  </a:extLst>
                </p14:cNvPr>
                <p14:cNvContentPartPr/>
                <p14:nvPr/>
              </p14:nvContentPartPr>
              <p14:xfrm>
                <a:off x="3943966" y="1122923"/>
                <a:ext cx="24840" cy="33480"/>
              </p14:xfrm>
            </p:contentPart>
          </mc:Choice>
          <mc:Fallback xmlns="">
            <p:pic>
              <p:nvPicPr>
                <p:cNvPr id="292" name="Ink 291">
                  <a:extLst>
                    <a:ext uri="{FF2B5EF4-FFF2-40B4-BE49-F238E27FC236}">
                      <a16:creationId xmlns:a16="http://schemas.microsoft.com/office/drawing/2014/main" id="{F846B7AE-F25C-4C9D-9296-FC5543EB8DCE}"/>
                    </a:ext>
                  </a:extLst>
                </p:cNvPr>
                <p:cNvPicPr/>
                <p:nvPr/>
              </p:nvPicPr>
              <p:blipFill>
                <a:blip r:embed="rId504"/>
                <a:stretch>
                  <a:fillRect/>
                </a:stretch>
              </p:blipFill>
              <p:spPr>
                <a:xfrm>
                  <a:off x="3925966" y="1104923"/>
                  <a:ext cx="60480" cy="69120"/>
                </a:xfrm>
                <a:prstGeom prst="rect">
                  <a:avLst/>
                </a:prstGeom>
              </p:spPr>
            </p:pic>
          </mc:Fallback>
        </mc:AlternateContent>
        <mc:AlternateContent xmlns:mc="http://schemas.openxmlformats.org/markup-compatibility/2006" xmlns:p14="http://schemas.microsoft.com/office/powerpoint/2010/main">
          <mc:Choice Requires="p14">
            <p:contentPart p14:bwMode="auto" r:id="rId505">
              <p14:nvContentPartPr>
                <p14:cNvPr id="293" name="Ink 292">
                  <a:extLst>
                    <a:ext uri="{FF2B5EF4-FFF2-40B4-BE49-F238E27FC236}">
                      <a16:creationId xmlns:a16="http://schemas.microsoft.com/office/drawing/2014/main" id="{7EFFA6DD-B41B-4EC9-9136-0B46704F4926}"/>
                    </a:ext>
                  </a:extLst>
                </p14:cNvPr>
                <p14:cNvContentPartPr/>
                <p14:nvPr/>
              </p14:nvContentPartPr>
              <p14:xfrm>
                <a:off x="4010566" y="1042283"/>
                <a:ext cx="163080" cy="321480"/>
              </p14:xfrm>
            </p:contentPart>
          </mc:Choice>
          <mc:Fallback xmlns="">
            <p:pic>
              <p:nvPicPr>
                <p:cNvPr id="293" name="Ink 292">
                  <a:extLst>
                    <a:ext uri="{FF2B5EF4-FFF2-40B4-BE49-F238E27FC236}">
                      <a16:creationId xmlns:a16="http://schemas.microsoft.com/office/drawing/2014/main" id="{7EFFA6DD-B41B-4EC9-9136-0B46704F4926}"/>
                    </a:ext>
                  </a:extLst>
                </p:cNvPr>
                <p:cNvPicPr/>
                <p:nvPr/>
              </p:nvPicPr>
              <p:blipFill>
                <a:blip r:embed="rId506"/>
                <a:stretch>
                  <a:fillRect/>
                </a:stretch>
              </p:blipFill>
              <p:spPr>
                <a:xfrm>
                  <a:off x="3992566" y="1024283"/>
                  <a:ext cx="198720" cy="3571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507">
            <p14:nvContentPartPr>
              <p14:cNvPr id="295" name="Ink 294">
                <a:extLst>
                  <a:ext uri="{FF2B5EF4-FFF2-40B4-BE49-F238E27FC236}">
                    <a16:creationId xmlns:a16="http://schemas.microsoft.com/office/drawing/2014/main" id="{83E04011-30BF-4416-8857-A6923847235A}"/>
                  </a:ext>
                </a:extLst>
              </p14:cNvPr>
              <p14:cNvContentPartPr/>
              <p14:nvPr/>
            </p14:nvContentPartPr>
            <p14:xfrm>
              <a:off x="5892406" y="945803"/>
              <a:ext cx="251640" cy="286560"/>
            </p14:xfrm>
          </p:contentPart>
        </mc:Choice>
        <mc:Fallback>
          <p:pic>
            <p:nvPicPr>
              <p:cNvPr id="295" name="Ink 294">
                <a:extLst>
                  <a:ext uri="{FF2B5EF4-FFF2-40B4-BE49-F238E27FC236}">
                    <a16:creationId xmlns:a16="http://schemas.microsoft.com/office/drawing/2014/main" id="{83E04011-30BF-4416-8857-A6923847235A}"/>
                  </a:ext>
                </a:extLst>
              </p:cNvPr>
              <p:cNvPicPr/>
              <p:nvPr/>
            </p:nvPicPr>
            <p:blipFill>
              <a:blip r:embed="rId508"/>
              <a:stretch>
                <a:fillRect/>
              </a:stretch>
            </p:blipFill>
            <p:spPr>
              <a:xfrm>
                <a:off x="5874406" y="927780"/>
                <a:ext cx="287280" cy="322245"/>
              </a:xfrm>
              <a:prstGeom prst="rect">
                <a:avLst/>
              </a:prstGeom>
            </p:spPr>
          </p:pic>
        </mc:Fallback>
      </mc:AlternateContent>
      <mc:AlternateContent xmlns:mc="http://schemas.openxmlformats.org/markup-compatibility/2006">
        <mc:Choice xmlns:p14="http://schemas.microsoft.com/office/powerpoint/2010/main" Requires="p14">
          <p:contentPart p14:bwMode="auto" r:id="rId509">
            <p14:nvContentPartPr>
              <p14:cNvPr id="296" name="Ink 295">
                <a:extLst>
                  <a:ext uri="{FF2B5EF4-FFF2-40B4-BE49-F238E27FC236}">
                    <a16:creationId xmlns:a16="http://schemas.microsoft.com/office/drawing/2014/main" id="{26B8B0A8-2B5B-4037-8D56-37E1BA32D16F}"/>
                  </a:ext>
                </a:extLst>
              </p14:cNvPr>
              <p14:cNvContentPartPr/>
              <p14:nvPr/>
            </p14:nvContentPartPr>
            <p14:xfrm>
              <a:off x="1819366" y="1974323"/>
              <a:ext cx="160920" cy="232560"/>
            </p14:xfrm>
          </p:contentPart>
        </mc:Choice>
        <mc:Fallback>
          <p:pic>
            <p:nvPicPr>
              <p:cNvPr id="296" name="Ink 295">
                <a:extLst>
                  <a:ext uri="{FF2B5EF4-FFF2-40B4-BE49-F238E27FC236}">
                    <a16:creationId xmlns:a16="http://schemas.microsoft.com/office/drawing/2014/main" id="{26B8B0A8-2B5B-4037-8D56-37E1BA32D16F}"/>
                  </a:ext>
                </a:extLst>
              </p:cNvPr>
              <p:cNvPicPr/>
              <p:nvPr/>
            </p:nvPicPr>
            <p:blipFill>
              <a:blip r:embed="rId510"/>
              <a:stretch>
                <a:fillRect/>
              </a:stretch>
            </p:blipFill>
            <p:spPr>
              <a:xfrm>
                <a:off x="1801366" y="1956351"/>
                <a:ext cx="196560" cy="268145"/>
              </a:xfrm>
              <a:prstGeom prst="rect">
                <a:avLst/>
              </a:prstGeom>
            </p:spPr>
          </p:pic>
        </mc:Fallback>
      </mc:AlternateContent>
      <mc:AlternateContent xmlns:mc="http://schemas.openxmlformats.org/markup-compatibility/2006">
        <mc:Choice xmlns:p14="http://schemas.microsoft.com/office/powerpoint/2010/main" Requires="p14">
          <p:contentPart p14:bwMode="auto" r:id="rId511">
            <p14:nvContentPartPr>
              <p14:cNvPr id="297" name="Ink 296">
                <a:extLst>
                  <a:ext uri="{FF2B5EF4-FFF2-40B4-BE49-F238E27FC236}">
                    <a16:creationId xmlns:a16="http://schemas.microsoft.com/office/drawing/2014/main" id="{A0AC0F0F-E2ED-4988-9135-236FAC7C5CDF}"/>
                  </a:ext>
                </a:extLst>
              </p14:cNvPr>
              <p14:cNvContentPartPr/>
              <p14:nvPr/>
            </p14:nvContentPartPr>
            <p14:xfrm>
              <a:off x="2001886" y="1994843"/>
              <a:ext cx="150120" cy="163800"/>
            </p14:xfrm>
          </p:contentPart>
        </mc:Choice>
        <mc:Fallback>
          <p:pic>
            <p:nvPicPr>
              <p:cNvPr id="297" name="Ink 296">
                <a:extLst>
                  <a:ext uri="{FF2B5EF4-FFF2-40B4-BE49-F238E27FC236}">
                    <a16:creationId xmlns:a16="http://schemas.microsoft.com/office/drawing/2014/main" id="{A0AC0F0F-E2ED-4988-9135-236FAC7C5CDF}"/>
                  </a:ext>
                </a:extLst>
              </p:cNvPr>
              <p:cNvPicPr/>
              <p:nvPr/>
            </p:nvPicPr>
            <p:blipFill>
              <a:blip r:embed="rId512"/>
              <a:stretch>
                <a:fillRect/>
              </a:stretch>
            </p:blipFill>
            <p:spPr>
              <a:xfrm>
                <a:off x="1983886" y="1976843"/>
                <a:ext cx="185760" cy="199440"/>
              </a:xfrm>
              <a:prstGeom prst="rect">
                <a:avLst/>
              </a:prstGeom>
            </p:spPr>
          </p:pic>
        </mc:Fallback>
      </mc:AlternateContent>
      <mc:AlternateContent xmlns:mc="http://schemas.openxmlformats.org/markup-compatibility/2006">
        <mc:Choice xmlns:p14="http://schemas.microsoft.com/office/powerpoint/2010/main" Requires="p14">
          <p:contentPart p14:bwMode="auto" r:id="rId513">
            <p14:nvContentPartPr>
              <p14:cNvPr id="298" name="Ink 297">
                <a:extLst>
                  <a:ext uri="{FF2B5EF4-FFF2-40B4-BE49-F238E27FC236}">
                    <a16:creationId xmlns:a16="http://schemas.microsoft.com/office/drawing/2014/main" id="{0C898CA5-F446-4A69-8A69-CCE7A20E737E}"/>
                  </a:ext>
                </a:extLst>
              </p14:cNvPr>
              <p14:cNvContentPartPr/>
              <p14:nvPr/>
            </p14:nvContentPartPr>
            <p14:xfrm>
              <a:off x="2105566" y="1995923"/>
              <a:ext cx="184680" cy="260280"/>
            </p14:xfrm>
          </p:contentPart>
        </mc:Choice>
        <mc:Fallback>
          <p:pic>
            <p:nvPicPr>
              <p:cNvPr id="298" name="Ink 297">
                <a:extLst>
                  <a:ext uri="{FF2B5EF4-FFF2-40B4-BE49-F238E27FC236}">
                    <a16:creationId xmlns:a16="http://schemas.microsoft.com/office/drawing/2014/main" id="{0C898CA5-F446-4A69-8A69-CCE7A20E737E}"/>
                  </a:ext>
                </a:extLst>
              </p:cNvPr>
              <p:cNvPicPr/>
              <p:nvPr/>
            </p:nvPicPr>
            <p:blipFill>
              <a:blip r:embed="rId514"/>
              <a:stretch>
                <a:fillRect/>
              </a:stretch>
            </p:blipFill>
            <p:spPr>
              <a:xfrm>
                <a:off x="2087566" y="1977948"/>
                <a:ext cx="220320" cy="295871"/>
              </a:xfrm>
              <a:prstGeom prst="rect">
                <a:avLst/>
              </a:prstGeom>
            </p:spPr>
          </p:pic>
        </mc:Fallback>
      </mc:AlternateContent>
      <mc:AlternateContent xmlns:mc="http://schemas.openxmlformats.org/markup-compatibility/2006">
        <mc:Choice xmlns:p14="http://schemas.microsoft.com/office/powerpoint/2010/main" Requires="p14">
          <p:contentPart p14:bwMode="auto" r:id="rId515">
            <p14:nvContentPartPr>
              <p14:cNvPr id="299" name="Ink 298">
                <a:extLst>
                  <a:ext uri="{FF2B5EF4-FFF2-40B4-BE49-F238E27FC236}">
                    <a16:creationId xmlns:a16="http://schemas.microsoft.com/office/drawing/2014/main" id="{69DA3025-E52B-40A4-94EB-E0DE5F90E75D}"/>
                  </a:ext>
                </a:extLst>
              </p14:cNvPr>
              <p14:cNvContentPartPr/>
              <p14:nvPr/>
            </p14:nvContentPartPr>
            <p14:xfrm>
              <a:off x="2329846" y="1918883"/>
              <a:ext cx="75960" cy="249840"/>
            </p14:xfrm>
          </p:contentPart>
        </mc:Choice>
        <mc:Fallback>
          <p:pic>
            <p:nvPicPr>
              <p:cNvPr id="299" name="Ink 298">
                <a:extLst>
                  <a:ext uri="{FF2B5EF4-FFF2-40B4-BE49-F238E27FC236}">
                    <a16:creationId xmlns:a16="http://schemas.microsoft.com/office/drawing/2014/main" id="{69DA3025-E52B-40A4-94EB-E0DE5F90E75D}"/>
                  </a:ext>
                </a:extLst>
              </p:cNvPr>
              <p:cNvPicPr/>
              <p:nvPr/>
            </p:nvPicPr>
            <p:blipFill>
              <a:blip r:embed="rId516"/>
              <a:stretch>
                <a:fillRect/>
              </a:stretch>
            </p:blipFill>
            <p:spPr>
              <a:xfrm>
                <a:off x="2311931" y="1900883"/>
                <a:ext cx="111432" cy="285480"/>
              </a:xfrm>
              <a:prstGeom prst="rect">
                <a:avLst/>
              </a:prstGeom>
            </p:spPr>
          </p:pic>
        </mc:Fallback>
      </mc:AlternateContent>
      <mc:AlternateContent xmlns:mc="http://schemas.openxmlformats.org/markup-compatibility/2006">
        <mc:Choice xmlns:p14="http://schemas.microsoft.com/office/powerpoint/2010/main" Requires="p14">
          <p:contentPart p14:bwMode="auto" r:id="rId517">
            <p14:nvContentPartPr>
              <p14:cNvPr id="300" name="Ink 299">
                <a:extLst>
                  <a:ext uri="{FF2B5EF4-FFF2-40B4-BE49-F238E27FC236}">
                    <a16:creationId xmlns:a16="http://schemas.microsoft.com/office/drawing/2014/main" id="{10FC4CA7-E1F3-4297-A8E8-887EC1E0C9CB}"/>
                  </a:ext>
                </a:extLst>
              </p14:cNvPr>
              <p14:cNvContentPartPr/>
              <p14:nvPr/>
            </p14:nvContentPartPr>
            <p14:xfrm>
              <a:off x="2295646" y="2061803"/>
              <a:ext cx="182880" cy="37440"/>
            </p14:xfrm>
          </p:contentPart>
        </mc:Choice>
        <mc:Fallback>
          <p:pic>
            <p:nvPicPr>
              <p:cNvPr id="300" name="Ink 299">
                <a:extLst>
                  <a:ext uri="{FF2B5EF4-FFF2-40B4-BE49-F238E27FC236}">
                    <a16:creationId xmlns:a16="http://schemas.microsoft.com/office/drawing/2014/main" id="{10FC4CA7-E1F3-4297-A8E8-887EC1E0C9CB}"/>
                  </a:ext>
                </a:extLst>
              </p:cNvPr>
              <p:cNvPicPr/>
              <p:nvPr/>
            </p:nvPicPr>
            <p:blipFill>
              <a:blip r:embed="rId518"/>
              <a:stretch>
                <a:fillRect/>
              </a:stretch>
            </p:blipFill>
            <p:spPr>
              <a:xfrm>
                <a:off x="2277646" y="2043803"/>
                <a:ext cx="218520" cy="73080"/>
              </a:xfrm>
              <a:prstGeom prst="rect">
                <a:avLst/>
              </a:prstGeom>
            </p:spPr>
          </p:pic>
        </mc:Fallback>
      </mc:AlternateContent>
      <p:grpSp>
        <p:nvGrpSpPr>
          <p:cNvPr id="384" name="Group 383">
            <a:extLst>
              <a:ext uri="{FF2B5EF4-FFF2-40B4-BE49-F238E27FC236}">
                <a16:creationId xmlns:a16="http://schemas.microsoft.com/office/drawing/2014/main" id="{D2A91CA5-62C5-45E2-B12C-C6C46144BF37}"/>
              </a:ext>
            </a:extLst>
          </p:cNvPr>
          <p:cNvGrpSpPr/>
          <p:nvPr/>
        </p:nvGrpSpPr>
        <p:grpSpPr>
          <a:xfrm>
            <a:off x="2662846" y="1548803"/>
            <a:ext cx="3819960" cy="1267920"/>
            <a:chOff x="1138846" y="1548803"/>
            <a:chExt cx="3819960" cy="1267920"/>
          </a:xfrm>
        </p:grpSpPr>
        <mc:AlternateContent xmlns:mc="http://schemas.openxmlformats.org/markup-compatibility/2006" xmlns:p14="http://schemas.microsoft.com/office/powerpoint/2010/main">
          <mc:Choice Requires="p14">
            <p:contentPart p14:bwMode="auto" r:id="rId519">
              <p14:nvContentPartPr>
                <p14:cNvPr id="301" name="Ink 300">
                  <a:extLst>
                    <a:ext uri="{FF2B5EF4-FFF2-40B4-BE49-F238E27FC236}">
                      <a16:creationId xmlns:a16="http://schemas.microsoft.com/office/drawing/2014/main" id="{1137DB2D-C037-4E35-A740-348935FCA91D}"/>
                    </a:ext>
                  </a:extLst>
                </p14:cNvPr>
                <p14:cNvContentPartPr/>
                <p14:nvPr/>
              </p14:nvContentPartPr>
              <p14:xfrm>
                <a:off x="1138846" y="1946963"/>
                <a:ext cx="185760" cy="175320"/>
              </p14:xfrm>
            </p:contentPart>
          </mc:Choice>
          <mc:Fallback xmlns="">
            <p:pic>
              <p:nvPicPr>
                <p:cNvPr id="301" name="Ink 300">
                  <a:extLst>
                    <a:ext uri="{FF2B5EF4-FFF2-40B4-BE49-F238E27FC236}">
                      <a16:creationId xmlns:a16="http://schemas.microsoft.com/office/drawing/2014/main" id="{1137DB2D-C037-4E35-A740-348935FCA91D}"/>
                    </a:ext>
                  </a:extLst>
                </p:cNvPr>
                <p:cNvPicPr/>
                <p:nvPr/>
              </p:nvPicPr>
              <p:blipFill>
                <a:blip r:embed="rId520"/>
                <a:stretch>
                  <a:fillRect/>
                </a:stretch>
              </p:blipFill>
              <p:spPr>
                <a:xfrm>
                  <a:off x="1121206" y="1929323"/>
                  <a:ext cx="221400" cy="210960"/>
                </a:xfrm>
                <a:prstGeom prst="rect">
                  <a:avLst/>
                </a:prstGeom>
              </p:spPr>
            </p:pic>
          </mc:Fallback>
        </mc:AlternateContent>
        <mc:AlternateContent xmlns:mc="http://schemas.openxmlformats.org/markup-compatibility/2006" xmlns:p14="http://schemas.microsoft.com/office/powerpoint/2010/main">
          <mc:Choice Requires="p14">
            <p:contentPart p14:bwMode="auto" r:id="rId521">
              <p14:nvContentPartPr>
                <p14:cNvPr id="302" name="Ink 301">
                  <a:extLst>
                    <a:ext uri="{FF2B5EF4-FFF2-40B4-BE49-F238E27FC236}">
                      <a16:creationId xmlns:a16="http://schemas.microsoft.com/office/drawing/2014/main" id="{4926A189-89E6-4D5F-98AD-779E00D84763}"/>
                    </a:ext>
                  </a:extLst>
                </p14:cNvPr>
                <p14:cNvContentPartPr/>
                <p14:nvPr/>
              </p14:nvContentPartPr>
              <p14:xfrm>
                <a:off x="1364206" y="1899443"/>
                <a:ext cx="145440" cy="120240"/>
              </p14:xfrm>
            </p:contentPart>
          </mc:Choice>
          <mc:Fallback xmlns="">
            <p:pic>
              <p:nvPicPr>
                <p:cNvPr id="302" name="Ink 301">
                  <a:extLst>
                    <a:ext uri="{FF2B5EF4-FFF2-40B4-BE49-F238E27FC236}">
                      <a16:creationId xmlns:a16="http://schemas.microsoft.com/office/drawing/2014/main" id="{4926A189-89E6-4D5F-98AD-779E00D84763}"/>
                    </a:ext>
                  </a:extLst>
                </p:cNvPr>
                <p:cNvPicPr/>
                <p:nvPr/>
              </p:nvPicPr>
              <p:blipFill>
                <a:blip r:embed="rId522"/>
                <a:stretch>
                  <a:fillRect/>
                </a:stretch>
              </p:blipFill>
              <p:spPr>
                <a:xfrm>
                  <a:off x="1346206" y="1881803"/>
                  <a:ext cx="181080" cy="155880"/>
                </a:xfrm>
                <a:prstGeom prst="rect">
                  <a:avLst/>
                </a:prstGeom>
              </p:spPr>
            </p:pic>
          </mc:Fallback>
        </mc:AlternateContent>
        <mc:AlternateContent xmlns:mc="http://schemas.openxmlformats.org/markup-compatibility/2006" xmlns:p14="http://schemas.microsoft.com/office/powerpoint/2010/main">
          <mc:Choice Requires="p14">
            <p:contentPart p14:bwMode="auto" r:id="rId523">
              <p14:nvContentPartPr>
                <p14:cNvPr id="304" name="Ink 303">
                  <a:extLst>
                    <a:ext uri="{FF2B5EF4-FFF2-40B4-BE49-F238E27FC236}">
                      <a16:creationId xmlns:a16="http://schemas.microsoft.com/office/drawing/2014/main" id="{DC8873A1-7770-41CC-A7AD-461AD3E500F9}"/>
                    </a:ext>
                  </a:extLst>
                </p14:cNvPr>
                <p14:cNvContentPartPr/>
                <p14:nvPr/>
              </p14:nvContentPartPr>
              <p14:xfrm>
                <a:off x="1616926" y="1743923"/>
                <a:ext cx="356760" cy="307080"/>
              </p14:xfrm>
            </p:contentPart>
          </mc:Choice>
          <mc:Fallback xmlns="">
            <p:pic>
              <p:nvPicPr>
                <p:cNvPr id="304" name="Ink 303">
                  <a:extLst>
                    <a:ext uri="{FF2B5EF4-FFF2-40B4-BE49-F238E27FC236}">
                      <a16:creationId xmlns:a16="http://schemas.microsoft.com/office/drawing/2014/main" id="{DC8873A1-7770-41CC-A7AD-461AD3E500F9}"/>
                    </a:ext>
                  </a:extLst>
                </p:cNvPr>
                <p:cNvPicPr/>
                <p:nvPr/>
              </p:nvPicPr>
              <p:blipFill>
                <a:blip r:embed="rId524"/>
                <a:stretch>
                  <a:fillRect/>
                </a:stretch>
              </p:blipFill>
              <p:spPr>
                <a:xfrm>
                  <a:off x="1599286" y="1726283"/>
                  <a:ext cx="392400" cy="342720"/>
                </a:xfrm>
                <a:prstGeom prst="rect">
                  <a:avLst/>
                </a:prstGeom>
              </p:spPr>
            </p:pic>
          </mc:Fallback>
        </mc:AlternateContent>
        <mc:AlternateContent xmlns:mc="http://schemas.openxmlformats.org/markup-compatibility/2006" xmlns:p14="http://schemas.microsoft.com/office/powerpoint/2010/main">
          <mc:Choice Requires="p14">
            <p:contentPart p14:bwMode="auto" r:id="rId525">
              <p14:nvContentPartPr>
                <p14:cNvPr id="306" name="Ink 305">
                  <a:extLst>
                    <a:ext uri="{FF2B5EF4-FFF2-40B4-BE49-F238E27FC236}">
                      <a16:creationId xmlns:a16="http://schemas.microsoft.com/office/drawing/2014/main" id="{842912CE-75ED-4248-AE59-4B923BEA7F88}"/>
                    </a:ext>
                  </a:extLst>
                </p14:cNvPr>
                <p14:cNvContentPartPr/>
                <p14:nvPr/>
              </p14:nvContentPartPr>
              <p14:xfrm>
                <a:off x="2025526" y="1742843"/>
                <a:ext cx="654840" cy="256320"/>
              </p14:xfrm>
            </p:contentPart>
          </mc:Choice>
          <mc:Fallback xmlns="">
            <p:pic>
              <p:nvPicPr>
                <p:cNvPr id="306" name="Ink 305">
                  <a:extLst>
                    <a:ext uri="{FF2B5EF4-FFF2-40B4-BE49-F238E27FC236}">
                      <a16:creationId xmlns:a16="http://schemas.microsoft.com/office/drawing/2014/main" id="{842912CE-75ED-4248-AE59-4B923BEA7F88}"/>
                    </a:ext>
                  </a:extLst>
                </p:cNvPr>
                <p:cNvPicPr/>
                <p:nvPr/>
              </p:nvPicPr>
              <p:blipFill>
                <a:blip r:embed="rId526"/>
                <a:stretch>
                  <a:fillRect/>
                </a:stretch>
              </p:blipFill>
              <p:spPr>
                <a:xfrm>
                  <a:off x="2007526" y="1724843"/>
                  <a:ext cx="690480" cy="291960"/>
                </a:xfrm>
                <a:prstGeom prst="rect">
                  <a:avLst/>
                </a:prstGeom>
              </p:spPr>
            </p:pic>
          </mc:Fallback>
        </mc:AlternateContent>
        <mc:AlternateContent xmlns:mc="http://schemas.openxmlformats.org/markup-compatibility/2006" xmlns:p14="http://schemas.microsoft.com/office/powerpoint/2010/main">
          <mc:Choice Requires="p14">
            <p:contentPart p14:bwMode="auto" r:id="rId527">
              <p14:nvContentPartPr>
                <p14:cNvPr id="307" name="Ink 306">
                  <a:extLst>
                    <a:ext uri="{FF2B5EF4-FFF2-40B4-BE49-F238E27FC236}">
                      <a16:creationId xmlns:a16="http://schemas.microsoft.com/office/drawing/2014/main" id="{BBAB455E-3852-4FEF-8CB4-4BCDD8B5A442}"/>
                    </a:ext>
                  </a:extLst>
                </p14:cNvPr>
                <p14:cNvContentPartPr/>
                <p14:nvPr/>
              </p14:nvContentPartPr>
              <p14:xfrm>
                <a:off x="2689006" y="1791083"/>
                <a:ext cx="103680" cy="18000"/>
              </p14:xfrm>
            </p:contentPart>
          </mc:Choice>
          <mc:Fallback xmlns="">
            <p:pic>
              <p:nvPicPr>
                <p:cNvPr id="307" name="Ink 306">
                  <a:extLst>
                    <a:ext uri="{FF2B5EF4-FFF2-40B4-BE49-F238E27FC236}">
                      <a16:creationId xmlns:a16="http://schemas.microsoft.com/office/drawing/2014/main" id="{BBAB455E-3852-4FEF-8CB4-4BCDD8B5A442}"/>
                    </a:ext>
                  </a:extLst>
                </p:cNvPr>
                <p:cNvPicPr/>
                <p:nvPr/>
              </p:nvPicPr>
              <p:blipFill>
                <a:blip r:embed="rId528"/>
                <a:stretch>
                  <a:fillRect/>
                </a:stretch>
              </p:blipFill>
              <p:spPr>
                <a:xfrm>
                  <a:off x="2671006" y="1773443"/>
                  <a:ext cx="139320" cy="53640"/>
                </a:xfrm>
                <a:prstGeom prst="rect">
                  <a:avLst/>
                </a:prstGeom>
              </p:spPr>
            </p:pic>
          </mc:Fallback>
        </mc:AlternateContent>
        <mc:AlternateContent xmlns:mc="http://schemas.openxmlformats.org/markup-compatibility/2006" xmlns:p14="http://schemas.microsoft.com/office/powerpoint/2010/main">
          <mc:Choice Requires="p14">
            <p:contentPart p14:bwMode="auto" r:id="rId529">
              <p14:nvContentPartPr>
                <p14:cNvPr id="309" name="Ink 308">
                  <a:extLst>
                    <a:ext uri="{FF2B5EF4-FFF2-40B4-BE49-F238E27FC236}">
                      <a16:creationId xmlns:a16="http://schemas.microsoft.com/office/drawing/2014/main" id="{C42F6D0B-F7D6-4E1A-B676-C144A1D88F87}"/>
                    </a:ext>
                  </a:extLst>
                </p14:cNvPr>
                <p14:cNvContentPartPr/>
                <p14:nvPr/>
              </p14:nvContentPartPr>
              <p14:xfrm>
                <a:off x="3040006" y="1670483"/>
                <a:ext cx="66600" cy="227160"/>
              </p14:xfrm>
            </p:contentPart>
          </mc:Choice>
          <mc:Fallback xmlns="">
            <p:pic>
              <p:nvPicPr>
                <p:cNvPr id="309" name="Ink 308">
                  <a:extLst>
                    <a:ext uri="{FF2B5EF4-FFF2-40B4-BE49-F238E27FC236}">
                      <a16:creationId xmlns:a16="http://schemas.microsoft.com/office/drawing/2014/main" id="{C42F6D0B-F7D6-4E1A-B676-C144A1D88F87}"/>
                    </a:ext>
                  </a:extLst>
                </p:cNvPr>
                <p:cNvPicPr/>
                <p:nvPr/>
              </p:nvPicPr>
              <p:blipFill>
                <a:blip r:embed="rId530"/>
                <a:stretch>
                  <a:fillRect/>
                </a:stretch>
              </p:blipFill>
              <p:spPr>
                <a:xfrm>
                  <a:off x="3022366" y="1652843"/>
                  <a:ext cx="102240" cy="262800"/>
                </a:xfrm>
                <a:prstGeom prst="rect">
                  <a:avLst/>
                </a:prstGeom>
              </p:spPr>
            </p:pic>
          </mc:Fallback>
        </mc:AlternateContent>
        <mc:AlternateContent xmlns:mc="http://schemas.openxmlformats.org/markup-compatibility/2006" xmlns:p14="http://schemas.microsoft.com/office/powerpoint/2010/main">
          <mc:Choice Requires="p14">
            <p:contentPart p14:bwMode="auto" r:id="rId531">
              <p14:nvContentPartPr>
                <p14:cNvPr id="310" name="Ink 309">
                  <a:extLst>
                    <a:ext uri="{FF2B5EF4-FFF2-40B4-BE49-F238E27FC236}">
                      <a16:creationId xmlns:a16="http://schemas.microsoft.com/office/drawing/2014/main" id="{63FC6AB6-7E67-4A3F-81B6-C5A73FCE913C}"/>
                    </a:ext>
                  </a:extLst>
                </p14:cNvPr>
                <p14:cNvContentPartPr/>
                <p14:nvPr/>
              </p14:nvContentPartPr>
              <p14:xfrm>
                <a:off x="2946766" y="1665083"/>
                <a:ext cx="273600" cy="61200"/>
              </p14:xfrm>
            </p:contentPart>
          </mc:Choice>
          <mc:Fallback xmlns="">
            <p:pic>
              <p:nvPicPr>
                <p:cNvPr id="310" name="Ink 309">
                  <a:extLst>
                    <a:ext uri="{FF2B5EF4-FFF2-40B4-BE49-F238E27FC236}">
                      <a16:creationId xmlns:a16="http://schemas.microsoft.com/office/drawing/2014/main" id="{63FC6AB6-7E67-4A3F-81B6-C5A73FCE913C}"/>
                    </a:ext>
                  </a:extLst>
                </p:cNvPr>
                <p:cNvPicPr/>
                <p:nvPr/>
              </p:nvPicPr>
              <p:blipFill>
                <a:blip r:embed="rId532"/>
                <a:stretch>
                  <a:fillRect/>
                </a:stretch>
              </p:blipFill>
              <p:spPr>
                <a:xfrm>
                  <a:off x="2929126" y="1647083"/>
                  <a:ext cx="309240" cy="96840"/>
                </a:xfrm>
                <a:prstGeom prst="rect">
                  <a:avLst/>
                </a:prstGeom>
              </p:spPr>
            </p:pic>
          </mc:Fallback>
        </mc:AlternateContent>
        <mc:AlternateContent xmlns:mc="http://schemas.openxmlformats.org/markup-compatibility/2006" xmlns:p14="http://schemas.microsoft.com/office/powerpoint/2010/main">
          <mc:Choice Requires="p14">
            <p:contentPart p14:bwMode="auto" r:id="rId533">
              <p14:nvContentPartPr>
                <p14:cNvPr id="311" name="Ink 310">
                  <a:extLst>
                    <a:ext uri="{FF2B5EF4-FFF2-40B4-BE49-F238E27FC236}">
                      <a16:creationId xmlns:a16="http://schemas.microsoft.com/office/drawing/2014/main" id="{D075D59C-B3F0-445C-9DB8-78FC78322D1A}"/>
                    </a:ext>
                  </a:extLst>
                </p14:cNvPr>
                <p14:cNvContentPartPr/>
                <p14:nvPr/>
              </p14:nvContentPartPr>
              <p14:xfrm>
                <a:off x="3184006" y="1634843"/>
                <a:ext cx="138960" cy="241200"/>
              </p14:xfrm>
            </p:contentPart>
          </mc:Choice>
          <mc:Fallback xmlns="">
            <p:pic>
              <p:nvPicPr>
                <p:cNvPr id="311" name="Ink 310">
                  <a:extLst>
                    <a:ext uri="{FF2B5EF4-FFF2-40B4-BE49-F238E27FC236}">
                      <a16:creationId xmlns:a16="http://schemas.microsoft.com/office/drawing/2014/main" id="{D075D59C-B3F0-445C-9DB8-78FC78322D1A}"/>
                    </a:ext>
                  </a:extLst>
                </p:cNvPr>
                <p:cNvPicPr/>
                <p:nvPr/>
              </p:nvPicPr>
              <p:blipFill>
                <a:blip r:embed="rId534"/>
                <a:stretch>
                  <a:fillRect/>
                </a:stretch>
              </p:blipFill>
              <p:spPr>
                <a:xfrm>
                  <a:off x="3166366" y="1617203"/>
                  <a:ext cx="174600" cy="276840"/>
                </a:xfrm>
                <a:prstGeom prst="rect">
                  <a:avLst/>
                </a:prstGeom>
              </p:spPr>
            </p:pic>
          </mc:Fallback>
        </mc:AlternateContent>
        <mc:AlternateContent xmlns:mc="http://schemas.openxmlformats.org/markup-compatibility/2006" xmlns:p14="http://schemas.microsoft.com/office/powerpoint/2010/main">
          <mc:Choice Requires="p14">
            <p:contentPart p14:bwMode="auto" r:id="rId535">
              <p14:nvContentPartPr>
                <p14:cNvPr id="312" name="Ink 311">
                  <a:extLst>
                    <a:ext uri="{FF2B5EF4-FFF2-40B4-BE49-F238E27FC236}">
                      <a16:creationId xmlns:a16="http://schemas.microsoft.com/office/drawing/2014/main" id="{B8ADEC36-8162-49B9-8726-F3E5465305C5}"/>
                    </a:ext>
                  </a:extLst>
                </p14:cNvPr>
                <p14:cNvContentPartPr/>
                <p14:nvPr/>
              </p14:nvContentPartPr>
              <p14:xfrm>
                <a:off x="3337366" y="1678763"/>
                <a:ext cx="45720" cy="206280"/>
              </p14:xfrm>
            </p:contentPart>
          </mc:Choice>
          <mc:Fallback xmlns="">
            <p:pic>
              <p:nvPicPr>
                <p:cNvPr id="312" name="Ink 311">
                  <a:extLst>
                    <a:ext uri="{FF2B5EF4-FFF2-40B4-BE49-F238E27FC236}">
                      <a16:creationId xmlns:a16="http://schemas.microsoft.com/office/drawing/2014/main" id="{B8ADEC36-8162-49B9-8726-F3E5465305C5}"/>
                    </a:ext>
                  </a:extLst>
                </p:cNvPr>
                <p:cNvPicPr/>
                <p:nvPr/>
              </p:nvPicPr>
              <p:blipFill>
                <a:blip r:embed="rId536"/>
                <a:stretch>
                  <a:fillRect/>
                </a:stretch>
              </p:blipFill>
              <p:spPr>
                <a:xfrm>
                  <a:off x="3319366" y="1660763"/>
                  <a:ext cx="81360" cy="241920"/>
                </a:xfrm>
                <a:prstGeom prst="rect">
                  <a:avLst/>
                </a:prstGeom>
              </p:spPr>
            </p:pic>
          </mc:Fallback>
        </mc:AlternateContent>
        <mc:AlternateContent xmlns:mc="http://schemas.openxmlformats.org/markup-compatibility/2006" xmlns:p14="http://schemas.microsoft.com/office/powerpoint/2010/main">
          <mc:Choice Requires="p14">
            <p:contentPart p14:bwMode="auto" r:id="rId537">
              <p14:nvContentPartPr>
                <p14:cNvPr id="313" name="Ink 312">
                  <a:extLst>
                    <a:ext uri="{FF2B5EF4-FFF2-40B4-BE49-F238E27FC236}">
                      <a16:creationId xmlns:a16="http://schemas.microsoft.com/office/drawing/2014/main" id="{FE29979C-4A2C-49B3-8B1E-7009CA4FFA9D}"/>
                    </a:ext>
                  </a:extLst>
                </p14:cNvPr>
                <p14:cNvContentPartPr/>
                <p14:nvPr/>
              </p14:nvContentPartPr>
              <p14:xfrm>
                <a:off x="3379126" y="1654643"/>
                <a:ext cx="105120" cy="145080"/>
              </p14:xfrm>
            </p:contentPart>
          </mc:Choice>
          <mc:Fallback xmlns="">
            <p:pic>
              <p:nvPicPr>
                <p:cNvPr id="313" name="Ink 312">
                  <a:extLst>
                    <a:ext uri="{FF2B5EF4-FFF2-40B4-BE49-F238E27FC236}">
                      <a16:creationId xmlns:a16="http://schemas.microsoft.com/office/drawing/2014/main" id="{FE29979C-4A2C-49B3-8B1E-7009CA4FFA9D}"/>
                    </a:ext>
                  </a:extLst>
                </p:cNvPr>
                <p:cNvPicPr/>
                <p:nvPr/>
              </p:nvPicPr>
              <p:blipFill>
                <a:blip r:embed="rId538"/>
                <a:stretch>
                  <a:fillRect/>
                </a:stretch>
              </p:blipFill>
              <p:spPr>
                <a:xfrm>
                  <a:off x="3361486" y="1636643"/>
                  <a:ext cx="140760" cy="180720"/>
                </a:xfrm>
                <a:prstGeom prst="rect">
                  <a:avLst/>
                </a:prstGeom>
              </p:spPr>
            </p:pic>
          </mc:Fallback>
        </mc:AlternateContent>
        <mc:AlternateContent xmlns:mc="http://schemas.openxmlformats.org/markup-compatibility/2006" xmlns:p14="http://schemas.microsoft.com/office/powerpoint/2010/main">
          <mc:Choice Requires="p14">
            <p:contentPart p14:bwMode="auto" r:id="rId539">
              <p14:nvContentPartPr>
                <p14:cNvPr id="314" name="Ink 313">
                  <a:extLst>
                    <a:ext uri="{FF2B5EF4-FFF2-40B4-BE49-F238E27FC236}">
                      <a16:creationId xmlns:a16="http://schemas.microsoft.com/office/drawing/2014/main" id="{EB7D8596-A700-499F-832E-637D247BFE1F}"/>
                    </a:ext>
                  </a:extLst>
                </p14:cNvPr>
                <p14:cNvContentPartPr/>
                <p14:nvPr/>
              </p14:nvContentPartPr>
              <p14:xfrm>
                <a:off x="3582526" y="1596323"/>
                <a:ext cx="47160" cy="225000"/>
              </p14:xfrm>
            </p:contentPart>
          </mc:Choice>
          <mc:Fallback xmlns="">
            <p:pic>
              <p:nvPicPr>
                <p:cNvPr id="314" name="Ink 313">
                  <a:extLst>
                    <a:ext uri="{FF2B5EF4-FFF2-40B4-BE49-F238E27FC236}">
                      <a16:creationId xmlns:a16="http://schemas.microsoft.com/office/drawing/2014/main" id="{EB7D8596-A700-499F-832E-637D247BFE1F}"/>
                    </a:ext>
                  </a:extLst>
                </p:cNvPr>
                <p:cNvPicPr/>
                <p:nvPr/>
              </p:nvPicPr>
              <p:blipFill>
                <a:blip r:embed="rId540"/>
                <a:stretch>
                  <a:fillRect/>
                </a:stretch>
              </p:blipFill>
              <p:spPr>
                <a:xfrm>
                  <a:off x="3564886" y="1578323"/>
                  <a:ext cx="82800" cy="260640"/>
                </a:xfrm>
                <a:prstGeom prst="rect">
                  <a:avLst/>
                </a:prstGeom>
              </p:spPr>
            </p:pic>
          </mc:Fallback>
        </mc:AlternateContent>
        <mc:AlternateContent xmlns:mc="http://schemas.openxmlformats.org/markup-compatibility/2006" xmlns:p14="http://schemas.microsoft.com/office/powerpoint/2010/main">
          <mc:Choice Requires="p14">
            <p:contentPart p14:bwMode="auto" r:id="rId541">
              <p14:nvContentPartPr>
                <p14:cNvPr id="315" name="Ink 314">
                  <a:extLst>
                    <a:ext uri="{FF2B5EF4-FFF2-40B4-BE49-F238E27FC236}">
                      <a16:creationId xmlns:a16="http://schemas.microsoft.com/office/drawing/2014/main" id="{AE5DD6A8-F6E6-4F02-BA58-24BB04597AD2}"/>
                    </a:ext>
                  </a:extLst>
                </p14:cNvPr>
                <p14:cNvContentPartPr/>
                <p14:nvPr/>
              </p14:nvContentPartPr>
              <p14:xfrm>
                <a:off x="3676846" y="1642763"/>
                <a:ext cx="81720" cy="196560"/>
              </p14:xfrm>
            </p:contentPart>
          </mc:Choice>
          <mc:Fallback xmlns="">
            <p:pic>
              <p:nvPicPr>
                <p:cNvPr id="315" name="Ink 314">
                  <a:extLst>
                    <a:ext uri="{FF2B5EF4-FFF2-40B4-BE49-F238E27FC236}">
                      <a16:creationId xmlns:a16="http://schemas.microsoft.com/office/drawing/2014/main" id="{AE5DD6A8-F6E6-4F02-BA58-24BB04597AD2}"/>
                    </a:ext>
                  </a:extLst>
                </p:cNvPr>
                <p:cNvPicPr/>
                <p:nvPr/>
              </p:nvPicPr>
              <p:blipFill>
                <a:blip r:embed="rId542"/>
                <a:stretch>
                  <a:fillRect/>
                </a:stretch>
              </p:blipFill>
              <p:spPr>
                <a:xfrm>
                  <a:off x="3659206" y="1624763"/>
                  <a:ext cx="117360" cy="232200"/>
                </a:xfrm>
                <a:prstGeom prst="rect">
                  <a:avLst/>
                </a:prstGeom>
              </p:spPr>
            </p:pic>
          </mc:Fallback>
        </mc:AlternateContent>
        <mc:AlternateContent xmlns:mc="http://schemas.openxmlformats.org/markup-compatibility/2006" xmlns:p14="http://schemas.microsoft.com/office/powerpoint/2010/main">
          <mc:Choice Requires="p14">
            <p:contentPart p14:bwMode="auto" r:id="rId543">
              <p14:nvContentPartPr>
                <p14:cNvPr id="316" name="Ink 315">
                  <a:extLst>
                    <a:ext uri="{FF2B5EF4-FFF2-40B4-BE49-F238E27FC236}">
                      <a16:creationId xmlns:a16="http://schemas.microsoft.com/office/drawing/2014/main" id="{A722DCF7-B771-4947-873A-92DD7C44FFD5}"/>
                    </a:ext>
                  </a:extLst>
                </p14:cNvPr>
                <p14:cNvContentPartPr/>
                <p14:nvPr/>
              </p14:nvContentPartPr>
              <p14:xfrm>
                <a:off x="3697726" y="1700363"/>
                <a:ext cx="114120" cy="19440"/>
              </p14:xfrm>
            </p:contentPart>
          </mc:Choice>
          <mc:Fallback xmlns="">
            <p:pic>
              <p:nvPicPr>
                <p:cNvPr id="316" name="Ink 315">
                  <a:extLst>
                    <a:ext uri="{FF2B5EF4-FFF2-40B4-BE49-F238E27FC236}">
                      <a16:creationId xmlns:a16="http://schemas.microsoft.com/office/drawing/2014/main" id="{A722DCF7-B771-4947-873A-92DD7C44FFD5}"/>
                    </a:ext>
                  </a:extLst>
                </p:cNvPr>
                <p:cNvPicPr/>
                <p:nvPr/>
              </p:nvPicPr>
              <p:blipFill>
                <a:blip r:embed="rId544"/>
                <a:stretch>
                  <a:fillRect/>
                </a:stretch>
              </p:blipFill>
              <p:spPr>
                <a:xfrm>
                  <a:off x="3679726" y="1682723"/>
                  <a:ext cx="149760" cy="55080"/>
                </a:xfrm>
                <a:prstGeom prst="rect">
                  <a:avLst/>
                </a:prstGeom>
              </p:spPr>
            </p:pic>
          </mc:Fallback>
        </mc:AlternateContent>
        <mc:AlternateContent xmlns:mc="http://schemas.openxmlformats.org/markup-compatibility/2006" xmlns:p14="http://schemas.microsoft.com/office/powerpoint/2010/main">
          <mc:Choice Requires="p14">
            <p:contentPart p14:bwMode="auto" r:id="rId545">
              <p14:nvContentPartPr>
                <p14:cNvPr id="317" name="Ink 316">
                  <a:extLst>
                    <a:ext uri="{FF2B5EF4-FFF2-40B4-BE49-F238E27FC236}">
                      <a16:creationId xmlns:a16="http://schemas.microsoft.com/office/drawing/2014/main" id="{80F7CFB5-F167-441F-80ED-44A08C4426B5}"/>
                    </a:ext>
                  </a:extLst>
                </p14:cNvPr>
                <p14:cNvContentPartPr/>
                <p14:nvPr/>
              </p14:nvContentPartPr>
              <p14:xfrm>
                <a:off x="3824806" y="1613243"/>
                <a:ext cx="95760" cy="171000"/>
              </p14:xfrm>
            </p:contentPart>
          </mc:Choice>
          <mc:Fallback xmlns="">
            <p:pic>
              <p:nvPicPr>
                <p:cNvPr id="317" name="Ink 316">
                  <a:extLst>
                    <a:ext uri="{FF2B5EF4-FFF2-40B4-BE49-F238E27FC236}">
                      <a16:creationId xmlns:a16="http://schemas.microsoft.com/office/drawing/2014/main" id="{80F7CFB5-F167-441F-80ED-44A08C4426B5}"/>
                    </a:ext>
                  </a:extLst>
                </p:cNvPr>
                <p:cNvPicPr/>
                <p:nvPr/>
              </p:nvPicPr>
              <p:blipFill>
                <a:blip r:embed="rId546"/>
                <a:stretch>
                  <a:fillRect/>
                </a:stretch>
              </p:blipFill>
              <p:spPr>
                <a:xfrm>
                  <a:off x="3807166" y="1595603"/>
                  <a:ext cx="131400" cy="206640"/>
                </a:xfrm>
                <a:prstGeom prst="rect">
                  <a:avLst/>
                </a:prstGeom>
              </p:spPr>
            </p:pic>
          </mc:Fallback>
        </mc:AlternateContent>
        <mc:AlternateContent xmlns:mc="http://schemas.openxmlformats.org/markup-compatibility/2006" xmlns:p14="http://schemas.microsoft.com/office/powerpoint/2010/main">
          <mc:Choice Requires="p14">
            <p:contentPart p14:bwMode="auto" r:id="rId547">
              <p14:nvContentPartPr>
                <p14:cNvPr id="318" name="Ink 317">
                  <a:extLst>
                    <a:ext uri="{FF2B5EF4-FFF2-40B4-BE49-F238E27FC236}">
                      <a16:creationId xmlns:a16="http://schemas.microsoft.com/office/drawing/2014/main" id="{4EB511ED-3EE0-452E-9AA0-A8D15FA3043B}"/>
                    </a:ext>
                  </a:extLst>
                </p14:cNvPr>
                <p14:cNvContentPartPr/>
                <p14:nvPr/>
              </p14:nvContentPartPr>
              <p14:xfrm>
                <a:off x="4012006" y="1548803"/>
                <a:ext cx="67320" cy="287640"/>
              </p14:xfrm>
            </p:contentPart>
          </mc:Choice>
          <mc:Fallback xmlns="">
            <p:pic>
              <p:nvPicPr>
                <p:cNvPr id="318" name="Ink 317">
                  <a:extLst>
                    <a:ext uri="{FF2B5EF4-FFF2-40B4-BE49-F238E27FC236}">
                      <a16:creationId xmlns:a16="http://schemas.microsoft.com/office/drawing/2014/main" id="{4EB511ED-3EE0-452E-9AA0-A8D15FA3043B}"/>
                    </a:ext>
                  </a:extLst>
                </p:cNvPr>
                <p:cNvPicPr/>
                <p:nvPr/>
              </p:nvPicPr>
              <p:blipFill>
                <a:blip r:embed="rId548"/>
                <a:stretch>
                  <a:fillRect/>
                </a:stretch>
              </p:blipFill>
              <p:spPr>
                <a:xfrm>
                  <a:off x="3994006" y="1530803"/>
                  <a:ext cx="102960" cy="323280"/>
                </a:xfrm>
                <a:prstGeom prst="rect">
                  <a:avLst/>
                </a:prstGeom>
              </p:spPr>
            </p:pic>
          </mc:Fallback>
        </mc:AlternateContent>
        <mc:AlternateContent xmlns:mc="http://schemas.openxmlformats.org/markup-compatibility/2006" xmlns:p14="http://schemas.microsoft.com/office/powerpoint/2010/main">
          <mc:Choice Requires="p14">
            <p:contentPart p14:bwMode="auto" r:id="rId549">
              <p14:nvContentPartPr>
                <p14:cNvPr id="319" name="Ink 318">
                  <a:extLst>
                    <a:ext uri="{FF2B5EF4-FFF2-40B4-BE49-F238E27FC236}">
                      <a16:creationId xmlns:a16="http://schemas.microsoft.com/office/drawing/2014/main" id="{37CFD0AB-617E-474E-A80F-98AC888DCF55}"/>
                    </a:ext>
                  </a:extLst>
                </p14:cNvPr>
                <p14:cNvContentPartPr/>
                <p14:nvPr/>
              </p14:nvContentPartPr>
              <p14:xfrm>
                <a:off x="3987166" y="1607123"/>
                <a:ext cx="24480" cy="11880"/>
              </p14:xfrm>
            </p:contentPart>
          </mc:Choice>
          <mc:Fallback xmlns="">
            <p:pic>
              <p:nvPicPr>
                <p:cNvPr id="319" name="Ink 318">
                  <a:extLst>
                    <a:ext uri="{FF2B5EF4-FFF2-40B4-BE49-F238E27FC236}">
                      <a16:creationId xmlns:a16="http://schemas.microsoft.com/office/drawing/2014/main" id="{37CFD0AB-617E-474E-A80F-98AC888DCF55}"/>
                    </a:ext>
                  </a:extLst>
                </p:cNvPr>
                <p:cNvPicPr/>
                <p:nvPr/>
              </p:nvPicPr>
              <p:blipFill>
                <a:blip r:embed="rId550"/>
                <a:stretch>
                  <a:fillRect/>
                </a:stretch>
              </p:blipFill>
              <p:spPr>
                <a:xfrm>
                  <a:off x="3969166" y="1589483"/>
                  <a:ext cx="60120" cy="47520"/>
                </a:xfrm>
                <a:prstGeom prst="rect">
                  <a:avLst/>
                </a:prstGeom>
              </p:spPr>
            </p:pic>
          </mc:Fallback>
        </mc:AlternateContent>
        <mc:AlternateContent xmlns:mc="http://schemas.openxmlformats.org/markup-compatibility/2006" xmlns:p14="http://schemas.microsoft.com/office/powerpoint/2010/main">
          <mc:Choice Requires="p14">
            <p:contentPart p14:bwMode="auto" r:id="rId551">
              <p14:nvContentPartPr>
                <p14:cNvPr id="320" name="Ink 319">
                  <a:extLst>
                    <a:ext uri="{FF2B5EF4-FFF2-40B4-BE49-F238E27FC236}">
                      <a16:creationId xmlns:a16="http://schemas.microsoft.com/office/drawing/2014/main" id="{2125F499-57B4-40E4-A257-9251BF3F9DBE}"/>
                    </a:ext>
                  </a:extLst>
                </p14:cNvPr>
                <p14:cNvContentPartPr/>
                <p14:nvPr/>
              </p14:nvContentPartPr>
              <p14:xfrm>
                <a:off x="4093006" y="1677683"/>
                <a:ext cx="11160" cy="8640"/>
              </p14:xfrm>
            </p:contentPart>
          </mc:Choice>
          <mc:Fallback xmlns="">
            <p:pic>
              <p:nvPicPr>
                <p:cNvPr id="320" name="Ink 319">
                  <a:extLst>
                    <a:ext uri="{FF2B5EF4-FFF2-40B4-BE49-F238E27FC236}">
                      <a16:creationId xmlns:a16="http://schemas.microsoft.com/office/drawing/2014/main" id="{2125F499-57B4-40E4-A257-9251BF3F9DBE}"/>
                    </a:ext>
                  </a:extLst>
                </p:cNvPr>
                <p:cNvPicPr/>
                <p:nvPr/>
              </p:nvPicPr>
              <p:blipFill>
                <a:blip r:embed="rId552"/>
                <a:stretch>
                  <a:fillRect/>
                </a:stretch>
              </p:blipFill>
              <p:spPr>
                <a:xfrm>
                  <a:off x="4075006" y="1659683"/>
                  <a:ext cx="46800" cy="44280"/>
                </a:xfrm>
                <a:prstGeom prst="rect">
                  <a:avLst/>
                </a:prstGeom>
              </p:spPr>
            </p:pic>
          </mc:Fallback>
        </mc:AlternateContent>
        <mc:AlternateContent xmlns:mc="http://schemas.openxmlformats.org/markup-compatibility/2006" xmlns:p14="http://schemas.microsoft.com/office/powerpoint/2010/main">
          <mc:Choice Requires="p14">
            <p:contentPart p14:bwMode="auto" r:id="rId553">
              <p14:nvContentPartPr>
                <p14:cNvPr id="323" name="Ink 322">
                  <a:extLst>
                    <a:ext uri="{FF2B5EF4-FFF2-40B4-BE49-F238E27FC236}">
                      <a16:creationId xmlns:a16="http://schemas.microsoft.com/office/drawing/2014/main" id="{091F0A5B-6EA2-4512-A3DF-8C78D0EBD0ED}"/>
                    </a:ext>
                  </a:extLst>
                </p14:cNvPr>
                <p14:cNvContentPartPr/>
                <p14:nvPr/>
              </p14:nvContentPartPr>
              <p14:xfrm>
                <a:off x="1617646" y="2316323"/>
                <a:ext cx="104760" cy="300960"/>
              </p14:xfrm>
            </p:contentPart>
          </mc:Choice>
          <mc:Fallback xmlns="">
            <p:pic>
              <p:nvPicPr>
                <p:cNvPr id="323" name="Ink 322">
                  <a:extLst>
                    <a:ext uri="{FF2B5EF4-FFF2-40B4-BE49-F238E27FC236}">
                      <a16:creationId xmlns:a16="http://schemas.microsoft.com/office/drawing/2014/main" id="{091F0A5B-6EA2-4512-A3DF-8C78D0EBD0ED}"/>
                    </a:ext>
                  </a:extLst>
                </p:cNvPr>
                <p:cNvPicPr/>
                <p:nvPr/>
              </p:nvPicPr>
              <p:blipFill>
                <a:blip r:embed="rId554"/>
                <a:stretch>
                  <a:fillRect/>
                </a:stretch>
              </p:blipFill>
              <p:spPr>
                <a:xfrm>
                  <a:off x="1599646" y="2298683"/>
                  <a:ext cx="140400" cy="336600"/>
                </a:xfrm>
                <a:prstGeom prst="rect">
                  <a:avLst/>
                </a:prstGeom>
              </p:spPr>
            </p:pic>
          </mc:Fallback>
        </mc:AlternateContent>
        <mc:AlternateContent xmlns:mc="http://schemas.openxmlformats.org/markup-compatibility/2006" xmlns:p14="http://schemas.microsoft.com/office/powerpoint/2010/main">
          <mc:Choice Requires="p14">
            <p:contentPart p14:bwMode="auto" r:id="rId555">
              <p14:nvContentPartPr>
                <p14:cNvPr id="324" name="Ink 323">
                  <a:extLst>
                    <a:ext uri="{FF2B5EF4-FFF2-40B4-BE49-F238E27FC236}">
                      <a16:creationId xmlns:a16="http://schemas.microsoft.com/office/drawing/2014/main" id="{2ACD054F-2C3A-4884-A12B-A393369ED0FA}"/>
                    </a:ext>
                  </a:extLst>
                </p14:cNvPr>
                <p14:cNvContentPartPr/>
                <p14:nvPr/>
              </p14:nvContentPartPr>
              <p14:xfrm>
                <a:off x="1545286" y="2308043"/>
                <a:ext cx="297000" cy="54720"/>
              </p14:xfrm>
            </p:contentPart>
          </mc:Choice>
          <mc:Fallback xmlns="">
            <p:pic>
              <p:nvPicPr>
                <p:cNvPr id="324" name="Ink 323">
                  <a:extLst>
                    <a:ext uri="{FF2B5EF4-FFF2-40B4-BE49-F238E27FC236}">
                      <a16:creationId xmlns:a16="http://schemas.microsoft.com/office/drawing/2014/main" id="{2ACD054F-2C3A-4884-A12B-A393369ED0FA}"/>
                    </a:ext>
                  </a:extLst>
                </p:cNvPr>
                <p:cNvPicPr/>
                <p:nvPr/>
              </p:nvPicPr>
              <p:blipFill>
                <a:blip r:embed="rId556"/>
                <a:stretch>
                  <a:fillRect/>
                </a:stretch>
              </p:blipFill>
              <p:spPr>
                <a:xfrm>
                  <a:off x="1527286" y="2290403"/>
                  <a:ext cx="332640" cy="90360"/>
                </a:xfrm>
                <a:prstGeom prst="rect">
                  <a:avLst/>
                </a:prstGeom>
              </p:spPr>
            </p:pic>
          </mc:Fallback>
        </mc:AlternateContent>
        <mc:AlternateContent xmlns:mc="http://schemas.openxmlformats.org/markup-compatibility/2006" xmlns:p14="http://schemas.microsoft.com/office/powerpoint/2010/main">
          <mc:Choice Requires="p14">
            <p:contentPart p14:bwMode="auto" r:id="rId557">
              <p14:nvContentPartPr>
                <p14:cNvPr id="325" name="Ink 324">
                  <a:extLst>
                    <a:ext uri="{FF2B5EF4-FFF2-40B4-BE49-F238E27FC236}">
                      <a16:creationId xmlns:a16="http://schemas.microsoft.com/office/drawing/2014/main" id="{B7AF6895-5712-43D6-8E64-6053802433B7}"/>
                    </a:ext>
                  </a:extLst>
                </p14:cNvPr>
                <p14:cNvContentPartPr/>
                <p14:nvPr/>
              </p14:nvContentPartPr>
              <p14:xfrm>
                <a:off x="1801966" y="2293283"/>
                <a:ext cx="185400" cy="257400"/>
              </p14:xfrm>
            </p:contentPart>
          </mc:Choice>
          <mc:Fallback xmlns="">
            <p:pic>
              <p:nvPicPr>
                <p:cNvPr id="325" name="Ink 324">
                  <a:extLst>
                    <a:ext uri="{FF2B5EF4-FFF2-40B4-BE49-F238E27FC236}">
                      <a16:creationId xmlns:a16="http://schemas.microsoft.com/office/drawing/2014/main" id="{B7AF6895-5712-43D6-8E64-6053802433B7}"/>
                    </a:ext>
                  </a:extLst>
                </p:cNvPr>
                <p:cNvPicPr/>
                <p:nvPr/>
              </p:nvPicPr>
              <p:blipFill>
                <a:blip r:embed="rId558"/>
                <a:stretch>
                  <a:fillRect/>
                </a:stretch>
              </p:blipFill>
              <p:spPr>
                <a:xfrm>
                  <a:off x="1783966" y="2275643"/>
                  <a:ext cx="221040" cy="293040"/>
                </a:xfrm>
                <a:prstGeom prst="rect">
                  <a:avLst/>
                </a:prstGeom>
              </p:spPr>
            </p:pic>
          </mc:Fallback>
        </mc:AlternateContent>
        <mc:AlternateContent xmlns:mc="http://schemas.openxmlformats.org/markup-compatibility/2006" xmlns:p14="http://schemas.microsoft.com/office/powerpoint/2010/main">
          <mc:Choice Requires="p14">
            <p:contentPart p14:bwMode="auto" r:id="rId559">
              <p14:nvContentPartPr>
                <p14:cNvPr id="326" name="Ink 325">
                  <a:extLst>
                    <a:ext uri="{FF2B5EF4-FFF2-40B4-BE49-F238E27FC236}">
                      <a16:creationId xmlns:a16="http://schemas.microsoft.com/office/drawing/2014/main" id="{BBD7A0FC-826E-4B18-9B1E-3E2E48878749}"/>
                    </a:ext>
                  </a:extLst>
                </p14:cNvPr>
                <p14:cNvContentPartPr/>
                <p14:nvPr/>
              </p14:nvContentPartPr>
              <p14:xfrm>
                <a:off x="2030566" y="2281043"/>
                <a:ext cx="53640" cy="258120"/>
              </p14:xfrm>
            </p:contentPart>
          </mc:Choice>
          <mc:Fallback xmlns="">
            <p:pic>
              <p:nvPicPr>
                <p:cNvPr id="326" name="Ink 325">
                  <a:extLst>
                    <a:ext uri="{FF2B5EF4-FFF2-40B4-BE49-F238E27FC236}">
                      <a16:creationId xmlns:a16="http://schemas.microsoft.com/office/drawing/2014/main" id="{BBD7A0FC-826E-4B18-9B1E-3E2E48878749}"/>
                    </a:ext>
                  </a:extLst>
                </p:cNvPr>
                <p:cNvPicPr/>
                <p:nvPr/>
              </p:nvPicPr>
              <p:blipFill>
                <a:blip r:embed="rId560"/>
                <a:stretch>
                  <a:fillRect/>
                </a:stretch>
              </p:blipFill>
              <p:spPr>
                <a:xfrm>
                  <a:off x="2012566" y="2263403"/>
                  <a:ext cx="89280" cy="293760"/>
                </a:xfrm>
                <a:prstGeom prst="rect">
                  <a:avLst/>
                </a:prstGeom>
              </p:spPr>
            </p:pic>
          </mc:Fallback>
        </mc:AlternateContent>
        <mc:AlternateContent xmlns:mc="http://schemas.openxmlformats.org/markup-compatibility/2006" xmlns:p14="http://schemas.microsoft.com/office/powerpoint/2010/main">
          <mc:Choice Requires="p14">
            <p:contentPart p14:bwMode="auto" r:id="rId561">
              <p14:nvContentPartPr>
                <p14:cNvPr id="327" name="Ink 326">
                  <a:extLst>
                    <a:ext uri="{FF2B5EF4-FFF2-40B4-BE49-F238E27FC236}">
                      <a16:creationId xmlns:a16="http://schemas.microsoft.com/office/drawing/2014/main" id="{BA5CA494-A463-4FC8-B6B6-F2C1234ABA3C}"/>
                    </a:ext>
                  </a:extLst>
                </p14:cNvPr>
                <p14:cNvContentPartPr/>
                <p14:nvPr/>
              </p14:nvContentPartPr>
              <p14:xfrm>
                <a:off x="2065126" y="2281763"/>
                <a:ext cx="109080" cy="136080"/>
              </p14:xfrm>
            </p:contentPart>
          </mc:Choice>
          <mc:Fallback xmlns="">
            <p:pic>
              <p:nvPicPr>
                <p:cNvPr id="327" name="Ink 326">
                  <a:extLst>
                    <a:ext uri="{FF2B5EF4-FFF2-40B4-BE49-F238E27FC236}">
                      <a16:creationId xmlns:a16="http://schemas.microsoft.com/office/drawing/2014/main" id="{BA5CA494-A463-4FC8-B6B6-F2C1234ABA3C}"/>
                    </a:ext>
                  </a:extLst>
                </p:cNvPr>
                <p:cNvPicPr/>
                <p:nvPr/>
              </p:nvPicPr>
              <p:blipFill>
                <a:blip r:embed="rId562"/>
                <a:stretch>
                  <a:fillRect/>
                </a:stretch>
              </p:blipFill>
              <p:spPr>
                <a:xfrm>
                  <a:off x="2047126" y="2263763"/>
                  <a:ext cx="144720" cy="171720"/>
                </a:xfrm>
                <a:prstGeom prst="rect">
                  <a:avLst/>
                </a:prstGeom>
              </p:spPr>
            </p:pic>
          </mc:Fallback>
        </mc:AlternateContent>
        <mc:AlternateContent xmlns:mc="http://schemas.openxmlformats.org/markup-compatibility/2006" xmlns:p14="http://schemas.microsoft.com/office/powerpoint/2010/main">
          <mc:Choice Requires="p14">
            <p:contentPart p14:bwMode="auto" r:id="rId563">
              <p14:nvContentPartPr>
                <p14:cNvPr id="328" name="Ink 327">
                  <a:extLst>
                    <a:ext uri="{FF2B5EF4-FFF2-40B4-BE49-F238E27FC236}">
                      <a16:creationId xmlns:a16="http://schemas.microsoft.com/office/drawing/2014/main" id="{7FF45198-1676-40EC-8AD3-37F3C49211DE}"/>
                    </a:ext>
                  </a:extLst>
                </p14:cNvPr>
                <p14:cNvContentPartPr/>
                <p14:nvPr/>
              </p14:nvContentPartPr>
              <p14:xfrm>
                <a:off x="2202286" y="2244683"/>
                <a:ext cx="111960" cy="279720"/>
              </p14:xfrm>
            </p:contentPart>
          </mc:Choice>
          <mc:Fallback xmlns="">
            <p:pic>
              <p:nvPicPr>
                <p:cNvPr id="328" name="Ink 327">
                  <a:extLst>
                    <a:ext uri="{FF2B5EF4-FFF2-40B4-BE49-F238E27FC236}">
                      <a16:creationId xmlns:a16="http://schemas.microsoft.com/office/drawing/2014/main" id="{7FF45198-1676-40EC-8AD3-37F3C49211DE}"/>
                    </a:ext>
                  </a:extLst>
                </p:cNvPr>
                <p:cNvPicPr/>
                <p:nvPr/>
              </p:nvPicPr>
              <p:blipFill>
                <a:blip r:embed="rId564"/>
                <a:stretch>
                  <a:fillRect/>
                </a:stretch>
              </p:blipFill>
              <p:spPr>
                <a:xfrm>
                  <a:off x="2184646" y="2227043"/>
                  <a:ext cx="147600" cy="315360"/>
                </a:xfrm>
                <a:prstGeom prst="rect">
                  <a:avLst/>
                </a:prstGeom>
              </p:spPr>
            </p:pic>
          </mc:Fallback>
        </mc:AlternateContent>
        <mc:AlternateContent xmlns:mc="http://schemas.openxmlformats.org/markup-compatibility/2006" xmlns:p14="http://schemas.microsoft.com/office/powerpoint/2010/main">
          <mc:Choice Requires="p14">
            <p:contentPart p14:bwMode="auto" r:id="rId565">
              <p14:nvContentPartPr>
                <p14:cNvPr id="329" name="Ink 328">
                  <a:extLst>
                    <a:ext uri="{FF2B5EF4-FFF2-40B4-BE49-F238E27FC236}">
                      <a16:creationId xmlns:a16="http://schemas.microsoft.com/office/drawing/2014/main" id="{30FB4078-888F-4B98-9249-4126829B85F6}"/>
                    </a:ext>
                  </a:extLst>
                </p14:cNvPr>
                <p14:cNvContentPartPr/>
                <p14:nvPr/>
              </p14:nvContentPartPr>
              <p14:xfrm>
                <a:off x="2325766" y="2250083"/>
                <a:ext cx="96480" cy="204840"/>
              </p14:xfrm>
            </p:contentPart>
          </mc:Choice>
          <mc:Fallback xmlns="">
            <p:pic>
              <p:nvPicPr>
                <p:cNvPr id="329" name="Ink 328">
                  <a:extLst>
                    <a:ext uri="{FF2B5EF4-FFF2-40B4-BE49-F238E27FC236}">
                      <a16:creationId xmlns:a16="http://schemas.microsoft.com/office/drawing/2014/main" id="{30FB4078-888F-4B98-9249-4126829B85F6}"/>
                    </a:ext>
                  </a:extLst>
                </p:cNvPr>
                <p:cNvPicPr/>
                <p:nvPr/>
              </p:nvPicPr>
              <p:blipFill>
                <a:blip r:embed="rId566"/>
                <a:stretch>
                  <a:fillRect/>
                </a:stretch>
              </p:blipFill>
              <p:spPr>
                <a:xfrm>
                  <a:off x="2308126" y="2232443"/>
                  <a:ext cx="132120" cy="240480"/>
                </a:xfrm>
                <a:prstGeom prst="rect">
                  <a:avLst/>
                </a:prstGeom>
              </p:spPr>
            </p:pic>
          </mc:Fallback>
        </mc:AlternateContent>
        <mc:AlternateContent xmlns:mc="http://schemas.openxmlformats.org/markup-compatibility/2006" xmlns:p14="http://schemas.microsoft.com/office/powerpoint/2010/main">
          <mc:Choice Requires="p14">
            <p:contentPart p14:bwMode="auto" r:id="rId567">
              <p14:nvContentPartPr>
                <p14:cNvPr id="330" name="Ink 329">
                  <a:extLst>
                    <a:ext uri="{FF2B5EF4-FFF2-40B4-BE49-F238E27FC236}">
                      <a16:creationId xmlns:a16="http://schemas.microsoft.com/office/drawing/2014/main" id="{0048E2C2-5570-4E52-9EA1-F6AB274329B5}"/>
                    </a:ext>
                  </a:extLst>
                </p14:cNvPr>
                <p14:cNvContentPartPr/>
                <p14:nvPr/>
              </p14:nvContentPartPr>
              <p14:xfrm>
                <a:off x="2325766" y="2332883"/>
                <a:ext cx="105840" cy="17280"/>
              </p14:xfrm>
            </p:contentPart>
          </mc:Choice>
          <mc:Fallback xmlns="">
            <p:pic>
              <p:nvPicPr>
                <p:cNvPr id="330" name="Ink 329">
                  <a:extLst>
                    <a:ext uri="{FF2B5EF4-FFF2-40B4-BE49-F238E27FC236}">
                      <a16:creationId xmlns:a16="http://schemas.microsoft.com/office/drawing/2014/main" id="{0048E2C2-5570-4E52-9EA1-F6AB274329B5}"/>
                    </a:ext>
                  </a:extLst>
                </p:cNvPr>
                <p:cNvPicPr/>
                <p:nvPr/>
              </p:nvPicPr>
              <p:blipFill>
                <a:blip r:embed="rId568"/>
                <a:stretch>
                  <a:fillRect/>
                </a:stretch>
              </p:blipFill>
              <p:spPr>
                <a:xfrm>
                  <a:off x="2308126" y="2314883"/>
                  <a:ext cx="141480" cy="52920"/>
                </a:xfrm>
                <a:prstGeom prst="rect">
                  <a:avLst/>
                </a:prstGeom>
              </p:spPr>
            </p:pic>
          </mc:Fallback>
        </mc:AlternateContent>
        <mc:AlternateContent xmlns:mc="http://schemas.openxmlformats.org/markup-compatibility/2006" xmlns:p14="http://schemas.microsoft.com/office/powerpoint/2010/main">
          <mc:Choice Requires="p14">
            <p:contentPart p14:bwMode="auto" r:id="rId569">
              <p14:nvContentPartPr>
                <p14:cNvPr id="331" name="Ink 330">
                  <a:extLst>
                    <a:ext uri="{FF2B5EF4-FFF2-40B4-BE49-F238E27FC236}">
                      <a16:creationId xmlns:a16="http://schemas.microsoft.com/office/drawing/2014/main" id="{78AE0FAF-D848-45DD-8146-62668446ECA1}"/>
                    </a:ext>
                  </a:extLst>
                </p14:cNvPr>
                <p14:cNvContentPartPr/>
                <p14:nvPr/>
              </p14:nvContentPartPr>
              <p14:xfrm>
                <a:off x="2483806" y="2256563"/>
                <a:ext cx="121680" cy="131040"/>
              </p14:xfrm>
            </p:contentPart>
          </mc:Choice>
          <mc:Fallback xmlns="">
            <p:pic>
              <p:nvPicPr>
                <p:cNvPr id="331" name="Ink 330">
                  <a:extLst>
                    <a:ext uri="{FF2B5EF4-FFF2-40B4-BE49-F238E27FC236}">
                      <a16:creationId xmlns:a16="http://schemas.microsoft.com/office/drawing/2014/main" id="{78AE0FAF-D848-45DD-8146-62668446ECA1}"/>
                    </a:ext>
                  </a:extLst>
                </p:cNvPr>
                <p:cNvPicPr/>
                <p:nvPr/>
              </p:nvPicPr>
              <p:blipFill>
                <a:blip r:embed="rId570"/>
                <a:stretch>
                  <a:fillRect/>
                </a:stretch>
              </p:blipFill>
              <p:spPr>
                <a:xfrm>
                  <a:off x="2466166" y="2238563"/>
                  <a:ext cx="157320" cy="166680"/>
                </a:xfrm>
                <a:prstGeom prst="rect">
                  <a:avLst/>
                </a:prstGeom>
              </p:spPr>
            </p:pic>
          </mc:Fallback>
        </mc:AlternateContent>
        <mc:AlternateContent xmlns:mc="http://schemas.openxmlformats.org/markup-compatibility/2006" xmlns:p14="http://schemas.microsoft.com/office/powerpoint/2010/main">
          <mc:Choice Requires="p14">
            <p:contentPart p14:bwMode="auto" r:id="rId571">
              <p14:nvContentPartPr>
                <p14:cNvPr id="332" name="Ink 331">
                  <a:extLst>
                    <a:ext uri="{FF2B5EF4-FFF2-40B4-BE49-F238E27FC236}">
                      <a16:creationId xmlns:a16="http://schemas.microsoft.com/office/drawing/2014/main" id="{65D0E44A-2414-4852-9E2E-717F373FC4E7}"/>
                    </a:ext>
                  </a:extLst>
                </p14:cNvPr>
                <p14:cNvContentPartPr/>
                <p14:nvPr/>
              </p14:nvContentPartPr>
              <p14:xfrm>
                <a:off x="2672086" y="2153243"/>
                <a:ext cx="99720" cy="331560"/>
              </p14:xfrm>
            </p:contentPart>
          </mc:Choice>
          <mc:Fallback xmlns="">
            <p:pic>
              <p:nvPicPr>
                <p:cNvPr id="332" name="Ink 331">
                  <a:extLst>
                    <a:ext uri="{FF2B5EF4-FFF2-40B4-BE49-F238E27FC236}">
                      <a16:creationId xmlns:a16="http://schemas.microsoft.com/office/drawing/2014/main" id="{65D0E44A-2414-4852-9E2E-717F373FC4E7}"/>
                    </a:ext>
                  </a:extLst>
                </p:cNvPr>
                <p:cNvPicPr/>
                <p:nvPr/>
              </p:nvPicPr>
              <p:blipFill>
                <a:blip r:embed="rId572"/>
                <a:stretch>
                  <a:fillRect/>
                </a:stretch>
              </p:blipFill>
              <p:spPr>
                <a:xfrm>
                  <a:off x="2654446" y="2135603"/>
                  <a:ext cx="135360" cy="367200"/>
                </a:xfrm>
                <a:prstGeom prst="rect">
                  <a:avLst/>
                </a:prstGeom>
              </p:spPr>
            </p:pic>
          </mc:Fallback>
        </mc:AlternateContent>
        <mc:AlternateContent xmlns:mc="http://schemas.openxmlformats.org/markup-compatibility/2006" xmlns:p14="http://schemas.microsoft.com/office/powerpoint/2010/main">
          <mc:Choice Requires="p14">
            <p:contentPart p14:bwMode="auto" r:id="rId573">
              <p14:nvContentPartPr>
                <p14:cNvPr id="333" name="Ink 332">
                  <a:extLst>
                    <a:ext uri="{FF2B5EF4-FFF2-40B4-BE49-F238E27FC236}">
                      <a16:creationId xmlns:a16="http://schemas.microsoft.com/office/drawing/2014/main" id="{7C0D74D2-F924-4779-8ABF-DE4DF8923665}"/>
                    </a:ext>
                  </a:extLst>
                </p14:cNvPr>
                <p14:cNvContentPartPr/>
                <p14:nvPr/>
              </p14:nvContentPartPr>
              <p14:xfrm>
                <a:off x="2661646" y="2232443"/>
                <a:ext cx="31680" cy="17640"/>
              </p14:xfrm>
            </p:contentPart>
          </mc:Choice>
          <mc:Fallback xmlns="">
            <p:pic>
              <p:nvPicPr>
                <p:cNvPr id="333" name="Ink 332">
                  <a:extLst>
                    <a:ext uri="{FF2B5EF4-FFF2-40B4-BE49-F238E27FC236}">
                      <a16:creationId xmlns:a16="http://schemas.microsoft.com/office/drawing/2014/main" id="{7C0D74D2-F924-4779-8ABF-DE4DF8923665}"/>
                    </a:ext>
                  </a:extLst>
                </p:cNvPr>
                <p:cNvPicPr/>
                <p:nvPr/>
              </p:nvPicPr>
              <p:blipFill>
                <a:blip r:embed="rId574"/>
                <a:stretch>
                  <a:fillRect/>
                </a:stretch>
              </p:blipFill>
              <p:spPr>
                <a:xfrm>
                  <a:off x="2644006" y="2214803"/>
                  <a:ext cx="67320" cy="53280"/>
                </a:xfrm>
                <a:prstGeom prst="rect">
                  <a:avLst/>
                </a:prstGeom>
              </p:spPr>
            </p:pic>
          </mc:Fallback>
        </mc:AlternateContent>
        <mc:AlternateContent xmlns:mc="http://schemas.openxmlformats.org/markup-compatibility/2006" xmlns:p14="http://schemas.microsoft.com/office/powerpoint/2010/main">
          <mc:Choice Requires="p14">
            <p:contentPart p14:bwMode="auto" r:id="rId575">
              <p14:nvContentPartPr>
                <p14:cNvPr id="334" name="Ink 333">
                  <a:extLst>
                    <a:ext uri="{FF2B5EF4-FFF2-40B4-BE49-F238E27FC236}">
                      <a16:creationId xmlns:a16="http://schemas.microsoft.com/office/drawing/2014/main" id="{F1933807-D769-431F-BD28-B02AAA177AB1}"/>
                    </a:ext>
                  </a:extLst>
                </p14:cNvPr>
                <p14:cNvContentPartPr/>
                <p14:nvPr/>
              </p14:nvContentPartPr>
              <p14:xfrm>
                <a:off x="2740486" y="2327843"/>
                <a:ext cx="23040" cy="35640"/>
              </p14:xfrm>
            </p:contentPart>
          </mc:Choice>
          <mc:Fallback xmlns="">
            <p:pic>
              <p:nvPicPr>
                <p:cNvPr id="334" name="Ink 333">
                  <a:extLst>
                    <a:ext uri="{FF2B5EF4-FFF2-40B4-BE49-F238E27FC236}">
                      <a16:creationId xmlns:a16="http://schemas.microsoft.com/office/drawing/2014/main" id="{F1933807-D769-431F-BD28-B02AAA177AB1}"/>
                    </a:ext>
                  </a:extLst>
                </p:cNvPr>
                <p:cNvPicPr/>
                <p:nvPr/>
              </p:nvPicPr>
              <p:blipFill>
                <a:blip r:embed="rId576"/>
                <a:stretch>
                  <a:fillRect/>
                </a:stretch>
              </p:blipFill>
              <p:spPr>
                <a:xfrm>
                  <a:off x="2722846" y="2310203"/>
                  <a:ext cx="58680" cy="71280"/>
                </a:xfrm>
                <a:prstGeom prst="rect">
                  <a:avLst/>
                </a:prstGeom>
              </p:spPr>
            </p:pic>
          </mc:Fallback>
        </mc:AlternateContent>
        <mc:AlternateContent xmlns:mc="http://schemas.openxmlformats.org/markup-compatibility/2006" xmlns:p14="http://schemas.microsoft.com/office/powerpoint/2010/main">
          <mc:Choice Requires="p14">
            <p:contentPart p14:bwMode="auto" r:id="rId577">
              <p14:nvContentPartPr>
                <p14:cNvPr id="335" name="Ink 334">
                  <a:extLst>
                    <a:ext uri="{FF2B5EF4-FFF2-40B4-BE49-F238E27FC236}">
                      <a16:creationId xmlns:a16="http://schemas.microsoft.com/office/drawing/2014/main" id="{AD1404AF-8F3D-409D-A37E-B4FA8860EFF7}"/>
                    </a:ext>
                  </a:extLst>
                </p14:cNvPr>
                <p14:cNvContentPartPr/>
                <p14:nvPr/>
              </p14:nvContentPartPr>
              <p14:xfrm>
                <a:off x="2741566" y="2128403"/>
                <a:ext cx="221400" cy="416160"/>
              </p14:xfrm>
            </p:contentPart>
          </mc:Choice>
          <mc:Fallback xmlns="">
            <p:pic>
              <p:nvPicPr>
                <p:cNvPr id="335" name="Ink 334">
                  <a:extLst>
                    <a:ext uri="{FF2B5EF4-FFF2-40B4-BE49-F238E27FC236}">
                      <a16:creationId xmlns:a16="http://schemas.microsoft.com/office/drawing/2014/main" id="{AD1404AF-8F3D-409D-A37E-B4FA8860EFF7}"/>
                    </a:ext>
                  </a:extLst>
                </p:cNvPr>
                <p:cNvPicPr/>
                <p:nvPr/>
              </p:nvPicPr>
              <p:blipFill>
                <a:blip r:embed="rId578"/>
                <a:stretch>
                  <a:fillRect/>
                </a:stretch>
              </p:blipFill>
              <p:spPr>
                <a:xfrm>
                  <a:off x="2723926" y="2110403"/>
                  <a:ext cx="257040" cy="451800"/>
                </a:xfrm>
                <a:prstGeom prst="rect">
                  <a:avLst/>
                </a:prstGeom>
              </p:spPr>
            </p:pic>
          </mc:Fallback>
        </mc:AlternateContent>
        <mc:AlternateContent xmlns:mc="http://schemas.openxmlformats.org/markup-compatibility/2006" xmlns:p14="http://schemas.microsoft.com/office/powerpoint/2010/main">
          <mc:Choice Requires="p14">
            <p:contentPart p14:bwMode="auto" r:id="rId579">
              <p14:nvContentPartPr>
                <p14:cNvPr id="337" name="Ink 336">
                  <a:extLst>
                    <a:ext uri="{FF2B5EF4-FFF2-40B4-BE49-F238E27FC236}">
                      <a16:creationId xmlns:a16="http://schemas.microsoft.com/office/drawing/2014/main" id="{F13095A7-1CAA-44F0-A3CE-817B83E3F08D}"/>
                    </a:ext>
                  </a:extLst>
                </p14:cNvPr>
                <p14:cNvContentPartPr/>
                <p14:nvPr/>
              </p14:nvContentPartPr>
              <p14:xfrm>
                <a:off x="3199846" y="2234243"/>
                <a:ext cx="164520" cy="22680"/>
              </p14:xfrm>
            </p:contentPart>
          </mc:Choice>
          <mc:Fallback xmlns="">
            <p:pic>
              <p:nvPicPr>
                <p:cNvPr id="337" name="Ink 336">
                  <a:extLst>
                    <a:ext uri="{FF2B5EF4-FFF2-40B4-BE49-F238E27FC236}">
                      <a16:creationId xmlns:a16="http://schemas.microsoft.com/office/drawing/2014/main" id="{F13095A7-1CAA-44F0-A3CE-817B83E3F08D}"/>
                    </a:ext>
                  </a:extLst>
                </p:cNvPr>
                <p:cNvPicPr/>
                <p:nvPr/>
              </p:nvPicPr>
              <p:blipFill>
                <a:blip r:embed="rId580"/>
                <a:stretch>
                  <a:fillRect/>
                </a:stretch>
              </p:blipFill>
              <p:spPr>
                <a:xfrm>
                  <a:off x="3182206" y="2216243"/>
                  <a:ext cx="200160" cy="58320"/>
                </a:xfrm>
                <a:prstGeom prst="rect">
                  <a:avLst/>
                </a:prstGeom>
              </p:spPr>
            </p:pic>
          </mc:Fallback>
        </mc:AlternateContent>
        <mc:AlternateContent xmlns:mc="http://schemas.openxmlformats.org/markup-compatibility/2006" xmlns:p14="http://schemas.microsoft.com/office/powerpoint/2010/main">
          <mc:Choice Requires="p14">
            <p:contentPart p14:bwMode="auto" r:id="rId581">
              <p14:nvContentPartPr>
                <p14:cNvPr id="338" name="Ink 337">
                  <a:extLst>
                    <a:ext uri="{FF2B5EF4-FFF2-40B4-BE49-F238E27FC236}">
                      <a16:creationId xmlns:a16="http://schemas.microsoft.com/office/drawing/2014/main" id="{BC842641-7D1E-45A2-80D4-1192A27383A0}"/>
                    </a:ext>
                  </a:extLst>
                </p14:cNvPr>
                <p14:cNvContentPartPr/>
                <p14:nvPr/>
              </p14:nvContentPartPr>
              <p14:xfrm>
                <a:off x="3175726" y="2349443"/>
                <a:ext cx="196920" cy="38160"/>
              </p14:xfrm>
            </p:contentPart>
          </mc:Choice>
          <mc:Fallback xmlns="">
            <p:pic>
              <p:nvPicPr>
                <p:cNvPr id="338" name="Ink 337">
                  <a:extLst>
                    <a:ext uri="{FF2B5EF4-FFF2-40B4-BE49-F238E27FC236}">
                      <a16:creationId xmlns:a16="http://schemas.microsoft.com/office/drawing/2014/main" id="{BC842641-7D1E-45A2-80D4-1192A27383A0}"/>
                    </a:ext>
                  </a:extLst>
                </p:cNvPr>
                <p:cNvPicPr/>
                <p:nvPr/>
              </p:nvPicPr>
              <p:blipFill>
                <a:blip r:embed="rId582"/>
                <a:stretch>
                  <a:fillRect/>
                </a:stretch>
              </p:blipFill>
              <p:spPr>
                <a:xfrm>
                  <a:off x="3157726" y="2331443"/>
                  <a:ext cx="232560" cy="73800"/>
                </a:xfrm>
                <a:prstGeom prst="rect">
                  <a:avLst/>
                </a:prstGeom>
              </p:spPr>
            </p:pic>
          </mc:Fallback>
        </mc:AlternateContent>
        <mc:AlternateContent xmlns:mc="http://schemas.openxmlformats.org/markup-compatibility/2006" xmlns:p14="http://schemas.microsoft.com/office/powerpoint/2010/main">
          <mc:Choice Requires="p14">
            <p:contentPart p14:bwMode="auto" r:id="rId583">
              <p14:nvContentPartPr>
                <p14:cNvPr id="339" name="Ink 338">
                  <a:extLst>
                    <a:ext uri="{FF2B5EF4-FFF2-40B4-BE49-F238E27FC236}">
                      <a16:creationId xmlns:a16="http://schemas.microsoft.com/office/drawing/2014/main" id="{AEB9CB46-D2EF-4B4F-B8F4-8C1E62BBEFBF}"/>
                    </a:ext>
                  </a:extLst>
                </p14:cNvPr>
                <p14:cNvContentPartPr/>
                <p14:nvPr/>
              </p14:nvContentPartPr>
              <p14:xfrm>
                <a:off x="3150886" y="2228123"/>
                <a:ext cx="122760" cy="20880"/>
              </p14:xfrm>
            </p:contentPart>
          </mc:Choice>
          <mc:Fallback xmlns="">
            <p:pic>
              <p:nvPicPr>
                <p:cNvPr id="339" name="Ink 338">
                  <a:extLst>
                    <a:ext uri="{FF2B5EF4-FFF2-40B4-BE49-F238E27FC236}">
                      <a16:creationId xmlns:a16="http://schemas.microsoft.com/office/drawing/2014/main" id="{AEB9CB46-D2EF-4B4F-B8F4-8C1E62BBEFBF}"/>
                    </a:ext>
                  </a:extLst>
                </p:cNvPr>
                <p:cNvPicPr/>
                <p:nvPr/>
              </p:nvPicPr>
              <p:blipFill>
                <a:blip r:embed="rId584"/>
                <a:stretch>
                  <a:fillRect/>
                </a:stretch>
              </p:blipFill>
              <p:spPr>
                <a:xfrm>
                  <a:off x="3132886" y="2210123"/>
                  <a:ext cx="158400" cy="56520"/>
                </a:xfrm>
                <a:prstGeom prst="rect">
                  <a:avLst/>
                </a:prstGeom>
              </p:spPr>
            </p:pic>
          </mc:Fallback>
        </mc:AlternateContent>
        <mc:AlternateContent xmlns:mc="http://schemas.openxmlformats.org/markup-compatibility/2006" xmlns:p14="http://schemas.microsoft.com/office/powerpoint/2010/main">
          <mc:Choice Requires="p14">
            <p:contentPart p14:bwMode="auto" r:id="rId585">
              <p14:nvContentPartPr>
                <p14:cNvPr id="341" name="Ink 340">
                  <a:extLst>
                    <a:ext uri="{FF2B5EF4-FFF2-40B4-BE49-F238E27FC236}">
                      <a16:creationId xmlns:a16="http://schemas.microsoft.com/office/drawing/2014/main" id="{453B912E-2750-49A3-A716-7933D13B0550}"/>
                    </a:ext>
                  </a:extLst>
                </p14:cNvPr>
                <p14:cNvContentPartPr/>
                <p14:nvPr/>
              </p14:nvContentPartPr>
              <p14:xfrm>
                <a:off x="3626086" y="2105363"/>
                <a:ext cx="48240" cy="222840"/>
              </p14:xfrm>
            </p:contentPart>
          </mc:Choice>
          <mc:Fallback xmlns="">
            <p:pic>
              <p:nvPicPr>
                <p:cNvPr id="341" name="Ink 340">
                  <a:extLst>
                    <a:ext uri="{FF2B5EF4-FFF2-40B4-BE49-F238E27FC236}">
                      <a16:creationId xmlns:a16="http://schemas.microsoft.com/office/drawing/2014/main" id="{453B912E-2750-49A3-A716-7933D13B0550}"/>
                    </a:ext>
                  </a:extLst>
                </p:cNvPr>
                <p:cNvPicPr/>
                <p:nvPr/>
              </p:nvPicPr>
              <p:blipFill>
                <a:blip r:embed="rId586"/>
                <a:stretch>
                  <a:fillRect/>
                </a:stretch>
              </p:blipFill>
              <p:spPr>
                <a:xfrm>
                  <a:off x="3608446" y="2087723"/>
                  <a:ext cx="83880" cy="258480"/>
                </a:xfrm>
                <a:prstGeom prst="rect">
                  <a:avLst/>
                </a:prstGeom>
              </p:spPr>
            </p:pic>
          </mc:Fallback>
        </mc:AlternateContent>
        <mc:AlternateContent xmlns:mc="http://schemas.openxmlformats.org/markup-compatibility/2006" xmlns:p14="http://schemas.microsoft.com/office/powerpoint/2010/main">
          <mc:Choice Requires="p14">
            <p:contentPart p14:bwMode="auto" r:id="rId587">
              <p14:nvContentPartPr>
                <p14:cNvPr id="342" name="Ink 341">
                  <a:extLst>
                    <a:ext uri="{FF2B5EF4-FFF2-40B4-BE49-F238E27FC236}">
                      <a16:creationId xmlns:a16="http://schemas.microsoft.com/office/drawing/2014/main" id="{D9C705E4-C1C9-444B-A2FE-E25ADB5F338D}"/>
                    </a:ext>
                  </a:extLst>
                </p14:cNvPr>
                <p14:cNvContentPartPr/>
                <p14:nvPr/>
              </p14:nvContentPartPr>
              <p14:xfrm>
                <a:off x="3533926" y="2111483"/>
                <a:ext cx="252000" cy="49320"/>
              </p14:xfrm>
            </p:contentPart>
          </mc:Choice>
          <mc:Fallback xmlns="">
            <p:pic>
              <p:nvPicPr>
                <p:cNvPr id="342" name="Ink 341">
                  <a:extLst>
                    <a:ext uri="{FF2B5EF4-FFF2-40B4-BE49-F238E27FC236}">
                      <a16:creationId xmlns:a16="http://schemas.microsoft.com/office/drawing/2014/main" id="{D9C705E4-C1C9-444B-A2FE-E25ADB5F338D}"/>
                    </a:ext>
                  </a:extLst>
                </p:cNvPr>
                <p:cNvPicPr/>
                <p:nvPr/>
              </p:nvPicPr>
              <p:blipFill>
                <a:blip r:embed="rId588"/>
                <a:stretch>
                  <a:fillRect/>
                </a:stretch>
              </p:blipFill>
              <p:spPr>
                <a:xfrm>
                  <a:off x="3515926" y="2093843"/>
                  <a:ext cx="287640" cy="84960"/>
                </a:xfrm>
                <a:prstGeom prst="rect">
                  <a:avLst/>
                </a:prstGeom>
              </p:spPr>
            </p:pic>
          </mc:Fallback>
        </mc:AlternateContent>
        <mc:AlternateContent xmlns:mc="http://schemas.openxmlformats.org/markup-compatibility/2006" xmlns:p14="http://schemas.microsoft.com/office/powerpoint/2010/main">
          <mc:Choice Requires="p14">
            <p:contentPart p14:bwMode="auto" r:id="rId589">
              <p14:nvContentPartPr>
                <p14:cNvPr id="343" name="Ink 342">
                  <a:extLst>
                    <a:ext uri="{FF2B5EF4-FFF2-40B4-BE49-F238E27FC236}">
                      <a16:creationId xmlns:a16="http://schemas.microsoft.com/office/drawing/2014/main" id="{F2C3A917-9A2C-4D2D-8DC5-DAC2C1932953}"/>
                    </a:ext>
                  </a:extLst>
                </p14:cNvPr>
                <p14:cNvContentPartPr/>
                <p14:nvPr/>
              </p14:nvContentPartPr>
              <p14:xfrm>
                <a:off x="3823006" y="2085923"/>
                <a:ext cx="41400" cy="202320"/>
              </p14:xfrm>
            </p:contentPart>
          </mc:Choice>
          <mc:Fallback xmlns="">
            <p:pic>
              <p:nvPicPr>
                <p:cNvPr id="343" name="Ink 342">
                  <a:extLst>
                    <a:ext uri="{FF2B5EF4-FFF2-40B4-BE49-F238E27FC236}">
                      <a16:creationId xmlns:a16="http://schemas.microsoft.com/office/drawing/2014/main" id="{F2C3A917-9A2C-4D2D-8DC5-DAC2C1932953}"/>
                    </a:ext>
                  </a:extLst>
                </p:cNvPr>
                <p:cNvPicPr/>
                <p:nvPr/>
              </p:nvPicPr>
              <p:blipFill>
                <a:blip r:embed="rId590"/>
                <a:stretch>
                  <a:fillRect/>
                </a:stretch>
              </p:blipFill>
              <p:spPr>
                <a:xfrm>
                  <a:off x="3805006" y="2068283"/>
                  <a:ext cx="77040" cy="237960"/>
                </a:xfrm>
                <a:prstGeom prst="rect">
                  <a:avLst/>
                </a:prstGeom>
              </p:spPr>
            </p:pic>
          </mc:Fallback>
        </mc:AlternateContent>
        <mc:AlternateContent xmlns:mc="http://schemas.openxmlformats.org/markup-compatibility/2006" xmlns:p14="http://schemas.microsoft.com/office/powerpoint/2010/main">
          <mc:Choice Requires="p14">
            <p:contentPart p14:bwMode="auto" r:id="rId591">
              <p14:nvContentPartPr>
                <p14:cNvPr id="344" name="Ink 343">
                  <a:extLst>
                    <a:ext uri="{FF2B5EF4-FFF2-40B4-BE49-F238E27FC236}">
                      <a16:creationId xmlns:a16="http://schemas.microsoft.com/office/drawing/2014/main" id="{9AF4A64E-A6D4-465A-B6F0-328BEDAE4D8D}"/>
                    </a:ext>
                  </a:extLst>
                </p14:cNvPr>
                <p14:cNvContentPartPr/>
                <p14:nvPr/>
              </p14:nvContentPartPr>
              <p14:xfrm>
                <a:off x="3834166" y="2065043"/>
                <a:ext cx="100440" cy="229680"/>
              </p14:xfrm>
            </p:contentPart>
          </mc:Choice>
          <mc:Fallback xmlns="">
            <p:pic>
              <p:nvPicPr>
                <p:cNvPr id="344" name="Ink 343">
                  <a:extLst>
                    <a:ext uri="{FF2B5EF4-FFF2-40B4-BE49-F238E27FC236}">
                      <a16:creationId xmlns:a16="http://schemas.microsoft.com/office/drawing/2014/main" id="{9AF4A64E-A6D4-465A-B6F0-328BEDAE4D8D}"/>
                    </a:ext>
                  </a:extLst>
                </p:cNvPr>
                <p:cNvPicPr/>
                <p:nvPr/>
              </p:nvPicPr>
              <p:blipFill>
                <a:blip r:embed="rId592"/>
                <a:stretch>
                  <a:fillRect/>
                </a:stretch>
              </p:blipFill>
              <p:spPr>
                <a:xfrm>
                  <a:off x="3816526" y="2047043"/>
                  <a:ext cx="136080" cy="265320"/>
                </a:xfrm>
                <a:prstGeom prst="rect">
                  <a:avLst/>
                </a:prstGeom>
              </p:spPr>
            </p:pic>
          </mc:Fallback>
        </mc:AlternateContent>
        <mc:AlternateContent xmlns:mc="http://schemas.openxmlformats.org/markup-compatibility/2006" xmlns:p14="http://schemas.microsoft.com/office/powerpoint/2010/main">
          <mc:Choice Requires="p14">
            <p:contentPart p14:bwMode="auto" r:id="rId593">
              <p14:nvContentPartPr>
                <p14:cNvPr id="345" name="Ink 344">
                  <a:extLst>
                    <a:ext uri="{FF2B5EF4-FFF2-40B4-BE49-F238E27FC236}">
                      <a16:creationId xmlns:a16="http://schemas.microsoft.com/office/drawing/2014/main" id="{0A87569F-0E28-48D2-BC7D-DE27B097A6F3}"/>
                    </a:ext>
                  </a:extLst>
                </p14:cNvPr>
                <p14:cNvContentPartPr/>
                <p14:nvPr/>
              </p14:nvContentPartPr>
              <p14:xfrm>
                <a:off x="4018846" y="2043443"/>
                <a:ext cx="39960" cy="231480"/>
              </p14:xfrm>
            </p:contentPart>
          </mc:Choice>
          <mc:Fallback xmlns="">
            <p:pic>
              <p:nvPicPr>
                <p:cNvPr id="345" name="Ink 344">
                  <a:extLst>
                    <a:ext uri="{FF2B5EF4-FFF2-40B4-BE49-F238E27FC236}">
                      <a16:creationId xmlns:a16="http://schemas.microsoft.com/office/drawing/2014/main" id="{0A87569F-0E28-48D2-BC7D-DE27B097A6F3}"/>
                    </a:ext>
                  </a:extLst>
                </p:cNvPr>
                <p:cNvPicPr/>
                <p:nvPr/>
              </p:nvPicPr>
              <p:blipFill>
                <a:blip r:embed="rId594"/>
                <a:stretch>
                  <a:fillRect/>
                </a:stretch>
              </p:blipFill>
              <p:spPr>
                <a:xfrm>
                  <a:off x="4000846" y="2025443"/>
                  <a:ext cx="75600" cy="267120"/>
                </a:xfrm>
                <a:prstGeom prst="rect">
                  <a:avLst/>
                </a:prstGeom>
              </p:spPr>
            </p:pic>
          </mc:Fallback>
        </mc:AlternateContent>
        <mc:AlternateContent xmlns:mc="http://schemas.openxmlformats.org/markup-compatibility/2006" xmlns:p14="http://schemas.microsoft.com/office/powerpoint/2010/main">
          <mc:Choice Requires="p14">
            <p:contentPart p14:bwMode="auto" r:id="rId595">
              <p14:nvContentPartPr>
                <p14:cNvPr id="346" name="Ink 345">
                  <a:extLst>
                    <a:ext uri="{FF2B5EF4-FFF2-40B4-BE49-F238E27FC236}">
                      <a16:creationId xmlns:a16="http://schemas.microsoft.com/office/drawing/2014/main" id="{AA3C63C1-D2BD-456F-9BF3-6DCE94B3E4A5}"/>
                    </a:ext>
                  </a:extLst>
                </p14:cNvPr>
                <p14:cNvContentPartPr/>
                <p14:nvPr/>
              </p14:nvContentPartPr>
              <p14:xfrm>
                <a:off x="4058086" y="2034803"/>
                <a:ext cx="99000" cy="152640"/>
              </p14:xfrm>
            </p:contentPart>
          </mc:Choice>
          <mc:Fallback xmlns="">
            <p:pic>
              <p:nvPicPr>
                <p:cNvPr id="346" name="Ink 345">
                  <a:extLst>
                    <a:ext uri="{FF2B5EF4-FFF2-40B4-BE49-F238E27FC236}">
                      <a16:creationId xmlns:a16="http://schemas.microsoft.com/office/drawing/2014/main" id="{AA3C63C1-D2BD-456F-9BF3-6DCE94B3E4A5}"/>
                    </a:ext>
                  </a:extLst>
                </p:cNvPr>
                <p:cNvPicPr/>
                <p:nvPr/>
              </p:nvPicPr>
              <p:blipFill>
                <a:blip r:embed="rId596"/>
                <a:stretch>
                  <a:fillRect/>
                </a:stretch>
              </p:blipFill>
              <p:spPr>
                <a:xfrm>
                  <a:off x="4040446" y="2016803"/>
                  <a:ext cx="134640" cy="188280"/>
                </a:xfrm>
                <a:prstGeom prst="rect">
                  <a:avLst/>
                </a:prstGeom>
              </p:spPr>
            </p:pic>
          </mc:Fallback>
        </mc:AlternateContent>
        <mc:AlternateContent xmlns:mc="http://schemas.openxmlformats.org/markup-compatibility/2006" xmlns:p14="http://schemas.microsoft.com/office/powerpoint/2010/main">
          <mc:Choice Requires="p14">
            <p:contentPart p14:bwMode="auto" r:id="rId597">
              <p14:nvContentPartPr>
                <p14:cNvPr id="347" name="Ink 346">
                  <a:extLst>
                    <a:ext uri="{FF2B5EF4-FFF2-40B4-BE49-F238E27FC236}">
                      <a16:creationId xmlns:a16="http://schemas.microsoft.com/office/drawing/2014/main" id="{664AE6B4-EA45-4389-8333-CBF181B8B42C}"/>
                    </a:ext>
                  </a:extLst>
                </p14:cNvPr>
                <p14:cNvContentPartPr/>
                <p14:nvPr/>
              </p14:nvContentPartPr>
              <p14:xfrm>
                <a:off x="4197766" y="1996283"/>
                <a:ext cx="81360" cy="235440"/>
              </p14:xfrm>
            </p:contentPart>
          </mc:Choice>
          <mc:Fallback xmlns="">
            <p:pic>
              <p:nvPicPr>
                <p:cNvPr id="347" name="Ink 346">
                  <a:extLst>
                    <a:ext uri="{FF2B5EF4-FFF2-40B4-BE49-F238E27FC236}">
                      <a16:creationId xmlns:a16="http://schemas.microsoft.com/office/drawing/2014/main" id="{664AE6B4-EA45-4389-8333-CBF181B8B42C}"/>
                    </a:ext>
                  </a:extLst>
                </p:cNvPr>
                <p:cNvPicPr/>
                <p:nvPr/>
              </p:nvPicPr>
              <p:blipFill>
                <a:blip r:embed="rId598"/>
                <a:stretch>
                  <a:fillRect/>
                </a:stretch>
              </p:blipFill>
              <p:spPr>
                <a:xfrm>
                  <a:off x="4180126" y="1978283"/>
                  <a:ext cx="117000" cy="271080"/>
                </a:xfrm>
                <a:prstGeom prst="rect">
                  <a:avLst/>
                </a:prstGeom>
              </p:spPr>
            </p:pic>
          </mc:Fallback>
        </mc:AlternateContent>
        <mc:AlternateContent xmlns:mc="http://schemas.openxmlformats.org/markup-compatibility/2006" xmlns:p14="http://schemas.microsoft.com/office/powerpoint/2010/main">
          <mc:Choice Requires="p14">
            <p:contentPart p14:bwMode="auto" r:id="rId599">
              <p14:nvContentPartPr>
                <p14:cNvPr id="348" name="Ink 347">
                  <a:extLst>
                    <a:ext uri="{FF2B5EF4-FFF2-40B4-BE49-F238E27FC236}">
                      <a16:creationId xmlns:a16="http://schemas.microsoft.com/office/drawing/2014/main" id="{18BCD682-0755-45A0-A47C-AC18CCE9DEF3}"/>
                    </a:ext>
                  </a:extLst>
                </p14:cNvPr>
                <p14:cNvContentPartPr/>
                <p14:nvPr/>
              </p14:nvContentPartPr>
              <p14:xfrm>
                <a:off x="4293166" y="2035523"/>
                <a:ext cx="54720" cy="210960"/>
              </p14:xfrm>
            </p:contentPart>
          </mc:Choice>
          <mc:Fallback xmlns="">
            <p:pic>
              <p:nvPicPr>
                <p:cNvPr id="348" name="Ink 347">
                  <a:extLst>
                    <a:ext uri="{FF2B5EF4-FFF2-40B4-BE49-F238E27FC236}">
                      <a16:creationId xmlns:a16="http://schemas.microsoft.com/office/drawing/2014/main" id="{18BCD682-0755-45A0-A47C-AC18CCE9DEF3}"/>
                    </a:ext>
                  </a:extLst>
                </p:cNvPr>
                <p:cNvPicPr/>
                <p:nvPr/>
              </p:nvPicPr>
              <p:blipFill>
                <a:blip r:embed="rId600"/>
                <a:stretch>
                  <a:fillRect/>
                </a:stretch>
              </p:blipFill>
              <p:spPr>
                <a:xfrm>
                  <a:off x="4275526" y="2017523"/>
                  <a:ext cx="90360" cy="246600"/>
                </a:xfrm>
                <a:prstGeom prst="rect">
                  <a:avLst/>
                </a:prstGeom>
              </p:spPr>
            </p:pic>
          </mc:Fallback>
        </mc:AlternateContent>
        <mc:AlternateContent xmlns:mc="http://schemas.openxmlformats.org/markup-compatibility/2006" xmlns:p14="http://schemas.microsoft.com/office/powerpoint/2010/main">
          <mc:Choice Requires="p14">
            <p:contentPart p14:bwMode="auto" r:id="rId601">
              <p14:nvContentPartPr>
                <p14:cNvPr id="349" name="Ink 348">
                  <a:extLst>
                    <a:ext uri="{FF2B5EF4-FFF2-40B4-BE49-F238E27FC236}">
                      <a16:creationId xmlns:a16="http://schemas.microsoft.com/office/drawing/2014/main" id="{87F4AB45-1BD6-4CFE-9BE0-5C1C6A15D056}"/>
                    </a:ext>
                  </a:extLst>
                </p14:cNvPr>
                <p14:cNvContentPartPr/>
                <p14:nvPr/>
              </p14:nvContentPartPr>
              <p14:xfrm>
                <a:off x="4323406" y="2033723"/>
                <a:ext cx="120600" cy="26280"/>
              </p14:xfrm>
            </p:contentPart>
          </mc:Choice>
          <mc:Fallback xmlns="">
            <p:pic>
              <p:nvPicPr>
                <p:cNvPr id="349" name="Ink 348">
                  <a:extLst>
                    <a:ext uri="{FF2B5EF4-FFF2-40B4-BE49-F238E27FC236}">
                      <a16:creationId xmlns:a16="http://schemas.microsoft.com/office/drawing/2014/main" id="{87F4AB45-1BD6-4CFE-9BE0-5C1C6A15D056}"/>
                    </a:ext>
                  </a:extLst>
                </p:cNvPr>
                <p:cNvPicPr/>
                <p:nvPr/>
              </p:nvPicPr>
              <p:blipFill>
                <a:blip r:embed="rId602"/>
                <a:stretch>
                  <a:fillRect/>
                </a:stretch>
              </p:blipFill>
              <p:spPr>
                <a:xfrm>
                  <a:off x="4305406" y="2016083"/>
                  <a:ext cx="156240" cy="61920"/>
                </a:xfrm>
                <a:prstGeom prst="rect">
                  <a:avLst/>
                </a:prstGeom>
              </p:spPr>
            </p:pic>
          </mc:Fallback>
        </mc:AlternateContent>
        <mc:AlternateContent xmlns:mc="http://schemas.openxmlformats.org/markup-compatibility/2006" xmlns:p14="http://schemas.microsoft.com/office/powerpoint/2010/main">
          <mc:Choice Requires="p14">
            <p:contentPart p14:bwMode="auto" r:id="rId603">
              <p14:nvContentPartPr>
                <p14:cNvPr id="350" name="Ink 349">
                  <a:extLst>
                    <a:ext uri="{FF2B5EF4-FFF2-40B4-BE49-F238E27FC236}">
                      <a16:creationId xmlns:a16="http://schemas.microsoft.com/office/drawing/2014/main" id="{461519A4-BEAD-4E63-AD84-CF16099B1C1E}"/>
                    </a:ext>
                  </a:extLst>
                </p14:cNvPr>
                <p14:cNvContentPartPr/>
                <p14:nvPr/>
              </p14:nvContentPartPr>
              <p14:xfrm>
                <a:off x="4440766" y="2036243"/>
                <a:ext cx="94320" cy="145080"/>
              </p14:xfrm>
            </p:contentPart>
          </mc:Choice>
          <mc:Fallback xmlns="">
            <p:pic>
              <p:nvPicPr>
                <p:cNvPr id="350" name="Ink 349">
                  <a:extLst>
                    <a:ext uri="{FF2B5EF4-FFF2-40B4-BE49-F238E27FC236}">
                      <a16:creationId xmlns:a16="http://schemas.microsoft.com/office/drawing/2014/main" id="{461519A4-BEAD-4E63-AD84-CF16099B1C1E}"/>
                    </a:ext>
                  </a:extLst>
                </p:cNvPr>
                <p:cNvPicPr/>
                <p:nvPr/>
              </p:nvPicPr>
              <p:blipFill>
                <a:blip r:embed="rId604"/>
                <a:stretch>
                  <a:fillRect/>
                </a:stretch>
              </p:blipFill>
              <p:spPr>
                <a:xfrm>
                  <a:off x="4422766" y="2018243"/>
                  <a:ext cx="129960" cy="180720"/>
                </a:xfrm>
                <a:prstGeom prst="rect">
                  <a:avLst/>
                </a:prstGeom>
              </p:spPr>
            </p:pic>
          </mc:Fallback>
        </mc:AlternateContent>
        <mc:AlternateContent xmlns:mc="http://schemas.openxmlformats.org/markup-compatibility/2006" xmlns:p14="http://schemas.microsoft.com/office/powerpoint/2010/main">
          <mc:Choice Requires="p14">
            <p:contentPart p14:bwMode="auto" r:id="rId605">
              <p14:nvContentPartPr>
                <p14:cNvPr id="351" name="Ink 350">
                  <a:extLst>
                    <a:ext uri="{FF2B5EF4-FFF2-40B4-BE49-F238E27FC236}">
                      <a16:creationId xmlns:a16="http://schemas.microsoft.com/office/drawing/2014/main" id="{DDD7418B-14FB-42D5-947A-3E18EF5E5FBA}"/>
                    </a:ext>
                  </a:extLst>
                </p14:cNvPr>
                <p14:cNvContentPartPr/>
                <p14:nvPr/>
              </p14:nvContentPartPr>
              <p14:xfrm>
                <a:off x="4642366" y="1903043"/>
                <a:ext cx="97200" cy="326520"/>
              </p14:xfrm>
            </p:contentPart>
          </mc:Choice>
          <mc:Fallback xmlns="">
            <p:pic>
              <p:nvPicPr>
                <p:cNvPr id="351" name="Ink 350">
                  <a:extLst>
                    <a:ext uri="{FF2B5EF4-FFF2-40B4-BE49-F238E27FC236}">
                      <a16:creationId xmlns:a16="http://schemas.microsoft.com/office/drawing/2014/main" id="{DDD7418B-14FB-42D5-947A-3E18EF5E5FBA}"/>
                    </a:ext>
                  </a:extLst>
                </p:cNvPr>
                <p:cNvPicPr/>
                <p:nvPr/>
              </p:nvPicPr>
              <p:blipFill>
                <a:blip r:embed="rId606"/>
                <a:stretch>
                  <a:fillRect/>
                </a:stretch>
              </p:blipFill>
              <p:spPr>
                <a:xfrm>
                  <a:off x="4624726" y="1885043"/>
                  <a:ext cx="132840" cy="362160"/>
                </a:xfrm>
                <a:prstGeom prst="rect">
                  <a:avLst/>
                </a:prstGeom>
              </p:spPr>
            </p:pic>
          </mc:Fallback>
        </mc:AlternateContent>
        <mc:AlternateContent xmlns:mc="http://schemas.openxmlformats.org/markup-compatibility/2006" xmlns:p14="http://schemas.microsoft.com/office/powerpoint/2010/main">
          <mc:Choice Requires="p14">
            <p:contentPart p14:bwMode="auto" r:id="rId607">
              <p14:nvContentPartPr>
                <p14:cNvPr id="352" name="Ink 351">
                  <a:extLst>
                    <a:ext uri="{FF2B5EF4-FFF2-40B4-BE49-F238E27FC236}">
                      <a16:creationId xmlns:a16="http://schemas.microsoft.com/office/drawing/2014/main" id="{84974621-2AB4-4CAA-9402-EBF202894546}"/>
                    </a:ext>
                  </a:extLst>
                </p14:cNvPr>
                <p14:cNvContentPartPr/>
                <p14:nvPr/>
              </p14:nvContentPartPr>
              <p14:xfrm>
                <a:off x="4608886" y="1988363"/>
                <a:ext cx="26280" cy="24480"/>
              </p14:xfrm>
            </p:contentPart>
          </mc:Choice>
          <mc:Fallback xmlns="">
            <p:pic>
              <p:nvPicPr>
                <p:cNvPr id="352" name="Ink 351">
                  <a:extLst>
                    <a:ext uri="{FF2B5EF4-FFF2-40B4-BE49-F238E27FC236}">
                      <a16:creationId xmlns:a16="http://schemas.microsoft.com/office/drawing/2014/main" id="{84974621-2AB4-4CAA-9402-EBF202894546}"/>
                    </a:ext>
                  </a:extLst>
                </p:cNvPr>
                <p:cNvPicPr/>
                <p:nvPr/>
              </p:nvPicPr>
              <p:blipFill>
                <a:blip r:embed="rId608"/>
                <a:stretch>
                  <a:fillRect/>
                </a:stretch>
              </p:blipFill>
              <p:spPr>
                <a:xfrm>
                  <a:off x="4591246" y="1970363"/>
                  <a:ext cx="61920" cy="60120"/>
                </a:xfrm>
                <a:prstGeom prst="rect">
                  <a:avLst/>
                </a:prstGeom>
              </p:spPr>
            </p:pic>
          </mc:Fallback>
        </mc:AlternateContent>
        <mc:AlternateContent xmlns:mc="http://schemas.openxmlformats.org/markup-compatibility/2006" xmlns:p14="http://schemas.microsoft.com/office/powerpoint/2010/main">
          <mc:Choice Requires="p14">
            <p:contentPart p14:bwMode="auto" r:id="rId609">
              <p14:nvContentPartPr>
                <p14:cNvPr id="353" name="Ink 352">
                  <a:extLst>
                    <a:ext uri="{FF2B5EF4-FFF2-40B4-BE49-F238E27FC236}">
                      <a16:creationId xmlns:a16="http://schemas.microsoft.com/office/drawing/2014/main" id="{BE527A16-AA1A-4AE0-9021-A65F97DE2CC6}"/>
                    </a:ext>
                  </a:extLst>
                </p14:cNvPr>
                <p14:cNvContentPartPr/>
                <p14:nvPr/>
              </p14:nvContentPartPr>
              <p14:xfrm>
                <a:off x="4721566" y="2076203"/>
                <a:ext cx="23040" cy="40680"/>
              </p14:xfrm>
            </p:contentPart>
          </mc:Choice>
          <mc:Fallback xmlns="">
            <p:pic>
              <p:nvPicPr>
                <p:cNvPr id="353" name="Ink 352">
                  <a:extLst>
                    <a:ext uri="{FF2B5EF4-FFF2-40B4-BE49-F238E27FC236}">
                      <a16:creationId xmlns:a16="http://schemas.microsoft.com/office/drawing/2014/main" id="{BE527A16-AA1A-4AE0-9021-A65F97DE2CC6}"/>
                    </a:ext>
                  </a:extLst>
                </p:cNvPr>
                <p:cNvPicPr/>
                <p:nvPr/>
              </p:nvPicPr>
              <p:blipFill>
                <a:blip r:embed="rId610"/>
                <a:stretch>
                  <a:fillRect/>
                </a:stretch>
              </p:blipFill>
              <p:spPr>
                <a:xfrm>
                  <a:off x="4703926" y="2058203"/>
                  <a:ext cx="58680" cy="76320"/>
                </a:xfrm>
                <a:prstGeom prst="rect">
                  <a:avLst/>
                </a:prstGeom>
              </p:spPr>
            </p:pic>
          </mc:Fallback>
        </mc:AlternateContent>
        <mc:AlternateContent xmlns:mc="http://schemas.openxmlformats.org/markup-compatibility/2006" xmlns:p14="http://schemas.microsoft.com/office/powerpoint/2010/main">
          <mc:Choice Requires="p14">
            <p:contentPart p14:bwMode="auto" r:id="rId611">
              <p14:nvContentPartPr>
                <p14:cNvPr id="354" name="Ink 353">
                  <a:extLst>
                    <a:ext uri="{FF2B5EF4-FFF2-40B4-BE49-F238E27FC236}">
                      <a16:creationId xmlns:a16="http://schemas.microsoft.com/office/drawing/2014/main" id="{D3664FC1-4DF0-4FD8-8958-8CBB661E75CA}"/>
                    </a:ext>
                  </a:extLst>
                </p14:cNvPr>
                <p14:cNvContentPartPr/>
                <p14:nvPr/>
              </p14:nvContentPartPr>
              <p14:xfrm>
                <a:off x="4717606" y="1888283"/>
                <a:ext cx="154800" cy="378000"/>
              </p14:xfrm>
            </p:contentPart>
          </mc:Choice>
          <mc:Fallback xmlns="">
            <p:pic>
              <p:nvPicPr>
                <p:cNvPr id="354" name="Ink 353">
                  <a:extLst>
                    <a:ext uri="{FF2B5EF4-FFF2-40B4-BE49-F238E27FC236}">
                      <a16:creationId xmlns:a16="http://schemas.microsoft.com/office/drawing/2014/main" id="{D3664FC1-4DF0-4FD8-8958-8CBB661E75CA}"/>
                    </a:ext>
                  </a:extLst>
                </p:cNvPr>
                <p:cNvPicPr/>
                <p:nvPr/>
              </p:nvPicPr>
              <p:blipFill>
                <a:blip r:embed="rId612"/>
                <a:stretch>
                  <a:fillRect/>
                </a:stretch>
              </p:blipFill>
              <p:spPr>
                <a:xfrm>
                  <a:off x="4699606" y="1870643"/>
                  <a:ext cx="190440" cy="413640"/>
                </a:xfrm>
                <a:prstGeom prst="rect">
                  <a:avLst/>
                </a:prstGeom>
              </p:spPr>
            </p:pic>
          </mc:Fallback>
        </mc:AlternateContent>
        <mc:AlternateContent xmlns:mc="http://schemas.openxmlformats.org/markup-compatibility/2006" xmlns:p14="http://schemas.microsoft.com/office/powerpoint/2010/main">
          <mc:Choice Requires="p14">
            <p:contentPart p14:bwMode="auto" r:id="rId613">
              <p14:nvContentPartPr>
                <p14:cNvPr id="365" name="Ink 364">
                  <a:extLst>
                    <a:ext uri="{FF2B5EF4-FFF2-40B4-BE49-F238E27FC236}">
                      <a16:creationId xmlns:a16="http://schemas.microsoft.com/office/drawing/2014/main" id="{EDD8B25A-3B9D-4A70-BE24-E90029C8AC3B}"/>
                    </a:ext>
                  </a:extLst>
                </p14:cNvPr>
                <p14:cNvContentPartPr/>
                <p14:nvPr/>
              </p14:nvContentPartPr>
              <p14:xfrm>
                <a:off x="3228286" y="2619803"/>
                <a:ext cx="198000" cy="15480"/>
              </p14:xfrm>
            </p:contentPart>
          </mc:Choice>
          <mc:Fallback xmlns="">
            <p:pic>
              <p:nvPicPr>
                <p:cNvPr id="365" name="Ink 364">
                  <a:extLst>
                    <a:ext uri="{FF2B5EF4-FFF2-40B4-BE49-F238E27FC236}">
                      <a16:creationId xmlns:a16="http://schemas.microsoft.com/office/drawing/2014/main" id="{EDD8B25A-3B9D-4A70-BE24-E90029C8AC3B}"/>
                    </a:ext>
                  </a:extLst>
                </p:cNvPr>
                <p:cNvPicPr/>
                <p:nvPr/>
              </p:nvPicPr>
              <p:blipFill>
                <a:blip r:embed="rId614"/>
                <a:stretch>
                  <a:fillRect/>
                </a:stretch>
              </p:blipFill>
              <p:spPr>
                <a:xfrm>
                  <a:off x="3210646" y="2602163"/>
                  <a:ext cx="233640" cy="51120"/>
                </a:xfrm>
                <a:prstGeom prst="rect">
                  <a:avLst/>
                </a:prstGeom>
              </p:spPr>
            </p:pic>
          </mc:Fallback>
        </mc:AlternateContent>
        <mc:AlternateContent xmlns:mc="http://schemas.openxmlformats.org/markup-compatibility/2006" xmlns:p14="http://schemas.microsoft.com/office/powerpoint/2010/main">
          <mc:Choice Requires="p14">
            <p:contentPart p14:bwMode="auto" r:id="rId615">
              <p14:nvContentPartPr>
                <p14:cNvPr id="366" name="Ink 365">
                  <a:extLst>
                    <a:ext uri="{FF2B5EF4-FFF2-40B4-BE49-F238E27FC236}">
                      <a16:creationId xmlns:a16="http://schemas.microsoft.com/office/drawing/2014/main" id="{6E3E1998-780A-4ABC-A90C-5373AE90E57B}"/>
                    </a:ext>
                  </a:extLst>
                </p14:cNvPr>
                <p14:cNvContentPartPr/>
                <p14:nvPr/>
              </p14:nvContentPartPr>
              <p14:xfrm>
                <a:off x="3236566" y="2727443"/>
                <a:ext cx="236880" cy="41040"/>
              </p14:xfrm>
            </p:contentPart>
          </mc:Choice>
          <mc:Fallback xmlns="">
            <p:pic>
              <p:nvPicPr>
                <p:cNvPr id="366" name="Ink 365">
                  <a:extLst>
                    <a:ext uri="{FF2B5EF4-FFF2-40B4-BE49-F238E27FC236}">
                      <a16:creationId xmlns:a16="http://schemas.microsoft.com/office/drawing/2014/main" id="{6E3E1998-780A-4ABC-A90C-5373AE90E57B}"/>
                    </a:ext>
                  </a:extLst>
                </p:cNvPr>
                <p:cNvPicPr/>
                <p:nvPr/>
              </p:nvPicPr>
              <p:blipFill>
                <a:blip r:embed="rId616"/>
                <a:stretch>
                  <a:fillRect/>
                </a:stretch>
              </p:blipFill>
              <p:spPr>
                <a:xfrm>
                  <a:off x="3218566" y="2709803"/>
                  <a:ext cx="27252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617">
              <p14:nvContentPartPr>
                <p14:cNvPr id="368" name="Ink 367">
                  <a:extLst>
                    <a:ext uri="{FF2B5EF4-FFF2-40B4-BE49-F238E27FC236}">
                      <a16:creationId xmlns:a16="http://schemas.microsoft.com/office/drawing/2014/main" id="{F3A2FDAE-B071-4492-BCC0-DB72E0C4BA6A}"/>
                    </a:ext>
                  </a:extLst>
                </p14:cNvPr>
                <p14:cNvContentPartPr/>
                <p14:nvPr/>
              </p14:nvContentPartPr>
              <p14:xfrm>
                <a:off x="3718246" y="2517203"/>
                <a:ext cx="23400" cy="299520"/>
              </p14:xfrm>
            </p:contentPart>
          </mc:Choice>
          <mc:Fallback xmlns="">
            <p:pic>
              <p:nvPicPr>
                <p:cNvPr id="368" name="Ink 367">
                  <a:extLst>
                    <a:ext uri="{FF2B5EF4-FFF2-40B4-BE49-F238E27FC236}">
                      <a16:creationId xmlns:a16="http://schemas.microsoft.com/office/drawing/2014/main" id="{F3A2FDAE-B071-4492-BCC0-DB72E0C4BA6A}"/>
                    </a:ext>
                  </a:extLst>
                </p:cNvPr>
                <p:cNvPicPr/>
                <p:nvPr/>
              </p:nvPicPr>
              <p:blipFill>
                <a:blip r:embed="rId618"/>
                <a:stretch>
                  <a:fillRect/>
                </a:stretch>
              </p:blipFill>
              <p:spPr>
                <a:xfrm>
                  <a:off x="3700246" y="2499203"/>
                  <a:ext cx="59040" cy="335160"/>
                </a:xfrm>
                <a:prstGeom prst="rect">
                  <a:avLst/>
                </a:prstGeom>
              </p:spPr>
            </p:pic>
          </mc:Fallback>
        </mc:AlternateContent>
        <mc:AlternateContent xmlns:mc="http://schemas.openxmlformats.org/markup-compatibility/2006" xmlns:p14="http://schemas.microsoft.com/office/powerpoint/2010/main">
          <mc:Choice Requires="p14">
            <p:contentPart p14:bwMode="auto" r:id="rId619">
              <p14:nvContentPartPr>
                <p14:cNvPr id="369" name="Ink 368">
                  <a:extLst>
                    <a:ext uri="{FF2B5EF4-FFF2-40B4-BE49-F238E27FC236}">
                      <a16:creationId xmlns:a16="http://schemas.microsoft.com/office/drawing/2014/main" id="{16051ED5-B89A-45E4-8110-795E6BD1B44E}"/>
                    </a:ext>
                  </a:extLst>
                </p14:cNvPr>
                <p14:cNvContentPartPr/>
                <p14:nvPr/>
              </p14:nvContentPartPr>
              <p14:xfrm>
                <a:off x="3594766" y="2510723"/>
                <a:ext cx="301680" cy="55080"/>
              </p14:xfrm>
            </p:contentPart>
          </mc:Choice>
          <mc:Fallback xmlns="">
            <p:pic>
              <p:nvPicPr>
                <p:cNvPr id="369" name="Ink 368">
                  <a:extLst>
                    <a:ext uri="{FF2B5EF4-FFF2-40B4-BE49-F238E27FC236}">
                      <a16:creationId xmlns:a16="http://schemas.microsoft.com/office/drawing/2014/main" id="{16051ED5-B89A-45E4-8110-795E6BD1B44E}"/>
                    </a:ext>
                  </a:extLst>
                </p:cNvPr>
                <p:cNvPicPr/>
                <p:nvPr/>
              </p:nvPicPr>
              <p:blipFill>
                <a:blip r:embed="rId620"/>
                <a:stretch>
                  <a:fillRect/>
                </a:stretch>
              </p:blipFill>
              <p:spPr>
                <a:xfrm>
                  <a:off x="3576766" y="2493083"/>
                  <a:ext cx="337320" cy="90720"/>
                </a:xfrm>
                <a:prstGeom prst="rect">
                  <a:avLst/>
                </a:prstGeom>
              </p:spPr>
            </p:pic>
          </mc:Fallback>
        </mc:AlternateContent>
        <mc:AlternateContent xmlns:mc="http://schemas.openxmlformats.org/markup-compatibility/2006" xmlns:p14="http://schemas.microsoft.com/office/powerpoint/2010/main">
          <mc:Choice Requires="p14">
            <p:contentPart p14:bwMode="auto" r:id="rId621">
              <p14:nvContentPartPr>
                <p14:cNvPr id="370" name="Ink 369">
                  <a:extLst>
                    <a:ext uri="{FF2B5EF4-FFF2-40B4-BE49-F238E27FC236}">
                      <a16:creationId xmlns:a16="http://schemas.microsoft.com/office/drawing/2014/main" id="{9F75C2F2-5A75-493D-A043-775EB140D453}"/>
                    </a:ext>
                  </a:extLst>
                </p14:cNvPr>
                <p14:cNvContentPartPr/>
                <p14:nvPr/>
              </p14:nvContentPartPr>
              <p14:xfrm>
                <a:off x="3867286" y="2488403"/>
                <a:ext cx="140040" cy="255600"/>
              </p14:xfrm>
            </p:contentPart>
          </mc:Choice>
          <mc:Fallback xmlns="">
            <p:pic>
              <p:nvPicPr>
                <p:cNvPr id="370" name="Ink 369">
                  <a:extLst>
                    <a:ext uri="{FF2B5EF4-FFF2-40B4-BE49-F238E27FC236}">
                      <a16:creationId xmlns:a16="http://schemas.microsoft.com/office/drawing/2014/main" id="{9F75C2F2-5A75-493D-A043-775EB140D453}"/>
                    </a:ext>
                  </a:extLst>
                </p:cNvPr>
                <p:cNvPicPr/>
                <p:nvPr/>
              </p:nvPicPr>
              <p:blipFill>
                <a:blip r:embed="rId622"/>
                <a:stretch>
                  <a:fillRect/>
                </a:stretch>
              </p:blipFill>
              <p:spPr>
                <a:xfrm>
                  <a:off x="3849286" y="2470403"/>
                  <a:ext cx="175680" cy="291240"/>
                </a:xfrm>
                <a:prstGeom prst="rect">
                  <a:avLst/>
                </a:prstGeom>
              </p:spPr>
            </p:pic>
          </mc:Fallback>
        </mc:AlternateContent>
        <mc:AlternateContent xmlns:mc="http://schemas.openxmlformats.org/markup-compatibility/2006" xmlns:p14="http://schemas.microsoft.com/office/powerpoint/2010/main">
          <mc:Choice Requires="p14">
            <p:contentPart p14:bwMode="auto" r:id="rId623">
              <p14:nvContentPartPr>
                <p14:cNvPr id="371" name="Ink 370">
                  <a:extLst>
                    <a:ext uri="{FF2B5EF4-FFF2-40B4-BE49-F238E27FC236}">
                      <a16:creationId xmlns:a16="http://schemas.microsoft.com/office/drawing/2014/main" id="{0DF474CA-4901-4285-B9F9-F012313A2070}"/>
                    </a:ext>
                  </a:extLst>
                </p14:cNvPr>
                <p14:cNvContentPartPr/>
                <p14:nvPr/>
              </p14:nvContentPartPr>
              <p14:xfrm>
                <a:off x="4071046" y="2485163"/>
                <a:ext cx="28440" cy="255600"/>
              </p14:xfrm>
            </p:contentPart>
          </mc:Choice>
          <mc:Fallback xmlns="">
            <p:pic>
              <p:nvPicPr>
                <p:cNvPr id="371" name="Ink 370">
                  <a:extLst>
                    <a:ext uri="{FF2B5EF4-FFF2-40B4-BE49-F238E27FC236}">
                      <a16:creationId xmlns:a16="http://schemas.microsoft.com/office/drawing/2014/main" id="{0DF474CA-4901-4285-B9F9-F012313A2070}"/>
                    </a:ext>
                  </a:extLst>
                </p:cNvPr>
                <p:cNvPicPr/>
                <p:nvPr/>
              </p:nvPicPr>
              <p:blipFill>
                <a:blip r:embed="rId624"/>
                <a:stretch>
                  <a:fillRect/>
                </a:stretch>
              </p:blipFill>
              <p:spPr>
                <a:xfrm>
                  <a:off x="4053406" y="2467523"/>
                  <a:ext cx="64080" cy="291240"/>
                </a:xfrm>
                <a:prstGeom prst="rect">
                  <a:avLst/>
                </a:prstGeom>
              </p:spPr>
            </p:pic>
          </mc:Fallback>
        </mc:AlternateContent>
        <mc:AlternateContent xmlns:mc="http://schemas.openxmlformats.org/markup-compatibility/2006" xmlns:p14="http://schemas.microsoft.com/office/powerpoint/2010/main">
          <mc:Choice Requires="p14">
            <p:contentPart p14:bwMode="auto" r:id="rId625">
              <p14:nvContentPartPr>
                <p14:cNvPr id="372" name="Ink 371">
                  <a:extLst>
                    <a:ext uri="{FF2B5EF4-FFF2-40B4-BE49-F238E27FC236}">
                      <a16:creationId xmlns:a16="http://schemas.microsoft.com/office/drawing/2014/main" id="{3D72AC2B-FEE0-446E-9566-251E3458DB77}"/>
                    </a:ext>
                  </a:extLst>
                </p14:cNvPr>
                <p14:cNvContentPartPr/>
                <p14:nvPr/>
              </p14:nvContentPartPr>
              <p14:xfrm>
                <a:off x="4081126" y="2460323"/>
                <a:ext cx="126720" cy="128520"/>
              </p14:xfrm>
            </p:contentPart>
          </mc:Choice>
          <mc:Fallback xmlns="">
            <p:pic>
              <p:nvPicPr>
                <p:cNvPr id="372" name="Ink 371">
                  <a:extLst>
                    <a:ext uri="{FF2B5EF4-FFF2-40B4-BE49-F238E27FC236}">
                      <a16:creationId xmlns:a16="http://schemas.microsoft.com/office/drawing/2014/main" id="{3D72AC2B-FEE0-446E-9566-251E3458DB77}"/>
                    </a:ext>
                  </a:extLst>
                </p:cNvPr>
                <p:cNvPicPr/>
                <p:nvPr/>
              </p:nvPicPr>
              <p:blipFill>
                <a:blip r:embed="rId626"/>
                <a:stretch>
                  <a:fillRect/>
                </a:stretch>
              </p:blipFill>
              <p:spPr>
                <a:xfrm>
                  <a:off x="4063126" y="2442683"/>
                  <a:ext cx="162360" cy="164160"/>
                </a:xfrm>
                <a:prstGeom prst="rect">
                  <a:avLst/>
                </a:prstGeom>
              </p:spPr>
            </p:pic>
          </mc:Fallback>
        </mc:AlternateContent>
        <mc:AlternateContent xmlns:mc="http://schemas.openxmlformats.org/markup-compatibility/2006" xmlns:p14="http://schemas.microsoft.com/office/powerpoint/2010/main">
          <mc:Choice Requires="p14">
            <p:contentPart p14:bwMode="auto" r:id="rId627">
              <p14:nvContentPartPr>
                <p14:cNvPr id="374" name="Ink 373">
                  <a:extLst>
                    <a:ext uri="{FF2B5EF4-FFF2-40B4-BE49-F238E27FC236}">
                      <a16:creationId xmlns:a16="http://schemas.microsoft.com/office/drawing/2014/main" id="{0EA0D0CF-20A5-4AA7-BA94-E44CB81F9994}"/>
                    </a:ext>
                  </a:extLst>
                </p14:cNvPr>
                <p14:cNvContentPartPr/>
                <p14:nvPr/>
              </p14:nvContentPartPr>
              <p14:xfrm>
                <a:off x="4269046" y="2420003"/>
                <a:ext cx="93960" cy="292680"/>
              </p14:xfrm>
            </p:contentPart>
          </mc:Choice>
          <mc:Fallback xmlns="">
            <p:pic>
              <p:nvPicPr>
                <p:cNvPr id="374" name="Ink 373">
                  <a:extLst>
                    <a:ext uri="{FF2B5EF4-FFF2-40B4-BE49-F238E27FC236}">
                      <a16:creationId xmlns:a16="http://schemas.microsoft.com/office/drawing/2014/main" id="{0EA0D0CF-20A5-4AA7-BA94-E44CB81F9994}"/>
                    </a:ext>
                  </a:extLst>
                </p:cNvPr>
                <p:cNvPicPr/>
                <p:nvPr/>
              </p:nvPicPr>
              <p:blipFill>
                <a:blip r:embed="rId628"/>
                <a:stretch>
                  <a:fillRect/>
                </a:stretch>
              </p:blipFill>
              <p:spPr>
                <a:xfrm>
                  <a:off x="4251406" y="2402003"/>
                  <a:ext cx="129600" cy="328320"/>
                </a:xfrm>
                <a:prstGeom prst="rect">
                  <a:avLst/>
                </a:prstGeom>
              </p:spPr>
            </p:pic>
          </mc:Fallback>
        </mc:AlternateContent>
        <mc:AlternateContent xmlns:mc="http://schemas.openxmlformats.org/markup-compatibility/2006" xmlns:p14="http://schemas.microsoft.com/office/powerpoint/2010/main">
          <mc:Choice Requires="p14">
            <p:contentPart p14:bwMode="auto" r:id="rId629">
              <p14:nvContentPartPr>
                <p14:cNvPr id="375" name="Ink 374">
                  <a:extLst>
                    <a:ext uri="{FF2B5EF4-FFF2-40B4-BE49-F238E27FC236}">
                      <a16:creationId xmlns:a16="http://schemas.microsoft.com/office/drawing/2014/main" id="{208045C0-0C7B-4558-9F2F-5F743E0E05F1}"/>
                    </a:ext>
                  </a:extLst>
                </p14:cNvPr>
                <p14:cNvContentPartPr/>
                <p14:nvPr/>
              </p14:nvContentPartPr>
              <p14:xfrm>
                <a:off x="4383886" y="2485163"/>
                <a:ext cx="111240" cy="177480"/>
              </p14:xfrm>
            </p:contentPart>
          </mc:Choice>
          <mc:Fallback xmlns="">
            <p:pic>
              <p:nvPicPr>
                <p:cNvPr id="375" name="Ink 374">
                  <a:extLst>
                    <a:ext uri="{FF2B5EF4-FFF2-40B4-BE49-F238E27FC236}">
                      <a16:creationId xmlns:a16="http://schemas.microsoft.com/office/drawing/2014/main" id="{208045C0-0C7B-4558-9F2F-5F743E0E05F1}"/>
                    </a:ext>
                  </a:extLst>
                </p:cNvPr>
                <p:cNvPicPr/>
                <p:nvPr/>
              </p:nvPicPr>
              <p:blipFill>
                <a:blip r:embed="rId630"/>
                <a:stretch>
                  <a:fillRect/>
                </a:stretch>
              </p:blipFill>
              <p:spPr>
                <a:xfrm>
                  <a:off x="4365886" y="2467523"/>
                  <a:ext cx="146880" cy="213120"/>
                </a:xfrm>
                <a:prstGeom prst="rect">
                  <a:avLst/>
                </a:prstGeom>
              </p:spPr>
            </p:pic>
          </mc:Fallback>
        </mc:AlternateContent>
        <mc:AlternateContent xmlns:mc="http://schemas.openxmlformats.org/markup-compatibility/2006" xmlns:p14="http://schemas.microsoft.com/office/powerpoint/2010/main">
          <mc:Choice Requires="p14">
            <p:contentPart p14:bwMode="auto" r:id="rId631">
              <p14:nvContentPartPr>
                <p14:cNvPr id="376" name="Ink 375">
                  <a:extLst>
                    <a:ext uri="{FF2B5EF4-FFF2-40B4-BE49-F238E27FC236}">
                      <a16:creationId xmlns:a16="http://schemas.microsoft.com/office/drawing/2014/main" id="{AF90B311-7BD5-4AEB-9BA2-C89E67E6F48B}"/>
                    </a:ext>
                  </a:extLst>
                </p14:cNvPr>
                <p14:cNvContentPartPr/>
                <p14:nvPr/>
              </p14:nvContentPartPr>
              <p14:xfrm>
                <a:off x="4418806" y="2452403"/>
                <a:ext cx="135720" cy="38880"/>
              </p14:xfrm>
            </p:contentPart>
          </mc:Choice>
          <mc:Fallback xmlns="">
            <p:pic>
              <p:nvPicPr>
                <p:cNvPr id="376" name="Ink 375">
                  <a:extLst>
                    <a:ext uri="{FF2B5EF4-FFF2-40B4-BE49-F238E27FC236}">
                      <a16:creationId xmlns:a16="http://schemas.microsoft.com/office/drawing/2014/main" id="{AF90B311-7BD5-4AEB-9BA2-C89E67E6F48B}"/>
                    </a:ext>
                  </a:extLst>
                </p:cNvPr>
                <p:cNvPicPr/>
                <p:nvPr/>
              </p:nvPicPr>
              <p:blipFill>
                <a:blip r:embed="rId632"/>
                <a:stretch>
                  <a:fillRect/>
                </a:stretch>
              </p:blipFill>
              <p:spPr>
                <a:xfrm>
                  <a:off x="4401166" y="2434403"/>
                  <a:ext cx="171360" cy="74520"/>
                </a:xfrm>
                <a:prstGeom prst="rect">
                  <a:avLst/>
                </a:prstGeom>
              </p:spPr>
            </p:pic>
          </mc:Fallback>
        </mc:AlternateContent>
        <mc:AlternateContent xmlns:mc="http://schemas.openxmlformats.org/markup-compatibility/2006" xmlns:p14="http://schemas.microsoft.com/office/powerpoint/2010/main">
          <mc:Choice Requires="p14">
            <p:contentPart p14:bwMode="auto" r:id="rId633">
              <p14:nvContentPartPr>
                <p14:cNvPr id="378" name="Ink 377">
                  <a:extLst>
                    <a:ext uri="{FF2B5EF4-FFF2-40B4-BE49-F238E27FC236}">
                      <a16:creationId xmlns:a16="http://schemas.microsoft.com/office/drawing/2014/main" id="{B0270374-551E-4159-9C5B-A8AA165E8E66}"/>
                    </a:ext>
                  </a:extLst>
                </p14:cNvPr>
                <p14:cNvContentPartPr/>
                <p14:nvPr/>
              </p14:nvContentPartPr>
              <p14:xfrm>
                <a:off x="4521766" y="2449163"/>
                <a:ext cx="132840" cy="216000"/>
              </p14:xfrm>
            </p:contentPart>
          </mc:Choice>
          <mc:Fallback xmlns="">
            <p:pic>
              <p:nvPicPr>
                <p:cNvPr id="378" name="Ink 377">
                  <a:extLst>
                    <a:ext uri="{FF2B5EF4-FFF2-40B4-BE49-F238E27FC236}">
                      <a16:creationId xmlns:a16="http://schemas.microsoft.com/office/drawing/2014/main" id="{B0270374-551E-4159-9C5B-A8AA165E8E66}"/>
                    </a:ext>
                  </a:extLst>
                </p:cNvPr>
                <p:cNvPicPr/>
                <p:nvPr/>
              </p:nvPicPr>
              <p:blipFill>
                <a:blip r:embed="rId634"/>
                <a:stretch>
                  <a:fillRect/>
                </a:stretch>
              </p:blipFill>
              <p:spPr>
                <a:xfrm>
                  <a:off x="4504126" y="2431523"/>
                  <a:ext cx="168480" cy="251640"/>
                </a:xfrm>
                <a:prstGeom prst="rect">
                  <a:avLst/>
                </a:prstGeom>
              </p:spPr>
            </p:pic>
          </mc:Fallback>
        </mc:AlternateContent>
        <mc:AlternateContent xmlns:mc="http://schemas.openxmlformats.org/markup-compatibility/2006" xmlns:p14="http://schemas.microsoft.com/office/powerpoint/2010/main">
          <mc:Choice Requires="p14">
            <p:contentPart p14:bwMode="auto" r:id="rId635">
              <p14:nvContentPartPr>
                <p14:cNvPr id="379" name="Ink 378">
                  <a:extLst>
                    <a:ext uri="{FF2B5EF4-FFF2-40B4-BE49-F238E27FC236}">
                      <a16:creationId xmlns:a16="http://schemas.microsoft.com/office/drawing/2014/main" id="{4810F39A-70C2-48CF-A209-E4F89DDF9178}"/>
                    </a:ext>
                  </a:extLst>
                </p14:cNvPr>
                <p14:cNvContentPartPr/>
                <p14:nvPr/>
              </p14:nvContentPartPr>
              <p14:xfrm>
                <a:off x="4544086" y="2473643"/>
                <a:ext cx="117360" cy="57960"/>
              </p14:xfrm>
            </p:contentPart>
          </mc:Choice>
          <mc:Fallback xmlns="">
            <p:pic>
              <p:nvPicPr>
                <p:cNvPr id="379" name="Ink 378">
                  <a:extLst>
                    <a:ext uri="{FF2B5EF4-FFF2-40B4-BE49-F238E27FC236}">
                      <a16:creationId xmlns:a16="http://schemas.microsoft.com/office/drawing/2014/main" id="{4810F39A-70C2-48CF-A209-E4F89DDF9178}"/>
                    </a:ext>
                  </a:extLst>
                </p:cNvPr>
                <p:cNvPicPr/>
                <p:nvPr/>
              </p:nvPicPr>
              <p:blipFill>
                <a:blip r:embed="rId636"/>
                <a:stretch>
                  <a:fillRect/>
                </a:stretch>
              </p:blipFill>
              <p:spPr>
                <a:xfrm>
                  <a:off x="4526086" y="2456003"/>
                  <a:ext cx="153000" cy="93600"/>
                </a:xfrm>
                <a:prstGeom prst="rect">
                  <a:avLst/>
                </a:prstGeom>
              </p:spPr>
            </p:pic>
          </mc:Fallback>
        </mc:AlternateContent>
        <mc:AlternateContent xmlns:mc="http://schemas.openxmlformats.org/markup-compatibility/2006" xmlns:p14="http://schemas.microsoft.com/office/powerpoint/2010/main">
          <mc:Choice Requires="p14">
            <p:contentPart p14:bwMode="auto" r:id="rId637">
              <p14:nvContentPartPr>
                <p14:cNvPr id="380" name="Ink 379">
                  <a:extLst>
                    <a:ext uri="{FF2B5EF4-FFF2-40B4-BE49-F238E27FC236}">
                      <a16:creationId xmlns:a16="http://schemas.microsoft.com/office/drawing/2014/main" id="{4602A6CC-7EA7-4A26-AB9B-0F4F3CD4EB1D}"/>
                    </a:ext>
                  </a:extLst>
                </p14:cNvPr>
                <p14:cNvContentPartPr/>
                <p14:nvPr/>
              </p14:nvContentPartPr>
              <p14:xfrm>
                <a:off x="4772326" y="2378243"/>
                <a:ext cx="60480" cy="284760"/>
              </p14:xfrm>
            </p:contentPart>
          </mc:Choice>
          <mc:Fallback xmlns="">
            <p:pic>
              <p:nvPicPr>
                <p:cNvPr id="380" name="Ink 379">
                  <a:extLst>
                    <a:ext uri="{FF2B5EF4-FFF2-40B4-BE49-F238E27FC236}">
                      <a16:creationId xmlns:a16="http://schemas.microsoft.com/office/drawing/2014/main" id="{4602A6CC-7EA7-4A26-AB9B-0F4F3CD4EB1D}"/>
                    </a:ext>
                  </a:extLst>
                </p:cNvPr>
                <p:cNvPicPr/>
                <p:nvPr/>
              </p:nvPicPr>
              <p:blipFill>
                <a:blip r:embed="rId638"/>
                <a:stretch>
                  <a:fillRect/>
                </a:stretch>
              </p:blipFill>
              <p:spPr>
                <a:xfrm>
                  <a:off x="4754686" y="2360603"/>
                  <a:ext cx="96120" cy="320400"/>
                </a:xfrm>
                <a:prstGeom prst="rect">
                  <a:avLst/>
                </a:prstGeom>
              </p:spPr>
            </p:pic>
          </mc:Fallback>
        </mc:AlternateContent>
        <mc:AlternateContent xmlns:mc="http://schemas.openxmlformats.org/markup-compatibility/2006" xmlns:p14="http://schemas.microsoft.com/office/powerpoint/2010/main">
          <mc:Choice Requires="p14">
            <p:contentPart p14:bwMode="auto" r:id="rId639">
              <p14:nvContentPartPr>
                <p14:cNvPr id="381" name="Ink 380">
                  <a:extLst>
                    <a:ext uri="{FF2B5EF4-FFF2-40B4-BE49-F238E27FC236}">
                      <a16:creationId xmlns:a16="http://schemas.microsoft.com/office/drawing/2014/main" id="{4967A959-8067-429A-9CC5-5FB5790345A8}"/>
                    </a:ext>
                  </a:extLst>
                </p14:cNvPr>
                <p14:cNvContentPartPr/>
                <p14:nvPr/>
              </p14:nvContentPartPr>
              <p14:xfrm>
                <a:off x="4717246" y="2439083"/>
                <a:ext cx="18720" cy="50400"/>
              </p14:xfrm>
            </p:contentPart>
          </mc:Choice>
          <mc:Fallback xmlns="">
            <p:pic>
              <p:nvPicPr>
                <p:cNvPr id="381" name="Ink 380">
                  <a:extLst>
                    <a:ext uri="{FF2B5EF4-FFF2-40B4-BE49-F238E27FC236}">
                      <a16:creationId xmlns:a16="http://schemas.microsoft.com/office/drawing/2014/main" id="{4967A959-8067-429A-9CC5-5FB5790345A8}"/>
                    </a:ext>
                  </a:extLst>
                </p:cNvPr>
                <p:cNvPicPr/>
                <p:nvPr/>
              </p:nvPicPr>
              <p:blipFill>
                <a:blip r:embed="rId640"/>
                <a:stretch>
                  <a:fillRect/>
                </a:stretch>
              </p:blipFill>
              <p:spPr>
                <a:xfrm>
                  <a:off x="4699246" y="2421083"/>
                  <a:ext cx="54360" cy="86040"/>
                </a:xfrm>
                <a:prstGeom prst="rect">
                  <a:avLst/>
                </a:prstGeom>
              </p:spPr>
            </p:pic>
          </mc:Fallback>
        </mc:AlternateContent>
        <mc:AlternateContent xmlns:mc="http://schemas.openxmlformats.org/markup-compatibility/2006" xmlns:p14="http://schemas.microsoft.com/office/powerpoint/2010/main">
          <mc:Choice Requires="p14">
            <p:contentPart p14:bwMode="auto" r:id="rId641">
              <p14:nvContentPartPr>
                <p14:cNvPr id="382" name="Ink 381">
                  <a:extLst>
                    <a:ext uri="{FF2B5EF4-FFF2-40B4-BE49-F238E27FC236}">
                      <a16:creationId xmlns:a16="http://schemas.microsoft.com/office/drawing/2014/main" id="{088B5624-8AD9-4B94-AC55-1117914974E3}"/>
                    </a:ext>
                  </a:extLst>
                </p14:cNvPr>
                <p14:cNvContentPartPr/>
                <p14:nvPr/>
              </p14:nvContentPartPr>
              <p14:xfrm>
                <a:off x="4822366" y="2555003"/>
                <a:ext cx="16920" cy="33480"/>
              </p14:xfrm>
            </p:contentPart>
          </mc:Choice>
          <mc:Fallback xmlns="">
            <p:pic>
              <p:nvPicPr>
                <p:cNvPr id="382" name="Ink 381">
                  <a:extLst>
                    <a:ext uri="{FF2B5EF4-FFF2-40B4-BE49-F238E27FC236}">
                      <a16:creationId xmlns:a16="http://schemas.microsoft.com/office/drawing/2014/main" id="{088B5624-8AD9-4B94-AC55-1117914974E3}"/>
                    </a:ext>
                  </a:extLst>
                </p:cNvPr>
                <p:cNvPicPr/>
                <p:nvPr/>
              </p:nvPicPr>
              <p:blipFill>
                <a:blip r:embed="rId642"/>
                <a:stretch>
                  <a:fillRect/>
                </a:stretch>
              </p:blipFill>
              <p:spPr>
                <a:xfrm>
                  <a:off x="4804366" y="2537003"/>
                  <a:ext cx="52560" cy="69120"/>
                </a:xfrm>
                <a:prstGeom prst="rect">
                  <a:avLst/>
                </a:prstGeom>
              </p:spPr>
            </p:pic>
          </mc:Fallback>
        </mc:AlternateContent>
        <mc:AlternateContent xmlns:mc="http://schemas.openxmlformats.org/markup-compatibility/2006" xmlns:p14="http://schemas.microsoft.com/office/powerpoint/2010/main">
          <mc:Choice Requires="p14">
            <p:contentPart p14:bwMode="auto" r:id="rId643">
              <p14:nvContentPartPr>
                <p14:cNvPr id="383" name="Ink 382">
                  <a:extLst>
                    <a:ext uri="{FF2B5EF4-FFF2-40B4-BE49-F238E27FC236}">
                      <a16:creationId xmlns:a16="http://schemas.microsoft.com/office/drawing/2014/main" id="{E24A971C-17A3-4E31-8125-B089A58FD250}"/>
                    </a:ext>
                  </a:extLst>
                </p14:cNvPr>
                <p14:cNvContentPartPr/>
                <p14:nvPr/>
              </p14:nvContentPartPr>
              <p14:xfrm>
                <a:off x="4773766" y="2359523"/>
                <a:ext cx="185040" cy="416520"/>
              </p14:xfrm>
            </p:contentPart>
          </mc:Choice>
          <mc:Fallback xmlns="">
            <p:pic>
              <p:nvPicPr>
                <p:cNvPr id="383" name="Ink 382">
                  <a:extLst>
                    <a:ext uri="{FF2B5EF4-FFF2-40B4-BE49-F238E27FC236}">
                      <a16:creationId xmlns:a16="http://schemas.microsoft.com/office/drawing/2014/main" id="{E24A971C-17A3-4E31-8125-B089A58FD250}"/>
                    </a:ext>
                  </a:extLst>
                </p:cNvPr>
                <p:cNvPicPr/>
                <p:nvPr/>
              </p:nvPicPr>
              <p:blipFill>
                <a:blip r:embed="rId644"/>
                <a:stretch>
                  <a:fillRect/>
                </a:stretch>
              </p:blipFill>
              <p:spPr>
                <a:xfrm>
                  <a:off x="4756126" y="2341523"/>
                  <a:ext cx="220680" cy="452160"/>
                </a:xfrm>
                <a:prstGeom prst="rect">
                  <a:avLst/>
                </a:prstGeom>
              </p:spPr>
            </p:pic>
          </mc:Fallback>
        </mc:AlternateContent>
      </p:grpSp>
      <p:grpSp>
        <p:nvGrpSpPr>
          <p:cNvPr id="397" name="Group 396">
            <a:extLst>
              <a:ext uri="{FF2B5EF4-FFF2-40B4-BE49-F238E27FC236}">
                <a16:creationId xmlns:a16="http://schemas.microsoft.com/office/drawing/2014/main" id="{3BFE22F0-F65B-467D-8583-0968D727A651}"/>
              </a:ext>
            </a:extLst>
          </p:cNvPr>
          <p:cNvGrpSpPr/>
          <p:nvPr/>
        </p:nvGrpSpPr>
        <p:grpSpPr>
          <a:xfrm>
            <a:off x="6538606" y="1796483"/>
            <a:ext cx="1690200" cy="867240"/>
            <a:chOff x="5014606" y="1796483"/>
            <a:chExt cx="1690200" cy="867240"/>
          </a:xfrm>
        </p:grpSpPr>
        <mc:AlternateContent xmlns:mc="http://schemas.openxmlformats.org/markup-compatibility/2006" xmlns:p14="http://schemas.microsoft.com/office/powerpoint/2010/main">
          <mc:Choice Requires="p14">
            <p:contentPart p14:bwMode="auto" r:id="rId645">
              <p14:nvContentPartPr>
                <p14:cNvPr id="356" name="Ink 355">
                  <a:extLst>
                    <a:ext uri="{FF2B5EF4-FFF2-40B4-BE49-F238E27FC236}">
                      <a16:creationId xmlns:a16="http://schemas.microsoft.com/office/drawing/2014/main" id="{18B9FA1C-97E8-4FFA-AFF1-A1F9CA0B5FF3}"/>
                    </a:ext>
                  </a:extLst>
                </p14:cNvPr>
                <p14:cNvContentPartPr/>
                <p14:nvPr/>
              </p14:nvContentPartPr>
              <p14:xfrm>
                <a:off x="5129086" y="1861283"/>
                <a:ext cx="21960" cy="264240"/>
              </p14:xfrm>
            </p:contentPart>
          </mc:Choice>
          <mc:Fallback xmlns="">
            <p:pic>
              <p:nvPicPr>
                <p:cNvPr id="356" name="Ink 355">
                  <a:extLst>
                    <a:ext uri="{FF2B5EF4-FFF2-40B4-BE49-F238E27FC236}">
                      <a16:creationId xmlns:a16="http://schemas.microsoft.com/office/drawing/2014/main" id="{18B9FA1C-97E8-4FFA-AFF1-A1F9CA0B5FF3}"/>
                    </a:ext>
                  </a:extLst>
                </p:cNvPr>
                <p:cNvPicPr/>
                <p:nvPr/>
              </p:nvPicPr>
              <p:blipFill>
                <a:blip r:embed="rId646"/>
                <a:stretch>
                  <a:fillRect/>
                </a:stretch>
              </p:blipFill>
              <p:spPr>
                <a:xfrm>
                  <a:off x="5111446" y="1843283"/>
                  <a:ext cx="57600" cy="299880"/>
                </a:xfrm>
                <a:prstGeom prst="rect">
                  <a:avLst/>
                </a:prstGeom>
              </p:spPr>
            </p:pic>
          </mc:Fallback>
        </mc:AlternateContent>
        <mc:AlternateContent xmlns:mc="http://schemas.openxmlformats.org/markup-compatibility/2006" xmlns:p14="http://schemas.microsoft.com/office/powerpoint/2010/main">
          <mc:Choice Requires="p14">
            <p:contentPart p14:bwMode="auto" r:id="rId647">
              <p14:nvContentPartPr>
                <p14:cNvPr id="357" name="Ink 356">
                  <a:extLst>
                    <a:ext uri="{FF2B5EF4-FFF2-40B4-BE49-F238E27FC236}">
                      <a16:creationId xmlns:a16="http://schemas.microsoft.com/office/drawing/2014/main" id="{59DF9F27-B9AE-4948-B31F-675AA3E803AD}"/>
                    </a:ext>
                  </a:extLst>
                </p14:cNvPr>
                <p14:cNvContentPartPr/>
                <p14:nvPr/>
              </p14:nvContentPartPr>
              <p14:xfrm>
                <a:off x="5014606" y="2001683"/>
                <a:ext cx="207360" cy="10080"/>
              </p14:xfrm>
            </p:contentPart>
          </mc:Choice>
          <mc:Fallback xmlns="">
            <p:pic>
              <p:nvPicPr>
                <p:cNvPr id="357" name="Ink 356">
                  <a:extLst>
                    <a:ext uri="{FF2B5EF4-FFF2-40B4-BE49-F238E27FC236}">
                      <a16:creationId xmlns:a16="http://schemas.microsoft.com/office/drawing/2014/main" id="{59DF9F27-B9AE-4948-B31F-675AA3E803AD}"/>
                    </a:ext>
                  </a:extLst>
                </p:cNvPr>
                <p:cNvPicPr/>
                <p:nvPr/>
              </p:nvPicPr>
              <p:blipFill>
                <a:blip r:embed="rId648"/>
                <a:stretch>
                  <a:fillRect/>
                </a:stretch>
              </p:blipFill>
              <p:spPr>
                <a:xfrm>
                  <a:off x="4996606" y="1984043"/>
                  <a:ext cx="243000" cy="45720"/>
                </a:xfrm>
                <a:prstGeom prst="rect">
                  <a:avLst/>
                </a:prstGeom>
              </p:spPr>
            </p:pic>
          </mc:Fallback>
        </mc:AlternateContent>
        <mc:AlternateContent xmlns:mc="http://schemas.openxmlformats.org/markup-compatibility/2006" xmlns:p14="http://schemas.microsoft.com/office/powerpoint/2010/main">
          <mc:Choice Requires="p14">
            <p:contentPart p14:bwMode="auto" r:id="rId649">
              <p14:nvContentPartPr>
                <p14:cNvPr id="358" name="Ink 357">
                  <a:extLst>
                    <a:ext uri="{FF2B5EF4-FFF2-40B4-BE49-F238E27FC236}">
                      <a16:creationId xmlns:a16="http://schemas.microsoft.com/office/drawing/2014/main" id="{9D4122A2-920C-4B38-877A-D4C506B7EDD9}"/>
                    </a:ext>
                  </a:extLst>
                </p14:cNvPr>
                <p14:cNvContentPartPr/>
                <p14:nvPr/>
              </p14:nvContentPartPr>
              <p14:xfrm>
                <a:off x="5339686" y="1824923"/>
                <a:ext cx="123840" cy="109080"/>
              </p14:xfrm>
            </p:contentPart>
          </mc:Choice>
          <mc:Fallback xmlns="">
            <p:pic>
              <p:nvPicPr>
                <p:cNvPr id="358" name="Ink 357">
                  <a:extLst>
                    <a:ext uri="{FF2B5EF4-FFF2-40B4-BE49-F238E27FC236}">
                      <a16:creationId xmlns:a16="http://schemas.microsoft.com/office/drawing/2014/main" id="{9D4122A2-920C-4B38-877A-D4C506B7EDD9}"/>
                    </a:ext>
                  </a:extLst>
                </p:cNvPr>
                <p:cNvPicPr/>
                <p:nvPr/>
              </p:nvPicPr>
              <p:blipFill>
                <a:blip r:embed="rId650"/>
                <a:stretch>
                  <a:fillRect/>
                </a:stretch>
              </p:blipFill>
              <p:spPr>
                <a:xfrm>
                  <a:off x="5321686" y="1806923"/>
                  <a:ext cx="159480" cy="144720"/>
                </a:xfrm>
                <a:prstGeom prst="rect">
                  <a:avLst/>
                </a:prstGeom>
              </p:spPr>
            </p:pic>
          </mc:Fallback>
        </mc:AlternateContent>
        <mc:AlternateContent xmlns:mc="http://schemas.openxmlformats.org/markup-compatibility/2006" xmlns:p14="http://schemas.microsoft.com/office/powerpoint/2010/main">
          <mc:Choice Requires="p14">
            <p:contentPart p14:bwMode="auto" r:id="rId651">
              <p14:nvContentPartPr>
                <p14:cNvPr id="359" name="Ink 358">
                  <a:extLst>
                    <a:ext uri="{FF2B5EF4-FFF2-40B4-BE49-F238E27FC236}">
                      <a16:creationId xmlns:a16="http://schemas.microsoft.com/office/drawing/2014/main" id="{51674DCD-08AB-4AB6-B98A-5CEFCF6FDE47}"/>
                    </a:ext>
                  </a:extLst>
                </p14:cNvPr>
                <p14:cNvContentPartPr/>
                <p14:nvPr/>
              </p14:nvContentPartPr>
              <p14:xfrm>
                <a:off x="5433286" y="1796483"/>
                <a:ext cx="139680" cy="254160"/>
              </p14:xfrm>
            </p:contentPart>
          </mc:Choice>
          <mc:Fallback xmlns="">
            <p:pic>
              <p:nvPicPr>
                <p:cNvPr id="359" name="Ink 358">
                  <a:extLst>
                    <a:ext uri="{FF2B5EF4-FFF2-40B4-BE49-F238E27FC236}">
                      <a16:creationId xmlns:a16="http://schemas.microsoft.com/office/drawing/2014/main" id="{51674DCD-08AB-4AB6-B98A-5CEFCF6FDE47}"/>
                    </a:ext>
                  </a:extLst>
                </p:cNvPr>
                <p:cNvPicPr/>
                <p:nvPr/>
              </p:nvPicPr>
              <p:blipFill>
                <a:blip r:embed="rId652"/>
                <a:stretch>
                  <a:fillRect/>
                </a:stretch>
              </p:blipFill>
              <p:spPr>
                <a:xfrm>
                  <a:off x="5415646" y="1778483"/>
                  <a:ext cx="175320" cy="289800"/>
                </a:xfrm>
                <a:prstGeom prst="rect">
                  <a:avLst/>
                </a:prstGeom>
              </p:spPr>
            </p:pic>
          </mc:Fallback>
        </mc:AlternateContent>
        <mc:AlternateContent xmlns:mc="http://schemas.openxmlformats.org/markup-compatibility/2006" xmlns:p14="http://schemas.microsoft.com/office/powerpoint/2010/main">
          <mc:Choice Requires="p14">
            <p:contentPart p14:bwMode="auto" r:id="rId653">
              <p14:nvContentPartPr>
                <p14:cNvPr id="360" name="Ink 359">
                  <a:extLst>
                    <a:ext uri="{FF2B5EF4-FFF2-40B4-BE49-F238E27FC236}">
                      <a16:creationId xmlns:a16="http://schemas.microsoft.com/office/drawing/2014/main" id="{D14E5581-F6E6-421F-9DC1-F44D64F4ABB8}"/>
                    </a:ext>
                  </a:extLst>
                </p14:cNvPr>
                <p14:cNvContentPartPr/>
                <p14:nvPr/>
              </p14:nvContentPartPr>
              <p14:xfrm>
                <a:off x="5566846" y="1877483"/>
                <a:ext cx="79560" cy="256680"/>
              </p14:xfrm>
            </p:contentPart>
          </mc:Choice>
          <mc:Fallback xmlns="">
            <p:pic>
              <p:nvPicPr>
                <p:cNvPr id="360" name="Ink 359">
                  <a:extLst>
                    <a:ext uri="{FF2B5EF4-FFF2-40B4-BE49-F238E27FC236}">
                      <a16:creationId xmlns:a16="http://schemas.microsoft.com/office/drawing/2014/main" id="{D14E5581-F6E6-421F-9DC1-F44D64F4ABB8}"/>
                    </a:ext>
                  </a:extLst>
                </p:cNvPr>
                <p:cNvPicPr/>
                <p:nvPr/>
              </p:nvPicPr>
              <p:blipFill>
                <a:blip r:embed="rId654"/>
                <a:stretch>
                  <a:fillRect/>
                </a:stretch>
              </p:blipFill>
              <p:spPr>
                <a:xfrm>
                  <a:off x="5548846" y="1859483"/>
                  <a:ext cx="115200" cy="292320"/>
                </a:xfrm>
                <a:prstGeom prst="rect">
                  <a:avLst/>
                </a:prstGeom>
              </p:spPr>
            </p:pic>
          </mc:Fallback>
        </mc:AlternateContent>
        <mc:AlternateContent xmlns:mc="http://schemas.openxmlformats.org/markup-compatibility/2006" xmlns:p14="http://schemas.microsoft.com/office/powerpoint/2010/main">
          <mc:Choice Requires="p14">
            <p:contentPart p14:bwMode="auto" r:id="rId655">
              <p14:nvContentPartPr>
                <p14:cNvPr id="385" name="Ink 384">
                  <a:extLst>
                    <a:ext uri="{FF2B5EF4-FFF2-40B4-BE49-F238E27FC236}">
                      <a16:creationId xmlns:a16="http://schemas.microsoft.com/office/drawing/2014/main" id="{E85ED732-94AD-4153-8ADC-C2E66907A50E}"/>
                    </a:ext>
                  </a:extLst>
                </p14:cNvPr>
                <p14:cNvContentPartPr/>
                <p14:nvPr/>
              </p14:nvContentPartPr>
              <p14:xfrm>
                <a:off x="5239246" y="2386163"/>
                <a:ext cx="25920" cy="276840"/>
              </p14:xfrm>
            </p:contentPart>
          </mc:Choice>
          <mc:Fallback xmlns="">
            <p:pic>
              <p:nvPicPr>
                <p:cNvPr id="385" name="Ink 384">
                  <a:extLst>
                    <a:ext uri="{FF2B5EF4-FFF2-40B4-BE49-F238E27FC236}">
                      <a16:creationId xmlns:a16="http://schemas.microsoft.com/office/drawing/2014/main" id="{E85ED732-94AD-4153-8ADC-C2E66907A50E}"/>
                    </a:ext>
                  </a:extLst>
                </p:cNvPr>
                <p:cNvPicPr/>
                <p:nvPr/>
              </p:nvPicPr>
              <p:blipFill>
                <a:blip r:embed="rId656"/>
                <a:stretch>
                  <a:fillRect/>
                </a:stretch>
              </p:blipFill>
              <p:spPr>
                <a:xfrm>
                  <a:off x="5221246" y="2368523"/>
                  <a:ext cx="61560" cy="312480"/>
                </a:xfrm>
                <a:prstGeom prst="rect">
                  <a:avLst/>
                </a:prstGeom>
              </p:spPr>
            </p:pic>
          </mc:Fallback>
        </mc:AlternateContent>
        <mc:AlternateContent xmlns:mc="http://schemas.openxmlformats.org/markup-compatibility/2006" xmlns:p14="http://schemas.microsoft.com/office/powerpoint/2010/main">
          <mc:Choice Requires="p14">
            <p:contentPart p14:bwMode="auto" r:id="rId657">
              <p14:nvContentPartPr>
                <p14:cNvPr id="386" name="Ink 385">
                  <a:extLst>
                    <a:ext uri="{FF2B5EF4-FFF2-40B4-BE49-F238E27FC236}">
                      <a16:creationId xmlns:a16="http://schemas.microsoft.com/office/drawing/2014/main" id="{62CB583A-FBF9-4075-AA70-EF11328857B5}"/>
                    </a:ext>
                  </a:extLst>
                </p14:cNvPr>
                <p14:cNvContentPartPr/>
                <p14:nvPr/>
              </p14:nvContentPartPr>
              <p14:xfrm>
                <a:off x="5137726" y="2533043"/>
                <a:ext cx="300600" cy="28800"/>
              </p14:xfrm>
            </p:contentPart>
          </mc:Choice>
          <mc:Fallback xmlns="">
            <p:pic>
              <p:nvPicPr>
                <p:cNvPr id="386" name="Ink 385">
                  <a:extLst>
                    <a:ext uri="{FF2B5EF4-FFF2-40B4-BE49-F238E27FC236}">
                      <a16:creationId xmlns:a16="http://schemas.microsoft.com/office/drawing/2014/main" id="{62CB583A-FBF9-4075-AA70-EF11328857B5}"/>
                    </a:ext>
                  </a:extLst>
                </p:cNvPr>
                <p:cNvPicPr/>
                <p:nvPr/>
              </p:nvPicPr>
              <p:blipFill>
                <a:blip r:embed="rId658"/>
                <a:stretch>
                  <a:fillRect/>
                </a:stretch>
              </p:blipFill>
              <p:spPr>
                <a:xfrm>
                  <a:off x="5120086" y="2515403"/>
                  <a:ext cx="336240" cy="64440"/>
                </a:xfrm>
                <a:prstGeom prst="rect">
                  <a:avLst/>
                </a:prstGeom>
              </p:spPr>
            </p:pic>
          </mc:Fallback>
        </mc:AlternateContent>
        <mc:AlternateContent xmlns:mc="http://schemas.openxmlformats.org/markup-compatibility/2006" xmlns:p14="http://schemas.microsoft.com/office/powerpoint/2010/main">
          <mc:Choice Requires="p14">
            <p:contentPart p14:bwMode="auto" r:id="rId659">
              <p14:nvContentPartPr>
                <p14:cNvPr id="388" name="Ink 387">
                  <a:extLst>
                    <a:ext uri="{FF2B5EF4-FFF2-40B4-BE49-F238E27FC236}">
                      <a16:creationId xmlns:a16="http://schemas.microsoft.com/office/drawing/2014/main" id="{D21E50E4-FAAE-4995-8251-78F1AEE0E6D0}"/>
                    </a:ext>
                  </a:extLst>
                </p14:cNvPr>
                <p14:cNvContentPartPr/>
                <p14:nvPr/>
              </p14:nvContentPartPr>
              <p14:xfrm>
                <a:off x="5590966" y="2335043"/>
                <a:ext cx="154440" cy="328680"/>
              </p14:xfrm>
            </p:contentPart>
          </mc:Choice>
          <mc:Fallback xmlns="">
            <p:pic>
              <p:nvPicPr>
                <p:cNvPr id="388" name="Ink 387">
                  <a:extLst>
                    <a:ext uri="{FF2B5EF4-FFF2-40B4-BE49-F238E27FC236}">
                      <a16:creationId xmlns:a16="http://schemas.microsoft.com/office/drawing/2014/main" id="{D21E50E4-FAAE-4995-8251-78F1AEE0E6D0}"/>
                    </a:ext>
                  </a:extLst>
                </p:cNvPr>
                <p:cNvPicPr/>
                <p:nvPr/>
              </p:nvPicPr>
              <p:blipFill>
                <a:blip r:embed="rId660"/>
                <a:stretch>
                  <a:fillRect/>
                </a:stretch>
              </p:blipFill>
              <p:spPr>
                <a:xfrm>
                  <a:off x="5573326" y="2317403"/>
                  <a:ext cx="190080" cy="364320"/>
                </a:xfrm>
                <a:prstGeom prst="rect">
                  <a:avLst/>
                </a:prstGeom>
              </p:spPr>
            </p:pic>
          </mc:Fallback>
        </mc:AlternateContent>
        <mc:AlternateContent xmlns:mc="http://schemas.openxmlformats.org/markup-compatibility/2006" xmlns:p14="http://schemas.microsoft.com/office/powerpoint/2010/main">
          <mc:Choice Requires="p14">
            <p:contentPart p14:bwMode="auto" r:id="rId661">
              <p14:nvContentPartPr>
                <p14:cNvPr id="389" name="Ink 388">
                  <a:extLst>
                    <a:ext uri="{FF2B5EF4-FFF2-40B4-BE49-F238E27FC236}">
                      <a16:creationId xmlns:a16="http://schemas.microsoft.com/office/drawing/2014/main" id="{659B10CC-B84D-4EB5-9018-D03E18826168}"/>
                    </a:ext>
                  </a:extLst>
                </p14:cNvPr>
                <p14:cNvContentPartPr/>
                <p14:nvPr/>
              </p14:nvContentPartPr>
              <p14:xfrm>
                <a:off x="5717326" y="2306963"/>
                <a:ext cx="42120" cy="329760"/>
              </p14:xfrm>
            </p:contentPart>
          </mc:Choice>
          <mc:Fallback xmlns="">
            <p:pic>
              <p:nvPicPr>
                <p:cNvPr id="389" name="Ink 388">
                  <a:extLst>
                    <a:ext uri="{FF2B5EF4-FFF2-40B4-BE49-F238E27FC236}">
                      <a16:creationId xmlns:a16="http://schemas.microsoft.com/office/drawing/2014/main" id="{659B10CC-B84D-4EB5-9018-D03E18826168}"/>
                    </a:ext>
                  </a:extLst>
                </p:cNvPr>
                <p:cNvPicPr/>
                <p:nvPr/>
              </p:nvPicPr>
              <p:blipFill>
                <a:blip r:embed="rId662"/>
                <a:stretch>
                  <a:fillRect/>
                </a:stretch>
              </p:blipFill>
              <p:spPr>
                <a:xfrm>
                  <a:off x="5699326" y="2288963"/>
                  <a:ext cx="77760" cy="365400"/>
                </a:xfrm>
                <a:prstGeom prst="rect">
                  <a:avLst/>
                </a:prstGeom>
              </p:spPr>
            </p:pic>
          </mc:Fallback>
        </mc:AlternateContent>
        <mc:AlternateContent xmlns:mc="http://schemas.openxmlformats.org/markup-compatibility/2006" xmlns:p14="http://schemas.microsoft.com/office/powerpoint/2010/main">
          <mc:Choice Requires="p14">
            <p:contentPart p14:bwMode="auto" r:id="rId663">
              <p14:nvContentPartPr>
                <p14:cNvPr id="390" name="Ink 389">
                  <a:extLst>
                    <a:ext uri="{FF2B5EF4-FFF2-40B4-BE49-F238E27FC236}">
                      <a16:creationId xmlns:a16="http://schemas.microsoft.com/office/drawing/2014/main" id="{8DFE7ADD-2243-425B-A785-02964A42C8A2}"/>
                    </a:ext>
                  </a:extLst>
                </p14:cNvPr>
                <p14:cNvContentPartPr/>
                <p14:nvPr/>
              </p14:nvContentPartPr>
              <p14:xfrm>
                <a:off x="5610406" y="2519003"/>
                <a:ext cx="182160" cy="37440"/>
              </p14:xfrm>
            </p:contentPart>
          </mc:Choice>
          <mc:Fallback xmlns="">
            <p:pic>
              <p:nvPicPr>
                <p:cNvPr id="390" name="Ink 389">
                  <a:extLst>
                    <a:ext uri="{FF2B5EF4-FFF2-40B4-BE49-F238E27FC236}">
                      <a16:creationId xmlns:a16="http://schemas.microsoft.com/office/drawing/2014/main" id="{8DFE7ADD-2243-425B-A785-02964A42C8A2}"/>
                    </a:ext>
                  </a:extLst>
                </p:cNvPr>
                <p:cNvPicPr/>
                <p:nvPr/>
              </p:nvPicPr>
              <p:blipFill>
                <a:blip r:embed="rId664"/>
                <a:stretch>
                  <a:fillRect/>
                </a:stretch>
              </p:blipFill>
              <p:spPr>
                <a:xfrm>
                  <a:off x="5592766" y="2501363"/>
                  <a:ext cx="217800" cy="73080"/>
                </a:xfrm>
                <a:prstGeom prst="rect">
                  <a:avLst/>
                </a:prstGeom>
              </p:spPr>
            </p:pic>
          </mc:Fallback>
        </mc:AlternateContent>
        <mc:AlternateContent xmlns:mc="http://schemas.openxmlformats.org/markup-compatibility/2006" xmlns:p14="http://schemas.microsoft.com/office/powerpoint/2010/main">
          <mc:Choice Requires="p14">
            <p:contentPart p14:bwMode="auto" r:id="rId665">
              <p14:nvContentPartPr>
                <p14:cNvPr id="391" name="Ink 390">
                  <a:extLst>
                    <a:ext uri="{FF2B5EF4-FFF2-40B4-BE49-F238E27FC236}">
                      <a16:creationId xmlns:a16="http://schemas.microsoft.com/office/drawing/2014/main" id="{DF558EF1-E73D-47ED-AB2D-611FDE61CE83}"/>
                    </a:ext>
                  </a:extLst>
                </p14:cNvPr>
                <p14:cNvContentPartPr/>
                <p14:nvPr/>
              </p14:nvContentPartPr>
              <p14:xfrm>
                <a:off x="5968966" y="2282483"/>
                <a:ext cx="145080" cy="279720"/>
              </p14:xfrm>
            </p:contentPart>
          </mc:Choice>
          <mc:Fallback xmlns="">
            <p:pic>
              <p:nvPicPr>
                <p:cNvPr id="391" name="Ink 390">
                  <a:extLst>
                    <a:ext uri="{FF2B5EF4-FFF2-40B4-BE49-F238E27FC236}">
                      <a16:creationId xmlns:a16="http://schemas.microsoft.com/office/drawing/2014/main" id="{DF558EF1-E73D-47ED-AB2D-611FDE61CE83}"/>
                    </a:ext>
                  </a:extLst>
                </p:cNvPr>
                <p:cNvPicPr/>
                <p:nvPr/>
              </p:nvPicPr>
              <p:blipFill>
                <a:blip r:embed="rId666"/>
                <a:stretch>
                  <a:fillRect/>
                </a:stretch>
              </p:blipFill>
              <p:spPr>
                <a:xfrm>
                  <a:off x="5950966" y="2264843"/>
                  <a:ext cx="180720" cy="315360"/>
                </a:xfrm>
                <a:prstGeom prst="rect">
                  <a:avLst/>
                </a:prstGeom>
              </p:spPr>
            </p:pic>
          </mc:Fallback>
        </mc:AlternateContent>
        <mc:AlternateContent xmlns:mc="http://schemas.openxmlformats.org/markup-compatibility/2006" xmlns:p14="http://schemas.microsoft.com/office/powerpoint/2010/main">
          <mc:Choice Requires="p14">
            <p:contentPart p14:bwMode="auto" r:id="rId667">
              <p14:nvContentPartPr>
                <p14:cNvPr id="392" name="Ink 391">
                  <a:extLst>
                    <a:ext uri="{FF2B5EF4-FFF2-40B4-BE49-F238E27FC236}">
                      <a16:creationId xmlns:a16="http://schemas.microsoft.com/office/drawing/2014/main" id="{B8F375AB-9760-4AB1-9F68-6A5624C9ED50}"/>
                    </a:ext>
                  </a:extLst>
                </p14:cNvPr>
                <p14:cNvContentPartPr/>
                <p14:nvPr/>
              </p14:nvContentPartPr>
              <p14:xfrm>
                <a:off x="6183526" y="2296883"/>
                <a:ext cx="225360" cy="221400"/>
              </p14:xfrm>
            </p:contentPart>
          </mc:Choice>
          <mc:Fallback xmlns="">
            <p:pic>
              <p:nvPicPr>
                <p:cNvPr id="392" name="Ink 391">
                  <a:extLst>
                    <a:ext uri="{FF2B5EF4-FFF2-40B4-BE49-F238E27FC236}">
                      <a16:creationId xmlns:a16="http://schemas.microsoft.com/office/drawing/2014/main" id="{B8F375AB-9760-4AB1-9F68-6A5624C9ED50}"/>
                    </a:ext>
                  </a:extLst>
                </p:cNvPr>
                <p:cNvPicPr/>
                <p:nvPr/>
              </p:nvPicPr>
              <p:blipFill>
                <a:blip r:embed="rId668"/>
                <a:stretch>
                  <a:fillRect/>
                </a:stretch>
              </p:blipFill>
              <p:spPr>
                <a:xfrm>
                  <a:off x="6165526" y="2278883"/>
                  <a:ext cx="261000" cy="257040"/>
                </a:xfrm>
                <a:prstGeom prst="rect">
                  <a:avLst/>
                </a:prstGeom>
              </p:spPr>
            </p:pic>
          </mc:Fallback>
        </mc:AlternateContent>
        <mc:AlternateContent xmlns:mc="http://schemas.openxmlformats.org/markup-compatibility/2006" xmlns:p14="http://schemas.microsoft.com/office/powerpoint/2010/main">
          <mc:Choice Requires="p14">
            <p:contentPart p14:bwMode="auto" r:id="rId669">
              <p14:nvContentPartPr>
                <p14:cNvPr id="393" name="Ink 392">
                  <a:extLst>
                    <a:ext uri="{FF2B5EF4-FFF2-40B4-BE49-F238E27FC236}">
                      <a16:creationId xmlns:a16="http://schemas.microsoft.com/office/drawing/2014/main" id="{BA928BDB-8DD9-4E5B-86E9-89BF0B348494}"/>
                    </a:ext>
                  </a:extLst>
                </p14:cNvPr>
                <p14:cNvContentPartPr/>
                <p14:nvPr/>
              </p14:nvContentPartPr>
              <p14:xfrm>
                <a:off x="5801566" y="2224523"/>
                <a:ext cx="147240" cy="431280"/>
              </p14:xfrm>
            </p:contentPart>
          </mc:Choice>
          <mc:Fallback xmlns="">
            <p:pic>
              <p:nvPicPr>
                <p:cNvPr id="393" name="Ink 392">
                  <a:extLst>
                    <a:ext uri="{FF2B5EF4-FFF2-40B4-BE49-F238E27FC236}">
                      <a16:creationId xmlns:a16="http://schemas.microsoft.com/office/drawing/2014/main" id="{BA928BDB-8DD9-4E5B-86E9-89BF0B348494}"/>
                    </a:ext>
                  </a:extLst>
                </p:cNvPr>
                <p:cNvPicPr/>
                <p:nvPr/>
              </p:nvPicPr>
              <p:blipFill>
                <a:blip r:embed="rId670"/>
                <a:stretch>
                  <a:fillRect/>
                </a:stretch>
              </p:blipFill>
              <p:spPr>
                <a:xfrm>
                  <a:off x="5783926" y="2206523"/>
                  <a:ext cx="182880" cy="466920"/>
                </a:xfrm>
                <a:prstGeom prst="rect">
                  <a:avLst/>
                </a:prstGeom>
              </p:spPr>
            </p:pic>
          </mc:Fallback>
        </mc:AlternateContent>
        <mc:AlternateContent xmlns:mc="http://schemas.openxmlformats.org/markup-compatibility/2006" xmlns:p14="http://schemas.microsoft.com/office/powerpoint/2010/main">
          <mc:Choice Requires="p14">
            <p:contentPart p14:bwMode="auto" r:id="rId671">
              <p14:nvContentPartPr>
                <p14:cNvPr id="394" name="Ink 393">
                  <a:extLst>
                    <a:ext uri="{FF2B5EF4-FFF2-40B4-BE49-F238E27FC236}">
                      <a16:creationId xmlns:a16="http://schemas.microsoft.com/office/drawing/2014/main" id="{45E686D8-700E-4BB7-A55B-7FBBACBD2F59}"/>
                    </a:ext>
                  </a:extLst>
                </p14:cNvPr>
                <p14:cNvContentPartPr/>
                <p14:nvPr/>
              </p14:nvContentPartPr>
              <p14:xfrm>
                <a:off x="6355246" y="2174123"/>
                <a:ext cx="173880" cy="378000"/>
              </p14:xfrm>
            </p:contentPart>
          </mc:Choice>
          <mc:Fallback xmlns="">
            <p:pic>
              <p:nvPicPr>
                <p:cNvPr id="394" name="Ink 393">
                  <a:extLst>
                    <a:ext uri="{FF2B5EF4-FFF2-40B4-BE49-F238E27FC236}">
                      <a16:creationId xmlns:a16="http://schemas.microsoft.com/office/drawing/2014/main" id="{45E686D8-700E-4BB7-A55B-7FBBACBD2F59}"/>
                    </a:ext>
                  </a:extLst>
                </p:cNvPr>
                <p:cNvPicPr/>
                <p:nvPr/>
              </p:nvPicPr>
              <p:blipFill>
                <a:blip r:embed="rId672"/>
                <a:stretch>
                  <a:fillRect/>
                </a:stretch>
              </p:blipFill>
              <p:spPr>
                <a:xfrm>
                  <a:off x="6337606" y="2156483"/>
                  <a:ext cx="209520" cy="413640"/>
                </a:xfrm>
                <a:prstGeom prst="rect">
                  <a:avLst/>
                </a:prstGeom>
              </p:spPr>
            </p:pic>
          </mc:Fallback>
        </mc:AlternateContent>
        <mc:AlternateContent xmlns:mc="http://schemas.openxmlformats.org/markup-compatibility/2006" xmlns:p14="http://schemas.microsoft.com/office/powerpoint/2010/main">
          <mc:Choice Requires="p14">
            <p:contentPart p14:bwMode="auto" r:id="rId673">
              <p14:nvContentPartPr>
                <p14:cNvPr id="395" name="Ink 394">
                  <a:extLst>
                    <a:ext uri="{FF2B5EF4-FFF2-40B4-BE49-F238E27FC236}">
                      <a16:creationId xmlns:a16="http://schemas.microsoft.com/office/drawing/2014/main" id="{4F57EA09-9093-4E2B-AEBC-E8B6748DDD9F}"/>
                    </a:ext>
                  </a:extLst>
                </p14:cNvPr>
                <p14:cNvContentPartPr/>
                <p14:nvPr/>
              </p14:nvContentPartPr>
              <p14:xfrm>
                <a:off x="6534526" y="1915643"/>
                <a:ext cx="48600" cy="253440"/>
              </p14:xfrm>
            </p:contentPart>
          </mc:Choice>
          <mc:Fallback xmlns="">
            <p:pic>
              <p:nvPicPr>
                <p:cNvPr id="395" name="Ink 394">
                  <a:extLst>
                    <a:ext uri="{FF2B5EF4-FFF2-40B4-BE49-F238E27FC236}">
                      <a16:creationId xmlns:a16="http://schemas.microsoft.com/office/drawing/2014/main" id="{4F57EA09-9093-4E2B-AEBC-E8B6748DDD9F}"/>
                    </a:ext>
                  </a:extLst>
                </p:cNvPr>
                <p:cNvPicPr/>
                <p:nvPr/>
              </p:nvPicPr>
              <p:blipFill>
                <a:blip r:embed="rId674"/>
                <a:stretch>
                  <a:fillRect/>
                </a:stretch>
              </p:blipFill>
              <p:spPr>
                <a:xfrm>
                  <a:off x="6516526" y="1897643"/>
                  <a:ext cx="84240" cy="289080"/>
                </a:xfrm>
                <a:prstGeom prst="rect">
                  <a:avLst/>
                </a:prstGeom>
              </p:spPr>
            </p:pic>
          </mc:Fallback>
        </mc:AlternateContent>
        <mc:AlternateContent xmlns:mc="http://schemas.openxmlformats.org/markup-compatibility/2006" xmlns:p14="http://schemas.microsoft.com/office/powerpoint/2010/main">
          <mc:Choice Requires="p14">
            <p:contentPart p14:bwMode="auto" r:id="rId675">
              <p14:nvContentPartPr>
                <p14:cNvPr id="396" name="Ink 395">
                  <a:extLst>
                    <a:ext uri="{FF2B5EF4-FFF2-40B4-BE49-F238E27FC236}">
                      <a16:creationId xmlns:a16="http://schemas.microsoft.com/office/drawing/2014/main" id="{81A53AEF-6EA3-4017-BEC8-CD3FC27E9D51}"/>
                    </a:ext>
                  </a:extLst>
                </p14:cNvPr>
                <p14:cNvContentPartPr/>
                <p14:nvPr/>
              </p14:nvContentPartPr>
              <p14:xfrm>
                <a:off x="6541366" y="1880363"/>
                <a:ext cx="163440" cy="276840"/>
              </p14:xfrm>
            </p:contentPart>
          </mc:Choice>
          <mc:Fallback xmlns="">
            <p:pic>
              <p:nvPicPr>
                <p:cNvPr id="396" name="Ink 395">
                  <a:extLst>
                    <a:ext uri="{FF2B5EF4-FFF2-40B4-BE49-F238E27FC236}">
                      <a16:creationId xmlns:a16="http://schemas.microsoft.com/office/drawing/2014/main" id="{81A53AEF-6EA3-4017-BEC8-CD3FC27E9D51}"/>
                    </a:ext>
                  </a:extLst>
                </p:cNvPr>
                <p:cNvPicPr/>
                <p:nvPr/>
              </p:nvPicPr>
              <p:blipFill>
                <a:blip r:embed="rId676"/>
                <a:stretch>
                  <a:fillRect/>
                </a:stretch>
              </p:blipFill>
              <p:spPr>
                <a:xfrm>
                  <a:off x="6523726" y="1862723"/>
                  <a:ext cx="199080" cy="3124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677">
            <p14:nvContentPartPr>
              <p14:cNvPr id="400" name="Ink 399">
                <a:extLst>
                  <a:ext uri="{FF2B5EF4-FFF2-40B4-BE49-F238E27FC236}">
                    <a16:creationId xmlns:a16="http://schemas.microsoft.com/office/drawing/2014/main" id="{DF3CFAEF-FD26-43F6-BC24-2A709E4284F3}"/>
                  </a:ext>
                </a:extLst>
              </p14:cNvPr>
              <p14:cNvContentPartPr/>
              <p14:nvPr/>
            </p14:nvContentPartPr>
            <p14:xfrm>
              <a:off x="4844086" y="3133883"/>
              <a:ext cx="161280" cy="2160"/>
            </p14:xfrm>
          </p:contentPart>
        </mc:Choice>
        <mc:Fallback>
          <p:pic>
            <p:nvPicPr>
              <p:cNvPr id="400" name="Ink 399">
                <a:extLst>
                  <a:ext uri="{FF2B5EF4-FFF2-40B4-BE49-F238E27FC236}">
                    <a16:creationId xmlns:a16="http://schemas.microsoft.com/office/drawing/2014/main" id="{DF3CFAEF-FD26-43F6-BC24-2A709E4284F3}"/>
                  </a:ext>
                </a:extLst>
              </p:cNvPr>
              <p:cNvPicPr/>
              <p:nvPr/>
            </p:nvPicPr>
            <p:blipFill>
              <a:blip r:embed="rId678"/>
              <a:stretch>
                <a:fillRect/>
              </a:stretch>
            </p:blipFill>
            <p:spPr>
              <a:xfrm>
                <a:off x="4826086" y="3118454"/>
                <a:ext cx="196920" cy="32709"/>
              </a:xfrm>
              <a:prstGeom prst="rect">
                <a:avLst/>
              </a:prstGeom>
            </p:spPr>
          </p:pic>
        </mc:Fallback>
      </mc:AlternateContent>
      <mc:AlternateContent xmlns:mc="http://schemas.openxmlformats.org/markup-compatibility/2006">
        <mc:Choice xmlns:p14="http://schemas.microsoft.com/office/powerpoint/2010/main" Requires="p14">
          <p:contentPart p14:bwMode="auto" r:id="rId679">
            <p14:nvContentPartPr>
              <p14:cNvPr id="401" name="Ink 400">
                <a:extLst>
                  <a:ext uri="{FF2B5EF4-FFF2-40B4-BE49-F238E27FC236}">
                    <a16:creationId xmlns:a16="http://schemas.microsoft.com/office/drawing/2014/main" id="{5CDB73C0-C0F8-4E42-8209-63E98F2F89EA}"/>
                  </a:ext>
                </a:extLst>
              </p14:cNvPr>
              <p14:cNvContentPartPr/>
              <p14:nvPr/>
            </p14:nvContentPartPr>
            <p14:xfrm>
              <a:off x="4816366" y="3286523"/>
              <a:ext cx="176760" cy="11880"/>
            </p14:xfrm>
          </p:contentPart>
        </mc:Choice>
        <mc:Fallback>
          <p:pic>
            <p:nvPicPr>
              <p:cNvPr id="401" name="Ink 400">
                <a:extLst>
                  <a:ext uri="{FF2B5EF4-FFF2-40B4-BE49-F238E27FC236}">
                    <a16:creationId xmlns:a16="http://schemas.microsoft.com/office/drawing/2014/main" id="{5CDB73C0-C0F8-4E42-8209-63E98F2F89EA}"/>
                  </a:ext>
                </a:extLst>
              </p:cNvPr>
              <p:cNvPicPr/>
              <p:nvPr/>
            </p:nvPicPr>
            <p:blipFill>
              <a:blip r:embed="rId680"/>
              <a:stretch>
                <a:fillRect/>
              </a:stretch>
            </p:blipFill>
            <p:spPr>
              <a:xfrm>
                <a:off x="4798366" y="3268523"/>
                <a:ext cx="212400" cy="47520"/>
              </a:xfrm>
              <a:prstGeom prst="rect">
                <a:avLst/>
              </a:prstGeom>
            </p:spPr>
          </p:pic>
        </mc:Fallback>
      </mc:AlternateContent>
      <p:grpSp>
        <p:nvGrpSpPr>
          <p:cNvPr id="420" name="Group 419">
            <a:extLst>
              <a:ext uri="{FF2B5EF4-FFF2-40B4-BE49-F238E27FC236}">
                <a16:creationId xmlns:a16="http://schemas.microsoft.com/office/drawing/2014/main" id="{952DFB0C-CC1C-44EF-93CF-16AFEA026FF8}"/>
              </a:ext>
            </a:extLst>
          </p:cNvPr>
          <p:cNvGrpSpPr/>
          <p:nvPr/>
        </p:nvGrpSpPr>
        <p:grpSpPr>
          <a:xfrm>
            <a:off x="6514126" y="3015083"/>
            <a:ext cx="833400" cy="372600"/>
            <a:chOff x="4990126" y="3015083"/>
            <a:chExt cx="833400" cy="372600"/>
          </a:xfrm>
        </p:grpSpPr>
        <mc:AlternateContent xmlns:mc="http://schemas.openxmlformats.org/markup-compatibility/2006" xmlns:p14="http://schemas.microsoft.com/office/powerpoint/2010/main">
          <mc:Choice Requires="p14">
            <p:contentPart p14:bwMode="auto" r:id="rId681">
              <p14:nvContentPartPr>
                <p14:cNvPr id="414" name="Ink 413">
                  <a:extLst>
                    <a:ext uri="{FF2B5EF4-FFF2-40B4-BE49-F238E27FC236}">
                      <a16:creationId xmlns:a16="http://schemas.microsoft.com/office/drawing/2014/main" id="{804571FC-C8AA-43A2-9649-7A553D812227}"/>
                    </a:ext>
                  </a:extLst>
                </p14:cNvPr>
                <p14:cNvContentPartPr/>
                <p14:nvPr/>
              </p14:nvContentPartPr>
              <p14:xfrm>
                <a:off x="4990126" y="3133163"/>
                <a:ext cx="360" cy="360"/>
              </p14:xfrm>
            </p:contentPart>
          </mc:Choice>
          <mc:Fallback xmlns="">
            <p:pic>
              <p:nvPicPr>
                <p:cNvPr id="414" name="Ink 413">
                  <a:extLst>
                    <a:ext uri="{FF2B5EF4-FFF2-40B4-BE49-F238E27FC236}">
                      <a16:creationId xmlns:a16="http://schemas.microsoft.com/office/drawing/2014/main" id="{804571FC-C8AA-43A2-9649-7A553D812227}"/>
                    </a:ext>
                  </a:extLst>
                </p:cNvPr>
                <p:cNvPicPr/>
                <p:nvPr/>
              </p:nvPicPr>
              <p:blipFill>
                <a:blip r:embed="rId698"/>
                <a:stretch>
                  <a:fillRect/>
                </a:stretch>
              </p:blipFill>
              <p:spPr>
                <a:xfrm>
                  <a:off x="4972126" y="311516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99">
              <p14:nvContentPartPr>
                <p14:cNvPr id="415" name="Ink 414">
                  <a:extLst>
                    <a:ext uri="{FF2B5EF4-FFF2-40B4-BE49-F238E27FC236}">
                      <a16:creationId xmlns:a16="http://schemas.microsoft.com/office/drawing/2014/main" id="{92C58FA4-404D-4286-9812-EBF08F583BF2}"/>
                    </a:ext>
                  </a:extLst>
                </p14:cNvPr>
                <p14:cNvContentPartPr/>
                <p14:nvPr/>
              </p14:nvContentPartPr>
              <p14:xfrm>
                <a:off x="5061046" y="3049283"/>
                <a:ext cx="120240" cy="183960"/>
              </p14:xfrm>
            </p:contentPart>
          </mc:Choice>
          <mc:Fallback xmlns="">
            <p:pic>
              <p:nvPicPr>
                <p:cNvPr id="415" name="Ink 414">
                  <a:extLst>
                    <a:ext uri="{FF2B5EF4-FFF2-40B4-BE49-F238E27FC236}">
                      <a16:creationId xmlns:a16="http://schemas.microsoft.com/office/drawing/2014/main" id="{92C58FA4-404D-4286-9812-EBF08F583BF2}"/>
                    </a:ext>
                  </a:extLst>
                </p:cNvPr>
                <p:cNvPicPr/>
                <p:nvPr/>
              </p:nvPicPr>
              <p:blipFill>
                <a:blip r:embed="rId700"/>
                <a:stretch>
                  <a:fillRect/>
                </a:stretch>
              </p:blipFill>
              <p:spPr>
                <a:xfrm>
                  <a:off x="5043406" y="3031643"/>
                  <a:ext cx="155880" cy="219600"/>
                </a:xfrm>
                <a:prstGeom prst="rect">
                  <a:avLst/>
                </a:prstGeom>
              </p:spPr>
            </p:pic>
          </mc:Fallback>
        </mc:AlternateContent>
        <mc:AlternateContent xmlns:mc="http://schemas.openxmlformats.org/markup-compatibility/2006" xmlns:p14="http://schemas.microsoft.com/office/powerpoint/2010/main">
          <mc:Choice Requires="p14">
            <p:contentPart p14:bwMode="auto" r:id="rId701">
              <p14:nvContentPartPr>
                <p14:cNvPr id="416" name="Ink 415">
                  <a:extLst>
                    <a:ext uri="{FF2B5EF4-FFF2-40B4-BE49-F238E27FC236}">
                      <a16:creationId xmlns:a16="http://schemas.microsoft.com/office/drawing/2014/main" id="{E1BC6351-DF2D-4741-BE48-0BC49583AC28}"/>
                    </a:ext>
                  </a:extLst>
                </p14:cNvPr>
                <p14:cNvContentPartPr/>
                <p14:nvPr/>
              </p14:nvContentPartPr>
              <p14:xfrm>
                <a:off x="5231686" y="3034883"/>
                <a:ext cx="126000" cy="222480"/>
              </p14:xfrm>
            </p:contentPart>
          </mc:Choice>
          <mc:Fallback xmlns="">
            <p:pic>
              <p:nvPicPr>
                <p:cNvPr id="416" name="Ink 415">
                  <a:extLst>
                    <a:ext uri="{FF2B5EF4-FFF2-40B4-BE49-F238E27FC236}">
                      <a16:creationId xmlns:a16="http://schemas.microsoft.com/office/drawing/2014/main" id="{E1BC6351-DF2D-4741-BE48-0BC49583AC28}"/>
                    </a:ext>
                  </a:extLst>
                </p:cNvPr>
                <p:cNvPicPr/>
                <p:nvPr/>
              </p:nvPicPr>
              <p:blipFill>
                <a:blip r:embed="rId702"/>
                <a:stretch>
                  <a:fillRect/>
                </a:stretch>
              </p:blipFill>
              <p:spPr>
                <a:xfrm>
                  <a:off x="5213686" y="3016883"/>
                  <a:ext cx="161640" cy="258120"/>
                </a:xfrm>
                <a:prstGeom prst="rect">
                  <a:avLst/>
                </a:prstGeom>
              </p:spPr>
            </p:pic>
          </mc:Fallback>
        </mc:AlternateContent>
        <mc:AlternateContent xmlns:mc="http://schemas.openxmlformats.org/markup-compatibility/2006" xmlns:p14="http://schemas.microsoft.com/office/powerpoint/2010/main">
          <mc:Choice Requires="p14">
            <p:contentPart p14:bwMode="auto" r:id="rId703">
              <p14:nvContentPartPr>
                <p14:cNvPr id="417" name="Ink 416">
                  <a:extLst>
                    <a:ext uri="{FF2B5EF4-FFF2-40B4-BE49-F238E27FC236}">
                      <a16:creationId xmlns:a16="http://schemas.microsoft.com/office/drawing/2014/main" id="{5987181E-447E-4CAC-BD49-12465847233E}"/>
                    </a:ext>
                  </a:extLst>
                </p14:cNvPr>
                <p14:cNvContentPartPr/>
                <p14:nvPr/>
              </p14:nvContentPartPr>
              <p14:xfrm>
                <a:off x="5250406" y="3111923"/>
                <a:ext cx="172440" cy="36360"/>
              </p14:xfrm>
            </p:contentPart>
          </mc:Choice>
          <mc:Fallback xmlns="">
            <p:pic>
              <p:nvPicPr>
                <p:cNvPr id="417" name="Ink 416">
                  <a:extLst>
                    <a:ext uri="{FF2B5EF4-FFF2-40B4-BE49-F238E27FC236}">
                      <a16:creationId xmlns:a16="http://schemas.microsoft.com/office/drawing/2014/main" id="{5987181E-447E-4CAC-BD49-12465847233E}"/>
                    </a:ext>
                  </a:extLst>
                </p:cNvPr>
                <p:cNvPicPr/>
                <p:nvPr/>
              </p:nvPicPr>
              <p:blipFill>
                <a:blip r:embed="rId704"/>
                <a:stretch>
                  <a:fillRect/>
                </a:stretch>
              </p:blipFill>
              <p:spPr>
                <a:xfrm>
                  <a:off x="5232766" y="3094283"/>
                  <a:ext cx="20808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705">
              <p14:nvContentPartPr>
                <p14:cNvPr id="418" name="Ink 417">
                  <a:extLst>
                    <a:ext uri="{FF2B5EF4-FFF2-40B4-BE49-F238E27FC236}">
                      <a16:creationId xmlns:a16="http://schemas.microsoft.com/office/drawing/2014/main" id="{96E56513-9D4F-448C-B8D2-0D7BA878C537}"/>
                    </a:ext>
                  </a:extLst>
                </p14:cNvPr>
                <p14:cNvContentPartPr/>
                <p14:nvPr/>
              </p14:nvContentPartPr>
              <p14:xfrm>
                <a:off x="5454526" y="3023723"/>
                <a:ext cx="151200" cy="352800"/>
              </p14:xfrm>
            </p:contentPart>
          </mc:Choice>
          <mc:Fallback xmlns="">
            <p:pic>
              <p:nvPicPr>
                <p:cNvPr id="418" name="Ink 417">
                  <a:extLst>
                    <a:ext uri="{FF2B5EF4-FFF2-40B4-BE49-F238E27FC236}">
                      <a16:creationId xmlns:a16="http://schemas.microsoft.com/office/drawing/2014/main" id="{96E56513-9D4F-448C-B8D2-0D7BA878C537}"/>
                    </a:ext>
                  </a:extLst>
                </p:cNvPr>
                <p:cNvPicPr/>
                <p:nvPr/>
              </p:nvPicPr>
              <p:blipFill>
                <a:blip r:embed="rId706"/>
                <a:stretch>
                  <a:fillRect/>
                </a:stretch>
              </p:blipFill>
              <p:spPr>
                <a:xfrm>
                  <a:off x="5436526" y="3005723"/>
                  <a:ext cx="186840" cy="388440"/>
                </a:xfrm>
                <a:prstGeom prst="rect">
                  <a:avLst/>
                </a:prstGeom>
              </p:spPr>
            </p:pic>
          </mc:Fallback>
        </mc:AlternateContent>
        <mc:AlternateContent xmlns:mc="http://schemas.openxmlformats.org/markup-compatibility/2006" xmlns:p14="http://schemas.microsoft.com/office/powerpoint/2010/main">
          <mc:Choice Requires="p14">
            <p:contentPart p14:bwMode="auto" r:id="rId707">
              <p14:nvContentPartPr>
                <p14:cNvPr id="419" name="Ink 418">
                  <a:extLst>
                    <a:ext uri="{FF2B5EF4-FFF2-40B4-BE49-F238E27FC236}">
                      <a16:creationId xmlns:a16="http://schemas.microsoft.com/office/drawing/2014/main" id="{53D413EB-80B5-43FE-B885-4422522E7E00}"/>
                    </a:ext>
                  </a:extLst>
                </p14:cNvPr>
                <p14:cNvContentPartPr/>
                <p14:nvPr/>
              </p14:nvContentPartPr>
              <p14:xfrm>
                <a:off x="5691406" y="3015083"/>
                <a:ext cx="132120" cy="372600"/>
              </p14:xfrm>
            </p:contentPart>
          </mc:Choice>
          <mc:Fallback xmlns="">
            <p:pic>
              <p:nvPicPr>
                <p:cNvPr id="419" name="Ink 418">
                  <a:extLst>
                    <a:ext uri="{FF2B5EF4-FFF2-40B4-BE49-F238E27FC236}">
                      <a16:creationId xmlns:a16="http://schemas.microsoft.com/office/drawing/2014/main" id="{53D413EB-80B5-43FE-B885-4422522E7E00}"/>
                    </a:ext>
                  </a:extLst>
                </p:cNvPr>
                <p:cNvPicPr/>
                <p:nvPr/>
              </p:nvPicPr>
              <p:blipFill>
                <a:blip r:embed="rId708"/>
                <a:stretch>
                  <a:fillRect/>
                </a:stretch>
              </p:blipFill>
              <p:spPr>
                <a:xfrm>
                  <a:off x="5673766" y="2997443"/>
                  <a:ext cx="167760" cy="408240"/>
                </a:xfrm>
                <a:prstGeom prst="rect">
                  <a:avLst/>
                </a:prstGeom>
              </p:spPr>
            </p:pic>
          </mc:Fallback>
        </mc:AlternateContent>
      </p:grpSp>
      <p:grpSp>
        <p:nvGrpSpPr>
          <p:cNvPr id="430" name="Group 429">
            <a:extLst>
              <a:ext uri="{FF2B5EF4-FFF2-40B4-BE49-F238E27FC236}">
                <a16:creationId xmlns:a16="http://schemas.microsoft.com/office/drawing/2014/main" id="{A8F43284-304B-4A16-A899-20067E3B7CEB}"/>
              </a:ext>
            </a:extLst>
          </p:cNvPr>
          <p:cNvGrpSpPr/>
          <p:nvPr/>
        </p:nvGrpSpPr>
        <p:grpSpPr>
          <a:xfrm>
            <a:off x="7422766" y="2858843"/>
            <a:ext cx="708480" cy="491040"/>
            <a:chOff x="5898766" y="2858843"/>
            <a:chExt cx="708480" cy="491040"/>
          </a:xfrm>
        </p:grpSpPr>
        <mc:AlternateContent xmlns:mc="http://schemas.openxmlformats.org/markup-compatibility/2006" xmlns:p14="http://schemas.microsoft.com/office/powerpoint/2010/main">
          <mc:Choice Requires="p14">
            <p:contentPart p14:bwMode="auto" r:id="rId709">
              <p14:nvContentPartPr>
                <p14:cNvPr id="421" name="Ink 420">
                  <a:extLst>
                    <a:ext uri="{FF2B5EF4-FFF2-40B4-BE49-F238E27FC236}">
                      <a16:creationId xmlns:a16="http://schemas.microsoft.com/office/drawing/2014/main" id="{7D373C04-E544-4F20-82E4-79CADE4526F6}"/>
                    </a:ext>
                  </a:extLst>
                </p14:cNvPr>
                <p14:cNvContentPartPr/>
                <p14:nvPr/>
              </p14:nvContentPartPr>
              <p14:xfrm>
                <a:off x="6033766" y="2931923"/>
                <a:ext cx="154080" cy="327960"/>
              </p14:xfrm>
            </p:contentPart>
          </mc:Choice>
          <mc:Fallback xmlns="">
            <p:pic>
              <p:nvPicPr>
                <p:cNvPr id="421" name="Ink 420">
                  <a:extLst>
                    <a:ext uri="{FF2B5EF4-FFF2-40B4-BE49-F238E27FC236}">
                      <a16:creationId xmlns:a16="http://schemas.microsoft.com/office/drawing/2014/main" id="{7D373C04-E544-4F20-82E4-79CADE4526F6}"/>
                    </a:ext>
                  </a:extLst>
                </p:cNvPr>
                <p:cNvPicPr/>
                <p:nvPr/>
              </p:nvPicPr>
              <p:blipFill>
                <a:blip r:embed="rId710"/>
                <a:stretch>
                  <a:fillRect/>
                </a:stretch>
              </p:blipFill>
              <p:spPr>
                <a:xfrm>
                  <a:off x="6015766" y="2914283"/>
                  <a:ext cx="189720" cy="363600"/>
                </a:xfrm>
                <a:prstGeom prst="rect">
                  <a:avLst/>
                </a:prstGeom>
              </p:spPr>
            </p:pic>
          </mc:Fallback>
        </mc:AlternateContent>
        <mc:AlternateContent xmlns:mc="http://schemas.openxmlformats.org/markup-compatibility/2006" xmlns:p14="http://schemas.microsoft.com/office/powerpoint/2010/main">
          <mc:Choice Requires="p14">
            <p:contentPart p14:bwMode="auto" r:id="rId711">
              <p14:nvContentPartPr>
                <p14:cNvPr id="423" name="Ink 422">
                  <a:extLst>
                    <a:ext uri="{FF2B5EF4-FFF2-40B4-BE49-F238E27FC236}">
                      <a16:creationId xmlns:a16="http://schemas.microsoft.com/office/drawing/2014/main" id="{3F71F507-2AF6-4AB9-BBF8-186B79D7BBD5}"/>
                    </a:ext>
                  </a:extLst>
                </p14:cNvPr>
                <p14:cNvContentPartPr/>
                <p14:nvPr/>
              </p14:nvContentPartPr>
              <p14:xfrm>
                <a:off x="5898766" y="2886923"/>
                <a:ext cx="150480" cy="462960"/>
              </p14:xfrm>
            </p:contentPart>
          </mc:Choice>
          <mc:Fallback xmlns="">
            <p:pic>
              <p:nvPicPr>
                <p:cNvPr id="423" name="Ink 422">
                  <a:extLst>
                    <a:ext uri="{FF2B5EF4-FFF2-40B4-BE49-F238E27FC236}">
                      <a16:creationId xmlns:a16="http://schemas.microsoft.com/office/drawing/2014/main" id="{3F71F507-2AF6-4AB9-BBF8-186B79D7BBD5}"/>
                    </a:ext>
                  </a:extLst>
                </p:cNvPr>
                <p:cNvPicPr/>
                <p:nvPr/>
              </p:nvPicPr>
              <p:blipFill>
                <a:blip r:embed="rId712"/>
                <a:stretch>
                  <a:fillRect/>
                </a:stretch>
              </p:blipFill>
              <p:spPr>
                <a:xfrm>
                  <a:off x="5880766" y="2868923"/>
                  <a:ext cx="186120" cy="498600"/>
                </a:xfrm>
                <a:prstGeom prst="rect">
                  <a:avLst/>
                </a:prstGeom>
              </p:spPr>
            </p:pic>
          </mc:Fallback>
        </mc:AlternateContent>
        <mc:AlternateContent xmlns:mc="http://schemas.openxmlformats.org/markup-compatibility/2006" xmlns:p14="http://schemas.microsoft.com/office/powerpoint/2010/main">
          <mc:Choice Requires="p14">
            <p:contentPart p14:bwMode="auto" r:id="rId713">
              <p14:nvContentPartPr>
                <p14:cNvPr id="424" name="Ink 423">
                  <a:extLst>
                    <a:ext uri="{FF2B5EF4-FFF2-40B4-BE49-F238E27FC236}">
                      <a16:creationId xmlns:a16="http://schemas.microsoft.com/office/drawing/2014/main" id="{EEC681F6-9105-42CA-9ECC-7CBDB383FB3B}"/>
                    </a:ext>
                  </a:extLst>
                </p14:cNvPr>
                <p14:cNvContentPartPr/>
                <p14:nvPr/>
              </p14:nvContentPartPr>
              <p14:xfrm>
                <a:off x="6479446" y="2858843"/>
                <a:ext cx="127800" cy="412920"/>
              </p14:xfrm>
            </p:contentPart>
          </mc:Choice>
          <mc:Fallback xmlns="">
            <p:pic>
              <p:nvPicPr>
                <p:cNvPr id="424" name="Ink 423">
                  <a:extLst>
                    <a:ext uri="{FF2B5EF4-FFF2-40B4-BE49-F238E27FC236}">
                      <a16:creationId xmlns:a16="http://schemas.microsoft.com/office/drawing/2014/main" id="{EEC681F6-9105-42CA-9ECC-7CBDB383FB3B}"/>
                    </a:ext>
                  </a:extLst>
                </p:cNvPr>
                <p:cNvPicPr/>
                <p:nvPr/>
              </p:nvPicPr>
              <p:blipFill>
                <a:blip r:embed="rId714"/>
                <a:stretch>
                  <a:fillRect/>
                </a:stretch>
              </p:blipFill>
              <p:spPr>
                <a:xfrm>
                  <a:off x="6461806" y="2840843"/>
                  <a:ext cx="163440" cy="448560"/>
                </a:xfrm>
                <a:prstGeom prst="rect">
                  <a:avLst/>
                </a:prstGeom>
              </p:spPr>
            </p:pic>
          </mc:Fallback>
        </mc:AlternateContent>
        <mc:AlternateContent xmlns:mc="http://schemas.openxmlformats.org/markup-compatibility/2006" xmlns:p14="http://schemas.microsoft.com/office/powerpoint/2010/main">
          <mc:Choice Requires="p14">
            <p:contentPart p14:bwMode="auto" r:id="rId715">
              <p14:nvContentPartPr>
                <p14:cNvPr id="429" name="Ink 428">
                  <a:extLst>
                    <a:ext uri="{FF2B5EF4-FFF2-40B4-BE49-F238E27FC236}">
                      <a16:creationId xmlns:a16="http://schemas.microsoft.com/office/drawing/2014/main" id="{9B390C2A-17F9-4870-85E6-63AD3BAB0729}"/>
                    </a:ext>
                  </a:extLst>
                </p14:cNvPr>
                <p14:cNvContentPartPr/>
                <p14:nvPr/>
              </p14:nvContentPartPr>
              <p14:xfrm>
                <a:off x="6248326" y="2927603"/>
                <a:ext cx="194040" cy="302040"/>
              </p14:xfrm>
            </p:contentPart>
          </mc:Choice>
          <mc:Fallback xmlns="">
            <p:pic>
              <p:nvPicPr>
                <p:cNvPr id="429" name="Ink 428">
                  <a:extLst>
                    <a:ext uri="{FF2B5EF4-FFF2-40B4-BE49-F238E27FC236}">
                      <a16:creationId xmlns:a16="http://schemas.microsoft.com/office/drawing/2014/main" id="{9B390C2A-17F9-4870-85E6-63AD3BAB0729}"/>
                    </a:ext>
                  </a:extLst>
                </p:cNvPr>
                <p:cNvPicPr/>
                <p:nvPr/>
              </p:nvPicPr>
              <p:blipFill>
                <a:blip r:embed="rId716"/>
                <a:stretch>
                  <a:fillRect/>
                </a:stretch>
              </p:blipFill>
              <p:spPr>
                <a:xfrm>
                  <a:off x="6230326" y="2909963"/>
                  <a:ext cx="229680" cy="337680"/>
                </a:xfrm>
                <a:prstGeom prst="rect">
                  <a:avLst/>
                </a:prstGeom>
              </p:spPr>
            </p:pic>
          </mc:Fallback>
        </mc:AlternateContent>
      </p:grpSp>
      <p:grpSp>
        <p:nvGrpSpPr>
          <p:cNvPr id="435" name="Group 434">
            <a:extLst>
              <a:ext uri="{FF2B5EF4-FFF2-40B4-BE49-F238E27FC236}">
                <a16:creationId xmlns:a16="http://schemas.microsoft.com/office/drawing/2014/main" id="{B3C0865B-08AE-4C49-BA2F-F7682F2A645E}"/>
              </a:ext>
            </a:extLst>
          </p:cNvPr>
          <p:cNvGrpSpPr/>
          <p:nvPr/>
        </p:nvGrpSpPr>
        <p:grpSpPr>
          <a:xfrm>
            <a:off x="8165446" y="2674163"/>
            <a:ext cx="689760" cy="254160"/>
            <a:chOff x="6641446" y="2674163"/>
            <a:chExt cx="689760" cy="254160"/>
          </a:xfrm>
        </p:grpSpPr>
        <mc:AlternateContent xmlns:mc="http://schemas.openxmlformats.org/markup-compatibility/2006" xmlns:p14="http://schemas.microsoft.com/office/powerpoint/2010/main">
          <mc:Choice Requires="p14">
            <p:contentPart p14:bwMode="auto" r:id="rId717">
              <p14:nvContentPartPr>
                <p14:cNvPr id="431" name="Ink 430">
                  <a:extLst>
                    <a:ext uri="{FF2B5EF4-FFF2-40B4-BE49-F238E27FC236}">
                      <a16:creationId xmlns:a16="http://schemas.microsoft.com/office/drawing/2014/main" id="{1644AAA0-FDE9-40FE-9B03-415C0C92F863}"/>
                    </a:ext>
                  </a:extLst>
                </p14:cNvPr>
                <p14:cNvContentPartPr/>
                <p14:nvPr/>
              </p14:nvContentPartPr>
              <p14:xfrm>
                <a:off x="6641446" y="2731763"/>
                <a:ext cx="144360" cy="196560"/>
              </p14:xfrm>
            </p:contentPart>
          </mc:Choice>
          <mc:Fallback xmlns="">
            <p:pic>
              <p:nvPicPr>
                <p:cNvPr id="431" name="Ink 430">
                  <a:extLst>
                    <a:ext uri="{FF2B5EF4-FFF2-40B4-BE49-F238E27FC236}">
                      <a16:creationId xmlns:a16="http://schemas.microsoft.com/office/drawing/2014/main" id="{1644AAA0-FDE9-40FE-9B03-415C0C92F863}"/>
                    </a:ext>
                  </a:extLst>
                </p:cNvPr>
                <p:cNvPicPr/>
                <p:nvPr/>
              </p:nvPicPr>
              <p:blipFill>
                <a:blip r:embed="rId718"/>
                <a:stretch>
                  <a:fillRect/>
                </a:stretch>
              </p:blipFill>
              <p:spPr>
                <a:xfrm>
                  <a:off x="6623446" y="2713763"/>
                  <a:ext cx="180000" cy="232200"/>
                </a:xfrm>
                <a:prstGeom prst="rect">
                  <a:avLst/>
                </a:prstGeom>
              </p:spPr>
            </p:pic>
          </mc:Fallback>
        </mc:AlternateContent>
        <mc:AlternateContent xmlns:mc="http://schemas.openxmlformats.org/markup-compatibility/2006" xmlns:p14="http://schemas.microsoft.com/office/powerpoint/2010/main">
          <mc:Choice Requires="p14">
            <p:contentPart p14:bwMode="auto" r:id="rId719">
              <p14:nvContentPartPr>
                <p14:cNvPr id="432" name="Ink 431">
                  <a:extLst>
                    <a:ext uri="{FF2B5EF4-FFF2-40B4-BE49-F238E27FC236}">
                      <a16:creationId xmlns:a16="http://schemas.microsoft.com/office/drawing/2014/main" id="{8BEF6801-E714-4F8D-824B-8CF5FB3D557B}"/>
                    </a:ext>
                  </a:extLst>
                </p14:cNvPr>
                <p14:cNvContentPartPr/>
                <p14:nvPr/>
              </p14:nvContentPartPr>
              <p14:xfrm>
                <a:off x="6865726" y="2759123"/>
                <a:ext cx="30600" cy="33480"/>
              </p14:xfrm>
            </p:contentPart>
          </mc:Choice>
          <mc:Fallback xmlns="">
            <p:pic>
              <p:nvPicPr>
                <p:cNvPr id="432" name="Ink 431">
                  <a:extLst>
                    <a:ext uri="{FF2B5EF4-FFF2-40B4-BE49-F238E27FC236}">
                      <a16:creationId xmlns:a16="http://schemas.microsoft.com/office/drawing/2014/main" id="{8BEF6801-E714-4F8D-824B-8CF5FB3D557B}"/>
                    </a:ext>
                  </a:extLst>
                </p:cNvPr>
                <p:cNvPicPr/>
                <p:nvPr/>
              </p:nvPicPr>
              <p:blipFill>
                <a:blip r:embed="rId720"/>
                <a:stretch>
                  <a:fillRect/>
                </a:stretch>
              </p:blipFill>
              <p:spPr>
                <a:xfrm>
                  <a:off x="6848086" y="2741483"/>
                  <a:ext cx="66240" cy="69120"/>
                </a:xfrm>
                <a:prstGeom prst="rect">
                  <a:avLst/>
                </a:prstGeom>
              </p:spPr>
            </p:pic>
          </mc:Fallback>
        </mc:AlternateContent>
        <mc:AlternateContent xmlns:mc="http://schemas.openxmlformats.org/markup-compatibility/2006" xmlns:p14="http://schemas.microsoft.com/office/powerpoint/2010/main">
          <mc:Choice Requires="p14">
            <p:contentPart p14:bwMode="auto" r:id="rId721">
              <p14:nvContentPartPr>
                <p14:cNvPr id="433" name="Ink 432">
                  <a:extLst>
                    <a:ext uri="{FF2B5EF4-FFF2-40B4-BE49-F238E27FC236}">
                      <a16:creationId xmlns:a16="http://schemas.microsoft.com/office/drawing/2014/main" id="{EC743CF1-37BE-46DC-92C0-600D08EED1A5}"/>
                    </a:ext>
                  </a:extLst>
                </p14:cNvPr>
                <p14:cNvContentPartPr/>
                <p14:nvPr/>
              </p14:nvContentPartPr>
              <p14:xfrm>
                <a:off x="6958966" y="2695403"/>
                <a:ext cx="145440" cy="193320"/>
              </p14:xfrm>
            </p:contentPart>
          </mc:Choice>
          <mc:Fallback xmlns="">
            <p:pic>
              <p:nvPicPr>
                <p:cNvPr id="433" name="Ink 432">
                  <a:extLst>
                    <a:ext uri="{FF2B5EF4-FFF2-40B4-BE49-F238E27FC236}">
                      <a16:creationId xmlns:a16="http://schemas.microsoft.com/office/drawing/2014/main" id="{EC743CF1-37BE-46DC-92C0-600D08EED1A5}"/>
                    </a:ext>
                  </a:extLst>
                </p:cNvPr>
                <p:cNvPicPr/>
                <p:nvPr/>
              </p:nvPicPr>
              <p:blipFill>
                <a:blip r:embed="rId722"/>
                <a:stretch>
                  <a:fillRect/>
                </a:stretch>
              </p:blipFill>
              <p:spPr>
                <a:xfrm>
                  <a:off x="6941326" y="2677763"/>
                  <a:ext cx="181080" cy="228960"/>
                </a:xfrm>
                <a:prstGeom prst="rect">
                  <a:avLst/>
                </a:prstGeom>
              </p:spPr>
            </p:pic>
          </mc:Fallback>
        </mc:AlternateContent>
        <mc:AlternateContent xmlns:mc="http://schemas.openxmlformats.org/markup-compatibility/2006" xmlns:p14="http://schemas.microsoft.com/office/powerpoint/2010/main">
          <mc:Choice Requires="p14">
            <p:contentPart p14:bwMode="auto" r:id="rId723">
              <p14:nvContentPartPr>
                <p14:cNvPr id="434" name="Ink 433">
                  <a:extLst>
                    <a:ext uri="{FF2B5EF4-FFF2-40B4-BE49-F238E27FC236}">
                      <a16:creationId xmlns:a16="http://schemas.microsoft.com/office/drawing/2014/main" id="{5700F60C-E700-417B-8E03-280850E97594}"/>
                    </a:ext>
                  </a:extLst>
                </p14:cNvPr>
                <p14:cNvContentPartPr/>
                <p14:nvPr/>
              </p14:nvContentPartPr>
              <p14:xfrm>
                <a:off x="7152286" y="2674163"/>
                <a:ext cx="178920" cy="194400"/>
              </p14:xfrm>
            </p:contentPart>
          </mc:Choice>
          <mc:Fallback xmlns="">
            <p:pic>
              <p:nvPicPr>
                <p:cNvPr id="434" name="Ink 433">
                  <a:extLst>
                    <a:ext uri="{FF2B5EF4-FFF2-40B4-BE49-F238E27FC236}">
                      <a16:creationId xmlns:a16="http://schemas.microsoft.com/office/drawing/2014/main" id="{5700F60C-E700-417B-8E03-280850E97594}"/>
                    </a:ext>
                  </a:extLst>
                </p:cNvPr>
                <p:cNvPicPr/>
                <p:nvPr/>
              </p:nvPicPr>
              <p:blipFill>
                <a:blip r:embed="rId724"/>
                <a:stretch>
                  <a:fillRect/>
                </a:stretch>
              </p:blipFill>
              <p:spPr>
                <a:xfrm>
                  <a:off x="7134646" y="2656523"/>
                  <a:ext cx="214560" cy="2300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725">
            <p14:nvContentPartPr>
              <p14:cNvPr id="437" name="Ink 436">
                <a:extLst>
                  <a:ext uri="{FF2B5EF4-FFF2-40B4-BE49-F238E27FC236}">
                    <a16:creationId xmlns:a16="http://schemas.microsoft.com/office/drawing/2014/main" id="{8EFA3A38-9184-41C0-A828-F43C627E7C39}"/>
                  </a:ext>
                </a:extLst>
              </p14:cNvPr>
              <p14:cNvContentPartPr/>
              <p14:nvPr/>
            </p14:nvContentPartPr>
            <p14:xfrm>
              <a:off x="4800526" y="3768923"/>
              <a:ext cx="273240" cy="22680"/>
            </p14:xfrm>
          </p:contentPart>
        </mc:Choice>
        <mc:Fallback>
          <p:pic>
            <p:nvPicPr>
              <p:cNvPr id="437" name="Ink 436">
                <a:extLst>
                  <a:ext uri="{FF2B5EF4-FFF2-40B4-BE49-F238E27FC236}">
                    <a16:creationId xmlns:a16="http://schemas.microsoft.com/office/drawing/2014/main" id="{8EFA3A38-9184-41C0-A828-F43C627E7C39}"/>
                  </a:ext>
                </a:extLst>
              </p:cNvPr>
              <p:cNvPicPr/>
              <p:nvPr/>
            </p:nvPicPr>
            <p:blipFill>
              <a:blip r:embed="rId726"/>
              <a:stretch>
                <a:fillRect/>
              </a:stretch>
            </p:blipFill>
            <p:spPr>
              <a:xfrm>
                <a:off x="4782526" y="3750923"/>
                <a:ext cx="308880" cy="58320"/>
              </a:xfrm>
              <a:prstGeom prst="rect">
                <a:avLst/>
              </a:prstGeom>
            </p:spPr>
          </p:pic>
        </mc:Fallback>
      </mc:AlternateContent>
      <mc:AlternateContent xmlns:mc="http://schemas.openxmlformats.org/markup-compatibility/2006">
        <mc:Choice xmlns:p14="http://schemas.microsoft.com/office/powerpoint/2010/main" Requires="p14">
          <p:contentPart p14:bwMode="auto" r:id="rId727">
            <p14:nvContentPartPr>
              <p14:cNvPr id="438" name="Ink 437">
                <a:extLst>
                  <a:ext uri="{FF2B5EF4-FFF2-40B4-BE49-F238E27FC236}">
                    <a16:creationId xmlns:a16="http://schemas.microsoft.com/office/drawing/2014/main" id="{A175594B-E292-4B65-9132-2A484C9157C4}"/>
                  </a:ext>
                </a:extLst>
              </p14:cNvPr>
              <p14:cNvContentPartPr/>
              <p14:nvPr/>
            </p14:nvContentPartPr>
            <p14:xfrm>
              <a:off x="4809886" y="3930203"/>
              <a:ext cx="212400" cy="14040"/>
            </p14:xfrm>
          </p:contentPart>
        </mc:Choice>
        <mc:Fallback>
          <p:pic>
            <p:nvPicPr>
              <p:cNvPr id="438" name="Ink 437">
                <a:extLst>
                  <a:ext uri="{FF2B5EF4-FFF2-40B4-BE49-F238E27FC236}">
                    <a16:creationId xmlns:a16="http://schemas.microsoft.com/office/drawing/2014/main" id="{A175594B-E292-4B65-9132-2A484C9157C4}"/>
                  </a:ext>
                </a:extLst>
              </p:cNvPr>
              <p:cNvPicPr/>
              <p:nvPr/>
            </p:nvPicPr>
            <p:blipFill>
              <a:blip r:embed="rId728"/>
              <a:stretch>
                <a:fillRect/>
              </a:stretch>
            </p:blipFill>
            <p:spPr>
              <a:xfrm>
                <a:off x="4791886" y="3912203"/>
                <a:ext cx="248040" cy="49680"/>
              </a:xfrm>
              <a:prstGeom prst="rect">
                <a:avLst/>
              </a:prstGeom>
            </p:spPr>
          </p:pic>
        </mc:Fallback>
      </mc:AlternateContent>
      <p:grpSp>
        <p:nvGrpSpPr>
          <p:cNvPr id="447" name="Group 446">
            <a:extLst>
              <a:ext uri="{FF2B5EF4-FFF2-40B4-BE49-F238E27FC236}">
                <a16:creationId xmlns:a16="http://schemas.microsoft.com/office/drawing/2014/main" id="{FE31C0A4-BBB4-412D-9949-4D3A417CDAB7}"/>
              </a:ext>
            </a:extLst>
          </p:cNvPr>
          <p:cNvGrpSpPr/>
          <p:nvPr/>
        </p:nvGrpSpPr>
        <p:grpSpPr>
          <a:xfrm>
            <a:off x="5253406" y="3647243"/>
            <a:ext cx="1049400" cy="432000"/>
            <a:chOff x="3729406" y="3647243"/>
            <a:chExt cx="1049400" cy="432000"/>
          </a:xfrm>
        </p:grpSpPr>
        <mc:AlternateContent xmlns:mc="http://schemas.openxmlformats.org/markup-compatibility/2006" xmlns:p14="http://schemas.microsoft.com/office/powerpoint/2010/main">
          <mc:Choice Requires="p14">
            <p:contentPart p14:bwMode="auto" r:id="rId729">
              <p14:nvContentPartPr>
                <p14:cNvPr id="439" name="Ink 438">
                  <a:extLst>
                    <a:ext uri="{FF2B5EF4-FFF2-40B4-BE49-F238E27FC236}">
                      <a16:creationId xmlns:a16="http://schemas.microsoft.com/office/drawing/2014/main" id="{83CBCCDE-DEEA-4951-8028-338C0D2BE663}"/>
                    </a:ext>
                  </a:extLst>
                </p14:cNvPr>
                <p14:cNvContentPartPr/>
                <p14:nvPr/>
              </p14:nvContentPartPr>
              <p14:xfrm>
                <a:off x="3729406" y="3718883"/>
                <a:ext cx="178200" cy="360360"/>
              </p14:xfrm>
            </p:contentPart>
          </mc:Choice>
          <mc:Fallback xmlns="">
            <p:pic>
              <p:nvPicPr>
                <p:cNvPr id="439" name="Ink 438">
                  <a:extLst>
                    <a:ext uri="{FF2B5EF4-FFF2-40B4-BE49-F238E27FC236}">
                      <a16:creationId xmlns:a16="http://schemas.microsoft.com/office/drawing/2014/main" id="{83CBCCDE-DEEA-4951-8028-338C0D2BE663}"/>
                    </a:ext>
                  </a:extLst>
                </p:cNvPr>
                <p:cNvPicPr/>
                <p:nvPr/>
              </p:nvPicPr>
              <p:blipFill>
                <a:blip r:embed="rId730"/>
                <a:stretch>
                  <a:fillRect/>
                </a:stretch>
              </p:blipFill>
              <p:spPr>
                <a:xfrm>
                  <a:off x="3711406" y="3701243"/>
                  <a:ext cx="213840" cy="396000"/>
                </a:xfrm>
                <a:prstGeom prst="rect">
                  <a:avLst/>
                </a:prstGeom>
              </p:spPr>
            </p:pic>
          </mc:Fallback>
        </mc:AlternateContent>
        <mc:AlternateContent xmlns:mc="http://schemas.openxmlformats.org/markup-compatibility/2006" xmlns:p14="http://schemas.microsoft.com/office/powerpoint/2010/main">
          <mc:Choice Requires="p14">
            <p:contentPart p14:bwMode="auto" r:id="rId731">
              <p14:nvContentPartPr>
                <p14:cNvPr id="440" name="Ink 439">
                  <a:extLst>
                    <a:ext uri="{FF2B5EF4-FFF2-40B4-BE49-F238E27FC236}">
                      <a16:creationId xmlns:a16="http://schemas.microsoft.com/office/drawing/2014/main" id="{8D21228F-DAA0-4D81-A284-560F7D7D7672}"/>
                    </a:ext>
                  </a:extLst>
                </p14:cNvPr>
                <p14:cNvContentPartPr/>
                <p14:nvPr/>
              </p14:nvContentPartPr>
              <p14:xfrm>
                <a:off x="3978526" y="3707363"/>
                <a:ext cx="143280" cy="292680"/>
              </p14:xfrm>
            </p:contentPart>
          </mc:Choice>
          <mc:Fallback xmlns="">
            <p:pic>
              <p:nvPicPr>
                <p:cNvPr id="440" name="Ink 439">
                  <a:extLst>
                    <a:ext uri="{FF2B5EF4-FFF2-40B4-BE49-F238E27FC236}">
                      <a16:creationId xmlns:a16="http://schemas.microsoft.com/office/drawing/2014/main" id="{8D21228F-DAA0-4D81-A284-560F7D7D7672}"/>
                    </a:ext>
                  </a:extLst>
                </p:cNvPr>
                <p:cNvPicPr/>
                <p:nvPr/>
              </p:nvPicPr>
              <p:blipFill>
                <a:blip r:embed="rId732"/>
                <a:stretch>
                  <a:fillRect/>
                </a:stretch>
              </p:blipFill>
              <p:spPr>
                <a:xfrm>
                  <a:off x="3960526" y="3689723"/>
                  <a:ext cx="178920" cy="328320"/>
                </a:xfrm>
                <a:prstGeom prst="rect">
                  <a:avLst/>
                </a:prstGeom>
              </p:spPr>
            </p:pic>
          </mc:Fallback>
        </mc:AlternateContent>
        <mc:AlternateContent xmlns:mc="http://schemas.openxmlformats.org/markup-compatibility/2006" xmlns:p14="http://schemas.microsoft.com/office/powerpoint/2010/main">
          <mc:Choice Requires="p14">
            <p:contentPart p14:bwMode="auto" r:id="rId733">
              <p14:nvContentPartPr>
                <p14:cNvPr id="441" name="Ink 440">
                  <a:extLst>
                    <a:ext uri="{FF2B5EF4-FFF2-40B4-BE49-F238E27FC236}">
                      <a16:creationId xmlns:a16="http://schemas.microsoft.com/office/drawing/2014/main" id="{15796068-A6A9-4F0C-8623-8291B9E0A1D8}"/>
                    </a:ext>
                  </a:extLst>
                </p14:cNvPr>
                <p14:cNvContentPartPr/>
                <p14:nvPr/>
              </p14:nvContentPartPr>
              <p14:xfrm>
                <a:off x="4048366" y="3712043"/>
                <a:ext cx="206640" cy="29160"/>
              </p14:xfrm>
            </p:contentPart>
          </mc:Choice>
          <mc:Fallback xmlns="">
            <p:pic>
              <p:nvPicPr>
                <p:cNvPr id="441" name="Ink 440">
                  <a:extLst>
                    <a:ext uri="{FF2B5EF4-FFF2-40B4-BE49-F238E27FC236}">
                      <a16:creationId xmlns:a16="http://schemas.microsoft.com/office/drawing/2014/main" id="{15796068-A6A9-4F0C-8623-8291B9E0A1D8}"/>
                    </a:ext>
                  </a:extLst>
                </p:cNvPr>
                <p:cNvPicPr/>
                <p:nvPr/>
              </p:nvPicPr>
              <p:blipFill>
                <a:blip r:embed="rId734"/>
                <a:stretch>
                  <a:fillRect/>
                </a:stretch>
              </p:blipFill>
              <p:spPr>
                <a:xfrm>
                  <a:off x="4030366" y="3694403"/>
                  <a:ext cx="242280" cy="64800"/>
                </a:xfrm>
                <a:prstGeom prst="rect">
                  <a:avLst/>
                </a:prstGeom>
              </p:spPr>
            </p:pic>
          </mc:Fallback>
        </mc:AlternateContent>
        <mc:AlternateContent xmlns:mc="http://schemas.openxmlformats.org/markup-compatibility/2006" xmlns:p14="http://schemas.microsoft.com/office/powerpoint/2010/main">
          <mc:Choice Requires="p14">
            <p:contentPart p14:bwMode="auto" r:id="rId735">
              <p14:nvContentPartPr>
                <p14:cNvPr id="442" name="Ink 441">
                  <a:extLst>
                    <a:ext uri="{FF2B5EF4-FFF2-40B4-BE49-F238E27FC236}">
                      <a16:creationId xmlns:a16="http://schemas.microsoft.com/office/drawing/2014/main" id="{176431B8-1979-4498-B848-6C2207E0BBE6}"/>
                    </a:ext>
                  </a:extLst>
                </p14:cNvPr>
                <p14:cNvContentPartPr/>
                <p14:nvPr/>
              </p14:nvContentPartPr>
              <p14:xfrm>
                <a:off x="4238086" y="3654803"/>
                <a:ext cx="129600" cy="348840"/>
              </p14:xfrm>
            </p:contentPart>
          </mc:Choice>
          <mc:Fallback xmlns="">
            <p:pic>
              <p:nvPicPr>
                <p:cNvPr id="442" name="Ink 441">
                  <a:extLst>
                    <a:ext uri="{FF2B5EF4-FFF2-40B4-BE49-F238E27FC236}">
                      <a16:creationId xmlns:a16="http://schemas.microsoft.com/office/drawing/2014/main" id="{176431B8-1979-4498-B848-6C2207E0BBE6}"/>
                    </a:ext>
                  </a:extLst>
                </p:cNvPr>
                <p:cNvPicPr/>
                <p:nvPr/>
              </p:nvPicPr>
              <p:blipFill>
                <a:blip r:embed="rId736"/>
                <a:stretch>
                  <a:fillRect/>
                </a:stretch>
              </p:blipFill>
              <p:spPr>
                <a:xfrm>
                  <a:off x="4220446" y="3636803"/>
                  <a:ext cx="165240" cy="384480"/>
                </a:xfrm>
                <a:prstGeom prst="rect">
                  <a:avLst/>
                </a:prstGeom>
              </p:spPr>
            </p:pic>
          </mc:Fallback>
        </mc:AlternateContent>
        <mc:AlternateContent xmlns:mc="http://schemas.openxmlformats.org/markup-compatibility/2006" xmlns:p14="http://schemas.microsoft.com/office/powerpoint/2010/main">
          <mc:Choice Requires="p14">
            <p:contentPart p14:bwMode="auto" r:id="rId737">
              <p14:nvContentPartPr>
                <p14:cNvPr id="443" name="Ink 442">
                  <a:extLst>
                    <a:ext uri="{FF2B5EF4-FFF2-40B4-BE49-F238E27FC236}">
                      <a16:creationId xmlns:a16="http://schemas.microsoft.com/office/drawing/2014/main" id="{B044C390-7FAE-4F7B-96E0-D933AEAAF590}"/>
                    </a:ext>
                  </a:extLst>
                </p14:cNvPr>
                <p14:cNvContentPartPr/>
                <p14:nvPr/>
              </p14:nvContentPartPr>
              <p14:xfrm>
                <a:off x="4257166" y="3651203"/>
                <a:ext cx="234360" cy="29160"/>
              </p14:xfrm>
            </p:contentPart>
          </mc:Choice>
          <mc:Fallback xmlns="">
            <p:pic>
              <p:nvPicPr>
                <p:cNvPr id="443" name="Ink 442">
                  <a:extLst>
                    <a:ext uri="{FF2B5EF4-FFF2-40B4-BE49-F238E27FC236}">
                      <a16:creationId xmlns:a16="http://schemas.microsoft.com/office/drawing/2014/main" id="{B044C390-7FAE-4F7B-96E0-D933AEAAF590}"/>
                    </a:ext>
                  </a:extLst>
                </p:cNvPr>
                <p:cNvPicPr/>
                <p:nvPr/>
              </p:nvPicPr>
              <p:blipFill>
                <a:blip r:embed="rId738"/>
                <a:stretch>
                  <a:fillRect/>
                </a:stretch>
              </p:blipFill>
              <p:spPr>
                <a:xfrm>
                  <a:off x="4239166" y="3633563"/>
                  <a:ext cx="270000" cy="64800"/>
                </a:xfrm>
                <a:prstGeom prst="rect">
                  <a:avLst/>
                </a:prstGeom>
              </p:spPr>
            </p:pic>
          </mc:Fallback>
        </mc:AlternateContent>
        <mc:AlternateContent xmlns:mc="http://schemas.openxmlformats.org/markup-compatibility/2006" xmlns:p14="http://schemas.microsoft.com/office/powerpoint/2010/main">
          <mc:Choice Requires="p14">
            <p:contentPart p14:bwMode="auto" r:id="rId739">
              <p14:nvContentPartPr>
                <p14:cNvPr id="444" name="Ink 443">
                  <a:extLst>
                    <a:ext uri="{FF2B5EF4-FFF2-40B4-BE49-F238E27FC236}">
                      <a16:creationId xmlns:a16="http://schemas.microsoft.com/office/drawing/2014/main" id="{7E62BC5A-5790-4F34-A4D4-92C9257EC6CE}"/>
                    </a:ext>
                  </a:extLst>
                </p14:cNvPr>
                <p14:cNvContentPartPr/>
                <p14:nvPr/>
              </p14:nvContentPartPr>
              <p14:xfrm>
                <a:off x="4475326" y="3767123"/>
                <a:ext cx="24120" cy="33480"/>
              </p14:xfrm>
            </p:contentPart>
          </mc:Choice>
          <mc:Fallback xmlns="">
            <p:pic>
              <p:nvPicPr>
                <p:cNvPr id="444" name="Ink 443">
                  <a:extLst>
                    <a:ext uri="{FF2B5EF4-FFF2-40B4-BE49-F238E27FC236}">
                      <a16:creationId xmlns:a16="http://schemas.microsoft.com/office/drawing/2014/main" id="{7E62BC5A-5790-4F34-A4D4-92C9257EC6CE}"/>
                    </a:ext>
                  </a:extLst>
                </p:cNvPr>
                <p:cNvPicPr/>
                <p:nvPr/>
              </p:nvPicPr>
              <p:blipFill>
                <a:blip r:embed="rId740"/>
                <a:stretch>
                  <a:fillRect/>
                </a:stretch>
              </p:blipFill>
              <p:spPr>
                <a:xfrm>
                  <a:off x="4457326" y="3749483"/>
                  <a:ext cx="59760" cy="69120"/>
                </a:xfrm>
                <a:prstGeom prst="rect">
                  <a:avLst/>
                </a:prstGeom>
              </p:spPr>
            </p:pic>
          </mc:Fallback>
        </mc:AlternateContent>
        <mc:AlternateContent xmlns:mc="http://schemas.openxmlformats.org/markup-compatibility/2006" xmlns:p14="http://schemas.microsoft.com/office/powerpoint/2010/main">
          <mc:Choice Requires="p14">
            <p:contentPart p14:bwMode="auto" r:id="rId741">
              <p14:nvContentPartPr>
                <p14:cNvPr id="445" name="Ink 444">
                  <a:extLst>
                    <a:ext uri="{FF2B5EF4-FFF2-40B4-BE49-F238E27FC236}">
                      <a16:creationId xmlns:a16="http://schemas.microsoft.com/office/drawing/2014/main" id="{36E37EAF-4FE2-48F0-8ED8-BE7431CD87AE}"/>
                    </a:ext>
                  </a:extLst>
                </p14:cNvPr>
                <p14:cNvContentPartPr/>
                <p14:nvPr/>
              </p14:nvContentPartPr>
              <p14:xfrm>
                <a:off x="4599886" y="3647243"/>
                <a:ext cx="178920" cy="338760"/>
              </p14:xfrm>
            </p:contentPart>
          </mc:Choice>
          <mc:Fallback xmlns="">
            <p:pic>
              <p:nvPicPr>
                <p:cNvPr id="445" name="Ink 444">
                  <a:extLst>
                    <a:ext uri="{FF2B5EF4-FFF2-40B4-BE49-F238E27FC236}">
                      <a16:creationId xmlns:a16="http://schemas.microsoft.com/office/drawing/2014/main" id="{36E37EAF-4FE2-48F0-8ED8-BE7431CD87AE}"/>
                    </a:ext>
                  </a:extLst>
                </p:cNvPr>
                <p:cNvPicPr/>
                <p:nvPr/>
              </p:nvPicPr>
              <p:blipFill>
                <a:blip r:embed="rId742"/>
                <a:stretch>
                  <a:fillRect/>
                </a:stretch>
              </p:blipFill>
              <p:spPr>
                <a:xfrm>
                  <a:off x="4581886" y="3629243"/>
                  <a:ext cx="214560" cy="3744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743">
            <p14:nvContentPartPr>
              <p14:cNvPr id="446" name="Ink 445">
                <a:extLst>
                  <a:ext uri="{FF2B5EF4-FFF2-40B4-BE49-F238E27FC236}">
                    <a16:creationId xmlns:a16="http://schemas.microsoft.com/office/drawing/2014/main" id="{1AFEFB65-8EF7-463F-B6FE-D1798ECC2998}"/>
                  </a:ext>
                </a:extLst>
              </p14:cNvPr>
              <p14:cNvContentPartPr/>
              <p14:nvPr/>
            </p14:nvContentPartPr>
            <p14:xfrm>
              <a:off x="6565606" y="3638963"/>
              <a:ext cx="312840" cy="263880"/>
            </p14:xfrm>
          </p:contentPart>
        </mc:Choice>
        <mc:Fallback>
          <p:pic>
            <p:nvPicPr>
              <p:cNvPr id="446" name="Ink 445">
                <a:extLst>
                  <a:ext uri="{FF2B5EF4-FFF2-40B4-BE49-F238E27FC236}">
                    <a16:creationId xmlns:a16="http://schemas.microsoft.com/office/drawing/2014/main" id="{1AFEFB65-8EF7-463F-B6FE-D1798ECC2998}"/>
                  </a:ext>
                </a:extLst>
              </p:cNvPr>
              <p:cNvPicPr/>
              <p:nvPr/>
            </p:nvPicPr>
            <p:blipFill>
              <a:blip r:embed="rId744"/>
              <a:stretch>
                <a:fillRect/>
              </a:stretch>
            </p:blipFill>
            <p:spPr>
              <a:xfrm>
                <a:off x="6547627" y="3620963"/>
                <a:ext cx="348439" cy="299520"/>
              </a:xfrm>
              <a:prstGeom prst="rect">
                <a:avLst/>
              </a:prstGeom>
            </p:spPr>
          </p:pic>
        </mc:Fallback>
      </mc:AlternateContent>
      <p:grpSp>
        <p:nvGrpSpPr>
          <p:cNvPr id="540" name="Group 539">
            <a:extLst>
              <a:ext uri="{FF2B5EF4-FFF2-40B4-BE49-F238E27FC236}">
                <a16:creationId xmlns:a16="http://schemas.microsoft.com/office/drawing/2014/main" id="{540360E9-A3DF-4A03-BE58-A27A0F433CD3}"/>
              </a:ext>
            </a:extLst>
          </p:cNvPr>
          <p:cNvGrpSpPr/>
          <p:nvPr/>
        </p:nvGrpSpPr>
        <p:grpSpPr>
          <a:xfrm>
            <a:off x="7181566" y="3677123"/>
            <a:ext cx="2931480" cy="2791440"/>
            <a:chOff x="5657566" y="3677123"/>
            <a:chExt cx="2931480" cy="2791440"/>
          </a:xfrm>
        </p:grpSpPr>
        <mc:AlternateContent xmlns:mc="http://schemas.openxmlformats.org/markup-compatibility/2006" xmlns:p14="http://schemas.microsoft.com/office/powerpoint/2010/main">
          <mc:Choice Requires="p14">
            <p:contentPart p14:bwMode="auto" r:id="rId745">
              <p14:nvContentPartPr>
                <p14:cNvPr id="448" name="Ink 447">
                  <a:extLst>
                    <a:ext uri="{FF2B5EF4-FFF2-40B4-BE49-F238E27FC236}">
                      <a16:creationId xmlns:a16="http://schemas.microsoft.com/office/drawing/2014/main" id="{9344C4A5-F963-45AA-BEB1-D2266474CF57}"/>
                    </a:ext>
                  </a:extLst>
                </p14:cNvPr>
                <p14:cNvContentPartPr/>
                <p14:nvPr/>
              </p14:nvContentPartPr>
              <p14:xfrm>
                <a:off x="5657566" y="4133243"/>
                <a:ext cx="2394000" cy="63720"/>
              </p14:xfrm>
            </p:contentPart>
          </mc:Choice>
          <mc:Fallback xmlns="">
            <p:pic>
              <p:nvPicPr>
                <p:cNvPr id="448" name="Ink 447">
                  <a:extLst>
                    <a:ext uri="{FF2B5EF4-FFF2-40B4-BE49-F238E27FC236}">
                      <a16:creationId xmlns:a16="http://schemas.microsoft.com/office/drawing/2014/main" id="{9344C4A5-F963-45AA-BEB1-D2266474CF57}"/>
                    </a:ext>
                  </a:extLst>
                </p:cNvPr>
                <p:cNvPicPr/>
                <p:nvPr/>
              </p:nvPicPr>
              <p:blipFill>
                <a:blip r:embed="rId746"/>
                <a:stretch>
                  <a:fillRect/>
                </a:stretch>
              </p:blipFill>
              <p:spPr>
                <a:xfrm>
                  <a:off x="5639566" y="4115243"/>
                  <a:ext cx="2429640" cy="99360"/>
                </a:xfrm>
                <a:prstGeom prst="rect">
                  <a:avLst/>
                </a:prstGeom>
              </p:spPr>
            </p:pic>
          </mc:Fallback>
        </mc:AlternateContent>
        <mc:AlternateContent xmlns:mc="http://schemas.openxmlformats.org/markup-compatibility/2006" xmlns:p14="http://schemas.microsoft.com/office/powerpoint/2010/main">
          <mc:Choice Requires="p14">
            <p:contentPart p14:bwMode="auto" r:id="rId747">
              <p14:nvContentPartPr>
                <p14:cNvPr id="449" name="Ink 448">
                  <a:extLst>
                    <a:ext uri="{FF2B5EF4-FFF2-40B4-BE49-F238E27FC236}">
                      <a16:creationId xmlns:a16="http://schemas.microsoft.com/office/drawing/2014/main" id="{C4A91EE5-278F-404B-BF69-D75D4C552905}"/>
                    </a:ext>
                  </a:extLst>
                </p14:cNvPr>
                <p14:cNvContentPartPr/>
                <p14:nvPr/>
              </p14:nvContentPartPr>
              <p14:xfrm>
                <a:off x="7932406" y="4119203"/>
                <a:ext cx="656640" cy="13680"/>
              </p14:xfrm>
            </p:contentPart>
          </mc:Choice>
          <mc:Fallback xmlns="">
            <p:pic>
              <p:nvPicPr>
                <p:cNvPr id="449" name="Ink 448">
                  <a:extLst>
                    <a:ext uri="{FF2B5EF4-FFF2-40B4-BE49-F238E27FC236}">
                      <a16:creationId xmlns:a16="http://schemas.microsoft.com/office/drawing/2014/main" id="{C4A91EE5-278F-404B-BF69-D75D4C552905}"/>
                    </a:ext>
                  </a:extLst>
                </p:cNvPr>
                <p:cNvPicPr/>
                <p:nvPr/>
              </p:nvPicPr>
              <p:blipFill>
                <a:blip r:embed="rId748"/>
                <a:stretch>
                  <a:fillRect/>
                </a:stretch>
              </p:blipFill>
              <p:spPr>
                <a:xfrm>
                  <a:off x="7914406" y="4101563"/>
                  <a:ext cx="692280" cy="49320"/>
                </a:xfrm>
                <a:prstGeom prst="rect">
                  <a:avLst/>
                </a:prstGeom>
              </p:spPr>
            </p:pic>
          </mc:Fallback>
        </mc:AlternateContent>
        <mc:AlternateContent xmlns:mc="http://schemas.openxmlformats.org/markup-compatibility/2006" xmlns:p14="http://schemas.microsoft.com/office/powerpoint/2010/main">
          <mc:Choice Requires="p14">
            <p:contentPart p14:bwMode="auto" r:id="rId749">
              <p14:nvContentPartPr>
                <p14:cNvPr id="453" name="Ink 452">
                  <a:extLst>
                    <a:ext uri="{FF2B5EF4-FFF2-40B4-BE49-F238E27FC236}">
                      <a16:creationId xmlns:a16="http://schemas.microsoft.com/office/drawing/2014/main" id="{F358BBDB-92CA-4316-9025-33EAE0BB7353}"/>
                    </a:ext>
                  </a:extLst>
                </p14:cNvPr>
                <p14:cNvContentPartPr/>
                <p14:nvPr/>
              </p14:nvContentPartPr>
              <p14:xfrm>
                <a:off x="8111326" y="3752363"/>
                <a:ext cx="124200" cy="2498040"/>
              </p14:xfrm>
            </p:contentPart>
          </mc:Choice>
          <mc:Fallback xmlns="">
            <p:pic>
              <p:nvPicPr>
                <p:cNvPr id="453" name="Ink 452">
                  <a:extLst>
                    <a:ext uri="{FF2B5EF4-FFF2-40B4-BE49-F238E27FC236}">
                      <a16:creationId xmlns:a16="http://schemas.microsoft.com/office/drawing/2014/main" id="{F358BBDB-92CA-4316-9025-33EAE0BB7353}"/>
                    </a:ext>
                  </a:extLst>
                </p:cNvPr>
                <p:cNvPicPr/>
                <p:nvPr/>
              </p:nvPicPr>
              <p:blipFill>
                <a:blip r:embed="rId750"/>
                <a:stretch>
                  <a:fillRect/>
                </a:stretch>
              </p:blipFill>
              <p:spPr>
                <a:xfrm>
                  <a:off x="8093326" y="3734363"/>
                  <a:ext cx="159840" cy="2533680"/>
                </a:xfrm>
                <a:prstGeom prst="rect">
                  <a:avLst/>
                </a:prstGeom>
              </p:spPr>
            </p:pic>
          </mc:Fallback>
        </mc:AlternateContent>
        <mc:AlternateContent xmlns:mc="http://schemas.openxmlformats.org/markup-compatibility/2006" xmlns:p14="http://schemas.microsoft.com/office/powerpoint/2010/main">
          <mc:Choice Requires="p14">
            <p:contentPart p14:bwMode="auto" r:id="rId751">
              <p14:nvContentPartPr>
                <p14:cNvPr id="451" name="Ink 450">
                  <a:extLst>
                    <a:ext uri="{FF2B5EF4-FFF2-40B4-BE49-F238E27FC236}">
                      <a16:creationId xmlns:a16="http://schemas.microsoft.com/office/drawing/2014/main" id="{14589AD5-0923-4CAF-97F2-0799C5B9931A}"/>
                    </a:ext>
                  </a:extLst>
                </p14:cNvPr>
                <p14:cNvContentPartPr/>
                <p14:nvPr/>
              </p14:nvContentPartPr>
              <p14:xfrm>
                <a:off x="6366406" y="3766403"/>
                <a:ext cx="47160" cy="2702160"/>
              </p14:xfrm>
            </p:contentPart>
          </mc:Choice>
          <mc:Fallback xmlns="">
            <p:pic>
              <p:nvPicPr>
                <p:cNvPr id="451" name="Ink 450">
                  <a:extLst>
                    <a:ext uri="{FF2B5EF4-FFF2-40B4-BE49-F238E27FC236}">
                      <a16:creationId xmlns:a16="http://schemas.microsoft.com/office/drawing/2014/main" id="{14589AD5-0923-4CAF-97F2-0799C5B9931A}"/>
                    </a:ext>
                  </a:extLst>
                </p:cNvPr>
                <p:cNvPicPr/>
                <p:nvPr/>
              </p:nvPicPr>
              <p:blipFill>
                <a:blip r:embed="rId752"/>
                <a:stretch>
                  <a:fillRect/>
                </a:stretch>
              </p:blipFill>
              <p:spPr>
                <a:xfrm>
                  <a:off x="6348766" y="3748763"/>
                  <a:ext cx="82800" cy="2737800"/>
                </a:xfrm>
                <a:prstGeom prst="rect">
                  <a:avLst/>
                </a:prstGeom>
              </p:spPr>
            </p:pic>
          </mc:Fallback>
        </mc:AlternateContent>
        <mc:AlternateContent xmlns:mc="http://schemas.openxmlformats.org/markup-compatibility/2006" xmlns:p14="http://schemas.microsoft.com/office/powerpoint/2010/main">
          <mc:Choice Requires="p14">
            <p:contentPart p14:bwMode="auto" r:id="rId753">
              <p14:nvContentPartPr>
                <p14:cNvPr id="452" name="Ink 451">
                  <a:extLst>
                    <a:ext uri="{FF2B5EF4-FFF2-40B4-BE49-F238E27FC236}">
                      <a16:creationId xmlns:a16="http://schemas.microsoft.com/office/drawing/2014/main" id="{D1870FCE-9442-47DF-A53D-D9588CA05570}"/>
                    </a:ext>
                  </a:extLst>
                </p14:cNvPr>
                <p14:cNvContentPartPr/>
                <p14:nvPr/>
              </p14:nvContentPartPr>
              <p14:xfrm>
                <a:off x="7238326" y="3764603"/>
                <a:ext cx="94320" cy="2599560"/>
              </p14:xfrm>
            </p:contentPart>
          </mc:Choice>
          <mc:Fallback xmlns="">
            <p:pic>
              <p:nvPicPr>
                <p:cNvPr id="452" name="Ink 451">
                  <a:extLst>
                    <a:ext uri="{FF2B5EF4-FFF2-40B4-BE49-F238E27FC236}">
                      <a16:creationId xmlns:a16="http://schemas.microsoft.com/office/drawing/2014/main" id="{D1870FCE-9442-47DF-A53D-D9588CA05570}"/>
                    </a:ext>
                  </a:extLst>
                </p:cNvPr>
                <p:cNvPicPr/>
                <p:nvPr/>
              </p:nvPicPr>
              <p:blipFill>
                <a:blip r:embed="rId754"/>
                <a:stretch>
                  <a:fillRect/>
                </a:stretch>
              </p:blipFill>
              <p:spPr>
                <a:xfrm>
                  <a:off x="7220326" y="3746603"/>
                  <a:ext cx="129960" cy="2635200"/>
                </a:xfrm>
                <a:prstGeom prst="rect">
                  <a:avLst/>
                </a:prstGeom>
              </p:spPr>
            </p:pic>
          </mc:Fallback>
        </mc:AlternateContent>
        <mc:AlternateContent xmlns:mc="http://schemas.openxmlformats.org/markup-compatibility/2006" xmlns:p14="http://schemas.microsoft.com/office/powerpoint/2010/main">
          <mc:Choice Requires="p14">
            <p:contentPart p14:bwMode="auto" r:id="rId755">
              <p14:nvContentPartPr>
                <p14:cNvPr id="455" name="Ink 454">
                  <a:extLst>
                    <a:ext uri="{FF2B5EF4-FFF2-40B4-BE49-F238E27FC236}">
                      <a16:creationId xmlns:a16="http://schemas.microsoft.com/office/drawing/2014/main" id="{A31B519C-04F0-4E48-897F-283DC1719A0D}"/>
                    </a:ext>
                  </a:extLst>
                </p14:cNvPr>
                <p14:cNvContentPartPr/>
                <p14:nvPr/>
              </p14:nvContentPartPr>
              <p14:xfrm>
                <a:off x="6524086" y="3729683"/>
                <a:ext cx="102240" cy="261360"/>
              </p14:xfrm>
            </p:contentPart>
          </mc:Choice>
          <mc:Fallback xmlns="">
            <p:pic>
              <p:nvPicPr>
                <p:cNvPr id="455" name="Ink 454">
                  <a:extLst>
                    <a:ext uri="{FF2B5EF4-FFF2-40B4-BE49-F238E27FC236}">
                      <a16:creationId xmlns:a16="http://schemas.microsoft.com/office/drawing/2014/main" id="{A31B519C-04F0-4E48-897F-283DC1719A0D}"/>
                    </a:ext>
                  </a:extLst>
                </p:cNvPr>
                <p:cNvPicPr/>
                <p:nvPr/>
              </p:nvPicPr>
              <p:blipFill>
                <a:blip r:embed="rId756"/>
                <a:stretch>
                  <a:fillRect/>
                </a:stretch>
              </p:blipFill>
              <p:spPr>
                <a:xfrm>
                  <a:off x="6506086" y="3712043"/>
                  <a:ext cx="137880" cy="297000"/>
                </a:xfrm>
                <a:prstGeom prst="rect">
                  <a:avLst/>
                </a:prstGeom>
              </p:spPr>
            </p:pic>
          </mc:Fallback>
        </mc:AlternateContent>
        <mc:AlternateContent xmlns:mc="http://schemas.openxmlformats.org/markup-compatibility/2006" xmlns:p14="http://schemas.microsoft.com/office/powerpoint/2010/main">
          <mc:Choice Requires="p14">
            <p:contentPart p14:bwMode="auto" r:id="rId757">
              <p14:nvContentPartPr>
                <p14:cNvPr id="456" name="Ink 455">
                  <a:extLst>
                    <a:ext uri="{FF2B5EF4-FFF2-40B4-BE49-F238E27FC236}">
                      <a16:creationId xmlns:a16="http://schemas.microsoft.com/office/drawing/2014/main" id="{32BBE3E0-125E-4647-919D-28399D7F828C}"/>
                    </a:ext>
                  </a:extLst>
                </p14:cNvPr>
                <p14:cNvContentPartPr/>
                <p14:nvPr/>
              </p14:nvContentPartPr>
              <p14:xfrm>
                <a:off x="6605446" y="3718163"/>
                <a:ext cx="39960" cy="237240"/>
              </p14:xfrm>
            </p:contentPart>
          </mc:Choice>
          <mc:Fallback xmlns="">
            <p:pic>
              <p:nvPicPr>
                <p:cNvPr id="456" name="Ink 455">
                  <a:extLst>
                    <a:ext uri="{FF2B5EF4-FFF2-40B4-BE49-F238E27FC236}">
                      <a16:creationId xmlns:a16="http://schemas.microsoft.com/office/drawing/2014/main" id="{32BBE3E0-125E-4647-919D-28399D7F828C}"/>
                    </a:ext>
                  </a:extLst>
                </p:cNvPr>
                <p:cNvPicPr/>
                <p:nvPr/>
              </p:nvPicPr>
              <p:blipFill>
                <a:blip r:embed="rId758"/>
                <a:stretch>
                  <a:fillRect/>
                </a:stretch>
              </p:blipFill>
              <p:spPr>
                <a:xfrm>
                  <a:off x="6587806" y="3700523"/>
                  <a:ext cx="75600" cy="272880"/>
                </a:xfrm>
                <a:prstGeom prst="rect">
                  <a:avLst/>
                </a:prstGeom>
              </p:spPr>
            </p:pic>
          </mc:Fallback>
        </mc:AlternateContent>
        <mc:AlternateContent xmlns:mc="http://schemas.openxmlformats.org/markup-compatibility/2006" xmlns:p14="http://schemas.microsoft.com/office/powerpoint/2010/main">
          <mc:Choice Requires="p14">
            <p:contentPart p14:bwMode="auto" r:id="rId759">
              <p14:nvContentPartPr>
                <p14:cNvPr id="457" name="Ink 456">
                  <a:extLst>
                    <a:ext uri="{FF2B5EF4-FFF2-40B4-BE49-F238E27FC236}">
                      <a16:creationId xmlns:a16="http://schemas.microsoft.com/office/drawing/2014/main" id="{020ADB97-E8A7-4AD8-A99D-52EBF6CA0ED9}"/>
                    </a:ext>
                  </a:extLst>
                </p14:cNvPr>
                <p14:cNvContentPartPr/>
                <p14:nvPr/>
              </p14:nvContentPartPr>
              <p14:xfrm>
                <a:off x="6525166" y="3820403"/>
                <a:ext cx="168120" cy="23400"/>
              </p14:xfrm>
            </p:contentPart>
          </mc:Choice>
          <mc:Fallback xmlns="">
            <p:pic>
              <p:nvPicPr>
                <p:cNvPr id="457" name="Ink 456">
                  <a:extLst>
                    <a:ext uri="{FF2B5EF4-FFF2-40B4-BE49-F238E27FC236}">
                      <a16:creationId xmlns:a16="http://schemas.microsoft.com/office/drawing/2014/main" id="{020ADB97-E8A7-4AD8-A99D-52EBF6CA0ED9}"/>
                    </a:ext>
                  </a:extLst>
                </p:cNvPr>
                <p:cNvPicPr/>
                <p:nvPr/>
              </p:nvPicPr>
              <p:blipFill>
                <a:blip r:embed="rId760"/>
                <a:stretch>
                  <a:fillRect/>
                </a:stretch>
              </p:blipFill>
              <p:spPr>
                <a:xfrm>
                  <a:off x="6507526" y="3802763"/>
                  <a:ext cx="203760" cy="59040"/>
                </a:xfrm>
                <a:prstGeom prst="rect">
                  <a:avLst/>
                </a:prstGeom>
              </p:spPr>
            </p:pic>
          </mc:Fallback>
        </mc:AlternateContent>
        <mc:AlternateContent xmlns:mc="http://schemas.openxmlformats.org/markup-compatibility/2006" xmlns:p14="http://schemas.microsoft.com/office/powerpoint/2010/main">
          <mc:Choice Requires="p14">
            <p:contentPart p14:bwMode="auto" r:id="rId761">
              <p14:nvContentPartPr>
                <p14:cNvPr id="458" name="Ink 457">
                  <a:extLst>
                    <a:ext uri="{FF2B5EF4-FFF2-40B4-BE49-F238E27FC236}">
                      <a16:creationId xmlns:a16="http://schemas.microsoft.com/office/drawing/2014/main" id="{ABC8D22D-D619-4C29-BEC2-0E9EF68BCDF6}"/>
                    </a:ext>
                  </a:extLst>
                </p14:cNvPr>
                <p14:cNvContentPartPr/>
                <p14:nvPr/>
              </p14:nvContentPartPr>
              <p14:xfrm>
                <a:off x="6718846" y="3716363"/>
                <a:ext cx="111240" cy="232560"/>
              </p14:xfrm>
            </p:contentPart>
          </mc:Choice>
          <mc:Fallback xmlns="">
            <p:pic>
              <p:nvPicPr>
                <p:cNvPr id="458" name="Ink 457">
                  <a:extLst>
                    <a:ext uri="{FF2B5EF4-FFF2-40B4-BE49-F238E27FC236}">
                      <a16:creationId xmlns:a16="http://schemas.microsoft.com/office/drawing/2014/main" id="{ABC8D22D-D619-4C29-BEC2-0E9EF68BCDF6}"/>
                    </a:ext>
                  </a:extLst>
                </p:cNvPr>
                <p:cNvPicPr/>
                <p:nvPr/>
              </p:nvPicPr>
              <p:blipFill>
                <a:blip r:embed="rId762"/>
                <a:stretch>
                  <a:fillRect/>
                </a:stretch>
              </p:blipFill>
              <p:spPr>
                <a:xfrm>
                  <a:off x="6701206" y="3698723"/>
                  <a:ext cx="146880" cy="268200"/>
                </a:xfrm>
                <a:prstGeom prst="rect">
                  <a:avLst/>
                </a:prstGeom>
              </p:spPr>
            </p:pic>
          </mc:Fallback>
        </mc:AlternateContent>
        <mc:AlternateContent xmlns:mc="http://schemas.openxmlformats.org/markup-compatibility/2006" xmlns:p14="http://schemas.microsoft.com/office/powerpoint/2010/main">
          <mc:Choice Requires="p14">
            <p:contentPart p14:bwMode="auto" r:id="rId763">
              <p14:nvContentPartPr>
                <p14:cNvPr id="459" name="Ink 458">
                  <a:extLst>
                    <a:ext uri="{FF2B5EF4-FFF2-40B4-BE49-F238E27FC236}">
                      <a16:creationId xmlns:a16="http://schemas.microsoft.com/office/drawing/2014/main" id="{65ADE641-91B0-46A1-A671-E52F0C84DA12}"/>
                    </a:ext>
                  </a:extLst>
                </p14:cNvPr>
                <p14:cNvContentPartPr/>
                <p14:nvPr/>
              </p14:nvContentPartPr>
              <p14:xfrm>
                <a:off x="6847366" y="3733283"/>
                <a:ext cx="168120" cy="23760"/>
              </p14:xfrm>
            </p:contentPart>
          </mc:Choice>
          <mc:Fallback xmlns="">
            <p:pic>
              <p:nvPicPr>
                <p:cNvPr id="459" name="Ink 458">
                  <a:extLst>
                    <a:ext uri="{FF2B5EF4-FFF2-40B4-BE49-F238E27FC236}">
                      <a16:creationId xmlns:a16="http://schemas.microsoft.com/office/drawing/2014/main" id="{65ADE641-91B0-46A1-A671-E52F0C84DA12}"/>
                    </a:ext>
                  </a:extLst>
                </p:cNvPr>
                <p:cNvPicPr/>
                <p:nvPr/>
              </p:nvPicPr>
              <p:blipFill>
                <a:blip r:embed="rId764"/>
                <a:stretch>
                  <a:fillRect/>
                </a:stretch>
              </p:blipFill>
              <p:spPr>
                <a:xfrm>
                  <a:off x="6829366" y="3715283"/>
                  <a:ext cx="203760" cy="59400"/>
                </a:xfrm>
                <a:prstGeom prst="rect">
                  <a:avLst/>
                </a:prstGeom>
              </p:spPr>
            </p:pic>
          </mc:Fallback>
        </mc:AlternateContent>
        <mc:AlternateContent xmlns:mc="http://schemas.openxmlformats.org/markup-compatibility/2006" xmlns:p14="http://schemas.microsoft.com/office/powerpoint/2010/main">
          <mc:Choice Requires="p14">
            <p:contentPart p14:bwMode="auto" r:id="rId765">
              <p14:nvContentPartPr>
                <p14:cNvPr id="460" name="Ink 459">
                  <a:extLst>
                    <a:ext uri="{FF2B5EF4-FFF2-40B4-BE49-F238E27FC236}">
                      <a16:creationId xmlns:a16="http://schemas.microsoft.com/office/drawing/2014/main" id="{B7DAC3E5-A194-4220-AE50-1C2C95D6EA57}"/>
                    </a:ext>
                  </a:extLst>
                </p14:cNvPr>
                <p14:cNvContentPartPr/>
                <p14:nvPr/>
              </p14:nvContentPartPr>
              <p14:xfrm>
                <a:off x="6930526" y="3736883"/>
                <a:ext cx="44280" cy="208440"/>
              </p14:xfrm>
            </p:contentPart>
          </mc:Choice>
          <mc:Fallback xmlns="">
            <p:pic>
              <p:nvPicPr>
                <p:cNvPr id="460" name="Ink 459">
                  <a:extLst>
                    <a:ext uri="{FF2B5EF4-FFF2-40B4-BE49-F238E27FC236}">
                      <a16:creationId xmlns:a16="http://schemas.microsoft.com/office/drawing/2014/main" id="{B7DAC3E5-A194-4220-AE50-1C2C95D6EA57}"/>
                    </a:ext>
                  </a:extLst>
                </p:cNvPr>
                <p:cNvPicPr/>
                <p:nvPr/>
              </p:nvPicPr>
              <p:blipFill>
                <a:blip r:embed="rId766"/>
                <a:stretch>
                  <a:fillRect/>
                </a:stretch>
              </p:blipFill>
              <p:spPr>
                <a:xfrm>
                  <a:off x="6912526" y="3718883"/>
                  <a:ext cx="79920" cy="244080"/>
                </a:xfrm>
                <a:prstGeom prst="rect">
                  <a:avLst/>
                </a:prstGeom>
              </p:spPr>
            </p:pic>
          </mc:Fallback>
        </mc:AlternateContent>
        <mc:AlternateContent xmlns:mc="http://schemas.openxmlformats.org/markup-compatibility/2006" xmlns:p14="http://schemas.microsoft.com/office/powerpoint/2010/main">
          <mc:Choice Requires="p14">
            <p:contentPart p14:bwMode="auto" r:id="rId767">
              <p14:nvContentPartPr>
                <p14:cNvPr id="461" name="Ink 460">
                  <a:extLst>
                    <a:ext uri="{FF2B5EF4-FFF2-40B4-BE49-F238E27FC236}">
                      <a16:creationId xmlns:a16="http://schemas.microsoft.com/office/drawing/2014/main" id="{D2E655DE-AC3D-4CD3-ADF7-97DAAD8EF797}"/>
                    </a:ext>
                  </a:extLst>
                </p14:cNvPr>
                <p14:cNvContentPartPr/>
                <p14:nvPr/>
              </p14:nvContentPartPr>
              <p14:xfrm>
                <a:off x="7056166" y="3677123"/>
                <a:ext cx="199800" cy="306360"/>
              </p14:xfrm>
            </p:contentPart>
          </mc:Choice>
          <mc:Fallback xmlns="">
            <p:pic>
              <p:nvPicPr>
                <p:cNvPr id="461" name="Ink 460">
                  <a:extLst>
                    <a:ext uri="{FF2B5EF4-FFF2-40B4-BE49-F238E27FC236}">
                      <a16:creationId xmlns:a16="http://schemas.microsoft.com/office/drawing/2014/main" id="{D2E655DE-AC3D-4CD3-ADF7-97DAAD8EF797}"/>
                    </a:ext>
                  </a:extLst>
                </p:cNvPr>
                <p:cNvPicPr/>
                <p:nvPr/>
              </p:nvPicPr>
              <p:blipFill>
                <a:blip r:embed="rId768"/>
                <a:stretch>
                  <a:fillRect/>
                </a:stretch>
              </p:blipFill>
              <p:spPr>
                <a:xfrm>
                  <a:off x="7038166" y="3659483"/>
                  <a:ext cx="235440" cy="342000"/>
                </a:xfrm>
                <a:prstGeom prst="rect">
                  <a:avLst/>
                </a:prstGeom>
              </p:spPr>
            </p:pic>
          </mc:Fallback>
        </mc:AlternateContent>
        <mc:AlternateContent xmlns:mc="http://schemas.openxmlformats.org/markup-compatibility/2006" xmlns:p14="http://schemas.microsoft.com/office/powerpoint/2010/main">
          <mc:Choice Requires="p14">
            <p:contentPart p14:bwMode="auto" r:id="rId769">
              <p14:nvContentPartPr>
                <p14:cNvPr id="463" name="Ink 462">
                  <a:extLst>
                    <a:ext uri="{FF2B5EF4-FFF2-40B4-BE49-F238E27FC236}">
                      <a16:creationId xmlns:a16="http://schemas.microsoft.com/office/drawing/2014/main" id="{CEF02149-E212-4074-87DD-04B224E1B00C}"/>
                    </a:ext>
                  </a:extLst>
                </p14:cNvPr>
                <p14:cNvContentPartPr/>
                <p14:nvPr/>
              </p14:nvContentPartPr>
              <p14:xfrm>
                <a:off x="6832606" y="3979523"/>
                <a:ext cx="9360" cy="140040"/>
              </p14:xfrm>
            </p:contentPart>
          </mc:Choice>
          <mc:Fallback xmlns="">
            <p:pic>
              <p:nvPicPr>
                <p:cNvPr id="463" name="Ink 462">
                  <a:extLst>
                    <a:ext uri="{FF2B5EF4-FFF2-40B4-BE49-F238E27FC236}">
                      <a16:creationId xmlns:a16="http://schemas.microsoft.com/office/drawing/2014/main" id="{CEF02149-E212-4074-87DD-04B224E1B00C}"/>
                    </a:ext>
                  </a:extLst>
                </p:cNvPr>
                <p:cNvPicPr/>
                <p:nvPr/>
              </p:nvPicPr>
              <p:blipFill>
                <a:blip r:embed="rId770"/>
                <a:stretch>
                  <a:fillRect/>
                </a:stretch>
              </p:blipFill>
              <p:spPr>
                <a:xfrm>
                  <a:off x="6814966" y="3961883"/>
                  <a:ext cx="45000" cy="175680"/>
                </a:xfrm>
                <a:prstGeom prst="rect">
                  <a:avLst/>
                </a:prstGeom>
              </p:spPr>
            </p:pic>
          </mc:Fallback>
        </mc:AlternateContent>
        <mc:AlternateContent xmlns:mc="http://schemas.openxmlformats.org/markup-compatibility/2006" xmlns:p14="http://schemas.microsoft.com/office/powerpoint/2010/main">
          <mc:Choice Requires="p14">
            <p:contentPart p14:bwMode="auto" r:id="rId771">
              <p14:nvContentPartPr>
                <p14:cNvPr id="464" name="Ink 463">
                  <a:extLst>
                    <a:ext uri="{FF2B5EF4-FFF2-40B4-BE49-F238E27FC236}">
                      <a16:creationId xmlns:a16="http://schemas.microsoft.com/office/drawing/2014/main" id="{A3FA374B-20D4-4CEC-8B61-5D9DA19D51D5}"/>
                    </a:ext>
                  </a:extLst>
                </p14:cNvPr>
                <p14:cNvContentPartPr/>
                <p14:nvPr/>
              </p14:nvContentPartPr>
              <p14:xfrm>
                <a:off x="6851686" y="3940283"/>
                <a:ext cx="151560" cy="160200"/>
              </p14:xfrm>
            </p:contentPart>
          </mc:Choice>
          <mc:Fallback xmlns="">
            <p:pic>
              <p:nvPicPr>
                <p:cNvPr id="464" name="Ink 463">
                  <a:extLst>
                    <a:ext uri="{FF2B5EF4-FFF2-40B4-BE49-F238E27FC236}">
                      <a16:creationId xmlns:a16="http://schemas.microsoft.com/office/drawing/2014/main" id="{A3FA374B-20D4-4CEC-8B61-5D9DA19D51D5}"/>
                    </a:ext>
                  </a:extLst>
                </p:cNvPr>
                <p:cNvPicPr/>
                <p:nvPr/>
              </p:nvPicPr>
              <p:blipFill>
                <a:blip r:embed="rId772"/>
                <a:stretch>
                  <a:fillRect/>
                </a:stretch>
              </p:blipFill>
              <p:spPr>
                <a:xfrm>
                  <a:off x="6833686" y="3922283"/>
                  <a:ext cx="187200" cy="195840"/>
                </a:xfrm>
                <a:prstGeom prst="rect">
                  <a:avLst/>
                </a:prstGeom>
              </p:spPr>
            </p:pic>
          </mc:Fallback>
        </mc:AlternateContent>
        <mc:AlternateContent xmlns:mc="http://schemas.openxmlformats.org/markup-compatibility/2006" xmlns:p14="http://schemas.microsoft.com/office/powerpoint/2010/main">
          <mc:Choice Requires="p14">
            <p:contentPart p14:bwMode="auto" r:id="rId773">
              <p14:nvContentPartPr>
                <p14:cNvPr id="466" name="Ink 465">
                  <a:extLst>
                    <a:ext uri="{FF2B5EF4-FFF2-40B4-BE49-F238E27FC236}">
                      <a16:creationId xmlns:a16="http://schemas.microsoft.com/office/drawing/2014/main" id="{B21DFEFA-FDE5-4BA6-AA69-70AC5F92FFFF}"/>
                    </a:ext>
                  </a:extLst>
                </p14:cNvPr>
                <p14:cNvContentPartPr/>
                <p14:nvPr/>
              </p14:nvContentPartPr>
              <p14:xfrm>
                <a:off x="7556566" y="3770003"/>
                <a:ext cx="36720" cy="254880"/>
              </p14:xfrm>
            </p:contentPart>
          </mc:Choice>
          <mc:Fallback xmlns="">
            <p:pic>
              <p:nvPicPr>
                <p:cNvPr id="466" name="Ink 465">
                  <a:extLst>
                    <a:ext uri="{FF2B5EF4-FFF2-40B4-BE49-F238E27FC236}">
                      <a16:creationId xmlns:a16="http://schemas.microsoft.com/office/drawing/2014/main" id="{B21DFEFA-FDE5-4BA6-AA69-70AC5F92FFFF}"/>
                    </a:ext>
                  </a:extLst>
                </p:cNvPr>
                <p:cNvPicPr/>
                <p:nvPr/>
              </p:nvPicPr>
              <p:blipFill>
                <a:blip r:embed="rId774"/>
                <a:stretch>
                  <a:fillRect/>
                </a:stretch>
              </p:blipFill>
              <p:spPr>
                <a:xfrm>
                  <a:off x="7538566" y="3752363"/>
                  <a:ext cx="72360" cy="290520"/>
                </a:xfrm>
                <a:prstGeom prst="rect">
                  <a:avLst/>
                </a:prstGeom>
              </p:spPr>
            </p:pic>
          </mc:Fallback>
        </mc:AlternateContent>
        <mc:AlternateContent xmlns:mc="http://schemas.openxmlformats.org/markup-compatibility/2006" xmlns:p14="http://schemas.microsoft.com/office/powerpoint/2010/main">
          <mc:Choice Requires="p14">
            <p:contentPart p14:bwMode="auto" r:id="rId775">
              <p14:nvContentPartPr>
                <p14:cNvPr id="467" name="Ink 466">
                  <a:extLst>
                    <a:ext uri="{FF2B5EF4-FFF2-40B4-BE49-F238E27FC236}">
                      <a16:creationId xmlns:a16="http://schemas.microsoft.com/office/drawing/2014/main" id="{EC41364E-A29B-4979-B1A1-15A782B08FEE}"/>
                    </a:ext>
                  </a:extLst>
                </p14:cNvPr>
                <p14:cNvContentPartPr/>
                <p14:nvPr/>
              </p14:nvContentPartPr>
              <p14:xfrm>
                <a:off x="7474126" y="3756683"/>
                <a:ext cx="218880" cy="70200"/>
              </p14:xfrm>
            </p:contentPart>
          </mc:Choice>
          <mc:Fallback xmlns="">
            <p:pic>
              <p:nvPicPr>
                <p:cNvPr id="467" name="Ink 466">
                  <a:extLst>
                    <a:ext uri="{FF2B5EF4-FFF2-40B4-BE49-F238E27FC236}">
                      <a16:creationId xmlns:a16="http://schemas.microsoft.com/office/drawing/2014/main" id="{EC41364E-A29B-4979-B1A1-15A782B08FEE}"/>
                    </a:ext>
                  </a:extLst>
                </p:cNvPr>
                <p:cNvPicPr/>
                <p:nvPr/>
              </p:nvPicPr>
              <p:blipFill>
                <a:blip r:embed="rId776"/>
                <a:stretch>
                  <a:fillRect/>
                </a:stretch>
              </p:blipFill>
              <p:spPr>
                <a:xfrm>
                  <a:off x="7456486" y="3738683"/>
                  <a:ext cx="254520" cy="105840"/>
                </a:xfrm>
                <a:prstGeom prst="rect">
                  <a:avLst/>
                </a:prstGeom>
              </p:spPr>
            </p:pic>
          </mc:Fallback>
        </mc:AlternateContent>
        <mc:AlternateContent xmlns:mc="http://schemas.openxmlformats.org/markup-compatibility/2006" xmlns:p14="http://schemas.microsoft.com/office/powerpoint/2010/main">
          <mc:Choice Requires="p14">
            <p:contentPart p14:bwMode="auto" r:id="rId777">
              <p14:nvContentPartPr>
                <p14:cNvPr id="468" name="Ink 467">
                  <a:extLst>
                    <a:ext uri="{FF2B5EF4-FFF2-40B4-BE49-F238E27FC236}">
                      <a16:creationId xmlns:a16="http://schemas.microsoft.com/office/drawing/2014/main" id="{D0486175-CCC6-4C12-AEF3-7D6EF56CCE7C}"/>
                    </a:ext>
                  </a:extLst>
                </p14:cNvPr>
                <p14:cNvContentPartPr/>
                <p14:nvPr/>
              </p14:nvContentPartPr>
              <p14:xfrm>
                <a:off x="7649446" y="3741563"/>
                <a:ext cx="115560" cy="250200"/>
              </p14:xfrm>
            </p:contentPart>
          </mc:Choice>
          <mc:Fallback xmlns="">
            <p:pic>
              <p:nvPicPr>
                <p:cNvPr id="468" name="Ink 467">
                  <a:extLst>
                    <a:ext uri="{FF2B5EF4-FFF2-40B4-BE49-F238E27FC236}">
                      <a16:creationId xmlns:a16="http://schemas.microsoft.com/office/drawing/2014/main" id="{D0486175-CCC6-4C12-AEF3-7D6EF56CCE7C}"/>
                    </a:ext>
                  </a:extLst>
                </p:cNvPr>
                <p:cNvPicPr/>
                <p:nvPr/>
              </p:nvPicPr>
              <p:blipFill>
                <a:blip r:embed="rId778"/>
                <a:stretch>
                  <a:fillRect/>
                </a:stretch>
              </p:blipFill>
              <p:spPr>
                <a:xfrm>
                  <a:off x="7631446" y="3723563"/>
                  <a:ext cx="151200" cy="285840"/>
                </a:xfrm>
                <a:prstGeom prst="rect">
                  <a:avLst/>
                </a:prstGeom>
              </p:spPr>
            </p:pic>
          </mc:Fallback>
        </mc:AlternateContent>
        <mc:AlternateContent xmlns:mc="http://schemas.openxmlformats.org/markup-compatibility/2006" xmlns:p14="http://schemas.microsoft.com/office/powerpoint/2010/main">
          <mc:Choice Requires="p14">
            <p:contentPart p14:bwMode="auto" r:id="rId779">
              <p14:nvContentPartPr>
                <p14:cNvPr id="469" name="Ink 468">
                  <a:extLst>
                    <a:ext uri="{FF2B5EF4-FFF2-40B4-BE49-F238E27FC236}">
                      <a16:creationId xmlns:a16="http://schemas.microsoft.com/office/drawing/2014/main" id="{9E6C1733-EA21-468C-8245-D8B2F8482C40}"/>
                    </a:ext>
                  </a:extLst>
                </p14:cNvPr>
                <p14:cNvContentPartPr/>
                <p14:nvPr/>
              </p14:nvContentPartPr>
              <p14:xfrm>
                <a:off x="7848526" y="3708443"/>
                <a:ext cx="6480" cy="289800"/>
              </p14:xfrm>
            </p:contentPart>
          </mc:Choice>
          <mc:Fallback xmlns="">
            <p:pic>
              <p:nvPicPr>
                <p:cNvPr id="469" name="Ink 468">
                  <a:extLst>
                    <a:ext uri="{FF2B5EF4-FFF2-40B4-BE49-F238E27FC236}">
                      <a16:creationId xmlns:a16="http://schemas.microsoft.com/office/drawing/2014/main" id="{9E6C1733-EA21-468C-8245-D8B2F8482C40}"/>
                    </a:ext>
                  </a:extLst>
                </p:cNvPr>
                <p:cNvPicPr/>
                <p:nvPr/>
              </p:nvPicPr>
              <p:blipFill>
                <a:blip r:embed="rId780"/>
                <a:stretch>
                  <a:fillRect/>
                </a:stretch>
              </p:blipFill>
              <p:spPr>
                <a:xfrm>
                  <a:off x="7830526" y="3690803"/>
                  <a:ext cx="42120" cy="325440"/>
                </a:xfrm>
                <a:prstGeom prst="rect">
                  <a:avLst/>
                </a:prstGeom>
              </p:spPr>
            </p:pic>
          </mc:Fallback>
        </mc:AlternateContent>
        <mc:AlternateContent xmlns:mc="http://schemas.openxmlformats.org/markup-compatibility/2006" xmlns:p14="http://schemas.microsoft.com/office/powerpoint/2010/main">
          <mc:Choice Requires="p14">
            <p:contentPart p14:bwMode="auto" r:id="rId781">
              <p14:nvContentPartPr>
                <p14:cNvPr id="470" name="Ink 469">
                  <a:extLst>
                    <a:ext uri="{FF2B5EF4-FFF2-40B4-BE49-F238E27FC236}">
                      <a16:creationId xmlns:a16="http://schemas.microsoft.com/office/drawing/2014/main" id="{3BD2F52B-56D2-4871-8444-9DC1D16BD463}"/>
                    </a:ext>
                  </a:extLst>
                </p14:cNvPr>
                <p14:cNvContentPartPr/>
                <p14:nvPr/>
              </p14:nvContentPartPr>
              <p14:xfrm>
                <a:off x="7824766" y="3725723"/>
                <a:ext cx="112680" cy="129240"/>
              </p14:xfrm>
            </p:contentPart>
          </mc:Choice>
          <mc:Fallback xmlns="">
            <p:pic>
              <p:nvPicPr>
                <p:cNvPr id="470" name="Ink 469">
                  <a:extLst>
                    <a:ext uri="{FF2B5EF4-FFF2-40B4-BE49-F238E27FC236}">
                      <a16:creationId xmlns:a16="http://schemas.microsoft.com/office/drawing/2014/main" id="{3BD2F52B-56D2-4871-8444-9DC1D16BD463}"/>
                    </a:ext>
                  </a:extLst>
                </p:cNvPr>
                <p:cNvPicPr/>
                <p:nvPr/>
              </p:nvPicPr>
              <p:blipFill>
                <a:blip r:embed="rId782"/>
                <a:stretch>
                  <a:fillRect/>
                </a:stretch>
              </p:blipFill>
              <p:spPr>
                <a:xfrm>
                  <a:off x="7807126" y="3708083"/>
                  <a:ext cx="148320" cy="164880"/>
                </a:xfrm>
                <a:prstGeom prst="rect">
                  <a:avLst/>
                </a:prstGeom>
              </p:spPr>
            </p:pic>
          </mc:Fallback>
        </mc:AlternateContent>
        <mc:AlternateContent xmlns:mc="http://schemas.openxmlformats.org/markup-compatibility/2006" xmlns:p14="http://schemas.microsoft.com/office/powerpoint/2010/main">
          <mc:Choice Requires="p14">
            <p:contentPart p14:bwMode="auto" r:id="rId783">
              <p14:nvContentPartPr>
                <p14:cNvPr id="471" name="Ink 470">
                  <a:extLst>
                    <a:ext uri="{FF2B5EF4-FFF2-40B4-BE49-F238E27FC236}">
                      <a16:creationId xmlns:a16="http://schemas.microsoft.com/office/drawing/2014/main" id="{8A1A3C80-A3DB-43A3-B9FD-1C25EC997920}"/>
                    </a:ext>
                  </a:extLst>
                </p14:cNvPr>
                <p14:cNvContentPartPr/>
                <p14:nvPr/>
              </p14:nvContentPartPr>
              <p14:xfrm>
                <a:off x="7960486" y="3930203"/>
                <a:ext cx="14040" cy="36360"/>
              </p14:xfrm>
            </p:contentPart>
          </mc:Choice>
          <mc:Fallback xmlns="">
            <p:pic>
              <p:nvPicPr>
                <p:cNvPr id="471" name="Ink 470">
                  <a:extLst>
                    <a:ext uri="{FF2B5EF4-FFF2-40B4-BE49-F238E27FC236}">
                      <a16:creationId xmlns:a16="http://schemas.microsoft.com/office/drawing/2014/main" id="{8A1A3C80-A3DB-43A3-B9FD-1C25EC997920}"/>
                    </a:ext>
                  </a:extLst>
                </p:cNvPr>
                <p:cNvPicPr/>
                <p:nvPr/>
              </p:nvPicPr>
              <p:blipFill>
                <a:blip r:embed="rId784"/>
                <a:stretch>
                  <a:fillRect/>
                </a:stretch>
              </p:blipFill>
              <p:spPr>
                <a:xfrm>
                  <a:off x="7942846" y="3912203"/>
                  <a:ext cx="4968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785">
              <p14:nvContentPartPr>
                <p14:cNvPr id="472" name="Ink 471">
                  <a:extLst>
                    <a:ext uri="{FF2B5EF4-FFF2-40B4-BE49-F238E27FC236}">
                      <a16:creationId xmlns:a16="http://schemas.microsoft.com/office/drawing/2014/main" id="{C801CC0A-6814-4FB1-B609-13761A4EEACB}"/>
                    </a:ext>
                  </a:extLst>
                </p14:cNvPr>
                <p14:cNvContentPartPr/>
                <p14:nvPr/>
              </p14:nvContentPartPr>
              <p14:xfrm>
                <a:off x="8051206" y="3732563"/>
                <a:ext cx="160560" cy="297000"/>
              </p14:xfrm>
            </p:contentPart>
          </mc:Choice>
          <mc:Fallback xmlns="">
            <p:pic>
              <p:nvPicPr>
                <p:cNvPr id="472" name="Ink 471">
                  <a:extLst>
                    <a:ext uri="{FF2B5EF4-FFF2-40B4-BE49-F238E27FC236}">
                      <a16:creationId xmlns:a16="http://schemas.microsoft.com/office/drawing/2014/main" id="{C801CC0A-6814-4FB1-B609-13761A4EEACB}"/>
                    </a:ext>
                  </a:extLst>
                </p:cNvPr>
                <p:cNvPicPr/>
                <p:nvPr/>
              </p:nvPicPr>
              <p:blipFill>
                <a:blip r:embed="rId786"/>
                <a:stretch>
                  <a:fillRect/>
                </a:stretch>
              </p:blipFill>
              <p:spPr>
                <a:xfrm>
                  <a:off x="8033566" y="3714563"/>
                  <a:ext cx="196200" cy="332640"/>
                </a:xfrm>
                <a:prstGeom prst="rect">
                  <a:avLst/>
                </a:prstGeom>
              </p:spPr>
            </p:pic>
          </mc:Fallback>
        </mc:AlternateContent>
        <mc:AlternateContent xmlns:mc="http://schemas.openxmlformats.org/markup-compatibility/2006" xmlns:p14="http://schemas.microsoft.com/office/powerpoint/2010/main">
          <mc:Choice Requires="p14">
            <p:contentPart p14:bwMode="auto" r:id="rId787">
              <p14:nvContentPartPr>
                <p14:cNvPr id="474" name="Ink 473">
                  <a:extLst>
                    <a:ext uri="{FF2B5EF4-FFF2-40B4-BE49-F238E27FC236}">
                      <a16:creationId xmlns:a16="http://schemas.microsoft.com/office/drawing/2014/main" id="{7193B78B-EB35-48B3-8685-5AEBE3FB4C7F}"/>
                    </a:ext>
                  </a:extLst>
                </p14:cNvPr>
                <p14:cNvContentPartPr/>
                <p14:nvPr/>
              </p14:nvContentPartPr>
              <p14:xfrm>
                <a:off x="7918726" y="3928043"/>
                <a:ext cx="52560" cy="118080"/>
              </p14:xfrm>
            </p:contentPart>
          </mc:Choice>
          <mc:Fallback xmlns="">
            <p:pic>
              <p:nvPicPr>
                <p:cNvPr id="474" name="Ink 473">
                  <a:extLst>
                    <a:ext uri="{FF2B5EF4-FFF2-40B4-BE49-F238E27FC236}">
                      <a16:creationId xmlns:a16="http://schemas.microsoft.com/office/drawing/2014/main" id="{7193B78B-EB35-48B3-8685-5AEBE3FB4C7F}"/>
                    </a:ext>
                  </a:extLst>
                </p:cNvPr>
                <p:cNvPicPr/>
                <p:nvPr/>
              </p:nvPicPr>
              <p:blipFill>
                <a:blip r:embed="rId788"/>
                <a:stretch>
                  <a:fillRect/>
                </a:stretch>
              </p:blipFill>
              <p:spPr>
                <a:xfrm>
                  <a:off x="7900726" y="3910403"/>
                  <a:ext cx="88200" cy="153720"/>
                </a:xfrm>
                <a:prstGeom prst="rect">
                  <a:avLst/>
                </a:prstGeom>
              </p:spPr>
            </p:pic>
          </mc:Fallback>
        </mc:AlternateContent>
        <mc:AlternateContent xmlns:mc="http://schemas.openxmlformats.org/markup-compatibility/2006" xmlns:p14="http://schemas.microsoft.com/office/powerpoint/2010/main">
          <mc:Choice Requires="p14">
            <p:contentPart p14:bwMode="auto" r:id="rId789">
              <p14:nvContentPartPr>
                <p14:cNvPr id="476" name="Ink 475">
                  <a:extLst>
                    <a:ext uri="{FF2B5EF4-FFF2-40B4-BE49-F238E27FC236}">
                      <a16:creationId xmlns:a16="http://schemas.microsoft.com/office/drawing/2014/main" id="{3995FDF6-7F19-4727-8DBE-23F6CFF43C35}"/>
                    </a:ext>
                  </a:extLst>
                </p14:cNvPr>
                <p14:cNvContentPartPr/>
                <p14:nvPr/>
              </p14:nvContentPartPr>
              <p14:xfrm>
                <a:off x="5687446" y="3902123"/>
                <a:ext cx="107640" cy="145440"/>
              </p14:xfrm>
            </p:contentPart>
          </mc:Choice>
          <mc:Fallback xmlns="">
            <p:pic>
              <p:nvPicPr>
                <p:cNvPr id="476" name="Ink 475">
                  <a:extLst>
                    <a:ext uri="{FF2B5EF4-FFF2-40B4-BE49-F238E27FC236}">
                      <a16:creationId xmlns:a16="http://schemas.microsoft.com/office/drawing/2014/main" id="{3995FDF6-7F19-4727-8DBE-23F6CFF43C35}"/>
                    </a:ext>
                  </a:extLst>
                </p:cNvPr>
                <p:cNvPicPr/>
                <p:nvPr/>
              </p:nvPicPr>
              <p:blipFill>
                <a:blip r:embed="rId790"/>
                <a:stretch>
                  <a:fillRect/>
                </a:stretch>
              </p:blipFill>
              <p:spPr>
                <a:xfrm>
                  <a:off x="5669806" y="3884123"/>
                  <a:ext cx="143280" cy="181080"/>
                </a:xfrm>
                <a:prstGeom prst="rect">
                  <a:avLst/>
                </a:prstGeom>
              </p:spPr>
            </p:pic>
          </mc:Fallback>
        </mc:AlternateContent>
        <mc:AlternateContent xmlns:mc="http://schemas.openxmlformats.org/markup-compatibility/2006" xmlns:p14="http://schemas.microsoft.com/office/powerpoint/2010/main">
          <mc:Choice Requires="p14">
            <p:contentPart p14:bwMode="auto" r:id="rId791">
              <p14:nvContentPartPr>
                <p14:cNvPr id="477" name="Ink 476">
                  <a:extLst>
                    <a:ext uri="{FF2B5EF4-FFF2-40B4-BE49-F238E27FC236}">
                      <a16:creationId xmlns:a16="http://schemas.microsoft.com/office/drawing/2014/main" id="{42CAFFBB-02B2-4473-AD7C-64D20BD4B929}"/>
                    </a:ext>
                  </a:extLst>
                </p14:cNvPr>
                <p14:cNvContentPartPr/>
                <p14:nvPr/>
              </p14:nvContentPartPr>
              <p14:xfrm>
                <a:off x="5767006" y="3887003"/>
                <a:ext cx="85320" cy="163080"/>
              </p14:xfrm>
            </p:contentPart>
          </mc:Choice>
          <mc:Fallback xmlns="">
            <p:pic>
              <p:nvPicPr>
                <p:cNvPr id="477" name="Ink 476">
                  <a:extLst>
                    <a:ext uri="{FF2B5EF4-FFF2-40B4-BE49-F238E27FC236}">
                      <a16:creationId xmlns:a16="http://schemas.microsoft.com/office/drawing/2014/main" id="{42CAFFBB-02B2-4473-AD7C-64D20BD4B929}"/>
                    </a:ext>
                  </a:extLst>
                </p:cNvPr>
                <p:cNvPicPr/>
                <p:nvPr/>
              </p:nvPicPr>
              <p:blipFill>
                <a:blip r:embed="rId792"/>
                <a:stretch>
                  <a:fillRect/>
                </a:stretch>
              </p:blipFill>
              <p:spPr>
                <a:xfrm>
                  <a:off x="5749366" y="3869363"/>
                  <a:ext cx="120960" cy="198720"/>
                </a:xfrm>
                <a:prstGeom prst="rect">
                  <a:avLst/>
                </a:prstGeom>
              </p:spPr>
            </p:pic>
          </mc:Fallback>
        </mc:AlternateContent>
        <mc:AlternateContent xmlns:mc="http://schemas.openxmlformats.org/markup-compatibility/2006" xmlns:p14="http://schemas.microsoft.com/office/powerpoint/2010/main">
          <mc:Choice Requires="p14">
            <p:contentPart p14:bwMode="auto" r:id="rId793">
              <p14:nvContentPartPr>
                <p14:cNvPr id="478" name="Ink 477">
                  <a:extLst>
                    <a:ext uri="{FF2B5EF4-FFF2-40B4-BE49-F238E27FC236}">
                      <a16:creationId xmlns:a16="http://schemas.microsoft.com/office/drawing/2014/main" id="{85792613-3390-4B6F-8DF7-D238395CD84D}"/>
                    </a:ext>
                  </a:extLst>
                </p14:cNvPr>
                <p14:cNvContentPartPr/>
                <p14:nvPr/>
              </p14:nvContentPartPr>
              <p14:xfrm>
                <a:off x="5855206" y="3921203"/>
                <a:ext cx="76320" cy="132120"/>
              </p14:xfrm>
            </p:contentPart>
          </mc:Choice>
          <mc:Fallback xmlns="">
            <p:pic>
              <p:nvPicPr>
                <p:cNvPr id="478" name="Ink 477">
                  <a:extLst>
                    <a:ext uri="{FF2B5EF4-FFF2-40B4-BE49-F238E27FC236}">
                      <a16:creationId xmlns:a16="http://schemas.microsoft.com/office/drawing/2014/main" id="{85792613-3390-4B6F-8DF7-D238395CD84D}"/>
                    </a:ext>
                  </a:extLst>
                </p:cNvPr>
                <p:cNvPicPr/>
                <p:nvPr/>
              </p:nvPicPr>
              <p:blipFill>
                <a:blip r:embed="rId794"/>
                <a:stretch>
                  <a:fillRect/>
                </a:stretch>
              </p:blipFill>
              <p:spPr>
                <a:xfrm>
                  <a:off x="5837566" y="3903203"/>
                  <a:ext cx="111960" cy="167760"/>
                </a:xfrm>
                <a:prstGeom prst="rect">
                  <a:avLst/>
                </a:prstGeom>
              </p:spPr>
            </p:pic>
          </mc:Fallback>
        </mc:AlternateContent>
        <mc:AlternateContent xmlns:mc="http://schemas.openxmlformats.org/markup-compatibility/2006" xmlns:p14="http://schemas.microsoft.com/office/powerpoint/2010/main">
          <mc:Choice Requires="p14">
            <p:contentPart p14:bwMode="auto" r:id="rId795">
              <p14:nvContentPartPr>
                <p14:cNvPr id="479" name="Ink 478">
                  <a:extLst>
                    <a:ext uri="{FF2B5EF4-FFF2-40B4-BE49-F238E27FC236}">
                      <a16:creationId xmlns:a16="http://schemas.microsoft.com/office/drawing/2014/main" id="{759746B8-ABD7-4C39-BD01-726B80A4DD8E}"/>
                    </a:ext>
                  </a:extLst>
                </p14:cNvPr>
                <p14:cNvContentPartPr/>
                <p14:nvPr/>
              </p14:nvContentPartPr>
              <p14:xfrm>
                <a:off x="6006766" y="3798803"/>
                <a:ext cx="31320" cy="279360"/>
              </p14:xfrm>
            </p:contentPart>
          </mc:Choice>
          <mc:Fallback xmlns="">
            <p:pic>
              <p:nvPicPr>
                <p:cNvPr id="479" name="Ink 478">
                  <a:extLst>
                    <a:ext uri="{FF2B5EF4-FFF2-40B4-BE49-F238E27FC236}">
                      <a16:creationId xmlns:a16="http://schemas.microsoft.com/office/drawing/2014/main" id="{759746B8-ABD7-4C39-BD01-726B80A4DD8E}"/>
                    </a:ext>
                  </a:extLst>
                </p:cNvPr>
                <p:cNvPicPr/>
                <p:nvPr/>
              </p:nvPicPr>
              <p:blipFill>
                <a:blip r:embed="rId796"/>
                <a:stretch>
                  <a:fillRect/>
                </a:stretch>
              </p:blipFill>
              <p:spPr>
                <a:xfrm>
                  <a:off x="5989126" y="3781163"/>
                  <a:ext cx="66960" cy="315000"/>
                </a:xfrm>
                <a:prstGeom prst="rect">
                  <a:avLst/>
                </a:prstGeom>
              </p:spPr>
            </p:pic>
          </mc:Fallback>
        </mc:AlternateContent>
        <mc:AlternateContent xmlns:mc="http://schemas.openxmlformats.org/markup-compatibility/2006" xmlns:p14="http://schemas.microsoft.com/office/powerpoint/2010/main">
          <mc:Choice Requires="p14">
            <p:contentPart p14:bwMode="auto" r:id="rId797">
              <p14:nvContentPartPr>
                <p14:cNvPr id="480" name="Ink 479">
                  <a:extLst>
                    <a:ext uri="{FF2B5EF4-FFF2-40B4-BE49-F238E27FC236}">
                      <a16:creationId xmlns:a16="http://schemas.microsoft.com/office/drawing/2014/main" id="{16E573B4-E3E2-4A06-9CBB-66FD39DF3D21}"/>
                    </a:ext>
                  </a:extLst>
                </p14:cNvPr>
                <p14:cNvContentPartPr/>
                <p14:nvPr/>
              </p14:nvContentPartPr>
              <p14:xfrm>
                <a:off x="6113686" y="3754883"/>
                <a:ext cx="39240" cy="306000"/>
              </p14:xfrm>
            </p:contentPart>
          </mc:Choice>
          <mc:Fallback xmlns="">
            <p:pic>
              <p:nvPicPr>
                <p:cNvPr id="480" name="Ink 479">
                  <a:extLst>
                    <a:ext uri="{FF2B5EF4-FFF2-40B4-BE49-F238E27FC236}">
                      <a16:creationId xmlns:a16="http://schemas.microsoft.com/office/drawing/2014/main" id="{16E573B4-E3E2-4A06-9CBB-66FD39DF3D21}"/>
                    </a:ext>
                  </a:extLst>
                </p:cNvPr>
                <p:cNvPicPr/>
                <p:nvPr/>
              </p:nvPicPr>
              <p:blipFill>
                <a:blip r:embed="rId798"/>
                <a:stretch>
                  <a:fillRect/>
                </a:stretch>
              </p:blipFill>
              <p:spPr>
                <a:xfrm>
                  <a:off x="6095686" y="3737243"/>
                  <a:ext cx="74880" cy="341640"/>
                </a:xfrm>
                <a:prstGeom prst="rect">
                  <a:avLst/>
                </a:prstGeom>
              </p:spPr>
            </p:pic>
          </mc:Fallback>
        </mc:AlternateContent>
        <mc:AlternateContent xmlns:mc="http://schemas.openxmlformats.org/markup-compatibility/2006" xmlns:p14="http://schemas.microsoft.com/office/powerpoint/2010/main">
          <mc:Choice Requires="p14">
            <p:contentPart p14:bwMode="auto" r:id="rId799">
              <p14:nvContentPartPr>
                <p14:cNvPr id="481" name="Ink 480">
                  <a:extLst>
                    <a:ext uri="{FF2B5EF4-FFF2-40B4-BE49-F238E27FC236}">
                      <a16:creationId xmlns:a16="http://schemas.microsoft.com/office/drawing/2014/main" id="{432400C3-F0AB-4595-ACAC-38242B38C072}"/>
                    </a:ext>
                  </a:extLst>
                </p14:cNvPr>
                <p14:cNvContentPartPr/>
                <p14:nvPr/>
              </p14:nvContentPartPr>
              <p14:xfrm>
                <a:off x="6077326" y="3865043"/>
                <a:ext cx="33480" cy="37080"/>
              </p14:xfrm>
            </p:contentPart>
          </mc:Choice>
          <mc:Fallback xmlns="">
            <p:pic>
              <p:nvPicPr>
                <p:cNvPr id="481" name="Ink 480">
                  <a:extLst>
                    <a:ext uri="{FF2B5EF4-FFF2-40B4-BE49-F238E27FC236}">
                      <a16:creationId xmlns:a16="http://schemas.microsoft.com/office/drawing/2014/main" id="{432400C3-F0AB-4595-ACAC-38242B38C072}"/>
                    </a:ext>
                  </a:extLst>
                </p:cNvPr>
                <p:cNvPicPr/>
                <p:nvPr/>
              </p:nvPicPr>
              <p:blipFill>
                <a:blip r:embed="rId800"/>
                <a:stretch>
                  <a:fillRect/>
                </a:stretch>
              </p:blipFill>
              <p:spPr>
                <a:xfrm>
                  <a:off x="6059686" y="3847043"/>
                  <a:ext cx="69120" cy="72720"/>
                </a:xfrm>
                <a:prstGeom prst="rect">
                  <a:avLst/>
                </a:prstGeom>
              </p:spPr>
            </p:pic>
          </mc:Fallback>
        </mc:AlternateContent>
        <mc:AlternateContent xmlns:mc="http://schemas.openxmlformats.org/markup-compatibility/2006" xmlns:p14="http://schemas.microsoft.com/office/powerpoint/2010/main">
          <mc:Choice Requires="p14">
            <p:contentPart p14:bwMode="auto" r:id="rId801">
              <p14:nvContentPartPr>
                <p14:cNvPr id="482" name="Ink 481">
                  <a:extLst>
                    <a:ext uri="{FF2B5EF4-FFF2-40B4-BE49-F238E27FC236}">
                      <a16:creationId xmlns:a16="http://schemas.microsoft.com/office/drawing/2014/main" id="{C6D6CCC1-3272-4C4E-8AC1-2209CA6BD64A}"/>
                    </a:ext>
                  </a:extLst>
                </p14:cNvPr>
                <p14:cNvContentPartPr/>
                <p14:nvPr/>
              </p14:nvContentPartPr>
              <p14:xfrm>
                <a:off x="6170926" y="3955043"/>
                <a:ext cx="34920" cy="46440"/>
              </p14:xfrm>
            </p:contentPart>
          </mc:Choice>
          <mc:Fallback xmlns="">
            <p:pic>
              <p:nvPicPr>
                <p:cNvPr id="482" name="Ink 481">
                  <a:extLst>
                    <a:ext uri="{FF2B5EF4-FFF2-40B4-BE49-F238E27FC236}">
                      <a16:creationId xmlns:a16="http://schemas.microsoft.com/office/drawing/2014/main" id="{C6D6CCC1-3272-4C4E-8AC1-2209CA6BD64A}"/>
                    </a:ext>
                  </a:extLst>
                </p:cNvPr>
                <p:cNvPicPr/>
                <p:nvPr/>
              </p:nvPicPr>
              <p:blipFill>
                <a:blip r:embed="rId802"/>
                <a:stretch>
                  <a:fillRect/>
                </a:stretch>
              </p:blipFill>
              <p:spPr>
                <a:xfrm>
                  <a:off x="6153286" y="3937403"/>
                  <a:ext cx="70560" cy="82080"/>
                </a:xfrm>
                <a:prstGeom prst="rect">
                  <a:avLst/>
                </a:prstGeom>
              </p:spPr>
            </p:pic>
          </mc:Fallback>
        </mc:AlternateContent>
        <mc:AlternateContent xmlns:mc="http://schemas.openxmlformats.org/markup-compatibility/2006" xmlns:p14="http://schemas.microsoft.com/office/powerpoint/2010/main">
          <mc:Choice Requires="p14">
            <p:contentPart p14:bwMode="auto" r:id="rId803">
              <p14:nvContentPartPr>
                <p14:cNvPr id="484" name="Ink 483">
                  <a:extLst>
                    <a:ext uri="{FF2B5EF4-FFF2-40B4-BE49-F238E27FC236}">
                      <a16:creationId xmlns:a16="http://schemas.microsoft.com/office/drawing/2014/main" id="{18D70BD0-53CD-43A3-B0D8-DD3E950FA8AA}"/>
                    </a:ext>
                  </a:extLst>
                </p14:cNvPr>
                <p14:cNvContentPartPr/>
                <p14:nvPr/>
              </p14:nvContentPartPr>
              <p14:xfrm>
                <a:off x="5858086" y="4422683"/>
                <a:ext cx="36000" cy="246240"/>
              </p14:xfrm>
            </p:contentPart>
          </mc:Choice>
          <mc:Fallback xmlns="">
            <p:pic>
              <p:nvPicPr>
                <p:cNvPr id="484" name="Ink 483">
                  <a:extLst>
                    <a:ext uri="{FF2B5EF4-FFF2-40B4-BE49-F238E27FC236}">
                      <a16:creationId xmlns:a16="http://schemas.microsoft.com/office/drawing/2014/main" id="{18D70BD0-53CD-43A3-B0D8-DD3E950FA8AA}"/>
                    </a:ext>
                  </a:extLst>
                </p:cNvPr>
                <p:cNvPicPr/>
                <p:nvPr/>
              </p:nvPicPr>
              <p:blipFill>
                <a:blip r:embed="rId804"/>
                <a:stretch>
                  <a:fillRect/>
                </a:stretch>
              </p:blipFill>
              <p:spPr>
                <a:xfrm>
                  <a:off x="5840086" y="4405043"/>
                  <a:ext cx="71640" cy="281880"/>
                </a:xfrm>
                <a:prstGeom prst="rect">
                  <a:avLst/>
                </a:prstGeom>
              </p:spPr>
            </p:pic>
          </mc:Fallback>
        </mc:AlternateContent>
        <mc:AlternateContent xmlns:mc="http://schemas.openxmlformats.org/markup-compatibility/2006" xmlns:p14="http://schemas.microsoft.com/office/powerpoint/2010/main">
          <mc:Choice Requires="p14">
            <p:contentPart p14:bwMode="auto" r:id="rId805">
              <p14:nvContentPartPr>
                <p14:cNvPr id="485" name="Ink 484">
                  <a:extLst>
                    <a:ext uri="{FF2B5EF4-FFF2-40B4-BE49-F238E27FC236}">
                      <a16:creationId xmlns:a16="http://schemas.microsoft.com/office/drawing/2014/main" id="{2604DC00-2306-421E-8FCF-A0B6897A7D25}"/>
                    </a:ext>
                  </a:extLst>
                </p14:cNvPr>
                <p14:cNvContentPartPr/>
                <p14:nvPr/>
              </p14:nvContentPartPr>
              <p14:xfrm>
                <a:off x="5967166" y="4431323"/>
                <a:ext cx="162360" cy="223920"/>
              </p14:xfrm>
            </p:contentPart>
          </mc:Choice>
          <mc:Fallback xmlns="">
            <p:pic>
              <p:nvPicPr>
                <p:cNvPr id="485" name="Ink 484">
                  <a:extLst>
                    <a:ext uri="{FF2B5EF4-FFF2-40B4-BE49-F238E27FC236}">
                      <a16:creationId xmlns:a16="http://schemas.microsoft.com/office/drawing/2014/main" id="{2604DC00-2306-421E-8FCF-A0B6897A7D25}"/>
                    </a:ext>
                  </a:extLst>
                </p:cNvPr>
                <p:cNvPicPr/>
                <p:nvPr/>
              </p:nvPicPr>
              <p:blipFill>
                <a:blip r:embed="rId806"/>
                <a:stretch>
                  <a:fillRect/>
                </a:stretch>
              </p:blipFill>
              <p:spPr>
                <a:xfrm>
                  <a:off x="5949526" y="4413323"/>
                  <a:ext cx="198000" cy="259560"/>
                </a:xfrm>
                <a:prstGeom prst="rect">
                  <a:avLst/>
                </a:prstGeom>
              </p:spPr>
            </p:pic>
          </mc:Fallback>
        </mc:AlternateContent>
        <mc:AlternateContent xmlns:mc="http://schemas.openxmlformats.org/markup-compatibility/2006" xmlns:p14="http://schemas.microsoft.com/office/powerpoint/2010/main">
          <mc:Choice Requires="p14">
            <p:contentPart p14:bwMode="auto" r:id="rId807">
              <p14:nvContentPartPr>
                <p14:cNvPr id="487" name="Ink 486">
                  <a:extLst>
                    <a:ext uri="{FF2B5EF4-FFF2-40B4-BE49-F238E27FC236}">
                      <a16:creationId xmlns:a16="http://schemas.microsoft.com/office/drawing/2014/main" id="{6C9C8475-2DF4-409B-A34A-451790C4441C}"/>
                    </a:ext>
                  </a:extLst>
                </p14:cNvPr>
                <p14:cNvContentPartPr/>
                <p14:nvPr/>
              </p14:nvContentPartPr>
              <p14:xfrm>
                <a:off x="5833606" y="4922003"/>
                <a:ext cx="116640" cy="205200"/>
              </p14:xfrm>
            </p:contentPart>
          </mc:Choice>
          <mc:Fallback xmlns="">
            <p:pic>
              <p:nvPicPr>
                <p:cNvPr id="487" name="Ink 486">
                  <a:extLst>
                    <a:ext uri="{FF2B5EF4-FFF2-40B4-BE49-F238E27FC236}">
                      <a16:creationId xmlns:a16="http://schemas.microsoft.com/office/drawing/2014/main" id="{6C9C8475-2DF4-409B-A34A-451790C4441C}"/>
                    </a:ext>
                  </a:extLst>
                </p:cNvPr>
                <p:cNvPicPr/>
                <p:nvPr/>
              </p:nvPicPr>
              <p:blipFill>
                <a:blip r:embed="rId808"/>
                <a:stretch>
                  <a:fillRect/>
                </a:stretch>
              </p:blipFill>
              <p:spPr>
                <a:xfrm>
                  <a:off x="5815966" y="4904003"/>
                  <a:ext cx="152280" cy="240840"/>
                </a:xfrm>
                <a:prstGeom prst="rect">
                  <a:avLst/>
                </a:prstGeom>
              </p:spPr>
            </p:pic>
          </mc:Fallback>
        </mc:AlternateContent>
        <mc:AlternateContent xmlns:mc="http://schemas.openxmlformats.org/markup-compatibility/2006" xmlns:p14="http://schemas.microsoft.com/office/powerpoint/2010/main">
          <mc:Choice Requires="p14">
            <p:contentPart p14:bwMode="auto" r:id="rId809">
              <p14:nvContentPartPr>
                <p14:cNvPr id="488" name="Ink 487">
                  <a:extLst>
                    <a:ext uri="{FF2B5EF4-FFF2-40B4-BE49-F238E27FC236}">
                      <a16:creationId xmlns:a16="http://schemas.microsoft.com/office/drawing/2014/main" id="{680855E0-6EA8-48C1-BED9-C11660864CA0}"/>
                    </a:ext>
                  </a:extLst>
                </p14:cNvPr>
                <p14:cNvContentPartPr/>
                <p14:nvPr/>
              </p14:nvContentPartPr>
              <p14:xfrm>
                <a:off x="5999206" y="4903283"/>
                <a:ext cx="167400" cy="201600"/>
              </p14:xfrm>
            </p:contentPart>
          </mc:Choice>
          <mc:Fallback xmlns="">
            <p:pic>
              <p:nvPicPr>
                <p:cNvPr id="488" name="Ink 487">
                  <a:extLst>
                    <a:ext uri="{FF2B5EF4-FFF2-40B4-BE49-F238E27FC236}">
                      <a16:creationId xmlns:a16="http://schemas.microsoft.com/office/drawing/2014/main" id="{680855E0-6EA8-48C1-BED9-C11660864CA0}"/>
                    </a:ext>
                  </a:extLst>
                </p:cNvPr>
                <p:cNvPicPr/>
                <p:nvPr/>
              </p:nvPicPr>
              <p:blipFill>
                <a:blip r:embed="rId810"/>
                <a:stretch>
                  <a:fillRect/>
                </a:stretch>
              </p:blipFill>
              <p:spPr>
                <a:xfrm>
                  <a:off x="5981566" y="4885643"/>
                  <a:ext cx="203040" cy="237240"/>
                </a:xfrm>
                <a:prstGeom prst="rect">
                  <a:avLst/>
                </a:prstGeom>
              </p:spPr>
            </p:pic>
          </mc:Fallback>
        </mc:AlternateContent>
        <mc:AlternateContent xmlns:mc="http://schemas.openxmlformats.org/markup-compatibility/2006" xmlns:p14="http://schemas.microsoft.com/office/powerpoint/2010/main">
          <mc:Choice Requires="p14">
            <p:contentPart p14:bwMode="auto" r:id="rId811">
              <p14:nvContentPartPr>
                <p14:cNvPr id="490" name="Ink 489">
                  <a:extLst>
                    <a:ext uri="{FF2B5EF4-FFF2-40B4-BE49-F238E27FC236}">
                      <a16:creationId xmlns:a16="http://schemas.microsoft.com/office/drawing/2014/main" id="{CF619C8E-9121-4520-9D40-2D0801DA373D}"/>
                    </a:ext>
                  </a:extLst>
                </p14:cNvPr>
                <p14:cNvContentPartPr/>
                <p14:nvPr/>
              </p14:nvContentPartPr>
              <p14:xfrm>
                <a:off x="5876806" y="5355443"/>
                <a:ext cx="94320" cy="201960"/>
              </p14:xfrm>
            </p:contentPart>
          </mc:Choice>
          <mc:Fallback xmlns="">
            <p:pic>
              <p:nvPicPr>
                <p:cNvPr id="490" name="Ink 489">
                  <a:extLst>
                    <a:ext uri="{FF2B5EF4-FFF2-40B4-BE49-F238E27FC236}">
                      <a16:creationId xmlns:a16="http://schemas.microsoft.com/office/drawing/2014/main" id="{CF619C8E-9121-4520-9D40-2D0801DA373D}"/>
                    </a:ext>
                  </a:extLst>
                </p:cNvPr>
                <p:cNvPicPr/>
                <p:nvPr/>
              </p:nvPicPr>
              <p:blipFill>
                <a:blip r:embed="rId812"/>
                <a:stretch>
                  <a:fillRect/>
                </a:stretch>
              </p:blipFill>
              <p:spPr>
                <a:xfrm>
                  <a:off x="5858806" y="5337803"/>
                  <a:ext cx="129960" cy="237600"/>
                </a:xfrm>
                <a:prstGeom prst="rect">
                  <a:avLst/>
                </a:prstGeom>
              </p:spPr>
            </p:pic>
          </mc:Fallback>
        </mc:AlternateContent>
        <mc:AlternateContent xmlns:mc="http://schemas.openxmlformats.org/markup-compatibility/2006" xmlns:p14="http://schemas.microsoft.com/office/powerpoint/2010/main">
          <mc:Choice Requires="p14">
            <p:contentPart p14:bwMode="auto" r:id="rId813">
              <p14:nvContentPartPr>
                <p14:cNvPr id="491" name="Ink 490">
                  <a:extLst>
                    <a:ext uri="{FF2B5EF4-FFF2-40B4-BE49-F238E27FC236}">
                      <a16:creationId xmlns:a16="http://schemas.microsoft.com/office/drawing/2014/main" id="{882FBCB2-1BDF-4882-B95D-A4B0E5DA84F9}"/>
                    </a:ext>
                  </a:extLst>
                </p14:cNvPr>
                <p14:cNvContentPartPr/>
                <p14:nvPr/>
              </p14:nvContentPartPr>
              <p14:xfrm>
                <a:off x="5899126" y="5348243"/>
                <a:ext cx="168840" cy="15480"/>
              </p14:xfrm>
            </p:contentPart>
          </mc:Choice>
          <mc:Fallback xmlns="">
            <p:pic>
              <p:nvPicPr>
                <p:cNvPr id="491" name="Ink 490">
                  <a:extLst>
                    <a:ext uri="{FF2B5EF4-FFF2-40B4-BE49-F238E27FC236}">
                      <a16:creationId xmlns:a16="http://schemas.microsoft.com/office/drawing/2014/main" id="{882FBCB2-1BDF-4882-B95D-A4B0E5DA84F9}"/>
                    </a:ext>
                  </a:extLst>
                </p:cNvPr>
                <p:cNvPicPr/>
                <p:nvPr/>
              </p:nvPicPr>
              <p:blipFill>
                <a:blip r:embed="rId814"/>
                <a:stretch>
                  <a:fillRect/>
                </a:stretch>
              </p:blipFill>
              <p:spPr>
                <a:xfrm>
                  <a:off x="5881126" y="5330243"/>
                  <a:ext cx="204480" cy="51120"/>
                </a:xfrm>
                <a:prstGeom prst="rect">
                  <a:avLst/>
                </a:prstGeom>
              </p:spPr>
            </p:pic>
          </mc:Fallback>
        </mc:AlternateContent>
        <mc:AlternateContent xmlns:mc="http://schemas.openxmlformats.org/markup-compatibility/2006" xmlns:p14="http://schemas.microsoft.com/office/powerpoint/2010/main">
          <mc:Choice Requires="p14">
            <p:contentPart p14:bwMode="auto" r:id="rId815">
              <p14:nvContentPartPr>
                <p14:cNvPr id="492" name="Ink 491">
                  <a:extLst>
                    <a:ext uri="{FF2B5EF4-FFF2-40B4-BE49-F238E27FC236}">
                      <a16:creationId xmlns:a16="http://schemas.microsoft.com/office/drawing/2014/main" id="{689EF67D-292D-4949-98A3-33D33CD6331F}"/>
                    </a:ext>
                  </a:extLst>
                </p14:cNvPr>
                <p14:cNvContentPartPr/>
                <p14:nvPr/>
              </p14:nvContentPartPr>
              <p14:xfrm>
                <a:off x="6081286" y="5343203"/>
                <a:ext cx="147240" cy="203400"/>
              </p14:xfrm>
            </p:contentPart>
          </mc:Choice>
          <mc:Fallback xmlns="">
            <p:pic>
              <p:nvPicPr>
                <p:cNvPr id="492" name="Ink 491">
                  <a:extLst>
                    <a:ext uri="{FF2B5EF4-FFF2-40B4-BE49-F238E27FC236}">
                      <a16:creationId xmlns:a16="http://schemas.microsoft.com/office/drawing/2014/main" id="{689EF67D-292D-4949-98A3-33D33CD6331F}"/>
                    </a:ext>
                  </a:extLst>
                </p:cNvPr>
                <p:cNvPicPr/>
                <p:nvPr/>
              </p:nvPicPr>
              <p:blipFill>
                <a:blip r:embed="rId816"/>
                <a:stretch>
                  <a:fillRect/>
                </a:stretch>
              </p:blipFill>
              <p:spPr>
                <a:xfrm>
                  <a:off x="6063286" y="5325203"/>
                  <a:ext cx="182880" cy="239040"/>
                </a:xfrm>
                <a:prstGeom prst="rect">
                  <a:avLst/>
                </a:prstGeom>
              </p:spPr>
            </p:pic>
          </mc:Fallback>
        </mc:AlternateContent>
        <mc:AlternateContent xmlns:mc="http://schemas.openxmlformats.org/markup-compatibility/2006" xmlns:p14="http://schemas.microsoft.com/office/powerpoint/2010/main">
          <mc:Choice Requires="p14">
            <p:contentPart p14:bwMode="auto" r:id="rId817">
              <p14:nvContentPartPr>
                <p14:cNvPr id="494" name="Ink 493">
                  <a:extLst>
                    <a:ext uri="{FF2B5EF4-FFF2-40B4-BE49-F238E27FC236}">
                      <a16:creationId xmlns:a16="http://schemas.microsoft.com/office/drawing/2014/main" id="{6147A142-5B67-42EB-A861-E23701FCEF7D}"/>
                    </a:ext>
                  </a:extLst>
                </p14:cNvPr>
                <p14:cNvContentPartPr/>
                <p14:nvPr/>
              </p14:nvContentPartPr>
              <p14:xfrm>
                <a:off x="5830726" y="5777363"/>
                <a:ext cx="127800" cy="212400"/>
              </p14:xfrm>
            </p:contentPart>
          </mc:Choice>
          <mc:Fallback xmlns="">
            <p:pic>
              <p:nvPicPr>
                <p:cNvPr id="494" name="Ink 493">
                  <a:extLst>
                    <a:ext uri="{FF2B5EF4-FFF2-40B4-BE49-F238E27FC236}">
                      <a16:creationId xmlns:a16="http://schemas.microsoft.com/office/drawing/2014/main" id="{6147A142-5B67-42EB-A861-E23701FCEF7D}"/>
                    </a:ext>
                  </a:extLst>
                </p:cNvPr>
                <p:cNvPicPr/>
                <p:nvPr/>
              </p:nvPicPr>
              <p:blipFill>
                <a:blip r:embed="rId818"/>
                <a:stretch>
                  <a:fillRect/>
                </a:stretch>
              </p:blipFill>
              <p:spPr>
                <a:xfrm>
                  <a:off x="5812726" y="5759363"/>
                  <a:ext cx="163440" cy="248040"/>
                </a:xfrm>
                <a:prstGeom prst="rect">
                  <a:avLst/>
                </a:prstGeom>
              </p:spPr>
            </p:pic>
          </mc:Fallback>
        </mc:AlternateContent>
        <mc:AlternateContent xmlns:mc="http://schemas.openxmlformats.org/markup-compatibility/2006" xmlns:p14="http://schemas.microsoft.com/office/powerpoint/2010/main">
          <mc:Choice Requires="p14">
            <p:contentPart p14:bwMode="auto" r:id="rId819">
              <p14:nvContentPartPr>
                <p14:cNvPr id="495" name="Ink 494">
                  <a:extLst>
                    <a:ext uri="{FF2B5EF4-FFF2-40B4-BE49-F238E27FC236}">
                      <a16:creationId xmlns:a16="http://schemas.microsoft.com/office/drawing/2014/main" id="{0566E875-47F2-4971-9110-A32FA0F85DCD}"/>
                    </a:ext>
                  </a:extLst>
                </p14:cNvPr>
                <p14:cNvContentPartPr/>
                <p14:nvPr/>
              </p14:nvContentPartPr>
              <p14:xfrm>
                <a:off x="5874286" y="5841443"/>
                <a:ext cx="111960" cy="42480"/>
              </p14:xfrm>
            </p:contentPart>
          </mc:Choice>
          <mc:Fallback xmlns="">
            <p:pic>
              <p:nvPicPr>
                <p:cNvPr id="495" name="Ink 494">
                  <a:extLst>
                    <a:ext uri="{FF2B5EF4-FFF2-40B4-BE49-F238E27FC236}">
                      <a16:creationId xmlns:a16="http://schemas.microsoft.com/office/drawing/2014/main" id="{0566E875-47F2-4971-9110-A32FA0F85DCD}"/>
                    </a:ext>
                  </a:extLst>
                </p:cNvPr>
                <p:cNvPicPr/>
                <p:nvPr/>
              </p:nvPicPr>
              <p:blipFill>
                <a:blip r:embed="rId820"/>
                <a:stretch>
                  <a:fillRect/>
                </a:stretch>
              </p:blipFill>
              <p:spPr>
                <a:xfrm>
                  <a:off x="5856646" y="5823803"/>
                  <a:ext cx="147600" cy="78120"/>
                </a:xfrm>
                <a:prstGeom prst="rect">
                  <a:avLst/>
                </a:prstGeom>
              </p:spPr>
            </p:pic>
          </mc:Fallback>
        </mc:AlternateContent>
        <mc:AlternateContent xmlns:mc="http://schemas.openxmlformats.org/markup-compatibility/2006" xmlns:p14="http://schemas.microsoft.com/office/powerpoint/2010/main">
          <mc:Choice Requires="p14">
            <p:contentPart p14:bwMode="auto" r:id="rId821">
              <p14:nvContentPartPr>
                <p14:cNvPr id="496" name="Ink 495">
                  <a:extLst>
                    <a:ext uri="{FF2B5EF4-FFF2-40B4-BE49-F238E27FC236}">
                      <a16:creationId xmlns:a16="http://schemas.microsoft.com/office/drawing/2014/main" id="{CFD6E0C3-81B3-49FB-A556-AB006604D2EF}"/>
                    </a:ext>
                  </a:extLst>
                </p14:cNvPr>
                <p14:cNvContentPartPr/>
                <p14:nvPr/>
              </p14:nvContentPartPr>
              <p14:xfrm>
                <a:off x="6002806" y="5780963"/>
                <a:ext cx="160560" cy="218880"/>
              </p14:xfrm>
            </p:contentPart>
          </mc:Choice>
          <mc:Fallback xmlns="">
            <p:pic>
              <p:nvPicPr>
                <p:cNvPr id="496" name="Ink 495">
                  <a:extLst>
                    <a:ext uri="{FF2B5EF4-FFF2-40B4-BE49-F238E27FC236}">
                      <a16:creationId xmlns:a16="http://schemas.microsoft.com/office/drawing/2014/main" id="{CFD6E0C3-81B3-49FB-A556-AB006604D2EF}"/>
                    </a:ext>
                  </a:extLst>
                </p:cNvPr>
                <p:cNvPicPr/>
                <p:nvPr/>
              </p:nvPicPr>
              <p:blipFill>
                <a:blip r:embed="rId822"/>
                <a:stretch>
                  <a:fillRect/>
                </a:stretch>
              </p:blipFill>
              <p:spPr>
                <a:xfrm>
                  <a:off x="5984806" y="5763323"/>
                  <a:ext cx="196200" cy="254520"/>
                </a:xfrm>
                <a:prstGeom prst="rect">
                  <a:avLst/>
                </a:prstGeom>
              </p:spPr>
            </p:pic>
          </mc:Fallback>
        </mc:AlternateContent>
        <mc:AlternateContent xmlns:mc="http://schemas.openxmlformats.org/markup-compatibility/2006" xmlns:p14="http://schemas.microsoft.com/office/powerpoint/2010/main">
          <mc:Choice Requires="p14">
            <p:contentPart p14:bwMode="auto" r:id="rId823">
              <p14:nvContentPartPr>
                <p14:cNvPr id="498" name="Ink 497">
                  <a:extLst>
                    <a:ext uri="{FF2B5EF4-FFF2-40B4-BE49-F238E27FC236}">
                      <a16:creationId xmlns:a16="http://schemas.microsoft.com/office/drawing/2014/main" id="{5B82C8B7-385C-44E1-88DE-729AF07C00C6}"/>
                    </a:ext>
                  </a:extLst>
                </p14:cNvPr>
                <p14:cNvContentPartPr/>
                <p14:nvPr/>
              </p14:nvContentPartPr>
              <p14:xfrm>
                <a:off x="5830366" y="6142763"/>
                <a:ext cx="133200" cy="245880"/>
              </p14:xfrm>
            </p:contentPart>
          </mc:Choice>
          <mc:Fallback xmlns="">
            <p:pic>
              <p:nvPicPr>
                <p:cNvPr id="498" name="Ink 497">
                  <a:extLst>
                    <a:ext uri="{FF2B5EF4-FFF2-40B4-BE49-F238E27FC236}">
                      <a16:creationId xmlns:a16="http://schemas.microsoft.com/office/drawing/2014/main" id="{5B82C8B7-385C-44E1-88DE-729AF07C00C6}"/>
                    </a:ext>
                  </a:extLst>
                </p:cNvPr>
                <p:cNvPicPr/>
                <p:nvPr/>
              </p:nvPicPr>
              <p:blipFill>
                <a:blip r:embed="rId824"/>
                <a:stretch>
                  <a:fillRect/>
                </a:stretch>
              </p:blipFill>
              <p:spPr>
                <a:xfrm>
                  <a:off x="5812366" y="6124763"/>
                  <a:ext cx="168840" cy="281520"/>
                </a:xfrm>
                <a:prstGeom prst="rect">
                  <a:avLst/>
                </a:prstGeom>
              </p:spPr>
            </p:pic>
          </mc:Fallback>
        </mc:AlternateContent>
        <mc:AlternateContent xmlns:mc="http://schemas.openxmlformats.org/markup-compatibility/2006" xmlns:p14="http://schemas.microsoft.com/office/powerpoint/2010/main">
          <mc:Choice Requires="p14">
            <p:contentPart p14:bwMode="auto" r:id="rId825">
              <p14:nvContentPartPr>
                <p14:cNvPr id="499" name="Ink 498">
                  <a:extLst>
                    <a:ext uri="{FF2B5EF4-FFF2-40B4-BE49-F238E27FC236}">
                      <a16:creationId xmlns:a16="http://schemas.microsoft.com/office/drawing/2014/main" id="{A41D1C44-FF3A-4BD0-89D1-4B52D8DF8645}"/>
                    </a:ext>
                  </a:extLst>
                </p14:cNvPr>
                <p14:cNvContentPartPr/>
                <p14:nvPr/>
              </p14:nvContentPartPr>
              <p14:xfrm>
                <a:off x="5998486" y="6147803"/>
                <a:ext cx="221400" cy="177120"/>
              </p14:xfrm>
            </p:contentPart>
          </mc:Choice>
          <mc:Fallback xmlns="">
            <p:pic>
              <p:nvPicPr>
                <p:cNvPr id="499" name="Ink 498">
                  <a:extLst>
                    <a:ext uri="{FF2B5EF4-FFF2-40B4-BE49-F238E27FC236}">
                      <a16:creationId xmlns:a16="http://schemas.microsoft.com/office/drawing/2014/main" id="{A41D1C44-FF3A-4BD0-89D1-4B52D8DF8645}"/>
                    </a:ext>
                  </a:extLst>
                </p:cNvPr>
                <p:cNvPicPr/>
                <p:nvPr/>
              </p:nvPicPr>
              <p:blipFill>
                <a:blip r:embed="rId826"/>
                <a:stretch>
                  <a:fillRect/>
                </a:stretch>
              </p:blipFill>
              <p:spPr>
                <a:xfrm>
                  <a:off x="5980846" y="6130163"/>
                  <a:ext cx="257040" cy="212760"/>
                </a:xfrm>
                <a:prstGeom prst="rect">
                  <a:avLst/>
                </a:prstGeom>
              </p:spPr>
            </p:pic>
          </mc:Fallback>
        </mc:AlternateContent>
        <mc:AlternateContent xmlns:mc="http://schemas.openxmlformats.org/markup-compatibility/2006" xmlns:p14="http://schemas.microsoft.com/office/powerpoint/2010/main">
          <mc:Choice Requires="p14">
            <p:contentPart p14:bwMode="auto" r:id="rId827">
              <p14:nvContentPartPr>
                <p14:cNvPr id="501" name="Ink 500">
                  <a:extLst>
                    <a:ext uri="{FF2B5EF4-FFF2-40B4-BE49-F238E27FC236}">
                      <a16:creationId xmlns:a16="http://schemas.microsoft.com/office/drawing/2014/main" id="{688C1424-413A-4A04-B4DF-8E9516203CF7}"/>
                    </a:ext>
                  </a:extLst>
                </p14:cNvPr>
                <p14:cNvContentPartPr/>
                <p14:nvPr/>
              </p14:nvContentPartPr>
              <p14:xfrm>
                <a:off x="6515086" y="4420523"/>
                <a:ext cx="156960" cy="293040"/>
              </p14:xfrm>
            </p:contentPart>
          </mc:Choice>
          <mc:Fallback xmlns="">
            <p:pic>
              <p:nvPicPr>
                <p:cNvPr id="501" name="Ink 500">
                  <a:extLst>
                    <a:ext uri="{FF2B5EF4-FFF2-40B4-BE49-F238E27FC236}">
                      <a16:creationId xmlns:a16="http://schemas.microsoft.com/office/drawing/2014/main" id="{688C1424-413A-4A04-B4DF-8E9516203CF7}"/>
                    </a:ext>
                  </a:extLst>
                </p:cNvPr>
                <p:cNvPicPr/>
                <p:nvPr/>
              </p:nvPicPr>
              <p:blipFill>
                <a:blip r:embed="rId828"/>
                <a:stretch>
                  <a:fillRect/>
                </a:stretch>
              </p:blipFill>
              <p:spPr>
                <a:xfrm>
                  <a:off x="6497086" y="4402883"/>
                  <a:ext cx="192600" cy="328680"/>
                </a:xfrm>
                <a:prstGeom prst="rect">
                  <a:avLst/>
                </a:prstGeom>
              </p:spPr>
            </p:pic>
          </mc:Fallback>
        </mc:AlternateContent>
        <mc:AlternateContent xmlns:mc="http://schemas.openxmlformats.org/markup-compatibility/2006" xmlns:p14="http://schemas.microsoft.com/office/powerpoint/2010/main">
          <mc:Choice Requires="p14">
            <p:contentPart p14:bwMode="auto" r:id="rId829">
              <p14:nvContentPartPr>
                <p14:cNvPr id="502" name="Ink 501">
                  <a:extLst>
                    <a:ext uri="{FF2B5EF4-FFF2-40B4-BE49-F238E27FC236}">
                      <a16:creationId xmlns:a16="http://schemas.microsoft.com/office/drawing/2014/main" id="{D2BEA546-D9C0-491F-BE94-A5A1D9F5B06A}"/>
                    </a:ext>
                  </a:extLst>
                </p14:cNvPr>
                <p14:cNvContentPartPr/>
                <p14:nvPr/>
              </p14:nvContentPartPr>
              <p14:xfrm>
                <a:off x="6730366" y="4463723"/>
                <a:ext cx="99000" cy="219960"/>
              </p14:xfrm>
            </p:contentPart>
          </mc:Choice>
          <mc:Fallback xmlns="">
            <p:pic>
              <p:nvPicPr>
                <p:cNvPr id="502" name="Ink 501">
                  <a:extLst>
                    <a:ext uri="{FF2B5EF4-FFF2-40B4-BE49-F238E27FC236}">
                      <a16:creationId xmlns:a16="http://schemas.microsoft.com/office/drawing/2014/main" id="{D2BEA546-D9C0-491F-BE94-A5A1D9F5B06A}"/>
                    </a:ext>
                  </a:extLst>
                </p:cNvPr>
                <p:cNvPicPr/>
                <p:nvPr/>
              </p:nvPicPr>
              <p:blipFill>
                <a:blip r:embed="rId830"/>
                <a:stretch>
                  <a:fillRect/>
                </a:stretch>
              </p:blipFill>
              <p:spPr>
                <a:xfrm>
                  <a:off x="6712366" y="4446083"/>
                  <a:ext cx="134640" cy="255600"/>
                </a:xfrm>
                <a:prstGeom prst="rect">
                  <a:avLst/>
                </a:prstGeom>
              </p:spPr>
            </p:pic>
          </mc:Fallback>
        </mc:AlternateContent>
        <mc:AlternateContent xmlns:mc="http://schemas.openxmlformats.org/markup-compatibility/2006" xmlns:p14="http://schemas.microsoft.com/office/powerpoint/2010/main">
          <mc:Choice Requires="p14">
            <p:contentPart p14:bwMode="auto" r:id="rId831">
              <p14:nvContentPartPr>
                <p14:cNvPr id="503" name="Ink 502">
                  <a:extLst>
                    <a:ext uri="{FF2B5EF4-FFF2-40B4-BE49-F238E27FC236}">
                      <a16:creationId xmlns:a16="http://schemas.microsoft.com/office/drawing/2014/main" id="{294F7DCB-6EAD-4F72-8659-532FCE95AEC2}"/>
                    </a:ext>
                  </a:extLst>
                </p14:cNvPr>
                <p14:cNvContentPartPr/>
                <p14:nvPr/>
              </p14:nvContentPartPr>
              <p14:xfrm>
                <a:off x="6882286" y="4457603"/>
                <a:ext cx="120240" cy="206640"/>
              </p14:xfrm>
            </p:contentPart>
          </mc:Choice>
          <mc:Fallback xmlns="">
            <p:pic>
              <p:nvPicPr>
                <p:cNvPr id="503" name="Ink 502">
                  <a:extLst>
                    <a:ext uri="{FF2B5EF4-FFF2-40B4-BE49-F238E27FC236}">
                      <a16:creationId xmlns:a16="http://schemas.microsoft.com/office/drawing/2014/main" id="{294F7DCB-6EAD-4F72-8659-532FCE95AEC2}"/>
                    </a:ext>
                  </a:extLst>
                </p:cNvPr>
                <p:cNvPicPr/>
                <p:nvPr/>
              </p:nvPicPr>
              <p:blipFill>
                <a:blip r:embed="rId832"/>
                <a:stretch>
                  <a:fillRect/>
                </a:stretch>
              </p:blipFill>
              <p:spPr>
                <a:xfrm>
                  <a:off x="6864646" y="4439603"/>
                  <a:ext cx="155880" cy="242280"/>
                </a:xfrm>
                <a:prstGeom prst="rect">
                  <a:avLst/>
                </a:prstGeom>
              </p:spPr>
            </p:pic>
          </mc:Fallback>
        </mc:AlternateContent>
        <mc:AlternateContent xmlns:mc="http://schemas.openxmlformats.org/markup-compatibility/2006" xmlns:p14="http://schemas.microsoft.com/office/powerpoint/2010/main">
          <mc:Choice Requires="p14">
            <p:contentPart p14:bwMode="auto" r:id="rId833">
              <p14:nvContentPartPr>
                <p14:cNvPr id="505" name="Ink 504">
                  <a:extLst>
                    <a:ext uri="{FF2B5EF4-FFF2-40B4-BE49-F238E27FC236}">
                      <a16:creationId xmlns:a16="http://schemas.microsoft.com/office/drawing/2014/main" id="{87786AC3-B3F2-435E-9A71-CE23786E21F7}"/>
                    </a:ext>
                  </a:extLst>
                </p14:cNvPr>
                <p14:cNvContentPartPr/>
                <p14:nvPr/>
              </p14:nvContentPartPr>
              <p14:xfrm>
                <a:off x="7589326" y="4533923"/>
                <a:ext cx="119520" cy="13680"/>
              </p14:xfrm>
            </p:contentPart>
          </mc:Choice>
          <mc:Fallback xmlns="">
            <p:pic>
              <p:nvPicPr>
                <p:cNvPr id="505" name="Ink 504">
                  <a:extLst>
                    <a:ext uri="{FF2B5EF4-FFF2-40B4-BE49-F238E27FC236}">
                      <a16:creationId xmlns:a16="http://schemas.microsoft.com/office/drawing/2014/main" id="{87786AC3-B3F2-435E-9A71-CE23786E21F7}"/>
                    </a:ext>
                  </a:extLst>
                </p:cNvPr>
                <p:cNvPicPr/>
                <p:nvPr/>
              </p:nvPicPr>
              <p:blipFill>
                <a:blip r:embed="rId834"/>
                <a:stretch>
                  <a:fillRect/>
                </a:stretch>
              </p:blipFill>
              <p:spPr>
                <a:xfrm>
                  <a:off x="7571326" y="4515923"/>
                  <a:ext cx="155160" cy="49320"/>
                </a:xfrm>
                <a:prstGeom prst="rect">
                  <a:avLst/>
                </a:prstGeom>
              </p:spPr>
            </p:pic>
          </mc:Fallback>
        </mc:AlternateContent>
        <mc:AlternateContent xmlns:mc="http://schemas.openxmlformats.org/markup-compatibility/2006" xmlns:p14="http://schemas.microsoft.com/office/powerpoint/2010/main">
          <mc:Choice Requires="p14">
            <p:contentPart p14:bwMode="auto" r:id="rId835">
              <p14:nvContentPartPr>
                <p14:cNvPr id="506" name="Ink 505">
                  <a:extLst>
                    <a:ext uri="{FF2B5EF4-FFF2-40B4-BE49-F238E27FC236}">
                      <a16:creationId xmlns:a16="http://schemas.microsoft.com/office/drawing/2014/main" id="{7AD676FE-1446-4DEF-AE35-24CCC78B0A2E}"/>
                    </a:ext>
                  </a:extLst>
                </p14:cNvPr>
                <p14:cNvContentPartPr/>
                <p14:nvPr/>
              </p14:nvContentPartPr>
              <p14:xfrm>
                <a:off x="6540646" y="4902563"/>
                <a:ext cx="135360" cy="276480"/>
              </p14:xfrm>
            </p:contentPart>
          </mc:Choice>
          <mc:Fallback xmlns="">
            <p:pic>
              <p:nvPicPr>
                <p:cNvPr id="506" name="Ink 505">
                  <a:extLst>
                    <a:ext uri="{FF2B5EF4-FFF2-40B4-BE49-F238E27FC236}">
                      <a16:creationId xmlns:a16="http://schemas.microsoft.com/office/drawing/2014/main" id="{7AD676FE-1446-4DEF-AE35-24CCC78B0A2E}"/>
                    </a:ext>
                  </a:extLst>
                </p:cNvPr>
                <p:cNvPicPr/>
                <p:nvPr/>
              </p:nvPicPr>
              <p:blipFill>
                <a:blip r:embed="rId836"/>
                <a:stretch>
                  <a:fillRect/>
                </a:stretch>
              </p:blipFill>
              <p:spPr>
                <a:xfrm>
                  <a:off x="6523006" y="4884923"/>
                  <a:ext cx="171000" cy="312120"/>
                </a:xfrm>
                <a:prstGeom prst="rect">
                  <a:avLst/>
                </a:prstGeom>
              </p:spPr>
            </p:pic>
          </mc:Fallback>
        </mc:AlternateContent>
        <mc:AlternateContent xmlns:mc="http://schemas.openxmlformats.org/markup-compatibility/2006" xmlns:p14="http://schemas.microsoft.com/office/powerpoint/2010/main">
          <mc:Choice Requires="p14">
            <p:contentPart p14:bwMode="auto" r:id="rId837">
              <p14:nvContentPartPr>
                <p14:cNvPr id="507" name="Ink 506">
                  <a:extLst>
                    <a:ext uri="{FF2B5EF4-FFF2-40B4-BE49-F238E27FC236}">
                      <a16:creationId xmlns:a16="http://schemas.microsoft.com/office/drawing/2014/main" id="{B0BC0104-ECA5-4A36-9677-6FAA5BAE0682}"/>
                    </a:ext>
                  </a:extLst>
                </p14:cNvPr>
                <p14:cNvContentPartPr/>
                <p14:nvPr/>
              </p14:nvContentPartPr>
              <p14:xfrm>
                <a:off x="6755566" y="4859363"/>
                <a:ext cx="118440" cy="276840"/>
              </p14:xfrm>
            </p:contentPart>
          </mc:Choice>
          <mc:Fallback xmlns="">
            <p:pic>
              <p:nvPicPr>
                <p:cNvPr id="507" name="Ink 506">
                  <a:extLst>
                    <a:ext uri="{FF2B5EF4-FFF2-40B4-BE49-F238E27FC236}">
                      <a16:creationId xmlns:a16="http://schemas.microsoft.com/office/drawing/2014/main" id="{B0BC0104-ECA5-4A36-9677-6FAA5BAE0682}"/>
                    </a:ext>
                  </a:extLst>
                </p:cNvPr>
                <p:cNvPicPr/>
                <p:nvPr/>
              </p:nvPicPr>
              <p:blipFill>
                <a:blip r:embed="rId838"/>
                <a:stretch>
                  <a:fillRect/>
                </a:stretch>
              </p:blipFill>
              <p:spPr>
                <a:xfrm>
                  <a:off x="6737926" y="4841723"/>
                  <a:ext cx="154080" cy="312480"/>
                </a:xfrm>
                <a:prstGeom prst="rect">
                  <a:avLst/>
                </a:prstGeom>
              </p:spPr>
            </p:pic>
          </mc:Fallback>
        </mc:AlternateContent>
        <mc:AlternateContent xmlns:mc="http://schemas.openxmlformats.org/markup-compatibility/2006" xmlns:p14="http://schemas.microsoft.com/office/powerpoint/2010/main">
          <mc:Choice Requires="p14">
            <p:contentPart p14:bwMode="auto" r:id="rId839">
              <p14:nvContentPartPr>
                <p14:cNvPr id="508" name="Ink 507">
                  <a:extLst>
                    <a:ext uri="{FF2B5EF4-FFF2-40B4-BE49-F238E27FC236}">
                      <a16:creationId xmlns:a16="http://schemas.microsoft.com/office/drawing/2014/main" id="{07EBF018-F9A9-4899-8D69-81547833D1C6}"/>
                    </a:ext>
                  </a:extLst>
                </p14:cNvPr>
                <p14:cNvContentPartPr/>
                <p14:nvPr/>
              </p14:nvContentPartPr>
              <p14:xfrm>
                <a:off x="6785806" y="4877363"/>
                <a:ext cx="147960" cy="40680"/>
              </p14:xfrm>
            </p:contentPart>
          </mc:Choice>
          <mc:Fallback xmlns="">
            <p:pic>
              <p:nvPicPr>
                <p:cNvPr id="508" name="Ink 507">
                  <a:extLst>
                    <a:ext uri="{FF2B5EF4-FFF2-40B4-BE49-F238E27FC236}">
                      <a16:creationId xmlns:a16="http://schemas.microsoft.com/office/drawing/2014/main" id="{07EBF018-F9A9-4899-8D69-81547833D1C6}"/>
                    </a:ext>
                  </a:extLst>
                </p:cNvPr>
                <p:cNvPicPr/>
                <p:nvPr/>
              </p:nvPicPr>
              <p:blipFill>
                <a:blip r:embed="rId840"/>
                <a:stretch>
                  <a:fillRect/>
                </a:stretch>
              </p:blipFill>
              <p:spPr>
                <a:xfrm>
                  <a:off x="6767806" y="4859363"/>
                  <a:ext cx="183600" cy="76320"/>
                </a:xfrm>
                <a:prstGeom prst="rect">
                  <a:avLst/>
                </a:prstGeom>
              </p:spPr>
            </p:pic>
          </mc:Fallback>
        </mc:AlternateContent>
        <mc:AlternateContent xmlns:mc="http://schemas.openxmlformats.org/markup-compatibility/2006" xmlns:p14="http://schemas.microsoft.com/office/powerpoint/2010/main">
          <mc:Choice Requires="p14">
            <p:contentPart p14:bwMode="auto" r:id="rId841">
              <p14:nvContentPartPr>
                <p14:cNvPr id="509" name="Ink 508">
                  <a:extLst>
                    <a:ext uri="{FF2B5EF4-FFF2-40B4-BE49-F238E27FC236}">
                      <a16:creationId xmlns:a16="http://schemas.microsoft.com/office/drawing/2014/main" id="{00AB69EE-FC8B-4398-B456-8BF72D64461D}"/>
                    </a:ext>
                  </a:extLst>
                </p14:cNvPr>
                <p14:cNvContentPartPr/>
                <p14:nvPr/>
              </p14:nvContentPartPr>
              <p14:xfrm>
                <a:off x="6948886" y="4894643"/>
                <a:ext cx="182880" cy="181440"/>
              </p14:xfrm>
            </p:contentPart>
          </mc:Choice>
          <mc:Fallback xmlns="">
            <p:pic>
              <p:nvPicPr>
                <p:cNvPr id="509" name="Ink 508">
                  <a:extLst>
                    <a:ext uri="{FF2B5EF4-FFF2-40B4-BE49-F238E27FC236}">
                      <a16:creationId xmlns:a16="http://schemas.microsoft.com/office/drawing/2014/main" id="{00AB69EE-FC8B-4398-B456-8BF72D64461D}"/>
                    </a:ext>
                  </a:extLst>
                </p:cNvPr>
                <p:cNvPicPr/>
                <p:nvPr/>
              </p:nvPicPr>
              <p:blipFill>
                <a:blip r:embed="rId842"/>
                <a:stretch>
                  <a:fillRect/>
                </a:stretch>
              </p:blipFill>
              <p:spPr>
                <a:xfrm>
                  <a:off x="6931246" y="4877003"/>
                  <a:ext cx="218520" cy="217080"/>
                </a:xfrm>
                <a:prstGeom prst="rect">
                  <a:avLst/>
                </a:prstGeom>
              </p:spPr>
            </p:pic>
          </mc:Fallback>
        </mc:AlternateContent>
        <mc:AlternateContent xmlns:mc="http://schemas.openxmlformats.org/markup-compatibility/2006" xmlns:p14="http://schemas.microsoft.com/office/powerpoint/2010/main">
          <mc:Choice Requires="p14">
            <p:contentPart p14:bwMode="auto" r:id="rId843">
              <p14:nvContentPartPr>
                <p14:cNvPr id="511" name="Ink 510">
                  <a:extLst>
                    <a:ext uri="{FF2B5EF4-FFF2-40B4-BE49-F238E27FC236}">
                      <a16:creationId xmlns:a16="http://schemas.microsoft.com/office/drawing/2014/main" id="{43C22B27-7E1E-41F3-8F43-F44E3485ADC1}"/>
                    </a:ext>
                  </a:extLst>
                </p14:cNvPr>
                <p14:cNvContentPartPr/>
                <p14:nvPr/>
              </p14:nvContentPartPr>
              <p14:xfrm>
                <a:off x="7439206" y="4881683"/>
                <a:ext cx="140760" cy="297720"/>
              </p14:xfrm>
            </p:contentPart>
          </mc:Choice>
          <mc:Fallback xmlns="">
            <p:pic>
              <p:nvPicPr>
                <p:cNvPr id="511" name="Ink 510">
                  <a:extLst>
                    <a:ext uri="{FF2B5EF4-FFF2-40B4-BE49-F238E27FC236}">
                      <a16:creationId xmlns:a16="http://schemas.microsoft.com/office/drawing/2014/main" id="{43C22B27-7E1E-41F3-8F43-F44E3485ADC1}"/>
                    </a:ext>
                  </a:extLst>
                </p:cNvPr>
                <p:cNvPicPr/>
                <p:nvPr/>
              </p:nvPicPr>
              <p:blipFill>
                <a:blip r:embed="rId844"/>
                <a:stretch>
                  <a:fillRect/>
                </a:stretch>
              </p:blipFill>
              <p:spPr>
                <a:xfrm>
                  <a:off x="7421566" y="4863683"/>
                  <a:ext cx="176400" cy="333360"/>
                </a:xfrm>
                <a:prstGeom prst="rect">
                  <a:avLst/>
                </a:prstGeom>
              </p:spPr>
            </p:pic>
          </mc:Fallback>
        </mc:AlternateContent>
        <mc:AlternateContent xmlns:mc="http://schemas.openxmlformats.org/markup-compatibility/2006" xmlns:p14="http://schemas.microsoft.com/office/powerpoint/2010/main">
          <mc:Choice Requires="p14">
            <p:contentPart p14:bwMode="auto" r:id="rId845">
              <p14:nvContentPartPr>
                <p14:cNvPr id="512" name="Ink 511">
                  <a:extLst>
                    <a:ext uri="{FF2B5EF4-FFF2-40B4-BE49-F238E27FC236}">
                      <a16:creationId xmlns:a16="http://schemas.microsoft.com/office/drawing/2014/main" id="{FB8C13E7-7800-47B6-A3E1-0D8DFC40CAAC}"/>
                    </a:ext>
                  </a:extLst>
                </p14:cNvPr>
                <p14:cNvContentPartPr/>
                <p14:nvPr/>
              </p14:nvContentPartPr>
              <p14:xfrm>
                <a:off x="7594366" y="4881323"/>
                <a:ext cx="131040" cy="247680"/>
              </p14:xfrm>
            </p:contentPart>
          </mc:Choice>
          <mc:Fallback xmlns="">
            <p:pic>
              <p:nvPicPr>
                <p:cNvPr id="512" name="Ink 511">
                  <a:extLst>
                    <a:ext uri="{FF2B5EF4-FFF2-40B4-BE49-F238E27FC236}">
                      <a16:creationId xmlns:a16="http://schemas.microsoft.com/office/drawing/2014/main" id="{FB8C13E7-7800-47B6-A3E1-0D8DFC40CAAC}"/>
                    </a:ext>
                  </a:extLst>
                </p:cNvPr>
                <p:cNvPicPr/>
                <p:nvPr/>
              </p:nvPicPr>
              <p:blipFill>
                <a:blip r:embed="rId846"/>
                <a:stretch>
                  <a:fillRect/>
                </a:stretch>
              </p:blipFill>
              <p:spPr>
                <a:xfrm>
                  <a:off x="7576726" y="4863323"/>
                  <a:ext cx="166680" cy="283320"/>
                </a:xfrm>
                <a:prstGeom prst="rect">
                  <a:avLst/>
                </a:prstGeom>
              </p:spPr>
            </p:pic>
          </mc:Fallback>
        </mc:AlternateContent>
        <mc:AlternateContent xmlns:mc="http://schemas.openxmlformats.org/markup-compatibility/2006" xmlns:p14="http://schemas.microsoft.com/office/powerpoint/2010/main">
          <mc:Choice Requires="p14">
            <p:contentPart p14:bwMode="auto" r:id="rId847">
              <p14:nvContentPartPr>
                <p14:cNvPr id="513" name="Ink 512">
                  <a:extLst>
                    <a:ext uri="{FF2B5EF4-FFF2-40B4-BE49-F238E27FC236}">
                      <a16:creationId xmlns:a16="http://schemas.microsoft.com/office/drawing/2014/main" id="{FC28767D-E301-405D-ACB4-21DF8EA180C1}"/>
                    </a:ext>
                  </a:extLst>
                </p14:cNvPr>
                <p14:cNvContentPartPr/>
                <p14:nvPr/>
              </p14:nvContentPartPr>
              <p14:xfrm>
                <a:off x="7734766" y="4870163"/>
                <a:ext cx="105120" cy="249840"/>
              </p14:xfrm>
            </p:contentPart>
          </mc:Choice>
          <mc:Fallback xmlns="">
            <p:pic>
              <p:nvPicPr>
                <p:cNvPr id="513" name="Ink 512">
                  <a:extLst>
                    <a:ext uri="{FF2B5EF4-FFF2-40B4-BE49-F238E27FC236}">
                      <a16:creationId xmlns:a16="http://schemas.microsoft.com/office/drawing/2014/main" id="{FC28767D-E301-405D-ACB4-21DF8EA180C1}"/>
                    </a:ext>
                  </a:extLst>
                </p:cNvPr>
                <p:cNvPicPr/>
                <p:nvPr/>
              </p:nvPicPr>
              <p:blipFill>
                <a:blip r:embed="rId848"/>
                <a:stretch>
                  <a:fillRect/>
                </a:stretch>
              </p:blipFill>
              <p:spPr>
                <a:xfrm>
                  <a:off x="7716766" y="4852523"/>
                  <a:ext cx="140760" cy="285480"/>
                </a:xfrm>
                <a:prstGeom prst="rect">
                  <a:avLst/>
                </a:prstGeom>
              </p:spPr>
            </p:pic>
          </mc:Fallback>
        </mc:AlternateContent>
        <mc:AlternateContent xmlns:mc="http://schemas.openxmlformats.org/markup-compatibility/2006" xmlns:p14="http://schemas.microsoft.com/office/powerpoint/2010/main">
          <mc:Choice Requires="p14">
            <p:contentPart p14:bwMode="auto" r:id="rId849">
              <p14:nvContentPartPr>
                <p14:cNvPr id="514" name="Ink 513">
                  <a:extLst>
                    <a:ext uri="{FF2B5EF4-FFF2-40B4-BE49-F238E27FC236}">
                      <a16:creationId xmlns:a16="http://schemas.microsoft.com/office/drawing/2014/main" id="{E33E7EA6-0E0E-4A7E-999C-6CF829904C47}"/>
                    </a:ext>
                  </a:extLst>
                </p14:cNvPr>
                <p14:cNvContentPartPr/>
                <p14:nvPr/>
              </p14:nvContentPartPr>
              <p14:xfrm>
                <a:off x="7877686" y="4946843"/>
                <a:ext cx="30240" cy="20160"/>
              </p14:xfrm>
            </p:contentPart>
          </mc:Choice>
          <mc:Fallback xmlns="">
            <p:pic>
              <p:nvPicPr>
                <p:cNvPr id="514" name="Ink 513">
                  <a:extLst>
                    <a:ext uri="{FF2B5EF4-FFF2-40B4-BE49-F238E27FC236}">
                      <a16:creationId xmlns:a16="http://schemas.microsoft.com/office/drawing/2014/main" id="{E33E7EA6-0E0E-4A7E-999C-6CF829904C47}"/>
                    </a:ext>
                  </a:extLst>
                </p:cNvPr>
                <p:cNvPicPr/>
                <p:nvPr/>
              </p:nvPicPr>
              <p:blipFill>
                <a:blip r:embed="rId850"/>
                <a:stretch>
                  <a:fillRect/>
                </a:stretch>
              </p:blipFill>
              <p:spPr>
                <a:xfrm>
                  <a:off x="7860046" y="4928843"/>
                  <a:ext cx="65880" cy="55800"/>
                </a:xfrm>
                <a:prstGeom prst="rect">
                  <a:avLst/>
                </a:prstGeom>
              </p:spPr>
            </p:pic>
          </mc:Fallback>
        </mc:AlternateContent>
        <mc:AlternateContent xmlns:mc="http://schemas.openxmlformats.org/markup-compatibility/2006" xmlns:p14="http://schemas.microsoft.com/office/powerpoint/2010/main">
          <mc:Choice Requires="p14">
            <p:contentPart p14:bwMode="auto" r:id="rId851">
              <p14:nvContentPartPr>
                <p14:cNvPr id="515" name="Ink 514">
                  <a:extLst>
                    <a:ext uri="{FF2B5EF4-FFF2-40B4-BE49-F238E27FC236}">
                      <a16:creationId xmlns:a16="http://schemas.microsoft.com/office/drawing/2014/main" id="{893FF836-CC2F-4E6B-B078-4A7EB309F91D}"/>
                    </a:ext>
                  </a:extLst>
                </p14:cNvPr>
                <p14:cNvContentPartPr/>
                <p14:nvPr/>
              </p14:nvContentPartPr>
              <p14:xfrm>
                <a:off x="7952926" y="4880963"/>
                <a:ext cx="128520" cy="282960"/>
              </p14:xfrm>
            </p:contentPart>
          </mc:Choice>
          <mc:Fallback xmlns="">
            <p:pic>
              <p:nvPicPr>
                <p:cNvPr id="515" name="Ink 514">
                  <a:extLst>
                    <a:ext uri="{FF2B5EF4-FFF2-40B4-BE49-F238E27FC236}">
                      <a16:creationId xmlns:a16="http://schemas.microsoft.com/office/drawing/2014/main" id="{893FF836-CC2F-4E6B-B078-4A7EB309F91D}"/>
                    </a:ext>
                  </a:extLst>
                </p:cNvPr>
                <p:cNvPicPr/>
                <p:nvPr/>
              </p:nvPicPr>
              <p:blipFill>
                <a:blip r:embed="rId852"/>
                <a:stretch>
                  <a:fillRect/>
                </a:stretch>
              </p:blipFill>
              <p:spPr>
                <a:xfrm>
                  <a:off x="7934926" y="4863323"/>
                  <a:ext cx="164160" cy="318600"/>
                </a:xfrm>
                <a:prstGeom prst="rect">
                  <a:avLst/>
                </a:prstGeom>
              </p:spPr>
            </p:pic>
          </mc:Fallback>
        </mc:AlternateContent>
        <mc:AlternateContent xmlns:mc="http://schemas.openxmlformats.org/markup-compatibility/2006" xmlns:p14="http://schemas.microsoft.com/office/powerpoint/2010/main">
          <mc:Choice Requires="p14">
            <p:contentPart p14:bwMode="auto" r:id="rId853">
              <p14:nvContentPartPr>
                <p14:cNvPr id="517" name="Ink 516">
                  <a:extLst>
                    <a:ext uri="{FF2B5EF4-FFF2-40B4-BE49-F238E27FC236}">
                      <a16:creationId xmlns:a16="http://schemas.microsoft.com/office/drawing/2014/main" id="{5A989F37-7292-415D-BEF4-68CF8F4672DD}"/>
                    </a:ext>
                  </a:extLst>
                </p14:cNvPr>
                <p14:cNvContentPartPr/>
                <p14:nvPr/>
              </p14:nvContentPartPr>
              <p14:xfrm>
                <a:off x="6505366" y="5366603"/>
                <a:ext cx="136080" cy="240840"/>
              </p14:xfrm>
            </p:contentPart>
          </mc:Choice>
          <mc:Fallback xmlns="">
            <p:pic>
              <p:nvPicPr>
                <p:cNvPr id="517" name="Ink 516">
                  <a:extLst>
                    <a:ext uri="{FF2B5EF4-FFF2-40B4-BE49-F238E27FC236}">
                      <a16:creationId xmlns:a16="http://schemas.microsoft.com/office/drawing/2014/main" id="{5A989F37-7292-415D-BEF4-68CF8F4672DD}"/>
                    </a:ext>
                  </a:extLst>
                </p:cNvPr>
                <p:cNvPicPr/>
                <p:nvPr/>
              </p:nvPicPr>
              <p:blipFill>
                <a:blip r:embed="rId854"/>
                <a:stretch>
                  <a:fillRect/>
                </a:stretch>
              </p:blipFill>
              <p:spPr>
                <a:xfrm>
                  <a:off x="6487726" y="5348603"/>
                  <a:ext cx="171720" cy="276480"/>
                </a:xfrm>
                <a:prstGeom prst="rect">
                  <a:avLst/>
                </a:prstGeom>
              </p:spPr>
            </p:pic>
          </mc:Fallback>
        </mc:AlternateContent>
        <mc:AlternateContent xmlns:mc="http://schemas.openxmlformats.org/markup-compatibility/2006" xmlns:p14="http://schemas.microsoft.com/office/powerpoint/2010/main">
          <mc:Choice Requires="p14">
            <p:contentPart p14:bwMode="auto" r:id="rId855">
              <p14:nvContentPartPr>
                <p14:cNvPr id="518" name="Ink 517">
                  <a:extLst>
                    <a:ext uri="{FF2B5EF4-FFF2-40B4-BE49-F238E27FC236}">
                      <a16:creationId xmlns:a16="http://schemas.microsoft.com/office/drawing/2014/main" id="{8030A988-8BE7-47BF-8A27-A8156BDD2E65}"/>
                    </a:ext>
                  </a:extLst>
                </p14:cNvPr>
                <p14:cNvContentPartPr/>
                <p14:nvPr/>
              </p14:nvContentPartPr>
              <p14:xfrm>
                <a:off x="6721006" y="5346443"/>
                <a:ext cx="145080" cy="272160"/>
              </p14:xfrm>
            </p:contentPart>
          </mc:Choice>
          <mc:Fallback xmlns="">
            <p:pic>
              <p:nvPicPr>
                <p:cNvPr id="518" name="Ink 517">
                  <a:extLst>
                    <a:ext uri="{FF2B5EF4-FFF2-40B4-BE49-F238E27FC236}">
                      <a16:creationId xmlns:a16="http://schemas.microsoft.com/office/drawing/2014/main" id="{8030A988-8BE7-47BF-8A27-A8156BDD2E65}"/>
                    </a:ext>
                  </a:extLst>
                </p:cNvPr>
                <p:cNvPicPr/>
                <p:nvPr/>
              </p:nvPicPr>
              <p:blipFill>
                <a:blip r:embed="rId856"/>
                <a:stretch>
                  <a:fillRect/>
                </a:stretch>
              </p:blipFill>
              <p:spPr>
                <a:xfrm>
                  <a:off x="6703006" y="5328443"/>
                  <a:ext cx="180720" cy="307800"/>
                </a:xfrm>
                <a:prstGeom prst="rect">
                  <a:avLst/>
                </a:prstGeom>
              </p:spPr>
            </p:pic>
          </mc:Fallback>
        </mc:AlternateContent>
        <mc:AlternateContent xmlns:mc="http://schemas.openxmlformats.org/markup-compatibility/2006" xmlns:p14="http://schemas.microsoft.com/office/powerpoint/2010/main">
          <mc:Choice Requires="p14">
            <p:contentPart p14:bwMode="auto" r:id="rId857">
              <p14:nvContentPartPr>
                <p14:cNvPr id="519" name="Ink 518">
                  <a:extLst>
                    <a:ext uri="{FF2B5EF4-FFF2-40B4-BE49-F238E27FC236}">
                      <a16:creationId xmlns:a16="http://schemas.microsoft.com/office/drawing/2014/main" id="{5F7A86EE-443D-4580-8E6B-FE5F0445141F}"/>
                    </a:ext>
                  </a:extLst>
                </p14:cNvPr>
                <p14:cNvContentPartPr/>
                <p14:nvPr/>
              </p14:nvContentPartPr>
              <p14:xfrm>
                <a:off x="6906406" y="5336363"/>
                <a:ext cx="189720" cy="227520"/>
              </p14:xfrm>
            </p:contentPart>
          </mc:Choice>
          <mc:Fallback xmlns="">
            <p:pic>
              <p:nvPicPr>
                <p:cNvPr id="519" name="Ink 518">
                  <a:extLst>
                    <a:ext uri="{FF2B5EF4-FFF2-40B4-BE49-F238E27FC236}">
                      <a16:creationId xmlns:a16="http://schemas.microsoft.com/office/drawing/2014/main" id="{5F7A86EE-443D-4580-8E6B-FE5F0445141F}"/>
                    </a:ext>
                  </a:extLst>
                </p:cNvPr>
                <p:cNvPicPr/>
                <p:nvPr/>
              </p:nvPicPr>
              <p:blipFill>
                <a:blip r:embed="rId858"/>
                <a:stretch>
                  <a:fillRect/>
                </a:stretch>
              </p:blipFill>
              <p:spPr>
                <a:xfrm>
                  <a:off x="6888406" y="5318723"/>
                  <a:ext cx="225360" cy="263160"/>
                </a:xfrm>
                <a:prstGeom prst="rect">
                  <a:avLst/>
                </a:prstGeom>
              </p:spPr>
            </p:pic>
          </mc:Fallback>
        </mc:AlternateContent>
        <mc:AlternateContent xmlns:mc="http://schemas.openxmlformats.org/markup-compatibility/2006" xmlns:p14="http://schemas.microsoft.com/office/powerpoint/2010/main">
          <mc:Choice Requires="p14">
            <p:contentPart p14:bwMode="auto" r:id="rId859">
              <p14:nvContentPartPr>
                <p14:cNvPr id="521" name="Ink 520">
                  <a:extLst>
                    <a:ext uri="{FF2B5EF4-FFF2-40B4-BE49-F238E27FC236}">
                      <a16:creationId xmlns:a16="http://schemas.microsoft.com/office/drawing/2014/main" id="{9B7A7DC0-C074-43F1-8D37-0DA622C0EA7F}"/>
                    </a:ext>
                  </a:extLst>
                </p14:cNvPr>
                <p14:cNvContentPartPr/>
                <p14:nvPr/>
              </p14:nvContentPartPr>
              <p14:xfrm>
                <a:off x="7446766" y="5312603"/>
                <a:ext cx="115560" cy="221400"/>
              </p14:xfrm>
            </p:contentPart>
          </mc:Choice>
          <mc:Fallback xmlns="">
            <p:pic>
              <p:nvPicPr>
                <p:cNvPr id="521" name="Ink 520">
                  <a:extLst>
                    <a:ext uri="{FF2B5EF4-FFF2-40B4-BE49-F238E27FC236}">
                      <a16:creationId xmlns:a16="http://schemas.microsoft.com/office/drawing/2014/main" id="{9B7A7DC0-C074-43F1-8D37-0DA622C0EA7F}"/>
                    </a:ext>
                  </a:extLst>
                </p:cNvPr>
                <p:cNvPicPr/>
                <p:nvPr/>
              </p:nvPicPr>
              <p:blipFill>
                <a:blip r:embed="rId860"/>
                <a:stretch>
                  <a:fillRect/>
                </a:stretch>
              </p:blipFill>
              <p:spPr>
                <a:xfrm>
                  <a:off x="7428766" y="5294603"/>
                  <a:ext cx="151200" cy="257040"/>
                </a:xfrm>
                <a:prstGeom prst="rect">
                  <a:avLst/>
                </a:prstGeom>
              </p:spPr>
            </p:pic>
          </mc:Fallback>
        </mc:AlternateContent>
        <mc:AlternateContent xmlns:mc="http://schemas.openxmlformats.org/markup-compatibility/2006" xmlns:p14="http://schemas.microsoft.com/office/powerpoint/2010/main">
          <mc:Choice Requires="p14">
            <p:contentPart p14:bwMode="auto" r:id="rId861">
              <p14:nvContentPartPr>
                <p14:cNvPr id="522" name="Ink 521">
                  <a:extLst>
                    <a:ext uri="{FF2B5EF4-FFF2-40B4-BE49-F238E27FC236}">
                      <a16:creationId xmlns:a16="http://schemas.microsoft.com/office/drawing/2014/main" id="{F05186DC-782B-4A31-94A4-D784E0AE51F1}"/>
                    </a:ext>
                  </a:extLst>
                </p14:cNvPr>
                <p14:cNvContentPartPr/>
                <p14:nvPr/>
              </p14:nvContentPartPr>
              <p14:xfrm>
                <a:off x="7594006" y="5309003"/>
                <a:ext cx="126000" cy="254160"/>
              </p14:xfrm>
            </p:contentPart>
          </mc:Choice>
          <mc:Fallback xmlns="">
            <p:pic>
              <p:nvPicPr>
                <p:cNvPr id="522" name="Ink 521">
                  <a:extLst>
                    <a:ext uri="{FF2B5EF4-FFF2-40B4-BE49-F238E27FC236}">
                      <a16:creationId xmlns:a16="http://schemas.microsoft.com/office/drawing/2014/main" id="{F05186DC-782B-4A31-94A4-D784E0AE51F1}"/>
                    </a:ext>
                  </a:extLst>
                </p:cNvPr>
                <p:cNvPicPr/>
                <p:nvPr/>
              </p:nvPicPr>
              <p:blipFill>
                <a:blip r:embed="rId862"/>
                <a:stretch>
                  <a:fillRect/>
                </a:stretch>
              </p:blipFill>
              <p:spPr>
                <a:xfrm>
                  <a:off x="7576366" y="5291003"/>
                  <a:ext cx="161640" cy="289800"/>
                </a:xfrm>
                <a:prstGeom prst="rect">
                  <a:avLst/>
                </a:prstGeom>
              </p:spPr>
            </p:pic>
          </mc:Fallback>
        </mc:AlternateContent>
        <mc:AlternateContent xmlns:mc="http://schemas.openxmlformats.org/markup-compatibility/2006" xmlns:p14="http://schemas.microsoft.com/office/powerpoint/2010/main">
          <mc:Choice Requires="p14">
            <p:contentPart p14:bwMode="auto" r:id="rId863">
              <p14:nvContentPartPr>
                <p14:cNvPr id="523" name="Ink 522">
                  <a:extLst>
                    <a:ext uri="{FF2B5EF4-FFF2-40B4-BE49-F238E27FC236}">
                      <a16:creationId xmlns:a16="http://schemas.microsoft.com/office/drawing/2014/main" id="{9CE67969-3832-4DE5-A5F0-72197A5B88C1}"/>
                    </a:ext>
                  </a:extLst>
                </p14:cNvPr>
                <p14:cNvContentPartPr/>
                <p14:nvPr/>
              </p14:nvContentPartPr>
              <p14:xfrm>
                <a:off x="7782646" y="5306483"/>
                <a:ext cx="95400" cy="176040"/>
              </p14:xfrm>
            </p:contentPart>
          </mc:Choice>
          <mc:Fallback xmlns="">
            <p:pic>
              <p:nvPicPr>
                <p:cNvPr id="523" name="Ink 522">
                  <a:extLst>
                    <a:ext uri="{FF2B5EF4-FFF2-40B4-BE49-F238E27FC236}">
                      <a16:creationId xmlns:a16="http://schemas.microsoft.com/office/drawing/2014/main" id="{9CE67969-3832-4DE5-A5F0-72197A5B88C1}"/>
                    </a:ext>
                  </a:extLst>
                </p:cNvPr>
                <p:cNvPicPr/>
                <p:nvPr/>
              </p:nvPicPr>
              <p:blipFill>
                <a:blip r:embed="rId864"/>
                <a:stretch>
                  <a:fillRect/>
                </a:stretch>
              </p:blipFill>
              <p:spPr>
                <a:xfrm>
                  <a:off x="7764646" y="5288843"/>
                  <a:ext cx="131040" cy="211680"/>
                </a:xfrm>
                <a:prstGeom prst="rect">
                  <a:avLst/>
                </a:prstGeom>
              </p:spPr>
            </p:pic>
          </mc:Fallback>
        </mc:AlternateContent>
        <mc:AlternateContent xmlns:mc="http://schemas.openxmlformats.org/markup-compatibility/2006" xmlns:p14="http://schemas.microsoft.com/office/powerpoint/2010/main">
          <mc:Choice Requires="p14">
            <p:contentPart p14:bwMode="auto" r:id="rId865">
              <p14:nvContentPartPr>
                <p14:cNvPr id="524" name="Ink 523">
                  <a:extLst>
                    <a:ext uri="{FF2B5EF4-FFF2-40B4-BE49-F238E27FC236}">
                      <a16:creationId xmlns:a16="http://schemas.microsoft.com/office/drawing/2014/main" id="{C4FE0551-93D9-486C-839F-EEDE0E9219AE}"/>
                    </a:ext>
                  </a:extLst>
                </p14:cNvPr>
                <p14:cNvContentPartPr/>
                <p14:nvPr/>
              </p14:nvContentPartPr>
              <p14:xfrm>
                <a:off x="7924846" y="5347523"/>
                <a:ext cx="46080" cy="34560"/>
              </p14:xfrm>
            </p:contentPart>
          </mc:Choice>
          <mc:Fallback xmlns="">
            <p:pic>
              <p:nvPicPr>
                <p:cNvPr id="524" name="Ink 523">
                  <a:extLst>
                    <a:ext uri="{FF2B5EF4-FFF2-40B4-BE49-F238E27FC236}">
                      <a16:creationId xmlns:a16="http://schemas.microsoft.com/office/drawing/2014/main" id="{C4FE0551-93D9-486C-839F-EEDE0E9219AE}"/>
                    </a:ext>
                  </a:extLst>
                </p:cNvPr>
                <p:cNvPicPr/>
                <p:nvPr/>
              </p:nvPicPr>
              <p:blipFill>
                <a:blip r:embed="rId866"/>
                <a:stretch>
                  <a:fillRect/>
                </a:stretch>
              </p:blipFill>
              <p:spPr>
                <a:xfrm>
                  <a:off x="7906846" y="5329523"/>
                  <a:ext cx="81720" cy="70200"/>
                </a:xfrm>
                <a:prstGeom prst="rect">
                  <a:avLst/>
                </a:prstGeom>
              </p:spPr>
            </p:pic>
          </mc:Fallback>
        </mc:AlternateContent>
        <mc:AlternateContent xmlns:mc="http://schemas.openxmlformats.org/markup-compatibility/2006" xmlns:p14="http://schemas.microsoft.com/office/powerpoint/2010/main">
          <mc:Choice Requires="p14">
            <p:contentPart p14:bwMode="auto" r:id="rId867">
              <p14:nvContentPartPr>
                <p14:cNvPr id="525" name="Ink 524">
                  <a:extLst>
                    <a:ext uri="{FF2B5EF4-FFF2-40B4-BE49-F238E27FC236}">
                      <a16:creationId xmlns:a16="http://schemas.microsoft.com/office/drawing/2014/main" id="{3B82BAA8-05F8-427A-BC33-4CE18620AF9A}"/>
                    </a:ext>
                  </a:extLst>
                </p14:cNvPr>
                <p14:cNvContentPartPr/>
                <p14:nvPr/>
              </p14:nvContentPartPr>
              <p14:xfrm>
                <a:off x="8004406" y="5273003"/>
                <a:ext cx="97920" cy="304920"/>
              </p14:xfrm>
            </p:contentPart>
          </mc:Choice>
          <mc:Fallback xmlns="">
            <p:pic>
              <p:nvPicPr>
                <p:cNvPr id="525" name="Ink 524">
                  <a:extLst>
                    <a:ext uri="{FF2B5EF4-FFF2-40B4-BE49-F238E27FC236}">
                      <a16:creationId xmlns:a16="http://schemas.microsoft.com/office/drawing/2014/main" id="{3B82BAA8-05F8-427A-BC33-4CE18620AF9A}"/>
                    </a:ext>
                  </a:extLst>
                </p:cNvPr>
                <p:cNvPicPr/>
                <p:nvPr/>
              </p:nvPicPr>
              <p:blipFill>
                <a:blip r:embed="rId868"/>
                <a:stretch>
                  <a:fillRect/>
                </a:stretch>
              </p:blipFill>
              <p:spPr>
                <a:xfrm>
                  <a:off x="7986766" y="5255003"/>
                  <a:ext cx="133560" cy="340560"/>
                </a:xfrm>
                <a:prstGeom prst="rect">
                  <a:avLst/>
                </a:prstGeom>
              </p:spPr>
            </p:pic>
          </mc:Fallback>
        </mc:AlternateContent>
        <mc:AlternateContent xmlns:mc="http://schemas.openxmlformats.org/markup-compatibility/2006" xmlns:p14="http://schemas.microsoft.com/office/powerpoint/2010/main">
          <mc:Choice Requires="p14">
            <p:contentPart p14:bwMode="auto" r:id="rId869">
              <p14:nvContentPartPr>
                <p14:cNvPr id="527" name="Ink 526">
                  <a:extLst>
                    <a:ext uri="{FF2B5EF4-FFF2-40B4-BE49-F238E27FC236}">
                      <a16:creationId xmlns:a16="http://schemas.microsoft.com/office/drawing/2014/main" id="{40744753-49AC-4D4F-A68B-7FB5F6AD99E7}"/>
                    </a:ext>
                  </a:extLst>
                </p14:cNvPr>
                <p14:cNvContentPartPr/>
                <p14:nvPr/>
              </p14:nvContentPartPr>
              <p14:xfrm>
                <a:off x="6588886" y="5758643"/>
                <a:ext cx="137520" cy="270360"/>
              </p14:xfrm>
            </p:contentPart>
          </mc:Choice>
          <mc:Fallback xmlns="">
            <p:pic>
              <p:nvPicPr>
                <p:cNvPr id="527" name="Ink 526">
                  <a:extLst>
                    <a:ext uri="{FF2B5EF4-FFF2-40B4-BE49-F238E27FC236}">
                      <a16:creationId xmlns:a16="http://schemas.microsoft.com/office/drawing/2014/main" id="{40744753-49AC-4D4F-A68B-7FB5F6AD99E7}"/>
                    </a:ext>
                  </a:extLst>
                </p:cNvPr>
                <p:cNvPicPr/>
                <p:nvPr/>
              </p:nvPicPr>
              <p:blipFill>
                <a:blip r:embed="rId870"/>
                <a:stretch>
                  <a:fillRect/>
                </a:stretch>
              </p:blipFill>
              <p:spPr>
                <a:xfrm>
                  <a:off x="6570886" y="5740643"/>
                  <a:ext cx="173160" cy="306000"/>
                </a:xfrm>
                <a:prstGeom prst="rect">
                  <a:avLst/>
                </a:prstGeom>
              </p:spPr>
            </p:pic>
          </mc:Fallback>
        </mc:AlternateContent>
        <mc:AlternateContent xmlns:mc="http://schemas.openxmlformats.org/markup-compatibility/2006" xmlns:p14="http://schemas.microsoft.com/office/powerpoint/2010/main">
          <mc:Choice Requires="p14">
            <p:contentPart p14:bwMode="auto" r:id="rId871">
              <p14:nvContentPartPr>
                <p14:cNvPr id="528" name="Ink 527">
                  <a:extLst>
                    <a:ext uri="{FF2B5EF4-FFF2-40B4-BE49-F238E27FC236}">
                      <a16:creationId xmlns:a16="http://schemas.microsoft.com/office/drawing/2014/main" id="{EDC731C5-BB5D-47FE-894C-6084E91AD389}"/>
                    </a:ext>
                  </a:extLst>
                </p14:cNvPr>
                <p14:cNvContentPartPr/>
                <p14:nvPr/>
              </p14:nvContentPartPr>
              <p14:xfrm>
                <a:off x="6785806" y="5768723"/>
                <a:ext cx="78840" cy="196200"/>
              </p14:xfrm>
            </p:contentPart>
          </mc:Choice>
          <mc:Fallback xmlns="">
            <p:pic>
              <p:nvPicPr>
                <p:cNvPr id="528" name="Ink 527">
                  <a:extLst>
                    <a:ext uri="{FF2B5EF4-FFF2-40B4-BE49-F238E27FC236}">
                      <a16:creationId xmlns:a16="http://schemas.microsoft.com/office/drawing/2014/main" id="{EDC731C5-BB5D-47FE-894C-6084E91AD389}"/>
                    </a:ext>
                  </a:extLst>
                </p:cNvPr>
                <p:cNvPicPr/>
                <p:nvPr/>
              </p:nvPicPr>
              <p:blipFill>
                <a:blip r:embed="rId872"/>
                <a:stretch>
                  <a:fillRect/>
                </a:stretch>
              </p:blipFill>
              <p:spPr>
                <a:xfrm>
                  <a:off x="6767806" y="5751083"/>
                  <a:ext cx="114480" cy="231840"/>
                </a:xfrm>
                <a:prstGeom prst="rect">
                  <a:avLst/>
                </a:prstGeom>
              </p:spPr>
            </p:pic>
          </mc:Fallback>
        </mc:AlternateContent>
        <mc:AlternateContent xmlns:mc="http://schemas.openxmlformats.org/markup-compatibility/2006" xmlns:p14="http://schemas.microsoft.com/office/powerpoint/2010/main">
          <mc:Choice Requires="p14">
            <p:contentPart p14:bwMode="auto" r:id="rId873">
              <p14:nvContentPartPr>
                <p14:cNvPr id="529" name="Ink 528">
                  <a:extLst>
                    <a:ext uri="{FF2B5EF4-FFF2-40B4-BE49-F238E27FC236}">
                      <a16:creationId xmlns:a16="http://schemas.microsoft.com/office/drawing/2014/main" id="{98F44E3E-F01A-4397-85EA-06003DDC65D6}"/>
                    </a:ext>
                  </a:extLst>
                </p14:cNvPr>
                <p14:cNvContentPartPr/>
                <p14:nvPr/>
              </p14:nvContentPartPr>
              <p14:xfrm>
                <a:off x="6797326" y="5760443"/>
                <a:ext cx="133560" cy="29160"/>
              </p14:xfrm>
            </p:contentPart>
          </mc:Choice>
          <mc:Fallback xmlns="">
            <p:pic>
              <p:nvPicPr>
                <p:cNvPr id="529" name="Ink 528">
                  <a:extLst>
                    <a:ext uri="{FF2B5EF4-FFF2-40B4-BE49-F238E27FC236}">
                      <a16:creationId xmlns:a16="http://schemas.microsoft.com/office/drawing/2014/main" id="{98F44E3E-F01A-4397-85EA-06003DDC65D6}"/>
                    </a:ext>
                  </a:extLst>
                </p:cNvPr>
                <p:cNvPicPr/>
                <p:nvPr/>
              </p:nvPicPr>
              <p:blipFill>
                <a:blip r:embed="rId874"/>
                <a:stretch>
                  <a:fillRect/>
                </a:stretch>
              </p:blipFill>
              <p:spPr>
                <a:xfrm>
                  <a:off x="6779686" y="5742803"/>
                  <a:ext cx="169200" cy="64800"/>
                </a:xfrm>
                <a:prstGeom prst="rect">
                  <a:avLst/>
                </a:prstGeom>
              </p:spPr>
            </p:pic>
          </mc:Fallback>
        </mc:AlternateContent>
        <mc:AlternateContent xmlns:mc="http://schemas.openxmlformats.org/markup-compatibility/2006" xmlns:p14="http://schemas.microsoft.com/office/powerpoint/2010/main">
          <mc:Choice Requires="p14">
            <p:contentPart p14:bwMode="auto" r:id="rId875">
              <p14:nvContentPartPr>
                <p14:cNvPr id="530" name="Ink 529">
                  <a:extLst>
                    <a:ext uri="{FF2B5EF4-FFF2-40B4-BE49-F238E27FC236}">
                      <a16:creationId xmlns:a16="http://schemas.microsoft.com/office/drawing/2014/main" id="{F8ECB151-5E04-46E6-B837-7013BE98D004}"/>
                    </a:ext>
                  </a:extLst>
                </p14:cNvPr>
                <p14:cNvContentPartPr/>
                <p14:nvPr/>
              </p14:nvContentPartPr>
              <p14:xfrm>
                <a:off x="6898486" y="5760083"/>
                <a:ext cx="170280" cy="167400"/>
              </p14:xfrm>
            </p:contentPart>
          </mc:Choice>
          <mc:Fallback xmlns="">
            <p:pic>
              <p:nvPicPr>
                <p:cNvPr id="530" name="Ink 529">
                  <a:extLst>
                    <a:ext uri="{FF2B5EF4-FFF2-40B4-BE49-F238E27FC236}">
                      <a16:creationId xmlns:a16="http://schemas.microsoft.com/office/drawing/2014/main" id="{F8ECB151-5E04-46E6-B837-7013BE98D004}"/>
                    </a:ext>
                  </a:extLst>
                </p:cNvPr>
                <p:cNvPicPr/>
                <p:nvPr/>
              </p:nvPicPr>
              <p:blipFill>
                <a:blip r:embed="rId876"/>
                <a:stretch>
                  <a:fillRect/>
                </a:stretch>
              </p:blipFill>
              <p:spPr>
                <a:xfrm>
                  <a:off x="6880486" y="5742443"/>
                  <a:ext cx="205920" cy="203040"/>
                </a:xfrm>
                <a:prstGeom prst="rect">
                  <a:avLst/>
                </a:prstGeom>
              </p:spPr>
            </p:pic>
          </mc:Fallback>
        </mc:AlternateContent>
        <mc:AlternateContent xmlns:mc="http://schemas.openxmlformats.org/markup-compatibility/2006" xmlns:p14="http://schemas.microsoft.com/office/powerpoint/2010/main">
          <mc:Choice Requires="p14">
            <p:contentPart p14:bwMode="auto" r:id="rId877">
              <p14:nvContentPartPr>
                <p14:cNvPr id="532" name="Ink 531">
                  <a:extLst>
                    <a:ext uri="{FF2B5EF4-FFF2-40B4-BE49-F238E27FC236}">
                      <a16:creationId xmlns:a16="http://schemas.microsoft.com/office/drawing/2014/main" id="{1B3C37AA-1C2B-4837-A5AF-0FB24031459D}"/>
                    </a:ext>
                  </a:extLst>
                </p14:cNvPr>
                <p14:cNvContentPartPr/>
                <p14:nvPr/>
              </p14:nvContentPartPr>
              <p14:xfrm>
                <a:off x="7539646" y="5737403"/>
                <a:ext cx="111960" cy="209880"/>
              </p14:xfrm>
            </p:contentPart>
          </mc:Choice>
          <mc:Fallback xmlns="">
            <p:pic>
              <p:nvPicPr>
                <p:cNvPr id="532" name="Ink 531">
                  <a:extLst>
                    <a:ext uri="{FF2B5EF4-FFF2-40B4-BE49-F238E27FC236}">
                      <a16:creationId xmlns:a16="http://schemas.microsoft.com/office/drawing/2014/main" id="{1B3C37AA-1C2B-4837-A5AF-0FB24031459D}"/>
                    </a:ext>
                  </a:extLst>
                </p:cNvPr>
                <p:cNvPicPr/>
                <p:nvPr/>
              </p:nvPicPr>
              <p:blipFill>
                <a:blip r:embed="rId878"/>
                <a:stretch>
                  <a:fillRect/>
                </a:stretch>
              </p:blipFill>
              <p:spPr>
                <a:xfrm>
                  <a:off x="7522006" y="5719763"/>
                  <a:ext cx="147600" cy="245520"/>
                </a:xfrm>
                <a:prstGeom prst="rect">
                  <a:avLst/>
                </a:prstGeom>
              </p:spPr>
            </p:pic>
          </mc:Fallback>
        </mc:AlternateContent>
        <mc:AlternateContent xmlns:mc="http://schemas.openxmlformats.org/markup-compatibility/2006" xmlns:p14="http://schemas.microsoft.com/office/powerpoint/2010/main">
          <mc:Choice Requires="p14">
            <p:contentPart p14:bwMode="auto" r:id="rId879">
              <p14:nvContentPartPr>
                <p14:cNvPr id="533" name="Ink 532">
                  <a:extLst>
                    <a:ext uri="{FF2B5EF4-FFF2-40B4-BE49-F238E27FC236}">
                      <a16:creationId xmlns:a16="http://schemas.microsoft.com/office/drawing/2014/main" id="{E34B6B7D-E9DC-4628-88BC-B1011A4A8DE3}"/>
                    </a:ext>
                  </a:extLst>
                </p14:cNvPr>
                <p14:cNvContentPartPr/>
                <p14:nvPr/>
              </p14:nvContentPartPr>
              <p14:xfrm>
                <a:off x="7689046" y="5699243"/>
                <a:ext cx="90720" cy="211320"/>
              </p14:xfrm>
            </p:contentPart>
          </mc:Choice>
          <mc:Fallback xmlns="">
            <p:pic>
              <p:nvPicPr>
                <p:cNvPr id="533" name="Ink 532">
                  <a:extLst>
                    <a:ext uri="{FF2B5EF4-FFF2-40B4-BE49-F238E27FC236}">
                      <a16:creationId xmlns:a16="http://schemas.microsoft.com/office/drawing/2014/main" id="{E34B6B7D-E9DC-4628-88BC-B1011A4A8DE3}"/>
                    </a:ext>
                  </a:extLst>
                </p:cNvPr>
                <p:cNvPicPr/>
                <p:nvPr/>
              </p:nvPicPr>
              <p:blipFill>
                <a:blip r:embed="rId880"/>
                <a:stretch>
                  <a:fillRect/>
                </a:stretch>
              </p:blipFill>
              <p:spPr>
                <a:xfrm>
                  <a:off x="7671046" y="5681243"/>
                  <a:ext cx="126360" cy="246960"/>
                </a:xfrm>
                <a:prstGeom prst="rect">
                  <a:avLst/>
                </a:prstGeom>
              </p:spPr>
            </p:pic>
          </mc:Fallback>
        </mc:AlternateContent>
        <mc:AlternateContent xmlns:mc="http://schemas.openxmlformats.org/markup-compatibility/2006" xmlns:p14="http://schemas.microsoft.com/office/powerpoint/2010/main">
          <mc:Choice Requires="p14">
            <p:contentPart p14:bwMode="auto" r:id="rId881">
              <p14:nvContentPartPr>
                <p14:cNvPr id="534" name="Ink 533">
                  <a:extLst>
                    <a:ext uri="{FF2B5EF4-FFF2-40B4-BE49-F238E27FC236}">
                      <a16:creationId xmlns:a16="http://schemas.microsoft.com/office/drawing/2014/main" id="{640FBCD8-95CF-41BA-A385-E2C5FFDA469B}"/>
                    </a:ext>
                  </a:extLst>
                </p14:cNvPr>
                <p14:cNvContentPartPr/>
                <p14:nvPr/>
              </p14:nvContentPartPr>
              <p14:xfrm>
                <a:off x="7679326" y="5701043"/>
                <a:ext cx="137520" cy="38160"/>
              </p14:xfrm>
            </p:contentPart>
          </mc:Choice>
          <mc:Fallback xmlns="">
            <p:pic>
              <p:nvPicPr>
                <p:cNvPr id="534" name="Ink 533">
                  <a:extLst>
                    <a:ext uri="{FF2B5EF4-FFF2-40B4-BE49-F238E27FC236}">
                      <a16:creationId xmlns:a16="http://schemas.microsoft.com/office/drawing/2014/main" id="{640FBCD8-95CF-41BA-A385-E2C5FFDA469B}"/>
                    </a:ext>
                  </a:extLst>
                </p:cNvPr>
                <p:cNvPicPr/>
                <p:nvPr/>
              </p:nvPicPr>
              <p:blipFill>
                <a:blip r:embed="rId882"/>
                <a:stretch>
                  <a:fillRect/>
                </a:stretch>
              </p:blipFill>
              <p:spPr>
                <a:xfrm>
                  <a:off x="7661686" y="5683043"/>
                  <a:ext cx="173160" cy="73800"/>
                </a:xfrm>
                <a:prstGeom prst="rect">
                  <a:avLst/>
                </a:prstGeom>
              </p:spPr>
            </p:pic>
          </mc:Fallback>
        </mc:AlternateContent>
        <mc:AlternateContent xmlns:mc="http://schemas.openxmlformats.org/markup-compatibility/2006" xmlns:p14="http://schemas.microsoft.com/office/powerpoint/2010/main">
          <mc:Choice Requires="p14">
            <p:contentPart p14:bwMode="auto" r:id="rId883">
              <p14:nvContentPartPr>
                <p14:cNvPr id="535" name="Ink 534">
                  <a:extLst>
                    <a:ext uri="{FF2B5EF4-FFF2-40B4-BE49-F238E27FC236}">
                      <a16:creationId xmlns:a16="http://schemas.microsoft.com/office/drawing/2014/main" id="{B11AA639-56A8-4A5E-AE4A-776913664D0C}"/>
                    </a:ext>
                  </a:extLst>
                </p14:cNvPr>
                <p14:cNvContentPartPr/>
                <p14:nvPr/>
              </p14:nvContentPartPr>
              <p14:xfrm>
                <a:off x="7796686" y="5703563"/>
                <a:ext cx="100080" cy="207360"/>
              </p14:xfrm>
            </p:contentPart>
          </mc:Choice>
          <mc:Fallback xmlns="">
            <p:pic>
              <p:nvPicPr>
                <p:cNvPr id="535" name="Ink 534">
                  <a:extLst>
                    <a:ext uri="{FF2B5EF4-FFF2-40B4-BE49-F238E27FC236}">
                      <a16:creationId xmlns:a16="http://schemas.microsoft.com/office/drawing/2014/main" id="{B11AA639-56A8-4A5E-AE4A-776913664D0C}"/>
                    </a:ext>
                  </a:extLst>
                </p:cNvPr>
                <p:cNvPicPr/>
                <p:nvPr/>
              </p:nvPicPr>
              <p:blipFill>
                <a:blip r:embed="rId884"/>
                <a:stretch>
                  <a:fillRect/>
                </a:stretch>
              </p:blipFill>
              <p:spPr>
                <a:xfrm>
                  <a:off x="7779046" y="5685563"/>
                  <a:ext cx="135720" cy="243000"/>
                </a:xfrm>
                <a:prstGeom prst="rect">
                  <a:avLst/>
                </a:prstGeom>
              </p:spPr>
            </p:pic>
          </mc:Fallback>
        </mc:AlternateContent>
        <mc:AlternateContent xmlns:mc="http://schemas.openxmlformats.org/markup-compatibility/2006" xmlns:p14="http://schemas.microsoft.com/office/powerpoint/2010/main">
          <mc:Choice Requires="p14">
            <p:contentPart p14:bwMode="auto" r:id="rId885">
              <p14:nvContentPartPr>
                <p14:cNvPr id="536" name="Ink 535">
                  <a:extLst>
                    <a:ext uri="{FF2B5EF4-FFF2-40B4-BE49-F238E27FC236}">
                      <a16:creationId xmlns:a16="http://schemas.microsoft.com/office/drawing/2014/main" id="{6DC6F424-B0F7-4543-A133-05E51B44A64B}"/>
                    </a:ext>
                  </a:extLst>
                </p14:cNvPr>
                <p14:cNvContentPartPr/>
                <p14:nvPr/>
              </p14:nvContentPartPr>
              <p14:xfrm>
                <a:off x="7838446" y="5681243"/>
                <a:ext cx="98280" cy="16200"/>
              </p14:xfrm>
            </p:contentPart>
          </mc:Choice>
          <mc:Fallback xmlns="">
            <p:pic>
              <p:nvPicPr>
                <p:cNvPr id="536" name="Ink 535">
                  <a:extLst>
                    <a:ext uri="{FF2B5EF4-FFF2-40B4-BE49-F238E27FC236}">
                      <a16:creationId xmlns:a16="http://schemas.microsoft.com/office/drawing/2014/main" id="{6DC6F424-B0F7-4543-A133-05E51B44A64B}"/>
                    </a:ext>
                  </a:extLst>
                </p:cNvPr>
                <p:cNvPicPr/>
                <p:nvPr/>
              </p:nvPicPr>
              <p:blipFill>
                <a:blip r:embed="rId886"/>
                <a:stretch>
                  <a:fillRect/>
                </a:stretch>
              </p:blipFill>
              <p:spPr>
                <a:xfrm>
                  <a:off x="7820446" y="5663603"/>
                  <a:ext cx="133920" cy="51840"/>
                </a:xfrm>
                <a:prstGeom prst="rect">
                  <a:avLst/>
                </a:prstGeom>
              </p:spPr>
            </p:pic>
          </mc:Fallback>
        </mc:AlternateContent>
        <mc:AlternateContent xmlns:mc="http://schemas.openxmlformats.org/markup-compatibility/2006" xmlns:p14="http://schemas.microsoft.com/office/powerpoint/2010/main">
          <mc:Choice Requires="p14">
            <p:contentPart p14:bwMode="auto" r:id="rId887">
              <p14:nvContentPartPr>
                <p14:cNvPr id="537" name="Ink 536">
                  <a:extLst>
                    <a:ext uri="{FF2B5EF4-FFF2-40B4-BE49-F238E27FC236}">
                      <a16:creationId xmlns:a16="http://schemas.microsoft.com/office/drawing/2014/main" id="{CF23DBDD-1CAD-4540-A20A-B47A00592AA0}"/>
                    </a:ext>
                  </a:extLst>
                </p14:cNvPr>
                <p14:cNvContentPartPr/>
                <p14:nvPr/>
              </p14:nvContentPartPr>
              <p14:xfrm>
                <a:off x="7930966" y="5748203"/>
                <a:ext cx="11520" cy="10080"/>
              </p14:xfrm>
            </p:contentPart>
          </mc:Choice>
          <mc:Fallback xmlns="">
            <p:pic>
              <p:nvPicPr>
                <p:cNvPr id="537" name="Ink 536">
                  <a:extLst>
                    <a:ext uri="{FF2B5EF4-FFF2-40B4-BE49-F238E27FC236}">
                      <a16:creationId xmlns:a16="http://schemas.microsoft.com/office/drawing/2014/main" id="{CF23DBDD-1CAD-4540-A20A-B47A00592AA0}"/>
                    </a:ext>
                  </a:extLst>
                </p:cNvPr>
                <p:cNvPicPr/>
                <p:nvPr/>
              </p:nvPicPr>
              <p:blipFill>
                <a:blip r:embed="rId888"/>
                <a:stretch>
                  <a:fillRect/>
                </a:stretch>
              </p:blipFill>
              <p:spPr>
                <a:xfrm>
                  <a:off x="7913326" y="5730563"/>
                  <a:ext cx="47160" cy="45720"/>
                </a:xfrm>
                <a:prstGeom prst="rect">
                  <a:avLst/>
                </a:prstGeom>
              </p:spPr>
            </p:pic>
          </mc:Fallback>
        </mc:AlternateContent>
        <mc:AlternateContent xmlns:mc="http://schemas.openxmlformats.org/markup-compatibility/2006" xmlns:p14="http://schemas.microsoft.com/office/powerpoint/2010/main">
          <mc:Choice Requires="p14">
            <p:contentPart p14:bwMode="auto" r:id="rId889">
              <p14:nvContentPartPr>
                <p14:cNvPr id="539" name="Ink 538">
                  <a:extLst>
                    <a:ext uri="{FF2B5EF4-FFF2-40B4-BE49-F238E27FC236}">
                      <a16:creationId xmlns:a16="http://schemas.microsoft.com/office/drawing/2014/main" id="{659DD5C1-08CB-4076-8172-69A9BED397B7}"/>
                    </a:ext>
                  </a:extLst>
                </p14:cNvPr>
                <p14:cNvContentPartPr/>
                <p14:nvPr/>
              </p14:nvContentPartPr>
              <p14:xfrm>
                <a:off x="7992886" y="5649923"/>
                <a:ext cx="100800" cy="300240"/>
              </p14:xfrm>
            </p:contentPart>
          </mc:Choice>
          <mc:Fallback xmlns="">
            <p:pic>
              <p:nvPicPr>
                <p:cNvPr id="539" name="Ink 538">
                  <a:extLst>
                    <a:ext uri="{FF2B5EF4-FFF2-40B4-BE49-F238E27FC236}">
                      <a16:creationId xmlns:a16="http://schemas.microsoft.com/office/drawing/2014/main" id="{659DD5C1-08CB-4076-8172-69A9BED397B7}"/>
                    </a:ext>
                  </a:extLst>
                </p:cNvPr>
                <p:cNvPicPr/>
                <p:nvPr/>
              </p:nvPicPr>
              <p:blipFill>
                <a:blip r:embed="rId890"/>
                <a:stretch>
                  <a:fillRect/>
                </a:stretch>
              </p:blipFill>
              <p:spPr>
                <a:xfrm>
                  <a:off x="7974886" y="5631923"/>
                  <a:ext cx="136440" cy="335880"/>
                </a:xfrm>
                <a:prstGeom prst="rect">
                  <a:avLst/>
                </a:prstGeom>
              </p:spPr>
            </p:pic>
          </mc:Fallback>
        </mc:AlternateContent>
      </p:grpSp>
      <p:grpSp>
        <p:nvGrpSpPr>
          <p:cNvPr id="544" name="Group 543">
            <a:extLst>
              <a:ext uri="{FF2B5EF4-FFF2-40B4-BE49-F238E27FC236}">
                <a16:creationId xmlns:a16="http://schemas.microsoft.com/office/drawing/2014/main" id="{2C41071A-8AA8-4274-8080-0D77A65F43AA}"/>
              </a:ext>
            </a:extLst>
          </p:cNvPr>
          <p:cNvGrpSpPr/>
          <p:nvPr/>
        </p:nvGrpSpPr>
        <p:grpSpPr>
          <a:xfrm>
            <a:off x="8127286" y="6132683"/>
            <a:ext cx="408600" cy="273960"/>
            <a:chOff x="6603286" y="6132683"/>
            <a:chExt cx="408600" cy="273960"/>
          </a:xfrm>
        </p:grpSpPr>
        <mc:AlternateContent xmlns:mc="http://schemas.openxmlformats.org/markup-compatibility/2006" xmlns:p14="http://schemas.microsoft.com/office/powerpoint/2010/main">
          <mc:Choice Requires="p14">
            <p:contentPart p14:bwMode="auto" r:id="rId891">
              <p14:nvContentPartPr>
                <p14:cNvPr id="541" name="Ink 540">
                  <a:extLst>
                    <a:ext uri="{FF2B5EF4-FFF2-40B4-BE49-F238E27FC236}">
                      <a16:creationId xmlns:a16="http://schemas.microsoft.com/office/drawing/2014/main" id="{35F3EFC5-89FF-472E-B5D8-EC97E297C5A7}"/>
                    </a:ext>
                  </a:extLst>
                </p14:cNvPr>
                <p14:cNvContentPartPr/>
                <p14:nvPr/>
              </p14:nvContentPartPr>
              <p14:xfrm>
                <a:off x="6603286" y="6144203"/>
                <a:ext cx="114840" cy="262440"/>
              </p14:xfrm>
            </p:contentPart>
          </mc:Choice>
          <mc:Fallback xmlns="">
            <p:pic>
              <p:nvPicPr>
                <p:cNvPr id="541" name="Ink 540">
                  <a:extLst>
                    <a:ext uri="{FF2B5EF4-FFF2-40B4-BE49-F238E27FC236}">
                      <a16:creationId xmlns:a16="http://schemas.microsoft.com/office/drawing/2014/main" id="{35F3EFC5-89FF-472E-B5D8-EC97E297C5A7}"/>
                    </a:ext>
                  </a:extLst>
                </p:cNvPr>
                <p:cNvPicPr/>
                <p:nvPr/>
              </p:nvPicPr>
              <p:blipFill>
                <a:blip r:embed="rId892"/>
                <a:stretch>
                  <a:fillRect/>
                </a:stretch>
              </p:blipFill>
              <p:spPr>
                <a:xfrm>
                  <a:off x="6585286" y="6126563"/>
                  <a:ext cx="150480" cy="298080"/>
                </a:xfrm>
                <a:prstGeom prst="rect">
                  <a:avLst/>
                </a:prstGeom>
              </p:spPr>
            </p:pic>
          </mc:Fallback>
        </mc:AlternateContent>
        <mc:AlternateContent xmlns:mc="http://schemas.openxmlformats.org/markup-compatibility/2006" xmlns:p14="http://schemas.microsoft.com/office/powerpoint/2010/main">
          <mc:Choice Requires="p14">
            <p:contentPart p14:bwMode="auto" r:id="rId893">
              <p14:nvContentPartPr>
                <p14:cNvPr id="542" name="Ink 541">
                  <a:extLst>
                    <a:ext uri="{FF2B5EF4-FFF2-40B4-BE49-F238E27FC236}">
                      <a16:creationId xmlns:a16="http://schemas.microsoft.com/office/drawing/2014/main" id="{2FCA89D4-C266-4E8A-982B-0C92688B61DE}"/>
                    </a:ext>
                  </a:extLst>
                </p14:cNvPr>
                <p14:cNvContentPartPr/>
                <p14:nvPr/>
              </p14:nvContentPartPr>
              <p14:xfrm>
                <a:off x="6771406" y="6132683"/>
                <a:ext cx="103320" cy="245520"/>
              </p14:xfrm>
            </p:contentPart>
          </mc:Choice>
          <mc:Fallback xmlns="">
            <p:pic>
              <p:nvPicPr>
                <p:cNvPr id="542" name="Ink 541">
                  <a:extLst>
                    <a:ext uri="{FF2B5EF4-FFF2-40B4-BE49-F238E27FC236}">
                      <a16:creationId xmlns:a16="http://schemas.microsoft.com/office/drawing/2014/main" id="{2FCA89D4-C266-4E8A-982B-0C92688B61DE}"/>
                    </a:ext>
                  </a:extLst>
                </p:cNvPr>
                <p:cNvPicPr/>
                <p:nvPr/>
              </p:nvPicPr>
              <p:blipFill>
                <a:blip r:embed="rId894"/>
                <a:stretch>
                  <a:fillRect/>
                </a:stretch>
              </p:blipFill>
              <p:spPr>
                <a:xfrm>
                  <a:off x="6753766" y="6115043"/>
                  <a:ext cx="138960" cy="281160"/>
                </a:xfrm>
                <a:prstGeom prst="rect">
                  <a:avLst/>
                </a:prstGeom>
              </p:spPr>
            </p:pic>
          </mc:Fallback>
        </mc:AlternateContent>
        <mc:AlternateContent xmlns:mc="http://schemas.openxmlformats.org/markup-compatibility/2006" xmlns:p14="http://schemas.microsoft.com/office/powerpoint/2010/main">
          <mc:Choice Requires="p14">
            <p:contentPart p14:bwMode="auto" r:id="rId895">
              <p14:nvContentPartPr>
                <p14:cNvPr id="543" name="Ink 542">
                  <a:extLst>
                    <a:ext uri="{FF2B5EF4-FFF2-40B4-BE49-F238E27FC236}">
                      <a16:creationId xmlns:a16="http://schemas.microsoft.com/office/drawing/2014/main" id="{714A5D8A-4BBC-4CB8-AB05-583B614857B1}"/>
                    </a:ext>
                  </a:extLst>
                </p14:cNvPr>
                <p14:cNvContentPartPr/>
                <p14:nvPr/>
              </p14:nvContentPartPr>
              <p14:xfrm>
                <a:off x="6888406" y="6135923"/>
                <a:ext cx="123480" cy="154440"/>
              </p14:xfrm>
            </p:contentPart>
          </mc:Choice>
          <mc:Fallback xmlns="">
            <p:pic>
              <p:nvPicPr>
                <p:cNvPr id="543" name="Ink 542">
                  <a:extLst>
                    <a:ext uri="{FF2B5EF4-FFF2-40B4-BE49-F238E27FC236}">
                      <a16:creationId xmlns:a16="http://schemas.microsoft.com/office/drawing/2014/main" id="{714A5D8A-4BBC-4CB8-AB05-583B614857B1}"/>
                    </a:ext>
                  </a:extLst>
                </p:cNvPr>
                <p:cNvPicPr/>
                <p:nvPr/>
              </p:nvPicPr>
              <p:blipFill>
                <a:blip r:embed="rId896"/>
                <a:stretch>
                  <a:fillRect/>
                </a:stretch>
              </p:blipFill>
              <p:spPr>
                <a:xfrm>
                  <a:off x="6870766" y="6117923"/>
                  <a:ext cx="159120" cy="1900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897">
            <p14:nvContentPartPr>
              <p14:cNvPr id="545" name="Ink 544">
                <a:extLst>
                  <a:ext uri="{FF2B5EF4-FFF2-40B4-BE49-F238E27FC236}">
                    <a16:creationId xmlns:a16="http://schemas.microsoft.com/office/drawing/2014/main" id="{FC5DBFF8-33CE-466E-8EF1-3E31E5F81B67}"/>
                  </a:ext>
                </a:extLst>
              </p14:cNvPr>
              <p14:cNvContentPartPr/>
              <p14:nvPr/>
            </p14:nvContentPartPr>
            <p14:xfrm>
              <a:off x="9204766" y="6197483"/>
              <a:ext cx="142200" cy="18720"/>
            </p14:xfrm>
          </p:contentPart>
        </mc:Choice>
        <mc:Fallback>
          <p:pic>
            <p:nvPicPr>
              <p:cNvPr id="545" name="Ink 544">
                <a:extLst>
                  <a:ext uri="{FF2B5EF4-FFF2-40B4-BE49-F238E27FC236}">
                    <a16:creationId xmlns:a16="http://schemas.microsoft.com/office/drawing/2014/main" id="{FC5DBFF8-33CE-466E-8EF1-3E31E5F81B67}"/>
                  </a:ext>
                </a:extLst>
              </p:cNvPr>
              <p:cNvPicPr/>
              <p:nvPr/>
            </p:nvPicPr>
            <p:blipFill>
              <a:blip r:embed="rId898"/>
              <a:stretch>
                <a:fillRect/>
              </a:stretch>
            </p:blipFill>
            <p:spPr>
              <a:xfrm>
                <a:off x="9186811" y="6179823"/>
                <a:ext cx="177750" cy="53688"/>
              </a:xfrm>
              <a:prstGeom prst="rect">
                <a:avLst/>
              </a:prstGeom>
            </p:spPr>
          </p:pic>
        </mc:Fallback>
      </mc:AlternateContent>
      <mc:AlternateContent xmlns:mc="http://schemas.openxmlformats.org/markup-compatibility/2006">
        <mc:Choice xmlns:p14="http://schemas.microsoft.com/office/powerpoint/2010/main" Requires="p14">
          <p:contentPart p14:bwMode="auto" r:id="rId899">
            <p14:nvContentPartPr>
              <p14:cNvPr id="546" name="Ink 545">
                <a:extLst>
                  <a:ext uri="{FF2B5EF4-FFF2-40B4-BE49-F238E27FC236}">
                    <a16:creationId xmlns:a16="http://schemas.microsoft.com/office/drawing/2014/main" id="{C01603E7-3ABE-4218-946A-2B1D086D976B}"/>
                  </a:ext>
                </a:extLst>
              </p14:cNvPr>
              <p14:cNvContentPartPr/>
              <p14:nvPr/>
            </p14:nvContentPartPr>
            <p14:xfrm>
              <a:off x="3000526" y="6129803"/>
              <a:ext cx="360" cy="360"/>
            </p14:xfrm>
          </p:contentPart>
        </mc:Choice>
        <mc:Fallback>
          <p:pic>
            <p:nvPicPr>
              <p:cNvPr id="546" name="Ink 545">
                <a:extLst>
                  <a:ext uri="{FF2B5EF4-FFF2-40B4-BE49-F238E27FC236}">
                    <a16:creationId xmlns:a16="http://schemas.microsoft.com/office/drawing/2014/main" id="{C01603E7-3ABE-4218-946A-2B1D086D976B}"/>
                  </a:ext>
                </a:extLst>
              </p:cNvPr>
              <p:cNvPicPr/>
              <p:nvPr/>
            </p:nvPicPr>
            <p:blipFill>
              <a:blip r:embed="rId900"/>
              <a:stretch>
                <a:fillRect/>
              </a:stretch>
            </p:blipFill>
            <p:spPr>
              <a:xfrm>
                <a:off x="2982526" y="6111803"/>
                <a:ext cx="36000" cy="36000"/>
              </a:xfrm>
              <a:prstGeom prst="rect">
                <a:avLst/>
              </a:prstGeom>
            </p:spPr>
          </p:pic>
        </mc:Fallback>
      </mc:AlternateContent>
      <mc:AlternateContent xmlns:mc="http://schemas.openxmlformats.org/markup-compatibility/2006">
        <mc:Choice xmlns:p14="http://schemas.microsoft.com/office/powerpoint/2010/main" Requires="p14">
          <p:contentPart p14:bwMode="auto" r:id="rId901">
            <p14:nvContentPartPr>
              <p14:cNvPr id="547" name="Ink 546">
                <a:extLst>
                  <a:ext uri="{FF2B5EF4-FFF2-40B4-BE49-F238E27FC236}">
                    <a16:creationId xmlns:a16="http://schemas.microsoft.com/office/drawing/2014/main" id="{6E0574F0-E82F-45C1-82F7-F844EE0F71DA}"/>
                  </a:ext>
                </a:extLst>
              </p14:cNvPr>
              <p14:cNvContentPartPr/>
              <p14:nvPr/>
            </p14:nvContentPartPr>
            <p14:xfrm>
              <a:off x="2494366" y="6129803"/>
              <a:ext cx="3764520" cy="360"/>
            </p14:xfrm>
          </p:contentPart>
        </mc:Choice>
        <mc:Fallback>
          <p:pic>
            <p:nvPicPr>
              <p:cNvPr id="547" name="Ink 546">
                <a:extLst>
                  <a:ext uri="{FF2B5EF4-FFF2-40B4-BE49-F238E27FC236}">
                    <a16:creationId xmlns:a16="http://schemas.microsoft.com/office/drawing/2014/main" id="{6E0574F0-E82F-45C1-82F7-F844EE0F71DA}"/>
                  </a:ext>
                </a:extLst>
              </p:cNvPr>
              <p:cNvPicPr/>
              <p:nvPr/>
            </p:nvPicPr>
            <p:blipFill>
              <a:blip r:embed="rId902"/>
              <a:stretch>
                <a:fillRect/>
              </a:stretch>
            </p:blipFill>
            <p:spPr>
              <a:xfrm>
                <a:off x="2476366" y="6111803"/>
                <a:ext cx="3800160" cy="36000"/>
              </a:xfrm>
              <a:prstGeom prst="rect">
                <a:avLst/>
              </a:prstGeom>
            </p:spPr>
          </p:pic>
        </mc:Fallback>
      </mc:AlternateContent>
      <mc:AlternateContent xmlns:mc="http://schemas.openxmlformats.org/markup-compatibility/2006">
        <mc:Choice xmlns:p14="http://schemas.microsoft.com/office/powerpoint/2010/main" Requires="p14">
          <p:contentPart p14:bwMode="auto" r:id="rId903">
            <p14:nvContentPartPr>
              <p14:cNvPr id="548" name="Ink 547">
                <a:extLst>
                  <a:ext uri="{FF2B5EF4-FFF2-40B4-BE49-F238E27FC236}">
                    <a16:creationId xmlns:a16="http://schemas.microsoft.com/office/drawing/2014/main" id="{06741FCF-901E-48E4-B6B1-C677449F5C92}"/>
                  </a:ext>
                </a:extLst>
              </p14:cNvPr>
              <p14:cNvContentPartPr/>
              <p14:nvPr/>
            </p14:nvContentPartPr>
            <p14:xfrm>
              <a:off x="2537566" y="5275163"/>
              <a:ext cx="360" cy="360"/>
            </p14:xfrm>
          </p:contentPart>
        </mc:Choice>
        <mc:Fallback>
          <p:pic>
            <p:nvPicPr>
              <p:cNvPr id="548" name="Ink 547">
                <a:extLst>
                  <a:ext uri="{FF2B5EF4-FFF2-40B4-BE49-F238E27FC236}">
                    <a16:creationId xmlns:a16="http://schemas.microsoft.com/office/drawing/2014/main" id="{06741FCF-901E-48E4-B6B1-C677449F5C92}"/>
                  </a:ext>
                </a:extLst>
              </p:cNvPr>
              <p:cNvPicPr/>
              <p:nvPr/>
            </p:nvPicPr>
            <p:blipFill>
              <a:blip r:embed="rId900"/>
              <a:stretch>
                <a:fillRect/>
              </a:stretch>
            </p:blipFill>
            <p:spPr>
              <a:xfrm>
                <a:off x="2519566" y="5257163"/>
                <a:ext cx="36000" cy="36000"/>
              </a:xfrm>
              <a:prstGeom prst="rect">
                <a:avLst/>
              </a:prstGeom>
            </p:spPr>
          </p:pic>
        </mc:Fallback>
      </mc:AlternateContent>
      <mc:AlternateContent xmlns:mc="http://schemas.openxmlformats.org/markup-compatibility/2006">
        <mc:Choice xmlns:p14="http://schemas.microsoft.com/office/powerpoint/2010/main" Requires="p14">
          <p:contentPart p14:bwMode="auto" r:id="rId904">
            <p14:nvContentPartPr>
              <p14:cNvPr id="549" name="Ink 548">
                <a:extLst>
                  <a:ext uri="{FF2B5EF4-FFF2-40B4-BE49-F238E27FC236}">
                    <a16:creationId xmlns:a16="http://schemas.microsoft.com/office/drawing/2014/main" id="{7E8429A2-DFB6-4B34-9147-18DC5576C8B3}"/>
                  </a:ext>
                </a:extLst>
              </p14:cNvPr>
              <p14:cNvContentPartPr/>
              <p14:nvPr/>
            </p14:nvContentPartPr>
            <p14:xfrm>
              <a:off x="2537566" y="3699083"/>
              <a:ext cx="360" cy="2432880"/>
            </p14:xfrm>
          </p:contentPart>
        </mc:Choice>
        <mc:Fallback>
          <p:pic>
            <p:nvPicPr>
              <p:cNvPr id="549" name="Ink 548">
                <a:extLst>
                  <a:ext uri="{FF2B5EF4-FFF2-40B4-BE49-F238E27FC236}">
                    <a16:creationId xmlns:a16="http://schemas.microsoft.com/office/drawing/2014/main" id="{7E8429A2-DFB6-4B34-9147-18DC5576C8B3}"/>
                  </a:ext>
                </a:extLst>
              </p:cNvPr>
              <p:cNvPicPr/>
              <p:nvPr/>
            </p:nvPicPr>
            <p:blipFill>
              <a:blip r:embed="rId905"/>
              <a:stretch>
                <a:fillRect/>
              </a:stretch>
            </p:blipFill>
            <p:spPr>
              <a:xfrm>
                <a:off x="2519566" y="3681080"/>
                <a:ext cx="36000" cy="2468525"/>
              </a:xfrm>
              <a:prstGeom prst="rect">
                <a:avLst/>
              </a:prstGeom>
            </p:spPr>
          </p:pic>
        </mc:Fallback>
      </mc:AlternateContent>
      <mc:AlternateContent xmlns:mc="http://schemas.openxmlformats.org/markup-compatibility/2006">
        <mc:Choice xmlns:p14="http://schemas.microsoft.com/office/powerpoint/2010/main" Requires="p14">
          <p:contentPart p14:bwMode="auto" r:id="rId906">
            <p14:nvContentPartPr>
              <p14:cNvPr id="550" name="Ink 549">
                <a:extLst>
                  <a:ext uri="{FF2B5EF4-FFF2-40B4-BE49-F238E27FC236}">
                    <a16:creationId xmlns:a16="http://schemas.microsoft.com/office/drawing/2014/main" id="{02BB2873-7831-48C3-AF6F-0E4C7D73668B}"/>
                  </a:ext>
                </a:extLst>
              </p14:cNvPr>
              <p14:cNvContentPartPr/>
              <p14:nvPr/>
            </p14:nvContentPartPr>
            <p14:xfrm>
              <a:off x="-1097834" y="1082603"/>
              <a:ext cx="360" cy="360"/>
            </p14:xfrm>
          </p:contentPart>
        </mc:Choice>
        <mc:Fallback>
          <p:pic>
            <p:nvPicPr>
              <p:cNvPr id="550" name="Ink 549">
                <a:extLst>
                  <a:ext uri="{FF2B5EF4-FFF2-40B4-BE49-F238E27FC236}">
                    <a16:creationId xmlns:a16="http://schemas.microsoft.com/office/drawing/2014/main" id="{02BB2873-7831-48C3-AF6F-0E4C7D73668B}"/>
                  </a:ext>
                </a:extLst>
              </p:cNvPr>
              <p:cNvPicPr/>
              <p:nvPr/>
            </p:nvPicPr>
            <p:blipFill>
              <a:blip r:embed="rId907"/>
              <a:stretch>
                <a:fillRect/>
              </a:stretch>
            </p:blipFill>
            <p:spPr>
              <a:xfrm>
                <a:off x="-1115834" y="1064603"/>
                <a:ext cx="36000" cy="36000"/>
              </a:xfrm>
              <a:prstGeom prst="rect">
                <a:avLst/>
              </a:prstGeom>
            </p:spPr>
          </p:pic>
        </mc:Fallback>
      </mc:AlternateContent>
      <p:grpSp>
        <p:nvGrpSpPr>
          <p:cNvPr id="556" name="Group 555">
            <a:extLst>
              <a:ext uri="{FF2B5EF4-FFF2-40B4-BE49-F238E27FC236}">
                <a16:creationId xmlns:a16="http://schemas.microsoft.com/office/drawing/2014/main" id="{01C967DA-3B82-4307-A4D4-FE1CD8CAD200}"/>
              </a:ext>
            </a:extLst>
          </p:cNvPr>
          <p:cNvGrpSpPr/>
          <p:nvPr/>
        </p:nvGrpSpPr>
        <p:grpSpPr>
          <a:xfrm>
            <a:off x="1939606" y="4832723"/>
            <a:ext cx="473040" cy="412560"/>
            <a:chOff x="415606" y="4832723"/>
            <a:chExt cx="473040" cy="412560"/>
          </a:xfrm>
        </p:grpSpPr>
        <mc:AlternateContent xmlns:mc="http://schemas.openxmlformats.org/markup-compatibility/2006" xmlns:p14="http://schemas.microsoft.com/office/powerpoint/2010/main">
          <mc:Choice Requires="p14">
            <p:contentPart p14:bwMode="auto" r:id="rId908">
              <p14:nvContentPartPr>
                <p14:cNvPr id="551" name="Ink 550">
                  <a:extLst>
                    <a:ext uri="{FF2B5EF4-FFF2-40B4-BE49-F238E27FC236}">
                      <a16:creationId xmlns:a16="http://schemas.microsoft.com/office/drawing/2014/main" id="{777BC29D-28B0-47A5-8E13-8CCF3E254288}"/>
                    </a:ext>
                  </a:extLst>
                </p14:cNvPr>
                <p14:cNvContentPartPr/>
                <p14:nvPr/>
              </p14:nvContentPartPr>
              <p14:xfrm>
                <a:off x="505246" y="5038643"/>
                <a:ext cx="35280" cy="206640"/>
              </p14:xfrm>
            </p:contentPart>
          </mc:Choice>
          <mc:Fallback xmlns="">
            <p:pic>
              <p:nvPicPr>
                <p:cNvPr id="551" name="Ink 550">
                  <a:extLst>
                    <a:ext uri="{FF2B5EF4-FFF2-40B4-BE49-F238E27FC236}">
                      <a16:creationId xmlns:a16="http://schemas.microsoft.com/office/drawing/2014/main" id="{777BC29D-28B0-47A5-8E13-8CCF3E254288}"/>
                    </a:ext>
                  </a:extLst>
                </p:cNvPr>
                <p:cNvPicPr/>
                <p:nvPr/>
              </p:nvPicPr>
              <p:blipFill>
                <a:blip r:embed="rId909"/>
                <a:stretch>
                  <a:fillRect/>
                </a:stretch>
              </p:blipFill>
              <p:spPr>
                <a:xfrm>
                  <a:off x="487606" y="5020643"/>
                  <a:ext cx="70920" cy="242280"/>
                </a:xfrm>
                <a:prstGeom prst="rect">
                  <a:avLst/>
                </a:prstGeom>
              </p:spPr>
            </p:pic>
          </mc:Fallback>
        </mc:AlternateContent>
        <mc:AlternateContent xmlns:mc="http://schemas.openxmlformats.org/markup-compatibility/2006" xmlns:p14="http://schemas.microsoft.com/office/powerpoint/2010/main">
          <mc:Choice Requires="p14">
            <p:contentPart p14:bwMode="auto" r:id="rId910">
              <p14:nvContentPartPr>
                <p14:cNvPr id="552" name="Ink 551">
                  <a:extLst>
                    <a:ext uri="{FF2B5EF4-FFF2-40B4-BE49-F238E27FC236}">
                      <a16:creationId xmlns:a16="http://schemas.microsoft.com/office/drawing/2014/main" id="{79302C09-9692-45A4-A814-D1291179DA53}"/>
                    </a:ext>
                  </a:extLst>
                </p14:cNvPr>
                <p14:cNvContentPartPr/>
                <p14:nvPr/>
              </p14:nvContentPartPr>
              <p14:xfrm>
                <a:off x="415606" y="5018123"/>
                <a:ext cx="124200" cy="126360"/>
              </p14:xfrm>
            </p:contentPart>
          </mc:Choice>
          <mc:Fallback xmlns="">
            <p:pic>
              <p:nvPicPr>
                <p:cNvPr id="552" name="Ink 551">
                  <a:extLst>
                    <a:ext uri="{FF2B5EF4-FFF2-40B4-BE49-F238E27FC236}">
                      <a16:creationId xmlns:a16="http://schemas.microsoft.com/office/drawing/2014/main" id="{79302C09-9692-45A4-A814-D1291179DA53}"/>
                    </a:ext>
                  </a:extLst>
                </p:cNvPr>
                <p:cNvPicPr/>
                <p:nvPr/>
              </p:nvPicPr>
              <p:blipFill>
                <a:blip r:embed="rId911"/>
                <a:stretch>
                  <a:fillRect/>
                </a:stretch>
              </p:blipFill>
              <p:spPr>
                <a:xfrm>
                  <a:off x="397966" y="5000123"/>
                  <a:ext cx="159840" cy="162000"/>
                </a:xfrm>
                <a:prstGeom prst="rect">
                  <a:avLst/>
                </a:prstGeom>
              </p:spPr>
            </p:pic>
          </mc:Fallback>
        </mc:AlternateContent>
        <mc:AlternateContent xmlns:mc="http://schemas.openxmlformats.org/markup-compatibility/2006" xmlns:p14="http://schemas.microsoft.com/office/powerpoint/2010/main">
          <mc:Choice Requires="p14">
            <p:contentPart p14:bwMode="auto" r:id="rId912">
              <p14:nvContentPartPr>
                <p14:cNvPr id="553" name="Ink 552">
                  <a:extLst>
                    <a:ext uri="{FF2B5EF4-FFF2-40B4-BE49-F238E27FC236}">
                      <a16:creationId xmlns:a16="http://schemas.microsoft.com/office/drawing/2014/main" id="{08ADB134-7CBA-4728-8083-BFF0D47CC21D}"/>
                    </a:ext>
                  </a:extLst>
                </p14:cNvPr>
                <p14:cNvContentPartPr/>
                <p14:nvPr/>
              </p14:nvContentPartPr>
              <p14:xfrm>
                <a:off x="573286" y="5037563"/>
                <a:ext cx="96840" cy="135360"/>
              </p14:xfrm>
            </p:contentPart>
          </mc:Choice>
          <mc:Fallback xmlns="">
            <p:pic>
              <p:nvPicPr>
                <p:cNvPr id="553" name="Ink 552">
                  <a:extLst>
                    <a:ext uri="{FF2B5EF4-FFF2-40B4-BE49-F238E27FC236}">
                      <a16:creationId xmlns:a16="http://schemas.microsoft.com/office/drawing/2014/main" id="{08ADB134-7CBA-4728-8083-BFF0D47CC21D}"/>
                    </a:ext>
                  </a:extLst>
                </p:cNvPr>
                <p:cNvPicPr/>
                <p:nvPr/>
              </p:nvPicPr>
              <p:blipFill>
                <a:blip r:embed="rId913"/>
                <a:stretch>
                  <a:fillRect/>
                </a:stretch>
              </p:blipFill>
              <p:spPr>
                <a:xfrm>
                  <a:off x="555646" y="5019923"/>
                  <a:ext cx="132480" cy="171000"/>
                </a:xfrm>
                <a:prstGeom prst="rect">
                  <a:avLst/>
                </a:prstGeom>
              </p:spPr>
            </p:pic>
          </mc:Fallback>
        </mc:AlternateContent>
        <mc:AlternateContent xmlns:mc="http://schemas.openxmlformats.org/markup-compatibility/2006" xmlns:p14="http://schemas.microsoft.com/office/powerpoint/2010/main">
          <mc:Choice Requires="p14">
            <p:contentPart p14:bwMode="auto" r:id="rId914">
              <p14:nvContentPartPr>
                <p14:cNvPr id="554" name="Ink 553">
                  <a:extLst>
                    <a:ext uri="{FF2B5EF4-FFF2-40B4-BE49-F238E27FC236}">
                      <a16:creationId xmlns:a16="http://schemas.microsoft.com/office/drawing/2014/main" id="{DD649DC9-77AB-4D43-9515-9A47AF6B6E98}"/>
                    </a:ext>
                  </a:extLst>
                </p14:cNvPr>
                <p14:cNvContentPartPr/>
                <p14:nvPr/>
              </p14:nvContentPartPr>
              <p14:xfrm>
                <a:off x="640966" y="4832723"/>
                <a:ext cx="247680" cy="294480"/>
              </p14:xfrm>
            </p:contentPart>
          </mc:Choice>
          <mc:Fallback xmlns="">
            <p:pic>
              <p:nvPicPr>
                <p:cNvPr id="554" name="Ink 553">
                  <a:extLst>
                    <a:ext uri="{FF2B5EF4-FFF2-40B4-BE49-F238E27FC236}">
                      <a16:creationId xmlns:a16="http://schemas.microsoft.com/office/drawing/2014/main" id="{DD649DC9-77AB-4D43-9515-9A47AF6B6E98}"/>
                    </a:ext>
                  </a:extLst>
                </p:cNvPr>
                <p:cNvPicPr/>
                <p:nvPr/>
              </p:nvPicPr>
              <p:blipFill>
                <a:blip r:embed="rId915"/>
                <a:stretch>
                  <a:fillRect/>
                </a:stretch>
              </p:blipFill>
              <p:spPr>
                <a:xfrm>
                  <a:off x="623326" y="4815083"/>
                  <a:ext cx="283320" cy="330120"/>
                </a:xfrm>
                <a:prstGeom prst="rect">
                  <a:avLst/>
                </a:prstGeom>
              </p:spPr>
            </p:pic>
          </mc:Fallback>
        </mc:AlternateContent>
        <mc:AlternateContent xmlns:mc="http://schemas.openxmlformats.org/markup-compatibility/2006" xmlns:p14="http://schemas.microsoft.com/office/powerpoint/2010/main">
          <mc:Choice Requires="p14">
            <p:contentPart p14:bwMode="auto" r:id="rId916">
              <p14:nvContentPartPr>
                <p14:cNvPr id="555" name="Ink 554">
                  <a:extLst>
                    <a:ext uri="{FF2B5EF4-FFF2-40B4-BE49-F238E27FC236}">
                      <a16:creationId xmlns:a16="http://schemas.microsoft.com/office/drawing/2014/main" id="{E4BD3CDF-E2A3-41FA-858E-E4293636F574}"/>
                    </a:ext>
                  </a:extLst>
                </p14:cNvPr>
                <p14:cNvContentPartPr/>
                <p14:nvPr/>
              </p14:nvContentPartPr>
              <p14:xfrm>
                <a:off x="802966" y="4887083"/>
                <a:ext cx="83160" cy="109440"/>
              </p14:xfrm>
            </p:contentPart>
          </mc:Choice>
          <mc:Fallback xmlns="">
            <p:pic>
              <p:nvPicPr>
                <p:cNvPr id="555" name="Ink 554">
                  <a:extLst>
                    <a:ext uri="{FF2B5EF4-FFF2-40B4-BE49-F238E27FC236}">
                      <a16:creationId xmlns:a16="http://schemas.microsoft.com/office/drawing/2014/main" id="{E4BD3CDF-E2A3-41FA-858E-E4293636F574}"/>
                    </a:ext>
                  </a:extLst>
                </p:cNvPr>
                <p:cNvPicPr/>
                <p:nvPr/>
              </p:nvPicPr>
              <p:blipFill>
                <a:blip r:embed="rId917"/>
                <a:stretch>
                  <a:fillRect/>
                </a:stretch>
              </p:blipFill>
              <p:spPr>
                <a:xfrm>
                  <a:off x="785326" y="4869443"/>
                  <a:ext cx="118800" cy="145080"/>
                </a:xfrm>
                <a:prstGeom prst="rect">
                  <a:avLst/>
                </a:prstGeom>
              </p:spPr>
            </p:pic>
          </mc:Fallback>
        </mc:AlternateContent>
      </p:grpSp>
      <p:grpSp>
        <p:nvGrpSpPr>
          <p:cNvPr id="564" name="Group 563">
            <a:extLst>
              <a:ext uri="{FF2B5EF4-FFF2-40B4-BE49-F238E27FC236}">
                <a16:creationId xmlns:a16="http://schemas.microsoft.com/office/drawing/2014/main" id="{88F9D2BF-0B16-43E8-B32D-6581AA3D5502}"/>
              </a:ext>
            </a:extLst>
          </p:cNvPr>
          <p:cNvGrpSpPr/>
          <p:nvPr/>
        </p:nvGrpSpPr>
        <p:grpSpPr>
          <a:xfrm>
            <a:off x="3843646" y="6217643"/>
            <a:ext cx="705600" cy="361080"/>
            <a:chOff x="2319646" y="6217643"/>
            <a:chExt cx="705600" cy="361080"/>
          </a:xfrm>
        </p:grpSpPr>
        <mc:AlternateContent xmlns:mc="http://schemas.openxmlformats.org/markup-compatibility/2006" xmlns:p14="http://schemas.microsoft.com/office/powerpoint/2010/main">
          <mc:Choice Requires="p14">
            <p:contentPart p14:bwMode="auto" r:id="rId918">
              <p14:nvContentPartPr>
                <p14:cNvPr id="557" name="Ink 556">
                  <a:extLst>
                    <a:ext uri="{FF2B5EF4-FFF2-40B4-BE49-F238E27FC236}">
                      <a16:creationId xmlns:a16="http://schemas.microsoft.com/office/drawing/2014/main" id="{4C2C8692-08EB-4337-9E78-B1FB275114CD}"/>
                    </a:ext>
                  </a:extLst>
                </p14:cNvPr>
                <p14:cNvContentPartPr/>
                <p14:nvPr/>
              </p14:nvContentPartPr>
              <p14:xfrm>
                <a:off x="2370406" y="6265163"/>
                <a:ext cx="68040" cy="313560"/>
              </p14:xfrm>
            </p:contentPart>
          </mc:Choice>
          <mc:Fallback xmlns="">
            <p:pic>
              <p:nvPicPr>
                <p:cNvPr id="557" name="Ink 556">
                  <a:extLst>
                    <a:ext uri="{FF2B5EF4-FFF2-40B4-BE49-F238E27FC236}">
                      <a16:creationId xmlns:a16="http://schemas.microsoft.com/office/drawing/2014/main" id="{4C2C8692-08EB-4337-9E78-B1FB275114CD}"/>
                    </a:ext>
                  </a:extLst>
                </p:cNvPr>
                <p:cNvPicPr/>
                <p:nvPr/>
              </p:nvPicPr>
              <p:blipFill>
                <a:blip r:embed="rId919"/>
                <a:stretch>
                  <a:fillRect/>
                </a:stretch>
              </p:blipFill>
              <p:spPr>
                <a:xfrm>
                  <a:off x="2352766" y="6247523"/>
                  <a:ext cx="103680" cy="349200"/>
                </a:xfrm>
                <a:prstGeom prst="rect">
                  <a:avLst/>
                </a:prstGeom>
              </p:spPr>
            </p:pic>
          </mc:Fallback>
        </mc:AlternateContent>
        <mc:AlternateContent xmlns:mc="http://schemas.openxmlformats.org/markup-compatibility/2006" xmlns:p14="http://schemas.microsoft.com/office/powerpoint/2010/main">
          <mc:Choice Requires="p14">
            <p:contentPart p14:bwMode="auto" r:id="rId920">
              <p14:nvContentPartPr>
                <p14:cNvPr id="558" name="Ink 557">
                  <a:extLst>
                    <a:ext uri="{FF2B5EF4-FFF2-40B4-BE49-F238E27FC236}">
                      <a16:creationId xmlns:a16="http://schemas.microsoft.com/office/drawing/2014/main" id="{D4A64633-8E75-4A3A-BFC8-F58CB146C670}"/>
                    </a:ext>
                  </a:extLst>
                </p14:cNvPr>
                <p14:cNvContentPartPr/>
                <p14:nvPr/>
              </p14:nvContentPartPr>
              <p14:xfrm>
                <a:off x="2319646" y="6357323"/>
                <a:ext cx="37440" cy="66960"/>
              </p14:xfrm>
            </p:contentPart>
          </mc:Choice>
          <mc:Fallback xmlns="">
            <p:pic>
              <p:nvPicPr>
                <p:cNvPr id="558" name="Ink 557">
                  <a:extLst>
                    <a:ext uri="{FF2B5EF4-FFF2-40B4-BE49-F238E27FC236}">
                      <a16:creationId xmlns:a16="http://schemas.microsoft.com/office/drawing/2014/main" id="{D4A64633-8E75-4A3A-BFC8-F58CB146C670}"/>
                    </a:ext>
                  </a:extLst>
                </p:cNvPr>
                <p:cNvPicPr/>
                <p:nvPr/>
              </p:nvPicPr>
              <p:blipFill>
                <a:blip r:embed="rId921"/>
                <a:stretch>
                  <a:fillRect/>
                </a:stretch>
              </p:blipFill>
              <p:spPr>
                <a:xfrm>
                  <a:off x="2302006" y="6339683"/>
                  <a:ext cx="73080" cy="102600"/>
                </a:xfrm>
                <a:prstGeom prst="rect">
                  <a:avLst/>
                </a:prstGeom>
              </p:spPr>
            </p:pic>
          </mc:Fallback>
        </mc:AlternateContent>
        <mc:AlternateContent xmlns:mc="http://schemas.openxmlformats.org/markup-compatibility/2006" xmlns:p14="http://schemas.microsoft.com/office/powerpoint/2010/main">
          <mc:Choice Requires="p14">
            <p:contentPart p14:bwMode="auto" r:id="rId922">
              <p14:nvContentPartPr>
                <p14:cNvPr id="559" name="Ink 558">
                  <a:extLst>
                    <a:ext uri="{FF2B5EF4-FFF2-40B4-BE49-F238E27FC236}">
                      <a16:creationId xmlns:a16="http://schemas.microsoft.com/office/drawing/2014/main" id="{0A24109B-D82D-4904-B71A-18BEA7AF205E}"/>
                    </a:ext>
                  </a:extLst>
                </p14:cNvPr>
                <p14:cNvContentPartPr/>
                <p14:nvPr/>
              </p14:nvContentPartPr>
              <p14:xfrm>
                <a:off x="2487766" y="6429683"/>
                <a:ext cx="52560" cy="67320"/>
              </p14:xfrm>
            </p:contentPart>
          </mc:Choice>
          <mc:Fallback xmlns="">
            <p:pic>
              <p:nvPicPr>
                <p:cNvPr id="559" name="Ink 558">
                  <a:extLst>
                    <a:ext uri="{FF2B5EF4-FFF2-40B4-BE49-F238E27FC236}">
                      <a16:creationId xmlns:a16="http://schemas.microsoft.com/office/drawing/2014/main" id="{0A24109B-D82D-4904-B71A-18BEA7AF205E}"/>
                    </a:ext>
                  </a:extLst>
                </p:cNvPr>
                <p:cNvPicPr/>
                <p:nvPr/>
              </p:nvPicPr>
              <p:blipFill>
                <a:blip r:embed="rId923"/>
                <a:stretch>
                  <a:fillRect/>
                </a:stretch>
              </p:blipFill>
              <p:spPr>
                <a:xfrm>
                  <a:off x="2469766" y="6411683"/>
                  <a:ext cx="88200" cy="102960"/>
                </a:xfrm>
                <a:prstGeom prst="rect">
                  <a:avLst/>
                </a:prstGeom>
              </p:spPr>
            </p:pic>
          </mc:Fallback>
        </mc:AlternateContent>
        <mc:AlternateContent xmlns:mc="http://schemas.openxmlformats.org/markup-compatibility/2006" xmlns:p14="http://schemas.microsoft.com/office/powerpoint/2010/main">
          <mc:Choice Requires="p14">
            <p:contentPart p14:bwMode="auto" r:id="rId924">
              <p14:nvContentPartPr>
                <p14:cNvPr id="560" name="Ink 559">
                  <a:extLst>
                    <a:ext uri="{FF2B5EF4-FFF2-40B4-BE49-F238E27FC236}">
                      <a16:creationId xmlns:a16="http://schemas.microsoft.com/office/drawing/2014/main" id="{24BEA4AA-E2CF-4DDB-946C-F87E19711F9E}"/>
                    </a:ext>
                  </a:extLst>
                </p14:cNvPr>
                <p14:cNvContentPartPr/>
                <p14:nvPr/>
              </p14:nvContentPartPr>
              <p14:xfrm>
                <a:off x="2617726" y="6317363"/>
                <a:ext cx="87120" cy="139320"/>
              </p14:xfrm>
            </p:contentPart>
          </mc:Choice>
          <mc:Fallback xmlns="">
            <p:pic>
              <p:nvPicPr>
                <p:cNvPr id="560" name="Ink 559">
                  <a:extLst>
                    <a:ext uri="{FF2B5EF4-FFF2-40B4-BE49-F238E27FC236}">
                      <a16:creationId xmlns:a16="http://schemas.microsoft.com/office/drawing/2014/main" id="{24BEA4AA-E2CF-4DDB-946C-F87E19711F9E}"/>
                    </a:ext>
                  </a:extLst>
                </p:cNvPr>
                <p:cNvPicPr/>
                <p:nvPr/>
              </p:nvPicPr>
              <p:blipFill>
                <a:blip r:embed="rId925"/>
                <a:stretch>
                  <a:fillRect/>
                </a:stretch>
              </p:blipFill>
              <p:spPr>
                <a:xfrm>
                  <a:off x="2600086" y="6299723"/>
                  <a:ext cx="122760" cy="174960"/>
                </a:xfrm>
                <a:prstGeom prst="rect">
                  <a:avLst/>
                </a:prstGeom>
              </p:spPr>
            </p:pic>
          </mc:Fallback>
        </mc:AlternateContent>
        <mc:AlternateContent xmlns:mc="http://schemas.openxmlformats.org/markup-compatibility/2006" xmlns:p14="http://schemas.microsoft.com/office/powerpoint/2010/main">
          <mc:Choice Requires="p14">
            <p:contentPart p14:bwMode="auto" r:id="rId926">
              <p14:nvContentPartPr>
                <p14:cNvPr id="561" name="Ink 560">
                  <a:extLst>
                    <a:ext uri="{FF2B5EF4-FFF2-40B4-BE49-F238E27FC236}">
                      <a16:creationId xmlns:a16="http://schemas.microsoft.com/office/drawing/2014/main" id="{4F27355E-8C0F-403F-B6A0-44EAFC6D7D39}"/>
                    </a:ext>
                  </a:extLst>
                </p14:cNvPr>
                <p14:cNvContentPartPr/>
                <p14:nvPr/>
              </p14:nvContentPartPr>
              <p14:xfrm>
                <a:off x="2699806" y="6241043"/>
                <a:ext cx="113400" cy="219600"/>
              </p14:xfrm>
            </p:contentPart>
          </mc:Choice>
          <mc:Fallback xmlns="">
            <p:pic>
              <p:nvPicPr>
                <p:cNvPr id="561" name="Ink 560">
                  <a:extLst>
                    <a:ext uri="{FF2B5EF4-FFF2-40B4-BE49-F238E27FC236}">
                      <a16:creationId xmlns:a16="http://schemas.microsoft.com/office/drawing/2014/main" id="{4F27355E-8C0F-403F-B6A0-44EAFC6D7D39}"/>
                    </a:ext>
                  </a:extLst>
                </p:cNvPr>
                <p:cNvPicPr/>
                <p:nvPr/>
              </p:nvPicPr>
              <p:blipFill>
                <a:blip r:embed="rId927"/>
                <a:stretch>
                  <a:fillRect/>
                </a:stretch>
              </p:blipFill>
              <p:spPr>
                <a:xfrm>
                  <a:off x="2682166" y="6223043"/>
                  <a:ext cx="149040" cy="255240"/>
                </a:xfrm>
                <a:prstGeom prst="rect">
                  <a:avLst/>
                </a:prstGeom>
              </p:spPr>
            </p:pic>
          </mc:Fallback>
        </mc:AlternateContent>
        <mc:AlternateContent xmlns:mc="http://schemas.openxmlformats.org/markup-compatibility/2006" xmlns:p14="http://schemas.microsoft.com/office/powerpoint/2010/main">
          <mc:Choice Requires="p14">
            <p:contentPart p14:bwMode="auto" r:id="rId928">
              <p14:nvContentPartPr>
                <p14:cNvPr id="562" name="Ink 561">
                  <a:extLst>
                    <a:ext uri="{FF2B5EF4-FFF2-40B4-BE49-F238E27FC236}">
                      <a16:creationId xmlns:a16="http://schemas.microsoft.com/office/drawing/2014/main" id="{2023B083-4461-43AD-A5F6-61F64B3644E2}"/>
                    </a:ext>
                  </a:extLst>
                </p14:cNvPr>
                <p14:cNvContentPartPr/>
                <p14:nvPr/>
              </p14:nvContentPartPr>
              <p14:xfrm>
                <a:off x="2836246" y="6342563"/>
                <a:ext cx="66600" cy="121320"/>
              </p14:xfrm>
            </p:contentPart>
          </mc:Choice>
          <mc:Fallback xmlns="">
            <p:pic>
              <p:nvPicPr>
                <p:cNvPr id="562" name="Ink 561">
                  <a:extLst>
                    <a:ext uri="{FF2B5EF4-FFF2-40B4-BE49-F238E27FC236}">
                      <a16:creationId xmlns:a16="http://schemas.microsoft.com/office/drawing/2014/main" id="{2023B083-4461-43AD-A5F6-61F64B3644E2}"/>
                    </a:ext>
                  </a:extLst>
                </p:cNvPr>
                <p:cNvPicPr/>
                <p:nvPr/>
              </p:nvPicPr>
              <p:blipFill>
                <a:blip r:embed="rId929"/>
                <a:stretch>
                  <a:fillRect/>
                </a:stretch>
              </p:blipFill>
              <p:spPr>
                <a:xfrm>
                  <a:off x="2818246" y="6324923"/>
                  <a:ext cx="102240" cy="156960"/>
                </a:xfrm>
                <a:prstGeom prst="rect">
                  <a:avLst/>
                </a:prstGeom>
              </p:spPr>
            </p:pic>
          </mc:Fallback>
        </mc:AlternateContent>
        <mc:AlternateContent xmlns:mc="http://schemas.openxmlformats.org/markup-compatibility/2006" xmlns:p14="http://schemas.microsoft.com/office/powerpoint/2010/main">
          <mc:Choice Requires="p14">
            <p:contentPart p14:bwMode="auto" r:id="rId930">
              <p14:nvContentPartPr>
                <p14:cNvPr id="563" name="Ink 562">
                  <a:extLst>
                    <a:ext uri="{FF2B5EF4-FFF2-40B4-BE49-F238E27FC236}">
                      <a16:creationId xmlns:a16="http://schemas.microsoft.com/office/drawing/2014/main" id="{B33F9A7F-8D6A-40D1-AED2-DE6B2D384762}"/>
                    </a:ext>
                  </a:extLst>
                </p14:cNvPr>
                <p14:cNvContentPartPr/>
                <p14:nvPr/>
              </p14:nvContentPartPr>
              <p14:xfrm>
                <a:off x="2977366" y="6217643"/>
                <a:ext cx="47880" cy="271080"/>
              </p14:xfrm>
            </p:contentPart>
          </mc:Choice>
          <mc:Fallback xmlns="">
            <p:pic>
              <p:nvPicPr>
                <p:cNvPr id="563" name="Ink 562">
                  <a:extLst>
                    <a:ext uri="{FF2B5EF4-FFF2-40B4-BE49-F238E27FC236}">
                      <a16:creationId xmlns:a16="http://schemas.microsoft.com/office/drawing/2014/main" id="{B33F9A7F-8D6A-40D1-AED2-DE6B2D384762}"/>
                    </a:ext>
                  </a:extLst>
                </p:cNvPr>
                <p:cNvPicPr/>
                <p:nvPr/>
              </p:nvPicPr>
              <p:blipFill>
                <a:blip r:embed="rId931"/>
                <a:stretch>
                  <a:fillRect/>
                </a:stretch>
              </p:blipFill>
              <p:spPr>
                <a:xfrm>
                  <a:off x="2959366" y="6199643"/>
                  <a:ext cx="83520" cy="3067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932">
            <p14:nvContentPartPr>
              <p14:cNvPr id="565" name="Ink 564">
                <a:extLst>
                  <a:ext uri="{FF2B5EF4-FFF2-40B4-BE49-F238E27FC236}">
                    <a16:creationId xmlns:a16="http://schemas.microsoft.com/office/drawing/2014/main" id="{1A49F92B-7B58-430F-BA4A-43388323D588}"/>
                  </a:ext>
                </a:extLst>
              </p14:cNvPr>
              <p14:cNvContentPartPr/>
              <p14:nvPr/>
            </p14:nvContentPartPr>
            <p14:xfrm>
              <a:off x="2692366" y="4115243"/>
              <a:ext cx="2730960" cy="1721160"/>
            </p14:xfrm>
          </p:contentPart>
        </mc:Choice>
        <mc:Fallback>
          <p:pic>
            <p:nvPicPr>
              <p:cNvPr id="565" name="Ink 564">
                <a:extLst>
                  <a:ext uri="{FF2B5EF4-FFF2-40B4-BE49-F238E27FC236}">
                    <a16:creationId xmlns:a16="http://schemas.microsoft.com/office/drawing/2014/main" id="{1A49F92B-7B58-430F-BA4A-43388323D588}"/>
                  </a:ext>
                </a:extLst>
              </p:cNvPr>
              <p:cNvPicPr/>
              <p:nvPr/>
            </p:nvPicPr>
            <p:blipFill>
              <a:blip r:embed="rId933"/>
              <a:stretch>
                <a:fillRect/>
              </a:stretch>
            </p:blipFill>
            <p:spPr>
              <a:xfrm>
                <a:off x="2674366" y="4097239"/>
                <a:ext cx="2766600" cy="1756807"/>
              </a:xfrm>
              <a:prstGeom prst="rect">
                <a:avLst/>
              </a:prstGeom>
            </p:spPr>
          </p:pic>
        </mc:Fallback>
      </mc:AlternateContent>
      <mc:AlternateContent xmlns:mc="http://schemas.openxmlformats.org/markup-compatibility/2006">
        <mc:Choice xmlns:p14="http://schemas.microsoft.com/office/powerpoint/2010/main" Requires="p14">
          <p:contentPart p14:bwMode="auto" r:id="rId934">
            <p14:nvContentPartPr>
              <p14:cNvPr id="567" name="Ink 566">
                <a:extLst>
                  <a:ext uri="{FF2B5EF4-FFF2-40B4-BE49-F238E27FC236}">
                    <a16:creationId xmlns:a16="http://schemas.microsoft.com/office/drawing/2014/main" id="{C8A52DD4-2CCC-4E2D-8C6F-54FC080A00E7}"/>
                  </a:ext>
                </a:extLst>
              </p14:cNvPr>
              <p14:cNvContentPartPr/>
              <p14:nvPr/>
            </p14:nvContentPartPr>
            <p14:xfrm>
              <a:off x="2681206" y="4398923"/>
              <a:ext cx="2917800" cy="1193400"/>
            </p14:xfrm>
          </p:contentPart>
        </mc:Choice>
        <mc:Fallback>
          <p:pic>
            <p:nvPicPr>
              <p:cNvPr id="567" name="Ink 566">
                <a:extLst>
                  <a:ext uri="{FF2B5EF4-FFF2-40B4-BE49-F238E27FC236}">
                    <a16:creationId xmlns:a16="http://schemas.microsoft.com/office/drawing/2014/main" id="{C8A52DD4-2CCC-4E2D-8C6F-54FC080A00E7}"/>
                  </a:ext>
                </a:extLst>
              </p:cNvPr>
              <p:cNvPicPr/>
              <p:nvPr/>
            </p:nvPicPr>
            <p:blipFill>
              <a:blip r:embed="rId935"/>
              <a:stretch>
                <a:fillRect/>
              </a:stretch>
            </p:blipFill>
            <p:spPr>
              <a:xfrm>
                <a:off x="2663206" y="4380923"/>
                <a:ext cx="2953440" cy="1229040"/>
              </a:xfrm>
              <a:prstGeom prst="rect">
                <a:avLst/>
              </a:prstGeom>
            </p:spPr>
          </p:pic>
        </mc:Fallback>
      </mc:AlternateContent>
      <p:grpSp>
        <p:nvGrpSpPr>
          <p:cNvPr id="575" name="Group 574">
            <a:extLst>
              <a:ext uri="{FF2B5EF4-FFF2-40B4-BE49-F238E27FC236}">
                <a16:creationId xmlns:a16="http://schemas.microsoft.com/office/drawing/2014/main" id="{B0C22A2A-FE21-41DD-B46B-208048F97B5F}"/>
              </a:ext>
            </a:extLst>
          </p:cNvPr>
          <p:cNvGrpSpPr/>
          <p:nvPr/>
        </p:nvGrpSpPr>
        <p:grpSpPr>
          <a:xfrm>
            <a:off x="5147206" y="4464803"/>
            <a:ext cx="709560" cy="337320"/>
            <a:chOff x="3623206" y="4464803"/>
            <a:chExt cx="709560" cy="337320"/>
          </a:xfrm>
        </p:grpSpPr>
        <mc:AlternateContent xmlns:mc="http://schemas.openxmlformats.org/markup-compatibility/2006" xmlns:p14="http://schemas.microsoft.com/office/powerpoint/2010/main">
          <mc:Choice Requires="p14">
            <p:contentPart p14:bwMode="auto" r:id="rId936">
              <p14:nvContentPartPr>
                <p14:cNvPr id="568" name="Ink 567">
                  <a:extLst>
                    <a:ext uri="{FF2B5EF4-FFF2-40B4-BE49-F238E27FC236}">
                      <a16:creationId xmlns:a16="http://schemas.microsoft.com/office/drawing/2014/main" id="{2E0FE6DB-F965-4B6C-BD5D-4B6B0C411272}"/>
                    </a:ext>
                  </a:extLst>
                </p14:cNvPr>
                <p14:cNvContentPartPr/>
                <p14:nvPr/>
              </p14:nvContentPartPr>
              <p14:xfrm>
                <a:off x="3623206" y="4515923"/>
                <a:ext cx="55800" cy="286200"/>
              </p14:xfrm>
            </p:contentPart>
          </mc:Choice>
          <mc:Fallback xmlns="">
            <p:pic>
              <p:nvPicPr>
                <p:cNvPr id="568" name="Ink 567">
                  <a:extLst>
                    <a:ext uri="{FF2B5EF4-FFF2-40B4-BE49-F238E27FC236}">
                      <a16:creationId xmlns:a16="http://schemas.microsoft.com/office/drawing/2014/main" id="{2E0FE6DB-F965-4B6C-BD5D-4B6B0C411272}"/>
                    </a:ext>
                  </a:extLst>
                </p:cNvPr>
                <p:cNvPicPr/>
                <p:nvPr/>
              </p:nvPicPr>
              <p:blipFill>
                <a:blip r:embed="rId937"/>
                <a:stretch>
                  <a:fillRect/>
                </a:stretch>
              </p:blipFill>
              <p:spPr>
                <a:xfrm>
                  <a:off x="3605206" y="4497923"/>
                  <a:ext cx="91440" cy="321840"/>
                </a:xfrm>
                <a:prstGeom prst="rect">
                  <a:avLst/>
                </a:prstGeom>
              </p:spPr>
            </p:pic>
          </mc:Fallback>
        </mc:AlternateContent>
        <mc:AlternateContent xmlns:mc="http://schemas.openxmlformats.org/markup-compatibility/2006" xmlns:p14="http://schemas.microsoft.com/office/powerpoint/2010/main">
          <mc:Choice Requires="p14">
            <p:contentPart p14:bwMode="auto" r:id="rId938">
              <p14:nvContentPartPr>
                <p14:cNvPr id="569" name="Ink 568">
                  <a:extLst>
                    <a:ext uri="{FF2B5EF4-FFF2-40B4-BE49-F238E27FC236}">
                      <a16:creationId xmlns:a16="http://schemas.microsoft.com/office/drawing/2014/main" id="{46112B26-446F-4545-B022-CD21E9D4A054}"/>
                    </a:ext>
                  </a:extLst>
                </p14:cNvPr>
                <p14:cNvContentPartPr/>
                <p14:nvPr/>
              </p14:nvContentPartPr>
              <p14:xfrm>
                <a:off x="3628606" y="4527083"/>
                <a:ext cx="122400" cy="229680"/>
              </p14:xfrm>
            </p:contentPart>
          </mc:Choice>
          <mc:Fallback xmlns="">
            <p:pic>
              <p:nvPicPr>
                <p:cNvPr id="569" name="Ink 568">
                  <a:extLst>
                    <a:ext uri="{FF2B5EF4-FFF2-40B4-BE49-F238E27FC236}">
                      <a16:creationId xmlns:a16="http://schemas.microsoft.com/office/drawing/2014/main" id="{46112B26-446F-4545-B022-CD21E9D4A054}"/>
                    </a:ext>
                  </a:extLst>
                </p:cNvPr>
                <p:cNvPicPr/>
                <p:nvPr/>
              </p:nvPicPr>
              <p:blipFill>
                <a:blip r:embed="rId939"/>
                <a:stretch>
                  <a:fillRect/>
                </a:stretch>
              </p:blipFill>
              <p:spPr>
                <a:xfrm>
                  <a:off x="3610966" y="4509083"/>
                  <a:ext cx="158040" cy="265320"/>
                </a:xfrm>
                <a:prstGeom prst="rect">
                  <a:avLst/>
                </a:prstGeom>
              </p:spPr>
            </p:pic>
          </mc:Fallback>
        </mc:AlternateContent>
        <mc:AlternateContent xmlns:mc="http://schemas.openxmlformats.org/markup-compatibility/2006" xmlns:p14="http://schemas.microsoft.com/office/powerpoint/2010/main">
          <mc:Choice Requires="p14">
            <p:contentPart p14:bwMode="auto" r:id="rId940">
              <p14:nvContentPartPr>
                <p14:cNvPr id="570" name="Ink 569">
                  <a:extLst>
                    <a:ext uri="{FF2B5EF4-FFF2-40B4-BE49-F238E27FC236}">
                      <a16:creationId xmlns:a16="http://schemas.microsoft.com/office/drawing/2014/main" id="{8A1DCC7B-12E4-4B01-B334-8C4380D59482}"/>
                    </a:ext>
                  </a:extLst>
                </p14:cNvPr>
                <p14:cNvContentPartPr/>
                <p14:nvPr/>
              </p14:nvContentPartPr>
              <p14:xfrm>
                <a:off x="3638326" y="4626803"/>
                <a:ext cx="118440" cy="45360"/>
              </p14:xfrm>
            </p:contentPart>
          </mc:Choice>
          <mc:Fallback xmlns="">
            <p:pic>
              <p:nvPicPr>
                <p:cNvPr id="570" name="Ink 569">
                  <a:extLst>
                    <a:ext uri="{FF2B5EF4-FFF2-40B4-BE49-F238E27FC236}">
                      <a16:creationId xmlns:a16="http://schemas.microsoft.com/office/drawing/2014/main" id="{8A1DCC7B-12E4-4B01-B334-8C4380D59482}"/>
                    </a:ext>
                  </a:extLst>
                </p:cNvPr>
                <p:cNvPicPr/>
                <p:nvPr/>
              </p:nvPicPr>
              <p:blipFill>
                <a:blip r:embed="rId941"/>
                <a:stretch>
                  <a:fillRect/>
                </a:stretch>
              </p:blipFill>
              <p:spPr>
                <a:xfrm>
                  <a:off x="3620326" y="4609163"/>
                  <a:ext cx="154080" cy="81000"/>
                </a:xfrm>
                <a:prstGeom prst="rect">
                  <a:avLst/>
                </a:prstGeom>
              </p:spPr>
            </p:pic>
          </mc:Fallback>
        </mc:AlternateContent>
        <mc:AlternateContent xmlns:mc="http://schemas.openxmlformats.org/markup-compatibility/2006" xmlns:p14="http://schemas.microsoft.com/office/powerpoint/2010/main">
          <mc:Choice Requires="p14">
            <p:contentPart p14:bwMode="auto" r:id="rId942">
              <p14:nvContentPartPr>
                <p14:cNvPr id="571" name="Ink 570">
                  <a:extLst>
                    <a:ext uri="{FF2B5EF4-FFF2-40B4-BE49-F238E27FC236}">
                      <a16:creationId xmlns:a16="http://schemas.microsoft.com/office/drawing/2014/main" id="{DC1C00A0-59F0-4C31-87DE-C7A890F2338E}"/>
                    </a:ext>
                  </a:extLst>
                </p14:cNvPr>
                <p14:cNvContentPartPr/>
                <p14:nvPr/>
              </p14:nvContentPartPr>
              <p14:xfrm>
                <a:off x="3808246" y="4501883"/>
                <a:ext cx="120240" cy="213840"/>
              </p14:xfrm>
            </p:contentPart>
          </mc:Choice>
          <mc:Fallback xmlns="">
            <p:pic>
              <p:nvPicPr>
                <p:cNvPr id="571" name="Ink 570">
                  <a:extLst>
                    <a:ext uri="{FF2B5EF4-FFF2-40B4-BE49-F238E27FC236}">
                      <a16:creationId xmlns:a16="http://schemas.microsoft.com/office/drawing/2014/main" id="{DC1C00A0-59F0-4C31-87DE-C7A890F2338E}"/>
                    </a:ext>
                  </a:extLst>
                </p:cNvPr>
                <p:cNvPicPr/>
                <p:nvPr/>
              </p:nvPicPr>
              <p:blipFill>
                <a:blip r:embed="rId943"/>
                <a:stretch>
                  <a:fillRect/>
                </a:stretch>
              </p:blipFill>
              <p:spPr>
                <a:xfrm>
                  <a:off x="3790606" y="4484243"/>
                  <a:ext cx="155880" cy="249480"/>
                </a:xfrm>
                <a:prstGeom prst="rect">
                  <a:avLst/>
                </a:prstGeom>
              </p:spPr>
            </p:pic>
          </mc:Fallback>
        </mc:AlternateContent>
        <mc:AlternateContent xmlns:mc="http://schemas.openxmlformats.org/markup-compatibility/2006" xmlns:p14="http://schemas.microsoft.com/office/powerpoint/2010/main">
          <mc:Choice Requires="p14">
            <p:contentPart p14:bwMode="auto" r:id="rId944">
              <p14:nvContentPartPr>
                <p14:cNvPr id="572" name="Ink 571">
                  <a:extLst>
                    <a:ext uri="{FF2B5EF4-FFF2-40B4-BE49-F238E27FC236}">
                      <a16:creationId xmlns:a16="http://schemas.microsoft.com/office/drawing/2014/main" id="{4D12032A-A499-4E68-9505-AA0380765B08}"/>
                    </a:ext>
                  </a:extLst>
                </p14:cNvPr>
                <p14:cNvContentPartPr/>
                <p14:nvPr/>
              </p14:nvContentPartPr>
              <p14:xfrm>
                <a:off x="3926326" y="4493603"/>
                <a:ext cx="135000" cy="232200"/>
              </p14:xfrm>
            </p:contentPart>
          </mc:Choice>
          <mc:Fallback xmlns="">
            <p:pic>
              <p:nvPicPr>
                <p:cNvPr id="572" name="Ink 571">
                  <a:extLst>
                    <a:ext uri="{FF2B5EF4-FFF2-40B4-BE49-F238E27FC236}">
                      <a16:creationId xmlns:a16="http://schemas.microsoft.com/office/drawing/2014/main" id="{4D12032A-A499-4E68-9505-AA0380765B08}"/>
                    </a:ext>
                  </a:extLst>
                </p:cNvPr>
                <p:cNvPicPr/>
                <p:nvPr/>
              </p:nvPicPr>
              <p:blipFill>
                <a:blip r:embed="rId945"/>
                <a:stretch>
                  <a:fillRect/>
                </a:stretch>
              </p:blipFill>
              <p:spPr>
                <a:xfrm>
                  <a:off x="3908686" y="4475963"/>
                  <a:ext cx="170640" cy="267840"/>
                </a:xfrm>
                <a:prstGeom prst="rect">
                  <a:avLst/>
                </a:prstGeom>
              </p:spPr>
            </p:pic>
          </mc:Fallback>
        </mc:AlternateContent>
        <mc:AlternateContent xmlns:mc="http://schemas.openxmlformats.org/markup-compatibility/2006" xmlns:p14="http://schemas.microsoft.com/office/powerpoint/2010/main">
          <mc:Choice Requires="p14">
            <p:contentPart p14:bwMode="auto" r:id="rId946">
              <p14:nvContentPartPr>
                <p14:cNvPr id="573" name="Ink 572">
                  <a:extLst>
                    <a:ext uri="{FF2B5EF4-FFF2-40B4-BE49-F238E27FC236}">
                      <a16:creationId xmlns:a16="http://schemas.microsoft.com/office/drawing/2014/main" id="{72EF2A03-C178-4B4D-B127-CEF5C265EF07}"/>
                    </a:ext>
                  </a:extLst>
                </p14:cNvPr>
                <p14:cNvContentPartPr/>
                <p14:nvPr/>
              </p14:nvContentPartPr>
              <p14:xfrm>
                <a:off x="4110286" y="4464803"/>
                <a:ext cx="222480" cy="191880"/>
              </p14:xfrm>
            </p:contentPart>
          </mc:Choice>
          <mc:Fallback xmlns="">
            <p:pic>
              <p:nvPicPr>
                <p:cNvPr id="573" name="Ink 572">
                  <a:extLst>
                    <a:ext uri="{FF2B5EF4-FFF2-40B4-BE49-F238E27FC236}">
                      <a16:creationId xmlns:a16="http://schemas.microsoft.com/office/drawing/2014/main" id="{72EF2A03-C178-4B4D-B127-CEF5C265EF07}"/>
                    </a:ext>
                  </a:extLst>
                </p:cNvPr>
                <p:cNvPicPr/>
                <p:nvPr/>
              </p:nvPicPr>
              <p:blipFill>
                <a:blip r:embed="rId947"/>
                <a:stretch>
                  <a:fillRect/>
                </a:stretch>
              </p:blipFill>
              <p:spPr>
                <a:xfrm>
                  <a:off x="4092646" y="4446803"/>
                  <a:ext cx="258120" cy="227520"/>
                </a:xfrm>
                <a:prstGeom prst="rect">
                  <a:avLst/>
                </a:prstGeom>
              </p:spPr>
            </p:pic>
          </mc:Fallback>
        </mc:AlternateContent>
        <mc:AlternateContent xmlns:mc="http://schemas.openxmlformats.org/markup-compatibility/2006" xmlns:p14="http://schemas.microsoft.com/office/powerpoint/2010/main">
          <mc:Choice Requires="p14">
            <p:contentPart p14:bwMode="auto" r:id="rId948">
              <p14:nvContentPartPr>
                <p14:cNvPr id="574" name="Ink 573">
                  <a:extLst>
                    <a:ext uri="{FF2B5EF4-FFF2-40B4-BE49-F238E27FC236}">
                      <a16:creationId xmlns:a16="http://schemas.microsoft.com/office/drawing/2014/main" id="{1B59F511-0F60-4915-9293-17BE42A4F916}"/>
                    </a:ext>
                  </a:extLst>
                </p14:cNvPr>
                <p14:cNvContentPartPr/>
                <p14:nvPr/>
              </p14:nvContentPartPr>
              <p14:xfrm>
                <a:off x="3964126" y="4489643"/>
                <a:ext cx="145440" cy="31320"/>
              </p14:xfrm>
            </p:contentPart>
          </mc:Choice>
          <mc:Fallback xmlns="">
            <p:pic>
              <p:nvPicPr>
                <p:cNvPr id="574" name="Ink 573">
                  <a:extLst>
                    <a:ext uri="{FF2B5EF4-FFF2-40B4-BE49-F238E27FC236}">
                      <a16:creationId xmlns:a16="http://schemas.microsoft.com/office/drawing/2014/main" id="{1B59F511-0F60-4915-9293-17BE42A4F916}"/>
                    </a:ext>
                  </a:extLst>
                </p:cNvPr>
                <p:cNvPicPr/>
                <p:nvPr/>
              </p:nvPicPr>
              <p:blipFill>
                <a:blip r:embed="rId949"/>
                <a:stretch>
                  <a:fillRect/>
                </a:stretch>
              </p:blipFill>
              <p:spPr>
                <a:xfrm>
                  <a:off x="3946126" y="4472003"/>
                  <a:ext cx="181080" cy="66960"/>
                </a:xfrm>
                <a:prstGeom prst="rect">
                  <a:avLst/>
                </a:prstGeom>
              </p:spPr>
            </p:pic>
          </mc:Fallback>
        </mc:AlternateContent>
      </p:grpSp>
      <p:grpSp>
        <p:nvGrpSpPr>
          <p:cNvPr id="581" name="Group 580">
            <a:extLst>
              <a:ext uri="{FF2B5EF4-FFF2-40B4-BE49-F238E27FC236}">
                <a16:creationId xmlns:a16="http://schemas.microsoft.com/office/drawing/2014/main" id="{36C6EE7B-3001-4CA5-81E5-70F5DF02AFE6}"/>
              </a:ext>
            </a:extLst>
          </p:cNvPr>
          <p:cNvGrpSpPr/>
          <p:nvPr/>
        </p:nvGrpSpPr>
        <p:grpSpPr>
          <a:xfrm>
            <a:off x="3252526" y="5568563"/>
            <a:ext cx="375840" cy="338400"/>
            <a:chOff x="1728526" y="5568563"/>
            <a:chExt cx="375840" cy="338400"/>
          </a:xfrm>
        </p:grpSpPr>
        <mc:AlternateContent xmlns:mc="http://schemas.openxmlformats.org/markup-compatibility/2006" xmlns:p14="http://schemas.microsoft.com/office/powerpoint/2010/main">
          <mc:Choice Requires="p14">
            <p:contentPart p14:bwMode="auto" r:id="rId950">
              <p14:nvContentPartPr>
                <p14:cNvPr id="576" name="Ink 575">
                  <a:extLst>
                    <a:ext uri="{FF2B5EF4-FFF2-40B4-BE49-F238E27FC236}">
                      <a16:creationId xmlns:a16="http://schemas.microsoft.com/office/drawing/2014/main" id="{B2133B82-A7D5-47D1-A16A-8D19A710B508}"/>
                    </a:ext>
                  </a:extLst>
                </p14:cNvPr>
                <p14:cNvContentPartPr/>
                <p14:nvPr/>
              </p14:nvContentPartPr>
              <p14:xfrm>
                <a:off x="1800526" y="5669003"/>
                <a:ext cx="30600" cy="237960"/>
              </p14:xfrm>
            </p:contentPart>
          </mc:Choice>
          <mc:Fallback xmlns="">
            <p:pic>
              <p:nvPicPr>
                <p:cNvPr id="576" name="Ink 575">
                  <a:extLst>
                    <a:ext uri="{FF2B5EF4-FFF2-40B4-BE49-F238E27FC236}">
                      <a16:creationId xmlns:a16="http://schemas.microsoft.com/office/drawing/2014/main" id="{B2133B82-A7D5-47D1-A16A-8D19A710B508}"/>
                    </a:ext>
                  </a:extLst>
                </p:cNvPr>
                <p:cNvPicPr/>
                <p:nvPr/>
              </p:nvPicPr>
              <p:blipFill>
                <a:blip r:embed="rId951"/>
                <a:stretch>
                  <a:fillRect/>
                </a:stretch>
              </p:blipFill>
              <p:spPr>
                <a:xfrm>
                  <a:off x="1782886" y="5651003"/>
                  <a:ext cx="66240" cy="273600"/>
                </a:xfrm>
                <a:prstGeom prst="rect">
                  <a:avLst/>
                </a:prstGeom>
              </p:spPr>
            </p:pic>
          </mc:Fallback>
        </mc:AlternateContent>
        <mc:AlternateContent xmlns:mc="http://schemas.openxmlformats.org/markup-compatibility/2006" xmlns:p14="http://schemas.microsoft.com/office/powerpoint/2010/main">
          <mc:Choice Requires="p14">
            <p:contentPart p14:bwMode="auto" r:id="rId952">
              <p14:nvContentPartPr>
                <p14:cNvPr id="577" name="Ink 576">
                  <a:extLst>
                    <a:ext uri="{FF2B5EF4-FFF2-40B4-BE49-F238E27FC236}">
                      <a16:creationId xmlns:a16="http://schemas.microsoft.com/office/drawing/2014/main" id="{5513FA04-9877-4C58-8D49-25F4BCD712AF}"/>
                    </a:ext>
                  </a:extLst>
                </p14:cNvPr>
                <p14:cNvContentPartPr/>
                <p14:nvPr/>
              </p14:nvContentPartPr>
              <p14:xfrm>
                <a:off x="1728526" y="5661803"/>
                <a:ext cx="145080" cy="86040"/>
              </p14:xfrm>
            </p:contentPart>
          </mc:Choice>
          <mc:Fallback xmlns="">
            <p:pic>
              <p:nvPicPr>
                <p:cNvPr id="577" name="Ink 576">
                  <a:extLst>
                    <a:ext uri="{FF2B5EF4-FFF2-40B4-BE49-F238E27FC236}">
                      <a16:creationId xmlns:a16="http://schemas.microsoft.com/office/drawing/2014/main" id="{5513FA04-9877-4C58-8D49-25F4BCD712AF}"/>
                    </a:ext>
                  </a:extLst>
                </p:cNvPr>
                <p:cNvPicPr/>
                <p:nvPr/>
              </p:nvPicPr>
              <p:blipFill>
                <a:blip r:embed="rId953"/>
                <a:stretch>
                  <a:fillRect/>
                </a:stretch>
              </p:blipFill>
              <p:spPr>
                <a:xfrm>
                  <a:off x="1710526" y="5644163"/>
                  <a:ext cx="180720" cy="121680"/>
                </a:xfrm>
                <a:prstGeom prst="rect">
                  <a:avLst/>
                </a:prstGeom>
              </p:spPr>
            </p:pic>
          </mc:Fallback>
        </mc:AlternateContent>
        <mc:AlternateContent xmlns:mc="http://schemas.openxmlformats.org/markup-compatibility/2006" xmlns:p14="http://schemas.microsoft.com/office/powerpoint/2010/main">
          <mc:Choice Requires="p14">
            <p:contentPart p14:bwMode="auto" r:id="rId954">
              <p14:nvContentPartPr>
                <p14:cNvPr id="578" name="Ink 577">
                  <a:extLst>
                    <a:ext uri="{FF2B5EF4-FFF2-40B4-BE49-F238E27FC236}">
                      <a16:creationId xmlns:a16="http://schemas.microsoft.com/office/drawing/2014/main" id="{F5931549-69EA-436A-BE69-0DD7D03A533E}"/>
                    </a:ext>
                  </a:extLst>
                </p14:cNvPr>
                <p14:cNvContentPartPr/>
                <p14:nvPr/>
              </p14:nvContentPartPr>
              <p14:xfrm>
                <a:off x="1892326" y="5658563"/>
                <a:ext cx="96120" cy="203040"/>
              </p14:xfrm>
            </p:contentPart>
          </mc:Choice>
          <mc:Fallback xmlns="">
            <p:pic>
              <p:nvPicPr>
                <p:cNvPr id="578" name="Ink 577">
                  <a:extLst>
                    <a:ext uri="{FF2B5EF4-FFF2-40B4-BE49-F238E27FC236}">
                      <a16:creationId xmlns:a16="http://schemas.microsoft.com/office/drawing/2014/main" id="{F5931549-69EA-436A-BE69-0DD7D03A533E}"/>
                    </a:ext>
                  </a:extLst>
                </p:cNvPr>
                <p:cNvPicPr/>
                <p:nvPr/>
              </p:nvPicPr>
              <p:blipFill>
                <a:blip r:embed="rId955"/>
                <a:stretch>
                  <a:fillRect/>
                </a:stretch>
              </p:blipFill>
              <p:spPr>
                <a:xfrm>
                  <a:off x="1874686" y="5640923"/>
                  <a:ext cx="131760" cy="238680"/>
                </a:xfrm>
                <a:prstGeom prst="rect">
                  <a:avLst/>
                </a:prstGeom>
              </p:spPr>
            </p:pic>
          </mc:Fallback>
        </mc:AlternateContent>
        <mc:AlternateContent xmlns:mc="http://schemas.openxmlformats.org/markup-compatibility/2006" xmlns:p14="http://schemas.microsoft.com/office/powerpoint/2010/main">
          <mc:Choice Requires="p14">
            <p:contentPart p14:bwMode="auto" r:id="rId956">
              <p14:nvContentPartPr>
                <p14:cNvPr id="579" name="Ink 578">
                  <a:extLst>
                    <a:ext uri="{FF2B5EF4-FFF2-40B4-BE49-F238E27FC236}">
                      <a16:creationId xmlns:a16="http://schemas.microsoft.com/office/drawing/2014/main" id="{9C45FAA3-EBB7-4ABF-8BDA-D8960242377B}"/>
                    </a:ext>
                  </a:extLst>
                </p14:cNvPr>
                <p14:cNvContentPartPr/>
                <p14:nvPr/>
              </p14:nvContentPartPr>
              <p14:xfrm>
                <a:off x="2011486" y="5608883"/>
                <a:ext cx="34920" cy="182880"/>
              </p14:xfrm>
            </p:contentPart>
          </mc:Choice>
          <mc:Fallback xmlns="">
            <p:pic>
              <p:nvPicPr>
                <p:cNvPr id="579" name="Ink 578">
                  <a:extLst>
                    <a:ext uri="{FF2B5EF4-FFF2-40B4-BE49-F238E27FC236}">
                      <a16:creationId xmlns:a16="http://schemas.microsoft.com/office/drawing/2014/main" id="{9C45FAA3-EBB7-4ABF-8BDA-D8960242377B}"/>
                    </a:ext>
                  </a:extLst>
                </p:cNvPr>
                <p:cNvPicPr/>
                <p:nvPr/>
              </p:nvPicPr>
              <p:blipFill>
                <a:blip r:embed="rId957"/>
                <a:stretch>
                  <a:fillRect/>
                </a:stretch>
              </p:blipFill>
              <p:spPr>
                <a:xfrm>
                  <a:off x="1993486" y="5590883"/>
                  <a:ext cx="70560" cy="218520"/>
                </a:xfrm>
                <a:prstGeom prst="rect">
                  <a:avLst/>
                </a:prstGeom>
              </p:spPr>
            </p:pic>
          </mc:Fallback>
        </mc:AlternateContent>
        <mc:AlternateContent xmlns:mc="http://schemas.openxmlformats.org/markup-compatibility/2006" xmlns:p14="http://schemas.microsoft.com/office/powerpoint/2010/main">
          <mc:Choice Requires="p14">
            <p:contentPart p14:bwMode="auto" r:id="rId958">
              <p14:nvContentPartPr>
                <p14:cNvPr id="580" name="Ink 579">
                  <a:extLst>
                    <a:ext uri="{FF2B5EF4-FFF2-40B4-BE49-F238E27FC236}">
                      <a16:creationId xmlns:a16="http://schemas.microsoft.com/office/drawing/2014/main" id="{DAB712FC-F1EB-4F90-940C-0B6D1808EA39}"/>
                    </a:ext>
                  </a:extLst>
                </p14:cNvPr>
                <p14:cNvContentPartPr/>
                <p14:nvPr/>
              </p14:nvContentPartPr>
              <p14:xfrm>
                <a:off x="1977646" y="5568563"/>
                <a:ext cx="126720" cy="113400"/>
              </p14:xfrm>
            </p:contentPart>
          </mc:Choice>
          <mc:Fallback xmlns="">
            <p:pic>
              <p:nvPicPr>
                <p:cNvPr id="580" name="Ink 579">
                  <a:extLst>
                    <a:ext uri="{FF2B5EF4-FFF2-40B4-BE49-F238E27FC236}">
                      <a16:creationId xmlns:a16="http://schemas.microsoft.com/office/drawing/2014/main" id="{DAB712FC-F1EB-4F90-940C-0B6D1808EA39}"/>
                    </a:ext>
                  </a:extLst>
                </p:cNvPr>
                <p:cNvPicPr/>
                <p:nvPr/>
              </p:nvPicPr>
              <p:blipFill>
                <a:blip r:embed="rId959"/>
                <a:stretch>
                  <a:fillRect/>
                </a:stretch>
              </p:blipFill>
              <p:spPr>
                <a:xfrm>
                  <a:off x="1959646" y="5550563"/>
                  <a:ext cx="162360" cy="149040"/>
                </a:xfrm>
                <a:prstGeom prst="rect">
                  <a:avLst/>
                </a:prstGeom>
              </p:spPr>
            </p:pic>
          </mc:Fallback>
        </mc:AlternateContent>
      </p:grpSp>
      <p:sp>
        <p:nvSpPr>
          <p:cNvPr id="3" name="Date Placeholder 2">
            <a:extLst>
              <a:ext uri="{FF2B5EF4-FFF2-40B4-BE49-F238E27FC236}">
                <a16:creationId xmlns:a16="http://schemas.microsoft.com/office/drawing/2014/main" id="{DB8B04A5-6F8B-4147-A18C-93DB59D18D27}"/>
              </a:ext>
            </a:extLst>
          </p:cNvPr>
          <p:cNvSpPr>
            <a:spLocks noGrp="1"/>
          </p:cNvSpPr>
          <p:nvPr>
            <p:ph type="dt" sz="half" idx="10"/>
          </p:nvPr>
        </p:nvSpPr>
        <p:spPr/>
        <p:txBody>
          <a:bodyPr/>
          <a:lstStyle/>
          <a:p>
            <a:r>
              <a:rPr lang="en-US" dirty="0"/>
              <a:t>8/5/2021</a:t>
            </a:r>
          </a:p>
        </p:txBody>
      </p:sp>
      <mc:AlternateContent xmlns:mc="http://schemas.openxmlformats.org/markup-compatibility/2006">
        <mc:Choice xmlns:p14="http://schemas.microsoft.com/office/powerpoint/2010/main" Requires="p14">
          <p:contentPart p14:bwMode="auto" r:id="rId960">
            <p14:nvContentPartPr>
              <p14:cNvPr id="6" name="Ink 5">
                <a:extLst>
                  <a:ext uri="{FF2B5EF4-FFF2-40B4-BE49-F238E27FC236}">
                    <a16:creationId xmlns:a16="http://schemas.microsoft.com/office/drawing/2014/main" id="{47E08C43-689E-9C7A-4C82-1CDCBCAE2DCE}"/>
                  </a:ext>
                </a:extLst>
              </p14:cNvPr>
              <p14:cNvContentPartPr/>
              <p14:nvPr/>
            </p14:nvContentPartPr>
            <p14:xfrm>
              <a:off x="5260519" y="3113457"/>
              <a:ext cx="185760" cy="309600"/>
            </p14:xfrm>
          </p:contentPart>
        </mc:Choice>
        <mc:Fallback>
          <p:pic>
            <p:nvPicPr>
              <p:cNvPr id="6" name="Ink 5">
                <a:extLst>
                  <a:ext uri="{FF2B5EF4-FFF2-40B4-BE49-F238E27FC236}">
                    <a16:creationId xmlns:a16="http://schemas.microsoft.com/office/drawing/2014/main" id="{47E08C43-689E-9C7A-4C82-1CDCBCAE2DCE}"/>
                  </a:ext>
                </a:extLst>
              </p:cNvPr>
              <p:cNvPicPr/>
              <p:nvPr/>
            </p:nvPicPr>
            <p:blipFill>
              <a:blip r:embed="rId961"/>
              <a:stretch>
                <a:fillRect/>
              </a:stretch>
            </p:blipFill>
            <p:spPr>
              <a:xfrm>
                <a:off x="5251519" y="3104457"/>
                <a:ext cx="203400" cy="327240"/>
              </a:xfrm>
              <a:prstGeom prst="rect">
                <a:avLst/>
              </a:prstGeom>
            </p:spPr>
          </p:pic>
        </mc:Fallback>
      </mc:AlternateContent>
      <p:grpSp>
        <p:nvGrpSpPr>
          <p:cNvPr id="21" name="Group 20">
            <a:extLst>
              <a:ext uri="{FF2B5EF4-FFF2-40B4-BE49-F238E27FC236}">
                <a16:creationId xmlns:a16="http://schemas.microsoft.com/office/drawing/2014/main" id="{64CC74EB-6503-2438-F58D-B2818B0AFEE2}"/>
              </a:ext>
            </a:extLst>
          </p:cNvPr>
          <p:cNvGrpSpPr/>
          <p:nvPr/>
        </p:nvGrpSpPr>
        <p:grpSpPr>
          <a:xfrm>
            <a:off x="5495959" y="3074937"/>
            <a:ext cx="1014480" cy="374040"/>
            <a:chOff x="3971959" y="3074937"/>
            <a:chExt cx="1014480" cy="374040"/>
          </a:xfrm>
        </p:grpSpPr>
        <mc:AlternateContent xmlns:mc="http://schemas.openxmlformats.org/markup-compatibility/2006" xmlns:p14="http://schemas.microsoft.com/office/powerpoint/2010/main">
          <mc:Choice Requires="p14">
            <p:contentPart p14:bwMode="auto" r:id="rId962">
              <p14:nvContentPartPr>
                <p14:cNvPr id="7" name="Ink 6">
                  <a:extLst>
                    <a:ext uri="{FF2B5EF4-FFF2-40B4-BE49-F238E27FC236}">
                      <a16:creationId xmlns:a16="http://schemas.microsoft.com/office/drawing/2014/main" id="{E14CFBF3-9FD1-9E50-F251-71672D9AB21B}"/>
                    </a:ext>
                  </a:extLst>
                </p14:cNvPr>
                <p14:cNvContentPartPr/>
                <p14:nvPr/>
              </p14:nvContentPartPr>
              <p14:xfrm>
                <a:off x="3971959" y="3161697"/>
                <a:ext cx="152640" cy="287280"/>
              </p14:xfrm>
            </p:contentPart>
          </mc:Choice>
          <mc:Fallback xmlns="">
            <p:pic>
              <p:nvPicPr>
                <p:cNvPr id="7" name="Ink 6">
                  <a:extLst>
                    <a:ext uri="{FF2B5EF4-FFF2-40B4-BE49-F238E27FC236}">
                      <a16:creationId xmlns:a16="http://schemas.microsoft.com/office/drawing/2014/main" id="{E14CFBF3-9FD1-9E50-F251-71672D9AB21B}"/>
                    </a:ext>
                  </a:extLst>
                </p:cNvPr>
                <p:cNvPicPr/>
                <p:nvPr/>
              </p:nvPicPr>
              <p:blipFill>
                <a:blip r:embed="rId963"/>
                <a:stretch>
                  <a:fillRect/>
                </a:stretch>
              </p:blipFill>
              <p:spPr>
                <a:xfrm>
                  <a:off x="3962959" y="3153057"/>
                  <a:ext cx="170280" cy="304920"/>
                </a:xfrm>
                <a:prstGeom prst="rect">
                  <a:avLst/>
                </a:prstGeom>
              </p:spPr>
            </p:pic>
          </mc:Fallback>
        </mc:AlternateContent>
        <mc:AlternateContent xmlns:mc="http://schemas.openxmlformats.org/markup-compatibility/2006" xmlns:p14="http://schemas.microsoft.com/office/powerpoint/2010/main">
          <mc:Choice Requires="p14">
            <p:contentPart p14:bwMode="auto" r:id="rId964">
              <p14:nvContentPartPr>
                <p14:cNvPr id="8" name="Ink 7">
                  <a:extLst>
                    <a:ext uri="{FF2B5EF4-FFF2-40B4-BE49-F238E27FC236}">
                      <a16:creationId xmlns:a16="http://schemas.microsoft.com/office/drawing/2014/main" id="{F41DE3C2-339A-317E-101C-5B1103B175B0}"/>
                    </a:ext>
                  </a:extLst>
                </p14:cNvPr>
                <p14:cNvContentPartPr/>
                <p14:nvPr/>
              </p14:nvContentPartPr>
              <p14:xfrm>
                <a:off x="4141159" y="3165657"/>
                <a:ext cx="138960" cy="201600"/>
              </p14:xfrm>
            </p:contentPart>
          </mc:Choice>
          <mc:Fallback xmlns="">
            <p:pic>
              <p:nvPicPr>
                <p:cNvPr id="8" name="Ink 7">
                  <a:extLst>
                    <a:ext uri="{FF2B5EF4-FFF2-40B4-BE49-F238E27FC236}">
                      <a16:creationId xmlns:a16="http://schemas.microsoft.com/office/drawing/2014/main" id="{F41DE3C2-339A-317E-101C-5B1103B175B0}"/>
                    </a:ext>
                  </a:extLst>
                </p:cNvPr>
                <p:cNvPicPr/>
                <p:nvPr/>
              </p:nvPicPr>
              <p:blipFill>
                <a:blip r:embed="rId965"/>
                <a:stretch>
                  <a:fillRect/>
                </a:stretch>
              </p:blipFill>
              <p:spPr>
                <a:xfrm>
                  <a:off x="4132519" y="3157017"/>
                  <a:ext cx="156600" cy="219240"/>
                </a:xfrm>
                <a:prstGeom prst="rect">
                  <a:avLst/>
                </a:prstGeom>
              </p:spPr>
            </p:pic>
          </mc:Fallback>
        </mc:AlternateContent>
        <mc:AlternateContent xmlns:mc="http://schemas.openxmlformats.org/markup-compatibility/2006" xmlns:p14="http://schemas.microsoft.com/office/powerpoint/2010/main">
          <mc:Choice Requires="p14">
            <p:contentPart p14:bwMode="auto" r:id="rId966">
              <p14:nvContentPartPr>
                <p14:cNvPr id="9" name="Ink 8">
                  <a:extLst>
                    <a:ext uri="{FF2B5EF4-FFF2-40B4-BE49-F238E27FC236}">
                      <a16:creationId xmlns:a16="http://schemas.microsoft.com/office/drawing/2014/main" id="{E1F60135-051D-C7D6-70AD-7A7A43410E24}"/>
                    </a:ext>
                  </a:extLst>
                </p14:cNvPr>
                <p14:cNvContentPartPr/>
                <p14:nvPr/>
              </p14:nvContentPartPr>
              <p14:xfrm>
                <a:off x="4326199" y="3186537"/>
                <a:ext cx="8640" cy="20880"/>
              </p14:xfrm>
            </p:contentPart>
          </mc:Choice>
          <mc:Fallback xmlns="">
            <p:pic>
              <p:nvPicPr>
                <p:cNvPr id="9" name="Ink 8">
                  <a:extLst>
                    <a:ext uri="{FF2B5EF4-FFF2-40B4-BE49-F238E27FC236}">
                      <a16:creationId xmlns:a16="http://schemas.microsoft.com/office/drawing/2014/main" id="{E1F60135-051D-C7D6-70AD-7A7A43410E24}"/>
                    </a:ext>
                  </a:extLst>
                </p:cNvPr>
                <p:cNvPicPr/>
                <p:nvPr/>
              </p:nvPicPr>
              <p:blipFill>
                <a:blip r:embed="rId967"/>
                <a:stretch>
                  <a:fillRect/>
                </a:stretch>
              </p:blipFill>
              <p:spPr>
                <a:xfrm>
                  <a:off x="4317199" y="3177897"/>
                  <a:ext cx="26280" cy="38520"/>
                </a:xfrm>
                <a:prstGeom prst="rect">
                  <a:avLst/>
                </a:prstGeom>
              </p:spPr>
            </p:pic>
          </mc:Fallback>
        </mc:AlternateContent>
        <mc:AlternateContent xmlns:mc="http://schemas.openxmlformats.org/markup-compatibility/2006" xmlns:p14="http://schemas.microsoft.com/office/powerpoint/2010/main">
          <mc:Choice Requires="p14">
            <p:contentPart p14:bwMode="auto" r:id="rId968">
              <p14:nvContentPartPr>
                <p14:cNvPr id="10" name="Ink 9">
                  <a:extLst>
                    <a:ext uri="{FF2B5EF4-FFF2-40B4-BE49-F238E27FC236}">
                      <a16:creationId xmlns:a16="http://schemas.microsoft.com/office/drawing/2014/main" id="{EAEA792E-64CB-ED21-963E-387B9715EED6}"/>
                    </a:ext>
                  </a:extLst>
                </p14:cNvPr>
                <p14:cNvContentPartPr/>
                <p14:nvPr/>
              </p14:nvContentPartPr>
              <p14:xfrm>
                <a:off x="4416919" y="3094737"/>
                <a:ext cx="8280" cy="13680"/>
              </p14:xfrm>
            </p:contentPart>
          </mc:Choice>
          <mc:Fallback xmlns="">
            <p:pic>
              <p:nvPicPr>
                <p:cNvPr id="10" name="Ink 9">
                  <a:extLst>
                    <a:ext uri="{FF2B5EF4-FFF2-40B4-BE49-F238E27FC236}">
                      <a16:creationId xmlns:a16="http://schemas.microsoft.com/office/drawing/2014/main" id="{EAEA792E-64CB-ED21-963E-387B9715EED6}"/>
                    </a:ext>
                  </a:extLst>
                </p:cNvPr>
                <p:cNvPicPr/>
                <p:nvPr/>
              </p:nvPicPr>
              <p:blipFill>
                <a:blip r:embed="rId969"/>
                <a:stretch>
                  <a:fillRect/>
                </a:stretch>
              </p:blipFill>
              <p:spPr>
                <a:xfrm>
                  <a:off x="4407919" y="3086097"/>
                  <a:ext cx="25920" cy="31320"/>
                </a:xfrm>
                <a:prstGeom prst="rect">
                  <a:avLst/>
                </a:prstGeom>
              </p:spPr>
            </p:pic>
          </mc:Fallback>
        </mc:AlternateContent>
        <mc:AlternateContent xmlns:mc="http://schemas.openxmlformats.org/markup-compatibility/2006" xmlns:p14="http://schemas.microsoft.com/office/powerpoint/2010/main">
          <mc:Choice Requires="p14">
            <p:contentPart p14:bwMode="auto" r:id="rId970">
              <p14:nvContentPartPr>
                <p14:cNvPr id="12" name="Ink 11">
                  <a:extLst>
                    <a:ext uri="{FF2B5EF4-FFF2-40B4-BE49-F238E27FC236}">
                      <a16:creationId xmlns:a16="http://schemas.microsoft.com/office/drawing/2014/main" id="{F6D81157-06B2-12E5-0FB7-88D1432082CB}"/>
                    </a:ext>
                  </a:extLst>
                </p14:cNvPr>
                <p14:cNvContentPartPr/>
                <p14:nvPr/>
              </p14:nvContentPartPr>
              <p14:xfrm>
                <a:off x="4300279" y="3192297"/>
                <a:ext cx="34560" cy="29160"/>
              </p14:xfrm>
            </p:contentPart>
          </mc:Choice>
          <mc:Fallback xmlns="">
            <p:pic>
              <p:nvPicPr>
                <p:cNvPr id="12" name="Ink 11">
                  <a:extLst>
                    <a:ext uri="{FF2B5EF4-FFF2-40B4-BE49-F238E27FC236}">
                      <a16:creationId xmlns:a16="http://schemas.microsoft.com/office/drawing/2014/main" id="{F6D81157-06B2-12E5-0FB7-88D1432082CB}"/>
                    </a:ext>
                  </a:extLst>
                </p:cNvPr>
                <p:cNvPicPr/>
                <p:nvPr/>
              </p:nvPicPr>
              <p:blipFill>
                <a:blip r:embed="rId971"/>
                <a:stretch>
                  <a:fillRect/>
                </a:stretch>
              </p:blipFill>
              <p:spPr>
                <a:xfrm>
                  <a:off x="4291279" y="3183297"/>
                  <a:ext cx="52200" cy="46800"/>
                </a:xfrm>
                <a:prstGeom prst="rect">
                  <a:avLst/>
                </a:prstGeom>
              </p:spPr>
            </p:pic>
          </mc:Fallback>
        </mc:AlternateContent>
        <mc:AlternateContent xmlns:mc="http://schemas.openxmlformats.org/markup-compatibility/2006" xmlns:p14="http://schemas.microsoft.com/office/powerpoint/2010/main">
          <mc:Choice Requires="p14">
            <p:contentPart p14:bwMode="auto" r:id="rId972">
              <p14:nvContentPartPr>
                <p14:cNvPr id="13" name="Ink 12">
                  <a:extLst>
                    <a:ext uri="{FF2B5EF4-FFF2-40B4-BE49-F238E27FC236}">
                      <a16:creationId xmlns:a16="http://schemas.microsoft.com/office/drawing/2014/main" id="{CCB01493-05C9-EC71-E652-2E5E599A8AA4}"/>
                    </a:ext>
                  </a:extLst>
                </p14:cNvPr>
                <p14:cNvContentPartPr/>
                <p14:nvPr/>
              </p14:nvContentPartPr>
              <p14:xfrm>
                <a:off x="4400359" y="3144777"/>
                <a:ext cx="68040" cy="262440"/>
              </p14:xfrm>
            </p:contentPart>
          </mc:Choice>
          <mc:Fallback xmlns="">
            <p:pic>
              <p:nvPicPr>
                <p:cNvPr id="13" name="Ink 12">
                  <a:extLst>
                    <a:ext uri="{FF2B5EF4-FFF2-40B4-BE49-F238E27FC236}">
                      <a16:creationId xmlns:a16="http://schemas.microsoft.com/office/drawing/2014/main" id="{CCB01493-05C9-EC71-E652-2E5E599A8AA4}"/>
                    </a:ext>
                  </a:extLst>
                </p:cNvPr>
                <p:cNvPicPr/>
                <p:nvPr/>
              </p:nvPicPr>
              <p:blipFill>
                <a:blip r:embed="rId973"/>
                <a:stretch>
                  <a:fillRect/>
                </a:stretch>
              </p:blipFill>
              <p:spPr>
                <a:xfrm>
                  <a:off x="4391719" y="3136137"/>
                  <a:ext cx="85680" cy="280080"/>
                </a:xfrm>
                <a:prstGeom prst="rect">
                  <a:avLst/>
                </a:prstGeom>
              </p:spPr>
            </p:pic>
          </mc:Fallback>
        </mc:AlternateContent>
        <mc:AlternateContent xmlns:mc="http://schemas.openxmlformats.org/markup-compatibility/2006" xmlns:p14="http://schemas.microsoft.com/office/powerpoint/2010/main">
          <mc:Choice Requires="p14">
            <p:contentPart p14:bwMode="auto" r:id="rId974">
              <p14:nvContentPartPr>
                <p14:cNvPr id="14" name="Ink 13">
                  <a:extLst>
                    <a:ext uri="{FF2B5EF4-FFF2-40B4-BE49-F238E27FC236}">
                      <a16:creationId xmlns:a16="http://schemas.microsoft.com/office/drawing/2014/main" id="{A41D33C8-97A9-E56E-9915-10E65D149BD1}"/>
                    </a:ext>
                  </a:extLst>
                </p14:cNvPr>
                <p14:cNvContentPartPr/>
                <p14:nvPr/>
              </p14:nvContentPartPr>
              <p14:xfrm>
                <a:off x="4614559" y="3091497"/>
                <a:ext cx="21240" cy="237960"/>
              </p14:xfrm>
            </p:contentPart>
          </mc:Choice>
          <mc:Fallback xmlns="">
            <p:pic>
              <p:nvPicPr>
                <p:cNvPr id="14" name="Ink 13">
                  <a:extLst>
                    <a:ext uri="{FF2B5EF4-FFF2-40B4-BE49-F238E27FC236}">
                      <a16:creationId xmlns:a16="http://schemas.microsoft.com/office/drawing/2014/main" id="{A41D33C8-97A9-E56E-9915-10E65D149BD1}"/>
                    </a:ext>
                  </a:extLst>
                </p:cNvPr>
                <p:cNvPicPr/>
                <p:nvPr/>
              </p:nvPicPr>
              <p:blipFill>
                <a:blip r:embed="rId975"/>
                <a:stretch>
                  <a:fillRect/>
                </a:stretch>
              </p:blipFill>
              <p:spPr>
                <a:xfrm>
                  <a:off x="4605559" y="3082857"/>
                  <a:ext cx="38880" cy="255600"/>
                </a:xfrm>
                <a:prstGeom prst="rect">
                  <a:avLst/>
                </a:prstGeom>
              </p:spPr>
            </p:pic>
          </mc:Fallback>
        </mc:AlternateContent>
        <mc:AlternateContent xmlns:mc="http://schemas.openxmlformats.org/markup-compatibility/2006" xmlns:p14="http://schemas.microsoft.com/office/powerpoint/2010/main">
          <mc:Choice Requires="p14">
            <p:contentPart p14:bwMode="auto" r:id="rId976">
              <p14:nvContentPartPr>
                <p14:cNvPr id="18" name="Ink 17">
                  <a:extLst>
                    <a:ext uri="{FF2B5EF4-FFF2-40B4-BE49-F238E27FC236}">
                      <a16:creationId xmlns:a16="http://schemas.microsoft.com/office/drawing/2014/main" id="{A779EB21-B077-FCD3-93F1-5DAA5BE84404}"/>
                    </a:ext>
                  </a:extLst>
                </p14:cNvPr>
                <p14:cNvContentPartPr/>
                <p14:nvPr/>
              </p14:nvContentPartPr>
              <p14:xfrm>
                <a:off x="4541119" y="3212457"/>
                <a:ext cx="160560" cy="39960"/>
              </p14:xfrm>
            </p:contentPart>
          </mc:Choice>
          <mc:Fallback xmlns="">
            <p:pic>
              <p:nvPicPr>
                <p:cNvPr id="18" name="Ink 17">
                  <a:extLst>
                    <a:ext uri="{FF2B5EF4-FFF2-40B4-BE49-F238E27FC236}">
                      <a16:creationId xmlns:a16="http://schemas.microsoft.com/office/drawing/2014/main" id="{A779EB21-B077-FCD3-93F1-5DAA5BE84404}"/>
                    </a:ext>
                  </a:extLst>
                </p:cNvPr>
                <p:cNvPicPr/>
                <p:nvPr/>
              </p:nvPicPr>
              <p:blipFill>
                <a:blip r:embed="rId977"/>
                <a:stretch>
                  <a:fillRect/>
                </a:stretch>
              </p:blipFill>
              <p:spPr>
                <a:xfrm>
                  <a:off x="4532119" y="3203817"/>
                  <a:ext cx="178200" cy="57600"/>
                </a:xfrm>
                <a:prstGeom prst="rect">
                  <a:avLst/>
                </a:prstGeom>
              </p:spPr>
            </p:pic>
          </mc:Fallback>
        </mc:AlternateContent>
        <mc:AlternateContent xmlns:mc="http://schemas.openxmlformats.org/markup-compatibility/2006" xmlns:p14="http://schemas.microsoft.com/office/powerpoint/2010/main">
          <mc:Choice Requires="p14">
            <p:contentPart p14:bwMode="auto" r:id="rId978">
              <p14:nvContentPartPr>
                <p14:cNvPr id="19" name="Ink 18">
                  <a:extLst>
                    <a:ext uri="{FF2B5EF4-FFF2-40B4-BE49-F238E27FC236}">
                      <a16:creationId xmlns:a16="http://schemas.microsoft.com/office/drawing/2014/main" id="{9CB593B9-0409-1B9D-B77D-C0CD275D937F}"/>
                    </a:ext>
                  </a:extLst>
                </p14:cNvPr>
                <p14:cNvContentPartPr/>
                <p14:nvPr/>
              </p14:nvContentPartPr>
              <p14:xfrm>
                <a:off x="4821199" y="3074937"/>
                <a:ext cx="131040" cy="223200"/>
              </p14:xfrm>
            </p:contentPart>
          </mc:Choice>
          <mc:Fallback xmlns="">
            <p:pic>
              <p:nvPicPr>
                <p:cNvPr id="19" name="Ink 18">
                  <a:extLst>
                    <a:ext uri="{FF2B5EF4-FFF2-40B4-BE49-F238E27FC236}">
                      <a16:creationId xmlns:a16="http://schemas.microsoft.com/office/drawing/2014/main" id="{9CB593B9-0409-1B9D-B77D-C0CD275D937F}"/>
                    </a:ext>
                  </a:extLst>
                </p:cNvPr>
                <p:cNvPicPr/>
                <p:nvPr/>
              </p:nvPicPr>
              <p:blipFill>
                <a:blip r:embed="rId979"/>
                <a:stretch>
                  <a:fillRect/>
                </a:stretch>
              </p:blipFill>
              <p:spPr>
                <a:xfrm>
                  <a:off x="4812199" y="3065937"/>
                  <a:ext cx="148680" cy="240840"/>
                </a:xfrm>
                <a:prstGeom prst="rect">
                  <a:avLst/>
                </a:prstGeom>
              </p:spPr>
            </p:pic>
          </mc:Fallback>
        </mc:AlternateContent>
        <mc:AlternateContent xmlns:mc="http://schemas.openxmlformats.org/markup-compatibility/2006" xmlns:p14="http://schemas.microsoft.com/office/powerpoint/2010/main">
          <mc:Choice Requires="p14">
            <p:contentPart p14:bwMode="auto" r:id="rId980">
              <p14:nvContentPartPr>
                <p14:cNvPr id="20" name="Ink 19">
                  <a:extLst>
                    <a:ext uri="{FF2B5EF4-FFF2-40B4-BE49-F238E27FC236}">
                      <a16:creationId xmlns:a16="http://schemas.microsoft.com/office/drawing/2014/main" id="{B405AD48-7864-2848-F0A8-C184F8BC076F}"/>
                    </a:ext>
                  </a:extLst>
                </p14:cNvPr>
                <p14:cNvContentPartPr/>
                <p14:nvPr/>
              </p14:nvContentPartPr>
              <p14:xfrm>
                <a:off x="4968079" y="3124257"/>
                <a:ext cx="18360" cy="32760"/>
              </p14:xfrm>
            </p:contentPart>
          </mc:Choice>
          <mc:Fallback xmlns="">
            <p:pic>
              <p:nvPicPr>
                <p:cNvPr id="20" name="Ink 19">
                  <a:extLst>
                    <a:ext uri="{FF2B5EF4-FFF2-40B4-BE49-F238E27FC236}">
                      <a16:creationId xmlns:a16="http://schemas.microsoft.com/office/drawing/2014/main" id="{B405AD48-7864-2848-F0A8-C184F8BC076F}"/>
                    </a:ext>
                  </a:extLst>
                </p:cNvPr>
                <p:cNvPicPr/>
                <p:nvPr/>
              </p:nvPicPr>
              <p:blipFill>
                <a:blip r:embed="rId981"/>
                <a:stretch>
                  <a:fillRect/>
                </a:stretch>
              </p:blipFill>
              <p:spPr>
                <a:xfrm>
                  <a:off x="4959079" y="3115257"/>
                  <a:ext cx="36000" cy="50400"/>
                </a:xfrm>
                <a:prstGeom prst="rect">
                  <a:avLst/>
                </a:prstGeom>
              </p:spPr>
            </p:pic>
          </mc:Fallback>
        </mc:AlternateContent>
      </p:grpSp>
    </p:spTree>
    <p:extLst>
      <p:ext uri="{BB962C8B-B14F-4D97-AF65-F5344CB8AC3E}">
        <p14:creationId xmlns:p14="http://schemas.microsoft.com/office/powerpoint/2010/main" val="102107347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Assignment 2</a:t>
            </a:r>
          </a:p>
        </p:txBody>
      </p:sp>
      <p:sp>
        <p:nvSpPr>
          <p:cNvPr id="6" name="Content Placeholder 5">
            <a:extLst>
              <a:ext uri="{FF2B5EF4-FFF2-40B4-BE49-F238E27FC236}">
                <a16:creationId xmlns:a16="http://schemas.microsoft.com/office/drawing/2014/main" id="{5C58BA02-9F25-43E1-9415-225E3BDA8189}"/>
              </a:ext>
            </a:extLst>
          </p:cNvPr>
          <p:cNvSpPr>
            <a:spLocks noGrp="1"/>
          </p:cNvSpPr>
          <p:nvPr>
            <p:ph idx="1"/>
          </p:nvPr>
        </p:nvSpPr>
        <p:spPr/>
        <p:txBody>
          <a:bodyPr/>
          <a:lstStyle/>
          <a:p>
            <a:pPr marL="0" indent="0">
              <a:buNone/>
            </a:pPr>
            <a:r>
              <a:rPr lang="en-US" dirty="0"/>
              <a:t>Convert the given ASTM D 86 Data to TBP data using </a:t>
            </a:r>
            <a:r>
              <a:rPr lang="en-US" dirty="0" err="1"/>
              <a:t>Riazi</a:t>
            </a:r>
            <a:r>
              <a:rPr lang="en-US" dirty="0"/>
              <a:t>-Daubert and Daubert methods. Also calculate AAD</a:t>
            </a:r>
          </a:p>
        </p:txBody>
      </p:sp>
      <p:sp>
        <p:nvSpPr>
          <p:cNvPr id="4" name="Slide Number Placeholder 3"/>
          <p:cNvSpPr>
            <a:spLocks noGrp="1"/>
          </p:cNvSpPr>
          <p:nvPr>
            <p:ph type="sldNum" sz="quarter" idx="12"/>
          </p:nvPr>
        </p:nvSpPr>
        <p:spPr/>
        <p:txBody>
          <a:bodyPr/>
          <a:lstStyle/>
          <a:p>
            <a:fld id="{B6F15528-21DE-4FAA-801E-634DDDAF4B2B}" type="slidenum">
              <a:rPr lang="en-US" smtClean="0"/>
              <a:pPr/>
              <a:t>94</a:t>
            </a:fld>
            <a:endParaRPr 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8300" y="3466656"/>
            <a:ext cx="8915400" cy="2413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5257800" y="3807946"/>
            <a:ext cx="5295900" cy="20722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47147CEC-C10D-4905-9952-1C84FA698C39}"/>
              </a:ext>
            </a:extLst>
          </p:cNvPr>
          <p:cNvSpPr>
            <a:spLocks noGrp="1"/>
          </p:cNvSpPr>
          <p:nvPr>
            <p:ph type="dt" sz="half" idx="10"/>
          </p:nvPr>
        </p:nvSpPr>
        <p:spPr/>
        <p:txBody>
          <a:bodyPr/>
          <a:lstStyle/>
          <a:p>
            <a:r>
              <a:rPr lang="en-US" dirty="0"/>
              <a:t>8/5/2021</a:t>
            </a:r>
          </a:p>
        </p:txBody>
      </p:sp>
    </p:spTree>
    <p:extLst>
      <p:ext uri="{BB962C8B-B14F-4D97-AF65-F5344CB8AC3E}">
        <p14:creationId xmlns:p14="http://schemas.microsoft.com/office/powerpoint/2010/main" val="24092181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1143000"/>
          </a:xfrm>
          <a:solidFill>
            <a:schemeClr val="bg1"/>
          </a:solidFill>
        </p:spPr>
        <p:txBody>
          <a:bodyPr>
            <a:normAutofit/>
          </a:bodyPr>
          <a:lstStyle/>
          <a:p>
            <a:r>
              <a:rPr lang="en-US" sz="4000" b="1" dirty="0"/>
              <a:t>CRUDE OIL PROPERTIES</a:t>
            </a:r>
          </a:p>
        </p:txBody>
      </p:sp>
      <p:sp>
        <p:nvSpPr>
          <p:cNvPr id="3" name="Content Placeholder 2"/>
          <p:cNvSpPr>
            <a:spLocks noGrp="1"/>
          </p:cNvSpPr>
          <p:nvPr>
            <p:ph idx="1"/>
          </p:nvPr>
        </p:nvSpPr>
        <p:spPr>
          <a:xfrm>
            <a:off x="1866900" y="2012950"/>
            <a:ext cx="8458200" cy="4525963"/>
          </a:xfrm>
        </p:spPr>
        <p:txBody>
          <a:bodyPr>
            <a:normAutofit fontScale="92500" lnSpcReduction="10000"/>
          </a:bodyPr>
          <a:lstStyle/>
          <a:p>
            <a:pPr marL="0" indent="0">
              <a:buNone/>
            </a:pPr>
            <a:r>
              <a:rPr lang="en-US" dirty="0">
                <a:solidFill>
                  <a:schemeClr val="accent5">
                    <a:lumMod val="75000"/>
                  </a:schemeClr>
                </a:solidFill>
              </a:rPr>
              <a:t>Density :</a:t>
            </a:r>
          </a:p>
          <a:p>
            <a:pPr marL="0" indent="0">
              <a:buNone/>
            </a:pPr>
            <a:r>
              <a:rPr lang="en-US" dirty="0"/>
              <a:t>° API Gravity</a:t>
            </a:r>
          </a:p>
          <a:p>
            <a:endParaRPr lang="en-US" dirty="0"/>
          </a:p>
          <a:p>
            <a:endParaRPr lang="en-US" dirty="0"/>
          </a:p>
          <a:p>
            <a:r>
              <a:rPr lang="en-US" dirty="0"/>
              <a:t>specific gravity and ° API gravity refer to the weight per unit volume at 60°F as compared to water at 60°F </a:t>
            </a:r>
          </a:p>
          <a:p>
            <a:r>
              <a:rPr lang="en-US" dirty="0"/>
              <a:t>The lighter the oil, the larger the API gravity</a:t>
            </a:r>
          </a:p>
          <a:p>
            <a:pPr lvl="1"/>
            <a:r>
              <a:rPr lang="en-US" dirty="0"/>
              <a:t>°API &lt; 22               Heavy oil</a:t>
            </a:r>
          </a:p>
          <a:p>
            <a:pPr lvl="1"/>
            <a:r>
              <a:rPr lang="en-US" dirty="0"/>
              <a:t>22&lt; ° API &lt;31.1    Medium oil</a:t>
            </a:r>
          </a:p>
          <a:p>
            <a:pPr lvl="1"/>
            <a:r>
              <a:rPr lang="en-US" dirty="0"/>
              <a:t>°API&gt;31.1              Light oil</a:t>
            </a:r>
            <a:br>
              <a:rPr lang="en-US" dirty="0"/>
            </a:br>
            <a:endParaRPr lang="en-US" dirty="0"/>
          </a:p>
        </p:txBody>
      </p:sp>
      <p:sp>
        <p:nvSpPr>
          <p:cNvPr id="4" name="Slide Number Placeholder 3"/>
          <p:cNvSpPr>
            <a:spLocks noGrp="1"/>
          </p:cNvSpPr>
          <p:nvPr>
            <p:ph type="sldNum" sz="quarter" idx="12"/>
          </p:nvPr>
        </p:nvSpPr>
        <p:spPr>
          <a:xfrm>
            <a:off x="8077200" y="6356351"/>
            <a:ext cx="2133600" cy="365125"/>
          </a:xfrm>
        </p:spPr>
        <p:txBody>
          <a:bodyPr/>
          <a:lstStyle/>
          <a:p>
            <a:fld id="{B6F15528-21DE-4FAA-801E-634DDDAF4B2B}" type="slidenum">
              <a:rPr lang="en-US" smtClean="0"/>
              <a:pPr/>
              <a:t>95</a:t>
            </a:fld>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1" y="2895600"/>
            <a:ext cx="3501259"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112075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451381"/>
            <a:ext cx="7884414" cy="4066540"/>
          </a:xfrm>
        </p:spPr>
        <p:txBody>
          <a:bodyPr vert="horz" lIns="91440" tIns="45720" rIns="91440" bIns="45720" rtlCol="0" anchor="b">
            <a:normAutofit/>
          </a:bodyPr>
          <a:lstStyle/>
          <a:p>
            <a:pPr algn="l">
              <a:lnSpc>
                <a:spcPct val="90000"/>
              </a:lnSpc>
            </a:pPr>
            <a:r>
              <a:rPr lang="en-US" sz="5700"/>
              <a:t>Pour Point, °F(°C)</a:t>
            </a:r>
          </a:p>
        </p:txBody>
      </p:sp>
      <p:sp>
        <p:nvSpPr>
          <p:cNvPr id="3" name="Content Placeholder 2"/>
          <p:cNvSpPr>
            <a:spLocks noGrp="1"/>
          </p:cNvSpPr>
          <p:nvPr>
            <p:ph idx="1"/>
          </p:nvPr>
        </p:nvSpPr>
        <p:spPr>
          <a:xfrm>
            <a:off x="2152649" y="4983276"/>
            <a:ext cx="7884414" cy="1126680"/>
          </a:xfrm>
        </p:spPr>
        <p:txBody>
          <a:bodyPr vert="horz" lIns="91440" tIns="45720" rIns="91440" bIns="45720" rtlCol="0">
            <a:normAutofit/>
          </a:bodyPr>
          <a:lstStyle/>
          <a:p>
            <a:pPr marL="0" indent="0">
              <a:buNone/>
            </a:pPr>
            <a:r>
              <a:rPr lang="en-US" sz="2400"/>
              <a:t>The lower the pour point, the lower the paraffin content and the greater the content of aromatics</a:t>
            </a:r>
          </a:p>
        </p:txBody>
      </p:sp>
      <p:sp>
        <p:nvSpPr>
          <p:cNvPr id="4" name="Slide Number Placeholder 3"/>
          <p:cNvSpPr>
            <a:spLocks noGrp="1"/>
          </p:cNvSpPr>
          <p:nvPr>
            <p:ph type="sldNum" sz="quarter" idx="12"/>
          </p:nvPr>
        </p:nvSpPr>
        <p:spPr>
          <a:xfrm>
            <a:off x="7981950" y="6356351"/>
            <a:ext cx="2057400" cy="365125"/>
          </a:xfrm>
        </p:spPr>
        <p:txBody>
          <a:bodyPr vert="horz" lIns="91440" tIns="45720" rIns="91440" bIns="45720" rtlCol="0" anchor="ctr">
            <a:normAutofit/>
          </a:bodyPr>
          <a:lstStyle/>
          <a:p>
            <a:pPr>
              <a:spcAft>
                <a:spcPts val="600"/>
              </a:spcAft>
            </a:pPr>
            <a:fld id="{B6F15528-21DE-4FAA-801E-634DDDAF4B2B}" type="slidenum">
              <a:rPr lang="en-US"/>
              <a:pPr>
                <a:spcAft>
                  <a:spcPts val="600"/>
                </a:spcAft>
              </a:pPr>
              <a:t>96</a:t>
            </a:fld>
            <a:endParaRPr lang="en-US"/>
          </a:p>
        </p:txBody>
      </p:sp>
    </p:spTree>
    <p:extLst>
      <p:ext uri="{BB962C8B-B14F-4D97-AF65-F5344CB8AC3E}">
        <p14:creationId xmlns:p14="http://schemas.microsoft.com/office/powerpoint/2010/main" val="119384147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4081" y="1"/>
            <a:ext cx="8503918" cy="657447"/>
          </a:xfrm>
          <a:solidFill>
            <a:schemeClr val="bg1"/>
          </a:solidFill>
        </p:spPr>
        <p:txBody>
          <a:bodyPr anchor="b">
            <a:normAutofit/>
          </a:bodyPr>
          <a:lstStyle/>
          <a:p>
            <a:r>
              <a:rPr lang="en-US" sz="4000" b="1" dirty="0"/>
              <a:t>Carbon Residue, </a:t>
            </a:r>
            <a:r>
              <a:rPr lang="en-US" sz="4000" b="1" dirty="0" err="1"/>
              <a:t>wt</a:t>
            </a:r>
            <a:r>
              <a:rPr lang="en-US" sz="4000" b="1" dirty="0"/>
              <a:t>%</a:t>
            </a:r>
          </a:p>
        </p:txBody>
      </p:sp>
      <p:sp>
        <p:nvSpPr>
          <p:cNvPr id="3" name="Content Placeholder 2"/>
          <p:cNvSpPr>
            <a:spLocks noGrp="1"/>
          </p:cNvSpPr>
          <p:nvPr>
            <p:ph idx="1"/>
          </p:nvPr>
        </p:nvSpPr>
        <p:spPr>
          <a:xfrm>
            <a:off x="2163840" y="2057401"/>
            <a:ext cx="8128602" cy="2562975"/>
          </a:xfrm>
        </p:spPr>
        <p:txBody>
          <a:bodyPr anchor="ctr">
            <a:normAutofit/>
          </a:bodyPr>
          <a:lstStyle/>
          <a:p>
            <a:r>
              <a:rPr lang="en-US" sz="1700" dirty="0"/>
              <a:t>Carbon residue is determined by distillation to a coke residue in the absence of air. </a:t>
            </a:r>
          </a:p>
          <a:p>
            <a:r>
              <a:rPr lang="en-US" sz="1700" dirty="0"/>
              <a:t>The carbon residue is roughly related to the asphalt content of the crude and to the quantity of the lubricating oil fraction that can be recovered. </a:t>
            </a:r>
          </a:p>
          <a:p>
            <a:r>
              <a:rPr lang="en-US" sz="1700" dirty="0"/>
              <a:t>In most cases the lower the carbon residue, the more valuable the crude. </a:t>
            </a:r>
          </a:p>
          <a:p>
            <a:r>
              <a:rPr lang="en-US" sz="1700" dirty="0"/>
              <a:t>This is expressed in terms of the weight percent carbon residue by either the </a:t>
            </a:r>
            <a:r>
              <a:rPr lang="en-US" sz="1700" dirty="0" err="1"/>
              <a:t>Ramsbottom</a:t>
            </a:r>
            <a:r>
              <a:rPr lang="en-US" sz="1700" dirty="0"/>
              <a:t> (RCR) or </a:t>
            </a:r>
            <a:r>
              <a:rPr lang="en-US" sz="1700" dirty="0" err="1"/>
              <a:t>Conradson</a:t>
            </a:r>
            <a:r>
              <a:rPr lang="en-US" sz="1700" dirty="0"/>
              <a:t> (CCR) ASTM test procedures (D-524 and D-189)</a:t>
            </a:r>
          </a:p>
        </p:txBody>
      </p:sp>
      <p:sp>
        <p:nvSpPr>
          <p:cNvPr id="4" name="Slide Number Placeholder 3"/>
          <p:cNvSpPr>
            <a:spLocks noGrp="1"/>
          </p:cNvSpPr>
          <p:nvPr>
            <p:ph type="sldNum" sz="quarter" idx="12"/>
          </p:nvPr>
        </p:nvSpPr>
        <p:spPr>
          <a:xfrm>
            <a:off x="7981951" y="6492241"/>
            <a:ext cx="1891585" cy="365125"/>
          </a:xfrm>
        </p:spPr>
        <p:txBody>
          <a:bodyPr>
            <a:normAutofit/>
          </a:bodyPr>
          <a:lstStyle/>
          <a:p>
            <a:pPr>
              <a:spcAft>
                <a:spcPts val="600"/>
              </a:spcAft>
            </a:pPr>
            <a:fld id="{B6F15528-21DE-4FAA-801E-634DDDAF4B2B}" type="slidenum">
              <a:rPr lang="en-US"/>
              <a:pPr>
                <a:spcAft>
                  <a:spcPts val="600"/>
                </a:spcAft>
              </a:pPr>
              <a:t>97</a:t>
            </a:fld>
            <a:endParaRPr lang="en-US"/>
          </a:p>
        </p:txBody>
      </p:sp>
      <p:sp>
        <p:nvSpPr>
          <p:cNvPr id="5" name="TextBox 4"/>
          <p:cNvSpPr txBox="1"/>
          <p:nvPr/>
        </p:nvSpPr>
        <p:spPr>
          <a:xfrm>
            <a:off x="1982258" y="1066800"/>
            <a:ext cx="8610600" cy="1200329"/>
          </a:xfrm>
          <a:prstGeom prst="rect">
            <a:avLst/>
          </a:prstGeom>
          <a:solidFill>
            <a:schemeClr val="accent3">
              <a:lumMod val="20000"/>
              <a:lumOff val="80000"/>
            </a:schemeClr>
          </a:solidFill>
        </p:spPr>
        <p:txBody>
          <a:bodyPr wrap="square" rtlCol="0">
            <a:spAutoFit/>
          </a:bodyPr>
          <a:lstStyle/>
          <a:p>
            <a:pPr algn="just"/>
            <a:r>
              <a:rPr lang="en-US" dirty="0">
                <a:solidFill>
                  <a:srgbClr val="002060"/>
                </a:solidFill>
              </a:rPr>
              <a:t>Carbon residue is a measure of the coke-forming tendencies of oil. It is determined by destructive distillation in the absence of air of the sample to a coke residue. The coke residue is expressed as weight percent of the original sample. There are two standard ASTM tests, </a:t>
            </a:r>
            <a:r>
              <a:rPr lang="en-US" dirty="0" err="1">
                <a:solidFill>
                  <a:srgbClr val="002060"/>
                </a:solidFill>
              </a:rPr>
              <a:t>Conradson</a:t>
            </a:r>
            <a:r>
              <a:rPr lang="en-US" dirty="0">
                <a:solidFill>
                  <a:srgbClr val="002060"/>
                </a:solidFill>
              </a:rPr>
              <a:t> carbon residue (CCR) and </a:t>
            </a:r>
            <a:r>
              <a:rPr lang="en-US" dirty="0" err="1">
                <a:solidFill>
                  <a:srgbClr val="002060"/>
                </a:solidFill>
              </a:rPr>
              <a:t>Ramsbottom</a:t>
            </a:r>
            <a:r>
              <a:rPr lang="en-US" dirty="0">
                <a:solidFill>
                  <a:srgbClr val="002060"/>
                </a:solidFill>
              </a:rPr>
              <a:t> carbon residue (RCR).</a:t>
            </a:r>
          </a:p>
        </p:txBody>
      </p:sp>
      <p:sp>
        <p:nvSpPr>
          <p:cNvPr id="6" name="TextBox 5"/>
          <p:cNvSpPr txBox="1"/>
          <p:nvPr/>
        </p:nvSpPr>
        <p:spPr>
          <a:xfrm>
            <a:off x="2057401" y="4495800"/>
            <a:ext cx="8458200" cy="2308324"/>
          </a:xfrm>
          <a:prstGeom prst="rect">
            <a:avLst/>
          </a:prstGeom>
          <a:solidFill>
            <a:schemeClr val="accent3">
              <a:lumMod val="20000"/>
              <a:lumOff val="80000"/>
            </a:schemeClr>
          </a:solidFill>
        </p:spPr>
        <p:txBody>
          <a:bodyPr wrap="square" rtlCol="0">
            <a:spAutoFit/>
          </a:bodyPr>
          <a:lstStyle/>
          <a:p>
            <a:pPr algn="just"/>
            <a:r>
              <a:rPr lang="en-US" b="1" dirty="0" err="1">
                <a:solidFill>
                  <a:srgbClr val="002060"/>
                </a:solidFill>
              </a:rPr>
              <a:t>Conradson</a:t>
            </a:r>
            <a:r>
              <a:rPr lang="en-US" b="1" dirty="0">
                <a:solidFill>
                  <a:srgbClr val="002060"/>
                </a:solidFill>
              </a:rPr>
              <a:t> carbon:  </a:t>
            </a:r>
            <a:r>
              <a:rPr lang="en-US" dirty="0">
                <a:solidFill>
                  <a:srgbClr val="002060"/>
                </a:solidFill>
              </a:rPr>
              <a:t>A test used to determine the amount of carbon residue left after the evaporation and pyrolysis of an oil under specified conditions. Expressed as weight percent; ASTM D-189.</a:t>
            </a:r>
          </a:p>
          <a:p>
            <a:pPr algn="just"/>
            <a:r>
              <a:rPr lang="en-US" b="1" dirty="0">
                <a:solidFill>
                  <a:srgbClr val="002060"/>
                </a:solidFill>
              </a:rPr>
              <a:t>Ramsbottom carbon: </a:t>
            </a:r>
            <a:r>
              <a:rPr lang="en-US" dirty="0">
                <a:solidFill>
                  <a:srgbClr val="002060"/>
                </a:solidFill>
              </a:rPr>
              <a:t>A measure of the carbon forming potential (amount of coke formed) of a petroleum fraction. This is determined by a standard laboratory test procedure which subjects the sample to severe thermal cracking conditions. Recommended to replace </a:t>
            </a:r>
            <a:r>
              <a:rPr lang="en-US" dirty="0" err="1">
                <a:solidFill>
                  <a:srgbClr val="002060"/>
                </a:solidFill>
              </a:rPr>
              <a:t>Conradson</a:t>
            </a:r>
            <a:r>
              <a:rPr lang="en-US" dirty="0">
                <a:solidFill>
                  <a:srgbClr val="002060"/>
                </a:solidFill>
              </a:rPr>
              <a:t> carbon; ASTM D-524. Carbon residue expressed in </a:t>
            </a:r>
            <a:r>
              <a:rPr lang="en-US" dirty="0" err="1">
                <a:solidFill>
                  <a:srgbClr val="002060"/>
                </a:solidFill>
              </a:rPr>
              <a:t>wt</a:t>
            </a:r>
            <a:r>
              <a:rPr lang="en-US" dirty="0">
                <a:solidFill>
                  <a:srgbClr val="002060"/>
                </a:solidFill>
              </a:rPr>
              <a:t>% of the original sample.</a:t>
            </a:r>
          </a:p>
        </p:txBody>
      </p:sp>
    </p:spTree>
    <p:extLst>
      <p:ext uri="{BB962C8B-B14F-4D97-AF65-F5344CB8AC3E}">
        <p14:creationId xmlns:p14="http://schemas.microsoft.com/office/powerpoint/2010/main" val="190036544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0484" y="1173"/>
            <a:ext cx="9147517" cy="649391"/>
          </a:xfrm>
          <a:solidFill>
            <a:schemeClr val="bg1"/>
          </a:solidFill>
        </p:spPr>
        <p:txBody>
          <a:bodyPr>
            <a:normAutofit fontScale="90000"/>
          </a:bodyPr>
          <a:lstStyle/>
          <a:p>
            <a:r>
              <a:rPr lang="en-US" dirty="0"/>
              <a:t>Characterization Factors</a:t>
            </a:r>
          </a:p>
        </p:txBody>
      </p:sp>
      <p:sp>
        <p:nvSpPr>
          <p:cNvPr id="3" name="Content Placeholder 2"/>
          <p:cNvSpPr>
            <a:spLocks noGrp="1"/>
          </p:cNvSpPr>
          <p:nvPr>
            <p:ph idx="1"/>
          </p:nvPr>
        </p:nvSpPr>
        <p:spPr>
          <a:xfrm>
            <a:off x="1562101" y="901376"/>
            <a:ext cx="9067799" cy="5956624"/>
          </a:xfrm>
        </p:spPr>
        <p:txBody>
          <a:bodyPr>
            <a:normAutofit fontScale="55000" lnSpcReduction="20000"/>
          </a:bodyPr>
          <a:lstStyle/>
          <a:p>
            <a:r>
              <a:rPr lang="en-US" dirty="0"/>
              <a:t>UOP or Watson ‘‘characterization factor’’ (KW) and the U.S. Bureau of Mines ‘‘correlation index’’ (CI) are defined as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The Watson characterization factor ranges from less than 10 for highly aromatic materials to almost 15 for highly paraffinic compounds. Crude oils show a narrower range of K</a:t>
            </a:r>
            <a:r>
              <a:rPr lang="en-US" baseline="-25000" dirty="0"/>
              <a:t>W</a:t>
            </a:r>
            <a:r>
              <a:rPr lang="en-US" dirty="0"/>
              <a:t> and vary from 10.5 for a highly naphthenic crude to 12.9 for a paraffinic base crude.</a:t>
            </a:r>
          </a:p>
          <a:p>
            <a:r>
              <a:rPr lang="en-US" dirty="0"/>
              <a:t>The correlation index is useful in evaluating individual fractions from crude oils. The CI scale is based upon straight-chain paraffins having a CI value of 0 and benzene having a CI value of 100. </a:t>
            </a:r>
          </a:p>
          <a:p>
            <a:r>
              <a:rPr lang="en-US" dirty="0"/>
              <a:t>The CI values are not quantitative, but the lower the CI value, the greater the concentrations of paraffin hydrocarbons in the fraction; and the higher the CI value, the greater the concentrations of </a:t>
            </a:r>
            <a:r>
              <a:rPr lang="en-US" dirty="0" err="1"/>
              <a:t>naphthenes</a:t>
            </a:r>
            <a:r>
              <a:rPr lang="en-US" dirty="0"/>
              <a:t> and aromatics </a:t>
            </a:r>
            <a:br>
              <a:rPr lang="en-US" dirty="0"/>
            </a:b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98</a:t>
            </a:fld>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1" y="1332332"/>
            <a:ext cx="4453985" cy="2697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0" name="Group 39">
            <a:extLst>
              <a:ext uri="{FF2B5EF4-FFF2-40B4-BE49-F238E27FC236}">
                <a16:creationId xmlns:a16="http://schemas.microsoft.com/office/drawing/2014/main" id="{C83144AB-48CA-1C22-369A-27DD1647D17F}"/>
              </a:ext>
            </a:extLst>
          </p:cNvPr>
          <p:cNvGrpSpPr/>
          <p:nvPr/>
        </p:nvGrpSpPr>
        <p:grpSpPr>
          <a:xfrm>
            <a:off x="7998693" y="2174237"/>
            <a:ext cx="2437200" cy="599400"/>
            <a:chOff x="6474693" y="2174237"/>
            <a:chExt cx="2437200" cy="599400"/>
          </a:xfrm>
        </p:grpSpPr>
        <mc:AlternateContent xmlns:mc="http://schemas.openxmlformats.org/markup-compatibility/2006" xmlns:p14="http://schemas.microsoft.com/office/powerpoint/2010/main">
          <mc:Choice Requires="p14">
            <p:contentPart p14:bwMode="auto" r:id="rId3">
              <p14:nvContentPartPr>
                <p14:cNvPr id="19" name="Ink 18">
                  <a:extLst>
                    <a:ext uri="{FF2B5EF4-FFF2-40B4-BE49-F238E27FC236}">
                      <a16:creationId xmlns:a16="http://schemas.microsoft.com/office/drawing/2014/main" id="{862EAFAE-C6EB-124C-8F82-989AED8FAC85}"/>
                    </a:ext>
                  </a:extLst>
                </p14:cNvPr>
                <p14:cNvContentPartPr/>
                <p14:nvPr/>
              </p14:nvContentPartPr>
              <p14:xfrm>
                <a:off x="8046813" y="2291957"/>
                <a:ext cx="76320" cy="213120"/>
              </p14:xfrm>
            </p:contentPart>
          </mc:Choice>
          <mc:Fallback xmlns="">
            <p:pic>
              <p:nvPicPr>
                <p:cNvPr id="19" name="Ink 18">
                  <a:extLst>
                    <a:ext uri="{FF2B5EF4-FFF2-40B4-BE49-F238E27FC236}">
                      <a16:creationId xmlns:a16="http://schemas.microsoft.com/office/drawing/2014/main" id="{862EAFAE-C6EB-124C-8F82-989AED8FAC85}"/>
                    </a:ext>
                  </a:extLst>
                </p:cNvPr>
                <p:cNvPicPr/>
                <p:nvPr/>
              </p:nvPicPr>
              <p:blipFill>
                <a:blip r:embed="rId4"/>
                <a:stretch>
                  <a:fillRect/>
                </a:stretch>
              </p:blipFill>
              <p:spPr>
                <a:xfrm>
                  <a:off x="8038173" y="2282957"/>
                  <a:ext cx="93960" cy="2307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0" name="Ink 19">
                  <a:extLst>
                    <a:ext uri="{FF2B5EF4-FFF2-40B4-BE49-F238E27FC236}">
                      <a16:creationId xmlns:a16="http://schemas.microsoft.com/office/drawing/2014/main" id="{3E22EEBB-C8B9-EADB-87C4-B3F3E9A003C2}"/>
                    </a:ext>
                  </a:extLst>
                </p14:cNvPr>
                <p14:cNvContentPartPr/>
                <p14:nvPr/>
              </p14:nvContentPartPr>
              <p14:xfrm>
                <a:off x="8074533" y="2338397"/>
                <a:ext cx="89640" cy="79560"/>
              </p14:xfrm>
            </p:contentPart>
          </mc:Choice>
          <mc:Fallback xmlns="">
            <p:pic>
              <p:nvPicPr>
                <p:cNvPr id="20" name="Ink 19">
                  <a:extLst>
                    <a:ext uri="{FF2B5EF4-FFF2-40B4-BE49-F238E27FC236}">
                      <a16:creationId xmlns:a16="http://schemas.microsoft.com/office/drawing/2014/main" id="{3E22EEBB-C8B9-EADB-87C4-B3F3E9A003C2}"/>
                    </a:ext>
                  </a:extLst>
                </p:cNvPr>
                <p:cNvPicPr/>
                <p:nvPr/>
              </p:nvPicPr>
              <p:blipFill>
                <a:blip r:embed="rId6"/>
                <a:stretch>
                  <a:fillRect/>
                </a:stretch>
              </p:blipFill>
              <p:spPr>
                <a:xfrm>
                  <a:off x="8065893" y="2329757"/>
                  <a:ext cx="107280" cy="972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1" name="Ink 20">
                  <a:extLst>
                    <a:ext uri="{FF2B5EF4-FFF2-40B4-BE49-F238E27FC236}">
                      <a16:creationId xmlns:a16="http://schemas.microsoft.com/office/drawing/2014/main" id="{1782D991-4F12-BF45-91C0-A54F576F8BC2}"/>
                    </a:ext>
                  </a:extLst>
                </p14:cNvPr>
                <p14:cNvContentPartPr/>
                <p14:nvPr/>
              </p14:nvContentPartPr>
              <p14:xfrm>
                <a:off x="8196573" y="2278637"/>
                <a:ext cx="290880" cy="134280"/>
              </p14:xfrm>
            </p:contentPart>
          </mc:Choice>
          <mc:Fallback xmlns="">
            <p:pic>
              <p:nvPicPr>
                <p:cNvPr id="21" name="Ink 20">
                  <a:extLst>
                    <a:ext uri="{FF2B5EF4-FFF2-40B4-BE49-F238E27FC236}">
                      <a16:creationId xmlns:a16="http://schemas.microsoft.com/office/drawing/2014/main" id="{1782D991-4F12-BF45-91C0-A54F576F8BC2}"/>
                    </a:ext>
                  </a:extLst>
                </p:cNvPr>
                <p:cNvPicPr/>
                <p:nvPr/>
              </p:nvPicPr>
              <p:blipFill>
                <a:blip r:embed="rId8"/>
                <a:stretch>
                  <a:fillRect/>
                </a:stretch>
              </p:blipFill>
              <p:spPr>
                <a:xfrm>
                  <a:off x="8187933" y="2269637"/>
                  <a:ext cx="308520" cy="1519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4" name="Ink 23">
                  <a:extLst>
                    <a:ext uri="{FF2B5EF4-FFF2-40B4-BE49-F238E27FC236}">
                      <a16:creationId xmlns:a16="http://schemas.microsoft.com/office/drawing/2014/main" id="{3B76A95F-BE63-BDB1-CEBE-58CA9A7748EF}"/>
                    </a:ext>
                  </a:extLst>
                </p14:cNvPr>
                <p14:cNvContentPartPr/>
                <p14:nvPr/>
              </p14:nvContentPartPr>
              <p14:xfrm>
                <a:off x="8689413" y="2174237"/>
                <a:ext cx="2160" cy="3240"/>
              </p14:xfrm>
            </p:contentPart>
          </mc:Choice>
          <mc:Fallback xmlns="">
            <p:pic>
              <p:nvPicPr>
                <p:cNvPr id="24" name="Ink 23">
                  <a:extLst>
                    <a:ext uri="{FF2B5EF4-FFF2-40B4-BE49-F238E27FC236}">
                      <a16:creationId xmlns:a16="http://schemas.microsoft.com/office/drawing/2014/main" id="{3B76A95F-BE63-BDB1-CEBE-58CA9A7748EF}"/>
                    </a:ext>
                  </a:extLst>
                </p:cNvPr>
                <p:cNvPicPr/>
                <p:nvPr/>
              </p:nvPicPr>
              <p:blipFill>
                <a:blip r:embed="rId10"/>
                <a:stretch>
                  <a:fillRect/>
                </a:stretch>
              </p:blipFill>
              <p:spPr>
                <a:xfrm>
                  <a:off x="8680413" y="2165597"/>
                  <a:ext cx="19800" cy="208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6" name="Ink 25">
                  <a:extLst>
                    <a:ext uri="{FF2B5EF4-FFF2-40B4-BE49-F238E27FC236}">
                      <a16:creationId xmlns:a16="http://schemas.microsoft.com/office/drawing/2014/main" id="{0DC06E9B-D077-802D-D747-1C843D9C7FFE}"/>
                    </a:ext>
                  </a:extLst>
                </p14:cNvPr>
                <p14:cNvContentPartPr/>
                <p14:nvPr/>
              </p14:nvContentPartPr>
              <p14:xfrm>
                <a:off x="8493933" y="2221037"/>
                <a:ext cx="108720" cy="228240"/>
              </p14:xfrm>
            </p:contentPart>
          </mc:Choice>
          <mc:Fallback xmlns="">
            <p:pic>
              <p:nvPicPr>
                <p:cNvPr id="26" name="Ink 25">
                  <a:extLst>
                    <a:ext uri="{FF2B5EF4-FFF2-40B4-BE49-F238E27FC236}">
                      <a16:creationId xmlns:a16="http://schemas.microsoft.com/office/drawing/2014/main" id="{0DC06E9B-D077-802D-D747-1C843D9C7FFE}"/>
                    </a:ext>
                  </a:extLst>
                </p:cNvPr>
                <p:cNvPicPr/>
                <p:nvPr/>
              </p:nvPicPr>
              <p:blipFill>
                <a:blip r:embed="rId12"/>
                <a:stretch>
                  <a:fillRect/>
                </a:stretch>
              </p:blipFill>
              <p:spPr>
                <a:xfrm>
                  <a:off x="8484933" y="2212397"/>
                  <a:ext cx="126360" cy="2458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7" name="Ink 26">
                  <a:extLst>
                    <a:ext uri="{FF2B5EF4-FFF2-40B4-BE49-F238E27FC236}">
                      <a16:creationId xmlns:a16="http://schemas.microsoft.com/office/drawing/2014/main" id="{F7C0763F-1FD2-F4D0-4601-12D1052A8E1E}"/>
                    </a:ext>
                  </a:extLst>
                </p14:cNvPr>
                <p14:cNvContentPartPr/>
                <p14:nvPr/>
              </p14:nvContentPartPr>
              <p14:xfrm>
                <a:off x="8499333" y="2313197"/>
                <a:ext cx="132120" cy="56160"/>
              </p14:xfrm>
            </p:contentPart>
          </mc:Choice>
          <mc:Fallback xmlns="">
            <p:pic>
              <p:nvPicPr>
                <p:cNvPr id="27" name="Ink 26">
                  <a:extLst>
                    <a:ext uri="{FF2B5EF4-FFF2-40B4-BE49-F238E27FC236}">
                      <a16:creationId xmlns:a16="http://schemas.microsoft.com/office/drawing/2014/main" id="{F7C0763F-1FD2-F4D0-4601-12D1052A8E1E}"/>
                    </a:ext>
                  </a:extLst>
                </p:cNvPr>
                <p:cNvPicPr/>
                <p:nvPr/>
              </p:nvPicPr>
              <p:blipFill>
                <a:blip r:embed="rId14"/>
                <a:stretch>
                  <a:fillRect/>
                </a:stretch>
              </p:blipFill>
              <p:spPr>
                <a:xfrm>
                  <a:off x="8490333" y="2304557"/>
                  <a:ext cx="149760" cy="738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9" name="Ink 28">
                  <a:extLst>
                    <a:ext uri="{FF2B5EF4-FFF2-40B4-BE49-F238E27FC236}">
                      <a16:creationId xmlns:a16="http://schemas.microsoft.com/office/drawing/2014/main" id="{5FD3DEA2-8050-8686-FCCC-60CB48AA57F7}"/>
                    </a:ext>
                  </a:extLst>
                </p14:cNvPr>
                <p14:cNvContentPartPr/>
                <p14:nvPr/>
              </p14:nvContentPartPr>
              <p14:xfrm>
                <a:off x="8613093" y="2209157"/>
                <a:ext cx="164520" cy="237600"/>
              </p14:xfrm>
            </p:contentPart>
          </mc:Choice>
          <mc:Fallback xmlns="">
            <p:pic>
              <p:nvPicPr>
                <p:cNvPr id="29" name="Ink 28">
                  <a:extLst>
                    <a:ext uri="{FF2B5EF4-FFF2-40B4-BE49-F238E27FC236}">
                      <a16:creationId xmlns:a16="http://schemas.microsoft.com/office/drawing/2014/main" id="{5FD3DEA2-8050-8686-FCCC-60CB48AA57F7}"/>
                    </a:ext>
                  </a:extLst>
                </p:cNvPr>
                <p:cNvPicPr/>
                <p:nvPr/>
              </p:nvPicPr>
              <p:blipFill>
                <a:blip r:embed="rId16"/>
                <a:stretch>
                  <a:fillRect/>
                </a:stretch>
              </p:blipFill>
              <p:spPr>
                <a:xfrm>
                  <a:off x="8604453" y="2200157"/>
                  <a:ext cx="182160" cy="2552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30" name="Ink 29">
                  <a:extLst>
                    <a:ext uri="{FF2B5EF4-FFF2-40B4-BE49-F238E27FC236}">
                      <a16:creationId xmlns:a16="http://schemas.microsoft.com/office/drawing/2014/main" id="{45D74B9B-93F8-EAD9-D35C-91532FC17EE4}"/>
                    </a:ext>
                  </a:extLst>
                </p14:cNvPr>
                <p14:cNvContentPartPr/>
                <p14:nvPr/>
              </p14:nvContentPartPr>
              <p14:xfrm>
                <a:off x="8771853" y="2183237"/>
                <a:ext cx="2880" cy="3600"/>
              </p14:xfrm>
            </p:contentPart>
          </mc:Choice>
          <mc:Fallback xmlns="">
            <p:pic>
              <p:nvPicPr>
                <p:cNvPr id="30" name="Ink 29">
                  <a:extLst>
                    <a:ext uri="{FF2B5EF4-FFF2-40B4-BE49-F238E27FC236}">
                      <a16:creationId xmlns:a16="http://schemas.microsoft.com/office/drawing/2014/main" id="{45D74B9B-93F8-EAD9-D35C-91532FC17EE4}"/>
                    </a:ext>
                  </a:extLst>
                </p:cNvPr>
                <p:cNvPicPr/>
                <p:nvPr/>
              </p:nvPicPr>
              <p:blipFill>
                <a:blip r:embed="rId18"/>
                <a:stretch>
                  <a:fillRect/>
                </a:stretch>
              </p:blipFill>
              <p:spPr>
                <a:xfrm>
                  <a:off x="8762853" y="2174237"/>
                  <a:ext cx="2052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31" name="Ink 30">
                  <a:extLst>
                    <a:ext uri="{FF2B5EF4-FFF2-40B4-BE49-F238E27FC236}">
                      <a16:creationId xmlns:a16="http://schemas.microsoft.com/office/drawing/2014/main" id="{6173A404-DAD9-BC62-ACB9-E92F86B14F01}"/>
                    </a:ext>
                  </a:extLst>
                </p14:cNvPr>
                <p14:cNvContentPartPr/>
                <p14:nvPr/>
              </p14:nvContentPartPr>
              <p14:xfrm>
                <a:off x="8815413" y="2248757"/>
                <a:ext cx="96480" cy="136440"/>
              </p14:xfrm>
            </p:contentPart>
          </mc:Choice>
          <mc:Fallback xmlns="">
            <p:pic>
              <p:nvPicPr>
                <p:cNvPr id="31" name="Ink 30">
                  <a:extLst>
                    <a:ext uri="{FF2B5EF4-FFF2-40B4-BE49-F238E27FC236}">
                      <a16:creationId xmlns:a16="http://schemas.microsoft.com/office/drawing/2014/main" id="{6173A404-DAD9-BC62-ACB9-E92F86B14F01}"/>
                    </a:ext>
                  </a:extLst>
                </p:cNvPr>
                <p:cNvPicPr/>
                <p:nvPr/>
              </p:nvPicPr>
              <p:blipFill>
                <a:blip r:embed="rId20"/>
                <a:stretch>
                  <a:fillRect/>
                </a:stretch>
              </p:blipFill>
              <p:spPr>
                <a:xfrm>
                  <a:off x="8806773" y="2239757"/>
                  <a:ext cx="114120" cy="1540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8" name="Ink 7">
                  <a:extLst>
                    <a:ext uri="{FF2B5EF4-FFF2-40B4-BE49-F238E27FC236}">
                      <a16:creationId xmlns:a16="http://schemas.microsoft.com/office/drawing/2014/main" id="{E086C12F-9A1B-4CD7-F559-E655A27DBB4C}"/>
                    </a:ext>
                  </a:extLst>
                </p14:cNvPr>
                <p14:cNvContentPartPr/>
                <p14:nvPr/>
              </p14:nvContentPartPr>
              <p14:xfrm>
                <a:off x="6474693" y="2329757"/>
                <a:ext cx="68760" cy="188640"/>
              </p14:xfrm>
            </p:contentPart>
          </mc:Choice>
          <mc:Fallback xmlns="">
            <p:pic>
              <p:nvPicPr>
                <p:cNvPr id="8" name="Ink 7">
                  <a:extLst>
                    <a:ext uri="{FF2B5EF4-FFF2-40B4-BE49-F238E27FC236}">
                      <a16:creationId xmlns:a16="http://schemas.microsoft.com/office/drawing/2014/main" id="{E086C12F-9A1B-4CD7-F559-E655A27DBB4C}"/>
                    </a:ext>
                  </a:extLst>
                </p:cNvPr>
                <p:cNvPicPr/>
                <p:nvPr/>
              </p:nvPicPr>
              <p:blipFill>
                <a:blip r:embed="rId22"/>
                <a:stretch>
                  <a:fillRect/>
                </a:stretch>
              </p:blipFill>
              <p:spPr>
                <a:xfrm>
                  <a:off x="6466053" y="2321117"/>
                  <a:ext cx="86400" cy="20628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9" name="Ink 8">
                  <a:extLst>
                    <a:ext uri="{FF2B5EF4-FFF2-40B4-BE49-F238E27FC236}">
                      <a16:creationId xmlns:a16="http://schemas.microsoft.com/office/drawing/2014/main" id="{3CB7A558-9D45-AB3F-F456-8E5722831035}"/>
                    </a:ext>
                  </a:extLst>
                </p14:cNvPr>
                <p14:cNvContentPartPr/>
                <p14:nvPr/>
              </p14:nvContentPartPr>
              <p14:xfrm>
                <a:off x="6535533" y="2382317"/>
                <a:ext cx="105120" cy="121320"/>
              </p14:xfrm>
            </p:contentPart>
          </mc:Choice>
          <mc:Fallback xmlns="">
            <p:pic>
              <p:nvPicPr>
                <p:cNvPr id="9" name="Ink 8">
                  <a:extLst>
                    <a:ext uri="{FF2B5EF4-FFF2-40B4-BE49-F238E27FC236}">
                      <a16:creationId xmlns:a16="http://schemas.microsoft.com/office/drawing/2014/main" id="{3CB7A558-9D45-AB3F-F456-8E5722831035}"/>
                    </a:ext>
                  </a:extLst>
                </p:cNvPr>
                <p:cNvPicPr/>
                <p:nvPr/>
              </p:nvPicPr>
              <p:blipFill>
                <a:blip r:embed="rId24"/>
                <a:stretch>
                  <a:fillRect/>
                </a:stretch>
              </p:blipFill>
              <p:spPr>
                <a:xfrm>
                  <a:off x="6526893" y="2373317"/>
                  <a:ext cx="122760" cy="13896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0" name="Ink 9">
                  <a:extLst>
                    <a:ext uri="{FF2B5EF4-FFF2-40B4-BE49-F238E27FC236}">
                      <a16:creationId xmlns:a16="http://schemas.microsoft.com/office/drawing/2014/main" id="{034AA14D-02FF-1C2F-BE4C-3DCEFE38CDEA}"/>
                    </a:ext>
                  </a:extLst>
                </p14:cNvPr>
                <p14:cNvContentPartPr/>
                <p14:nvPr/>
              </p14:nvContentPartPr>
              <p14:xfrm>
                <a:off x="6710853" y="2231477"/>
                <a:ext cx="232920" cy="254520"/>
              </p14:xfrm>
            </p:contentPart>
          </mc:Choice>
          <mc:Fallback xmlns="">
            <p:pic>
              <p:nvPicPr>
                <p:cNvPr id="10" name="Ink 9">
                  <a:extLst>
                    <a:ext uri="{FF2B5EF4-FFF2-40B4-BE49-F238E27FC236}">
                      <a16:creationId xmlns:a16="http://schemas.microsoft.com/office/drawing/2014/main" id="{034AA14D-02FF-1C2F-BE4C-3DCEFE38CDEA}"/>
                    </a:ext>
                  </a:extLst>
                </p:cNvPr>
                <p:cNvPicPr/>
                <p:nvPr/>
              </p:nvPicPr>
              <p:blipFill>
                <a:blip r:embed="rId26"/>
                <a:stretch>
                  <a:fillRect/>
                </a:stretch>
              </p:blipFill>
              <p:spPr>
                <a:xfrm>
                  <a:off x="6701853" y="2222477"/>
                  <a:ext cx="250560" cy="27216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1" name="Ink 10">
                  <a:extLst>
                    <a:ext uri="{FF2B5EF4-FFF2-40B4-BE49-F238E27FC236}">
                      <a16:creationId xmlns:a16="http://schemas.microsoft.com/office/drawing/2014/main" id="{C5F2B17D-0D54-C762-F0BD-7FB24BF79770}"/>
                    </a:ext>
                  </a:extLst>
                </p14:cNvPr>
                <p14:cNvContentPartPr/>
                <p14:nvPr/>
              </p14:nvContentPartPr>
              <p14:xfrm>
                <a:off x="6962493" y="2244797"/>
                <a:ext cx="2160" cy="4680"/>
              </p14:xfrm>
            </p:contentPart>
          </mc:Choice>
          <mc:Fallback xmlns="">
            <p:pic>
              <p:nvPicPr>
                <p:cNvPr id="11" name="Ink 10">
                  <a:extLst>
                    <a:ext uri="{FF2B5EF4-FFF2-40B4-BE49-F238E27FC236}">
                      <a16:creationId xmlns:a16="http://schemas.microsoft.com/office/drawing/2014/main" id="{C5F2B17D-0D54-C762-F0BD-7FB24BF79770}"/>
                    </a:ext>
                  </a:extLst>
                </p:cNvPr>
                <p:cNvPicPr/>
                <p:nvPr/>
              </p:nvPicPr>
              <p:blipFill>
                <a:blip r:embed="rId28"/>
                <a:stretch>
                  <a:fillRect/>
                </a:stretch>
              </p:blipFill>
              <p:spPr>
                <a:xfrm>
                  <a:off x="6953493" y="2236157"/>
                  <a:ext cx="19800" cy="2232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2" name="Ink 11">
                  <a:extLst>
                    <a:ext uri="{FF2B5EF4-FFF2-40B4-BE49-F238E27FC236}">
                      <a16:creationId xmlns:a16="http://schemas.microsoft.com/office/drawing/2014/main" id="{0FF3B6FE-B84E-4C47-3186-872035B984AB}"/>
                    </a:ext>
                  </a:extLst>
                </p14:cNvPr>
                <p14:cNvContentPartPr/>
                <p14:nvPr/>
              </p14:nvContentPartPr>
              <p14:xfrm>
                <a:off x="7009293" y="2260277"/>
                <a:ext cx="472320" cy="231480"/>
              </p14:xfrm>
            </p:contentPart>
          </mc:Choice>
          <mc:Fallback xmlns="">
            <p:pic>
              <p:nvPicPr>
                <p:cNvPr id="12" name="Ink 11">
                  <a:extLst>
                    <a:ext uri="{FF2B5EF4-FFF2-40B4-BE49-F238E27FC236}">
                      <a16:creationId xmlns:a16="http://schemas.microsoft.com/office/drawing/2014/main" id="{0FF3B6FE-B84E-4C47-3186-872035B984AB}"/>
                    </a:ext>
                  </a:extLst>
                </p:cNvPr>
                <p:cNvPicPr/>
                <p:nvPr/>
              </p:nvPicPr>
              <p:blipFill>
                <a:blip r:embed="rId30"/>
                <a:stretch>
                  <a:fillRect/>
                </a:stretch>
              </p:blipFill>
              <p:spPr>
                <a:xfrm>
                  <a:off x="7000653" y="2251277"/>
                  <a:ext cx="489960" cy="24912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3" name="Ink 12">
                  <a:extLst>
                    <a:ext uri="{FF2B5EF4-FFF2-40B4-BE49-F238E27FC236}">
                      <a16:creationId xmlns:a16="http://schemas.microsoft.com/office/drawing/2014/main" id="{85D7E63B-C818-92F4-7E9B-A33D6B712A40}"/>
                    </a:ext>
                  </a:extLst>
                </p14:cNvPr>
                <p14:cNvContentPartPr/>
                <p14:nvPr/>
              </p14:nvContentPartPr>
              <p14:xfrm>
                <a:off x="7331853" y="2302037"/>
                <a:ext cx="89280" cy="22680"/>
              </p14:xfrm>
            </p:contentPart>
          </mc:Choice>
          <mc:Fallback xmlns="">
            <p:pic>
              <p:nvPicPr>
                <p:cNvPr id="13" name="Ink 12">
                  <a:extLst>
                    <a:ext uri="{FF2B5EF4-FFF2-40B4-BE49-F238E27FC236}">
                      <a16:creationId xmlns:a16="http://schemas.microsoft.com/office/drawing/2014/main" id="{85D7E63B-C818-92F4-7E9B-A33D6B712A40}"/>
                    </a:ext>
                  </a:extLst>
                </p:cNvPr>
                <p:cNvPicPr/>
                <p:nvPr/>
              </p:nvPicPr>
              <p:blipFill>
                <a:blip r:embed="rId32"/>
                <a:stretch>
                  <a:fillRect/>
                </a:stretch>
              </p:blipFill>
              <p:spPr>
                <a:xfrm>
                  <a:off x="7323213" y="2293037"/>
                  <a:ext cx="106920" cy="4032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5" name="Ink 14">
                  <a:extLst>
                    <a:ext uri="{FF2B5EF4-FFF2-40B4-BE49-F238E27FC236}">
                      <a16:creationId xmlns:a16="http://schemas.microsoft.com/office/drawing/2014/main" id="{A25FF1D8-5A73-89A2-1919-A7018C2F1EC0}"/>
                    </a:ext>
                  </a:extLst>
                </p14:cNvPr>
                <p14:cNvContentPartPr/>
                <p14:nvPr/>
              </p14:nvContentPartPr>
              <p14:xfrm>
                <a:off x="7612293" y="2261717"/>
                <a:ext cx="95040" cy="194040"/>
              </p14:xfrm>
            </p:contentPart>
          </mc:Choice>
          <mc:Fallback xmlns="">
            <p:pic>
              <p:nvPicPr>
                <p:cNvPr id="15" name="Ink 14">
                  <a:extLst>
                    <a:ext uri="{FF2B5EF4-FFF2-40B4-BE49-F238E27FC236}">
                      <a16:creationId xmlns:a16="http://schemas.microsoft.com/office/drawing/2014/main" id="{A25FF1D8-5A73-89A2-1919-A7018C2F1EC0}"/>
                    </a:ext>
                  </a:extLst>
                </p:cNvPr>
                <p:cNvPicPr/>
                <p:nvPr/>
              </p:nvPicPr>
              <p:blipFill>
                <a:blip r:embed="rId34"/>
                <a:stretch>
                  <a:fillRect/>
                </a:stretch>
              </p:blipFill>
              <p:spPr>
                <a:xfrm>
                  <a:off x="7603293" y="2252717"/>
                  <a:ext cx="112680" cy="21168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16" name="Ink 15">
                  <a:extLst>
                    <a:ext uri="{FF2B5EF4-FFF2-40B4-BE49-F238E27FC236}">
                      <a16:creationId xmlns:a16="http://schemas.microsoft.com/office/drawing/2014/main" id="{2A8CEAC2-A360-5A7A-FBBF-623BDAFDB7DF}"/>
                    </a:ext>
                  </a:extLst>
                </p14:cNvPr>
                <p14:cNvContentPartPr/>
                <p14:nvPr/>
              </p14:nvContentPartPr>
              <p14:xfrm>
                <a:off x="7660173" y="2277197"/>
                <a:ext cx="231480" cy="188640"/>
              </p14:xfrm>
            </p:contentPart>
          </mc:Choice>
          <mc:Fallback xmlns="">
            <p:pic>
              <p:nvPicPr>
                <p:cNvPr id="16" name="Ink 15">
                  <a:extLst>
                    <a:ext uri="{FF2B5EF4-FFF2-40B4-BE49-F238E27FC236}">
                      <a16:creationId xmlns:a16="http://schemas.microsoft.com/office/drawing/2014/main" id="{2A8CEAC2-A360-5A7A-FBBF-623BDAFDB7DF}"/>
                    </a:ext>
                  </a:extLst>
                </p:cNvPr>
                <p:cNvPicPr/>
                <p:nvPr/>
              </p:nvPicPr>
              <p:blipFill>
                <a:blip r:embed="rId36"/>
                <a:stretch>
                  <a:fillRect/>
                </a:stretch>
              </p:blipFill>
              <p:spPr>
                <a:xfrm>
                  <a:off x="7651533" y="2268197"/>
                  <a:ext cx="249120" cy="20628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17" name="Ink 16">
                  <a:extLst>
                    <a:ext uri="{FF2B5EF4-FFF2-40B4-BE49-F238E27FC236}">
                      <a16:creationId xmlns:a16="http://schemas.microsoft.com/office/drawing/2014/main" id="{6D819BE4-2FDB-815F-275F-47B11CA5F3C0}"/>
                    </a:ext>
                  </a:extLst>
                </p14:cNvPr>
                <p14:cNvContentPartPr/>
                <p14:nvPr/>
              </p14:nvContentPartPr>
              <p14:xfrm>
                <a:off x="7554333" y="2316437"/>
                <a:ext cx="269640" cy="58680"/>
              </p14:xfrm>
            </p:contentPart>
          </mc:Choice>
          <mc:Fallback xmlns="">
            <p:pic>
              <p:nvPicPr>
                <p:cNvPr id="17" name="Ink 16">
                  <a:extLst>
                    <a:ext uri="{FF2B5EF4-FFF2-40B4-BE49-F238E27FC236}">
                      <a16:creationId xmlns:a16="http://schemas.microsoft.com/office/drawing/2014/main" id="{6D819BE4-2FDB-815F-275F-47B11CA5F3C0}"/>
                    </a:ext>
                  </a:extLst>
                </p:cNvPr>
                <p:cNvPicPr/>
                <p:nvPr/>
              </p:nvPicPr>
              <p:blipFill>
                <a:blip r:embed="rId38"/>
                <a:stretch>
                  <a:fillRect/>
                </a:stretch>
              </p:blipFill>
              <p:spPr>
                <a:xfrm>
                  <a:off x="7545693" y="2307797"/>
                  <a:ext cx="287280" cy="7632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33" name="Ink 32">
                  <a:extLst>
                    <a:ext uri="{FF2B5EF4-FFF2-40B4-BE49-F238E27FC236}">
                      <a16:creationId xmlns:a16="http://schemas.microsoft.com/office/drawing/2014/main" id="{FF1FAF33-C5B9-827E-AF2B-9F7C5D148891}"/>
                    </a:ext>
                  </a:extLst>
                </p14:cNvPr>
                <p14:cNvContentPartPr/>
                <p14:nvPr/>
              </p14:nvContentPartPr>
              <p14:xfrm>
                <a:off x="6553893" y="2583557"/>
                <a:ext cx="135720" cy="178200"/>
              </p14:xfrm>
            </p:contentPart>
          </mc:Choice>
          <mc:Fallback xmlns="">
            <p:pic>
              <p:nvPicPr>
                <p:cNvPr id="33" name="Ink 32">
                  <a:extLst>
                    <a:ext uri="{FF2B5EF4-FFF2-40B4-BE49-F238E27FC236}">
                      <a16:creationId xmlns:a16="http://schemas.microsoft.com/office/drawing/2014/main" id="{FF1FAF33-C5B9-827E-AF2B-9F7C5D148891}"/>
                    </a:ext>
                  </a:extLst>
                </p:cNvPr>
                <p:cNvPicPr/>
                <p:nvPr/>
              </p:nvPicPr>
              <p:blipFill>
                <a:blip r:embed="rId40"/>
                <a:stretch>
                  <a:fillRect/>
                </a:stretch>
              </p:blipFill>
              <p:spPr>
                <a:xfrm>
                  <a:off x="6545253" y="2574917"/>
                  <a:ext cx="153360" cy="19584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35" name="Ink 34">
                  <a:extLst>
                    <a:ext uri="{FF2B5EF4-FFF2-40B4-BE49-F238E27FC236}">
                      <a16:creationId xmlns:a16="http://schemas.microsoft.com/office/drawing/2014/main" id="{C48641C4-06A8-CE4F-CC0D-B7DCB36C9F85}"/>
                    </a:ext>
                  </a:extLst>
                </p14:cNvPr>
                <p14:cNvContentPartPr/>
                <p14:nvPr/>
              </p14:nvContentPartPr>
              <p14:xfrm>
                <a:off x="6804093" y="2640437"/>
                <a:ext cx="358200" cy="133200"/>
              </p14:xfrm>
            </p:contentPart>
          </mc:Choice>
          <mc:Fallback xmlns="">
            <p:pic>
              <p:nvPicPr>
                <p:cNvPr id="35" name="Ink 34">
                  <a:extLst>
                    <a:ext uri="{FF2B5EF4-FFF2-40B4-BE49-F238E27FC236}">
                      <a16:creationId xmlns:a16="http://schemas.microsoft.com/office/drawing/2014/main" id="{C48641C4-06A8-CE4F-CC0D-B7DCB36C9F85}"/>
                    </a:ext>
                  </a:extLst>
                </p:cNvPr>
                <p:cNvPicPr/>
                <p:nvPr/>
              </p:nvPicPr>
              <p:blipFill>
                <a:blip r:embed="rId42"/>
                <a:stretch>
                  <a:fillRect/>
                </a:stretch>
              </p:blipFill>
              <p:spPr>
                <a:xfrm>
                  <a:off x="6795453" y="2631797"/>
                  <a:ext cx="375840" cy="15084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36" name="Ink 35">
                  <a:extLst>
                    <a:ext uri="{FF2B5EF4-FFF2-40B4-BE49-F238E27FC236}">
                      <a16:creationId xmlns:a16="http://schemas.microsoft.com/office/drawing/2014/main" id="{20209CA2-5F0F-C286-1CBE-255C97A43B98}"/>
                    </a:ext>
                  </a:extLst>
                </p14:cNvPr>
                <p14:cNvContentPartPr/>
                <p14:nvPr/>
              </p14:nvContentPartPr>
              <p14:xfrm>
                <a:off x="7213053" y="2566637"/>
                <a:ext cx="386280" cy="167760"/>
              </p14:xfrm>
            </p:contentPart>
          </mc:Choice>
          <mc:Fallback xmlns="">
            <p:pic>
              <p:nvPicPr>
                <p:cNvPr id="36" name="Ink 35">
                  <a:extLst>
                    <a:ext uri="{FF2B5EF4-FFF2-40B4-BE49-F238E27FC236}">
                      <a16:creationId xmlns:a16="http://schemas.microsoft.com/office/drawing/2014/main" id="{20209CA2-5F0F-C286-1CBE-255C97A43B98}"/>
                    </a:ext>
                  </a:extLst>
                </p:cNvPr>
                <p:cNvPicPr/>
                <p:nvPr/>
              </p:nvPicPr>
              <p:blipFill>
                <a:blip r:embed="rId44"/>
                <a:stretch>
                  <a:fillRect/>
                </a:stretch>
              </p:blipFill>
              <p:spPr>
                <a:xfrm>
                  <a:off x="7204413" y="2557997"/>
                  <a:ext cx="403920" cy="18540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37" name="Ink 36">
                  <a:extLst>
                    <a:ext uri="{FF2B5EF4-FFF2-40B4-BE49-F238E27FC236}">
                      <a16:creationId xmlns:a16="http://schemas.microsoft.com/office/drawing/2014/main" id="{EEE5A4AD-CA0F-2123-4A07-9D8193EF81E1}"/>
                    </a:ext>
                  </a:extLst>
                </p14:cNvPr>
                <p14:cNvContentPartPr/>
                <p14:nvPr/>
              </p14:nvContentPartPr>
              <p14:xfrm>
                <a:off x="7517613" y="2649797"/>
                <a:ext cx="113760" cy="115920"/>
              </p14:xfrm>
            </p:contentPart>
          </mc:Choice>
          <mc:Fallback xmlns="">
            <p:pic>
              <p:nvPicPr>
                <p:cNvPr id="37" name="Ink 36">
                  <a:extLst>
                    <a:ext uri="{FF2B5EF4-FFF2-40B4-BE49-F238E27FC236}">
                      <a16:creationId xmlns:a16="http://schemas.microsoft.com/office/drawing/2014/main" id="{EEE5A4AD-CA0F-2123-4A07-9D8193EF81E1}"/>
                    </a:ext>
                  </a:extLst>
                </p:cNvPr>
                <p:cNvPicPr/>
                <p:nvPr/>
              </p:nvPicPr>
              <p:blipFill>
                <a:blip r:embed="rId46"/>
                <a:stretch>
                  <a:fillRect/>
                </a:stretch>
              </p:blipFill>
              <p:spPr>
                <a:xfrm>
                  <a:off x="7508613" y="2640797"/>
                  <a:ext cx="131400" cy="13356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38" name="Ink 37">
                  <a:extLst>
                    <a:ext uri="{FF2B5EF4-FFF2-40B4-BE49-F238E27FC236}">
                      <a16:creationId xmlns:a16="http://schemas.microsoft.com/office/drawing/2014/main" id="{FA976513-716E-EE07-7BAC-B000E97D9D69}"/>
                    </a:ext>
                  </a:extLst>
                </p14:cNvPr>
                <p14:cNvContentPartPr/>
                <p14:nvPr/>
              </p14:nvContentPartPr>
              <p14:xfrm>
                <a:off x="7690053" y="2575997"/>
                <a:ext cx="4320" cy="12240"/>
              </p14:xfrm>
            </p:contentPart>
          </mc:Choice>
          <mc:Fallback xmlns="">
            <p:pic>
              <p:nvPicPr>
                <p:cNvPr id="38" name="Ink 37">
                  <a:extLst>
                    <a:ext uri="{FF2B5EF4-FFF2-40B4-BE49-F238E27FC236}">
                      <a16:creationId xmlns:a16="http://schemas.microsoft.com/office/drawing/2014/main" id="{FA976513-716E-EE07-7BAC-B000E97D9D69}"/>
                    </a:ext>
                  </a:extLst>
                </p:cNvPr>
                <p:cNvPicPr/>
                <p:nvPr/>
              </p:nvPicPr>
              <p:blipFill>
                <a:blip r:embed="rId48"/>
                <a:stretch>
                  <a:fillRect/>
                </a:stretch>
              </p:blipFill>
              <p:spPr>
                <a:xfrm>
                  <a:off x="7681413" y="2567357"/>
                  <a:ext cx="21960" cy="2988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39" name="Ink 38">
                  <a:extLst>
                    <a:ext uri="{FF2B5EF4-FFF2-40B4-BE49-F238E27FC236}">
                      <a16:creationId xmlns:a16="http://schemas.microsoft.com/office/drawing/2014/main" id="{AB47EE03-184C-C63C-BAC7-390333CF3BDC}"/>
                    </a:ext>
                  </a:extLst>
                </p14:cNvPr>
                <p14:cNvContentPartPr/>
                <p14:nvPr/>
              </p14:nvContentPartPr>
              <p14:xfrm>
                <a:off x="7678893" y="2651237"/>
                <a:ext cx="108360" cy="83880"/>
              </p14:xfrm>
            </p:contentPart>
          </mc:Choice>
          <mc:Fallback xmlns="">
            <p:pic>
              <p:nvPicPr>
                <p:cNvPr id="39" name="Ink 38">
                  <a:extLst>
                    <a:ext uri="{FF2B5EF4-FFF2-40B4-BE49-F238E27FC236}">
                      <a16:creationId xmlns:a16="http://schemas.microsoft.com/office/drawing/2014/main" id="{AB47EE03-184C-C63C-BAC7-390333CF3BDC}"/>
                    </a:ext>
                  </a:extLst>
                </p:cNvPr>
                <p:cNvPicPr/>
                <p:nvPr/>
              </p:nvPicPr>
              <p:blipFill>
                <a:blip r:embed="rId50"/>
                <a:stretch>
                  <a:fillRect/>
                </a:stretch>
              </p:blipFill>
              <p:spPr>
                <a:xfrm>
                  <a:off x="7669893" y="2642237"/>
                  <a:ext cx="126000" cy="101520"/>
                </a:xfrm>
                <a:prstGeom prst="rect">
                  <a:avLst/>
                </a:prstGeom>
              </p:spPr>
            </p:pic>
          </mc:Fallback>
        </mc:AlternateContent>
      </p:grpSp>
      <p:grpSp>
        <p:nvGrpSpPr>
          <p:cNvPr id="43" name="Group 42">
            <a:extLst>
              <a:ext uri="{FF2B5EF4-FFF2-40B4-BE49-F238E27FC236}">
                <a16:creationId xmlns:a16="http://schemas.microsoft.com/office/drawing/2014/main" id="{C640FC28-7EF5-AC34-C0C0-92949721B17B}"/>
              </a:ext>
            </a:extLst>
          </p:cNvPr>
          <p:cNvGrpSpPr/>
          <p:nvPr/>
        </p:nvGrpSpPr>
        <p:grpSpPr>
          <a:xfrm>
            <a:off x="9467853" y="2549717"/>
            <a:ext cx="627120" cy="221040"/>
            <a:chOff x="7943853" y="2549717"/>
            <a:chExt cx="627120" cy="221040"/>
          </a:xfrm>
        </p:grpSpPr>
        <mc:AlternateContent xmlns:mc="http://schemas.openxmlformats.org/markup-compatibility/2006" xmlns:p14="http://schemas.microsoft.com/office/powerpoint/2010/main">
          <mc:Choice Requires="p14">
            <p:contentPart p14:bwMode="auto" r:id="rId51">
              <p14:nvContentPartPr>
                <p14:cNvPr id="41" name="Ink 40">
                  <a:extLst>
                    <a:ext uri="{FF2B5EF4-FFF2-40B4-BE49-F238E27FC236}">
                      <a16:creationId xmlns:a16="http://schemas.microsoft.com/office/drawing/2014/main" id="{6121F9EF-144C-C627-0E5B-CE2E1DA1E35C}"/>
                    </a:ext>
                  </a:extLst>
                </p14:cNvPr>
                <p14:cNvContentPartPr/>
                <p14:nvPr/>
              </p14:nvContentPartPr>
              <p14:xfrm>
                <a:off x="7943853" y="2590397"/>
                <a:ext cx="345960" cy="180360"/>
              </p14:xfrm>
            </p:contentPart>
          </mc:Choice>
          <mc:Fallback xmlns="">
            <p:pic>
              <p:nvPicPr>
                <p:cNvPr id="41" name="Ink 40">
                  <a:extLst>
                    <a:ext uri="{FF2B5EF4-FFF2-40B4-BE49-F238E27FC236}">
                      <a16:creationId xmlns:a16="http://schemas.microsoft.com/office/drawing/2014/main" id="{6121F9EF-144C-C627-0E5B-CE2E1DA1E35C}"/>
                    </a:ext>
                  </a:extLst>
                </p:cNvPr>
                <p:cNvPicPr/>
                <p:nvPr/>
              </p:nvPicPr>
              <p:blipFill>
                <a:blip r:embed="rId52"/>
                <a:stretch>
                  <a:fillRect/>
                </a:stretch>
              </p:blipFill>
              <p:spPr>
                <a:xfrm>
                  <a:off x="7934853" y="2581757"/>
                  <a:ext cx="363600" cy="19800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42" name="Ink 41">
                  <a:extLst>
                    <a:ext uri="{FF2B5EF4-FFF2-40B4-BE49-F238E27FC236}">
                      <a16:creationId xmlns:a16="http://schemas.microsoft.com/office/drawing/2014/main" id="{391A8241-EA3B-EBF6-4BBA-AE134690233E}"/>
                    </a:ext>
                  </a:extLst>
                </p14:cNvPr>
                <p14:cNvContentPartPr/>
                <p14:nvPr/>
              </p14:nvContentPartPr>
              <p14:xfrm>
                <a:off x="8208093" y="2549717"/>
                <a:ext cx="362880" cy="200880"/>
              </p14:xfrm>
            </p:contentPart>
          </mc:Choice>
          <mc:Fallback xmlns="">
            <p:pic>
              <p:nvPicPr>
                <p:cNvPr id="42" name="Ink 41">
                  <a:extLst>
                    <a:ext uri="{FF2B5EF4-FFF2-40B4-BE49-F238E27FC236}">
                      <a16:creationId xmlns:a16="http://schemas.microsoft.com/office/drawing/2014/main" id="{391A8241-EA3B-EBF6-4BBA-AE134690233E}"/>
                    </a:ext>
                  </a:extLst>
                </p:cNvPr>
                <p:cNvPicPr/>
                <p:nvPr/>
              </p:nvPicPr>
              <p:blipFill>
                <a:blip r:embed="rId54"/>
                <a:stretch>
                  <a:fillRect/>
                </a:stretch>
              </p:blipFill>
              <p:spPr>
                <a:xfrm>
                  <a:off x="8199453" y="2541077"/>
                  <a:ext cx="380520" cy="218520"/>
                </a:xfrm>
                <a:prstGeom prst="rect">
                  <a:avLst/>
                </a:prstGeom>
              </p:spPr>
            </p:pic>
          </mc:Fallback>
        </mc:AlternateContent>
      </p:grpSp>
      <p:grpSp>
        <p:nvGrpSpPr>
          <p:cNvPr id="56" name="Group 55">
            <a:extLst>
              <a:ext uri="{FF2B5EF4-FFF2-40B4-BE49-F238E27FC236}">
                <a16:creationId xmlns:a16="http://schemas.microsoft.com/office/drawing/2014/main" id="{3B4EEB54-F91B-06D3-C3C5-2A6710E5F152}"/>
              </a:ext>
            </a:extLst>
          </p:cNvPr>
          <p:cNvGrpSpPr/>
          <p:nvPr/>
        </p:nvGrpSpPr>
        <p:grpSpPr>
          <a:xfrm>
            <a:off x="2646933" y="2242997"/>
            <a:ext cx="1194120" cy="674640"/>
            <a:chOff x="1122933" y="2242997"/>
            <a:chExt cx="1194120" cy="674640"/>
          </a:xfrm>
        </p:grpSpPr>
        <mc:AlternateContent xmlns:mc="http://schemas.openxmlformats.org/markup-compatibility/2006" xmlns:p14="http://schemas.microsoft.com/office/powerpoint/2010/main">
          <mc:Choice Requires="p14">
            <p:contentPart p14:bwMode="auto" r:id="rId55">
              <p14:nvContentPartPr>
                <p14:cNvPr id="44" name="Ink 43">
                  <a:extLst>
                    <a:ext uri="{FF2B5EF4-FFF2-40B4-BE49-F238E27FC236}">
                      <a16:creationId xmlns:a16="http://schemas.microsoft.com/office/drawing/2014/main" id="{54510A87-C138-D0B0-41B0-6D6F3022EBA5}"/>
                    </a:ext>
                  </a:extLst>
                </p14:cNvPr>
                <p14:cNvContentPartPr/>
                <p14:nvPr/>
              </p14:nvContentPartPr>
              <p14:xfrm>
                <a:off x="1122933" y="2493557"/>
                <a:ext cx="135000" cy="194760"/>
              </p14:xfrm>
            </p:contentPart>
          </mc:Choice>
          <mc:Fallback xmlns="">
            <p:pic>
              <p:nvPicPr>
                <p:cNvPr id="44" name="Ink 43">
                  <a:extLst>
                    <a:ext uri="{FF2B5EF4-FFF2-40B4-BE49-F238E27FC236}">
                      <a16:creationId xmlns:a16="http://schemas.microsoft.com/office/drawing/2014/main" id="{54510A87-C138-D0B0-41B0-6D6F3022EBA5}"/>
                    </a:ext>
                  </a:extLst>
                </p:cNvPr>
                <p:cNvPicPr/>
                <p:nvPr/>
              </p:nvPicPr>
              <p:blipFill>
                <a:blip r:embed="rId56"/>
                <a:stretch>
                  <a:fillRect/>
                </a:stretch>
              </p:blipFill>
              <p:spPr>
                <a:xfrm>
                  <a:off x="1114293" y="2484557"/>
                  <a:ext cx="152640" cy="21240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45" name="Ink 44">
                  <a:extLst>
                    <a:ext uri="{FF2B5EF4-FFF2-40B4-BE49-F238E27FC236}">
                      <a16:creationId xmlns:a16="http://schemas.microsoft.com/office/drawing/2014/main" id="{BCEA6C05-06CE-3057-F0BC-54FBDC22EBF5}"/>
                    </a:ext>
                  </a:extLst>
                </p14:cNvPr>
                <p14:cNvContentPartPr/>
                <p14:nvPr/>
              </p14:nvContentPartPr>
              <p14:xfrm>
                <a:off x="1315893" y="2546477"/>
                <a:ext cx="76680" cy="105840"/>
              </p14:xfrm>
            </p:contentPart>
          </mc:Choice>
          <mc:Fallback xmlns="">
            <p:pic>
              <p:nvPicPr>
                <p:cNvPr id="45" name="Ink 44">
                  <a:extLst>
                    <a:ext uri="{FF2B5EF4-FFF2-40B4-BE49-F238E27FC236}">
                      <a16:creationId xmlns:a16="http://schemas.microsoft.com/office/drawing/2014/main" id="{BCEA6C05-06CE-3057-F0BC-54FBDC22EBF5}"/>
                    </a:ext>
                  </a:extLst>
                </p:cNvPr>
                <p:cNvPicPr/>
                <p:nvPr/>
              </p:nvPicPr>
              <p:blipFill>
                <a:blip r:embed="rId58"/>
                <a:stretch>
                  <a:fillRect/>
                </a:stretch>
              </p:blipFill>
              <p:spPr>
                <a:xfrm>
                  <a:off x="1306893" y="2537477"/>
                  <a:ext cx="94320" cy="12348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46" name="Ink 45">
                  <a:extLst>
                    <a:ext uri="{FF2B5EF4-FFF2-40B4-BE49-F238E27FC236}">
                      <a16:creationId xmlns:a16="http://schemas.microsoft.com/office/drawing/2014/main" id="{2DBE96D8-1995-77B6-0A88-685C9EF2FF15}"/>
                    </a:ext>
                  </a:extLst>
                </p14:cNvPr>
                <p14:cNvContentPartPr/>
                <p14:nvPr/>
              </p14:nvContentPartPr>
              <p14:xfrm>
                <a:off x="1404453" y="2505437"/>
                <a:ext cx="118440" cy="102600"/>
              </p14:xfrm>
            </p:contentPart>
          </mc:Choice>
          <mc:Fallback xmlns="">
            <p:pic>
              <p:nvPicPr>
                <p:cNvPr id="46" name="Ink 45">
                  <a:extLst>
                    <a:ext uri="{FF2B5EF4-FFF2-40B4-BE49-F238E27FC236}">
                      <a16:creationId xmlns:a16="http://schemas.microsoft.com/office/drawing/2014/main" id="{2DBE96D8-1995-77B6-0A88-685C9EF2FF15}"/>
                    </a:ext>
                  </a:extLst>
                </p:cNvPr>
                <p:cNvPicPr/>
                <p:nvPr/>
              </p:nvPicPr>
              <p:blipFill>
                <a:blip r:embed="rId60"/>
                <a:stretch>
                  <a:fillRect/>
                </a:stretch>
              </p:blipFill>
              <p:spPr>
                <a:xfrm>
                  <a:off x="1395453" y="2496797"/>
                  <a:ext cx="136080" cy="12024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47" name="Ink 46">
                  <a:extLst>
                    <a:ext uri="{FF2B5EF4-FFF2-40B4-BE49-F238E27FC236}">
                      <a16:creationId xmlns:a16="http://schemas.microsoft.com/office/drawing/2014/main" id="{D172B599-2E0D-BF86-31D2-EE7D4DEB34B0}"/>
                    </a:ext>
                  </a:extLst>
                </p14:cNvPr>
                <p14:cNvContentPartPr/>
                <p14:nvPr/>
              </p14:nvContentPartPr>
              <p14:xfrm>
                <a:off x="1545213" y="2463317"/>
                <a:ext cx="91800" cy="97560"/>
              </p14:xfrm>
            </p:contentPart>
          </mc:Choice>
          <mc:Fallback xmlns="">
            <p:pic>
              <p:nvPicPr>
                <p:cNvPr id="47" name="Ink 46">
                  <a:extLst>
                    <a:ext uri="{FF2B5EF4-FFF2-40B4-BE49-F238E27FC236}">
                      <a16:creationId xmlns:a16="http://schemas.microsoft.com/office/drawing/2014/main" id="{D172B599-2E0D-BF86-31D2-EE7D4DEB34B0}"/>
                    </a:ext>
                  </a:extLst>
                </p:cNvPr>
                <p:cNvPicPr/>
                <p:nvPr/>
              </p:nvPicPr>
              <p:blipFill>
                <a:blip r:embed="rId62"/>
                <a:stretch>
                  <a:fillRect/>
                </a:stretch>
              </p:blipFill>
              <p:spPr>
                <a:xfrm>
                  <a:off x="1536573" y="2454677"/>
                  <a:ext cx="109440" cy="11520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48" name="Ink 47">
                  <a:extLst>
                    <a:ext uri="{FF2B5EF4-FFF2-40B4-BE49-F238E27FC236}">
                      <a16:creationId xmlns:a16="http://schemas.microsoft.com/office/drawing/2014/main" id="{D96B31FE-8236-D2F6-8A18-F78711C8C6F1}"/>
                    </a:ext>
                  </a:extLst>
                </p14:cNvPr>
                <p14:cNvContentPartPr/>
                <p14:nvPr/>
              </p14:nvContentPartPr>
              <p14:xfrm>
                <a:off x="1674453" y="2242997"/>
                <a:ext cx="251280" cy="282960"/>
              </p14:xfrm>
            </p:contentPart>
          </mc:Choice>
          <mc:Fallback xmlns="">
            <p:pic>
              <p:nvPicPr>
                <p:cNvPr id="48" name="Ink 47">
                  <a:extLst>
                    <a:ext uri="{FF2B5EF4-FFF2-40B4-BE49-F238E27FC236}">
                      <a16:creationId xmlns:a16="http://schemas.microsoft.com/office/drawing/2014/main" id="{D96B31FE-8236-D2F6-8A18-F78711C8C6F1}"/>
                    </a:ext>
                  </a:extLst>
                </p:cNvPr>
                <p:cNvPicPr/>
                <p:nvPr/>
              </p:nvPicPr>
              <p:blipFill>
                <a:blip r:embed="rId64"/>
                <a:stretch>
                  <a:fillRect/>
                </a:stretch>
              </p:blipFill>
              <p:spPr>
                <a:xfrm>
                  <a:off x="1665453" y="2233997"/>
                  <a:ext cx="268920" cy="30060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49" name="Ink 48">
                  <a:extLst>
                    <a:ext uri="{FF2B5EF4-FFF2-40B4-BE49-F238E27FC236}">
                      <a16:creationId xmlns:a16="http://schemas.microsoft.com/office/drawing/2014/main" id="{DF557819-2DDD-B1AC-FF0E-DFEAB4FA89C2}"/>
                    </a:ext>
                  </a:extLst>
                </p14:cNvPr>
                <p14:cNvContentPartPr/>
                <p14:nvPr/>
              </p14:nvContentPartPr>
              <p14:xfrm>
                <a:off x="1892613" y="2353517"/>
                <a:ext cx="123840" cy="80280"/>
              </p14:xfrm>
            </p:contentPart>
          </mc:Choice>
          <mc:Fallback xmlns="">
            <p:pic>
              <p:nvPicPr>
                <p:cNvPr id="49" name="Ink 48">
                  <a:extLst>
                    <a:ext uri="{FF2B5EF4-FFF2-40B4-BE49-F238E27FC236}">
                      <a16:creationId xmlns:a16="http://schemas.microsoft.com/office/drawing/2014/main" id="{DF557819-2DDD-B1AC-FF0E-DFEAB4FA89C2}"/>
                    </a:ext>
                  </a:extLst>
                </p:cNvPr>
                <p:cNvPicPr/>
                <p:nvPr/>
              </p:nvPicPr>
              <p:blipFill>
                <a:blip r:embed="rId66"/>
                <a:stretch>
                  <a:fillRect/>
                </a:stretch>
              </p:blipFill>
              <p:spPr>
                <a:xfrm>
                  <a:off x="1883973" y="2344517"/>
                  <a:ext cx="141480" cy="9792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50" name="Ink 49">
                  <a:extLst>
                    <a:ext uri="{FF2B5EF4-FFF2-40B4-BE49-F238E27FC236}">
                      <a16:creationId xmlns:a16="http://schemas.microsoft.com/office/drawing/2014/main" id="{AE5F9401-3411-3522-7F97-FECA92545606}"/>
                    </a:ext>
                  </a:extLst>
                </p14:cNvPr>
                <p14:cNvContentPartPr/>
                <p14:nvPr/>
              </p14:nvContentPartPr>
              <p14:xfrm>
                <a:off x="2094933" y="2272877"/>
                <a:ext cx="222120" cy="147960"/>
              </p14:xfrm>
            </p:contentPart>
          </mc:Choice>
          <mc:Fallback xmlns="">
            <p:pic>
              <p:nvPicPr>
                <p:cNvPr id="50" name="Ink 49">
                  <a:extLst>
                    <a:ext uri="{FF2B5EF4-FFF2-40B4-BE49-F238E27FC236}">
                      <a16:creationId xmlns:a16="http://schemas.microsoft.com/office/drawing/2014/main" id="{AE5F9401-3411-3522-7F97-FECA92545606}"/>
                    </a:ext>
                  </a:extLst>
                </p:cNvPr>
                <p:cNvPicPr/>
                <p:nvPr/>
              </p:nvPicPr>
              <p:blipFill>
                <a:blip r:embed="rId68"/>
                <a:stretch>
                  <a:fillRect/>
                </a:stretch>
              </p:blipFill>
              <p:spPr>
                <a:xfrm>
                  <a:off x="2086293" y="2263877"/>
                  <a:ext cx="239760" cy="16560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52" name="Ink 51">
                  <a:extLst>
                    <a:ext uri="{FF2B5EF4-FFF2-40B4-BE49-F238E27FC236}">
                      <a16:creationId xmlns:a16="http://schemas.microsoft.com/office/drawing/2014/main" id="{3AFF486C-DC2C-D196-16D6-348A2C7F3952}"/>
                    </a:ext>
                  </a:extLst>
                </p14:cNvPr>
                <p14:cNvContentPartPr/>
                <p14:nvPr/>
              </p14:nvContentPartPr>
              <p14:xfrm>
                <a:off x="1410573" y="2734757"/>
                <a:ext cx="284040" cy="182880"/>
              </p14:xfrm>
            </p:contentPart>
          </mc:Choice>
          <mc:Fallback xmlns="">
            <p:pic>
              <p:nvPicPr>
                <p:cNvPr id="52" name="Ink 51">
                  <a:extLst>
                    <a:ext uri="{FF2B5EF4-FFF2-40B4-BE49-F238E27FC236}">
                      <a16:creationId xmlns:a16="http://schemas.microsoft.com/office/drawing/2014/main" id="{3AFF486C-DC2C-D196-16D6-348A2C7F3952}"/>
                    </a:ext>
                  </a:extLst>
                </p:cNvPr>
                <p:cNvPicPr/>
                <p:nvPr/>
              </p:nvPicPr>
              <p:blipFill>
                <a:blip r:embed="rId70"/>
                <a:stretch>
                  <a:fillRect/>
                </a:stretch>
              </p:blipFill>
              <p:spPr>
                <a:xfrm>
                  <a:off x="1401573" y="2726117"/>
                  <a:ext cx="301680" cy="20052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53" name="Ink 52">
                  <a:extLst>
                    <a:ext uri="{FF2B5EF4-FFF2-40B4-BE49-F238E27FC236}">
                      <a16:creationId xmlns:a16="http://schemas.microsoft.com/office/drawing/2014/main" id="{792BD263-9462-ACD3-AFC6-EBD2D1A08A35}"/>
                    </a:ext>
                  </a:extLst>
                </p14:cNvPr>
                <p14:cNvContentPartPr/>
                <p14:nvPr/>
              </p14:nvContentPartPr>
              <p14:xfrm>
                <a:off x="1694613" y="2538557"/>
                <a:ext cx="330480" cy="253440"/>
              </p14:xfrm>
            </p:contentPart>
          </mc:Choice>
          <mc:Fallback xmlns="">
            <p:pic>
              <p:nvPicPr>
                <p:cNvPr id="53" name="Ink 52">
                  <a:extLst>
                    <a:ext uri="{FF2B5EF4-FFF2-40B4-BE49-F238E27FC236}">
                      <a16:creationId xmlns:a16="http://schemas.microsoft.com/office/drawing/2014/main" id="{792BD263-9462-ACD3-AFC6-EBD2D1A08A35}"/>
                    </a:ext>
                  </a:extLst>
                </p:cNvPr>
                <p:cNvPicPr/>
                <p:nvPr/>
              </p:nvPicPr>
              <p:blipFill>
                <a:blip r:embed="rId72"/>
                <a:stretch>
                  <a:fillRect/>
                </a:stretch>
              </p:blipFill>
              <p:spPr>
                <a:xfrm>
                  <a:off x="1685613" y="2529917"/>
                  <a:ext cx="348120" cy="27108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55" name="Ink 54">
                  <a:extLst>
                    <a:ext uri="{FF2B5EF4-FFF2-40B4-BE49-F238E27FC236}">
                      <a16:creationId xmlns:a16="http://schemas.microsoft.com/office/drawing/2014/main" id="{F4BE4B6A-3D19-FC94-E6CE-C1685A4719E6}"/>
                    </a:ext>
                  </a:extLst>
                </p14:cNvPr>
                <p14:cNvContentPartPr/>
                <p14:nvPr/>
              </p14:nvContentPartPr>
              <p14:xfrm>
                <a:off x="1498413" y="2637917"/>
                <a:ext cx="20880" cy="3600"/>
              </p14:xfrm>
            </p:contentPart>
          </mc:Choice>
          <mc:Fallback xmlns="">
            <p:pic>
              <p:nvPicPr>
                <p:cNvPr id="55" name="Ink 54">
                  <a:extLst>
                    <a:ext uri="{FF2B5EF4-FFF2-40B4-BE49-F238E27FC236}">
                      <a16:creationId xmlns:a16="http://schemas.microsoft.com/office/drawing/2014/main" id="{F4BE4B6A-3D19-FC94-E6CE-C1685A4719E6}"/>
                    </a:ext>
                  </a:extLst>
                </p:cNvPr>
                <p:cNvPicPr/>
                <p:nvPr/>
              </p:nvPicPr>
              <p:blipFill>
                <a:blip r:embed="rId74"/>
                <a:stretch>
                  <a:fillRect/>
                </a:stretch>
              </p:blipFill>
              <p:spPr>
                <a:xfrm>
                  <a:off x="1489773" y="2629277"/>
                  <a:ext cx="38520" cy="21240"/>
                </a:xfrm>
                <a:prstGeom prst="rect">
                  <a:avLst/>
                </a:prstGeom>
              </p:spPr>
            </p:pic>
          </mc:Fallback>
        </mc:AlternateContent>
      </p:grpSp>
      <p:sp>
        <p:nvSpPr>
          <p:cNvPr id="5" name="Rectangle 4">
            <a:extLst>
              <a:ext uri="{FF2B5EF4-FFF2-40B4-BE49-F238E27FC236}">
                <a16:creationId xmlns:a16="http://schemas.microsoft.com/office/drawing/2014/main" id="{26F3120E-FD14-9B92-1142-E3D4A60A5CDF}"/>
              </a:ext>
            </a:extLst>
          </p:cNvPr>
          <p:cNvSpPr/>
          <p:nvPr/>
        </p:nvSpPr>
        <p:spPr>
          <a:xfrm>
            <a:off x="4038601" y="2057401"/>
            <a:ext cx="3604773" cy="8602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444050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557189"/>
            <a:ext cx="3647136" cy="5569291"/>
          </a:xfrm>
        </p:spPr>
        <p:txBody>
          <a:bodyPr>
            <a:normAutofit/>
          </a:bodyPr>
          <a:lstStyle/>
          <a:p>
            <a:r>
              <a:rPr lang="en-US" sz="3800" b="1"/>
              <a:t>Characterization Factor</a:t>
            </a:r>
          </a:p>
        </p:txBody>
      </p:sp>
      <p:sp>
        <p:nvSpPr>
          <p:cNvPr id="4" name="Slide Number Placeholder 3"/>
          <p:cNvSpPr>
            <a:spLocks noGrp="1"/>
          </p:cNvSpPr>
          <p:nvPr>
            <p:ph type="sldNum" sz="quarter" idx="12"/>
          </p:nvPr>
        </p:nvSpPr>
        <p:spPr>
          <a:xfrm>
            <a:off x="7981950" y="6356351"/>
            <a:ext cx="2057400" cy="365125"/>
          </a:xfrm>
        </p:spPr>
        <p:txBody>
          <a:bodyPr>
            <a:normAutofit/>
          </a:bodyPr>
          <a:lstStyle/>
          <a:p>
            <a:pPr>
              <a:spcAft>
                <a:spcPts val="600"/>
              </a:spcAft>
            </a:pPr>
            <a:fld id="{B6F15528-21DE-4FAA-801E-634DDDAF4B2B}" type="slidenum">
              <a:rPr lang="en-US"/>
              <a:pPr>
                <a:spcAft>
                  <a:spcPts val="600"/>
                </a:spcAft>
              </a:pPr>
              <a:t>99</a:t>
            </a:fld>
            <a:endParaRPr lang="en-US"/>
          </a:p>
        </p:txBody>
      </p:sp>
      <p:graphicFrame>
        <p:nvGraphicFramePr>
          <p:cNvPr id="7" name="Content Placeholder 4">
            <a:extLst>
              <a:ext uri="{FF2B5EF4-FFF2-40B4-BE49-F238E27FC236}">
                <a16:creationId xmlns:a16="http://schemas.microsoft.com/office/drawing/2014/main" id="{4CF558BE-96AB-4C87-8BDA-A1FBC137F095}"/>
              </a:ext>
            </a:extLst>
          </p:cNvPr>
          <p:cNvGraphicFramePr>
            <a:graphicFrameLocks noGrp="1"/>
          </p:cNvGraphicFramePr>
          <p:nvPr>
            <p:ph idx="1"/>
          </p:nvPr>
        </p:nvGraphicFramePr>
        <p:xfrm>
          <a:off x="6098286" y="621792"/>
          <a:ext cx="394335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182924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TotalTime>
  <Words>9230</Words>
  <Application>Microsoft Office PowerPoint</Application>
  <PresentationFormat>Widescreen</PresentationFormat>
  <Paragraphs>812</Paragraphs>
  <Slides>162</Slides>
  <Notes>0</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162</vt:i4>
      </vt:variant>
    </vt:vector>
  </HeadingPairs>
  <TitlesOfParts>
    <vt:vector size="178" baseType="lpstr">
      <vt:lpstr>Microsoft JhengHei</vt:lpstr>
      <vt:lpstr>Algerian</vt:lpstr>
      <vt:lpstr>Aptos</vt:lpstr>
      <vt:lpstr>Aptos Display</vt:lpstr>
      <vt:lpstr>Arial</vt:lpstr>
      <vt:lpstr>Arial</vt:lpstr>
      <vt:lpstr>Conv_GothamBook</vt:lpstr>
      <vt:lpstr>Menlo</vt:lpstr>
      <vt:lpstr>Noto Sans</vt:lpstr>
      <vt:lpstr>quote-cjk-patch</vt:lpstr>
      <vt:lpstr>Times New Roman</vt:lpstr>
      <vt:lpstr>Times-Italic</vt:lpstr>
      <vt:lpstr>TimesNewRoman</vt:lpstr>
      <vt:lpstr>Times-Roman</vt:lpstr>
      <vt:lpstr>Wingdings</vt:lpstr>
      <vt:lpstr>Office Theme</vt:lpstr>
      <vt:lpstr>CL321: Petroleum Refinery Engineering Module-1</vt:lpstr>
      <vt:lpstr>Module 1</vt:lpstr>
      <vt:lpstr>What is petroleum? </vt:lpstr>
      <vt:lpstr>OIL DISCOVERY</vt:lpstr>
      <vt:lpstr>PowerPoint Presentation</vt:lpstr>
      <vt:lpstr>CRUDE OIL EXPLORATION HISTORY OF INDIA </vt:lpstr>
      <vt:lpstr>Crude Oil  Exploration History of India</vt:lpstr>
      <vt:lpstr>CRUDE OIL EXPLORATION HISTORY OF INDIA </vt:lpstr>
      <vt:lpstr>PowerPoint Presentation</vt:lpstr>
      <vt:lpstr>PowerPoint Presentation</vt:lpstr>
      <vt:lpstr>PowerPoint Presentation</vt:lpstr>
      <vt:lpstr>PowerPoint Presentation</vt:lpstr>
      <vt:lpstr>PowerPoint Presentation</vt:lpstr>
      <vt:lpstr>Three Basic Rock Types</vt:lpstr>
      <vt:lpstr>Petroleum-Bearing Rocks</vt:lpstr>
      <vt:lpstr>PowerPoint Presentation</vt:lpstr>
      <vt:lpstr>PowerPoint Presentation</vt:lpstr>
      <vt:lpstr>PowerPoint Presentation</vt:lpstr>
      <vt:lpstr>PowerPoint Presentation</vt:lpstr>
      <vt:lpstr>PowerPoint Presentation</vt:lpstr>
      <vt:lpstr>Shales</vt:lpstr>
      <vt:lpstr>Formation of Shale Oil Shale </vt:lpstr>
      <vt:lpstr>Shale oil</vt:lpstr>
      <vt:lpstr>PowerPoint Presentation</vt:lpstr>
      <vt:lpstr>Formation of crude oil</vt:lpstr>
      <vt:lpstr>PowerPoint Presentation</vt:lpstr>
      <vt:lpstr>What are Oil and Gas?</vt:lpstr>
      <vt:lpstr>PowerPoint Presentation</vt:lpstr>
      <vt:lpstr>Variation of pressure with depth in earth</vt:lpstr>
      <vt:lpstr>What else do we know about Oil and Gas? </vt:lpstr>
      <vt:lpstr>Oil Reserves in India </vt:lpstr>
      <vt:lpstr>India Oil</vt:lpstr>
      <vt:lpstr>Oil Consumption in India</vt:lpstr>
      <vt:lpstr>Oil Production in India</vt:lpstr>
      <vt:lpstr>PowerPoint Presentation</vt:lpstr>
      <vt:lpstr>World oil reserve</vt:lpstr>
      <vt:lpstr>Oil EXPLORATION TECHNIQUES</vt:lpstr>
      <vt:lpstr>PowerPoint Presentation</vt:lpstr>
      <vt:lpstr>PowerPoint Presentation</vt:lpstr>
      <vt:lpstr>PowerPoint Presentation</vt:lpstr>
      <vt:lpstr>PowerPoint Presentation</vt:lpstr>
      <vt:lpstr>PowerPoint Presentation</vt:lpstr>
      <vt:lpstr>PowerPoint Presentation</vt:lpstr>
      <vt:lpstr>MODULE 1</vt:lpstr>
      <vt:lpstr>Boiling Points</vt:lpstr>
      <vt:lpstr>Boling point of various hydrocarbons (alkanes, olefins and aromatics) </vt:lpstr>
      <vt:lpstr>BP of Alkenes</vt:lpstr>
      <vt:lpstr>ALKYNES - CₙH₂ₙ₋₂ </vt:lpstr>
      <vt:lpstr>CYCLOALKANES (NAPHTHENES) - CₙH₂ₙ </vt:lpstr>
      <vt:lpstr>AROMATIC HYDROCARBONS Monocyclic Aromatics: </vt:lpstr>
      <vt:lpstr>C₆ Compounds Comparison: </vt:lpstr>
      <vt:lpstr>Crude chemistry</vt:lpstr>
      <vt:lpstr>BASE OF A CRUDE OIL</vt:lpstr>
      <vt:lpstr>Paraffins </vt:lpstr>
      <vt:lpstr>PowerPoint Presentation</vt:lpstr>
      <vt:lpstr>Olefins </vt:lpstr>
      <vt:lpstr>Naphthenes </vt:lpstr>
      <vt:lpstr>Aromatics</vt:lpstr>
      <vt:lpstr>Napthalene</vt:lpstr>
      <vt:lpstr>Organic Sulphur</vt:lpstr>
      <vt:lpstr>PowerPoint Presentation</vt:lpstr>
      <vt:lpstr>Oxygen containing compounds</vt:lpstr>
      <vt:lpstr>PowerPoint Presentation</vt:lpstr>
      <vt:lpstr>PowerPoint Presentation</vt:lpstr>
      <vt:lpstr>Resins</vt:lpstr>
      <vt:lpstr>Asphaltenes</vt:lpstr>
      <vt:lpstr>PowerPoint Presentation</vt:lpstr>
      <vt:lpstr>Sulphur Content, wt%</vt:lpstr>
      <vt:lpstr>Salt Content, lb/1000 bbl</vt:lpstr>
      <vt:lpstr>Important characterization properties of  crude and its products  </vt:lpstr>
      <vt:lpstr>True Boiling point(TBP) Distillation (ASTM D-285 distillations are the tests most commonly used)</vt:lpstr>
      <vt:lpstr>PowerPoint Presentation</vt:lpstr>
      <vt:lpstr>PowerPoint Presentation</vt:lpstr>
      <vt:lpstr>ASTM distillation </vt:lpstr>
      <vt:lpstr>Equilibrium Flash Vaporization (EFV)</vt:lpstr>
      <vt:lpstr>Average Boiling Points </vt:lpstr>
      <vt:lpstr>Average Boiling Point </vt:lpstr>
      <vt:lpstr>PowerPoint Presentation</vt:lpstr>
      <vt:lpstr>PowerPoint Presentation</vt:lpstr>
      <vt:lpstr>Problem </vt:lpstr>
      <vt:lpstr>Yield curve and Cut Points</vt:lpstr>
      <vt:lpstr>Distillation curves</vt:lpstr>
      <vt:lpstr>Interconversion of Various Distillation Data </vt:lpstr>
      <vt:lpstr>ASTM D 86 and TBP Conversion</vt:lpstr>
      <vt:lpstr>PowerPoint Presentation</vt:lpstr>
      <vt:lpstr>ASTM D 86 and EFV Conversions</vt:lpstr>
      <vt:lpstr>Specific gravity estimation</vt:lpstr>
      <vt:lpstr>Daubert's Method </vt:lpstr>
      <vt:lpstr>Correlation constants for Eq. (3.21). </vt:lpstr>
      <vt:lpstr>PowerPoint Presentation</vt:lpstr>
      <vt:lpstr>PowerPoint Presentation</vt:lpstr>
      <vt:lpstr>PowerPoint Presentation</vt:lpstr>
      <vt:lpstr>PowerPoint Presentation</vt:lpstr>
      <vt:lpstr>Assignment 2</vt:lpstr>
      <vt:lpstr>CRUDE OIL PROPERTIES</vt:lpstr>
      <vt:lpstr>Pour Point, °F(°C)</vt:lpstr>
      <vt:lpstr>Carbon Residue, wt%</vt:lpstr>
      <vt:lpstr>Characterization Factors</vt:lpstr>
      <vt:lpstr>Characterization Factor</vt:lpstr>
      <vt:lpstr>Nitrogen Content, wt%</vt:lpstr>
      <vt:lpstr>Metals Content, ppm</vt:lpstr>
      <vt:lpstr>Boiling range and %yield of petroleum products</vt:lpstr>
      <vt:lpstr>Composition of Crude Oils</vt:lpstr>
      <vt:lpstr>PowerPoint Presentation</vt:lpstr>
      <vt:lpstr>Testing methods for crude oil and its products </vt:lpstr>
      <vt:lpstr>IBP</vt:lpstr>
      <vt:lpstr>PowerPoint Presentation</vt:lpstr>
      <vt:lpstr>Liquified Petroleum Gas </vt:lpstr>
      <vt:lpstr>Copper strip corrosion test</vt:lpstr>
      <vt:lpstr>PowerPoint Presentation</vt:lpstr>
      <vt:lpstr>Reid’s vapour pressure test</vt:lpstr>
      <vt:lpstr>Important parameters as per the Indian Bureau of Standard (BIS) of LPG</vt:lpstr>
      <vt:lpstr>KEROSENE</vt:lpstr>
      <vt:lpstr>Smoke point </vt:lpstr>
      <vt:lpstr>Flash Point</vt:lpstr>
      <vt:lpstr>Closed cup flash point/fire point apparatus</vt:lpstr>
      <vt:lpstr>Open cup flash point/fire point apparatus</vt:lpstr>
      <vt:lpstr>Char Point and Bloom</vt:lpstr>
      <vt:lpstr>Distillation Test</vt:lpstr>
      <vt:lpstr>Sulfur Content and Corrosion</vt:lpstr>
      <vt:lpstr>PowerPoint Presentation</vt:lpstr>
      <vt:lpstr>Test methods of Motor spirit</vt:lpstr>
      <vt:lpstr>Testing </vt:lpstr>
      <vt:lpstr>ASTM D86 distillation curve for MS (American society for testing and materials)</vt:lpstr>
      <vt:lpstr>OCTANE NUMBER</vt:lpstr>
      <vt:lpstr>Octane number</vt:lpstr>
      <vt:lpstr>Corrosion </vt:lpstr>
      <vt:lpstr>Reid Vapour Pressure</vt:lpstr>
      <vt:lpstr>Oxidation Stability</vt:lpstr>
      <vt:lpstr>HIGH SPEED DIESEL</vt:lpstr>
      <vt:lpstr>Cetane number</vt:lpstr>
      <vt:lpstr>Diesel Index</vt:lpstr>
      <vt:lpstr>Sulfur content</vt:lpstr>
      <vt:lpstr>Corrosion test</vt:lpstr>
      <vt:lpstr>Pour Point</vt:lpstr>
      <vt:lpstr>Viscosity </vt:lpstr>
      <vt:lpstr>Important parameters as per BIS of Diesel</vt:lpstr>
      <vt:lpstr>Carbon Residue, wt%</vt:lpstr>
      <vt:lpstr>PowerPoint Presentation</vt:lpstr>
      <vt:lpstr>VISCOSITY INDEX</vt:lpstr>
      <vt:lpstr>Viscosity index</vt:lpstr>
      <vt:lpstr>Viscosity index</vt:lpstr>
      <vt:lpstr>PowerPoint Presentation</vt:lpstr>
      <vt:lpstr>PowerPoint Presentation</vt:lpstr>
      <vt:lpstr>Total acid number</vt:lpstr>
      <vt:lpstr>AVIATION FUELS</vt:lpstr>
      <vt:lpstr>PowerPoint Presentation</vt:lpstr>
      <vt:lpstr>FURNACE FUELS</vt:lpstr>
      <vt:lpstr>LDO</vt:lpstr>
      <vt:lpstr>Furnace oil or fuel oil </vt:lpstr>
      <vt:lpstr>Internal fuel oil (IFO)</vt:lpstr>
      <vt:lpstr>LUBRICATING OIL</vt:lpstr>
      <vt:lpstr>PowerPoint Presentation</vt:lpstr>
      <vt:lpstr>MISCELLANEOUS PRODUCTS</vt:lpstr>
      <vt:lpstr>MINERAL TURPENTINE OIL (MTO)</vt:lpstr>
      <vt:lpstr>MTO</vt:lpstr>
      <vt:lpstr>CARBON BLACK FEED STOCK</vt:lpstr>
      <vt:lpstr>BITUMEN</vt:lpstr>
      <vt:lpstr>Bitumen</vt:lpstr>
      <vt:lpstr>PETROLEUM COKE</vt:lpstr>
      <vt:lpstr>WAX</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BIDHAN RUIDAS</dc:creator>
  <cp:lastModifiedBy>BIDHAN RUIDAS</cp:lastModifiedBy>
  <cp:revision>1</cp:revision>
  <dcterms:created xsi:type="dcterms:W3CDTF">2026-03-10T11:55:07Z</dcterms:created>
  <dcterms:modified xsi:type="dcterms:W3CDTF">2026-03-10T11:57:22Z</dcterms:modified>
</cp:coreProperties>
</file>