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28" r:id="rId2"/>
    <p:sldId id="741" r:id="rId3"/>
    <p:sldId id="743" r:id="rId4"/>
    <p:sldId id="744" r:id="rId5"/>
    <p:sldId id="900" r:id="rId6"/>
    <p:sldId id="901" r:id="rId7"/>
    <p:sldId id="257" r:id="rId8"/>
    <p:sldId id="847" r:id="rId9"/>
    <p:sldId id="848" r:id="rId10"/>
    <p:sldId id="260" r:id="rId11"/>
    <p:sldId id="287" r:id="rId12"/>
    <p:sldId id="599" r:id="rId13"/>
    <p:sldId id="629" r:id="rId14"/>
    <p:sldId id="385" r:id="rId15"/>
    <p:sldId id="261" r:id="rId16"/>
    <p:sldId id="258" r:id="rId17"/>
    <p:sldId id="745" r:id="rId18"/>
    <p:sldId id="746" r:id="rId19"/>
    <p:sldId id="259" r:id="rId20"/>
    <p:sldId id="262" r:id="rId21"/>
    <p:sldId id="770" r:id="rId22"/>
    <p:sldId id="263" r:id="rId23"/>
    <p:sldId id="386" r:id="rId24"/>
    <p:sldId id="264" r:id="rId25"/>
    <p:sldId id="265" r:id="rId26"/>
    <p:sldId id="751" r:id="rId27"/>
    <p:sldId id="752" r:id="rId28"/>
    <p:sldId id="753" r:id="rId29"/>
    <p:sldId id="266" r:id="rId30"/>
    <p:sldId id="387" r:id="rId31"/>
    <p:sldId id="747" r:id="rId32"/>
    <p:sldId id="267" r:id="rId33"/>
    <p:sldId id="268" r:id="rId34"/>
    <p:sldId id="750" r:id="rId35"/>
    <p:sldId id="754" r:id="rId36"/>
    <p:sldId id="755" r:id="rId37"/>
    <p:sldId id="270" r:id="rId38"/>
    <p:sldId id="630" r:id="rId39"/>
    <p:sldId id="631" r:id="rId40"/>
    <p:sldId id="271" r:id="rId41"/>
    <p:sldId id="756" r:id="rId42"/>
    <p:sldId id="757" r:id="rId43"/>
    <p:sldId id="758" r:id="rId44"/>
    <p:sldId id="759" r:id="rId45"/>
    <p:sldId id="760" r:id="rId46"/>
    <p:sldId id="762" r:id="rId47"/>
    <p:sldId id="763" r:id="rId48"/>
    <p:sldId id="764" r:id="rId49"/>
    <p:sldId id="272" r:id="rId50"/>
    <p:sldId id="654" r:id="rId51"/>
    <p:sldId id="388" r:id="rId52"/>
    <p:sldId id="748" r:id="rId53"/>
    <p:sldId id="749" r:id="rId54"/>
    <p:sldId id="632" r:id="rId55"/>
    <p:sldId id="633" r:id="rId56"/>
    <p:sldId id="638" r:id="rId57"/>
    <p:sldId id="639" r:id="rId58"/>
    <p:sldId id="640" r:id="rId59"/>
    <p:sldId id="641" r:id="rId60"/>
    <p:sldId id="273" r:id="rId61"/>
    <p:sldId id="850" r:id="rId62"/>
    <p:sldId id="395" r:id="rId63"/>
    <p:sldId id="851" r:id="rId64"/>
    <p:sldId id="852" r:id="rId65"/>
    <p:sldId id="274" r:id="rId66"/>
    <p:sldId id="853" r:id="rId67"/>
    <p:sldId id="854" r:id="rId68"/>
    <p:sldId id="855" r:id="rId69"/>
    <p:sldId id="856" r:id="rId70"/>
    <p:sldId id="857" r:id="rId71"/>
    <p:sldId id="858" r:id="rId72"/>
    <p:sldId id="859" r:id="rId73"/>
    <p:sldId id="860" r:id="rId74"/>
    <p:sldId id="765" r:id="rId75"/>
    <p:sldId id="766" r:id="rId76"/>
    <p:sldId id="389" r:id="rId77"/>
    <p:sldId id="275" r:id="rId78"/>
    <p:sldId id="390" r:id="rId79"/>
    <p:sldId id="391" r:id="rId80"/>
    <p:sldId id="604" r:id="rId81"/>
    <p:sldId id="276" r:id="rId82"/>
    <p:sldId id="642" r:id="rId83"/>
    <p:sldId id="571" r:id="rId84"/>
    <p:sldId id="572" r:id="rId85"/>
    <p:sldId id="573" r:id="rId86"/>
    <p:sldId id="579" r:id="rId87"/>
    <p:sldId id="580" r:id="rId88"/>
    <p:sldId id="643" r:id="rId89"/>
    <p:sldId id="644" r:id="rId90"/>
    <p:sldId id="256"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7:38.392"/>
    </inkml:context>
    <inkml:brush xml:id="br0">
      <inkml:brushProperty name="width" value="0.1" units="cm"/>
      <inkml:brushProperty name="height" value="0.1" units="cm"/>
      <inkml:brushProperty name="color" value="#004F8B"/>
    </inkml:brush>
  </inkml:definitions>
  <inkml:trace contextRef="#ctx0" brushRef="#br0">12 1 248 0 0,'0'0'452'0'0,"-7"7"-152"0"0,2 10-1084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8.342"/>
    </inkml:context>
    <inkml:brush xml:id="br0">
      <inkml:brushProperty name="width" value="0.1" units="cm"/>
      <inkml:brushProperty name="height" value="0.1" units="cm"/>
      <inkml:brushProperty name="color" value="#004F8B"/>
    </inkml:brush>
  </inkml:definitions>
  <inkml:trace contextRef="#ctx0" brushRef="#br0">127 263 356 0 0,'29'-47'2954'0'0,"-26"42"-2547"0"0,0 0 1 0 0,0-1-1 0 0,0 0 1 0 0,-1 1-1 0 0,0-1 1 0 0,0 0-1 0 0,2-12 1 0 0,-4 16-191 0 0,6-15 1444 0 0,-28 77-1635 0 0,-54 107-1 0 0,0-20 79 0 0,75-145-92 0 0,-5 10-3 0 0,3-7 1418 0 0,79-155-1214 0 0,-2-3-173 0 0,-39 75-25 0 0,-5 22 2 0 0,-29 55-17 0 0,-1 0-1 0 0,0 1 1 0 0,0-1-1 0 0,1 0 0 0 0,-1 0 1 0 0,0 1-1 0 0,1-1 1 0 0,-1 0-1 0 0,1 0 1 0 0,-1 1-1 0 0,1-1 1 0 0,-1 1-1 0 0,1-1 0 0 0,-1 0 1 0 0,1 1-1 0 0,0-1 1 0 0,-1 1-1 0 0,1-1 1 0 0,0 1-1 0 0,0 0 1 0 0,-1-1-1 0 0,1 1 0 0 0,0 0 1 0 0,0-1-1 0 0,-1 1 1 0 0,1 0-1 0 0,0 0 1 0 0,0 0-1 0 0,0 0 0 0 0,0 0 1 0 0,-1 0-1 0 0,1 0 1 0 0,0 0-1 0 0,1 0 1 0 0,0 1-2 0 0,-1 0 0 0 0,1 0 0 0 0,0 1 0 0 0,-1-1 0 0 0,1 0 0 0 0,-1 1 0 0 0,1-1 0 0 0,-1 1 0 0 0,0 0 0 0 0,0-1 0 0 0,0 1 1 0 0,2 3-1 0 0,11 20-19 0 0,-1 0 0 0 0,-1 1 1 0 0,-2 0-1 0 0,0 1 0 0 0,11 55 1 0 0,-21-81 24 0 0,1 1-1 0 0,-1 0 1 0 0,0-1 0 0 0,1 1 0 0 0,0 0 0 0 0,-1-1 0 0 0,1 1 0 0 0,0-1 0 0 0,-1 1 0 0 0,1-1 0 0 0,0 1 0 0 0,0-1 0 0 0,0 1-1 0 0,1-1 1 0 0,0 2 0 0 0,-1-3 0 0 0,0 0 0 0 0,0 1 0 0 0,-1-1 0 0 0,1 0 0 0 0,0 1 0 0 0,0-1 0 0 0,-1 0 0 0 0,1 0 0 0 0,0 0 0 0 0,0 0 0 0 0,0 0 0 0 0,0 0 0 0 0,-1 0 0 0 0,1 0 0 0 0,0 0 0 0 0,0 0 0 0 0,0-1 0 0 0,-1 1 0 0 0,1 0 0 0 0,0 0 0 0 0,0-1 0 0 0,1 0 0 0 0,4-3 1 0 0,0 0-1 0 0,-1-1 0 0 0,1 0 1 0 0,-1 0-1 0 0,8-10 0 0 0,-6 8-59 0 0,65-83-116 0 0,19-23 39 0 0,-62 75 293 0 0,-25 31-139 0 0,-3 5 298 0 0,7-42-85 0 0,-77 331-341 0 0,52-206 123 0 0,-4 50-28 0 0,20-130 11 0 0,-5 19 148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4.871"/>
    </inkml:context>
    <inkml:brush xml:id="br0">
      <inkml:brushProperty name="width" value="0.1" units="cm"/>
      <inkml:brushProperty name="height" value="0.1" units="cm"/>
      <inkml:brushProperty name="color" value="#004F8B"/>
    </inkml:brush>
  </inkml:definitions>
  <inkml:trace contextRef="#ctx0" brushRef="#br0">189 140 328 0 0,'4'-21'1279'0'0,"0"-1"0"0"0,-2 1 0 0 0,1-28 0 0 0,-3 46-807 0 0,0 3-427 0 0,0-1-1 0 0,0 0 1 0 0,0 0 0 0 0,1 1 0 0 0,-1-1 0 0 0,0 0-1 0 0,-1 0 1 0 0,1 1 0 0 0,0-1 0 0 0,0 0 0 0 0,0 0-1 0 0,0 1 1 0 0,-1-1 0 0 0,1 0 0 0 0,0 0 0 0 0,-1 1-1 0 0,1-1 1 0 0,0 0 0 0 0,-1 1 0 0 0,1-1 0 0 0,-1 1-1 0 0,1-1 1 0 0,-1 0 0 0 0,1 1 0 0 0,-1-1 0 0 0,0 1-1 0 0,1-1 1 0 0,-1 1 0 0 0,1 0 0 0 0,-1-1 0 0 0,0 1-1 0 0,0 0 1 0 0,1-1 0 0 0,-1 1 0 0 0,0 0 0 0 0,-1 0-1 0 0,-4 1-24 0 0,-1 0 1 0 0,1 1-1 0 0,0 0 0 0 0,-1 0 0 0 0,1 1 0 0 0,0 0 0 0 0,0 0 0 0 0,1 0 0 0 0,-1 1 1 0 0,1 0-1 0 0,0 0 0 0 0,-8 7 0 0 0,-59 62 34 0 0,53-44-22 0 0,14-20-43 0 0,4-7 6 0 0,-4 15 26 0 0,5-15-14 0 0,1 0 0 0 0,-1 0-1 0 0,1 0 1 0 0,0 0 0 0 0,0 0-1 0 0,0 0 1 0 0,0 0 0 0 0,0 0 0 0 0,0-1-1 0 0,0 1 1 0 0,1 0 0 0 0,-1-1 0 0 0,1 1-1 0 0,-1-1 1 0 0,1 1 0 0 0,-1-1 0 0 0,1 0-1 0 0,0 0 1 0 0,0 1 0 0 0,0-1 0 0 0,-1-1-1 0 0,1 1 1 0 0,0 0 0 0 0,0 0 0 0 0,0-1-1 0 0,4 1 1 0 0,68 15 94 0 0,-50-12-70 0 0,-21-4-31 0 0,11 2-9 0 0,1 1 1 0 0,-1 1-1 0 0,0 0 1 0 0,0 1-1 0 0,20 9 1 0 0,-32-13-1 0 0,1 4-1 0 0,-2-5 8 0 0,0 1 0 0 0,0-1 0 0 0,-1 1 0 0 0,1-1 0 0 0,0 1 0 0 0,0 0 0 0 0,-1-1-1 0 0,1 1 1 0 0,0 0 0 0 0,-1 0 0 0 0,1-1 0 0 0,-1 1 0 0 0,1 0 0 0 0,-1 0 0 0 0,1 0 0 0 0,-1 0 0 0 0,1 0 0 0 0,-1 0 0 0 0,0 0 0 0 0,0 0 0 0 0,1-1 0 0 0,-1 1-1 0 0,0 0 1 0 0,0 0 0 0 0,0 0 0 0 0,0 0 0 0 0,0 0 0 0 0,-1 2 0 0 0,2 4-17 0 0,-1 15-38 0 0,-20 13 34 0 0,19-33 32 0 0,-30 18 5 0 0,15-19-12 0 0,0-1 0 0 0,0 0 0 0 0,0-1 0 0 0,-17-4-1 0 0,31 5 94 0 0,-1-10-52 0 0,2 9-40 0 0,1 0 0 0 0,-1 0 1 0 0,1 1-1 0 0,-1-1 0 0 0,1 0 1 0 0,0 0-1 0 0,0 0 0 0 0,-1 0 0 0 0,1 0 1 0 0,0 0-1 0 0,0 1 0 0 0,0-1 0 0 0,0 0 1 0 0,0 0-1 0 0,0 0 0 0 0,0 0 0 0 0,0 0 1 0 0,0 0-1 0 0,0 0 0 0 0,1 0 0 0 0,0-1 1 0 0,2-8-1 0 0,1 1 0 0 0,1-1 1 0 0,0 1-1 0 0,0 0 0 0 0,1 0 0 0 0,0 1 1 0 0,0 0-1 0 0,1 0 0 0 0,0 0 0 0 0,0 1 1 0 0,12-8-1 0 0,-4 0-10 0 0,12-10 12 0 0,63-68 79 0 0,-87 88-67 0 0,0 1 0 0 0,0-1 0 0 0,-1 1 1 0 0,0-1-1 0 0,0 0 0 0 0,0 0 0 0 0,0 0 0 0 0,-1 0 0 0 0,0-1 0 0 0,0 1 0 0 0,0 0 1 0 0,-1-1-1 0 0,0 1 0 0 0,0 0 0 0 0,0 0 0 0 0,-1-1 0 0 0,0 1 0 0 0,-1-6 0 0 0,1 9-264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5.590"/>
    </inkml:context>
    <inkml:brush xml:id="br0">
      <inkml:brushProperty name="width" value="0.1" units="cm"/>
      <inkml:brushProperty name="height" value="0.1" units="cm"/>
      <inkml:brushProperty name="color" value="#004F8B"/>
    </inkml:brush>
  </inkml:definitions>
  <inkml:trace contextRef="#ctx0" brushRef="#br0">3 1 128 0 0,'0'0'9616'0'0,"-2"7"-9458"0"0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6.683"/>
    </inkml:context>
    <inkml:brush xml:id="br0">
      <inkml:brushProperty name="width" value="0.1" units="cm"/>
      <inkml:brushProperty name="height" value="0.1" units="cm"/>
      <inkml:brushProperty name="color" value="#004F8B"/>
    </inkml:brush>
  </inkml:definitions>
  <inkml:trace contextRef="#ctx0" brushRef="#br0">237 47 100 0 0,'0'-2'200'0'0,"1"1"0"0"0,-1-1 0 0 0,1 1 0 0 0,-1-1 0 0 0,0 0 0 0 0,0 1 0 0 0,0-1 0 0 0,0 1 0 0 0,0-1 0 0 0,0 0 0 0 0,0 1 0 0 0,0-1 0 0 0,-1 1 0 0 0,1-1 0 0 0,0 1 0 0 0,-1-1 0 0 0,1 1 0 0 0,-1-1 0 0 0,0 1 0 0 0,0 0-1 0 0,1-1 1 0 0,-1 1 0 0 0,0 0 0 0 0,0-1 0 0 0,0 1 0 0 0,0 0 0 0 0,0 0 0 0 0,-1 0 0 0 0,1 0 0 0 0,-3-2 0 0 0,2 2 30 0 0,-36 15-98 0 0,23-3-121 0 0,0 0 1 0 0,1 1 0 0 0,1 0 0 0 0,-1 1-1 0 0,2 1 1 0 0,0 0 0 0 0,1 0-1 0 0,0 2 1 0 0,1-1 0 0 0,1 1 0 0 0,-14 32-1 0 0,17-35 2 0 0,4-8-16 0 0,0 1 1 0 0,0-1 0 0 0,0 0 0 0 0,1 1 0 0 0,0 0 0 0 0,0-1 0 0 0,0 1-1 0 0,0-1 1 0 0,1 1 0 0 0,1 10 0 0 0,-1-14-2 0 0,-1-1 15 0 0,-1 4-20 0 0,8 21 105 0 0,-6-24-81 0 0,1-1 0 0 0,-1 1 0 0 0,1 0 0 0 0,0 0 0 0 0,0 0 0 0 0,0-1 0 0 0,0 1 0 0 0,0-1 0 0 0,0 1-1 0 0,0-1 1 0 0,1 1 0 0 0,-1-1 0 0 0,1 0 0 0 0,-1 1 0 0 0,1-1 0 0 0,-1 0 0 0 0,1 0 0 0 0,-1 0 0 0 0,1 0 0 0 0,0 0 0 0 0,0-1 0 0 0,0 1 0 0 0,-1-1 0 0 0,1 1 0 0 0,0-1 0 0 0,0 1 0 0 0,3-1 0 0 0,-3 0 29 0 0,3 1-18 0 0,-1-1 0 0 0,0 0-1 0 0,1 0 1 0 0,-1-1 0 0 0,0 0-1 0 0,1 1 1 0 0,-1-1 0 0 0,0-1-1 0 0,5-1 1 0 0,73-46 609 0 0,-73 42-517 0 0,-1-1-1 0 0,1 1 1 0 0,-1-1-1 0 0,-1-1 1 0 0,1 0-1 0 0,-1 0 1 0 0,-1 0-1 0 0,8-15 1 0 0,11-14 93 0 0,-23 36-199 0 0,-1 0 0 0 0,0 0 0 0 0,0 0 0 0 0,0 0 0 0 0,-1 0 0 0 0,1-1 0 0 0,0 1 0 0 0,-1 0 0 0 0,1 0 0 0 0,-1 0 1 0 0,0-1-1 0 0,0 1 0 0 0,0 0 0 0 0,0 0 0 0 0,0-1 0 0 0,0 1 0 0 0,0 0 0 0 0,-1 0 0 0 0,1-1 0 0 0,-1 1 0 0 0,0 0 0 0 0,0 0 1 0 0,0 0-1 0 0,0 0 0 0 0,0 0 0 0 0,0 0 0 0 0,0 0 0 0 0,0 0 0 0 0,-1 1 0 0 0,1-1 0 0 0,-1 0 0 0 0,-2-1 0 0 0,-30-21-1429 0 0,31 23 773 0 0,-1-1 1 0 0,0 1-1 0 0,0 0 1 0 0,0 0 0 0 0,0 0-1 0 0,0 0 1 0 0,-7 0 0 0 0,-3 1-1239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7.605"/>
    </inkml:context>
    <inkml:brush xml:id="br0">
      <inkml:brushProperty name="width" value="0.1" units="cm"/>
      <inkml:brushProperty name="height" value="0.1" units="cm"/>
      <inkml:brushProperty name="color" value="#004F8B"/>
    </inkml:brush>
  </inkml:definitions>
  <inkml:trace contextRef="#ctx0" brushRef="#br0">17 134 140 0 0,'0'0'343'0'0,"-2"-3"67"0"0,0 0 1 0 0,0 0 0 0 0,1-1-1 0 0,-1 1 1 0 0,1 0-1 0 0,-1 0 1 0 0,1-1 0 0 0,-1-4-1 0 0,6 1-313 0 0,0 0 0 0 0,1 1 0 0 0,0-1 0 0 0,0 1 0 0 0,0 0 0 0 0,1 0 0 0 0,-1 1 0 0 0,2 0 0 0 0,-1 0 0 0 0,0 0 0 0 0,1 1 0 0 0,0-1 0 0 0,0 2 0 0 0,0-1 0 0 0,8-2 0 0 0,44-6 197 0 0,-57 12-275 0 0,30 11-25 0 0,-30-10 9 0 0,0 1 1 0 0,1 0 0 0 0,-1 0-1 0 0,-1 0 1 0 0,1 1 0 0 0,0-1-1 0 0,0 0 1 0 0,-1 1-1 0 0,1-1 1 0 0,-1 1 0 0 0,0-1-1 0 0,0 1 1 0 0,0 0 0 0 0,0 0-1 0 0,0-1 1 0 0,-1 1 0 0 0,1 0-1 0 0,-1 0 1 0 0,0 0 0 0 0,0-1-1 0 0,0 1 1 0 0,0 0 0 0 0,0 0-1 0 0,-1 0 1 0 0,1 0 0 0 0,-1 0-1 0 0,0-1 1 0 0,0 1 0 0 0,0 0-1 0 0,-1 3 1 0 0,-5 6-6 0 0,0 0 0 0 0,0-1 0 0 0,-1 0 0 0 0,-1 0 0 0 0,-9 10 0 0 0,-1 1-32 0 0,-89 111 62 0 0,99-123-23 0 0,7-7 15 0 0,-1-1 0 0 0,1 1 0 0 0,0-1 0 0 0,0 1 0 0 0,0 0 0 0 0,1 0 0 0 0,-1 0 0 0 0,0 0 0 0 0,1 0 0 0 0,0 0 0 0 0,-1 5 0 0 0,7-9 4 0 0,210-58 372 0 0,-65 30 613 0 0,-149 29-806 0 0,14-9 414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5.043"/>
    </inkml:context>
    <inkml:brush xml:id="br0">
      <inkml:brushProperty name="width" value="0.1" units="cm"/>
      <inkml:brushProperty name="height" value="0.1" units="cm"/>
      <inkml:brushProperty name="color" value="#004F8B"/>
    </inkml:brush>
  </inkml:definitions>
  <inkml:trace contextRef="#ctx0" brushRef="#br0">116 44 144 0 0,'0'0'3263'0'0,"-47"14"-2959"0"0,-5-5 365 0 0,35-6 269 0 0,26-7 1345 0 0,35-9-1178 0 0,231-28-861 0 0,-211 34-201 0 0,-46 5-13 0 0,-16 1-24 0 0,1 0-1 0 0,-1 1 0 0 0,1 0 1 0 0,0-1-1 0 0,-1 1 0 0 0,1 0 1 0 0,0 1-1 0 0,0-1 0 0 0,-1 0 1 0 0,1 1-1 0 0,-1-1 0 0 0,5 2 1 0 0,-6-1-13 0 0,-5 2-1351 0 0,-32 21-2840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5.527"/>
    </inkml:context>
    <inkml:brush xml:id="br0">
      <inkml:brushProperty name="width" value="0.1" units="cm"/>
      <inkml:brushProperty name="height" value="0.1" units="cm"/>
      <inkml:brushProperty name="color" value="#004F8B"/>
    </inkml:brush>
  </inkml:definitions>
  <inkml:trace contextRef="#ctx0" brushRef="#br0">1 63 156 0 0,'0'0'2959'0'0,"7"-2"-2820"0"0,68-13 287 0 0,102-7 0 0 0,-14 2 62 0 0,-160 20-402 0 0,21-1 389 0 0,-17-2-3152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6.027"/>
    </inkml:context>
    <inkml:brush xml:id="br0">
      <inkml:brushProperty name="width" value="0.1" units="cm"/>
      <inkml:brushProperty name="height" value="0.1" units="cm"/>
      <inkml:brushProperty name="color" value="#004F8B"/>
    </inkml:brush>
  </inkml:definitions>
  <inkml:trace contextRef="#ctx0" brushRef="#br0">105 72 424 0 0,'-7'-36'2037'0'0,"5"1"1011"0"0,-78 477-2466 0 0,72-398-512 0 0,8-42-368 0 0,-4 26 950 0 0,0-17-4593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6.808"/>
    </inkml:context>
    <inkml:brush xml:id="br0">
      <inkml:brushProperty name="width" value="0.1" units="cm"/>
      <inkml:brushProperty name="height" value="0.1" units="cm"/>
      <inkml:brushProperty name="color" value="#004F8B"/>
    </inkml:brush>
  </inkml:definitions>
  <inkml:trace contextRef="#ctx0" brushRef="#br0">435 220 92 0 0,'3'-5'142'0'0,"-1"-1"0"0"0,0 0-1 0 0,0 0 1 0 0,-1 0 0 0 0,1 0-1 0 0,-1 0 1 0 0,-1 0 0 0 0,1 0 0 0 0,-1-10-1 0 0,0 14 8 0 0,-1-3-9 0 0,-1-4-54 0 0,0 1 0 0 0,-1-1-1 0 0,1 1 1 0 0,-2 0 0 0 0,1 0-1 0 0,-1 0 1 0 0,0 0 0 0 0,-11-13 0 0 0,10 15-48 0 0,0 1 0 0 0,0 0 1 0 0,-1 1-1 0 0,1-1 1 0 0,-1 1-1 0 0,0 0 1 0 0,0 1-1 0 0,-1-1 1 0 0,1 1-1 0 0,-1 0 1 0 0,0 1-1 0 0,0 0 1 0 0,0 0-1 0 0,0 0 0 0 0,0 1 1 0 0,0 0-1 0 0,0 0 1 0 0,0 1-1 0 0,-1 0 1 0 0,-9 1-1 0 0,4 2-31 0 0,0 0 0 0 0,0 1-1 0 0,1 0 1 0 0,0 1 0 0 0,0 1-1 0 0,0-1 1 0 0,0 2 0 0 0,1 0 0 0 0,0 0-1 0 0,-13 12 1 0 0,10-7 1 0 0,1 0 0 0 0,0 1 0 0 0,0 0 0 0 0,2 1 0 0 0,0 0 0 0 0,0 1 1 0 0,-16 31-1 0 0,26-44 0 0 0,0-1 0 0 0,1 0 0 0 0,-1 1 0 0 0,0-1 0 0 0,1 1 0 0 0,0-1 0 0 0,-1 1 0 0 0,1-1 0 0 0,0 1 0 0 0,-1-1 0 0 0,1 1 0 0 0,0-1 0 0 0,0 1 0 0 0,0-1 0 0 0,1 1 0 0 0,-1-1 0 0 0,0 1 0 0 0,0-1 0 0 0,1 1 0 0 0,-1-1 0 0 0,1 1 0 0 0,-1-1 0 0 0,2 3 0 0 0,0-2 7 0 0,0 0 1 0 0,0 0-1 0 0,0 0 0 0 0,0 0 1 0 0,1 0-1 0 0,-1-1 1 0 0,0 1-1 0 0,1-1 1 0 0,-1 1-1 0 0,1-1 1 0 0,4 2-1 0 0,7 1 47 0 0,-1-1 0 0 0,1 0-1 0 0,25 1 1 0 0,-37-3-57 0 0,16 0 35 0 0,1-1 0 0 0,-1 0 1 0 0,0-1-1 0 0,0-1 0 0 0,1-1 0 0 0,-1 0 0 0 0,-1-2 0 0 0,1 0 1 0 0,18-8-1 0 0,-29 11-28 0 0,0-2 1 0 0,0 1-1 0 0,0-1 1 0 0,0 0 0 0 0,0-1-1 0 0,-1 1 1 0 0,0-1-1 0 0,0-1 1 0 0,0 1-1 0 0,-1-1 1 0 0,1 0 0 0 0,-1 0-1 0 0,-1 0 1 0 0,1-1-1 0 0,-1 0 1 0 0,-1 0-1 0 0,1 0 1 0 0,-1 0 0 0 0,0-1-1 0 0,-1 1 1 0 0,1-1-1 0 0,-2 1 1 0 0,2-9-1 0 0,5-5 58 0 0,-7 19-75 0 0,-2 9-50 0 0,-23 400 328 0 0,11-262 179 0 0,13-142-613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7.167"/>
    </inkml:context>
    <inkml:brush xml:id="br0">
      <inkml:brushProperty name="width" value="0.1" units="cm"/>
      <inkml:brushProperty name="height" value="0.1" units="cm"/>
      <inkml:brushProperty name="color" value="#004F8B"/>
    </inkml:brush>
  </inkml:definitions>
  <inkml:trace contextRef="#ctx0" brushRef="#br0">0 16 108 0 0,'0'0'7468'0'0,"3"-1"-8427"0"0,18-14-2316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7.777"/>
    </inkml:context>
    <inkml:brush xml:id="br0">
      <inkml:brushProperty name="width" value="0.1" units="cm"/>
      <inkml:brushProperty name="height" value="0.1" units="cm"/>
      <inkml:brushProperty name="color" value="#004F8B"/>
    </inkml:brush>
  </inkml:definitions>
  <inkml:trace contextRef="#ctx0" brushRef="#br0">86 101 88 0 0,'-1'-1'135'0'0,"-1"0"-1"0"0,1-1 1 0 0,0 1-1 0 0,0 0 1 0 0,0-1-1 0 0,0 1 1 0 0,0-1-1 0 0,0 0 1 0 0,0 1 0 0 0,1-1-1 0 0,-1 0 1 0 0,1 1-1 0 0,-1-1 1 0 0,1 0-1 0 0,-1 0 1 0 0,1 1 0 0 0,0-1-1 0 0,0 0 1 0 0,0 0-1 0 0,0 1 1 0 0,0-1-1 0 0,0 0 1 0 0,2-3-1 0 0,-1 2-41 0 0,0 1 0 0 0,1-1 0 0 0,-1 1 0 0 0,1-1 0 0 0,0 1-1 0 0,0 0 1 0 0,0 0 0 0 0,0 0 0 0 0,0 0 0 0 0,0 0 0 0 0,1 0 0 0 0,-1 1-1 0 0,5-3 1 0 0,2 0 5 0 0,0-1-1 0 0,0 2 1 0 0,0-1 0 0 0,0 2-1 0 0,1-1 1 0 0,-1 1 0 0 0,1 0-1 0 0,13 0 1 0 0,-21 2-57 0 0,31 20 134 0 0,-29-13-162 0 0,-1-1-1 0 0,0 0 1 0 0,-1 1 0 0 0,1-1 0 0 0,-1 1-1 0 0,0-1 1 0 0,-1 1 0 0 0,0 0 0 0 0,0 0 0 0 0,-1 0-1 0 0,1 0 1 0 0,-1 0 0 0 0,-1 0 0 0 0,1 0-1 0 0,-1 0 1 0 0,-1-1 0 0 0,-3 13 0 0 0,-2 1 0 0 0,-2 0 0 0 0,0 0 0 0 0,-1-1 0 0 0,-14 19-1 0 0,11-17 12 0 0,-62 86 12 0 0,47-70-12 0 0,-29 51 0 0 0,38-52 5 0 0,19-35-24 0 0,0-1-1 0 0,0 1 1 0 0,0-1-1 0 0,0 1 1 0 0,1-1-1 0 0,-1 1 0 0 0,0 0 1 0 0,0-1-1 0 0,0 1 1 0 0,0-1-1 0 0,1 1 1 0 0,-1-1-1 0 0,0 1 1 0 0,0-1-1 0 0,1 1 1 0 0,-1-1-1 0 0,0 1 0 0 0,1-1 1 0 0,-1 1-1 0 0,1-1 1 0 0,-1 0-1 0 0,0 1 1 0 0,1-1-1 0 0,-1 0 1 0 0,1 1-1 0 0,-1-1 1 0 0,1 0-1 0 0,-1 0 1 0 0,1 1-1 0 0,0-1 0 0 0,-1 0 1 0 0,1 0-1 0 0,-1 0 1 0 0,2 0-1 0 0,-2 1-9 0 0,3-1 15 0 0,1 0 5 0 0,16-2 28 0 0,0 0 1 0 0,0-2 0 0 0,-1 0 0 0 0,1-1 0 0 0,-1-1 0 0 0,36-17 0 0 0,-49 21-2 0 0,62-24 977 0 0,-66 26-1142 0 0,17-19-4062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9.170"/>
    </inkml:context>
    <inkml:brush xml:id="br0">
      <inkml:brushProperty name="width" value="0.1" units="cm"/>
      <inkml:brushProperty name="height" value="0.1" units="cm"/>
      <inkml:brushProperty name="color" value="#004F8B"/>
    </inkml:brush>
  </inkml:definitions>
  <inkml:trace contextRef="#ctx0" brushRef="#br0">89 149 140 0 0,'1'-4'474'0'0,"0"-1"0"0"0,1 1 0 0 0,-1-1 1 0 0,1 1-1 0 0,0 0 0 0 0,0-1 0 0 0,4-4 0 0 0,-6 8-449 0 0,0 1 0 0 0,0 0-1 0 0,1 0 1 0 0,-1 0 0 0 0,0 0 0 0 0,0 0 0 0 0,0 0-1 0 0,0 0 1 0 0,0 0 0 0 0,0-1 0 0 0,0 1 0 0 0,1 0-1 0 0,-1 0 1 0 0,0 0 0 0 0,0 0 0 0 0,0 0 0 0 0,0 0-1 0 0,0 0 1 0 0,1 0 0 0 0,-1 0 0 0 0,0 0 0 0 0,0 0-1 0 0,0 0 1 0 0,0 0 0 0 0,0 0 0 0 0,1 0 0 0 0,-1 0 0 0 0,0 0-1 0 0,0 0 1 0 0,0 0 0 0 0,0 0 0 0 0,0 0 0 0 0,1 0-1 0 0,-1 0 1 0 0,0 1 0 0 0,0-1 0 0 0,0 0 0 0 0,0 0-1 0 0,0 0 1 0 0,0 0 0 0 0,0 0 0 0 0,1 0 0 0 0,-1 0-1 0 0,0 0 1 0 0,0 1 0 0 0,0-1 0 0 0,0 0 0 0 0,0 0-1 0 0,0 0 1 0 0,0 0 0 0 0,0 0 0 0 0,0 0 0 0 0,0 1-1 0 0,3 19 210 0 0,-5 9-129 0 0,-2 1 0 0 0,0-1-1 0 0,-2 0 1 0 0,-13 40 0 0 0,-1 4 139 0 0,-7 19 13 0 0,15-52 120 0 0,-9 44 1845 0 0,25-106-2104 0 0,1 1 0 0 0,1 1 0 0 0,0-1-1 0 0,17-35 1 0 0,-12 30-80 0 0,144-332 243 0 0,-113 285-167 0 0,-41 71-102 0 0,-1 2-13 0 0,0 0 0 0 0,0-1 0 0 0,0 1 1 0 0,0 0-1 0 0,0 0 0 0 0,1 0 1 0 0,-1-1-1 0 0,0 1 0 0 0,0 0 1 0 0,0 0-1 0 0,0-1 0 0 0,0 1 0 0 0,0 0 1 0 0,0 0-1 0 0,1 0 0 0 0,-1 0 1 0 0,0-1-1 0 0,0 1 0 0 0,0 0 0 0 0,0 0 1 0 0,1 0-1 0 0,-1 0 0 0 0,0 0 1 0 0,0-1-1 0 0,0 1 0 0 0,1 0 1 0 0,-1 0-1 0 0,0 0 0 0 0,0 0 0 0 0,0 0 1 0 0,1 0-1 0 0,-1 0 0 0 0,0 0 1 0 0,0 0-1 0 0,1 0 0 0 0,-1 0 0 0 0,0 0 1 0 0,0 0-1 0 0,1 0 0 0 0,-1 0 1 0 0,0 0-1 0 0,0 0 0 0 0,0 0 0 0 0,1 0 1 0 0,-1 0-1 0 0,0 0 0 0 0,0 1 1 0 0,0-1-1 0 0,1 0 0 0 0,3 9-3 0 0,0 1 0 0 0,0-1 0 0 0,-1 1 0 0 0,0-1 0 0 0,-1 1 0 0 0,0 0 0 0 0,-1 0 0 0 0,1 11 0 0 0,-3 92-39 0 0,-1-52 28 0 0,1-7 19 0 0,0-16 6 0 0,6 65 0 0 0,-4-91-14 0 0,-2-10-40 0 0,1 0 0 0 0,0-1 0 0 0,0 1 1 0 0,0-1-1 0 0,0 1 0 0 0,1 0 0 0 0,-1-1 0 0 0,0 1 1 0 0,1-1-1 0 0,-1 1 0 0 0,1-1 0 0 0,-1 1 1 0 0,1-1-1 0 0,0 1 0 0 0,-1-1 0 0 0,1 1 1 0 0,0-1-1 0 0,0 0 0 0 0,0 0 0 0 0,0 1 1 0 0,2 0-1 0 0,0-7-485 0 0,-2 4 58 0 0,11-12 786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38.573"/>
    </inkml:context>
    <inkml:brush xml:id="br0">
      <inkml:brushProperty name="width" value="0.1" units="cm"/>
      <inkml:brushProperty name="height" value="0.1" units="cm"/>
      <inkml:brushProperty name="color" value="#004F8B"/>
    </inkml:brush>
  </inkml:definitions>
  <inkml:trace contextRef="#ctx0" brushRef="#br0">83 94 292 0 0,'0'0'781'0'0,"-12"-10"1216"0"0,12 7-1913 0 0,0 0 1 0 0,1 0-1 0 0,-1 0 0 0 0,1 0 0 0 0,-1 1 1 0 0,1-1-1 0 0,0 0 0 0 0,0 0 0 0 0,0 1 0 0 0,0-1 1 0 0,1 1-1 0 0,-1-1 0 0 0,1 1 0 0 0,-1-1 1 0 0,1 1-1 0 0,0 0 0 0 0,0 0 0 0 0,0 0 0 0 0,0 0 1 0 0,0 0-1 0 0,1 0 0 0 0,-1 1 0 0 0,1-1 0 0 0,-1 1 1 0 0,1-1-1 0 0,-1 1 0 0 0,1 0 0 0 0,0 0 1 0 0,5-1-1 0 0,4-2-28 0 0,0 1 0 0 0,0 0 0 0 0,1 0 0 0 0,-1 1 0 0 0,23 0 0 0 0,-33 2-53 0 0,0 0 1 0 0,0-1 0 0 0,0 1 0 0 0,0 1 0 0 0,-1-1 0 0 0,1 0 0 0 0,0 0 0 0 0,0 1 0 0 0,0-1 0 0 0,0 1 0 0 0,0-1 0 0 0,-1 1 0 0 0,1 0 0 0 0,0 0 0 0 0,0 0 0 0 0,-1 0 0 0 0,1 0 0 0 0,-1 0 0 0 0,1 0-1 0 0,-1 1 1 0 0,1-1 0 0 0,-1 1 0 0 0,2 1 0 0 0,-2 0 9 0 0,0 0 0 0 0,0 1 0 0 0,0-1 0 0 0,-1 0 0 0 0,1 1 0 0 0,-1-1 0 0 0,1 0 0 0 0,-1 1 0 0 0,0-1-1 0 0,-1 1 1 0 0,1-1 0 0 0,-1 5 0 0 0,-2 2-1 0 0,1 0 0 0 0,-1-1 0 0 0,0 0 0 0 0,-1 1-1 0 0,0-1 1 0 0,0-1 0 0 0,-1 1 0 0 0,-12 15 0 0 0,-57 62-28 0 0,52-62 38 0 0,-57 50 53 0 0,78-73-62 0 0,-5 4 4 0 0,7-5-9 0 0,-1 0 0 0 0,0 0 0 0 0,0 0 0 0 0,0 0 0 0 0,0 0 0 0 0,0 0 0 0 0,0 0 0 0 0,0 0 0 0 0,1 0 0 0 0,-1 0 0 0 0,0 0 0 0 0,0 0 0 0 0,0 0 0 0 0,0 0-1 0 0,0 0 1 0 0,0 0 0 0 0,1 0 0 0 0,-1 0 0 0 0,0 0 0 0 0,0 0 0 0 0,0 0 0 0 0,0 0 0 0 0,0 0 0 0 0,0 0 0 0 0,0 0 0 0 0,0 1 0 0 0,1-1 0 0 0,-1 0 0 0 0,0 0 0 0 0,0 0 0 0 0,0 0 0 0 0,0 0-1 0 0,0 0 1 0 0,0 0 0 0 0,0 0 0 0 0,0 1 0 0 0,0-1 0 0 0,0 0 0 0 0,0 0 0 0 0,0 0 0 0 0,0 0 0 0 0,0 0 0 0 0,0 0 0 0 0,0 1 0 0 0,0-1 0 0 0,0 0 0 0 0,0 0 0 0 0,0 0 0 0 0,0 0 0 0 0,0 0-1 0 0,0 0 1 0 0,0 0 0 0 0,0 1 0 0 0,0-1 0 0 0,0 0 0 0 0,0 0 0 0 0,0 0 0 0 0,0 0 0 0 0,0 0 0 0 0,11-1-5 0 0,12-3 71 0 0,0 2 0 0 0,0 0 0 0 0,39 3 0 0 0,-58 0-72 0 0,0-1 0 0 0,0 0 0 0 0,-1 1 1 0 0,1 0-1 0 0,0 0 0 0 0,-1 0 0 0 0,1 0 0 0 0,0 1 1 0 0,-1 0-1 0 0,0-1 0 0 0,1 1 0 0 0,-1 0 0 0 0,0 1 1 0 0,0-1-1 0 0,0 0 0 0 0,4 5 0 0 0,-5-4 1 0 0,-1-1-1 0 0,1 1 1 0 0,-1 0-1 0 0,1 0 1 0 0,-1-1-1 0 0,0 1 1 0 0,0 0-1 0 0,0 0 1 0 0,0 1-1 0 0,-1-1 1 0 0,1 0-1 0 0,-1 0 1 0 0,0 0-1 0 0,0 0 1 0 0,0 0-1 0 0,-1 4 1 0 0,0 1 2 0 0,-1 0 1 0 0,0-1-1 0 0,-1 1 1 0 0,1-1-1 0 0,-1 1 0 0 0,-1-1 1 0 0,0 0-1 0 0,0 0 1 0 0,0-1-1 0 0,0 1 1 0 0,-1-1-1 0 0,0 0 1 0 0,-1 0-1 0 0,-8 7 1 0 0,0-3 57 0 0,-1 0-1 0 0,-1-1 1 0 0,1 0 0 0 0,-1-1 0 0 0,-1-1 0 0 0,0-1 0 0 0,0 0 0 0 0,0-1 0 0 0,-36 5-1 0 0,51-10 226 0 0,7-5-800 0 0,1 0-9 0 0,0 0 0 0 0,0 0 0 0 0,0 1 0 0 0,1 0 0 0 0,-1 0 0 0 0,1 1 1 0 0,11-5-1 0 0,0 2-1499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40.651"/>
    </inkml:context>
    <inkml:brush xml:id="br0">
      <inkml:brushProperty name="width" value="0.1" units="cm"/>
      <inkml:brushProperty name="height" value="0.1" units="cm"/>
      <inkml:brushProperty name="color" value="#004F8B"/>
    </inkml:brush>
  </inkml:definitions>
  <inkml:trace contextRef="#ctx0" brushRef="#br0">131 83 204 0 0,'0'0'3446'0'0,"-38"-9"-2232"0"0,27 7-1113 0 0,0 1 1 0 0,0 0 0 0 0,-20 2-1 0 0,27-1-32 0 0,-13-1-214 0 0,9-4 3407 0 0,43-6-3091 0 0,1 1-1 0 0,0 2 1 0 0,39-4-1 0 0,41-10 116 0 0,-114 22-262 0 0,26-2 10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41.323"/>
    </inkml:context>
    <inkml:brush xml:id="br0">
      <inkml:brushProperty name="width" value="0.1" units="cm"/>
      <inkml:brushProperty name="height" value="0.1" units="cm"/>
      <inkml:brushProperty name="color" value="#004F8B"/>
    </inkml:brush>
  </inkml:definitions>
  <inkml:trace contextRef="#ctx0" brushRef="#br0">1 83 36 0 0,'0'0'6442'0'0,"7"-3"-6256"0"0,13-4 17 0 0,1 1 1 0 0,0 0-1 0 0,42-4 0 0 0,-40 7-76 0 0,-1-1-1 0 0,1 0 1 0 0,-1-2 0 0 0,29-11-1 0 0,-47 15-105 0 0,0 1 0 0 0,-1 0 0 0 0,1 0 1 0 0,0 0-1 0 0,0 0 0 0 0,0 1 0 0 0,0-1 0 0 0,-1 1 0 0 0,1 0 0 0 0,0 0 0 0 0,7 2 1 0 0,10-1-1247 0 0,-18-1-99 0 0,3-2-879 0 0,26-7 167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4:48.416"/>
    </inkml:context>
    <inkml:brush xml:id="br0">
      <inkml:brushProperty name="width" value="0.1" units="cm"/>
      <inkml:brushProperty name="height" value="0.1" units="cm"/>
      <inkml:brushProperty name="color" value="#004F8B"/>
    </inkml:brush>
  </inkml:definitions>
  <inkml:trace contextRef="#ctx0" brushRef="#br0">117 153 64 0 0,'0'0'5999'0'0,"2"-6"-5695"0"0,19-141 3011 0 0,-37 246-3188 0 0,-3-1 1 0 0,-54 156-1 0 0,61-213-139 0 0,-7 12-3774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4:49.307"/>
    </inkml:context>
    <inkml:brush xml:id="br0">
      <inkml:brushProperty name="width" value="0.1" units="cm"/>
      <inkml:brushProperty name="height" value="0.1" units="cm"/>
      <inkml:brushProperty name="color" value="#004F8B"/>
    </inkml:brush>
  </inkml:definitions>
  <inkml:trace contextRef="#ctx0" brushRef="#br0">335 141 256 0 0,'3'-34'1305'0'0,"-2"29"-1207"0"0,-1 1 0 0 0,0-1 0 0 0,0 1-1 0 0,0-1 1 0 0,0 1 0 0 0,-1 0 0 0 0,0-1 0 0 0,0 1 0 0 0,0-1 0 0 0,0 1 0 0 0,0 0 0 0 0,-1 0 0 0 0,0 0-1 0 0,0 0 1 0 0,0 0 0 0 0,-1 0 0 0 0,1 1 0 0 0,-1-1 0 0 0,0 1 0 0 0,0-1 0 0 0,0 1 0 0 0,0 0 0 0 0,-1 0-1 0 0,-4-3 1 0 0,5 5-73 0 0,0 0 0 0 0,1 0 0 0 0,-1 1 0 0 0,0-1 0 0 0,0 1 0 0 0,0-1-1 0 0,1 1 1 0 0,-1 0 0 0 0,0 0 0 0 0,0 0 0 0 0,0 1 0 0 0,0-1 0 0 0,1 1 0 0 0,-1-1 0 0 0,-4 3-1 0 0,-39 17 72 0 0,40-17-68 0 0,-12 7 11 0 0,0 2 1 0 0,1 0 0 0 0,1 0 0 0 0,0 2-1 0 0,1 0 1 0 0,0 0 0 0 0,1 2-1 0 0,1 0 1 0 0,0 0 0 0 0,-13 23-1 0 0,25-37-10 0 0,0-1-1 0 0,0 1 1 0 0,0 0-1 0 0,0 0 1 0 0,0 0-1 0 0,0 0 1 0 0,0 0-1 0 0,1 0 1 0 0,-1 0-1 0 0,1 0 1 0 0,-1 0-1 0 0,1 0 1 0 0,0 0-1 0 0,0 0 1 0 0,0 0-1 0 0,0 0 1 0 0,0 0-1 0 0,0 0 1 0 0,1 0-1 0 0,-1 0 1 0 0,1 0-1 0 0,-1 0 1 0 0,1 0-1 0 0,0 0 1 0 0,0 0-1 0 0,0 0 1 0 0,0 0-1 0 0,0 0 1 0 0,0-1-1 0 0,2 3 1 0 0,1-1 40 0 0,-1-1 1 0 0,1 1 0 0 0,0-1-1 0 0,1 0 1 0 0,-1 0-1 0 0,0 0 1 0 0,1-1-1 0 0,-1 1 1 0 0,1-1-1 0 0,-1 0 1 0 0,1-1-1 0 0,8 1 1 0 0,18 2 34 0 0,1 0 1 0 0,-2 2-1 0 0,1 1 1 0 0,0 2-1 0 0,-1 1 0 0 0,34 15 1 0 0,-59-22-96 0 0,-1 1 1 0 0,0-1 0 0 0,0 1 0 0 0,0 0 0 0 0,0 1-1 0 0,0-1 1 0 0,-1 1 0 0 0,1-1 0 0 0,-1 1-1 0 0,0 0 1 0 0,0 0 0 0 0,-1 0 0 0 0,1 1-1 0 0,-1-1 1 0 0,0 1 0 0 0,0-1 0 0 0,0 1-1 0 0,-1 0 1 0 0,0 0 0 0 0,0 0 0 0 0,0-1-1 0 0,0 1 1 0 0,-1 0 0 0 0,0 0 0 0 0,0 0 0 0 0,0 0-1 0 0,-1 8 1 0 0,0-5 0 0 0,-1-1 1 0 0,0 0-1 0 0,0 1 0 0 0,0-1 0 0 0,-1 0 1 0 0,0 0-1 0 0,0 0 0 0 0,0 0 0 0 0,-1-1 1 0 0,0 1-1 0 0,-1-1 0 0 0,1 0 0 0 0,-1 0 1 0 0,-1-1-1 0 0,1 1 0 0 0,-1-1 0 0 0,-6 5 1 0 0,6-7 15 0 0,1 0 0 0 0,-1-1 0 0 0,0 1 1 0 0,0-1-1 0 0,0 0 0 0 0,-1 0 0 0 0,1-1 0 0 0,0 0 1 0 0,-13 1-1 0 0,15-2 86 0 0,-4-3 65 0 0,7 4-168 0 0,0-1 0 0 0,1 0 0 0 0,-1 0 0 0 0,0 0 0 0 0,1 0 0 0 0,-1 0 0 0 0,0 0-1 0 0,0 0 1 0 0,1 0 0 0 0,-1 0 0 0 0,0-1 0 0 0,0 1 0 0 0,1 0 0 0 0,-1 0 0 0 0,0-1-1 0 0,1 1 1 0 0,-1 0 0 0 0,1-1 0 0 0,-1 1 0 0 0,-1-1 0 0 0,0-2 39 0 0,0-1-1 0 0,0 1 1 0 0,0 0 0 0 0,0-1 0 0 0,0 0 0 0 0,1 1-1 0 0,-1-1 1 0 0,1 0 0 0 0,0 0 0 0 0,0 1 0 0 0,1-1-1 0 0,-1 0 1 0 0,1 0 0 0 0,0-6 0 0 0,1 1 2 0 0,0 1 0 0 0,0-1 0 0 0,1 1 0 0 0,0 0 1 0 0,0-1-1 0 0,6-10 0 0 0,6-11 21 0 0,3 0 1 0 0,31-45-1 0 0,-29 48-4 0 0,-1-1-165 0 0,2 2 1 0 0,1 1-1 0 0,41-40 0 0 0,-59 62-95 0 0,1 1-1 0 0,-1-1 1 0 0,0 1 0 0 0,1 0-1 0 0,0 0 1 0 0,-1 0-1 0 0,1 1 1 0 0,4-2 0 0 0,9-3-3789 0 0,0-1 1777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4:49.650"/>
    </inkml:context>
    <inkml:brush xml:id="br0">
      <inkml:brushProperty name="width" value="0.1" units="cm"/>
      <inkml:brushProperty name="height" value="0.1" units="cm"/>
      <inkml:brushProperty name="color" value="#004F8B"/>
    </inkml:brush>
  </inkml:definitions>
  <inkml:trace contextRef="#ctx0" brushRef="#br0">0 39 596 0 0,'0'0'11003'0'0,"30"-27"-8711"0"0,-29 26-2722 0 0,5-9 259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4:53.002"/>
    </inkml:context>
    <inkml:brush xml:id="br0">
      <inkml:brushProperty name="width" value="0.1" units="cm"/>
      <inkml:brushProperty name="height" value="0.1" units="cm"/>
      <inkml:brushProperty name="color" value="#004F8B"/>
    </inkml:brush>
  </inkml:definitions>
  <inkml:trace contextRef="#ctx0" brushRef="#br0">187 143 356 0 0,'0'0'2525'0'0,"12"-10"-1026"0"0,-8 0-1038 0 0,0 1 1 0 0,0-1-1 0 0,1 1 0 0 0,1-1 0 0 0,0 1 0 0 0,0 1 0 0 0,11-13 0 0 0,13-18 966 0 0,-29 37-1285 0 0,3-3 18 0 0,-4 5-152 0 0,0 0-1 0 0,0 0 1 0 0,0 0 0 0 0,0 0 0 0 0,0 0 0 0 0,-1 0-1 0 0,1 0 1 0 0,0 1 0 0 0,0-1 0 0 0,0 0-1 0 0,0 0 1 0 0,0 0 0 0 0,0 0 0 0 0,0 0-1 0 0,0 0 1 0 0,0 0 0 0 0,0 1 0 0 0,0-1 0 0 0,0 0-1 0 0,0 0 1 0 0,1 0 0 0 0,-1 0 0 0 0,0 0-1 0 0,0 0 1 0 0,0 0 0 0 0,0 1 0 0 0,0-1 0 0 0,0 0-1 0 0,0 0 1 0 0,0 0 0 0 0,0 0 0 0 0,0 0-1 0 0,0 0 1 0 0,0 0 0 0 0,0 0 0 0 0,0 0-1 0 0,1 0 1 0 0,-1 0 0 0 0,0 0 0 0 0,0 1 0 0 0,0-1-1 0 0,0 0 1 0 0,0 0 0 0 0,0 0 0 0 0,0 0-1 0 0,1 0 1 0 0,-1 0 0 0 0,-6 24 25 0 0,-1 1 1 0 0,0-1-1 0 0,-2-1 1 0 0,-1 0-1 0 0,-16 28 0 0 0,-76 113 37 0 0,43-73-13 0 0,42-66-28 0 0,9-14-11 0 0,1 0 1 0 0,0 1-1 0 0,1 0 0 0 0,-10 25 0 0 0,15-35 33 0 0,3-2-44 0 0,0 0 0 0 0,0 0 0 0 0,0 0 0 0 0,0 0 0 0 0,0 0 1 0 0,0 0-1 0 0,0 0 0 0 0,0-1 0 0 0,0 1 0 0 0,0-1 0 0 0,0 1 0 0 0,0-1 0 0 0,-1 0 0 0 0,1 0 1 0 0,2-1-1 0 0,58-25 180 0 0,4 0-61 0 0,103-15-98 0 0,-165 41-12 0 0,1-1-1 0 0,-1 1 0 0 0,1-1 0 0 0,-1 0 0 0 0,0 0 0 0 0,1 0 1 0 0,-1-1-1 0 0,0 1 0 0 0,-1-1 0 0 0,1 0 0 0 0,0 0 0 0 0,-1 0 1 0 0,0-1-1 0 0,0 1 0 0 0,0-1 0 0 0,4-6 0 0 0,-5 8 1 0 0,-1 0 31 0 0,0-35 304 0 0,-1 34-371 0 0,-2 5 17 0 0,0-1-1 0 0,0 1 0 0 0,1 0 0 0 0,-1-1 0 0 0,0 1 1 0 0,1 0-1 0 0,-1 0 0 0 0,1 0 0 0 0,-1 1 0 0 0,0 1 1 0 0,1-3-2 0 0,-45 65 10 0 0,-58 105 0 0 0,83-129-169 0 0,1 0-1 0 0,3 2 1 0 0,-23 87-1 0 0,35-77-1041 0 0,5-51 756 0 0,0-1 0 0 0,0 0 0 0 0,0 1 0 0 0,1-1 0 0 0,-1 0 0 0 0,1 1 0 0 0,0-1 0 0 0,0 0 0 0 0,0 0 0 0 0,0 1 0 0 0,2 3 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4:59.753"/>
    </inkml:context>
    <inkml:brush xml:id="br0">
      <inkml:brushProperty name="width" value="0.1" units="cm"/>
      <inkml:brushProperty name="height" value="0.1" units="cm"/>
      <inkml:brushProperty name="color" value="#004F8B"/>
    </inkml:brush>
  </inkml:definitions>
  <inkml:trace contextRef="#ctx0" brushRef="#br0">255 128 236 0 0,'0'0'2411'0'0,"2"-14"-771"0"0,-7-42-27 0 0,5 53-1560 0 0,-23-43 495 0 0,22 44-424 0 0,1 2-117 0 0,0 0 0 0 0,0-1 1 0 0,-1 1-1 0 0,1-1 0 0 0,0 1 1 0 0,0 0-1 0 0,-1-1 1 0 0,1 1-1 0 0,0 0 0 0 0,-1-1 1 0 0,1 1-1 0 0,0 0 0 0 0,-1-1 1 0 0,1 1-1 0 0,0 0 1 0 0,-1 0-1 0 0,1 0 0 0 0,-1-1 1 0 0,1 1-1 0 0,-1 0 1 0 0,1 0-1 0 0,0 0 0 0 0,-1 0 1 0 0,1 0-1 0 0,-1 0 0 0 0,1 0 1 0 0,-1 0-1 0 0,1 0 1 0 0,-1 0-1 0 0,1 0 0 0 0,-1 0 1 0 0,1 0-1 0 0,0 0 0 0 0,-1 0 1 0 0,1 1-1 0 0,-1-1 1 0 0,1 0-1 0 0,-1 0 0 0 0,-30 12 85 0 0,16-3-89 0 0,2 1 1 0 0,-1 0-1 0 0,1 2 1 0 0,1-1-1 0 0,-15 19 1 0 0,12-10 0 0 0,1 1 0 0 0,1 0 0 0 0,-19 47 0 0 0,30-64 4 0 0,0 2-4 0 0,0 0 1 0 0,0 0-1 0 0,0 0 1 0 0,1 0-1 0 0,0 1 1 0 0,0-1-1 0 0,1 10 1 0 0,0-8-4 0 0,1 4 54 0 0,1 1 1 0 0,0-1-1 0 0,5 16 0 0 0,-5-25 29 0 0,33 10 261 0 0,-26-11-286 0 0,1-1 1 0 0,0 0-1 0 0,0-1 1 0 0,0 0-1 0 0,15-2 1 0 0,-22 2-26 0 0,56-9 284 0 0,-56 8-282 0 0,46-18 426 0 0,-23 7-306 0 0,-1-1 0 0 0,0-1 0 0 0,-1-2-1 0 0,39-31 1 0 0,-62 45-90 0 0,7-8 174 0 0,-7 10-199 0 0,0-1-1 0 0,0 0 1 0 0,0 0-1 0 0,0 1 1 0 0,0-1-1 0 0,-1 0 1 0 0,1 0-1 0 0,0 0 1 0 0,0 0-1 0 0,-1 0 1 0 0,1 0 0 0 0,-1 0-1 0 0,1 0 1 0 0,-1-1-1 0 0,1 1 1 0 0,-1 0-1 0 0,0 0 1 0 0,1-2-1 0 0,-1-1 3 0 0,-1 0-1 0 0,1 0 0 0 0,-1 0 1 0 0,1 0-1 0 0,-1 1 0 0 0,0-1 1 0 0,-1 0-1 0 0,1 0 1 0 0,-1 0-1 0 0,1 1 0 0 0,-1-1 1 0 0,0 1-1 0 0,-1 0 0 0 0,1-1 1 0 0,0 1-1 0 0,-1 0 0 0 0,0 0 1 0 0,0 1-1 0 0,0-1 0 0 0,-5-3 1 0 0,6 5-6 0 0,0-2-28 0 0,-1 1-1 0 0,1-1 1 0 0,-1 1-1 0 0,0 0 1 0 0,0 0-1 0 0,0 0 0 0 0,0 1 1 0 0,0-1-1 0 0,0 1 1 0 0,-5-2-1 0 0,2 1-97 0 0,0 0 0 0 0,0 1-1 0 0,0-1 1 0 0,0 1-1 0 0,0 1 1 0 0,0-1-1 0 0,0 1 1 0 0,-6 1 0 0 0,-26 4-3541 0 0,22-3 756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5:01.018"/>
    </inkml:context>
    <inkml:brush xml:id="br0">
      <inkml:brushProperty name="width" value="0.1" units="cm"/>
      <inkml:brushProperty name="height" value="0.1" units="cm"/>
      <inkml:brushProperty name="color" value="#004F8B"/>
    </inkml:brush>
  </inkml:definitions>
  <inkml:trace contextRef="#ctx0" brushRef="#br0">400 111 348 0 0,'11'-40'3865'0'0,"-10"38"-3726"0"0,0 0 1 0 0,0-1-1 0 0,0 1 0 0 0,-1 0 1 0 0,1-1-1 0 0,-1 1 0 0 0,1-1 1 0 0,-1 1-1 0 0,0 0 1 0 0,0-1-1 0 0,0 1 0 0 0,0-1 1 0 0,-1 1-1 0 0,1-1 0 0 0,-1 1 1 0 0,1 0-1 0 0,-1-1 0 0 0,0 1 1 0 0,0 0-1 0 0,0-1 0 0 0,0 1 1 0 0,0 0-1 0 0,-3-4 0 0 0,3 5-58 0 0,-1 0-61 0 0,1 0 1 0 0,-1 0-1 0 0,0 0 0 0 0,1 1 1 0 0,-1-1-1 0 0,1 0 0 0 0,-1 1 1 0 0,0-1-1 0 0,0 1 0 0 0,1-1 1 0 0,-1 1-1 0 0,0 0 0 0 0,0 0 1 0 0,0 0-1 0 0,-3 0 0 0 0,-4-1 6 0 0,5 1-20 0 0,1 0-1 0 0,-1 0 1 0 0,1 1 0 0 0,-1-1 0 0 0,1 1 0 0 0,-1 0 0 0 0,1 0 0 0 0,0 0 0 0 0,-1 0-1 0 0,1 1 1 0 0,0-1 0 0 0,0 1 0 0 0,-3 2 0 0 0,-40 31 35 0 0,35-26-26 0 0,-86 92-16 0 0,73-74 2 0 0,15-18 7 0 0,2 1-1 0 0,-1 0 0 0 0,1 0 1 0 0,1 0-1 0 0,0 1 0 0 0,0 0 1 0 0,1 0-1 0 0,-4 13 0 0 0,-16 37 9 0 0,14-11-32 0 0,10-48 15 0 0,1 1-24 0 0,0 9 13 0 0,0-2 7 0 0,5 18 34 0 0,-4-26-27 0 0,24 21 127 0 0,35-9 72 0 0,-59-13-131 0 0,3-2-38 0 0,27-3 24 0 0,75-17 80 0 0,-57 8-115 0 0,-47 12-20 0 0,49-20 499 0 0,-23-7 277 0 0,-19 17-445 0 0,-8 10 6 0 0,-1 1-322 0 0,1 0 0 0 0,-1 0-1 0 0,1-1 1 0 0,-1 1 0 0 0,1 0-1 0 0,-1 0 1 0 0,0 0 0 0 0,1-1-1 0 0,-1 1 1 0 0,1 0 0 0 0,-1 0-1 0 0,0-1 1 0 0,1 1 0 0 0,-1 0-1 0 0,0-1 1 0 0,1 1 0 0 0,-1-1-1 0 0,0 1 1 0 0,1 0 0 0 0,-1-1-1 0 0,0 1 1 0 0,0-1-1 0 0,0 1 1 0 0,1 0 0 0 0,-1-1-1 0 0,0 1 1 0 0,0-1 0 0 0,0 1-1 0 0,0-1 1 0 0,0 1 0 0 0,0-1-1 0 0,0 1 1 0 0,0-1 0 0 0,0 1-1 0 0,0-1 1 0 0,0 1 0 0 0,0-1-1 0 0,0 1 1 0 0,0 0 0 0 0,-1-1-1 0 0,1-1 23 0 0,0 1 0 0 0,-1-1 0 0 0,1 1-1 0 0,-1 0 1 0 0,1-1 0 0 0,-1 1-1 0 0,1 0 1 0 0,-1-1 0 0 0,0 1-1 0 0,1 0 1 0 0,-1 0 0 0 0,0 0 0 0 0,0 0-1 0 0,0 0 1 0 0,-2-2 0 0 0,-1 0-37 0 0,2 1 1 0 0,0 1-1 0 0,0 0 0 0 0,0-1 1 0 0,0 1-1 0 0,0 0 0 0 0,0 0 1 0 0,-1 1-1 0 0,1-1 1 0 0,0 0-1 0 0,-1 1 0 0 0,1-1 1 0 0,0 1-1 0 0,-1 0 0 0 0,-3 0 1 0 0,-17-4 50 0 0,0 1 0 0 0,0 2 0 0 0,0 0 0 0 0,0 1 0 0 0,-31 5 0 0 0,41-3-387 0 0,0 1 1 0 0,0 0 0 0 0,0 1-1 0 0,1 1 1 0 0,0 0-1 0 0,0 0 1 0 0,0 1-1 0 0,1 0 1 0 0,-1 1 0 0 0,2 1-1 0 0,-12 9 1 0 0,0 2-2824 0 0,5-2 243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5.952"/>
    </inkml:context>
    <inkml:brush xml:id="br0">
      <inkml:brushProperty name="width" value="0.1" units="cm"/>
      <inkml:brushProperty name="height" value="0.1" units="cm"/>
      <inkml:brushProperty name="color" value="#004F8B"/>
    </inkml:brush>
  </inkml:definitions>
  <inkml:trace contextRef="#ctx0" brushRef="#br0">249 347 116 0 0,'0'0'1821'0'0,"6"-2"-1643"0"0,17-7-4 0 0,-17 7 295 0 0,32-40 81 0 0,-31 31-494 0 0,5-7 10 0 0,-2-1 0 0 0,0 0 0 0 0,11-29 1 0 0,-19 41-68 0 0,0-1 1 0 0,0 0 0 0 0,-1 0-1 0 0,0 0 1 0 0,0 0-1 0 0,-1 0 1 0 0,0 0 0 0 0,0 0-1 0 0,-1 0 1 0 0,0 0-1 0 0,0 0 1 0 0,-6-15 0 0 0,-31-23-52 0 0,37 45 44 0 0,-1 0 1 0 0,1 0 0 0 0,-1 0-1 0 0,1 0 1 0 0,-1 0 0 0 0,1 0-1 0 0,-1 0 1 0 0,0 0 0 0 0,1 0-1 0 0,-1 1 1 0 0,0-1 0 0 0,0 1-1 0 0,1 0 1 0 0,-1-1-1 0 0,0 1 1 0 0,0 0 0 0 0,0 0-1 0 0,1 0 1 0 0,-1 0 0 0 0,-3 1-1 0 0,0 0 2 0 0,0 0 0 0 0,0 0 1 0 0,0 1-1 0 0,0 0 0 0 0,0 0 0 0 0,0 1 0 0 0,-5 3 0 0 0,-9 7 16 0 0,1 0 1 0 0,-26 25-1 0 0,40-34-9 0 0,-54 58 71 0 0,-11 9 50 0 0,65-66-99 0 0,0 1 0 0 0,0-1 0 0 0,0 1-1 0 0,1 0 1 0 0,0-1 0 0 0,0 2-1 0 0,1-1 1 0 0,-3 6 0 0 0,-6 14 38 0 0,11-25 8 0 0,-1-1-62 0 0,1 0 1 0 0,0 1-1 0 0,-1-1 1 0 0,1 1-1 0 0,0-1 0 0 0,-1 0 1 0 0,1 1-1 0 0,0-1 0 0 0,0 1 1 0 0,0-1-1 0 0,-1 0 1 0 0,1 1-1 0 0,0-1 0 0 0,0 1 1 0 0,0-1-1 0 0,0 1 0 0 0,0-1 1 0 0,0 1-1 0 0,0-1 1 0 0,0 1-1 0 0,0-1 0 0 0,0 1 1 0 0,0-1-1 0 0,0 0 0 0 0,0 1 1 0 0,0-1-1 0 0,0 1 1 0 0,0-1-1 0 0,0 1 0 0 0,1-1 1 0 0,-1 1-1 0 0,0-1 0 0 0,0 0 1 0 0,1 1-1 0 0,-1-1 1 0 0,0 0-1 0 0,1 1 0 0 0,-1-1 1 0 0,1 1-1 0 0,9 16 191 0 0,-8-16-152 0 0,29 19 312 0 0,153 30 72 0 0,-176-47-415 0 0,-4-3-13 0 0,-1 2 0 0 0,1-1 0 0 0,-1 0 0 0 0,1 1 0 0 0,-1-1 0 0 0,1 1 0 0 0,-1 0 0 0 0,0 0 0 0 0,0 1 0 0 0,0-1 0 0 0,0 1 0 0 0,-1-1 0 0 0,1 1 0 0 0,3 4 0 0 0,5 8 15 0 0,-9-13-19 0 0,0 1 1 0 0,0-1 0 0 0,-1 1 0 0 0,1 0-1 0 0,-1-1 1 0 0,1 1 0 0 0,-1 0-1 0 0,0 0 1 0 0,0 0 0 0 0,0 0 0 0 0,0 0-1 0 0,0 5 1 0 0,0-1 8 0 0,-1 1 1 0 0,-1 0-1 0 0,1-1 0 0 0,-1 1 1 0 0,0 0-1 0 0,-1-1 0 0 0,0 1 1 0 0,0-1-1 0 0,0 0 0 0 0,-1 0 1 0 0,0 0-1 0 0,-1 0 0 0 0,0 0 1 0 0,0 0-1 0 0,0-1 0 0 0,-1 0 1 0 0,1 0-1 0 0,-2 0 0 0 0,-8 8 0 0 0,1-2 14 0 0,-1-1-1 0 0,0-1 0 0 0,-1 0 1 0 0,1-1-1 0 0,-2 0 0 0 0,1-1 1 0 0,-30 9-1 0 0,40-15 12 0 0,3-1 51 0 0,0 1 0 0 0,-1-1 0 0 0,1 0 0 0 0,-1 0 0 0 0,1-1 0 0 0,-1 1 0 0 0,1 0-1 0 0,-1-1 1 0 0,1 0 0 0 0,-1 1 0 0 0,1-1 0 0 0,-1 0 0 0 0,0-1 0 0 0,1 1 0 0 0,-1 0 0 0 0,1-1 0 0 0,-1 1 0 0 0,1-1 0 0 0,-1 0 0 0 0,1 0 0 0 0,-1 0 0 0 0,-2-1 0 0 0,3 0 52 0 0,3-31 2 0 0,0 29-284 0 0,1 0 1 0 0,-1 0-1 0 0,1 1 1 0 0,0-1-1 0 0,0 0 0 0 0,0 1 1 0 0,1 0-1 0 0,-1 0 1 0 0,1 0-1 0 0,0 0 0 0 0,0 0 1 0 0,0 0-1 0 0,0 0 1 0 0,0 1-1 0 0,6-3 0 0 0,7-8-2167 0 0,-1 0 534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9.701"/>
    </inkml:context>
    <inkml:brush xml:id="br0">
      <inkml:brushProperty name="width" value="0.1" units="cm"/>
      <inkml:brushProperty name="height" value="0.1" units="cm"/>
      <inkml:brushProperty name="color" value="#004F8B"/>
    </inkml:brush>
  </inkml:definitions>
  <inkml:trace contextRef="#ctx0" brushRef="#br0">1 94 136 0 0,'3'0'10127'0'0,"24"-8"-10116"0"0,99-37-626 0 0,-40 13-4600 0 0,-54 24 2715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6.670"/>
    </inkml:context>
    <inkml:brush xml:id="br0">
      <inkml:brushProperty name="width" value="0.1" units="cm"/>
      <inkml:brushProperty name="height" value="0.1" units="cm"/>
      <inkml:brushProperty name="color" value="#004F8B"/>
    </inkml:brush>
  </inkml:definitions>
  <inkml:trace contextRef="#ctx0" brushRef="#br0">221 13 212 0 0,'0'0'3720'0'0,"-3"-2"-3586"0"0,-11-7-38 0 0,11 7 160 0 0,-2 5-194 0 0,-18 9 65 0 0,0 2 0 0 0,-30 25 0 0 0,43-32-102 0 0,1 1 0 0 0,0 1 0 0 0,1-1 0 0 0,-1 1 0 0 0,2 1 1 0 0,-1 0-1 0 0,2 0 0 0 0,-8 13 0 0 0,11-17 27 0 0,1 0-1 0 0,-1 0 1 0 0,1 0-1 0 0,0 1 0 0 0,1-1 1 0 0,0 1-1 0 0,-1 7 1 0 0,2-12-31 0 0,0 0 0 0 0,0-1 0 0 0,0 1 0 0 0,0-1 0 0 0,1 1 0 0 0,-1-1-1 0 0,0 1 1 0 0,1 0 0 0 0,0-1 0 0 0,-1 1 0 0 0,1-1 0 0 0,0 0 0 0 0,0 1 0 0 0,-1-1 0 0 0,1 1 0 0 0,0-1 0 0 0,0 0 0 0 0,1 0 0 0 0,-1 0 0 0 0,0 0-1 0 0,0 0 1 0 0,0 0 0 0 0,1 0 0 0 0,-1 0 0 0 0,1 0 0 0 0,-1 0 0 0 0,1-1 0 0 0,-1 1 0 0 0,1-1 0 0 0,-1 1 0 0 0,1-1 0 0 0,-1 1 0 0 0,3-1 0 0 0,7 1 50 0 0,1 0 0 0 0,-1 0 0 0 0,1-1 0 0 0,-1-1 0 0 0,1 0 0 0 0,-1 0 0 0 0,1-2 0 0 0,-1 1 0 0 0,0-1 0 0 0,0-1 0 0 0,0 0 0 0 0,0 0 0 0 0,-1-1 0 0 0,0-1 0 0 0,0 1 0 0 0,0-2 0 0 0,-1 1 0 0 0,1-1 0 0 0,13-15 0 0 0,-22 20-23 0 0,1 1-1 0 0,-1-1 1 0 0,0 0 0 0 0,0 1-1 0 0,-1-1 1 0 0,1 0-1 0 0,0 0 1 0 0,-1 0-1 0 0,1 1 1 0 0,-1-1 0 0 0,1 0-1 0 0,-1 0 1 0 0,0 0-1 0 0,0 0 1 0 0,0 0-1 0 0,0 0 1 0 0,0 0 0 0 0,0 0-1 0 0,-1 0 1 0 0,1 0-1 0 0,0 1 1 0 0,-1-1-1 0 0,0 0 1 0 0,1 0 0 0 0,-1 0-1 0 0,0 1 1 0 0,0-1-1 0 0,0 0 1 0 0,0 1-1 0 0,0-1 1 0 0,-2-1 0 0 0,0 0-31 0 0,0 1 1 0 0,0-1 0 0 0,0 1 0 0 0,-1 0 0 0 0,1 0 0 0 0,-1 0 0 0 0,1 0-1 0 0,-1 1 1 0 0,0 0 0 0 0,1-1 0 0 0,-1 1 0 0 0,0 0 0 0 0,0 1 0 0 0,0-1 0 0 0,0 1-1 0 0,-5 0 1 0 0,-12-4-12 0 0,12 3-309 0 0,1 0 1 0 0,0 0-1 0 0,-1 0 1 0 0,1 1-1 0 0,-1 1 0 0 0,1-1 1 0 0,-12 4-1 0 0,-1-1-3237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7.607"/>
    </inkml:context>
    <inkml:brush xml:id="br0">
      <inkml:brushProperty name="width" value="0.1" units="cm"/>
      <inkml:brushProperty name="height" value="0.1" units="cm"/>
      <inkml:brushProperty name="color" value="#004F8B"/>
    </inkml:brush>
  </inkml:definitions>
  <inkml:trace contextRef="#ctx0" brushRef="#br0">164 118 320 0 0,'-1'-16'1816'0'0,"2"-11"-388"0"0,-1 25-1070 0 0,3-31 1481 0 0,-3 29-1652 0 0,0 0 1 0 0,1 1-1 0 0,-1-1 0 0 0,1 1 0 0 0,-1-1 0 0 0,1 1 0 0 0,0-1 1 0 0,3-4-1 0 0,-4 8-172 0 0,0 0 0 0 0,0 0 0 0 0,0 0 0 0 0,0-1 0 0 0,0 1 0 0 0,0 0 0 0 0,0 0 0 0 0,0 0 0 0 0,0 0 0 0 0,0 0 0 0 0,0 0 0 0 0,0 0 0 0 0,0-1 0 0 0,1 1 0 0 0,-1 0 0 0 0,0 0 0 0 0,0 0 1 0 0,0 0-1 0 0,0 0 0 0 0,0 0 0 0 0,0 0 0 0 0,0 0 0 0 0,1 0 0 0 0,-1 0 0 0 0,0-1 0 0 0,0 1 0 0 0,0 0 0 0 0,0 0 0 0 0,0 0 0 0 0,0 0 0 0 0,1 0 0 0 0,-1 0 0 0 0,0 0 0 0 0,0 0 0 0 0,0 0 0 0 0,0 0 0 0 0,0 0 0 0 0,1 0 0 0 0,-1 0 0 0 0,0 0 0 0 0,0 1 0 0 0,0-1 0 0 0,0 0 1 0 0,0 0-1 0 0,0 0 0 0 0,0 0 0 0 0,1 0 0 0 0,-1 0 0 0 0,0 0 0 0 0,0 0 0 0 0,0 0 0 0 0,0 0 0 0 0,0 0 0 0 0,0 1 0 0 0,0-1 0 0 0,4 19-66 0 0,-3 5 55 0 0,-1 0 0 0 0,-2 1 1 0 0,0-2-1 0 0,-2 1 0 0 0,0 0 0 0 0,-11 31 1 0 0,-58 132 38 0 0,53-140-34 0 0,11-27-4 0 0,-7 18-1 0 0,-23 74 0 0 0,39-108-2 0 0,0-1 0 0 0,-1 1 1 0 0,1 0-1 0 0,1-1 0 0 0,-1 1 0 0 0,0 0 0 0 0,1-1 0 0 0,0 1 0 0 0,0-1 1 0 0,2 6-1 0 0,0 2 17 0 0,-2-9 1 0 0,3 7 6 0 0,-4-8-23 0 0,0 0-1 0 0,0 0 1 0 0,1 0 0 0 0,-1 0-1 0 0,0 0 1 0 0,1 0-1 0 0,-1 0 1 0 0,1 0-1 0 0,-1 0 1 0 0,1 0 0 0 0,0 0-1 0 0,-1 0 1 0 0,1 0-1 0 0,0-1 1 0 0,-1 1 0 0 0,1 0-1 0 0,0 0 1 0 0,0-1-1 0 0,0 1 1 0 0,0 0 0 0 0,1 0-1 0 0,0-1-147 0 0,24 2-371 0 0,-4-10-3791 0 0,3-8 2329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8.185"/>
    </inkml:context>
    <inkml:brush xml:id="br0">
      <inkml:brushProperty name="width" value="0.1" units="cm"/>
      <inkml:brushProperty name="height" value="0.1" units="cm"/>
      <inkml:brushProperty name="color" value="#004F8B"/>
    </inkml:brush>
  </inkml:definitions>
  <inkml:trace contextRef="#ctx0" brushRef="#br0">1 14 240 0 0,'0'0'349'0'0,"3"-2"-17"0"0,1 0 0 0 0,0 0 0 0 0,0 1 0 0 0,0-1 0 0 0,0 1 0 0 0,0 0 0 0 0,0 0 0 0 0,1 0-1 0 0,5 0 1 0 0,-8 3-317 0 0,0 1-1 0 0,0-1 1 0 0,0 1-1 0 0,0-1 0 0 0,-1 1 1 0 0,1 0-1 0 0,-1 0 1 0 0,0 0-1 0 0,0 0 0 0 0,0-1 1 0 0,0 1-1 0 0,0 1 1 0 0,-1-1-1 0 0,1 0 1 0 0,-1 0-1 0 0,0 0 0 0 0,0 0 1 0 0,0 0-1 0 0,0 0 1 0 0,-1 4-1 0 0,-24 175 515 0 0,24-179-439 0 0,-6 21 1233 0 0,6-33 1012 0 0,10-42-1165 0 0,-6 45-1136 0 0,0-1 0 0 0,0 1 1 0 0,0 0-1 0 0,1 0 1 0 0,0 1-1 0 0,0-1 1 0 0,1 1-1 0 0,-1 0 1 0 0,8-7-1 0 0,47-35 156 0 0,-50 41-167 0 0,0 0-1 0 0,1 1 1 0 0,0 0-1 0 0,12-4 1 0 0,-19 8-32 0 0,25 17-38 0 0,-26-13 42 0 0,1 1 1 0 0,-1-1-1 0 0,0 0 1 0 0,0 1-1 0 0,0 0 1 0 0,-1-1-1 0 0,1 1 0 0 0,-1 0 1 0 0,0 0-1 0 0,0 0 1 0 0,0 0-1 0 0,-1 0 1 0 0,1 5-1 0 0,-3 57-11 0 0,1-34-3 0 0,0 44-1390 0 0,2-73 552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8.639"/>
    </inkml:context>
    <inkml:brush xml:id="br0">
      <inkml:brushProperty name="width" value="0.1" units="cm"/>
      <inkml:brushProperty name="height" value="0.1" units="cm"/>
      <inkml:brushProperty name="color" value="#004F8B"/>
    </inkml:brush>
  </inkml:definitions>
  <inkml:trace contextRef="#ctx0" brushRef="#br0">39 9 576 0 0,'0'0'1850'0'0,"-1"-8"-1419"0"0,1 8-404 0 0,0 0 0 0 0,0 0 0 0 0,0 0 0 0 0,0 0 1 0 0,0 1-1 0 0,0-1 0 0 0,0 0 0 0 0,0 0 0 0 0,0 0 1 0 0,0 0-1 0 0,-1 0 0 0 0,1 0 0 0 0,0 0 0 0 0,0 0 1 0 0,0 1-1 0 0,0-1 0 0 0,0 0 0 0 0,0 0 0 0 0,0 0 1 0 0,0 0-1 0 0,0 0 0 0 0,-1 0 0 0 0,1 0 0 0 0,0 0 1 0 0,0 0-1 0 0,0 0 0 0 0,0 0 0 0 0,0 0 0 0 0,0 0 1 0 0,-1 0-1 0 0,1 0 0 0 0,0 0 0 0 0,0 0 0 0 0,0 0 1 0 0,0 0-1 0 0,0 0 0 0 0,0 0 0 0 0,-1 0 0 0 0,1 0 1 0 0,0 0-1 0 0,0 0 0 0 0,0 0 0 0 0,0 0 0 0 0,0 0 1 0 0,0 0-1 0 0,-1 0 0 0 0,1 0 0 0 0,0 0 0 0 0,0 0 1 0 0,0 0-1 0 0,0-1 0 0 0,0 1 0 0 0,0 0 0 0 0,0 0 1 0 0,0 0-1 0 0,-1 0 0 0 0,-4 9-4 0 0,1 0 122 0 0,-1 0 0 0 0,1 0 0 0 0,0 0 0 0 0,1 0 0 0 0,-4 22 3785 0 0,9-37-2403 0 0,2-7-2797 0 0,3-5-4155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39.107"/>
    </inkml:context>
    <inkml:brush xml:id="br0">
      <inkml:brushProperty name="width" value="0.1" units="cm"/>
      <inkml:brushProperty name="height" value="0.1" units="cm"/>
      <inkml:brushProperty name="color" value="#004F8B"/>
    </inkml:brush>
  </inkml:definitions>
  <inkml:trace contextRef="#ctx0" brushRef="#br0">0 7 412 0 0,'0'0'13953'0'0,"7"-6"-13768"0"0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2.653"/>
    </inkml:context>
    <inkml:brush xml:id="br0">
      <inkml:brushProperty name="width" value="0.1" units="cm"/>
      <inkml:brushProperty name="height" value="0.1" units="cm"/>
      <inkml:brushProperty name="color" value="#004F8B"/>
    </inkml:brush>
  </inkml:definitions>
  <inkml:trace contextRef="#ctx0" brushRef="#br0">0 116 336 0 0,'12'-30'1813'0'0,"-10"26"-1677"0"0,1-1 1 0 0,0 0 0 0 0,-1 1-1 0 0,2 0 1 0 0,-1 0-1 0 0,1 0 1 0 0,-1 0-1 0 0,1 0 1 0 0,0 1-1 0 0,0-1 1 0 0,1 1 0 0 0,-1 0-1 0 0,1 1 1 0 0,-1-1-1 0 0,1 1 1 0 0,7-3-1 0 0,-9 4-105 0 0,0 1-1 0 0,0 0 1 0 0,-1-1-1 0 0,1 1 1 0 0,0 0-1 0 0,0 1 0 0 0,0-1 1 0 0,-1 0-1 0 0,1 1 1 0 0,0-1-1 0 0,0 1 1 0 0,-1 0-1 0 0,1 0 0 0 0,-1 0 1 0 0,1 0-1 0 0,-1 1 1 0 0,1-1-1 0 0,-1 1 1 0 0,1-1-1 0 0,-1 1 1 0 0,0 0-1 0 0,0 0 0 0 0,0 0 1 0 0,0 0-1 0 0,0 0 1 0 0,-1 0-1 0 0,1 1 1 0 0,-1-1-1 0 0,1 1 0 0 0,-1-1 1 0 0,0 1-1 0 0,0-1 1 0 0,1 5-1 0 0,4 9 35 0 0,-1-1-1 0 0,0 1 0 0 0,-1 0 1 0 0,-1 0-1 0 0,-1 1 1 0 0,0-1-1 0 0,-1 1 0 0 0,-1-1 1 0 0,-1 1-1 0 0,0-1 1 0 0,-1 0-1 0 0,0 1 0 0 0,-2-1 1 0 0,-9 29-1 0 0,0-11 18 0 0,-1 0-1 0 0,-2-1 1 0 0,-2 0-1 0 0,0-1 1 0 0,-37 45-1 0 0,53-73-57 0 0,-1 0 1 0 0,1-1-1 0 0,-1 1 1 0 0,0-1-1 0 0,-1 0 0 0 0,1 0 1 0 0,-7 5-1 0 0,12-54-17 0 0,6 31 8 0 0,0 7 8 0 0,24-38-43 0 0,2 1-1 0 0,2 2 1 0 0,64-59 0 0 0,20-24 3 0 0,-112 117 33 0 0,-1 0 1 0 0,0-1 0 0 0,0 1-1 0 0,-1-1 1 0 0,0 0-1 0 0,-1-1 1 0 0,0 0-1 0 0,0 0 1 0 0,-1 0-1 0 0,-1 0 1 0 0,0 0-1 0 0,3-24 1 0 0,-6 34 49 0 0,-1-4-16 0 0,0-11 211 0 0,1 16-256 0 0,0 0 0 0 0,0 0 0 0 0,0 0-1 0 0,1-1 1 0 0,-1 1 0 0 0,0 0 0 0 0,0 0 0 0 0,0 0 0 0 0,0 0 0 0 0,0 0 0 0 0,0 0 0 0 0,0-1 0 0 0,0 1 0 0 0,0 0-1 0 0,0 0 1 0 0,0 0 0 0 0,0 0 0 0 0,0 0 0 0 0,0-1 0 0 0,0 1 0 0 0,0 0 0 0 0,0 0 0 0 0,0 0 0 0 0,0 0 0 0 0,0 0-1 0 0,0 0 1 0 0,0-1 0 0 0,0 1 0 0 0,-1 0 0 0 0,1 0 0 0 0,0 0 0 0 0,0 0 0 0 0,0 0 0 0 0,0 0 0 0 0,0 0 0 0 0,0 0-1 0 0,0-1 1 0 0,0 1 0 0 0,0 0 0 0 0,-1 0 0 0 0,1 0 0 0 0,0 0 0 0 0,0 0 0 0 0,0 0 0 0 0,0 0 0 0 0,0 0 0 0 0,0 0-1 0 0,-1 0 1 0 0,1 0 0 0 0,0 0 0 0 0,0 0 0 0 0,0 0 0 0 0,0 0 0 0 0,0 0 0 0 0,-1 0 0 0 0,1 0 0 0 0,0 0 0 0 0,0 0-1 0 0,0 0 1 0 0,0 0 0 0 0,0 0 0 0 0,0 0 0 0 0,-1 0 0 0 0,1 0 0 0 0,0 0 0 0 0,0 0 0 0 0,0 0 0 0 0,0 0 0 0 0,0 1-1 0 0,-121 190 60 0 0,106-162-31 0 0,1-1-1 0 0,1 2 1 0 0,2 0 0 0 0,1 0-1 0 0,-8 45 1 0 0,17-70-19 0 0,0-1 1 0 0,1 0-1 0 0,-1 1 0 0 0,1-1 1 0 0,0 1-1 0 0,0-1 0 0 0,1 0 1 0 0,-1 1-1 0 0,1-1 1 0 0,0 0-1 0 0,0 1 0 0 0,1-1 1 0 0,-1 0-1 0 0,1 0 1 0 0,0 0-1 0 0,0 0 0 0 0,0 0 1 0 0,0-1-1 0 0,5 6 0 0 0,-3-5-10 0 0,0-1-1 0 0,0 0 0 0 0,0 0 1 0 0,0-1-1 0 0,0 1 1 0 0,1-1-1 0 0,-1 0 0 0 0,1 0 1 0 0,0 0-1 0 0,0-1 0 0 0,-1 1 1 0 0,1-1-1 0 0,0-1 0 0 0,0 1 1 0 0,0-1-1 0 0,10 0 0 0 0,4 0-416 0 0,0-1-1 0 0,30-6 0 0 0,9-8-3266 0 0,-29 5 1588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3.294"/>
    </inkml:context>
    <inkml:brush xml:id="br0">
      <inkml:brushProperty name="width" value="0.1" units="cm"/>
      <inkml:brushProperty name="height" value="0.1" units="cm"/>
      <inkml:brushProperty name="color" value="#004F8B"/>
    </inkml:brush>
  </inkml:definitions>
  <inkml:trace contextRef="#ctx0" brushRef="#br0">162 58 8 0 0,'0'0'1100'0'0,"-2"5"-777"0"0,-8 19 308 0 0,1 0 1 0 0,-10 50 0 0 0,13-44-221 0 0,-2 0 1 0 0,-17 39-1 0 0,-40 102 1003 0 0,60-155-1267 0 0,-7 9 1748 0 0,13-50-1525 0 0,16-57-355 0 0,94-220 243 0 0,-59 195-170 0 0,-52 105-81 0 0,1 1-10 0 0,4-4-7 0 0,-4 3-2 0 0,14 24-54 0 0,-11-12 63 0 0,0 0-1 0 0,-1-1 0 0 0,0 1 0 0 0,0 0 0 0 0,-1 1 0 0 0,-1-1 0 0 0,0 0 0 0 0,0 14 0 0 0,1 4-2 0 0,25 226-34 0 0,-16-191 61 0 0,-11-60 99 0 0,0 2 206 0 0,0 2-1332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3.622"/>
    </inkml:context>
    <inkml:brush xml:id="br0">
      <inkml:brushProperty name="width" value="0.1" units="cm"/>
      <inkml:brushProperty name="height" value="0.1" units="cm"/>
      <inkml:brushProperty name="color" value="#004F8B"/>
    </inkml:brush>
  </inkml:definitions>
  <inkml:trace contextRef="#ctx0" brushRef="#br0">1 134 180 0 0,'0'0'1596'0'0,"33"-20"-1296"0"0,-15 14-56 0 0,-1 0-8 0 0,3-2-24 0 0,11 0-8 0 0,4-2-32 0 0,9-6-12 0 0,0 7-44 0 0,1-1-100 0 0,1 0-152 0 0,2 2-180 0 0,-16 2-184 0 0,16-5-536 0 0,-5 6 236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3.997"/>
    </inkml:context>
    <inkml:brush xml:id="br0">
      <inkml:brushProperty name="width" value="0.1" units="cm"/>
      <inkml:brushProperty name="height" value="0.1" units="cm"/>
      <inkml:brushProperty name="color" value="#004F8B"/>
    </inkml:brush>
  </inkml:definitions>
  <inkml:trace contextRef="#ctx0" brushRef="#br0">12 57 100 0 0,'0'0'4210'0'0,"2"-6"-3750"0"0,4-21-36 0 0,-5 20-22 0 0,5-9 2627 0 0,-32 288-2584 0 0,25-240-248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4.653"/>
    </inkml:context>
    <inkml:brush xml:id="br0">
      <inkml:brushProperty name="width" value="0.1" units="cm"/>
      <inkml:brushProperty name="height" value="0.1" units="cm"/>
      <inkml:brushProperty name="color" value="#004F8B"/>
    </inkml:brush>
  </inkml:definitions>
  <inkml:trace contextRef="#ctx0" brushRef="#br0">6 78 348 0 0,'-6'-6'4713'0'0,"201"-22"-4096"0"0,-18 4-334 0 0,-120 18-203 0 0,-38 4 7 0 0,-1 0 0 0 0,28-6 0 0 0,-44 7-30 0 0,11 1 26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45.153"/>
    </inkml:context>
    <inkml:brush xml:id="br0">
      <inkml:brushProperty name="width" value="0.1" units="cm"/>
      <inkml:brushProperty name="height" value="0.1" units="cm"/>
      <inkml:brushProperty name="color" value="#004F8B"/>
    </inkml:brush>
  </inkml:definitions>
  <inkml:trace contextRef="#ctx0" brushRef="#br0">137 189 144 0 0,'0'0'1768'0'0,"-1"5"-1490"0"0,-5 22 4547 0 0,7-34-4661 0 0,1-28 317 0 0,-1 0 0 0 0,-8-67-1 0 0,7 101-364 0 0,0-3-5 0 0,0-11-12 0 0,0 11 13 0 0,1-14 364 0 0,-40 217-317 0 0,22-104-106 0 0,-52 165 0 0 0,68-258-40 0 0,1 0-9 0 0,-1 6-9 0 0,1-6-46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5.200"/>
    </inkml:context>
    <inkml:brush xml:id="br0">
      <inkml:brushProperty name="width" value="0.1" units="cm"/>
      <inkml:brushProperty name="height" value="0.1" units="cm"/>
      <inkml:brushProperty name="color" value="#004F8B"/>
    </inkml:brush>
  </inkml:definitions>
  <inkml:trace contextRef="#ctx0" brushRef="#br0">96 47 40 0 0,'-39'13'1543'0'0,"24"-9"-1158"0"0,-26 12 2683 0 0,48-19-2927 0 0,274-44 1422 0 0,-276 46-1537 0 0,127-24 1567 0 0,-129 25-1542 0 0,14-2-202 0 0,7 0-3445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30.409"/>
    </inkml:context>
    <inkml:brush xml:id="br0">
      <inkml:brushProperty name="width" value="0.1" units="cm"/>
      <inkml:brushProperty name="height" value="0.1" units="cm"/>
      <inkml:brushProperty name="color" value="#004F8B"/>
    </inkml:brush>
  </inkml:definitions>
  <inkml:trace contextRef="#ctx0" brushRef="#br0">123 144 120 0 0,'0'0'551'0'0,"-2"-4"-482"0"0,2 3-58 0 0,0 0-1 0 0,0 0 1 0 0,0 0-1 0 0,-1 0 1 0 0,1 0-1 0 0,0 0 1 0 0,-1 0-1 0 0,1 0 1 0 0,-1 1-1 0 0,1-1 1 0 0,-1 0-1 0 0,0 0 1 0 0,1 0-1 0 0,-1 1 1 0 0,0-1-1 0 0,1 0 1 0 0,-1 1 0 0 0,0-1-1 0 0,0 0 1 0 0,1 1-1 0 0,-1-1 1 0 0,0 1-1 0 0,0 0 1 0 0,0-1-1 0 0,0 1 1 0 0,0 0-1 0 0,-1-1 1 0 0,-1 1 68 0 0,-48-5 1003 0 0,18-4-543 0 0,18 4 3537 0 0,107-22-3714 0 0,164-25 1 0 0,-240 50-347 0 0,40-13 75 0 0,-54 14-84 0 0,14-1 13 0 0,-7 1-22 0 0,-7 1 29 0 0,16 0 315 0 0,-5 0-4495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8.542"/>
    </inkml:context>
    <inkml:brush xml:id="br0">
      <inkml:brushProperty name="width" value="0.1" units="cm"/>
      <inkml:brushProperty name="height" value="0.1" units="cm"/>
      <inkml:brushProperty name="color" value="#004F8B"/>
    </inkml:brush>
  </inkml:definitions>
  <inkml:trace contextRef="#ctx0" brushRef="#br0">284 226 140 0 0,'0'0'2615'0'0,"3"-4"-2473"0"0,2-4 6 0 0,0 0 1 0 0,0-1-1 0 0,0 1 1 0 0,-1-1-1 0 0,3-12 1 0 0,-6 18-123 0 0,2-9 182 0 0,0 1 0 0 0,-1-1 0 0 0,-1 0 0 0 0,0 0 0 0 0,0 0 0 0 0,-2-17 0 0 0,0 1 323 0 0,1 27-520 0 0,0 0 0 0 0,0 0 1 0 0,0 0-1 0 0,-1-1 0 0 0,1 1 1 0 0,0 0-1 0 0,-1 0 1 0 0,1 0-1 0 0,-1 0 0 0 0,1 0 1 0 0,-1 0-1 0 0,1 0 1 0 0,-1 0-1 0 0,0 0 0 0 0,1 0 1 0 0,-1 1-1 0 0,0-1 0 0 0,0 0 1 0 0,0 0-1 0 0,0 1 1 0 0,0-1-1 0 0,0 0 0 0 0,0 1 1 0 0,0-1-1 0 0,0 1 1 0 0,0-1-1 0 0,0 1 0 0 0,0 0 1 0 0,0-1-1 0 0,0 1 0 0 0,-2 0 1 0 0,-39-3 58 0 0,33 3-56 0 0,0 1-12 0 0,0-1 1 0 0,-1 1 0 0 0,1 0-1 0 0,0 1 1 0 0,0 0 0 0 0,0 1 0 0 0,0 0-1 0 0,0 0 1 0 0,1 0 0 0 0,-1 2-1 0 0,1-1 1 0 0,0 1 0 0 0,0 0-1 0 0,1 0 1 0 0,-1 1 0 0 0,-8 9 0 0 0,2 0 3 0 0,1 1 1 0 0,1 0 0 0 0,0 1-1 0 0,1 0 1 0 0,-15 32 0 0 0,24-40-7 0 0,-1 1 1 0 0,1 0-1 0 0,1-1 1 0 0,0 1 0 0 0,0 0-1 0 0,1 0 1 0 0,0-1 0 0 0,1 1-1 0 0,0 0 1 0 0,0 0-1 0 0,1-1 1 0 0,5 17 0 0 0,-4-20 13 0 0,1-1 0 0 0,-1 1 1 0 0,1-1-1 0 0,0 0 0 0 0,0 0 1 0 0,1 0-1 0 0,0 0 0 0 0,0-1 1 0 0,10 8-1 0 0,-10-10 8 0 0,1 0 1 0 0,-1 1-1 0 0,1-2 0 0 0,-1 1 1 0 0,1-1-1 0 0,0 0 1 0 0,-1 0-1 0 0,12 0 0 0 0,-1-1 11 0 0,-1-2 1 0 0,0 0-1 0 0,0 0 0 0 0,0-2 0 0 0,0 0 0 0 0,0 0 0 0 0,-1-2 1 0 0,0 0-1 0 0,0 0 0 0 0,-1-1 0 0 0,22-15 0 0 0,-30 18 15 0 0,-1 0-1 0 0,1-1 0 0 0,-1 1 1 0 0,-1-1-1 0 0,1 0 0 0 0,-1 0 0 0 0,1 0 1 0 0,-2 0-1 0 0,5-8 0 0 0,5-9 279 0 0,-11 15-237 0 0,-1 0 1 0 0,0-1-1 0 0,0 1 0 0 0,0 0 1 0 0,-3-11-1 0 0,-2 9-53 0 0,-1 0-1 0 0,1 0 1 0 0,-1 1-1 0 0,-1 0 1 0 0,1 1-1 0 0,-2-1 1 0 0,-7-6-1 0 0,13 12-49 0 0,1 2-24 0 0,1-1 0 0 0,0 0 0 0 0,-1 0 0 0 0,1 1 0 0 0,-1-1 0 0 0,1 0 1 0 0,-1 1-1 0 0,1-1 0 0 0,-1 1 0 0 0,0-1 0 0 0,1 1 0 0 0,-1-1 0 0 0,0 1 0 0 0,0-1 0 0 0,1 1 0 0 0,-1-1 0 0 0,0 1 0 0 0,0 0 0 0 0,1 0 0 0 0,-1-1 0 0 0,0 1 0 0 0,0 0 0 0 0,0 0 1 0 0,0 0-1 0 0,1 0 0 0 0,-1 0 0 0 0,-1 0 0 0 0,-19 1-4186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6:49.183"/>
    </inkml:context>
    <inkml:brush xml:id="br0">
      <inkml:brushProperty name="width" value="0.1" units="cm"/>
      <inkml:brushProperty name="height" value="0.1" units="cm"/>
      <inkml:brushProperty name="color" value="#004F8B"/>
    </inkml:brush>
  </inkml:definitions>
  <inkml:trace contextRef="#ctx0" brushRef="#br0">49 39 76 0 0,'0'0'1289'0'0,"-3"3"-1040"0"0,-43 26 13412 0 0,47-34-13631 0 0,2-20-2217 0 0,2 3-4680 0 0,1 3 3352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1.696"/>
    </inkml:context>
    <inkml:brush xml:id="br0">
      <inkml:brushProperty name="width" value="0.1" units="cm"/>
      <inkml:brushProperty name="height" value="0.1" units="cm"/>
      <inkml:brushProperty name="color" value="#004F8B"/>
    </inkml:brush>
  </inkml:definitions>
  <inkml:trace contextRef="#ctx0" brushRef="#br0">192 78 112 0 0,'0'0'5893'0'0,"0"-4"-5859"0"0,-9-62 304 0 0,8 63-240 0 0,1 3-236 0 0,0 0 131 0 0,-1-1 0 0 0,1 1 1 0 0,0 0-1 0 0,-1-1 0 0 0,1 1 1 0 0,-1 0-1 0 0,1-1 0 0 0,0 1 1 0 0,-1 0-1 0 0,1 0 0 0 0,-1-1 1 0 0,1 1-1 0 0,-1 0 1 0 0,1 0-1 0 0,-1 0 0 0 0,1 0 1 0 0,-1 0-1 0 0,1 0 0 0 0,-1 0 1 0 0,1 0-1 0 0,-1 0 0 0 0,1 0 1 0 0,-1 0-1 0 0,1 0 0 0 0,-1 0 1 0 0,1 0-1 0 0,-1 0 0 0 0,1 1 1 0 0,-1-1-1 0 0,1 0 1 0 0,-1 1-1 0 0,-14 12 12 0 0,11-9-13 0 0,-31 26 43 0 0,30-25-57 0 0,0 1-1 0 0,0 0 1 0 0,1 1 0 0 0,0-1 0 0 0,-5 12 0 0 0,-3 4-2 0 0,10-18 32 0 0,-9 13 10 0 0,1 0-1 0 0,-11 28 1 0 0,13-29-61 0 0,6-11 51 0 0,0 0 0 0 0,1 1 0 0 0,-1-1 0 0 0,1 0 0 0 0,0 0 1 0 0,0 9-1 0 0,-3 10-74 0 0,4-22 87 0 0,-1-1-25 0 0,1 0 1 0 0,0 0-1 0 0,-1 0 1 0 0,1 0 0 0 0,0 0-1 0 0,0 0 1 0 0,0 0-1 0 0,-1 1 1 0 0,1-1 0 0 0,0 0-1 0 0,1 0 1 0 0,-1 0 0 0 0,0 0-1 0 0,0 0 1 0 0,0 0-1 0 0,0 0 1 0 0,1 0 0 0 0,-1 0-1 0 0,1 0 1 0 0,-1 0 0 0 0,1 0-1 0 0,-1 0 1 0 0,1-1-1 0 0,0 3 1 0 0,1-1 0 0 0,0 1-1 0 0,-1-1 1 0 0,1 1-1 0 0,0-1 1 0 0,0 0-1 0 0,1 0 1 0 0,-1 0-1 0 0,0 0 1 0 0,1 0-1 0 0,-1-1 1 0 0,1 1-1 0 0,3 1 1 0 0,0 0 0 0 0,1-1 0 0 0,-1 0 1 0 0,1 0-1 0 0,-1-1 1 0 0,1 0-1 0 0,-1 0 1 0 0,1 0-1 0 0,13-1 1 0 0,61-15 5 0 0,-46 7 12 0 0,-19 3-5 0 0,0-1 0 0 0,0-1 0 0 0,18-10 0 0 0,-32 16 3 0 0,26-35 116 0 0,-18 19-11 0 0,-8 14-63 0 0,0 0 0 0 0,0 0-1 0 0,0 0 1 0 0,0-1-1 0 0,-1 1 1 0 0,1 0 0 0 0,-1-1-1 0 0,1-6 1 0 0,-1 8-20 0 0,8-39 190 0 0,-8 34-166 0 0,-1 5 4 0 0,1-2-37 0 0,-1 0 0 0 0,0 0-1 0 0,-1 0 1 0 0,1 0 0 0 0,-1 0 0 0 0,1 0-1 0 0,-1 0 1 0 0,0 0 0 0 0,-1 0 0 0 0,1 0-1 0 0,-1 1 1 0 0,1-1 0 0 0,-1 1 0 0 0,0-1-1 0 0,-1 1 1 0 0,-2-4 0 0 0,4 6-18 0 0,-43-20-76 0 0,-17 12-365 0 0,16 14-3760 0 0,28 0 2605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2.680"/>
    </inkml:context>
    <inkml:brush xml:id="br0">
      <inkml:brushProperty name="width" value="0.1" units="cm"/>
      <inkml:brushProperty name="height" value="0.1" units="cm"/>
      <inkml:brushProperty name="color" value="#004F8B"/>
    </inkml:brush>
  </inkml:definitions>
  <inkml:trace contextRef="#ctx0" brushRef="#br0">300 88 368 0 0,'0'-26'1948'0'0,"0"24"-1334"0"0,-10-31 651 0 0,9 30-1216 0 0,0 2 1 0 0,-1-1-1 0 0,1 0 1 0 0,-1 0-1 0 0,0 0 0 0 0,1 1 1 0 0,-1-1-1 0 0,0 1 0 0 0,0-1 1 0 0,0 1-1 0 0,0 0 1 0 0,0 0-1 0 0,0-1 0 0 0,0 2 1 0 0,-1-1-1 0 0,-3-1 0 0 0,3 1 2 0 0,-24 1 50 0 0,15 2-83 0 0,0 0 0 0 0,-1 0 0 0 0,2 1 1 0 0,-1 0-1 0 0,0 1 0 0 0,1 1 0 0 0,-13 6 1 0 0,-5 2-37 0 0,22-10 22 0 0,0 1 0 0 0,1 0-1 0 0,-1 0 1 0 0,1 1 0 0 0,0 0-1 0 0,1 0 1 0 0,-1 1-1 0 0,1-1 1 0 0,0 1 0 0 0,0 0-1 0 0,1 0 1 0 0,0 1 0 0 0,-7 13-1 0 0,11-19-2 0 0,-1 0-1 0 0,1 0 0 0 0,-1 0 1 0 0,1 0-1 0 0,-1 0 0 0 0,1 0 1 0 0,0 0-1 0 0,-1 0 0 0 0,1 0 1 0 0,0 0-1 0 0,0 0 1 0 0,0 0-1 0 0,0 0 0 0 0,0 0 1 0 0,0 0-1 0 0,0 0 0 0 0,0 0 1 0 0,1 0-1 0 0,-1 0 1 0 0,0 0-1 0 0,1 0 0 0 0,-1 0 1 0 0,0 0-1 0 0,1 0 0 0 0,-1 0 1 0 0,1 0-1 0 0,0 0 0 0 0,-1 0 1 0 0,1 0-1 0 0,0-1 1 0 0,-1 1-1 0 0,1 0 0 0 0,0 0 1 0 0,0-1-1 0 0,0 1 0 0 0,0-1 1 0 0,-1 1-1 0 0,1-1 1 0 0,0 1-1 0 0,0-1 0 0 0,0 1 1 0 0,0-1-1 0 0,2 1 0 0 0,3 1 9 0 0,0-1 1 0 0,-1 1-1 0 0,1-1 0 0 0,0 0 0 0 0,0-1 0 0 0,0 1 0 0 0,8-1 0 0 0,17-3 10 0 0,1-1-1 0 0,-1-1 0 0 0,-1-2 0 0 0,59-20 0 0 0,-85 25-14 0 0,0 1 1 0 0,0-1 0 0 0,0 0 0 0 0,0-1 0 0 0,-1 1-1 0 0,1-1 1 0 0,-1 1 0 0 0,1-1 0 0 0,-1 0 0 0 0,0 0-1 0 0,0-1 1 0 0,-1 1 0 0 0,1-1 0 0 0,4-6 0 0 0,-7 8 31 0 0,1 1-29 0 0,0 0 0 0 0,0 0 1 0 0,0 0-1 0 0,0 0 0 0 0,0 0 1 0 0,0 0-1 0 0,-1 0 0 0 0,1-1 1 0 0,0 1-1 0 0,-1 0 0 0 0,1 0 1 0 0,-1-1-1 0 0,1 1 0 0 0,-1 0 1 0 0,0 0-1 0 0,1-1 0 0 0,-1 1 1 0 0,0-3-1 0 0,4-25 181 0 0,-4 27 156 0 0,-1-2-234 0 0,1 4-97 0 0,1-1 0 0 0,-1 1 1 0 0,0 0-1 0 0,0 0 1 0 0,0-1-1 0 0,0 1 1 0 0,0 0-1 0 0,0 0 1 0 0,0-1-1 0 0,0 1 1 0 0,0 0-1 0 0,0-1 1 0 0,0 1-1 0 0,0 0 1 0 0,0 0-1 0 0,0-1 1 0 0,0 1-1 0 0,0 0 1 0 0,0-1-1 0 0,0 1 1 0 0,0 0-1 0 0,0 0 1 0 0,0-1-1 0 0,0 1 1 0 0,0 0-1 0 0,-1 0 1 0 0,1-1-1 0 0,0 1 1 0 0,0 0-1 0 0,0 0 1 0 0,0 0-1 0 0,-1-1 1 0 0,1 1-1 0 0,0 0 1 0 0,0 0-1 0 0,-1 0 1 0 0,1 0-1 0 0,0-1 1 0 0,0 1-1 0 0,-1 0 0 0 0,1 0 1 0 0,0 0-1 0 0,0 0 1 0 0,-1 0-1 0 0,1 0 1 0 0,0 0-1 0 0,-1 0 1 0 0,1 0-1 0 0,0 0 1 0 0,0 0-1 0 0,-1 0 1 0 0,1 0-1 0 0,0 0 1 0 0,-1 0-1 0 0,-13 14-24 0 0,0 0-1 0 0,0 1 0 0 0,2 0 0 0 0,0 1 1 0 0,1 1-1 0 0,0 0 0 0 0,-9 22 0 0 0,-30 43 19 0 0,-13 23 62 0 0,27-41-3 0 0,29-50-40 0 0,6-10-10 0 0,-1-1 0 0 0,0 1 0 0 0,0 0 0 0 0,0 0 0 0 0,0-1 0 0 0,-1 1 0 0 0,0-1 0 0 0,-4 5 0 0 0,6-7 19 0 0,0 1-22 0 0,-3 4-12 0 0,3-4-92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3.649"/>
    </inkml:context>
    <inkml:brush xml:id="br0">
      <inkml:brushProperty name="width" value="0.1" units="cm"/>
      <inkml:brushProperty name="height" value="0.1" units="cm"/>
      <inkml:brushProperty name="color" value="#004F8B"/>
    </inkml:brush>
  </inkml:definitions>
  <inkml:trace contextRef="#ctx0" brushRef="#br0">494 93 72 0 0,'21'-68'3519'0'0,"-21"66"-3152"0"0,2-20 2420 0 0,-49 104-2686 0 0,-75 101 1 0 0,50-81-74 0 0,-83 158 1 0 0,49-65 51 0 0,93-168-111 0 0,12-25 35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4.398"/>
    </inkml:context>
    <inkml:brush xml:id="br0">
      <inkml:brushProperty name="width" value="0.1" units="cm"/>
      <inkml:brushProperty name="height" value="0.1" units="cm"/>
      <inkml:brushProperty name="color" value="#004F8B"/>
    </inkml:brush>
  </inkml:definitions>
  <inkml:trace contextRef="#ctx0" brushRef="#br0">359 13 388 0 0,'-1'-12'647'0'0,"-6"11"2088"0"0,-9 9-2650 0 0,-1 1-1 0 0,1 0 0 0 0,1 1 0 0 0,-1 1 1 0 0,2 1-1 0 0,0 0 0 0 0,-14 14 0 0 0,-2 6 9 0 0,1 2-1 0 0,-25 37 1 0 0,33-39 58 0 0,2 1 0 0 0,-26 59 1 0 0,44-89-118 0 0,0 10 18 0 0,1-10-22 0 0,-1 0-1 0 0,1 0 0 0 0,0 0 1 0 0,0 0-1 0 0,0 0 0 0 0,0 0 1 0 0,1 0-1 0 0,-1 0 0 0 0,1 0 1 0 0,0 0-1 0 0,0 0 0 0 0,0 0 1 0 0,0 0-1 0 0,0 0 1 0 0,1-1-1 0 0,2 6 0 0 0,-2-6 143 0 0,1-1-134 0 0,0 1 1 0 0,0-1 0 0 0,0 1 0 0 0,1-1 0 0 0,-1 0 0 0 0,0 0 0 0 0,0 0-1 0 0,1 0 1 0 0,-1-1 0 0 0,4 1 0 0 0,1-1-15 0 0,0 0 1 0 0,1 0-1 0 0,-1-1 1 0 0,0 0-1 0 0,1-1 0 0 0,-1 0 1 0 0,0 0-1 0 0,0 0 1 0 0,-1-1-1 0 0,1-1 0 0 0,11-5 1 0 0,-14 6 46 0 0,0 0 0 0 0,0-1-1 0 0,0 0 1 0 0,0 0 0 0 0,0 0 0 0 0,-1 0 0 0 0,0-1 0 0 0,0 0 0 0 0,0 1-1 0 0,-1-2 1 0 0,1 1 0 0 0,-1 0 0 0 0,0-1 0 0 0,-1 1 0 0 0,1-1 0 0 0,1-8-1 0 0,-3 11-42 0 0,-1 0-1 0 0,0 0 0 0 0,1 0 0 0 0,-1 0 0 0 0,-1 0 1 0 0,1 1-1 0 0,0-1 0 0 0,-1 0 0 0 0,1 0 0 0 0,-1 0 0 0 0,0 1 1 0 0,0-1-1 0 0,0 0 0 0 0,-1 1 0 0 0,1-1 0 0 0,0 1 1 0 0,-4-5-1 0 0,4 5-25 0 0,-1 1 0 0 0,1-1 1 0 0,0 1-1 0 0,-1 0 0 0 0,1-1 1 0 0,-1 1-1 0 0,1 0 0 0 0,-1 0 0 0 0,0 0 1 0 0,1 0-1 0 0,-1 1 0 0 0,0-1 1 0 0,0 0-1 0 0,0 1 0 0 0,0-1 1 0 0,1 1-1 0 0,-1 0 0 0 0,0-1 0 0 0,0 1 1 0 0,0 0-1 0 0,0 0 0 0 0,0 0 1 0 0,0 0-1 0 0,0 1 0 0 0,0-1 0 0 0,0 0 1 0 0,1 1-1 0 0,-1 0 0 0 0,0-1 1 0 0,-2 2-1 0 0,-7 3-1 0 0,1 0 1 0 0,-1 0-1 0 0,-16 13 0 0 0,16-11 4 0 0,-9 6-174 0 0,-36 24-837 0 0,27-9-2974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5.086"/>
    </inkml:context>
    <inkml:brush xml:id="br0">
      <inkml:brushProperty name="width" value="0.1" units="cm"/>
      <inkml:brushProperty name="height" value="0.1" units="cm"/>
      <inkml:brushProperty name="color" value="#004F8B"/>
    </inkml:brush>
  </inkml:definitions>
  <inkml:trace contextRef="#ctx0" brushRef="#br0">205 36 352 0 0,'0'0'455'0'0,"0"-1"-225"0"0,0-1 1 0 0,0 1-1 0 0,0 0 1 0 0,0-1-1 0 0,0 1 0 0 0,0 0 1 0 0,0-1-1 0 0,0 1 1 0 0,-1 0-1 0 0,1-1 1 0 0,-1 1-1 0 0,1 0 0 0 0,-1 0 1 0 0,1 0-1 0 0,-1-1 1 0 0,0 1-1 0 0,1 0 1 0 0,-3-2-1 0 0,-5 6-188 0 0,-1-1 1 0 0,1 2-1 0 0,-1-1 1 0 0,1 1-1 0 0,0 0 0 0 0,1 1 1 0 0,-1 0-1 0 0,1 0 0 0 0,0 0 1 0 0,0 1-1 0 0,0 0 0 0 0,1 1 1 0 0,-10 12-1 0 0,0 4-6 0 0,1 0-1 0 0,0 2 0 0 0,-15 38 1 0 0,28-58-32 0 0,1 0 0 0 0,0-1 0 0 0,1 1 0 0 0,-1 0 0 0 0,1 0 0 0 0,0-1 0 0 0,0 1 0 0 0,0 0 0 0 0,1 0 0 0 0,-1-1 1 0 0,1 1-1 0 0,0 0 0 0 0,1-1 0 0 0,-1 1 0 0 0,1-1 0 0 0,0 1 0 0 0,4 5 0 0 0,-2-1-10 0 0,-3-6 0 0 0,5-1 8 0 0,-1 0-1 0 0,1 0 1 0 0,0 0-1 0 0,0-1 0 0 0,0 0 1 0 0,11 0-1 0 0,-5-1 6 0 0,-1 0 0 0 0,1-1 0 0 0,-1-1 0 0 0,0 0 0 0 0,0-1 0 0 0,0 0 0 0 0,0 0 0 0 0,-1-1 0 0 0,1-1 0 0 0,-1 0 0 0 0,0 0 0 0 0,0-1 0 0 0,0 0 0 0 0,-1-1 0 0 0,0 0 0 0 0,8-9 0 0 0,-11 9 44 0 0,-2 0 0 0 0,1 0-1 0 0,-1-1 1 0 0,0 0 0 0 0,0 0 0 0 0,-1 0 0 0 0,0 0 0 0 0,-1 0-1 0 0,0-1 1 0 0,0 1 0 0 0,0-1 0 0 0,-1 0 0 0 0,-1 1 0 0 0,1-1-1 0 0,-2-12 1 0 0,1 17-37 0 0,-1 0 0 0 0,1 0 0 0 0,-1 0 0 0 0,1 0-1 0 0,-1 0 1 0 0,0 0 0 0 0,0 1 0 0 0,-1-1 0 0 0,1 0-1 0 0,-1 1 1 0 0,0-1 0 0 0,-4-5 0 0 0,-4-3 15 0 0,0 1-1 0 0,0 0 1 0 0,-13-10 0 0 0,0 13-589 0 0,13 10-3324 0 0,-7 5 2322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5.445"/>
    </inkml:context>
    <inkml:brush xml:id="br0">
      <inkml:brushProperty name="width" value="0.1" units="cm"/>
      <inkml:brushProperty name="height" value="0.1" units="cm"/>
      <inkml:brushProperty name="color" value="#004F8B"/>
    </inkml:brush>
  </inkml:definitions>
  <inkml:trace contextRef="#ctx0" brushRef="#br0">20 15 284 0 0,'-20'17'9764'0'0,"31"-42"-9680"0"0,-9 19-208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45.762"/>
    </inkml:context>
    <inkml:brush xml:id="br0">
      <inkml:brushProperty name="width" value="0.1" units="cm"/>
      <inkml:brushProperty name="height" value="0.1" units="cm"/>
      <inkml:brushProperty name="color" value="#004F8B"/>
    </inkml:brush>
  </inkml:definitions>
  <inkml:trace contextRef="#ctx0" brushRef="#br0">17 156 160 0 0,'-17'-5'2497'0'0,"58"3"-833"0"0,44-8 0 0 0,163-35-1331 0 0,-62 11-280 0 0,-156 29-144 0 0,177-35-3361 0 0,-155 26 1860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6.007"/>
    </inkml:context>
    <inkml:brush xml:id="br0">
      <inkml:brushProperty name="width" value="0.1" units="cm"/>
      <inkml:brushProperty name="height" value="0.1" units="cm"/>
      <inkml:brushProperty name="color" value="#004F8B"/>
    </inkml:brush>
  </inkml:definitions>
  <inkml:trace contextRef="#ctx0" brushRef="#br0">229 26 224 0 0,'0'0'670'0'0,"4"-15"1211"0"0,-4 15-1791 0 0,1 0-1 0 0,-1 0 1 0 0,0-1 0 0 0,0 1-1 0 0,0 0 1 0 0,0 0-1 0 0,0-1 1 0 0,1 1 0 0 0,-1 0-1 0 0,0 0 1 0 0,0-1 0 0 0,0 1-1 0 0,0 0 1 0 0,0-1 0 0 0,0 1-1 0 0,0 0 1 0 0,0 0 0 0 0,0-1-1 0 0,0 1 1 0 0,0 0-1 0 0,0 0 1 0 0,0-1 0 0 0,0 1-1 0 0,0 0 1 0 0,0-1 0 0 0,-1 1-1 0 0,1 0 1 0 0,0 0 0 0 0,0-1-1 0 0,0 1 1 0 0,0 0-1 0 0,-1-1 270 0 0,1 1-269 0 0,0 0-1 0 0,-1 0 1 0 0,1 0 0 0 0,0-1-1 0 0,0 1 1 0 0,-1 0 0 0 0,1 0-1 0 0,0 0 1 0 0,0 0-1 0 0,-1 0 1 0 0,1 0 0 0 0,0 0-1 0 0,0 0 1 0 0,-1-1 0 0 0,-12 8-15 0 0,0 1 1 0 0,0-1 0 0 0,1 2 0 0 0,0 0-1 0 0,1 0 1 0 0,0 1 0 0 0,0 0 0 0 0,-10 15-1 0 0,1 0 1 0 0,1 0 0 0 0,1 1-1 0 0,-14 30 1 0 0,29-49-61 0 0,1-1-1 0 0,-1 1 1 0 0,2 0 0 0 0,-1-1 0 0 0,0 11-1 0 0,-7 20 66 0 0,9-34-76 0 0,0 1-1 0 0,0-1 0 0 0,0 0 1 0 0,0 1-1 0 0,1-1 0 0 0,-1 1 1 0 0,1-1-1 0 0,0 0 0 0 0,1 5 1 0 0,0-1 4 0 0,-1-4-7 0 0,1 0-1 0 0,-1 0 1 0 0,0 0-1 0 0,1-1 1 0 0,-1 1-1 0 0,1-1 1 0 0,0 1-1 0 0,0-1 1 0 0,0 1-1 0 0,0-1 0 0 0,1 0 1 0 0,-1 0-1 0 0,0 0 1 0 0,1 0-1 0 0,0 0 1 0 0,-1-1-1 0 0,1 1 1 0 0,0-1-1 0 0,0 0 1 0 0,0 0-1 0 0,-1 0 1 0 0,1 0-1 0 0,1 0 0 0 0,-1-1 1 0 0,0 1-1 0 0,0-1 1 0 0,0 0-1 0 0,0 0 1 0 0,3 0-1 0 0,5 0 0 0 0,0 0 1 0 0,0 0-1 0 0,0-1 0 0 0,0 0 1 0 0,0-1-1 0 0,21-7 0 0 0,-15 3 0 0 0,-1-1 0 0 0,1-1 0 0 0,-1 0 0 0 0,0-1 0 0 0,-1-1-1 0 0,0-1 1 0 0,25-23 0 0 0,-35 29-1 0 0,1-1 0 0 0,-1-1 1 0 0,-1 1-1 0 0,1 0 0 0 0,-1-1 0 0 0,0 0 0 0 0,-1 0 0 0 0,1 0 1 0 0,-1-1-1 0 0,-1 1 0 0 0,0-1 0 0 0,0 1 0 0 0,0-1 1 0 0,-1 0-1 0 0,0 0 0 0 0,0 0 0 0 0,-1 0 0 0 0,0 1 0 0 0,-1-1 1 0 0,-1-11-1 0 0,0 12 1 0 0,1 1 0 0 0,-1-1 0 0 0,-1 1 1 0 0,1 0-1 0 0,-1 0 0 0 0,0 0 0 0 0,-1 1 0 0 0,1-1 1 0 0,-1 1-1 0 0,0-1 0 0 0,-1 1 0 0 0,1 0 0 0 0,-1 1 0 0 0,0-1 1 0 0,0 1-1 0 0,0 0 0 0 0,-1 0 0 0 0,1 1 0 0 0,-1 0 1 0 0,0 0-1 0 0,0 0 0 0 0,0 0 0 0 0,-1 1 0 0 0,1 0 1 0 0,-9-1-1 0 0,8 1-520 0 0,-1 2 1 0 0,1-1 0 0 0,0 0-1 0 0,0 1 1 0 0,0 1-1 0 0,-1-1 1 0 0,1 1-1 0 0,0 0 1 0 0,-9 3 0 0 0,0 1-1367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06.663"/>
    </inkml:context>
    <inkml:brush xml:id="br0">
      <inkml:brushProperty name="width" value="0.1" units="cm"/>
      <inkml:brushProperty name="height" value="0.1" units="cm"/>
      <inkml:brushProperty name="color" value="#004F8B"/>
    </inkml:brush>
  </inkml:definitions>
  <inkml:trace contextRef="#ctx0" brushRef="#br0">0 97 492 0 0,'0'0'1431'0'0,"2"-4"-1034"0"0,0-1-228 0 0,0 0-1 0 0,1 1 1 0 0,0-1 0 0 0,0 1-1 0 0,1-1 1 0 0,-1 1 0 0 0,1 1-1 0 0,0-1 1 0 0,0 0 0 0 0,0 1-1 0 0,0 0 1 0 0,1 0-1 0 0,7-4 1 0 0,-2 1-43 0 0,1 1 0 0 0,0 0 0 0 0,0 1 0 0 0,0 0 0 0 0,16-2 0 0 0,-23 5-109 0 0,-1 0 0 0 0,1 0 0 0 0,0 1 0 0 0,0 0 1 0 0,-1 0-1 0 0,1 0 0 0 0,0 0 0 0 0,-1 0 0 0 0,1 1 0 0 0,0 0 0 0 0,-1-1 0 0 0,1 2 0 0 0,-1-1 0 0 0,1 0 0 0 0,-1 0 0 0 0,0 1 0 0 0,1 0 1 0 0,-1 0-1 0 0,0 0 0 0 0,5 4 0 0 0,-6-3-17 0 0,-1-1 0 0 0,1 0 0 0 0,-1 1 0 0 0,0-1 0 0 0,1 1 0 0 0,-1-1 0 0 0,0 1 0 0 0,-1-1 0 0 0,1 1 0 0 0,0 0 0 0 0,-1 0 0 0 0,0-1 0 0 0,1 1 0 0 0,-1 0 0 0 0,0 0 0 0 0,0-1 0 0 0,-1 1 0 0 0,1 0 0 0 0,-1 0 0 0 0,1-1 0 0 0,-1 1 0 0 0,0 0 0 0 0,0-1 0 0 0,0 1 0 0 0,0-1 0 0 0,0 1 0 0 0,-4 4 0 0 0,-7 11 10 0 0,-1 0 0 0 0,-2 0 0 0 0,1-2 0 0 0,-2 0 0 0 0,0 0 0 0 0,-1-1 0 0 0,0-1 1 0 0,-33 19-1 0 0,48-32-4 0 0,0 0 46 0 0,-1 1 55 0 0,-3 1-126 0 0,10-3 575 0 0,9-3-538 0 0,1 0 0 0 0,-1 1-1 0 0,1 0 1 0 0,-1 1-1 0 0,1 1 1 0 0,23 2 0 0 0,-34-2-16 0 0,1 0 0 0 0,-1 1 0 0 0,0-1 0 0 0,1 1-1 0 0,-1-1 1 0 0,0 1 0 0 0,1 1 0 0 0,-1-1 0 0 0,0 0 0 0 0,0 1 0 0 0,0-1 0 0 0,0 1 0 0 0,0 0 0 0 0,0 0 0 0 0,-1 0 0 0 0,1 0 0 0 0,-1 0 0 0 0,1 1 0 0 0,-1-1 0 0 0,0 1 0 0 0,0 0 0 0 0,0 0 0 0 0,0 0 0 0 0,-1 0 0 0 0,1 0 0 0 0,-1 0 0 0 0,1 0 0 0 0,-1 0 0 0 0,0 0-1 0 0,-1 1 1 0 0,1-1 0 0 0,0 0 0 0 0,-1 1 0 0 0,0 3 0 0 0,0-2 6 0 0,-1 0 0 0 0,0 0-1 0 0,0-1 1 0 0,-1 1-1 0 0,1 0 1 0 0,-1-1 0 0 0,0 1-1 0 0,0-1 1 0 0,-1 1 0 0 0,1-1-1 0 0,-1 0 1 0 0,0 0-1 0 0,0 0 1 0 0,-1-1 0 0 0,1 1-1 0 0,-1-1 1 0 0,1 1 0 0 0,-6 2-1 0 0,-1 1 30 0 0,0 0 0 0 0,0 0-1 0 0,0-1 1 0 0,-1-1-1 0 0,0 0 1 0 0,-12 4 0 0 0,-17 1 159 0 0,29-25-651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12.803"/>
    </inkml:context>
    <inkml:brush xml:id="br0">
      <inkml:brushProperty name="width" value="0.1" units="cm"/>
      <inkml:brushProperty name="height" value="0.1" units="cm"/>
      <inkml:brushProperty name="color" value="#004F8B"/>
    </inkml:brush>
  </inkml:definitions>
  <inkml:trace contextRef="#ctx0" brushRef="#br0">329 111 64 0 0,'2'-15'1834'0'0,"-2"8"-1281"0"0,0 3-291 0 0,0 0-1 0 0,0-1 1 0 0,0 1 0 0 0,-1-1 0 0 0,1 1-1 0 0,-1-1 1 0 0,0 1 0 0 0,0 0 0 0 0,-1-1 0 0 0,-1-4-1 0 0,2 7-67 0 0,0 1-164 0 0,1 0 0 0 0,0 0 0 0 0,0 0 0 0 0,-1-1 1 0 0,1 1-1 0 0,-1 0 0 0 0,1 0 0 0 0,-1 0 0 0 0,1-1 0 0 0,-1 1 1 0 0,0 0-1 0 0,1 0 0 0 0,-1 0 0 0 0,0 0 0 0 0,0 0 0 0 0,0 1 1 0 0,0-1-1 0 0,0 0 0 0 0,0 0 0 0 0,0 1 0 0 0,0-1 0 0 0,0 0 0 0 0,0 1 1 0 0,0-1-1 0 0,-1 1 0 0 0,0-1 0 0 0,-33-7 182 0 0,32 8-161 0 0,-23 0 7 0 0,16 3-50 0 0,0 1 0 0 0,0-1 0 0 0,0 1 0 0 0,1 1 0 0 0,-1 0 0 0 0,1 0 0 0 0,0 1 0 0 0,1 0 0 0 0,-1 1 0 0 0,1 0 0 0 0,1 0 0 0 0,-9 10 0 0 0,-2 3 7 0 0,1 0 1 0 0,1 2-1 0 0,-22 41 1 0 0,35-58 6 0 0,0 0 1 0 0,0 0 0 0 0,1 0-1 0 0,0 0 1 0 0,0 0-1 0 0,1 1 1 0 0,-1-1 0 0 0,1 1-1 0 0,0-1 1 0 0,1 1 0 0 0,-1 6-1 0 0,2-8 8 0 0,0 1 0 0 0,0-1 0 0 0,0 0 0 0 0,0 0 0 0 0,1 0 1 0 0,-1-1-1 0 0,1 1 0 0 0,0 0 0 0 0,0-1 0 0 0,1 1 0 0 0,-1-1 0 0 0,1 0 0 0 0,0 1 0 0 0,4 3 0 0 0,-2-4-8 0 0,-1-1 1 0 0,0 1-1 0 0,1-1 1 0 0,-1 0-1 0 0,1-1 1 0 0,0 1-1 0 0,-1-1 1 0 0,1 0-1 0 0,0 0 0 0 0,0 0 1 0 0,0-1-1 0 0,0 1 1 0 0,7-2-1 0 0,4 2 35 0 0,4 0-30 0 0,-1-1 0 0 0,1-2 0 0 0,-1 0 0 0 0,0-1-1 0 0,0 0 1 0 0,0-2 0 0 0,0 0 0 0 0,-1-1 0 0 0,0-1 0 0 0,0-1 0 0 0,0 0 0 0 0,27-19-1 0 0,-39 22-16 0 0,1 1 0 0 0,-1-1 0 0 0,-1-1 0 0 0,1 1 0 0 0,-1-1 0 0 0,0 0 1 0 0,0 0-1 0 0,7-13 0 0 0,-10 14 0 0 0,0 0 0 0 0,-1 0 0 0 0,0 0 0 0 0,0 0 1 0 0,0 0-1 0 0,0 0 0 0 0,-1 0 0 0 0,0 0 0 0 0,0-1 1 0 0,0 1-1 0 0,-1 0 0 0 0,0 0 0 0 0,0 0 1 0 0,0 0-1 0 0,0 0 0 0 0,-1 0 0 0 0,-3-6 0 0 0,-14-27 102 0 0,9 25-27 0 0,9 11-74 0 0,-1 1 1 0 0,0-2-35 0 0,0 1-1 0 0,-1 0 1 0 0,1 0 0 0 0,-1 0 0 0 0,0 0 0 0 0,0 0 0 0 0,1 0-1 0 0,-1 1 1 0 0,0-1 0 0 0,-1 1 0 0 0,1 0 0 0 0,0 0 0 0 0,0 0-1 0 0,0 1 1 0 0,-4-1 0 0 0,-19 6-5017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13.162"/>
    </inkml:context>
    <inkml:brush xml:id="br0">
      <inkml:brushProperty name="width" value="0.1" units="cm"/>
      <inkml:brushProperty name="height" value="0.1" units="cm"/>
      <inkml:brushProperty name="color" value="#004F8B"/>
    </inkml:brush>
  </inkml:definitions>
  <inkml:trace contextRef="#ctx0" brushRef="#br0">4 1 432 0 0,'0'0'2306'0'0,"-1"4"-2123"0"0,-1 23 4719 0 0,15-38-1526 0 0,-10 7-3240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13.849"/>
    </inkml:context>
    <inkml:brush xml:id="br0">
      <inkml:brushProperty name="width" value="0.1" units="cm"/>
      <inkml:brushProperty name="height" value="0.1" units="cm"/>
      <inkml:brushProperty name="color" value="#004F8B"/>
    </inkml:brush>
  </inkml:definitions>
  <inkml:trace contextRef="#ctx0" brushRef="#br0">265 6 292 0 0,'0'0'3993'0'0,"-20"-6"-3395"0"0,8 9-516 0 0,-1 1 0 0 0,1 0 0 0 0,0 0 0 0 0,0 1-1 0 0,1 1 1 0 0,-1 0 0 0 0,1 0 0 0 0,-10 9 0 0 0,-4 4 38 0 0,1 1 0 0 0,-25 27 1 0 0,46-44-102 0 0,0 1 0 0 0,0-1 1 0 0,0 1-1 0 0,1 0 1 0 0,-1 0-1 0 0,1 0 0 0 0,0 0 1 0 0,0 0-1 0 0,1 0 1 0 0,-1 1-1 0 0,1-1 0 0 0,0 0 1 0 0,0 1-1 0 0,1-1 1 0 0,-1 1-1 0 0,1-1 0 0 0,0 8 1 0 0,0-9 2 0 0,1 0 0 0 0,-1 0-1 0 0,1 0 1 0 0,-1-1 0 0 0,1 1 0 0 0,0 0 0 0 0,0-1 0 0 0,1 1 0 0 0,-1 0 0 0 0,0-1-1 0 0,1 1 1 0 0,-1-1 0 0 0,1 0 0 0 0,0 1 0 0 0,0-1 0 0 0,0 0 0 0 0,0 0 0 0 0,0 0 0 0 0,1-1-1 0 0,-1 1 1 0 0,0 0 0 0 0,1-1 0 0 0,-1 0 0 0 0,1 1 0 0 0,0-1 0 0 0,5 1 0 0 0,2 0 26 0 0,0-1 1 0 0,0 0-1 0 0,0-1 0 0 0,0 0 1 0 0,0-1-1 0 0,0 0 1 0 0,-1 0-1 0 0,14-4 1 0 0,4-2 4 0 0,45-18 1 0 0,-64 22-11 0 0,0-1 0 0 0,-1 0 0 0 0,0-1-1 0 0,0 1 1 0 0,0-1 0 0 0,-1-1 0 0 0,1 1 0 0 0,-1-1 0 0 0,0 0 0 0 0,-1 0-1 0 0,8-11 1 0 0,-11 13-17 0 0,1 0 0 0 0,-1 0-1 0 0,0 0 1 0 0,0-1 0 0 0,0 1-1 0 0,-1 0 1 0 0,0-1 0 0 0,1 1-1 0 0,-2-1 1 0 0,1 1 0 0 0,0-1-1 0 0,-1 0 1 0 0,0 1 0 0 0,0-1-1 0 0,0 1 1 0 0,-1-1 0 0 0,1 0-1 0 0,-1 1 1 0 0,0-1 0 0 0,-1 1-1 0 0,1 0 1 0 0,-4-7 0 0 0,3 7-48 0 0,0 0 0 0 0,-1 1 0 0 0,1-1 0 0 0,-1 1 0 0 0,0-1 0 0 0,-1 1 0 0 0,1 0 0 0 0,0 0 0 0 0,-1 0 0 0 0,0 1 0 0 0,1-1 0 0 0,-8-3 0 0 0,9 5-223 0 0,-48 15-4989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07:20.573"/>
    </inkml:context>
    <inkml:brush xml:id="br0">
      <inkml:brushProperty name="width" value="0.1" units="cm"/>
      <inkml:brushProperty name="height" value="0.1" units="cm"/>
      <inkml:brushProperty name="color" value="#004F8B"/>
    </inkml:brush>
  </inkml:definitions>
  <inkml:trace contextRef="#ctx0" brushRef="#br0">147 164 24,'0'0'969,"18"-1"34,-7-2-743,0-1 1,0-1 0,-1 0-1,0 0 1,0-1 0,0 0-1,-1-1 1,15-13 0,-21 18-165,-1-1 0,0 1-1,0-1 1,0 1 0,0-1 0,0 0 0,-1 0 0,1 0 0,-1 0 0,0 0 0,0 0 0,0 0-1,0 0 1,-1 0 0,1-1 0,-1 1 0,0-6 0,0 6 5,-33-35 511,32 37-564,-22 0-4,15 1-36,0 0 0,0 0 0,0 1 0,0 0 0,-8 3 0,1 0-2,1 0 0,0 2-1,0 0 1,1 0 0,-1 1-1,1 1 1,1 0 0,0 1 0,0 0-1,-12 12 1,21-17 5,1-1-1,-1 0 1,1 1 0,0-1-1,0 1 1,0-1 0,1 1-1,-1 0 1,1 0 0,0 0-1,0 0 1,0 0 0,1 0-1,-1 0 1,1 0 0,0 0-1,0 0 1,0 0 0,1 0-1,-1 0 1,1 0 0,0 0-1,0 0 1,1 0 0,2 6-1,-2-8 1,-1 0 0,1-1 0,-1 1 0,1-1-1,0 0 1,0 1 0,-1-1 0,1 0 0,0 0-1,0 0 1,0 0 0,0-1 0,0 1 0,0 0-1,0-1 1,1 0 0,-1 1 0,4-1 0,39 2 110,-40-2-120,5-1 12,0 0-1,0 0 1,-1-1 0,1 0 0,0-1 0,-1 0 0,1 0 0,-1-1-1,0 0 1,0-1 0,0 0 0,-1 0 0,0-1 0,0 0 0,0-1-1,-1 1 1,0-1 0,0-1 0,-1 1 0,7-11 0,-7 5 13,-1 0 0,0-1 0,-1 0 0,3-17 0,-67 160-368,-9 31 354,68-158-52,0 0 0,0 0 1,0 0-1,0 0 1,0 0-1,0 1 0,1-1 1,-1 0-1,1 0 0,-1 1 1,1-1-1,0 0 1,0 1-1,0-1 0,0 0 1,0 1-1,1-1 0,-1 0 1,1 0-1,0 1 1,-1-1-1,3 3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2.010"/>
    </inkml:context>
    <inkml:brush xml:id="br0">
      <inkml:brushProperty name="width" value="0.1" units="cm"/>
      <inkml:brushProperty name="height" value="0.1" units="cm"/>
      <inkml:brushProperty name="color" value="#004F8B"/>
    </inkml:brush>
  </inkml:definitions>
  <inkml:trace contextRef="#ctx0" brushRef="#br0">622 80 340 0 0,'0'0'2264'0'0,"-1"-4"-2016"0"0,-2-31 1089 0 0,3 32-1136 0 0,-1-13 512 0 0,-3-4 2 0 0,3 20-702 0 0,1 0 0 0 0,0 0 0 0 0,0 0 0 0 0,-1-1-1 0 0,1 1 1 0 0,0 0 0 0 0,-1 0 0 0 0,1 0 0 0 0,0 0 0 0 0,-1 0 0 0 0,1 0 0 0 0,0-1-1 0 0,-1 1 1 0 0,1 0 0 0 0,0 0 0 0 0,-1 0 0 0 0,1 0 0 0 0,0 0 0 0 0,-1 0-1 0 0,1 0 1 0 0,-1 1 0 0 0,1-1 0 0 0,0 0 0 0 0,-1 0 0 0 0,1 0 0 0 0,0 0 0 0 0,-1 0-1 0 0,1 0 1 0 0,0 1 0 0 0,0-1 0 0 0,-1 0 0 0 0,-4 4 3 0 0,1 0 0 0 0,0 0 0 0 0,0 0 0 0 0,0 0 0 0 0,1 1 0 0 0,-5 6 1 0 0,-231 312 62 0 0,101-140-13 0 0,-22 27 186 0 0,148-196-184 0 0,-8 18 308 0 0,19-31-353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2.776"/>
    </inkml:context>
    <inkml:brush xml:id="br0">
      <inkml:brushProperty name="width" value="0.1" units="cm"/>
      <inkml:brushProperty name="height" value="0.1" units="cm"/>
      <inkml:brushProperty name="color" value="#004F8B"/>
    </inkml:brush>
  </inkml:definitions>
  <inkml:trace contextRef="#ctx0" brushRef="#br0">349 45 72 0 0,'30'-36'4294'0'0,"-30"36"-4265"0"0,-1 0-1 0 0,1 0 1 0 0,0 0-1 0 0,0 0 1 0 0,0 0-1 0 0,-1 0 1 0 0,1 0-1 0 0,0 0 1 0 0,0 0-1 0 0,0 0 1 0 0,-1 0-1 0 0,1 0 1 0 0,0 0-1 0 0,0 0 1 0 0,0 0-1 0 0,-1-1 1 0 0,1 1-1 0 0,0 0 1 0 0,0 0 0 0 0,0 0-1 0 0,0 0 1 0 0,-1 0-1 0 0,1 0 1 0 0,0-1-1 0 0,0 1 1 0 0,0 0-1 0 0,0 0 1 0 0,0 0-1 0 0,0 0 1 0 0,0-1-1 0 0,-1 1 1 0 0,1 0-1 0 0,0 0 1 0 0,0 0-1 0 0,0-1 1 0 0,0 1-1 0 0,0 0 1 0 0,0 0-1 0 0,0 0 1 0 0,0-1-1 0 0,0 1 1 0 0,0 0-1 0 0,0 0 1 0 0,0 0-1 0 0,0-1 1 0 0,0 1-1 0 0,0 0 1 0 0,0 0-1 0 0,1 0 1 0 0,-1-1-1 0 0,0 1 1 0 0,0 0-1 0 0,0 0 1 0 0,0 0-1 0 0,0-1 1 0 0,0 1-1 0 0,0 0 1 0 0,1 0-1 0 0,-1 0 1 0 0,0 0-1 0 0,-23 11 21 0 0,0 1 0 0 0,0 2 0 0 0,1 0 0 0 0,1 2 1 0 0,1 0-1 0 0,0 1 0 0 0,-32 36 0 0 0,22-19 22 0 0,2 2 0 0 0,1 0 0 0 0,-40 76 0 0 0,65-108-57 0 0,-1 1 0 0 0,1 0 0 0 0,0 0 1 0 0,0 0-1 0 0,0 1 0 0 0,0-1 0 0 0,1 0 0 0 0,0 1 0 0 0,1-1 0 0 0,-1 1 1 0 0,1-1-1 0 0,0 1 0 0 0,0-1 0 0 0,0 1 0 0 0,1-1 0 0 0,0 1 0 0 0,0-1 1 0 0,3 8-1 0 0,-2-10 1 0 0,0 1 0 0 0,0-1 0 0 0,1 0 0 0 0,-1 0 0 0 0,1 0 0 0 0,-1 0 0 0 0,1 0 0 0 0,0-1 0 0 0,0 1 0 0 0,1-1 0 0 0,-1 0 0 0 0,0 0 0 0 0,1 0 0 0 0,-1 0 0 0 0,1 0 1 0 0,0-1-1 0 0,0 0 0 0 0,-1 0 0 0 0,1 0 0 0 0,0 0 0 0 0,0 0 0 0 0,0-1 0 0 0,0 0 0 0 0,0 0 0 0 0,6 0 0 0 0,-3 0 6 0 0,0 0 1 0 0,0-1-1 0 0,0 0 0 0 0,1 0 1 0 0,-2 0-1 0 0,1-1 1 0 0,0 0-1 0 0,0 0 0 0 0,0-1 1 0 0,-1 0-1 0 0,13-7 0 0 0,-15 7-9 0 0,0 0 0 0 0,0-1 0 0 0,-1 1 0 0 0,1-1 0 0 0,-1 0 0 0 0,0 0 0 0 0,0 0 0 0 0,0 0 0 0 0,0-1 0 0 0,-1 1 0 0 0,0-1 0 0 0,0 1 0 0 0,0-1 0 0 0,0 0 0 0 0,-1 0-1 0 0,2-8 1 0 0,-3 10-13 0 0,0 0 0 0 0,0 1-1 0 0,0-1 1 0 0,0 1 0 0 0,0-1 0 0 0,-1 0-1 0 0,1 1 1 0 0,-1-1 0 0 0,0 1-1 0 0,1-1 1 0 0,-1 1 0 0 0,0-1 0 0 0,-1 1-1 0 0,1 0 1 0 0,0 0 0 0 0,-1-1-1 0 0,1 1 1 0 0,-1 0 0 0 0,1 0-1 0 0,-1 0 1 0 0,0 1 0 0 0,0-1 0 0 0,0 0-1 0 0,0 1 1 0 0,0-1 0 0 0,-1 1-1 0 0,1 0 1 0 0,0 0 0 0 0,-1 0-1 0 0,1 0 1 0 0,-1 0 0 0 0,1 0 0 0 0,-4 0-1 0 0,-7-3-357 0 0,-1 1-1 0 0,1 1 1 0 0,0 0-1 0 0,-27 0 1 0 0,-10 9-2955 0 0,35-5 1768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3.400"/>
    </inkml:context>
    <inkml:brush xml:id="br0">
      <inkml:brushProperty name="width" value="0.1" units="cm"/>
      <inkml:brushProperty name="height" value="0.1" units="cm"/>
      <inkml:brushProperty name="color" value="#004F8B"/>
    </inkml:brush>
  </inkml:definitions>
  <inkml:trace contextRef="#ctx0" brushRef="#br0">201 46 116 0 0,'0'0'459'0'0,"3"-15"3089"0"0,-3 15-3532 0 0,0 0 0 0 0,0-1 0 0 0,0 1 0 0 0,0 0 0 0 0,0 0 0 0 0,0-1 0 0 0,0 1 0 0 0,-1 0 0 0 0,1-1 0 0 0,0 1 0 0 0,0 0 0 0 0,0 0 0 0 0,0-1 0 0 0,-1 1 0 0 0,1 0 0 0 0,0 0 0 0 0,0 0 0 0 0,0-1 0 0 0,-1 1 0 0 0,1 0 0 0 0,0 0 0 0 0,0 0 0 0 0,-1 0 0 0 0,1-1 0 0 0,0 1 0 0 0,-1 0 0 0 0,1 0 1 0 0,0 0-1 0 0,0 0 0 0 0,-1 0 0 0 0,1 0 0 0 0,0 0 0 0 0,-1 0 0 0 0,1 0 0 0 0,0 0 0 0 0,-1 0 0 0 0,1 0 0 0 0,0 0 0 0 0,0 0 0 0 0,-1 0 0 0 0,1 0 0 0 0,0 0 0 0 0,-1 0 0 0 0,1 0 0 0 0,0 1 0 0 0,0-1 0 0 0,-1 0 0 0 0,1 0 0 0 0,0 0 0 0 0,0 0 0 0 0,-1 1 0 0 0,-24 18 182 0 0,-20 29-100 0 0,30-31-57 0 0,1 1 0 0 0,1 0 0 0 0,0 2 1 0 0,1-1-1 0 0,1 1 0 0 0,1 1 0 0 0,1 0 0 0 0,-13 44 1 0 0,22-63-29 0 0,-1 1 0 0 0,0 0 0 0 0,1 0 0 0 0,0 0 0 0 0,-1 0 0 0 0,1 0 0 0 0,0 0 1 0 0,1 0-1 0 0,-1 0 0 0 0,0-1 0 0 0,1 1 0 0 0,0 0 0 0 0,-1 0 0 0 0,1 0 1 0 0,0-1-1 0 0,1 1 0 0 0,-1 0 0 0 0,0-1 0 0 0,1 1 0 0 0,-1-1 0 0 0,1 1 1 0 0,0-1-1 0 0,0 0 0 0 0,0 0 0 0 0,0 0 0 0 0,0 0 0 0 0,1 0 0 0 0,-1 0 1 0 0,0-1-1 0 0,1 1 0 0 0,-1-1 0 0 0,1 1 0 0 0,0-1 0 0 0,-1 0 0 0 0,1 0 0 0 0,0 0 1 0 0,0-1-1 0 0,0 1 0 0 0,0-1 0 0 0,0 1 0 0 0,-1-1 0 0 0,1 0 0 0 0,0 0 1 0 0,0 0-1 0 0,0-1 0 0 0,0 1 0 0 0,0-1 0 0 0,0 0 0 0 0,0 1 0 0 0,4-3 1 0 0,10-3 21 0 0,-9 4-24 0 0,0-1-1 0 0,-1 1 1 0 0,1-2-1 0 0,-1 1 1 0 0,1-1 0 0 0,-1 0-1 0 0,0 0 1 0 0,-1-1-1 0 0,11-9 1 0 0,-8 5 1 0 0,-1-1-1 0 0,-1 0 1 0 0,1 0 0 0 0,-2-1 0 0 0,1 0-1 0 0,-1 0 1 0 0,-1-1 0 0 0,7-21 0 0 0,-10 27-13 0 0,0-1 1 0 0,0 0-1 0 0,-1 1 1 0 0,0-1-1 0 0,0 0 1 0 0,0 0-1 0 0,-1 1 1 0 0,0-1-1 0 0,-1 0 1 0 0,1 0 0 0 0,-1 0-1 0 0,-1 1 1 0 0,1-1-1 0 0,-1 1 1 0 0,0-1-1 0 0,-1 1 1 0 0,-5-12-1 0 0,1 10 1 0 0,-1 0 0 0 0,1 0 0 0 0,-2 0-1 0 0,1 1 1 0 0,-1 1 0 0 0,-18-12 0 0 0,-7-6 71 0 0,30 23-113 0 0,0-1 1 0 0,1 1-1 0 0,-1 0 1 0 0,0 0-1 0 0,0 1 1 0 0,0-1 0 0 0,0 1-1 0 0,0 0 1 0 0,0 0-1 0 0,0 0 1 0 0,0 0-1 0 0,-4 2 1 0 0,7-2 29 0 0,1 0-133 0 0,-1 0-1 0 0,0 0 1 0 0,0 0 0 0 0,0 0-1 0 0,1 1 1 0 0,-1-1 0 0 0,0 0-1 0 0,0 1 1 0 0,1-1 0 0 0,-1 0 0 0 0,0 1-1 0 0,0-1 1 0 0,1 1 0 0 0,-1-1-1 0 0,0 1 1 0 0,1-1 0 0 0,-1 1 0 0 0,1-1-1 0 0,-1 1 1 0 0,1 0 0 0 0,-1-1-1 0 0,1 1 1 0 0,-1 0 0 0 0,0 1 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3.853"/>
    </inkml:context>
    <inkml:brush xml:id="br0">
      <inkml:brushProperty name="width" value="0.1" units="cm"/>
      <inkml:brushProperty name="height" value="0.1" units="cm"/>
      <inkml:brushProperty name="color" value="#004F8B"/>
    </inkml:brush>
  </inkml:definitions>
  <inkml:trace contextRef="#ctx0" brushRef="#br0">76 0 408 0 0,'0'0'4446'0'0,"-4"4"-4278"0"0,-67 82 2591 0 0,83-101-1723 0 0,9-16-6121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47.902"/>
    </inkml:context>
    <inkml:brush xml:id="br0">
      <inkml:brushProperty name="width" value="0.1" units="cm"/>
      <inkml:brushProperty name="height" value="0.1" units="cm"/>
      <inkml:brushProperty name="color" value="#004F8B"/>
    </inkml:brush>
  </inkml:definitions>
  <inkml:trace contextRef="#ctx0" brushRef="#br0">1 213 288 0 0,'0'0'1191'0'0,"0"-4"-653"0"0,1-2-336 0 0,1 1 0 0 0,0-1 0 0 0,0 0-1 0 0,0 1 1 0 0,0 0 0 0 0,1-1 0 0 0,0 1 0 0 0,0 0 0 0 0,1 1 0 0 0,-1-1 0 0 0,1 0 0 0 0,0 1-1 0 0,6-5 1 0 0,-1 1 3 0 0,0 1-1 0 0,0 0 0 0 0,1 0 0 0 0,0 1 1 0 0,1 1-1 0 0,10-5 0 0 0,-19 9-115 0 0,1 1-75 0 0,-1 0 1 0 0,1 0-1 0 0,0 0 0 0 0,0 0 0 0 0,-1 1 1 0 0,1-1-1 0 0,0 1 0 0 0,-1-1 1 0 0,1 1-1 0 0,-1 0 0 0 0,1 0 0 0 0,-1 0 1 0 0,1 1-1 0 0,-1-1 0 0 0,0 1 1 0 0,1-1-1 0 0,-1 1 0 0 0,0 0 0 0 0,0-1 1 0 0,0 1-1 0 0,-1 0 0 0 0,1 1 1 0 0,2 2-1 0 0,-2-1-4 0 0,0 0-1 0 0,-1 1 1 0 0,1-1 0 0 0,-1 1 0 0 0,0 0 0 0 0,0-1-1 0 0,-1 1 1 0 0,1 0 0 0 0,-1 0 0 0 0,0-1-1 0 0,0 1 1 0 0,-2 6 0 0 0,0 4 6 0 0,-1-1-1 0 0,-1 1 1 0 0,0-1 0 0 0,-1 0 0 0 0,0 0-1 0 0,-1-1 1 0 0,-15 25 0 0 0,-76 75 951 0 0,101-121-909 0 0,18-24 2 0 0,2 1 1 0 0,0 0 0 0 0,2 2-1 0 0,1 1 1 0 0,43-34-1 0 0,58-62-5 0 0,-76 61-26 0 0,-51 61-27 0 0,10-14 48 0 0,-38 45-68 0 0,1 2 1 0 0,2 0-1 0 0,1 2 0 0 0,1 0 1 0 0,-26 58-1 0 0,39-73 15 0 0,1 0-1 0 0,-9 28 0 0 0,15-41 12 0 0,1 0-1 0 0,-1 0 0 0 0,1 1 1 0 0,0-1-1 0 0,1 0 0 0 0,0 1 0 0 0,0-1 1 0 0,0 0-1 0 0,0 1 0 0 0,1-1 1 0 0,0 0-1 0 0,0 0 0 0 0,0 1 0 0 0,3 6 1 0 0,-2-8 16 0 0,0-1 0 0 0,0 1 0 0 0,1-1 0 0 0,-1 0 0 0 0,1 1 0 0 0,0-1 0 0 0,0 0 0 0 0,0-1 0 0 0,0 1 0 0 0,0 0 0 0 0,1-1 0 0 0,-1 0 0 0 0,1 0 0 0 0,-1 0 0 0 0,1 0 0 0 0,0 0 0 0 0,0-1 0 0 0,0 0 0 0 0,0 1 0 0 0,0-2 0 0 0,0 1 0 0 0,0 0 0 0 0,0-1 0 0 0,8 0 0 0 0,-10 0 37 0 0,25-9-104 0 0,3-22-5462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4.369"/>
    </inkml:context>
    <inkml:brush xml:id="br0">
      <inkml:brushProperty name="width" value="0.1" units="cm"/>
      <inkml:brushProperty name="height" value="0.1" units="cm"/>
      <inkml:brushProperty name="color" value="#004F8B"/>
    </inkml:brush>
  </inkml:definitions>
  <inkml:trace contextRef="#ctx0" brushRef="#br0">224 11 220 0 0,'0'0'2776'0'0,"-3"-1"-2572"0"0,-2 2-149 0 0,-1-1 0 0 0,1 1 0 0 0,0 0 0 0 0,0 0-1 0 0,0 1 1 0 0,0-1 0 0 0,0 1 0 0 0,1 0 0 0 0,-1 1-1 0 0,0-1 1 0 0,1 1 0 0 0,0 0 0 0 0,0 0 0 0 0,0 0-1 0 0,0 0 1 0 0,0 1 0 0 0,0 0 0 0 0,1 0 0 0 0,-5 6 0 0 0,-4 4 30 0 0,1 1 1 0 0,0 1 0 0 0,1-1 0 0 0,-11 25 0 0 0,10-17 0 0 0,-1 2 25 0 0,1 2 0 0 0,-10 36 0 0 0,19-57-82 0 0,1 0 0 0 0,0 0 0 0 0,0 1 0 0 0,0-1 0 0 0,0 0 0 0 0,1 1 0 0 0,0-1 0 0 0,1 0 0 0 0,-1 0 0 0 0,1 1 0 0 0,1-1 0 0 0,-1 0 0 0 0,1 0 0 0 0,0 0 0 0 0,0 0 1 0 0,4 7-1 0 0,-3-10-15 0 0,-1 0 0 0 0,0-1 0 0 0,1 1 1 0 0,0-1-1 0 0,0 0 0 0 0,0 0 1 0 0,0 0-1 0 0,0 0 0 0 0,0 0 0 0 0,0-1 1 0 0,1 1-1 0 0,-1-1 0 0 0,1 0 1 0 0,-1 0-1 0 0,1 0 0 0 0,-1-1 0 0 0,1 1 1 0 0,-1-1-1 0 0,1 0 0 0 0,0 0 1 0 0,-1 0-1 0 0,1 0 0 0 0,-1 0 0 0 0,1-1 1 0 0,-1 0-1 0 0,7-2 0 0 0,1 1 9 0 0,1-2 1 0 0,-1 0-1 0 0,0 0 0 0 0,0-1 0 0 0,0 0 0 0 0,18-12 1 0 0,-19 8-17 0 0,0 0 0 0 0,0 0 0 0 0,-1-1 0 0 0,0 0 0 0 0,-1-1 1 0 0,0 0-1 0 0,-1 0 0 0 0,0-1 0 0 0,7-15 0 0 0,-5 5 55 0 0,0 1-1 0 0,-2-1 1 0 0,0-1-1 0 0,5-34 1 0 0,-11 49-21 0 0,0 0-1 0 0,0 0 1 0 0,-1 1 0 0 0,0-1-1 0 0,-1 0 1 0 0,0 0 0 0 0,0 0-1 0 0,-1 1 1 0 0,0-1 0 0 0,0 1-1 0 0,0-1 1 0 0,-1 1 0 0 0,-5-9-1 0 0,-10-1-4508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4.885"/>
    </inkml:context>
    <inkml:brush xml:id="br0">
      <inkml:brushProperty name="width" value="0.1" units="cm"/>
      <inkml:brushProperty name="height" value="0.1" units="cm"/>
      <inkml:brushProperty name="color" value="#004F8B"/>
    </inkml:brush>
  </inkml:definitions>
  <inkml:trace contextRef="#ctx0" brushRef="#br0">4 111 548 0 0,'-1'-5'607'0'0,"-1"-18"-52"0"0,2 18-9 0 0,34-36 2427 0 0,-28 36-2799 0 0,1 1 0 0 0,0 0 1 0 0,0 0-1 0 0,0 1 0 0 0,0 0 0 0 0,0 0 0 0 0,1 0 1 0 0,10-1-1 0 0,-14 3-149 0 0,0 0 1 0 0,0 0-1 0 0,1 1 1 0 0,-1 0 0 0 0,0 0-1 0 0,0 0 1 0 0,1 0-1 0 0,-1 1 1 0 0,0-1-1 0 0,0 1 1 0 0,0 0 0 0 0,0 0-1 0 0,1 1 1 0 0,-2-1-1 0 0,1 1 1 0 0,5 3-1 0 0,-7-4-23 0 0,-1 1 0 0 0,1 0-1 0 0,0 0 1 0 0,-1 0 0 0 0,1 0-1 0 0,-1 1 1 0 0,0-1 0 0 0,0 0-1 0 0,0 0 1 0 0,0 1 0 0 0,0-1-1 0 0,0 1 1 0 0,-1-1 0 0 0,1 1 0 0 0,-1-1-1 0 0,1 1 1 0 0,-1-1 0 0 0,0 1-1 0 0,0 0 1 0 0,0-1 0 0 0,-1 1-1 0 0,1-1 1 0 0,0 1 0 0 0,-1-1-1 0 0,0 1 1 0 0,0-1 0 0 0,-1 4-1 0 0,-1 3 6 0 0,-1-1-1 0 0,1 1 1 0 0,-1-1-1 0 0,-1 0 0 0 0,0 0 1 0 0,-7 9-1 0 0,-62 55 297 0 0,73-71 68 0 0,5 2-344 0 0,0-1 1 0 0,1 0 0 0 0,-1 0-1 0 0,1 0 1 0 0,0 0 0 0 0,0-1-1 0 0,8 2 1 0 0,-7-2 3 0 0,3 3-17 0 0,0 0-1 0 0,0 0 1 0 0,-1 1-1 0 0,1 0 0 0 0,-1 0 1 0 0,0 1-1 0 0,0 0 1 0 0,-1 1-1 0 0,9 9 0 0 0,-12-12-14 0 0,1 1-1 0 0,-1 0 1 0 0,0 1-1 0 0,0-1 0 0 0,0 1 1 0 0,-1-1-1 0 0,0 1 0 0 0,0 0 1 0 0,-1 1-1 0 0,1-1 0 0 0,-1 0 1 0 0,-1 1-1 0 0,1-1 0 0 0,0 9 1 0 0,-2-13-1 0 0,0 1 0 0 0,-1-1 1 0 0,0 0-1 0 0,1 0 1 0 0,-1 0-1 0 0,0 0 0 0 0,0-1 1 0 0,0 1-1 0 0,0 0 0 0 0,0 0 1 0 0,0 0-1 0 0,0-1 1 0 0,-1 1-1 0 0,1 0 0 0 0,-1-1 1 0 0,1 0-1 0 0,-1 1 0 0 0,0-1 1 0 0,1 0-1 0 0,-1 0 0 0 0,0 0 1 0 0,0 0-1 0 0,0 0 1 0 0,0 0-1 0 0,-2 0 0 0 0,-50 14-293 0 0,42-13-341 0 0,-1-1 0 0 0,1 0-1 0 0,0-1 1 0 0,-1 0 0 0 0,1-1-1 0 0,-17-3 1 0 0,6-2-1371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25.712"/>
    </inkml:context>
    <inkml:brush xml:id="br0">
      <inkml:brushProperty name="width" value="0.1" units="cm"/>
      <inkml:brushProperty name="height" value="0.1" units="cm"/>
      <inkml:brushProperty name="color" value="#004F8B"/>
    </inkml:brush>
  </inkml:definitions>
  <inkml:trace contextRef="#ctx0" brushRef="#br0">120 88 460 0 0,'0'0'4152'0'0,"-34"-43"-1233"0"0,18 5-1057 0 0,15 36-1674 0 0,0 2-170 0 0,1 0 1 0 0,0 0-1 0 0,0 0 1 0 0,0 0-1 0 0,0 0 0 0 0,0 0 1 0 0,0 0-1 0 0,-1 0 1 0 0,1 0-1 0 0,0 0 1 0 0,0 1-1 0 0,0-1 1 0 0,0 0-1 0 0,-1 0 0 0 0,1 0 1 0 0,0 0-1 0 0,0 0 1 0 0,0 0-1 0 0,0 0 1 0 0,0 0-1 0 0,-1 0 0 0 0,1 0 1 0 0,0-1-1 0 0,0 1 1 0 0,0 0-1 0 0,0 0 1 0 0,-1 0-1 0 0,1 0 0 0 0,0 0 1 0 0,0 0-1 0 0,0 0 1 0 0,0 0-1 0 0,0 0 1 0 0,0 0-1 0 0,-1 0 1 0 0,1-1-1 0 0,0 1 0 0 0,0 0 1 0 0,0 0-1 0 0,0 0 1 0 0,0 0-1 0 0,0 0 1 0 0,0-1-1 0 0,0 1 0 0 0,0 0 1 0 0,0 0-1 0 0,0 0 1 0 0,0 0-1 0 0,-1 0 1 0 0,1-1-1 0 0,0 1 0 0 0,0 0 1 0 0,0 0-1 0 0,0 0 1 0 0,0 0-1 0 0,0-1 1 0 0,1 1-1 0 0,-1 0 1 0 0,0 0-1 0 0,-14 56 23 0 0,2 1-1 0 0,3 1 1 0 0,-1 63 0 0 0,9-108-35 0 0,0-8-5 0 0,-3 29 18 0 0,2 0-1 0 0,1 0 0 0 0,2 1 1 0 0,1-1-1 0 0,8 46 1 0 0,-2-32 201 0 0,-7-46-34 0 0,-3-10-2667 0 0,-5-20 811 0 0,2 17-1065 0 0,-12-6 211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33.503"/>
    </inkml:context>
    <inkml:brush xml:id="br0">
      <inkml:brushProperty name="width" value="0.1" units="cm"/>
      <inkml:brushProperty name="height" value="0.1" units="cm"/>
      <inkml:brushProperty name="color" value="#004F8B"/>
    </inkml:brush>
  </inkml:definitions>
  <inkml:trace contextRef="#ctx0" brushRef="#br0">306 213 188 0 0,'0'0'4184'0'0,"-1"-4"-4026"0"0,-5-10-24 0 0,5 11-6 0 0,-3-19 237 0 0,0 3-139 0 0,-1-1 0 0 0,0 1 0 0 0,-2 0-1 0 0,0 1 1 0 0,-13-25 0 0 0,-8 20-145 0 0,26 21-89 0 0,-10-4-16 0 0,3 8 18 0 0,0 1-1 0 0,0 0 1 0 0,1 0 0 0 0,-1 1-1 0 0,1 0 1 0 0,0 0-1 0 0,0 1 1 0 0,0 0 0 0 0,1 1-1 0 0,0-1 1 0 0,0 2-1 0 0,0-1 1 0 0,-7 9-1 0 0,0 2-9 0 0,1-1-1 0 0,0 2 1 0 0,2 0-1 0 0,-17 33 1 0 0,26-45 27 0 0,0 1-1 0 0,1-1 1 0 0,0 0 0 0 0,1 1 0 0 0,-1-1 0 0 0,1 1 0 0 0,0-1 0 0 0,1 1 0 0 0,0-1 0 0 0,0 1 0 0 0,0-1 0 0 0,0 0 0 0 0,1 0 0 0 0,0 1-1 0 0,1-1 1 0 0,-1-1 0 0 0,8 12 0 0 0,-8-14 5 0 0,0-1-1 0 0,0 1 0 0 0,0-1 1 0 0,0 1-1 0 0,1-1 0 0 0,-1 0 1 0 0,1 0-1 0 0,0 0 0 0 0,0 0 1 0 0,-1-1-1 0 0,1 1 0 0 0,0-1 1 0 0,0 0-1 0 0,1 1 0 0 0,-1-1 1 0 0,0-1-1 0 0,0 1 0 0 0,5 0 1 0 0,62 3 65 0 0,-58-4-56 0 0,0 0 7 0 0,1 0 0 0 0,-1-1-1 0 0,0-1 1 0 0,17-3 0 0 0,-23 3-18 0 0,-1 0 1 0 0,0 0 0 0 0,0 0-1 0 0,0-1 1 0 0,0 0 0 0 0,0 0-1 0 0,0 0 1 0 0,-1 0 0 0 0,1-1 0 0 0,6-8-1 0 0,-4 7 4 0 0,7-12 26 0 0,12-25-23 0 0,-24 39-6 0 0,0-1 0 0 0,0 1 1 0 0,-1-1-1 0 0,1 0 0 0 0,-1 0 0 0 0,0 1 1 0 0,0-1-1 0 0,0 0 0 0 0,0 0 0 0 0,-1-5 0 0 0,1 7 24 0 0,-12-46 474 0 0,-15 5 118 0 0,25 41-487 0 0,-8-9 94 0 0,7 11-235 0 0,0 0 0 0 0,0 0 0 0 0,0 0 0 0 0,0 0 0 0 0,0 0 1 0 0,0 0-1 0 0,0 1 0 0 0,0-1 0 0 0,0 1 0 0 0,1-1 0 0 0,-1 1 0 0 0,0 0 0 0 0,0 0 0 0 0,0-1 0 0 0,1 1 0 0 0,-1 1 0 0 0,0-1 0 0 0,1 0 0 0 0,-1 0 0 0 0,-1 2 0 0 0,-8 5-5 0 0,10-7-3 0 0,-20 21-715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34.690"/>
    </inkml:context>
    <inkml:brush xml:id="br0">
      <inkml:brushProperty name="width" value="0.1" units="cm"/>
      <inkml:brushProperty name="height" value="0.1" units="cm"/>
      <inkml:brushProperty name="color" value="#004F8B"/>
    </inkml:brush>
  </inkml:definitions>
  <inkml:trace contextRef="#ctx0" brushRef="#br0">13 16 228 0 0,'0'0'5797'0'0,"-13"13"-2234"0"0,24-35-3444 0 0,-9 16 20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35.533"/>
    </inkml:context>
    <inkml:brush xml:id="br0">
      <inkml:brushProperty name="width" value="0.1" units="cm"/>
      <inkml:brushProperty name="height" value="0.1" units="cm"/>
      <inkml:brushProperty name="color" value="#004F8B"/>
    </inkml:brush>
  </inkml:definitions>
  <inkml:trace contextRef="#ctx0" brushRef="#br0">275 212 252 0 0,'0'0'775'0'0,"1"-16"1357"0"0,-4 3-1785 0 0,-2-1 0 0 0,1 1 0 0 0,-2 0 0 0 0,0 0 0 0 0,0 0-1 0 0,-1 1 1 0 0,-1 0 0 0 0,-12-15 0 0 0,11 17-105 0 0,0 0-1 0 0,0-1 1 0 0,-10-17-1 0 0,19 27-239 0 0,-1 1 0 0 0,1-1 0 0 0,-1 1-1 0 0,0-1 1 0 0,1 1 0 0 0,-1-1-1 0 0,0 1 1 0 0,0-1 0 0 0,0 1 0 0 0,1 0-1 0 0,-1-1 1 0 0,0 1 0 0 0,0 0-1 0 0,0 0 1 0 0,0 0 0 0 0,1-1 0 0 0,-1 1-1 0 0,0 0 1 0 0,0 0 0 0 0,0 0 0 0 0,0 0-1 0 0,0 1 1 0 0,1-1 0 0 0,-1 0-1 0 0,-1 1 1 0 0,-35 13-46 0 0,27-7 53 0 0,1-1 0 0 0,-1 2 0 0 0,2-1 1 0 0,-1 1-1 0 0,1 1 0 0 0,1 0 0 0 0,-1 0 0 0 0,2 0 1 0 0,-1 1-1 0 0,1 0 0 0 0,-5 12 0 0 0,9-17-3 0 0,1 0 8 0 0,0 0 1 0 0,0 0-1 0 0,0 0 0 0 0,0 0 1 0 0,1 0-1 0 0,0 0 0 0 0,0 0 1 0 0,1 8-1 0 0,0-11-6 0 0,0-1 1 0 0,0 0 0 0 0,-1 0-1 0 0,1 1 1 0 0,0-1 0 0 0,0 0-1 0 0,0 0 1 0 0,0 0-1 0 0,0 0 1 0 0,1 0 0 0 0,-1 0-1 0 0,0 0 1 0 0,0 0-1 0 0,1-1 1 0 0,-1 1 0 0 0,1 0-1 0 0,-1-1 1 0 0,0 1-1 0 0,1-1 1 0 0,-1 0 0 0 0,1 1-1 0 0,-1-1 1 0 0,1 0 0 0 0,-1 0-1 0 0,1 0 1 0 0,2 0-1 0 0,12 1 23 0 0,0-1-1 0 0,0 0 1 0 0,0-1-1 0 0,0 0 1 0 0,0-2-1 0 0,0 0 1 0 0,-1 0-1 0 0,1-2 1 0 0,-1 0-1 0 0,0-1 0 0 0,-1 0 1 0 0,21-12-1 0 0,-29 14-20 0 0,0-1-1 0 0,0 0 0 0 0,0 0 0 0 0,0 0 0 0 0,-1-1 0 0 0,6-6 1 0 0,13-14 25 0 0,-22 24-28 0 0,0-1 3 0 0,4-6 68 0 0,-5 6-96 0 0,-3 4-91 0 0,-22 30 78 0 0,1 1 0 0 0,1 1 0 0 0,2 1 0 0 0,-29 64-1 0 0,7-6 137 0 0,42-90-78 0 0,0 0-17 0 0,-1 7-6 0 0,0-7-3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36.174"/>
    </inkml:context>
    <inkml:brush xml:id="br0">
      <inkml:brushProperty name="width" value="0.1" units="cm"/>
      <inkml:brushProperty name="height" value="0.1" units="cm"/>
      <inkml:brushProperty name="color" value="#004F8B"/>
    </inkml:brush>
  </inkml:definitions>
  <inkml:trace contextRef="#ctx0" brushRef="#br0">216 97 36 0 0,'-67'-66'3393'0'0,"65"64"-3157"0"0,-17-16 999 0 0,19 18-1061 0 0,0-1-1 0 0,-1 0 1 0 0,1 0 0 0 0,-1 1-1 0 0,1-1 1 0 0,-1 1 0 0 0,1-1-1 0 0,-1 0 1 0 0,1 1 0 0 0,-1-1-1 0 0,0 1 1 0 0,1-1 0 0 0,-1 1-1 0 0,0 0 1 0 0,0-1 0 0 0,1 1-1 0 0,-1 0 1 0 0,0-1 0 0 0,0 1-1 0 0,1 0 1 0 0,-1 0 0 0 0,0 0-1 0 0,0 0 1 0 0,0 0 0 0 0,1 0-1 0 0,-3 0 1 0 0,-4 62-153 0 0,-3 0 1 0 0,-3-1 0 0 0,-30 89-1 0 0,30-110-17 0 0,7-20-16 0 0,2-10 18 0 0,1 1 0 0 0,0 0 0 0 0,0 0 0 0 0,0 13 0 0 0,3-22 71 0 0,0 20 153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0.641"/>
    </inkml:context>
    <inkml:brush xml:id="br0">
      <inkml:brushProperty name="width" value="0.1" units="cm"/>
      <inkml:brushProperty name="height" value="0.1" units="cm"/>
      <inkml:brushProperty name="color" value="#004F8B"/>
    </inkml:brush>
  </inkml:definitions>
  <inkml:trace contextRef="#ctx0" brushRef="#br0">781 188 268 0 0,'0'0'2008'0'0,"4"-3"-1842"0"0,41-34 271 0 0,1 2 0 0 0,76-43-1 0 0,-120 77-444 0 0,0-1 15 0 0,4-3 8 0 0,-2 2-4 0 0,0 0-1 0 0,1 0 0 0 0,-1 0 0 0 0,1 1 0 0 0,-1 0 0 0 0,1-1 1 0 0,0 2-1 0 0,0-1 0 0 0,0 0 0 0 0,9-1 0 0 0,-2 6 4728 0 0,-268 270-4677 0 0,63-64-7 0 0,-178 177 89 0 0,152-130 184 0 0,214-251-308 0 0,-23 31 241 0 0,27-34-190 0 0,-2 1 403 0 0,-1 0-1481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2.953"/>
    </inkml:context>
    <inkml:brush xml:id="br0">
      <inkml:brushProperty name="width" value="0.1" units="cm"/>
      <inkml:brushProperty name="height" value="0.1" units="cm"/>
      <inkml:brushProperty name="color" value="#004F8B"/>
    </inkml:brush>
  </inkml:definitions>
  <inkml:trace contextRef="#ctx0" brushRef="#br0">29 83 104 0 0,'0'0'6839'0'0,"3"-6"-6594"0"0,25-52 946 0 0,-27 57-1069 0 0,6-11 142 0 0,-7 12-256 0 0,0 0 0 0 0,0 0 1 0 0,0-1-1 0 0,0 1 0 0 0,0 0 0 0 0,0 0 1 0 0,0 0-1 0 0,0-1 0 0 0,0 1 1 0 0,0 0-1 0 0,0 0 0 0 0,0 0 0 0 0,0 0 1 0 0,0-1-1 0 0,0 1 0 0 0,1 0 0 0 0,-1 0 1 0 0,0 0-1 0 0,0-1 0 0 0,0 1 1 0 0,0 0-1 0 0,0 0 0 0 0,0 0 0 0 0,1 0 1 0 0,-1 0-1 0 0,0 0 0 0 0,0-1 0 0 0,0 1 1 0 0,0 0-1 0 0,1 0 0 0 0,-1 0 1 0 0,0 0-1 0 0,0 0 0 0 0,0 0 0 0 0,1 0 1 0 0,-1 0-1 0 0,0 0 0 0 0,0 0 0 0 0,0 0 1 0 0,1 0-1 0 0,-1 0 0 0 0,0 0 1 0 0,0 0-1 0 0,0 0 0 0 0,1 0 0 0 0,-1 0 1 0 0,0 0-1 0 0,0 0 0 0 0,0 0 0 0 0,1 0 1 0 0,-1 0-1 0 0,0 0 0 0 0,0 0 1 0 0,0 1-1 0 0,0-1 0 0 0,1 0 0 0 0,-1 0 1 0 0,0 0-1 0 0,0 0 0 0 0,0 0 1 0 0,0 1-1 0 0,0-1 0 0 0,0 0 0 0 0,1 0 1 0 0,-1 0-1 0 0,2 14 18 0 0,0 0 0 0 0,-1 0 0 0 0,0 0 1 0 0,-1 0-1 0 0,-1 0 0 0 0,-3 18 0 0 0,-22 90 73 0 0,15-80-60 0 0,-6 58 0 0 0,7-59 353 0 0,0-7-1349 0 0,6-1-4474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3.735"/>
    </inkml:context>
    <inkml:brush xml:id="br0">
      <inkml:brushProperty name="width" value="0.1" units="cm"/>
      <inkml:brushProperty name="height" value="0.1" units="cm"/>
      <inkml:brushProperty name="color" value="#004F8B"/>
    </inkml:brush>
  </inkml:definitions>
  <inkml:trace contextRef="#ctx0" brushRef="#br0">201 186 276 0 0,'4'-7'208'0'0,"0"0"-1"0"0,0 0 0 0 0,-1 0 1 0 0,0 0-1 0 0,0-1 1 0 0,-1 1-1 0 0,0-1 1 0 0,0 1-1 0 0,0-1 1 0 0,-1 0-1 0 0,-1 0 1 0 0,1 0-1 0 0,-1 0 1 0 0,0 0-1 0 0,-1 0 1 0 0,0 1-1 0 0,0-1 1 0 0,-1 0-1 0 0,0 0 1 0 0,-5-11-1 0 0,6 17-46 0 0,-1-2 22 0 0,2 4-173 0 0,0 0 0 0 0,0-1-1 0 0,0 1 1 0 0,0-1 0 0 0,0 1 0 0 0,0 0-1 0 0,0-1 1 0 0,0 1 0 0 0,0 0-1 0 0,0-1 1 0 0,-1 1 0 0 0,1 0-1 0 0,0 0 1 0 0,0-1 0 0 0,0 1 0 0 0,0 0-1 0 0,-1-1 1 0 0,1 1 0 0 0,0 0-1 0 0,0 0 1 0 0,-1-1 0 0 0,1 1 0 0 0,0 0-1 0 0,0 0 1 0 0,-1 0 0 0 0,1-1-1 0 0,0 1 1 0 0,-1 0 0 0 0,1 0-1 0 0,0 0 1 0 0,-1 0 0 0 0,-5 0 17 0 0,1 0 0 0 0,-1 0 0 0 0,1 1 0 0 0,0 0 1 0 0,-1 0-1 0 0,1 0 0 0 0,0 1 0 0 0,0-1 0 0 0,-1 1 0 0 0,1 1 1 0 0,1-1-1 0 0,-1 1 0 0 0,0-1 0 0 0,1 2 0 0 0,-1-1 0 0 0,1 0 1 0 0,0 1-1 0 0,-7 7 0 0 0,-8 8 19 0 0,1 0 0 0 0,-25 36 0 0 0,39-49-21 0 0,0 0 1 0 0,1 0-1 0 0,-1 1 1 0 0,2 0-1 0 0,-1 0 0 0 0,1 0 1 0 0,0 0-1 0 0,-1 7 1 0 0,2-12 16 0 0,31 22 444 0 0,-13-21-396 0 0,-1 0 1 0 0,1 0 0 0 0,0-2 0 0 0,0 0 0 0 0,26-2 0 0 0,48 3 75 0 0,-89-2-167 0 0,0 0 0 0 0,0 0-1 0 0,0 0 1 0 0,0 0 0 0 0,1 1 0 0 0,-1-1-1 0 0,0 1 1 0 0,0-1 0 0 0,0 1 0 0 0,0 0-1 0 0,0 0 1 0 0,0 0 0 0 0,0 0 0 0 0,0 0-1 0 0,0 1 1 0 0,-1-1 0 0 0,1 0 0 0 0,0 1 0 0 0,-1-1-1 0 0,1 1 1 0 0,-1 0 0 0 0,1-1 0 0 0,-1 1-1 0 0,0 0 1 0 0,0 0 0 0 0,0 0 0 0 0,0 0-1 0 0,0 0 1 0 0,0 0 0 0 0,-1 0 0 0 0,1 0-1 0 0,0 3 1 0 0,-1 1 2 0 0,-1-1 0 0 0,1 1 0 0 0,-1 0-1 0 0,0-1 1 0 0,0 1 0 0 0,-1-1 0 0 0,1 1 0 0 0,-1-1 0 0 0,-4 9-1 0 0,1-5 6 0 0,-1 1 0 0 0,1-1 0 0 0,-2 1 0 0 0,1-1 0 0 0,-1-1 0 0 0,-1 0 0 0 0,0 0 0 0 0,0 0 0 0 0,0-1 0 0 0,-1 0 0 0 0,0-1 0 0 0,0 1 0 0 0,-1-2 0 0 0,1 0 0 0 0,-1 0 0 0 0,-12 4 0 0 0,19-8 13 0 0,0-1-1 0 0,1 1 0 0 0,-1-1 1 0 0,0 1-1 0 0,0-1 0 0 0,0 0 1 0 0,0 0-1 0 0,0 0 0 0 0,0-1 1 0 0,0 1-1 0 0,0-1 0 0 0,0 1 1 0 0,1-1-1 0 0,-1 0 1 0 0,0 0-1 0 0,0 0 0 0 0,1-1 1 0 0,-1 1-1 0 0,1-1 0 0 0,-1 1 1 0 0,1-1-1 0 0,-1 0 0 0 0,1 0 1 0 0,0 0-1 0 0,0 0 0 0 0,0 0 1 0 0,-2-4-1 0 0,0 1 23 0 0,1 1 0 0 0,1-1-1 0 0,-1 1 1 0 0,1-1 0 0 0,-1 0 0 0 0,2 0 0 0 0,-1 0 0 0 0,0 0-1 0 0,1 0 1 0 0,0 0 0 0 0,0-1 0 0 0,0 1 0 0 0,1 0-1 0 0,0 0 1 0 0,0-6 0 0 0,2 1-14 0 0,0 1-1 0 0,0 0 1 0 0,0 0-1 0 0,1 0 0 0 0,1 1 1 0 0,-1-1-1 0 0,1 1 1 0 0,1 0-1 0 0,0 0 1 0 0,0 0-1 0 0,10-12 1 0 0,-3 7-589 0 0,1 0 1 0 0,1 1-1 0 0,0 0 1 0 0,1 1-1 0 0,20-11 1 0 0,-20 12-1560 0 0,1 0 167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48.730"/>
    </inkml:context>
    <inkml:brush xml:id="br0">
      <inkml:brushProperty name="width" value="0.1" units="cm"/>
      <inkml:brushProperty name="height" value="0.1" units="cm"/>
      <inkml:brushProperty name="color" value="#004F8B"/>
    </inkml:brush>
  </inkml:definitions>
  <inkml:trace contextRef="#ctx0" brushRef="#br0">196 213 264 0 0,'0'0'1373'0'0,"0"4"-1120"0"0,-3 25 59 0 0,-1 0 0 0 0,-1 0 0 0 0,-2 0 0 0 0,0-1 0 0 0,-19 44 1 0 0,10-28 315 0 0,-11 50-1 0 0,26-91-481 0 0,8-75 1114 0 0,15-74-1 0 0,-17 124-1236 0 0,0 0 0 0 0,1 1 0 0 0,2-1 0 0 0,0 1 0 0 0,1 0 0 0 0,1 1 0 0 0,1 0 0 0 0,1 1 0 0 0,0 0-1 0 0,21-23 1 0 0,-14 21-8 0 0,-11 11-2 0 0,0 1-1 0 0,1 0 0 0 0,0 1 1 0 0,1 0-1 0 0,0 0 0 0 0,20-11 1 0 0,-29 17-14 0 0,8-6-1 0 0,24 3 31 0 0,-32 5-32 0 0,0 0 0 0 0,0 0 0 0 0,0 0 0 0 0,0 1 1 0 0,0-1-1 0 0,0 0 0 0 0,0 0 0 0 0,0 0 0 0 0,0 1 0 0 0,0-1 1 0 0,0 0-1 0 0,0 1 0 0 0,-1-1 0 0 0,1 1 0 0 0,0-1 0 0 0,0 1 1 0 0,0 0-1 0 0,-1-1 0 0 0,1 1 0 0 0,0 0 0 0 0,-1-1 0 0 0,1 1 0 0 0,0 0 1 0 0,-1 0-1 0 0,1 0 0 0 0,-1-1 0 0 0,0 1 0 0 0,1 1 0 0 0,0 1 3 0 0,0 0-1 0 0,-1 0 0 0 0,1 0 0 0 0,-1 0 0 0 0,0 1 0 0 0,0-1 0 0 0,0 0 0 0 0,0 0 1 0 0,-2 4-1 0 0,0 4 5 0 0,-1 0 0 0 0,0-1 0 0 0,0 1 0 0 0,-7 11 0 0 0,-1-3 11 0 0,-1 0-1 0 0,-1-1 1 0 0,-1 0-1 0 0,0-1 1 0 0,-24 22-1 0 0,4-8 46 0 0,-61 41 0 0 0,87-67 15 0 0,6-4-18 0 0,0-1 0 0 0,1 1 0 0 0,-1 0 0 0 0,0 0 1 0 0,0 0-1 0 0,1 0 0 0 0,-1 0 0 0 0,1 0 1 0 0,-1 1-1 0 0,1-1 0 0 0,-1 1 0 0 0,1-1 1 0 0,0 1-1 0 0,0-1 0 0 0,0 1 0 0 0,0 0 0 0 0,0-1 1 0 0,0 1-1 0 0,-1 2 0 0 0,9-5 13 0 0,12-2-15 0 0,0 1 0 0 0,0 1 0 0 0,32 2 1 0 0,-46-1-49 0 0,1 0 0 0 0,0 1 0 0 0,0 0 1 0 0,0 0-1 0 0,-1 1 0 0 0,1-1 0 0 0,-1 1 0 0 0,1 1 1 0 0,-1-1-1 0 0,0 1 0 0 0,0 0 0 0 0,0 0 1 0 0,0 0-1 0 0,0 0 0 0 0,-1 1 0 0 0,1 0 1 0 0,5 6-1 0 0,-9-8-6 0 0,0 0 1 0 0,-1 0 0 0 0,1 0-1 0 0,0 0 1 0 0,0 0-1 0 0,-1 0 1 0 0,1 0 0 0 0,-1 1-1 0 0,0-1 1 0 0,0 0-1 0 0,0 0 1 0 0,0 0-1 0 0,0 0 1 0 0,0 0 0 0 0,0 1-1 0 0,-1-1 1 0 0,1 0-1 0 0,-1 0 1 0 0,1 0-1 0 0,-1 0 1 0 0,0 0 0 0 0,0 0-1 0 0,0 0 1 0 0,-2 3-1 0 0,-1 1 9 0 0,0 0 0 0 0,-1-1 0 0 0,1 1 0 0 0,-1-1-1 0 0,0 0 1 0 0,-7 6 0 0 0,-3 1-2 0 0,-1-1 0 0 0,-1-1 1 0 0,0 0-1 0 0,0-1 0 0 0,-1 0 0 0 0,0-2 0 0 0,0 0 1 0 0,-1-1-1 0 0,0-1 0 0 0,0-1 0 0 0,0-1 0 0 0,-23 2 1 0 0,39-5-61 0 0,0 0 0 0 0,-1 0 1 0 0,1 0-1 0 0,-1 0 1 0 0,1-1-1 0 0,0 1 0 0 0,-1-1 1 0 0,1 0-1 0 0,0 0 1 0 0,0 0-1 0 0,0-1 0 0 0,-5-2 1 0 0,11-3-473 0 0,2-1-72 0 0,-1 0-1 0 0,1 0 0 0 0,0 1 0 0 0,1 0 0 0 0,-1-1 1 0 0,1 2-1 0 0,9-8 0 0 0,8-2-1704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4.187"/>
    </inkml:context>
    <inkml:brush xml:id="br0">
      <inkml:brushProperty name="width" value="0.1" units="cm"/>
      <inkml:brushProperty name="height" value="0.1" units="cm"/>
      <inkml:brushProperty name="color" value="#004F8B"/>
    </inkml:brush>
  </inkml:definitions>
  <inkml:trace contextRef="#ctx0" brushRef="#br0">64 1 200 0 0,'0'0'2826'0'0,"-3"4"-2632"0"0,-19 26 172 0 0,8-22 4574 0 0,-2-40-1348 0 0,15 34-4164 0 0,-7 8 1277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4.703"/>
    </inkml:context>
    <inkml:brush xml:id="br0">
      <inkml:brushProperty name="width" value="0.1" units="cm"/>
      <inkml:brushProperty name="height" value="0.1" units="cm"/>
      <inkml:brushProperty name="color" value="#004F8B"/>
    </inkml:brush>
  </inkml:definitions>
  <inkml:trace contextRef="#ctx0" brushRef="#br0">193 13 532 0 0,'0'0'1169'0'0,"-7"-13"3097"0"0,-6 20-4202 0 0,0 1 0 0 0,0 0 0 0 0,1 1 1 0 0,0 0-1 0 0,1 1 0 0 0,0 0 0 0 0,0 1 0 0 0,1 0 1 0 0,1 1-1 0 0,0 0 0 0 0,0 0 0 0 0,1 1 1 0 0,1 0-1 0 0,0 1 0 0 0,1-1 0 0 0,1 1 1 0 0,0 1-1 0 0,0-1 0 0 0,-3 21 0 0 0,8-32-48 0 0,-1-1-1 0 0,1 1 0 0 0,0-1 1 0 0,0 0-1 0 0,0 1 0 0 0,0-1 1 0 0,0 1-1 0 0,0-1 0 0 0,1 0 1 0 0,-1 1-1 0 0,1-1 0 0 0,0 0 1 0 0,-1 1-1 0 0,1-1 0 0 0,0 0 1 0 0,0 0-1 0 0,1 0 0 0 0,-1 0 1 0 0,0 0-1 0 0,1 0 0 0 0,-1 0 1 0 0,1 0-1 0 0,-1-1 0 0 0,1 1 1 0 0,0 0-1 0 0,0-1 0 0 0,0 1 0 0 0,0-1 1 0 0,0 0-1 0 0,0 0 0 0 0,0 0 1 0 0,0 0-1 0 0,3 1 0 0 0,2-1 9 0 0,-1 0-1 0 0,1 0 0 0 0,-1-1 1 0 0,1 0-1 0 0,0 0 0 0 0,-1-1 1 0 0,1 0-1 0 0,-1 0 0 0 0,1 0 0 0 0,-1-1 1 0 0,7-2-1 0 0,-5 1-7 0 0,0 0-1 0 0,0-1 1 0 0,0 0 0 0 0,0 0-1 0 0,-1 0 1 0 0,0-1 0 0 0,0 0-1 0 0,0-1 1 0 0,0 0 0 0 0,-1 0-1 0 0,11-13 1 0 0,-7 4 59 0 0,0 0 0 0 0,-1-1 0 0 0,-1-1 0 0 0,11-27 0 0 0,-18 42-63 0 0,0 0 0 0 0,0 0 0 0 0,-1-1 0 0 0,1 1 0 0 0,0 0 0 0 0,-1-1 0 0 0,0 1 0 0 0,1 0 0 0 0,-1-1 0 0 0,-1-4 0 0 0,1-5 12 0 0,0 10-16 0 0,-3-20-469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5.125"/>
    </inkml:context>
    <inkml:brush xml:id="br0">
      <inkml:brushProperty name="width" value="0.1" units="cm"/>
      <inkml:brushProperty name="height" value="0.1" units="cm"/>
      <inkml:brushProperty name="color" value="#004F8B"/>
    </inkml:brush>
  </inkml:definitions>
  <inkml:trace contextRef="#ctx0" brushRef="#br0">1 71 168 0 0,'0'0'511'0'0,"40"-37"3462"0"0,-34 32-3868 0 0,1 1-1 0 0,-1 1 1 0 0,0-1-1 0 0,1 1 0 0 0,0 0 1 0 0,0 1-1 0 0,0-1 0 0 0,0 2 1 0 0,0-1-1 0 0,0 1 0 0 0,0 0 1 0 0,0 0-1 0 0,1 0 0 0 0,-1 1 1 0 0,0 1-1 0 0,1-1 1 0 0,-1 1-1 0 0,9 2 0 0 0,-14-2-96 0 0,0 0-1 0 0,0 0 1 0 0,0 0-1 0 0,-1 1 1 0 0,1-1-1 0 0,0 0 1 0 0,-1 1-1 0 0,1-1 1 0 0,-1 1-1 0 0,1 0 1 0 0,-1-1-1 0 0,0 1 1 0 0,0 0 0 0 0,0 0-1 0 0,0 0 1 0 0,0 0-1 0 0,0 0 1 0 0,0 0-1 0 0,-1 0 1 0 0,1 0-1 0 0,-1 0 1 0 0,1 0-1 0 0,-1 0 1 0 0,0 0-1 0 0,0 0 1 0 0,0 3-1 0 0,-3 59 108 0 0,2-59-107 0 0,-1 8 7 0 0,0-1 0 0 0,-1 1 0 0 0,-1-1 0 0 0,0 0 1 0 0,-1 0-1 0 0,0-1 0 0 0,-1 1 0 0 0,-11 16 0 0 0,1-4 232 0 0,-2-1 1 0 0,-33 32-1 0 0,46-44 2440 0 0,18-10-1549 0 0,41-15-1253 0 0,-13 3 256 0 0,174-9-1571 0 0,-104 13-129 0 0,12-6-2757 0 0,-65 7 1847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7.218"/>
    </inkml:context>
    <inkml:brush xml:id="br0">
      <inkml:brushProperty name="width" value="0.1" units="cm"/>
      <inkml:brushProperty name="height" value="0.1" units="cm"/>
      <inkml:brushProperty name="color" value="#004F8B"/>
    </inkml:brush>
  </inkml:definitions>
  <inkml:trace contextRef="#ctx0" brushRef="#br0">91 90 136 0 0,'0'0'251'0'0,"-54"11"2642"0"0,52-10-2719 0 0,-15 3 33 0 0,0 0 3789 0 0,305-72-3373 0 0,-234 54-560 0 0,42-7 39 0 0,-71 15 107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7.827"/>
    </inkml:context>
    <inkml:brush xml:id="br0">
      <inkml:brushProperty name="width" value="0.1" units="cm"/>
      <inkml:brushProperty name="height" value="0.1" units="cm"/>
      <inkml:brushProperty name="color" value="#004F8B"/>
    </inkml:brush>
  </inkml:definitions>
  <inkml:trace contextRef="#ctx0" brushRef="#br0">0 55 160 0 0,'4'0'4391'0'0,"35"-1"-4365"0"0,128-20 457 0 0,-90 10-320 0 0,96-1 0 0 0,-117 5 2018 0 0,-43 4-5539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49.749"/>
    </inkml:context>
    <inkml:brush xml:id="br0">
      <inkml:brushProperty name="width" value="0.1" units="cm"/>
      <inkml:brushProperty name="height" value="0.1" units="cm"/>
      <inkml:brushProperty name="color" value="#004F8B"/>
    </inkml:brush>
  </inkml:definitions>
  <inkml:trace contextRef="#ctx0" brushRef="#br0">392 131 416 0 0,'0'0'3851'0'0,"-2"-38"-1396"0"0,-7-2-1664 0 0,8 38-683 0 0,-3-10 146 0 0,4 11-235 0 0,0 0 1 0 0,0-1 0 0 0,-1 1 0 0 0,1-1 0 0 0,0 1-1 0 0,0 0 1 0 0,-1-1 0 0 0,1 1 0 0 0,-1 0 0 0 0,1 0-1 0 0,-1-1 1 0 0,0 1 0 0 0,1 0 0 0 0,-1 0 0 0 0,0 0-1 0 0,0 0 1 0 0,0 0 0 0 0,0 0 0 0 0,0 0 0 0 0,0 0-1 0 0,-2-1 1 0 0,-3-2 90 0 0,6 3-102 0 0,-1 1-1 0 0,1-1 0 0 0,-1 1 0 0 0,1-1 0 0 0,-1 1 0 0 0,1-1 1 0 0,-1 1-1 0 0,0-1 0 0 0,1 1 0 0 0,-1 0 0 0 0,1-1 0 0 0,-1 1 1 0 0,0 0-1 0 0,0 0 0 0 0,1 0 0 0 0,-1-1 0 0 0,0 1 0 0 0,1 0 1 0 0,-1 0-1 0 0,0 0 0 0 0,0 0 0 0 0,1 0 0 0 0,-1 0 0 0 0,0 0 1 0 0,1 0-1 0 0,-1 0 0 0 0,0 1 0 0 0,0-1 0 0 0,0 1 0 0 0,-15 4 6 0 0,1 2-1 0 0,0 0 1 0 0,0 0-1 0 0,1 2 1 0 0,0 0-1 0 0,1 0 1 0 0,0 1-1 0 0,-20 20 1 0 0,-1 7 27 0 0,-50 68 1 0 0,74-88-16 0 0,0 1 1 0 0,1 0-1 0 0,0 0 1 0 0,2 1-1 0 0,0 0 1 0 0,-7 39-1 0 0,13-55-13 0 0,0 0 0 0 0,1 0-1 0 0,-1 0 1 0 0,1 1 0 0 0,0-1-1 0 0,0 0 1 0 0,0 0-1 0 0,1 0 1 0 0,-1 1 0 0 0,1-1-1 0 0,0 0 1 0 0,0 0 0 0 0,0 0-1 0 0,0 0 1 0 0,0 0-1 0 0,1 0 1 0 0,-1 0 0 0 0,1-1-1 0 0,0 1 1 0 0,0 0 0 0 0,2 2-1 0 0,0-2 5 0 0,0 0-1 0 0,0 0 0 0 0,0 0 1 0 0,1-1-1 0 0,-1 1 1 0 0,1-1-1 0 0,0 0 0 0 0,-1 0 1 0 0,1-1-1 0 0,0 1 1 0 0,0-1-1 0 0,6 0 0 0 0,5 1 14 0 0,1-1 0 0 0,-1-1 0 0 0,0 0 0 0 0,1-1 0 0 0,-1-1 0 0 0,0-1 0 0 0,21-5 0 0 0,-15 1 0 0 0,1-1-1 0 0,-1 0 1 0 0,21-13 0 0 0,-33 15-16 0 0,0 0 1 0 0,-1-1-1 0 0,1 0 1 0 0,-2-1-1 0 0,1 0 1 0 0,-1 0-1 0 0,0 0 0 0 0,9-15 1 0 0,-11 16-12 0 0,-1-1 1 0 0,0 0-1 0 0,0-1 1 0 0,-1 1 0 0 0,0-1-1 0 0,0 0 1 0 0,-1 0-1 0 0,0 0 1 0 0,-1 0-1 0 0,0 0 1 0 0,0-1-1 0 0,-1 1 1 0 0,0-1-1 0 0,-1 1 1 0 0,0-1-1 0 0,0 1 1 0 0,-3-13-1 0 0,1 16-9 0 0,0 0-1 0 0,0 0 1 0 0,0 0-1 0 0,-1 0 1 0 0,0 1 0 0 0,0-1-1 0 0,-1 1 1 0 0,0 0-1 0 0,1 0 1 0 0,-2 0-1 0 0,1 1 1 0 0,-1-1-1 0 0,1 1 1 0 0,-1 0-1 0 0,-8-5 1 0 0,-12-12-28 0 0,19 18 14 0 0,-1 0 1 0 0,1 0 0 0 0,0 1 0 0 0,-1 0 0 0 0,1 1 0 0 0,-1-1 0 0 0,1 1 0 0 0,-1 1-1 0 0,-8-1 1 0 0,7 0-142 0 0,5 1-307 0 0,1 0 1 0 0,-1 0 0 0 0,0 0 0 0 0,0 0-1 0 0,1 1 1 0 0,-1-1 0 0 0,0 1 0 0 0,1 0 0 0 0,-1-1-1 0 0,0 1 1 0 0,-3 3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0.139"/>
    </inkml:context>
    <inkml:brush xml:id="br0">
      <inkml:brushProperty name="width" value="0.1" units="cm"/>
      <inkml:brushProperty name="height" value="0.1" units="cm"/>
      <inkml:brushProperty name="color" value="#004F8B"/>
    </inkml:brush>
  </inkml:definitions>
  <inkml:trace contextRef="#ctx0" brushRef="#br0">47 1 192 0 0,'0'0'952'0'0,"-3"6"-667"0"0,-37 73 9640 0 0,37-105-9797 0 0,3 19 343 0 0,0-8-24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1.061"/>
    </inkml:context>
    <inkml:brush xml:id="br0">
      <inkml:brushProperty name="width" value="0.1" units="cm"/>
      <inkml:brushProperty name="height" value="0.1" units="cm"/>
      <inkml:brushProperty name="color" value="#004F8B"/>
    </inkml:brush>
  </inkml:definitions>
  <inkml:trace contextRef="#ctx0" brushRef="#br0">136 75 88 0 0,'0'0'1667'0'0,"-6"1"-1528"0"0,-18 4-19 0 0,18-4 102 0 0,6-1-261 0 0,0-1 0 0 0,1 1-1 0 0,-1 0 1 0 0,0-1 0 0 0,0 1-1 0 0,0 0 1 0 0,0-1 0 0 0,0 1-1 0 0,0 0 1 0 0,1-1 0 0 0,-1 1-1 0 0,0 0 1 0 0,0-1 0 0 0,1 1-1 0 0,-1 0 1 0 0,0 0 0 0 0,0 0-1 0 0,1-1 1 0 0,-1 1 0 0 0,0 0 0 0 0,0 0-1 0 0,1 0 1 0 0,-1-1 0 0 0,0 1-1 0 0,1 0 1 0 0,-1 0 0 0 0,0 0-1 0 0,1 0 1 0 0,-1 0 0 0 0,0 0-1 0 0,1 0 1 0 0,-1 0 0 0 0,0 0-1 0 0,1 0 1 0 0,-1 0 0 0 0,1 0-1 0 0,26-10 228 0 0,-26 9-86 0 0,45-31 1380 0 0,-46 31-1367 0 0,1 1 0 0 0,-1-1 1 0 0,1 0-1 0 0,-1 1 0 0 0,1-1 1 0 0,-1 1-1 0 0,1-1 0 0 0,-1 0 1 0 0,0 1-1 0 0,1-1 0 0 0,-1 0 0 0 0,0 1 1 0 0,0-1-1 0 0,1 0 0 0 0,-1 0 1 0 0,0 1-1 0 0,0-1 0 0 0,0 0 0 0 0,0 0 1 0 0,0 1-1 0 0,0-1 0 0 0,0 0 1 0 0,0 0-1 0 0,-1 1 0 0 0,1-1 1 0 0,0-1-1 0 0,-18 2 474 0 0,12 2-597 0 0,0 0 0 0 0,0 1 1 0 0,1-1-1 0 0,-1 1 0 0 0,0 1 0 0 0,-5 4 0 0 0,-5 7 78 0 0,0 1-1 0 0,2 1 1 0 0,0 1-1 0 0,1 0 1 0 0,0 0 0 0 0,-14 32-1 0 0,25-49-54 0 0,1 1-1 0 0,0 0 0 0 0,0-1 0 0 0,0 1 1 0 0,0 0-1 0 0,0 0 0 0 0,1 0 0 0 0,-1 0 1 0 0,0 0-1 0 0,1 0 0 0 0,-1 0 0 0 0,1 0 1 0 0,0 0-1 0 0,0 0 0 0 0,0 0 0 0 0,0 0 1 0 0,0 0-1 0 0,0 0 0 0 0,0 0 0 0 0,1 0 1 0 0,-1 0-1 0 0,1 0 0 0 0,1 3 0 0 0,0-3-5 0 0,-1 0 0 0 0,1-1 0 0 0,0 0 0 0 0,0 1 0 0 0,0-1 0 0 0,0 0 0 0 0,0 0 0 0 0,0 0-1 0 0,0 0 1 0 0,1 0 0 0 0,-1 0 0 0 0,0-1 0 0 0,0 1 0 0 0,1-1 0 0 0,-1 1 0 0 0,0-1-1 0 0,4 0 1 0 0,15 0 30 0 0,0-1 0 0 0,0-1 0 0 0,33-8 0 0 0,-41 7 9 0 0,-6 2-20 0 0,0-2 0 0 0,1 1-1 0 0,-1-1 1 0 0,0 0-1 0 0,-1 0 1 0 0,1-1 0 0 0,0 0-1 0 0,-1 0 1 0 0,0-1-1 0 0,0 0 1 0 0,0 0 0 0 0,-1 0-1 0 0,0-1 1 0 0,0 1-1 0 0,0-1 1 0 0,0 0 0 0 0,-1-1-1 0 0,0 1 1 0 0,-1-1-1 0 0,1 0 1 0 0,-1 0 0 0 0,0 0-1 0 0,-1 0 1 0 0,0-1 0 0 0,0 1-1 0 0,-1 0 1 0 0,0-1-1 0 0,0 0 1 0 0,0 1 0 0 0,-1-1-1 0 0,-1-8 1 0 0,0 13-107 0 0,1 0 0 0 0,-1 0 0 0 0,-1-1 0 0 0,1 1 0 0 0,0 0 0 0 0,-1 0 0 0 0,1 0 0 0 0,-1 1 0 0 0,0-1 0 0 0,0 0 0 0 0,0 1 0 0 0,0-1 0 0 0,-1 1 0 0 0,1 0 0 0 0,-1 0 0 0 0,-4-4 0 0 0,5 5-625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1.623"/>
    </inkml:context>
    <inkml:brush xml:id="br0">
      <inkml:brushProperty name="width" value="0.1" units="cm"/>
      <inkml:brushProperty name="height" value="0.1" units="cm"/>
      <inkml:brushProperty name="color" value="#004F8B"/>
    </inkml:brush>
  </inkml:definitions>
  <inkml:trace contextRef="#ctx0" brushRef="#br0">16 79 344 0 0,'0'0'489'0'0,"26"-31"2297"0"0,1 13-1743 0 0,-21 14-814 0 0,0-1 0 0 0,1 1-1 0 0,-1 0 1 0 0,1 0 0 0 0,13-4 0 0 0,-17 7-187 0 0,32 16 170 0 0,-32-12-201 0 0,0 1 1 0 0,0-1-1 0 0,-1 1 1 0 0,0 0 0 0 0,0 0-1 0 0,0 0 1 0 0,0 0-1 0 0,0 1 1 0 0,-1-1 0 0 0,0 0-1 0 0,0 1 1 0 0,0-1-1 0 0,0 1 1 0 0,-1-1 0 0 0,0 1-1 0 0,0-1 1 0 0,0 1-1 0 0,0-1 1 0 0,-1 1-1 0 0,1-1 1 0 0,-1 0 0 0 0,-1 1-1 0 0,-1 6 1 0 0,-2 4-3 0 0,-1 0 0 0 0,0-1 0 0 0,0 1 1 0 0,-2-1-1 0 0,-13 19 0 0 0,0-2 13 0 0,14-19 12 0 0,0 0 0 0 0,-2-1 0 0 0,1 1-1 0 0,-1-2 1 0 0,-1 1 0 0 0,0-1 0 0 0,-15 11 0 0 0,23-20 70 0 0,1-1-89 0 0,0 1-1 0 0,0-1 1 0 0,0 1 0 0 0,0-1 0 0 0,0 1 0 0 0,0-1 0 0 0,0 1 0 0 0,0-1-1 0 0,0 1 1 0 0,0 0 0 0 0,1 0 0 0 0,-1-1 0 0 0,0 1 0 0 0,0 0 0 0 0,1 0 0 0 0,-1 0-1 0 0,1 0 1 0 0,-1 0 0 0 0,0 2 1205 0 0,8-4-1183 0 0,355-49 496 0 0,-348 46 69 0 0,-6 2-1376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2.389"/>
    </inkml:context>
    <inkml:brush xml:id="br0">
      <inkml:brushProperty name="width" value="0.1" units="cm"/>
      <inkml:brushProperty name="height" value="0.1" units="cm"/>
      <inkml:brushProperty name="color" value="#004F8B"/>
    </inkml:brush>
  </inkml:definitions>
  <inkml:trace contextRef="#ctx0" brushRef="#br0">390 68 20 0 0,'-3'-6'522'0'0,"0"0"0"0"0,0 0-1 0 0,0 0 1 0 0,-1 1 0 0 0,0-1 0 0 0,-7-8 0 0 0,8 12-444 0 0,1 0 1 0 0,-1 0-1 0 0,1 1 1 0 0,-1-1 0 0 0,1 1-1 0 0,-1-1 1 0 0,0 1-1 0 0,0 0 1 0 0,1 0-1 0 0,-1 0 1 0 0,0 0 0 0 0,0 1-1 0 0,0-1 1 0 0,0 1-1 0 0,0 0 1 0 0,0 0 0 0 0,0 0-1 0 0,-4 0 1 0 0,-8 2-11 0 0,0 0 0 0 0,0 2 0 0 0,0-1-1 0 0,0 2 1 0 0,0 0 0 0 0,1 0 0 0 0,0 2 0 0 0,0 0 0 0 0,0 0 0 0 0,1 1 0 0 0,0 1 0 0 0,-16 13 0 0 0,9-5-33 0 0,13-12 8 0 0,0 0 1 0 0,0 0-1 0 0,0 1 1 0 0,1 0-1 0 0,0 1 1 0 0,0-1 0 0 0,0 1-1 0 0,1 0 1 0 0,0 1-1 0 0,1-1 1 0 0,-1 1-1 0 0,-4 13 1 0 0,9-19 5 0 0,17 22 211 0 0,-7-18-216 0 0,-1-1 1 0 0,1 0 0 0 0,1 0-1 0 0,-1-2 1 0 0,1 1-1 0 0,18 3 1 0 0,72 8 105 0 0,-80-11-107 0 0,0 0 0 0 0,32 11 0 0 0,-39-10-49 0 0,-13-5 3 0 0,0 1 0 0 0,1-1-1 0 0,-1 1 1 0 0,0-1 0 0 0,0 1 0 0 0,1-1-1 0 0,-1 1 1 0 0,0 0 0 0 0,0 0 0 0 0,0 0-1 0 0,0 0 1 0 0,0 0 0 0 0,0 0 0 0 0,0 0 0 0 0,0 0-1 0 0,0 0 1 0 0,-1 0 0 0 0,1 0 0 0 0,0 1-1 0 0,-1-1 1 0 0,1 0 0 0 0,-1 0 0 0 0,1 1-1 0 0,-1-1 1 0 0,1 0 0 0 0,-1 1 0 0 0,0-1 0 0 0,0 1-1 0 0,0-1 1 0 0,0 0 0 0 0,0 1 0 0 0,0-1-1 0 0,0 0 1 0 0,0 1 0 0 0,-1-1 0 0 0,1 1 0 0 0,0-1-1 0 0,-1 0 1 0 0,1 0 0 0 0,-1 1 0 0 0,0-1-1 0 0,1 0 1 0 0,-1 0 0 0 0,-1 2 0 0 0,-2 4-2 0 0,0 0 1 0 0,0-1 0 0 0,-1 1-1 0 0,0-1 1 0 0,-10 11 0 0 0,6-9 45 0 0,-1-1 1 0 0,0 0 0 0 0,0-1 0 0 0,-1 0 0 0 0,1 0-1 0 0,-1-1 1 0 0,0-1 0 0 0,-1 0 0 0 0,1 0-1 0 0,-1-1 1 0 0,1-1 0 0 0,-1 0 0 0 0,0 0 0 0 0,-15-1-1 0 0,25-1 201 0 0,-5-5-57 0 0,6 5-172 0 0,0 0 0 0 0,0-1 0 0 0,0 1 0 0 0,0-1 0 0 0,0 1-1 0 0,1-1 1 0 0,-1 1 0 0 0,0-1 0 0 0,0 1 0 0 0,1-1 0 0 0,-1 0 0 0 0,0 1-1 0 0,0-1 1 0 0,1 0 0 0 0,-1 0 0 0 0,1 1 0 0 0,-1-1 0 0 0,1 0-1 0 0,-1 0 1 0 0,0-1 0 0 0,1-5 5 0 0,0 1-1 0 0,0 0 0 0 0,1 0 1 0 0,-1 0-1 0 0,1 0 1 0 0,1 0-1 0 0,-1 0 0 0 0,1 0 1 0 0,0 0-1 0 0,0 1 1 0 0,1-1-1 0 0,0 1 0 0 0,0-1 1 0 0,0 1-1 0 0,0 0 1 0 0,1 0-1 0 0,0 0 1 0 0,0 1-1 0 0,9-8 0 0 0,9-8-540 0 0,2 1-1 0 0,47-29 0 0 0,-37 26-693 0 0,15-5-2219 0 0,-33 18 1848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49.230"/>
    </inkml:context>
    <inkml:brush xml:id="br0">
      <inkml:brushProperty name="width" value="0.1" units="cm"/>
      <inkml:brushProperty name="height" value="0.1" units="cm"/>
      <inkml:brushProperty name="color" value="#004F8B"/>
    </inkml:brush>
  </inkml:definitions>
  <inkml:trace contextRef="#ctx0" brushRef="#br0">35 91 372 0 0,'0'0'6798'0'0,"-3"-6"-6491"0"0,-7-17-16 0 0,8 18-15 0 0,12-50 2278 0 0,-10 53-2352 0 0,-1 9-173 0 0,-10 76 43 0 0,-1 148 0 0 0,11-194-48 0 0,-2 8-24 0 0,2 31 81 0 0,1-74-52 0 0,0 7 364 0 0,0-6-937 0 0,0-44-5776 0 0,0 32 3712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3.060"/>
    </inkml:context>
    <inkml:brush xml:id="br0">
      <inkml:brushProperty name="width" value="0.1" units="cm"/>
      <inkml:brushProperty name="height" value="0.1" units="cm"/>
      <inkml:brushProperty name="color" value="#004F8B"/>
    </inkml:brush>
  </inkml:definitions>
  <inkml:trace contextRef="#ctx0" brushRef="#br0">186 70 148 0 0,'26'-38'3208'0'0,"-25"36"-2790"0"0,-9-25 2395 0 0,6 24-2463 0 0,-2 3-202 0 0,-6 2-82 0 0,-1 0 0 0 0,1 1 0 0 0,0 0 0 0 0,0 0 0 0 0,1 1 0 0 0,-1 0-1 0 0,1 1 1 0 0,0 0 0 0 0,0 1 0 0 0,0-1 0 0 0,1 2 0 0 0,0-1 0 0 0,0 1 0 0 0,1 0 0 0 0,-13 17-1 0 0,15-20-37 0 0,1 1-1 0 0,0-1 0 0 0,1 1 0 0 0,-1 0 1 0 0,1 1-1 0 0,0-1 0 0 0,0 1 0 0 0,1-1 1 0 0,-1 1-1 0 0,1 0 0 0 0,1 0 0 0 0,-1 0 1 0 0,0 6-1 0 0,2-10 3 0 0,1 1-5 0 0,-1 1 0 0 0,1-1 0 0 0,0 0-1 0 0,0 0 1 0 0,1 0 0 0 0,-1 0-1 0 0,1 0 1 0 0,-1 0 0 0 0,4 4 0 0 0,-5-7-21 0 0,8 6 15 0 0,-1 0 1 0 0,0-1-1 0 0,1 0 1 0 0,0-1-1 0 0,0 0 1 0 0,1 0 0 0 0,-1 0-1 0 0,1-1 1 0 0,0 0-1 0 0,13 2 1 0 0,5 3 5 0 0,68 24 31 0 0,-89-29-44 0 0,16 11 2 0 0,-19-12-23 0 0,-1-1 0 0 0,1 0 0 0 0,0 1 0 0 0,-1 0-1 0 0,1-1 1 0 0,-1 1 0 0 0,0 0 0 0 0,1 0 0 0 0,-1 1-1 0 0,0-1 1 0 0,3 5 0 0 0,-5-5 6 0 0,-1 0 0 0 0,0 0 0 0 0,1 0 0 0 0,-1 0 1 0 0,0 0-1 0 0,0 0 0 0 0,0 0 0 0 0,0-1 0 0 0,0 1 0 0 0,-1 0 0 0 0,1-1 1 0 0,0 1-1 0 0,-1-1 0 0 0,1 1 0 0 0,-1-1 0 0 0,-2 2 0 0 0,-3 3 6 0 0,0 0-1 0 0,0-1 1 0 0,0 0 0 0 0,-1 0-1 0 0,0-1 1 0 0,0 1 0 0 0,0-2-1 0 0,-14 5 1 0 0,-70 16 65 0 0,83-22-61 0 0,5-1 47 0 0,1 0-1 0 0,0 0 1 0 0,-1-1-1 0 0,1 1 0 0 0,-1-1 1 0 0,1 0-1 0 0,-1 0 0 0 0,1 0 1 0 0,-1 0-1 0 0,1 0 0 0 0,-1-1 1 0 0,1 0-1 0 0,-1 0 0 0 0,1 0 1 0 0,-6-2-1 0 0,7 2 92 0 0,0-16 147 0 0,1 15-278 0 0,1 1-1 0 0,-1-1 0 0 0,1 0 0 0 0,0 0 1 0 0,0 0-1 0 0,0 1 0 0 0,0-1 0 0 0,0 0 1 0 0,0 0-1 0 0,0 0 0 0 0,1 1 0 0 0,-1-1 1 0 0,1 0-1 0 0,-1 0 0 0 0,1 1 0 0 0,-1-1 1 0 0,3-2-1 0 0,7-11 36 0 0,1 0 0 0 0,1 1 1 0 0,0 1-1 0 0,1 0 0 0 0,0 1 0 0 0,1 0 1 0 0,30-18-1 0 0,37-34 88 0 0,-50 39-153 0 0,-13 11-1293 0 0,3-4-3982 0 0,-10 7 2753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4.997"/>
    </inkml:context>
    <inkml:brush xml:id="br0">
      <inkml:brushProperty name="width" value="0.1" units="cm"/>
      <inkml:brushProperty name="height" value="0.1" units="cm"/>
      <inkml:brushProperty name="color" value="#004F8B"/>
    </inkml:brush>
  </inkml:definitions>
  <inkml:trace contextRef="#ctx0" brushRef="#br0">1 146 124 0 0,'0'0'955'0'0,"5"-31"1486"0"0,1 23-2096 0 0,7-11 156 0 0,1 2 0 0 0,1-1 0 0 0,0 2 0 0 0,23-20 1 0 0,-37 35-447 0 0,0 1-50 0 0,1 0 1 0 0,-1 0-1 0 0,0 0 1 0 0,0 1-1 0 0,0-1 1 0 0,0 0-1 0 0,1 0 1 0 0,-1 1-1 0 0,0-1 1 0 0,0 0-1 0 0,0 1 1 0 0,0-1-1 0 0,0 1 1 0 0,0-1-1 0 0,0 1 1 0 0,0 0-1 0 0,0 0 1 0 0,0-1-1 0 0,0 1 1 0 0,-1 0-1 0 0,1 0 0 0 0,0 0 1 0 0,0 0-1 0 0,-1 0 1 0 0,1 0-1 0 0,0 0 1 0 0,-1 0-1 0 0,1 2 1 0 0,0 1 3 0 0,0 0 0 0 0,0-1 0 0 0,-1 1 1 0 0,0 0-1 0 0,0 0 0 0 0,0 0 0 0 0,0 0 0 0 0,-1 0 1 0 0,0 4-1 0 0,-3 10 58 0 0,-1 0 1 0 0,-15 34-1 0 0,12-33 112 0 0,-1 1-1 0 0,-1-1 1 0 0,-1 0 0 0 0,-1-1-1 0 0,0-1 1 0 0,-23 25 1212 0 0,36-50-1355 0 0,0 0 1 0 0,0 0 0 0 0,1-1 0 0 0,0 2 0 0 0,0-1 0 0 0,1 0-1 0 0,0 0 1 0 0,1 1 0 0 0,-1-1 0 0 0,1 1 0 0 0,1 0 0 0 0,-1 0-1 0 0,1 1 1 0 0,6-7 0 0 0,10-7 11 0 0,0 1-1 0 0,1 1 1 0 0,26-15-1 0 0,-48 32-50 0 0,1 1 0 0 0,0-1 0 0 0,0 0-1 0 0,-1 1 1 0 0,1 0 0 0 0,0-1 0 0 0,0 1-1 0 0,0-1 1 0 0,0 1 0 0 0,0 0 0 0 0,0 0-1 0 0,0-1 1 0 0,0 1 0 0 0,-1 0 0 0 0,1 0 0 0 0,0 0-1 0 0,0 0 1 0 0,0 0 0 0 0,0 0 0 0 0,0 0-1 0 0,0 1 1 0 0,0-1 0 0 0,0 0 0 0 0,0 0-1 0 0,0 1 1 0 0,0-1 0 0 0,0 1 0 0 0,-1-1 0 0 0,1 1-1 0 0,0-1 1 0 0,0 1 0 0 0,-1-1 0 0 0,1 1-1 0 0,0 0 1 0 0,0-1 0 0 0,-1 1 0 0 0,1 0-1 0 0,-1 0 1 0 0,1-1 0 0 0,-1 1 0 0 0,1 0-1 0 0,-1 0 1 0 0,1 0 0 0 0,-1 0 0 0 0,0 0 0 0 0,1 0-1 0 0,-1-1 1 0 0,0 3 0 0 0,1 1-6 0 0,1-1-1 0 0,-2 1 1 0 0,1 0 0 0 0,0 0-1 0 0,-1 1 1 0 0,1-1 0 0 0,-1 0-1 0 0,0 0 1 0 0,-1 0 0 0 0,-1 8 0 0 0,-31 65-157 0 0,29-71 143 0 0,2-1-8 0 0,3-8 6 0 0,49-81-72 0 0,-38 68 63 0 0,1 0-1 0 0,1 1 1 0 0,0 1-1 0 0,1 0 1 0 0,0 1-1 0 0,1 1 0 0 0,0 0 1 0 0,1 1-1 0 0,23-11 1 0 0,-39 22 32 0 0,0-1 0 0 0,-1 1 0 0 0,1 0-1 0 0,0 0 1 0 0,-1 0 0 0 0,1 0 0 0 0,0 0 0 0 0,-1 1 0 0 0,1-1 0 0 0,0 0 0 0 0,-1 0 0 0 0,1 0 0 0 0,0 0-1 0 0,-1 1 1 0 0,1-1 0 0 0,-1 0 0 0 0,1 1 0 0 0,0-1 0 0 0,-1 0 0 0 0,1 1 0 0 0,-1-1 0 0 0,1 1 0 0 0,-1-1-1 0 0,1 1 1 0 0,-1-1 0 0 0,0 1 0 0 0,1-1 0 0 0,-1 1 0 0 0,0 0 0 0 0,1-1 0 0 0,-1 1 0 0 0,0-1 0 0 0,1 2-1 0 0,7 19-42 0 0,-6-11-1 0 0,-1-1-1 0 0,0 0 0 0 0,-1 1 1 0 0,0-1-1 0 0,-1 1 1 0 0,0-1-1 0 0,-2 10 1 0 0,-1 12-1100 0 0,3-26 1012 0 0,1 0-542 0 0,0 23-4528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5.388"/>
    </inkml:context>
    <inkml:brush xml:id="br0">
      <inkml:brushProperty name="width" value="0.1" units="cm"/>
      <inkml:brushProperty name="height" value="0.1" units="cm"/>
      <inkml:brushProperty name="color" value="#004F8B"/>
    </inkml:brush>
  </inkml:definitions>
  <inkml:trace contextRef="#ctx0" brushRef="#br0">33 31 20 0 0,'9'-7'5189'0'0,"-20"27"-4732"0"0,-13 29-368 0 0,23-46-62 0 0,-1 0 0 0 0,1 0 0 0 0,1 0-1 0 0,-1 0 1 0 0,0 0 0 0 0,1 0 0 0 0,-1 0-1 0 0,1 0 1 0 0,0 0 0 0 0,0 0 0 0 0,0 0-1 0 0,1 0 1 0 0,-1 0 0 0 0,1 0 0 0 0,-1 0 0 0 0,2 3-1 0 0,-1-4-12 0 0,1 0-1 0 0,-1-1 1 0 0,0 1-1 0 0,1 0 1 0 0,-1 0-1 0 0,1-1 1 0 0,-1 1-1 0 0,1-1 0 0 0,0 0 1 0 0,0 1-1 0 0,0-1 1 0 0,0 0-1 0 0,0 0 1 0 0,0 0-1 0 0,0 0 1 0 0,0-1-1 0 0,0 1 1 0 0,0-1-1 0 0,0 1 0 0 0,0-1 1 0 0,1 1-1 0 0,-1-1 1 0 0,4 0-1 0 0,-2 0-7 0 0,0 0-1 0 0,1 0 1 0 0,-1 0 0 0 0,0 0-1 0 0,0 0 1 0 0,0-1-1 0 0,0 0 1 0 0,0 0-1 0 0,0 0 1 0 0,0 0-1 0 0,0-1 1 0 0,-1 1 0 0 0,1-1-1 0 0,0 0 1 0 0,-1 0-1 0 0,1 0 1 0 0,-1-1-1 0 0,0 1 1 0 0,0-1-1 0 0,0 0 1 0 0,0 0 0 0 0,0 0-1 0 0,-1 0 1 0 0,1 0-1 0 0,-1-1 1 0 0,0 1-1 0 0,0-1 1 0 0,0 0 0 0 0,0 1-1 0 0,-1-1 1 0 0,1 0-1 0 0,-1 0 1 0 0,0 0-1 0 0,-1 0 1 0 0,1 0-1 0 0,0 0 1 0 0,-1 0 0 0 0,0 0-1 0 0,0 0 1 0 0,0 0-1 0 0,-1-1 1 0 0,1 1-1 0 0,-1 0 1 0 0,0 0 0 0 0,0 0-1 0 0,-3-6 1 0 0,2 7-42 0 0,0 0 1 0 0,0 0 0 0 0,0 0-1 0 0,0 1 1 0 0,-1-1 0 0 0,1 1-1 0 0,-1 0 1 0 0,1-1 0 0 0,-1 1-1 0 0,0 0 1 0 0,0 1 0 0 0,0-1-1 0 0,0 0 1 0 0,0 1 0 0 0,0 0-1 0 0,0 0 1 0 0,0 0 0 0 0,-1 0-1 0 0,1 0 1 0 0,0 0 0 0 0,-1 1 0 0 0,1 0-1 0 0,-4 0 1 0 0,2 0-222 0 0,-1 0 1 0 0,1 0 0 0 0,0 1-1 0 0,0 0 1 0 0,-1 0-1 0 0,1 0 1 0 0,0 1-1 0 0,0 0 1 0 0,1 0-1 0 0,-1 0 1 0 0,0 0 0 0 0,0 1-1 0 0,1 0 1 0 0,-5 4-1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5.747"/>
    </inkml:context>
    <inkml:brush xml:id="br0">
      <inkml:brushProperty name="width" value="0.1" units="cm"/>
      <inkml:brushProperty name="height" value="0.1" units="cm"/>
      <inkml:brushProperty name="color" value="#004F8B"/>
    </inkml:brush>
  </inkml:definitions>
  <inkml:trace contextRef="#ctx0" brushRef="#br0">167 72 56 0 0,'10'-72'5245'0'0,"-13"80"-5111"0"0,-108 299 716 0 0,69-176-788 0 0,36-122-407 0 0,-1 1-2887 0 0,0 7 1670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7.606"/>
    </inkml:context>
    <inkml:brush xml:id="br0">
      <inkml:brushProperty name="width" value="0.1" units="cm"/>
      <inkml:brushProperty name="height" value="0.1" units="cm"/>
      <inkml:brushProperty name="color" value="#004F8B"/>
    </inkml:brush>
  </inkml:definitions>
  <inkml:trace contextRef="#ctx0" brushRef="#br0">13 0 180 0 0,'-12'12'6662'0'0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8.090"/>
    </inkml:context>
    <inkml:brush xml:id="br0">
      <inkml:brushProperty name="width" value="0.1" units="cm"/>
      <inkml:brushProperty name="height" value="0.1" units="cm"/>
      <inkml:brushProperty name="color" value="#004F8B"/>
    </inkml:brush>
  </inkml:definitions>
  <inkml:trace contextRef="#ctx0" brushRef="#br0">319 123 212 0 0,'6'-15'565'0'0,"-2"5"138"0"0,1-1-1 0 0,-1 1 1 0 0,-1-1-1 0 0,0 0 1 0 0,0-1-1 0 0,1-20 1 0 0,-4 31-697 0 0,0 1 1 0 0,0 0 0 0 0,0-1 0 0 0,0 1-1 0 0,0 0 1 0 0,0-1 0 0 0,0 1 0 0 0,0 0-1 0 0,0-1 1 0 0,0 1 0 0 0,0 0 0 0 0,0-1 0 0 0,0 1-1 0 0,0 0 1 0 0,0-1 0 0 0,0 1 0 0 0,-1 0-1 0 0,1 0 1 0 0,0-1 0 0 0,0 1 0 0 0,0 0-1 0 0,0 0 1 0 0,-1-1 0 0 0,1 1 0 0 0,0 0 0 0 0,0 0-1 0 0,-1-1 1 0 0,1 1 0 0 0,0 0 0 0 0,0 0-1 0 0,-1 0 1 0 0,1 0 0 0 0,0-1 0 0 0,-1 1-1 0 0,1 0 1 0 0,0 0 0 0 0,-1 0 0 0 0,0 0 0 0 0,-14 6 170 0 0,-13 19-10 0 0,-1 7-54 0 0,3 2-1 0 0,0 0 1 0 0,2 2-1 0 0,2 0 1 0 0,1 2 0 0 0,2 0-1 0 0,2 2 1 0 0,1-1-1 0 0,2 2 1 0 0,-16 81-1 0 0,4-25 168 0 0,26-96-311 0 0,-1 0-1 0 0,1 0 1 0 0,0 0-1 0 0,0 0 1 0 0,0 0-1 0 0,0 0 1 0 0,-1 0-1 0 0,1 0 1 0 0,0 0-1 0 0,-1 0 1 0 0,1 0-1 0 0,-1-1 1 0 0,1 1-1 0 0,-1 0 1 0 0,1 0-1 0 0,-1 0 1 0 0,0-1 0 0 0,1 1-1 0 0,-1 0 1 0 0,0-1-1 0 0,0 1 1 0 0,1-1-1 0 0,-1 1 1 0 0,0-1-1 0 0,0 1 1 0 0,0-1-1 0 0,0 1 1 0 0,0-1-1 0 0,0 0 1 0 0,1 0-1 0 0,-1 1 1 0 0,0-1-1 0 0,0 0 1 0 0,0 0-1 0 0,0 0 1 0 0,-2 0-1 0 0,1 0-5 0 0,-1 0-1184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8.434"/>
    </inkml:context>
    <inkml:brush xml:id="br0">
      <inkml:brushProperty name="width" value="0.1" units="cm"/>
      <inkml:brushProperty name="height" value="0.1" units="cm"/>
      <inkml:brushProperty name="color" value="#004F8B"/>
    </inkml:brush>
  </inkml:definitions>
  <inkml:trace contextRef="#ctx0" brushRef="#br0">1 52 496 0 0,'0'0'3264'0'0,"28"-12"-2964"0"0,-17 10-32 0 0,8 0-20 0 0,0-2-96 0 0,-1 2-136 0 0,7-4-176 0 0,4 1-184 0 0,-4-4-364 0 0,-3 5-768 0 0,1-2 340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8.809"/>
    </inkml:context>
    <inkml:brush xml:id="br0">
      <inkml:brushProperty name="width" value="0.1" units="cm"/>
      <inkml:brushProperty name="height" value="0.1" units="cm"/>
      <inkml:brushProperty name="color" value="#004F8B"/>
    </inkml:brush>
  </inkml:definitions>
  <inkml:trace contextRef="#ctx0" brushRef="#br0">1 33 8 0 0,'0'0'1794'0'0,"5"4"-1614"0"0,0 0-77 0 0,1 1 0 0 0,-1 0 1 0 0,0 1-1 0 0,-1-1 1 0 0,1 1-1 0 0,-1 0 1 0 0,0 0-1 0 0,0 0 1 0 0,-1 0-1 0 0,0 1 1 0 0,0 0-1 0 0,-1-1 1 0 0,0 1-1 0 0,0 0 1 0 0,0 0-1 0 0,-1 0 1 0 0,0 1-1 0 0,0-1 1 0 0,-1 0-1 0 0,0 0 1 0 0,0 0-1 0 0,-1 1 1 0 0,-1 8-1 0 0,1-14 7 0 0,-18 23 3019 0 0,25-41-3025 0 0,1 1-1 0 0,0 1 1 0 0,0-1-1 0 0,2 1 1 0 0,0 0-1 0 0,0 1 1 0 0,1 0 0 0 0,13-12-1 0 0,-12 14-55 0 0,0 1 0 0 0,0 1 0 0 0,1 0 0 0 0,1 1 0 0 0,0 0 0 0 0,0 0 0 0 0,17-6-1 0 0,-28 13-35 0 0,0 1-7 0 0,-1 0-5 0 0,0 0 0 0 0,0 0 0 0 0,0 0 0 0 0,0 0 1 0 0,-1 0-1 0 0,1-1 0 0 0,0 1 0 0 0,0 0 0 0 0,0 0 0 0 0,-1 0 0 0 0,1-1 1 0 0,0 1-1 0 0,0 0 0 0 0,0-1 0 0 0,-1 1 0 0 0,1-1 0 0 0,0 1 1 0 0,-1-1-1 0 0,1 1 0 0 0,0-1 0 0 0,-1 1 0 0 0,1-1 0 0 0,0-1 0 0 0,0 1 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7:59.184"/>
    </inkml:context>
    <inkml:brush xml:id="br0">
      <inkml:brushProperty name="width" value="0.1" units="cm"/>
      <inkml:brushProperty name="height" value="0.1" units="cm"/>
      <inkml:brushProperty name="color" value="#004F8B"/>
    </inkml:brush>
  </inkml:definitions>
  <inkml:trace contextRef="#ctx0" brushRef="#br0">0 0 1012 0 0,'0'0'7465'0'0,"4"13"-5345"0"0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07.807"/>
    </inkml:context>
    <inkml:brush xml:id="br0">
      <inkml:brushProperty name="width" value="0.1" units="cm"/>
      <inkml:brushProperty name="height" value="0.1" units="cm"/>
      <inkml:brushProperty name="color" value="#004F8B"/>
    </inkml:brush>
  </inkml:definitions>
  <inkml:trace contextRef="#ctx0" brushRef="#br0">139 12 88 0 0,'-5'-12'9269'0'0,"2"20"-9336"0"0,0 0 1 0 0,0-1-1 0 0,-1 0 0 0 0,0 0 1 0 0,0 0-1 0 0,0 0 1 0 0,-1 0-1 0 0,0-1 0 0 0,-12 11 1 0 0,-38 29-4367 0 0,29-29 2039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0.714"/>
    </inkml:context>
    <inkml:brush xml:id="br0">
      <inkml:brushProperty name="width" value="0.1" units="cm"/>
      <inkml:brushProperty name="height" value="0.1" units="cm"/>
      <inkml:brushProperty name="color" value="#004F8B"/>
    </inkml:brush>
  </inkml:definitions>
  <inkml:trace contextRef="#ctx0" brushRef="#br0">97 114 148 0 0,'-1'-7'5262'0'0,"-49"240"-4458"0"0,6-43-331 0 0,42-166 505 0 0,11-38 651 0 0,12-40-715 0 0,37-130-398 0 0,-15 52-351 0 0,-41 121-159 0 0,5-18 16 0 0,-7 28-20 0 0,0 1 0 0 0,0-1 0 0 0,0 0 0 0 0,1 0 0 0 0,-1 0 0 0 0,0 1 0 0 0,1-1-1 0 0,-1 0 1 0 0,1 0 0 0 0,-1 1 0 0 0,1-1 0 0 0,-1 0 0 0 0,1 1 0 0 0,-1-1 0 0 0,1 0-1 0 0,0 1 1 0 0,-1-1 0 0 0,1 1 0 0 0,0-1 0 0 0,-1 1 0 0 0,1-1 0 0 0,0 1 0 0 0,0 0-1 0 0,1-1 1 0 0,-2-1 5 0 0,0 2-8 0 0,0 0 0 0 0,0-1 0 0 0,0 1 0 0 0,0 0-1 0 0,0 0 1 0 0,0 0 0 0 0,0-1 0 0 0,-1 1 0 0 0,1 0 0 0 0,0 0 0 0 0,0 0 0 0 0,0-1 0 0 0,0 1 0 0 0,0 0 0 0 0,0 0 0 0 0,1 0-1 0 0,-1-1 1 0 0,0 1 0 0 0,0 0 0 0 0,0 0 0 0 0,0 0 0 0 0,0 0 0 0 0,0-1 0 0 0,0 1 0 0 0,0 0 0 0 0,0 0 0 0 0,0 0 0 0 0,1 0-1 0 0,-1-1 1 0 0,0 1 0 0 0,0 0 0 0 0,0 0 0 0 0,0 0 0 0 0,0 0 0 0 0,1 0 0 0 0,-1 0 0 0 0,0-1 0 0 0,0 1 0 0 0,0 0 0 0 0,1 0-1 0 0,-1 0 1 0 0,0 0 0 0 0,0 0 0 0 0,0 0 0 0 0,0 0 0 0 0,1 0 0 0 0,-1 0 0 0 0,0 0 0 0 0,0 0 0 0 0,0 0 0 0 0,1 0 0 0 0,-1 0-1 0 0,0 0 1 0 0,6 6-9 0 0,0 0 0 0 0,-1 0 1 0 0,0 0-1 0 0,0 1 0 0 0,-1 0 0 0 0,0-1 0 0 0,5 12 0 0 0,25 62-28 0 0,-26-60 35 0 0,-5-14-2 0 0,-2-2 8 0 0,1 1 0 0 0,0 0 0 0 0,0-1 1 0 0,0 1-1 0 0,1-1 0 0 0,-1 0 0 0 0,1 1 0 0 0,5 4 1 0 0,-7-8-4 0 0,1 0 1 0 0,0 0 0 0 0,-1-1-1 0 0,1 1 1 0 0,0-1 0 0 0,-1 1-1 0 0,1-1 1 0 0,0 1 0 0 0,0-1-1 0 0,0 0 1 0 0,-1 0 0 0 0,1 0-1 0 0,0 0 1 0 0,0 0 0 0 0,0 0-1 0 0,0 0 1 0 0,-1-1 0 0 0,1 1-1 0 0,0-1 1 0 0,0 1 0 0 0,-1-1-1 0 0,1 0 1 0 0,0 0 0 0 0,-1 1-1 0 0,1-1 1 0 0,1-2 0 0 0,5-1-3 0 0,0-1 0 0 0,-1-1 1 0 0,1 1-1 0 0,-1-1 0 0 0,0 0 0 0 0,-1-1 1 0 0,0 1-1 0 0,8-11 0 0 0,38-66-54 0 0,-24 35 45 0 0,19-31 368 0 0,-47 77 66 0 0,11-38 363 0 0,-38 240-660 0 0,18-161-183 0 0,-6 22-94 0 0,2 0 1 0 0,3 1-1 0 0,-1 63 1 0 0,11-124-29 0 0,0 0 1 0 0,0 0-1 0 0,1 0 1 0 0,-1 0-1 0 0,0 0 1 0 0,1 0-1 0 0,-1 0 1 0 0,1 0-1 0 0,-1 0 1 0 0,1-1-1 0 0,0 1 1 0 0,-1 0-1 0 0,1 0 1 0 0,0 0-1 0 0,-1-1 1 0 0,1 1 0 0 0,0 0-1 0 0,0-1 1 0 0,0 1-1 0 0,0-1 1 0 0,0 1-1 0 0,-1-1 1 0 0,1 1-1 0 0,0-1 1 0 0,0 0-1 0 0,0 1 1 0 0,0-1-1 0 0,0 0 1 0 0,0 0-1 0 0,1 0 1 0 0,-1 0-1 0 0,0 0 1 0 0,0 0-1 0 0,0 0 1 0 0,0 0-1 0 0,1-1 1 0 0,16-3-2734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09.072"/>
    </inkml:context>
    <inkml:brush xml:id="br0">
      <inkml:brushProperty name="width" value="0.1" units="cm"/>
      <inkml:brushProperty name="height" value="0.1" units="cm"/>
      <inkml:brushProperty name="color" value="#004F8B"/>
    </inkml:brush>
  </inkml:definitions>
  <inkml:trace contextRef="#ctx0" brushRef="#br0">58 84 284 0 0,'8'-6'332'0'0,"0"1"0"0"0,0 0 0 0 0,0 0 0 0 0,1 1 0 0 0,0 0 0 0 0,0 0 0 0 0,0 1 0 0 0,0 0 0 0 0,0 1 0 0 0,1 0-1 0 0,-1 0 1 0 0,12 0 0 0 0,-17 2-296 0 0,0 0 0 0 0,0 1 0 0 0,0-1 0 0 0,-1 1-1 0 0,1-1 1 0 0,0 1 0 0 0,0 0 0 0 0,-1 1 0 0 0,1-1-1 0 0,-1 0 1 0 0,1 1 0 0 0,-1 0 0 0 0,1 0-1 0 0,-1 0 1 0 0,0 0 0 0 0,0 1 0 0 0,0-1 0 0 0,0 1-1 0 0,-1 0 1 0 0,1 0 0 0 0,-1 0 0 0 0,1 0 0 0 0,-1 0-1 0 0,0 0 1 0 0,0 1 0 0 0,-1-1 0 0 0,1 1 0 0 0,-1-1-1 0 0,1 1 1 0 0,-1 0 0 0 0,0-1 0 0 0,0 8 0 0 0,0-5-9 0 0,-1-1-1 0 0,0 1 1 0 0,0-1 0 0 0,0 1 0 0 0,-1-1 0 0 0,0 1 0 0 0,0-1 0 0 0,0 1 0 0 0,-1-1 0 0 0,1 0 0 0 0,-1 0 0 0 0,-1 0 0 0 0,1 0 0 0 0,-1 0 0 0 0,0 0 0 0 0,-4 5 0 0 0,-7 9 11 0 0,-1-1 0 0 0,-26 24 0 0 0,25-26 8 0 0,-20 18 86 0 0,-67 47-1 0 0,79-61 222 0 0,51-46-336 0 0,2 1 1 0 0,1 1-1 0 0,1 1 1 0 0,0 2-1 0 0,38-18 1 0 0,-3-18-23 0 0,-54 48 72 0 0,0-1 1 0 0,0 0 0 0 0,-1 0 0 0 0,-1-1-1 0 0,1-1 1 0 0,-2 0 0 0 0,12-18 0 0 0,28-48 948 0 0,-34 49-389 0 0,-9 15-338 0 0,-5 12-308 0 0,-3 4 7 0 0,0-1 10 0 0,1 1 0 0 0,-1 0 0 0 0,1-1 0 0 0,-1 1 1 0 0,1 0-1 0 0,0 0 0 0 0,0 0 0 0 0,0 0 0 0 0,0 0 1 0 0,-1 3-1 0 0,0-3 0 0 0,-16 25 9 0 0,2-6-20 0 0,2 1 1 0 0,0 0-1 0 0,1 1 0 0 0,-15 40 1 0 0,27-61 14 0 0,1 0 0 0 0,-1-1 0 0 0,1 1 0 0 0,0 0 0 0 0,0 0 0 0 0,-1-1 0 0 0,1 1 0 0 0,1 0 0 0 0,-1 0 0 0 0,0-1 0 0 0,0 1 0 0 0,1 0 0 0 0,-1 0 0 0 0,1-1 0 0 0,-1 1 0 0 0,1-1 0 0 0,0 1 0 0 0,0 0 0 0 0,-1-1 0 0 0,1 1 0 0 0,0-1 0 0 0,0 0 0 0 0,1 1 0 0 0,-1-1 0 0 0,0 0 0 0 0,0 0 0 0 0,1 1 0 0 0,-1-1 0 0 0,3 1 1 0 0,1 1 6 0 0,-1-1 1 0 0,1 1 0 0 0,-1-1 0 0 0,1 0-1 0 0,0 0 1 0 0,10 1 0 0 0,11 2-299 0 0,0-2 0 0 0,0-1 0 0 0,30-2 1 0 0,-36-1-1289 0 0,-1-2 1 0 0,31-6-1 0 0,-28 3-519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10.025"/>
    </inkml:context>
    <inkml:brush xml:id="br0">
      <inkml:brushProperty name="width" value="0.1" units="cm"/>
      <inkml:brushProperty name="height" value="0.1" units="cm"/>
      <inkml:brushProperty name="color" value="#004F8B"/>
    </inkml:brush>
  </inkml:definitions>
  <inkml:trace contextRef="#ctx0" brushRef="#br0">210 0 180 0 0,'0'0'1323'0'0,"-12"6"-744"0"0,-171 375 2263 0 0,169-341 256 0 0,133-298-1750 0 0,-113 245-1336 0 0,1 2-1 0 0,0-1 1 0 0,1 1-1 0 0,1 0 1 0 0,-1 0-1 0 0,2 1 1 0 0,-1 0-1 0 0,1 1 0 0 0,1 0 1 0 0,0 1-1 0 0,0 0 1 0 0,1 1-1 0 0,16-9 1 0 0,-23 15-11 0 0,-1 1 0 0 0,-1-1 1 0 0,1 0-1 0 0,0 1 1 0 0,-1-2-1 0 0,1 1 0 0 0,-1 0 1 0 0,1-1-1 0 0,5-2 1 0 0,-8 3-9 0 0,0 0-1 0 0,1 0 1 0 0,0 0-1 0 0,-1 0 1 0 0,1 1 0 0 0,-1-1-1 0 0,1 1 1 0 0,0-1-1 0 0,-1 1 1 0 0,1 0 0 0 0,0 0-1 0 0,-1-1 1 0 0,4 1 0 0 0,-5 1 4 0 0,1-1 0 0 0,-1 0 0 0 0,1 0 0 0 0,0 0 0 0 0,-1 1 0 0 0,1-1 0 0 0,-1 0 0 0 0,1 1 0 0 0,-1-1 0 0 0,1 0 0 0 0,-1 1 0 0 0,1-1 0 0 0,-1 1 0 0 0,0-1 0 0 0,1 1 0 0 0,-1-1 0 0 0,0 0 0 0 0,1 1 0 0 0,-1 0 0 0 0,0-1 0 0 0,1 1 1 0 0,-1-1-1 0 0,0 1 0 0 0,0-1 0 0 0,0 1 0 0 0,0 0 0 0 0,1-1 0 0 0,-1 1 0 0 0,0-1 0 0 0,0 1 0 0 0,0 0 0 0 0,0-1 0 0 0,0 1 0 0 0,0-1 0 0 0,-1 1 0 0 0,1 0 0 0 0,0-1 0 0 0,0 1 0 0 0,0-1 0 0 0,-1 2 0 0 0,-7 22-68 0 0,-5-3 69 0 0,-2-1 1 0 0,-1 0-1 0 0,0-2 1 0 0,-1 1-1 0 0,-1-2 1 0 0,-1 0-1 0 0,0-2 1 0 0,-1 0-1 0 0,-42 24 1 0 0,60-39-3 0 0,-11 8 9 0 0,7-5-4 0 0,5-2 53 0 0,-1 1-34 0 0,2-2-18 0 0,0 0-1 0 0,0 0 1 0 0,0 0 0 0 0,-1 0-1 0 0,1 0 1 0 0,0 0-1 0 0,0 0 1 0 0,0 0-1 0 0,0 0 1 0 0,-1 1 0 0 0,1-1-1 0 0,0 0 1 0 0,0 0-1 0 0,0 0 1 0 0,0 0 0 0 0,0 1-1 0 0,0-1 1 0 0,-1 0-1 0 0,1 0 1 0 0,0 0 0 0 0,0 0-1 0 0,0 1 1 0 0,0-1-1 0 0,0 0 1 0 0,0 0 0 0 0,0 0-1 0 0,0 1 1 0 0,0-1-1 0 0,0 0 1 0 0,0 0 0 0 0,0 0-1 0 0,0 1 1 0 0,0-1-1 0 0,0 0 1 0 0,0 0 0 0 0,0 0-1 0 0,0 1 1 0 0,0-1-1 0 0,0 0 1 0 0,1 0 0 0 0,-1 0-1 0 0,0 1 1 0 0,0-1-1 0 0,0 0 1 0 0,0 0-1 0 0,0 0 1 0 0,0 0 0 0 0,1 0-1 0 0,-1 1 1 0 0,0-1-1 0 0,0 0 1 0 0,0 0 0 0 0,0 0-1 0 0,1 0 1 0 0,-1 0-1 0 0,0 0 1 0 0,0 0 0 0 0,1 0-1 0 0,9 1 8 0 0,1 0-1 0 0,0 1 1 0 0,-1 0-1 0 0,1 0 1 0 0,-1 1-1 0 0,1 0 1 0 0,15 8-1 0 0,-23-9-9 0 0,1 0 1 0 0,0 0-1 0 0,-1 1 0 0 0,0-1 1 0 0,1 1-1 0 0,-1-1 0 0 0,0 1 1 0 0,0 0-1 0 0,-1 0 0 0 0,1 1 1 0 0,-1-1-1 0 0,1 0 0 0 0,-1 1 1 0 0,0 0-1 0 0,0-1 0 0 0,-1 1 1 0 0,1 0-1 0 0,-1 0 0 0 0,0 0 1 0 0,0 0-1 0 0,0 0 0 0 0,0 0 1 0 0,-1 0-1 0 0,1 6 1 0 0,-2-6 4 0 0,1-1 0 0 0,-1 1 0 0 0,0 0 0 0 0,0 0 0 0 0,-1-1 0 0 0,1 1 0 0 0,-1 0 0 0 0,1-1 0 0 0,-1 0 0 0 0,0 1 0 0 0,-1-1 0 0 0,1 0 0 0 0,0 0 0 0 0,-1 0 0 0 0,0 0 0 0 0,1-1 0 0 0,-1 1 0 0 0,0-1 0 0 0,-1 1 0 0 0,1-1 0 0 0,-6 3 0 0 0,-6 3 27 0 0,1-1 0 0 0,-2-1 1 0 0,-22 8-1 0 0,3-12 519 0 0,16-7-1454 0 0,18 5 687 0 0,1 0 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10.416"/>
    </inkml:context>
    <inkml:brush xml:id="br0">
      <inkml:brushProperty name="width" value="0.1" units="cm"/>
      <inkml:brushProperty name="height" value="0.1" units="cm"/>
      <inkml:brushProperty name="color" value="#004F8B"/>
    </inkml:brush>
  </inkml:definitions>
  <inkml:trace contextRef="#ctx0" brushRef="#br0">32 26 8 0 0,'0'0'3467'0'0,"6"-13"-405"0"0,-8 0 1052 0 0,-1 43-3425 0 0,-1 55-955 0 0,-10 89-1150 0 0,-1-125-3848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11.181"/>
    </inkml:context>
    <inkml:brush xml:id="br0">
      <inkml:brushProperty name="width" value="0.1" units="cm"/>
      <inkml:brushProperty name="height" value="0.1" units="cm"/>
      <inkml:brushProperty name="color" value="#004F8B"/>
    </inkml:brush>
  </inkml:definitions>
  <inkml:trace contextRef="#ctx0" brushRef="#br0">0 53 20 0 0,'0'0'5295'0'0,"8"-1"-5130"0"0,95-14 491 0 0,141-17 845 0 0,-231 31-1674 0 0,12-2 771 0 0,-4 4-4911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12.649"/>
    </inkml:context>
    <inkml:brush xml:id="br0">
      <inkml:brushProperty name="width" value="0.1" units="cm"/>
      <inkml:brushProperty name="height" value="0.1" units="cm"/>
      <inkml:brushProperty name="color" value="#004F8B"/>
    </inkml:brush>
  </inkml:definitions>
  <inkml:trace contextRef="#ctx0" brushRef="#br0">175 13 124 0 0,'0'0'2546'0'0,"-24"1"-2386"0"0,10-1-32 0 0,6 0-63 0 0,1 0 0 0 0,-1 0 0 0 0,0 1 0 0 0,1 0 0 0 0,-1 0 0 0 0,0 1 0 0 0,-13 4 0 0 0,-1 4-51 0 0,18-8 291 0 0,1 0-1 0 0,-1 0 1 0 0,0-1-1 0 0,1 1 1 0 0,-1-1-1 0 0,0 0 1 0 0,0 0-1 0 0,-5 0 1 0 0,53-12 1738 0 0,40-2-2024 0 0,16 8 293 0 0,-98 4-230 0 0,31-6 533 0 0,-32 7-1060 0 0,7 1 688 0 0,13-13-7437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0.898"/>
    </inkml:context>
    <inkml:brush xml:id="br0">
      <inkml:brushProperty name="width" value="0.1" units="cm"/>
      <inkml:brushProperty name="height" value="0.1" units="cm"/>
      <inkml:brushProperty name="color" value="#004F8B"/>
    </inkml:brush>
  </inkml:definitions>
  <inkml:trace contextRef="#ctx0" brushRef="#br0">329 100 176 0 0,'0'0'307'0'0,"2"-18"1037"0"0,-3 12-1185 0 0,-1 1 1 0 0,1 0-1 0 0,-1 0 1 0 0,0 0-1 0 0,0 0 0 0 0,-1 1 1 0 0,1-1-1 0 0,-1 1 1 0 0,0-1-1 0 0,-1 1 1 0 0,-4-6-1 0 0,5 8-138 0 0,-1 0 0 0 0,1 0 0 0 0,0 0 0 0 0,-1 0 0 0 0,1 0 0 0 0,-1 1 0 0 0,1 0 0 0 0,-1-1 1 0 0,0 1-1 0 0,1 1 0 0 0,-1-1 0 0 0,0 1 0 0 0,0-1 0 0 0,0 1 0 0 0,0 0 0 0 0,1 0 0 0 0,-6 1 0 0 0,-4 1 5 0 0,-1-1 0 0 0,1 1 0 0 0,-1 1 0 0 0,1 1 0 0 0,0 0 0 0 0,1 0 0 0 0,-1 1 0 0 0,1 1 0 0 0,0 0 0 0 0,-17 12 0 0 0,23-14-25 0 0,0 1 1 0 0,1 0-1 0 0,-1 1 1 0 0,1-1-1 0 0,1 1 1 0 0,-1 0-1 0 0,1 0 1 0 0,0 1-1 0 0,0-1 1 0 0,1 1-1 0 0,-1 0 0 0 0,2 0 1 0 0,-1 0-1 0 0,1 0 1 0 0,0 0-1 0 0,0 1 1 0 0,1-1-1 0 0,0 0 1 0 0,1 1-1 0 0,-1 8 1 0 0,1-6 9 0 0,0 0 0 0 0,1-1 0 0 0,0 1 0 0 0,1 0 0 0 0,0-1 0 0 0,0 1 0 0 0,1-1 0 0 0,7 17 0 0 0,-8-21 16 0 0,1-1 0 0 0,0 0 0 0 0,0 0-1 0 0,0 0 1 0 0,0 0 0 0 0,1-1-1 0 0,-1 1 1 0 0,1-1 0 0 0,0 0 0 0 0,0 0-1 0 0,0 0 1 0 0,0-1 0 0 0,1 1-1 0 0,-1-1 1 0 0,1 0 0 0 0,-1 0 0 0 0,1-1-1 0 0,0 1 1 0 0,7 0 0 0 0,-1 1 26 0 0,-1-2 0 0 0,1 1 0 0 0,-1-2 0 0 0,1 1 0 0 0,-1-1 0 0 0,1-1 0 0 0,0 0 0 0 0,-1-1 0 0 0,0 0 0 0 0,1 0 0 0 0,-1-1 0 0 0,0 0 0 0 0,0-1 0 0 0,0 0 1 0 0,-1-1-1 0 0,1 0 0 0 0,-1 0 0 0 0,0-1 0 0 0,-1 0 0 0 0,0-1 0 0 0,1 0 0 0 0,-2 0 0 0 0,1-1 0 0 0,-1 0 0 0 0,-1 0 0 0 0,1 0 0 0 0,-1-1 0 0 0,-1 0 0 0 0,6-11 0 0 0,-7 12 22 0 0,0 1-1 0 0,-1 0 1 0 0,0-1-1 0 0,0 0 1 0 0,0 0-1 0 0,-1 1 1 0 0,-1-1-1 0 0,2-14 1 0 0,-3 18-49 0 0,0-1 1 0 0,-1 0-1 0 0,0 0 1 0 0,0 0-1 0 0,0 1 1 0 0,0-1 0 0 0,-1 1-1 0 0,0-1 1 0 0,0 1-1 0 0,0 0 1 0 0,0-1-1 0 0,-1 1 1 0 0,0 0-1 0 0,0 0 1 0 0,0 1-1 0 0,0-1 1 0 0,0 1 0 0 0,-5-4-1 0 0,6 5-128 0 0,0 1 0 0 0,1-1 0 0 0,-1 1-1 0 0,0 0 1 0 0,0 0 0 0 0,0 0 0 0 0,0 0 0 0 0,0 0 0 0 0,0 0-1 0 0,0 1 1 0 0,0-1 0 0 0,-1 1 0 0 0,1-1 0 0 0,0 1 0 0 0,0 0-1 0 0,0 0 1 0 0,-1 0 0 0 0,1 0 0 0 0,0 0 0 0 0,0 1 0 0 0,0-1 0 0 0,-1 1-1 0 0,1-1 1 0 0,0 1 0 0 0,0 0 0 0 0,0-1 0 0 0,0 1 0 0 0,0 0-1 0 0,0 1 1 0 0,-2 1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1.272"/>
    </inkml:context>
    <inkml:brush xml:id="br0">
      <inkml:brushProperty name="width" value="0.1" units="cm"/>
      <inkml:brushProperty name="height" value="0.1" units="cm"/>
      <inkml:brushProperty name="color" value="#004F8B"/>
    </inkml:brush>
  </inkml:definitions>
  <inkml:trace contextRef="#ctx0" brushRef="#br0">55 2 268 0 0,'0'0'683'0'0,"-54"25"11738"0"0,56-46-12693 0 0,-1 16-244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1.882"/>
    </inkml:context>
    <inkml:brush xml:id="br0">
      <inkml:brushProperty name="width" value="0.1" units="cm"/>
      <inkml:brushProperty name="height" value="0.1" units="cm"/>
      <inkml:brushProperty name="color" value="#004F8B"/>
    </inkml:brush>
  </inkml:definitions>
  <inkml:trace contextRef="#ctx0" brushRef="#br0">236 145 268 0 0,'5'-2'250'0'0,"-1"-1"-1"0"0,1 1 1 0 0,-1-1-1 0 0,0 1 1 0 0,0-1 0 0 0,0-1-1 0 0,0 1 1 0 0,-1 0-1 0 0,1-1 1 0 0,-1 0 0 0 0,0 0-1 0 0,0 0 1 0 0,0 0-1 0 0,-1 0 1 0 0,1-1 0 0 0,-1 1-1 0 0,0-1 1 0 0,-1 1-1 0 0,1-1 1 0 0,-1 0 0 0 0,1-5-1 0 0,-1 7-85 0 0,-2-15 338 0 0,0 16-485 0 0,0 0 0 0 0,0 0 0 0 0,0 0 0 0 0,0 0-1 0 0,0 0 1 0 0,0 0 0 0 0,-1 0 0 0 0,1 0 0 0 0,0 1 0 0 0,-1-1 0 0 0,0 0-1 0 0,1 1 1 0 0,-1-1 0 0 0,0 1 0 0 0,0 0 0 0 0,0 0 0 0 0,0 0-1 0 0,0 0 1 0 0,0 0 0 0 0,0 0 0 0 0,-4-1 0 0 0,2 1-8 0 0,-1 1 0 0 0,0-1 1 0 0,0 1-1 0 0,0 0 0 0 0,0 1 1 0 0,0-1-1 0 0,0 1 0 0 0,1 0 1 0 0,-9 2-1 0 0,-6 4 3 0 0,1 0 0 0 0,0 2 0 0 0,1 0 0 0 0,-21 14 0 0 0,28-17-14 0 0,1 0 0 0 0,0 1 0 0 0,0 0 1 0 0,1 1-1 0 0,0-1 0 0 0,0 1 0 0 0,1 1 1 0 0,0 0-1 0 0,1 0 0 0 0,-11 18 0 0 0,17-26 6 0 0,-1 0 0 0 0,1 0-1 0 0,0-1 1 0 0,0 1-1 0 0,0 0 1 0 0,-1 0 0 0 0,1 0-1 0 0,0-1 1 0 0,0 1 0 0 0,0 0-1 0 0,0 0 1 0 0,0 0-1 0 0,0-1 1 0 0,1 1 0 0 0,-1 0-1 0 0,0 0 1 0 0,0 0 0 0 0,1-1-1 0 0,-1 1 1 0 0,0 0-1 0 0,1 0 1 0 0,-1-1 0 0 0,1 1-1 0 0,-1 0 1 0 0,1-1-1 0 0,-1 1 1 0 0,1 0 0 0 0,-1-1-1 0 0,1 1 1 0 0,0-1 0 0 0,-1 1-1 0 0,1-1 1 0 0,0 1-1 0 0,-1-1 1 0 0,1 0 0 0 0,0 1-1 0 0,0-1 1 0 0,-1 0 0 0 0,1 1-1 0 0,0-1 1 0 0,0 0-1 0 0,0 0 1 0 0,-1 0 0 0 0,1 0-1 0 0,2 0 1 0 0,39 4 81 0 0,-39-4-76 0 0,22-1 15 0 0,1 0 0 0 0,-1-1 0 0 0,1-2 0 0 0,-1 0 0 0 0,0-2-1 0 0,26-9 1 0 0,-46 13-22 0 0,0 0-1 0 0,-1-1 0 0 0,1 0 0 0 0,0 0 0 0 0,-1 0 1 0 0,0 0-1 0 0,0-1 0 0 0,0 1 0 0 0,0-1 0 0 0,0 0 1 0 0,-1 0-1 0 0,0-1 0 0 0,1 1 0 0 0,-2-1 1 0 0,1 1-1 0 0,3-9 0 0 0,-2 3 0 0 0,-2 7 8 0 0,2-2-7 0 0,-3 4-26 0 0,-4 9-187 0 0,-82 293 251 0 0,45-146-2161 0 0,36-142 199 0 0,0-5 146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2.491"/>
    </inkml:context>
    <inkml:brush xml:id="br0">
      <inkml:brushProperty name="width" value="0.1" units="cm"/>
      <inkml:brushProperty name="height" value="0.1" units="cm"/>
      <inkml:brushProperty name="color" value="#004F8B"/>
    </inkml:brush>
  </inkml:definitions>
  <inkml:trace contextRef="#ctx0" brushRef="#br0">0 99 52 0 0,'18'-35'1733'0'0,"-12"31"-1590"0"0,-1-1 0 0 0,1 0 0 0 0,0 1 0 0 0,0 0-1 0 0,0 1 1 0 0,1-1 0 0 0,-1 1 0 0 0,1 1-1 0 0,8-3 1 0 0,62-13 418 0 0,-65 15-464 0 0,48 2 403 0 0,-58 0-241 0 0,-2 1-211 0 0,1-1-1 0 0,-1 1 1 0 0,0 0-1 0 0,1 0 0 0 0,-1 0 1 0 0,0 0-1 0 0,1 0 1 0 0,-1-1-1 0 0,0 1 0 0 0,1 0 1 0 0,-1 0-1 0 0,0 0 1 0 0,1 0-1 0 0,-1 0 0 0 0,0 0 1 0 0,1 0-1 0 0,-1 0 1 0 0,1 0-1 0 0,-1 0 1 0 0,0 1-1 0 0,1-1 0 0 0,-1 0 1 0 0,0 0-1 0 0,1 0 1 0 0,-1 0-1 0 0,0 0 0 0 0,1 1 1 0 0,-1-1-1 0 0,0 0 1 0 0,1 0-1 0 0,-1 0 0 0 0,0 1 1 0 0,0-1-1 0 0,1 0 1 0 0,-1 1-1 0 0,0-1 0 0 0,0 0 1 0 0,0 1-1 0 0,1-1 1 0 0,-31 62-15 0 0,-81 184-50 0 0,92-197 15 0 0,7-19 8 0 0,1 1-1 0 0,-8 38 0 0 0,15-59-151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2.819"/>
    </inkml:context>
    <inkml:brush xml:id="br0">
      <inkml:brushProperty name="width" value="0.1" units="cm"/>
      <inkml:brushProperty name="height" value="0.1" units="cm"/>
      <inkml:brushProperty name="color" value="#004F8B"/>
    </inkml:brush>
  </inkml:definitions>
  <inkml:trace contextRef="#ctx0" brushRef="#br0">1 26 268 0 0,'0'0'5353'0'0,"29"-8"-5177"0"0,-15 7-224 0 0,-1-4-293 0 0,15 1-2443 0 0,-10-4 1340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2.698"/>
    </inkml:context>
    <inkml:brush xml:id="br0">
      <inkml:brushProperty name="width" value="0.1" units="cm"/>
      <inkml:brushProperty name="height" value="0.1" units="cm"/>
      <inkml:brushProperty name="color" value="#004F8B"/>
    </inkml:brush>
  </inkml:definitions>
  <inkml:trace contextRef="#ctx0" brushRef="#br0">175 251 288 0 0,'-1'-5'5984'0'0,"-8"19"-3534"0"0,-25 44-2960 0 0,7-9 797 0 0,9-17-210 0 0,13-21-44 0 0,-2 1 0 0 0,1-1 0 0 0,-13 14 0 0 0,15-18 5 0 0,-5 9-57 0 0,4-13 468 0 0,6-25-452 0 0,2-1 0 0 0,0 1 1 0 0,2 0-1 0 0,0 1 0 0 0,1-1 0 0 0,19-40 0 0 0,-1 10-19 0 0,52-81 0 0 0,-67 120 15 0 0,1 1 1 0 0,1 1 0 0 0,0-1 0 0 0,0 2-1 0 0,1-1 1 0 0,0 2 0 0 0,18-11-1 0 0,-28 18-3 0 0,10-3-43 0 0,-10 5 51 0 0,0 1 0 0 0,0-1 0 0 0,0 0-1 0 0,0 0 1 0 0,-1 1 0 0 0,1-1 0 0 0,0 1 0 0 0,0 0 0 0 0,-1 0-1 0 0,1-1 1 0 0,0 1 0 0 0,-1 0 0 0 0,1 0 0 0 0,-1 0 0 0 0,1 1-1 0 0,-1-1 1 0 0,1 0 0 0 0,-1 1 0 0 0,0-1 0 0 0,0 0 0 0 0,0 1-1 0 0,0 0 1 0 0,0-1 0 0 0,0 1 0 0 0,1 3 0 0 0,0-2-1 0 0,0 1 3 0 0,1 0 0 0 0,-1 0 0 0 0,0 0-1 0 0,-1 1 1 0 0,1-1 0 0 0,-1 0 0 0 0,1 1-1 0 0,-1-1 1 0 0,-1 1 0 0 0,1-1-1 0 0,-1 1 1 0 0,0-1 0 0 0,0 1 0 0 0,0 0-1 0 0,0-1 1 0 0,-2 7 0 0 0,0-4 3 0 0,0 0 1 0 0,-1 0-1 0 0,0 0 1 0 0,0-1-1 0 0,-1 1 1 0 0,0-1-1 0 0,0 0 1 0 0,0 0-1 0 0,-7 8 1 0 0,-10 7 24 0 0,-2-1 1 0 0,0-1 0 0 0,-50 32 0 0 0,55-39-14 0 0,-87 46 181 0 0,104-57 41 0 0,21-1-218 0 0,1 1 0 0 0,0 1-1 0 0,-1 1 1 0 0,0 1 0 0 0,35 11 0 0 0,-48-13-16 0 0,-1 1 0 0 0,0-1 0 0 0,0 1-1 0 0,-1 1 1 0 0,1-1 0 0 0,-1 1 0 0 0,1 0 0 0 0,-1 0 0 0 0,8 10-1 0 0,-11-11-2 0 0,1 0-1 0 0,-1 0 0 0 0,0 1 0 0 0,0-1 1 0 0,-1 1-1 0 0,1 0 0 0 0,-1-1 0 0 0,1 1 0 0 0,-1 0 1 0 0,-1 0-1 0 0,1 0 0 0 0,0 0 0 0 0,-1 0 0 0 0,0 0 1 0 0,0 0-1 0 0,0 0 0 0 0,-1 6 0 0 0,-1-3 7 0 0,0 0-1 0 0,0 0 0 0 0,-1 0 0 0 0,0 0 1 0 0,0 0-1 0 0,0-1 0 0 0,-1 1 1 0 0,0-1-1 0 0,0 0 0 0 0,-1-1 1 0 0,0 1-1 0 0,0-1 0 0 0,0 1 1 0 0,-1-2-1 0 0,1 1 0 0 0,-1 0 1 0 0,0-1-1 0 0,-1 0 0 0 0,-12 5 1 0 0,11-4-46 0 0,0-2-1 0 0,-1 1 1 0 0,1-1 0 0 0,-1 0 0 0 0,0-1 0 0 0,0 0 0 0 0,0-1 0 0 0,0 0 0 0 0,0 0 0 0 0,0 0 0 0 0,-1-1 0 0 0,1-1 0 0 0,0 0 0 0 0,0 0 0 0 0,-14-4-1 0 0,21 4-58 0 0,-1 0 0 0 0,1 0 0 0 0,0 0 0 0 0,-1-1 0 0 0,1 1 0 0 0,0-1 0 0 0,0 1-1 0 0,0-1 1 0 0,0 0 0 0 0,0 0 0 0 0,0 0 0 0 0,0 0 0 0 0,1 0 0 0 0,-3-4 0 0 0,-1-16-3882 0 0,7-9 1923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6.147"/>
    </inkml:context>
    <inkml:brush xml:id="br0">
      <inkml:brushProperty name="width" value="0.1" units="cm"/>
      <inkml:brushProperty name="height" value="0.1" units="cm"/>
      <inkml:brushProperty name="color" value="#004F8B"/>
    </inkml:brush>
  </inkml:definitions>
  <inkml:trace contextRef="#ctx0" brushRef="#br0">95 40 8 0 0,'0'0'1916'0'0,"-6"2"-1894"0"0,-15 8-12 0 0,15-8 0 0 0,-26 7 59 0 0,24-5-78 0 0,6-3 2 0 0,-10 1-62 0 0,5-1 3349 0 0,102-23-2536 0 0,-92 22-667 0 0,5-3-317 0 0,0 0-1 0 0,0 0 1 0 0,0 0 0 0 0,0-1 0 0 0,0 0 0 0 0,11-9 0 0 0,-8 6-1253 0 0,4-1-124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6.646"/>
    </inkml:context>
    <inkml:brush xml:id="br0">
      <inkml:brushProperty name="width" value="0.1" units="cm"/>
      <inkml:brushProperty name="height" value="0.1" units="cm"/>
      <inkml:brushProperty name="color" value="#004F8B"/>
    </inkml:brush>
  </inkml:definitions>
  <inkml:trace contextRef="#ctx0" brushRef="#br0">52 46 56 0 0,'0'0'571'0'0,"0"-17"2500"0"0,7-11 1707 0 0,-8 35-4746 0 0,-4 57 104 0 0,-24 114 0 0 0,14-118-206 0 0,6-30-2875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7.380"/>
    </inkml:context>
    <inkml:brush xml:id="br0">
      <inkml:brushProperty name="width" value="0.1" units="cm"/>
      <inkml:brushProperty name="height" value="0.1" units="cm"/>
      <inkml:brushProperty name="color" value="#004F8B"/>
    </inkml:brush>
  </inkml:definitions>
  <inkml:trace contextRef="#ctx0" brushRef="#br0">45 133 8 0 0,'0'0'686'0'0,"-4"0"-335"0"0,2 0-210 0 0,0 0 0 0 0,0-1 0 0 0,0 1 0 0 0,0 0 0 0 0,0-1-1 0 0,0 0 1 0 0,0 1 0 0 0,0-1 0 0 0,0 0 0 0 0,0 0 0 0 0,1 0-1 0 0,-1 0 1 0 0,0 0 0 0 0,0-1 0 0 0,1 1 0 0 0,-3-2 0 0 0,3 1 260 0 0,-4-15 1081 0 0,5 13-1383 0 0,0 0-1 0 0,1 0 0 0 0,0 0 1 0 0,0 0-1 0 0,0 0 1 0 0,1 0-1 0 0,-1 0 1 0 0,1 1-1 0 0,0-1 0 0 0,0 0 1 0 0,0 1-1 0 0,0-1 1 0 0,1 1-1 0 0,-1 0 0 0 0,1 0 1 0 0,0 0-1 0 0,0 0 1 0 0,0 1-1 0 0,1-1 1 0 0,-1 1-1 0 0,0-1 0 0 0,1 1 1 0 0,0 0-1 0 0,-1 1 1 0 0,5-3-1 0 0,-3 2-93 0 0,-1 0 0 0 0,1 0 1 0 0,0 0-1 0 0,0 1 0 0 0,0-1 0 0 0,0 1 0 0 0,0 0 0 0 0,0 1 1 0 0,0-1-1 0 0,1 1 0 0 0,-1 0 0 0 0,0 0 0 0 0,0 1 1 0 0,0-1-1 0 0,0 1 0 0 0,0 0 0 0 0,0 1 0 0 0,0-1 0 0 0,0 1 1 0 0,0 0-1 0 0,-1 0 0 0 0,1 0 0 0 0,0 1 0 0 0,-1 0 1 0 0,0 0-1 0 0,0 0 0 0 0,0 0 0 0 0,0 1 0 0 0,0-1 0 0 0,-1 1 1 0 0,0 0-1 0 0,1 0 0 0 0,-1 0 0 0 0,-1 1 0 0 0,1-1 1 0 0,-1 1-1 0 0,1-1 0 0 0,-2 1 0 0 0,1 0 0 0 0,0 0 0 0 0,-1 0 1 0 0,0 0-1 0 0,0 0 0 0 0,0 0 0 0 0,-1 0 0 0 0,1 1 0 0 0,-1-1 1 0 0,-1 0-1 0 0,1 0 0 0 0,-1 0 0 0 0,0 0 0 0 0,0 0 1 0 0,0 0-1 0 0,-1 0 0 0 0,-2 6 0 0 0,-5 6-20 0 0,0 0-1 0 0,-2 0 1 0 0,0-1-1 0 0,-1 0 1 0 0,0-1-1 0 0,-1-1 1 0 0,-24 21-1 0 0,30-27 15 0 0,5-5 2 0 0,-1 1 0 0 0,1-1 0 0 0,-1 0 0 0 0,0 0 0 0 0,0 0 0 0 0,0 0 0 0 0,0 0 0 0 0,0-1 0 0 0,-7 4 0 0 0,-1 1-7 0 0,10-6 2 0 0,-7 5-43 0 0,4-1 90 0 0,6-4 363 0 0,32-10-334 0 0,45-6-1 0 0,19-4 5 0 0,-58 11 74 0 0,-4 1-1022 0 0,-7-5-3371 0 0,-9 3 2160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29.912"/>
    </inkml:context>
    <inkml:brush xml:id="br0">
      <inkml:brushProperty name="width" value="0.1" units="cm"/>
      <inkml:brushProperty name="height" value="0.1" units="cm"/>
      <inkml:brushProperty name="color" value="#004F8B"/>
    </inkml:brush>
  </inkml:definitions>
  <inkml:trace contextRef="#ctx0" brushRef="#br0">298 49 1056 0 0,'0'0'6149'0'0,"21"4"-5601"0"0,8-12-2100 0 0,-7-6-3029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08:42.996"/>
    </inkml:context>
    <inkml:brush xml:id="br0">
      <inkml:brushProperty name="width" value="0.1" units="cm"/>
      <inkml:brushProperty name="height" value="0.1" units="cm"/>
      <inkml:brushProperty name="color" value="#004F8B"/>
    </inkml:brush>
  </inkml:definitions>
  <inkml:trace contextRef="#ctx0" brushRef="#br0">10 213 56,'-10'-21'2082,"14"-10"-292,-3 27-1424,0 1-20,1-6-159,1 0 0,0 0 0,1 1 0,0 0 0,0-1 0,0 1 0,1 1 0,0-1 0,1 1 0,0 0 0,0 0 0,1 0 0,-1 1 0,1 0 0,1 0 0,-1 1 0,1 0 0,9-5 0,-13 10-178,-1 0 0,0-1 0,1 1 1,-1 0-1,0 0 0,0 1 0,1-1 0,-1 1 1,0-1-1,0 1 0,0 0 0,1 1 1,-1-1-1,0 0 0,-1 1 0,6 3 0,-2-1-9,0 1-1,-1-1 0,1 1 0,-1 1 0,0-1 0,-1 1 0,1 0 0,-1 0 0,0 0 0,-1 0 0,0 1 1,0-1-1,0 1 0,0 0 0,-1 0 0,0 0 0,-1 0 0,0 1 0,0-1 0,0 0 0,-1 1 0,0-1 1,-1 0-1,1 0 0,-2 1 0,-1 8 0,-2 7-4,-1-1 0,-2 0 1,0-1-1,-1 0 0,0 0 0,-2-1 1,-15 22-1,11-22-5,0 0 1,-2-1 0,-33 31-1,48-49-10,3-6-254,0-1 260,1 0 0,-1 0 0,1 1 0,0-1 0,1 1 0,-1 0 0,1 0 0,0 0 0,0 0 1,7-8-1,52-57-166,-41 48 133,258-269-299,-274 285 414,-1 1 1,-1-1-1,1 0 1,-1 1-1,0-1 1,5-13-1,-8 17 459,-4 6-715,-18 20 178,1 2 0,1 1 0,1 0 0,2 1-1,0 1 1,-18 47 0,33-70 12,-1 0 1,1 0-1,1 0 1,-1 0-1,1 0 0,0 0 1,1 1-1,-1-1 0,1 0 1,1 1-1,-1-1 0,1 0 1,3 12-1,-3-14 9,0-1-1,1 0 0,0 0 1,0 0-1,0 0 1,0 0-1,0 0 0,0 0 1,1 0-1,-1-1 1,1 1-1,0-1 1,0 0-1,0 0 0,0 0 1,0 0-1,0-1 1,1 1-1,-1-1 1,0 0-1,1 0 0,-1 0 1,1 0-1,-1 0 1,5-1-1,43 10 82,-35-6 124,1-1 0,28 1 0,-43-4 40,24-9-1788,-23-7-4508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4.964"/>
    </inkml:context>
    <inkml:brush xml:id="br0">
      <inkml:brushProperty name="width" value="0.1" units="cm"/>
      <inkml:brushProperty name="height" value="0.1" units="cm"/>
      <inkml:brushProperty name="color" value="#004F8B"/>
    </inkml:brush>
  </inkml:definitions>
  <inkml:trace contextRef="#ctx0" brushRef="#br0">50 133 224 0 0,'0'0'4180'0'0,"2"-4"-4001"0"0,54-105 1792 0 0,-55 107-1805 0 0,4-10 251 0 0,-2 6-74 0 0,-4 10 120 0 0,-29 114-465 0 0,-10 30 253 0 0,33-126-205 0 0,-19 39 127 0 0,25-59-145 0 0,-11 32 137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5.776"/>
    </inkml:context>
    <inkml:brush xml:id="br0">
      <inkml:brushProperty name="width" value="0.1" units="cm"/>
      <inkml:brushProperty name="height" value="0.1" units="cm"/>
      <inkml:brushProperty name="color" value="#004F8B"/>
    </inkml:brush>
  </inkml:definitions>
  <inkml:trace contextRef="#ctx0" brushRef="#br0">0 96 100 0 0,'0'0'1006'0'0,"1"-15"225"0"0,41-41 1707 0 0,-41 55-2688 0 0,11-14 705 0 0,-12 14-924 0 0,0 1-1 0 0,0-1 1 0 0,1 1-1 0 0,-1-1 1 0 0,0 1-1 0 0,0-1 0 0 0,1 1 1 0 0,-1 0-1 0 0,0-1 1 0 0,1 1-1 0 0,-1-1 0 0 0,0 1 1 0 0,1 0-1 0 0,-1-1 1 0 0,1 1-1 0 0,-1 0 0 0 0,1 0 1 0 0,-1-1-1 0 0,0 1 1 0 0,1 0-1 0 0,-1 0 0 0 0,1 0 1 0 0,-1-1-1 0 0,1 1 1 0 0,-1 0-1 0 0,1 0 0 0 0,-1 0 1 0 0,1 0-1 0 0,-1 0 1 0 0,1 0-1 0 0,-1 0 0 0 0,1 0 1 0 0,-1 0-1 0 0,2 1 1 0 0,4 15 4 0 0,0 0 0 0 0,-2 1-1 0 0,0 0 1 0 0,0 0 0 0 0,-2 1 0 0 0,0-1 0 0 0,-1 30 0 0 0,10 82 127 0 0,-5-85-119 0 0,-2-15 109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6.120"/>
    </inkml:context>
    <inkml:brush xml:id="br0">
      <inkml:brushProperty name="width" value="0.1" units="cm"/>
      <inkml:brushProperty name="height" value="0.1" units="cm"/>
      <inkml:brushProperty name="color" value="#004F8B"/>
    </inkml:brush>
  </inkml:definitions>
  <inkml:trace contextRef="#ctx0" brushRef="#br0">1 116 532 0 0,'0'0'2016'0'0,"4"-5"-1619"0"0,3-2-193 0 0,1 0 0 0 0,0 1 0 0 0,0-1 0 0 0,1 2 0 0 0,-1-1 0 0 0,1 1 1 0 0,1 0-1 0 0,11-4 0 0 0,88-24-688 0 0,-60 20-1577 0 0,-22 5 800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6.761"/>
    </inkml:context>
    <inkml:brush xml:id="br0">
      <inkml:brushProperty name="width" value="0.1" units="cm"/>
      <inkml:brushProperty name="height" value="0.1" units="cm"/>
      <inkml:brushProperty name="color" value="#004F8B"/>
    </inkml:brush>
  </inkml:definitions>
  <inkml:trace contextRef="#ctx0" brushRef="#br0">84 98 20 0 0,'0'0'3035'0'0,"-4"-1"-2460"0"0,3 1-515 0 0,1 0-1 0 0,-1 0 1 0 0,0 0 0 0 0,0 0-1 0 0,1 0 1 0 0,-1-1-1 0 0,0 1 1 0 0,1 0 0 0 0,-1-1-1 0 0,0 1 1 0 0,0 0-1 0 0,1-1 1 0 0,-1 1-1 0 0,1-1 1 0 0,-1 1 0 0 0,0-1-1 0 0,1 1 1 0 0,-1-1-1 0 0,1 1 1 0 0,-1-1-1 0 0,1 0 1 0 0,0 1 0 0 0,-1-1-1 0 0,1 1 1 0 0,0-1-1 0 0,-1 0 1 0 0,1 0 0 0 0,0 1-1 0 0,0-1 1 0 0,-1 0-1 0 0,1 0 1 0 0,0 1-1 0 0,0-1 1 0 0,0 0 0 0 0,0 0-1 0 0,0 1 1 0 0,0-1-1 0 0,0-1 1 0 0,1-1 603 0 0,0-1-372 0 0,2-1-180 0 0,0 0-1 0 0,0 0 1 0 0,1 1-1 0 0,0-1 1 0 0,-1 1-1 0 0,1 0 1 0 0,1 1 0 0 0,-1-1-1 0 0,1 0 1 0 0,-1 1-1 0 0,1 0 1 0 0,0 0-1 0 0,0 1 1 0 0,0-1 0 0 0,7-1-1 0 0,-9 3-101 0 0,-1 0-1 0 0,0-1 1 0 0,1 2 0 0 0,-1-1-1 0 0,1 0 1 0 0,-1 0-1 0 0,1 1 1 0 0,-1 0 0 0 0,1-1-1 0 0,0 1 1 0 0,-1 0 0 0 0,1 0-1 0 0,-1 1 1 0 0,1-1-1 0 0,0 0 1 0 0,-1 1 0 0 0,1-1-1 0 0,-1 1 1 0 0,1 0 0 0 0,-1 0-1 0 0,0 0 1 0 0,1 0-1 0 0,-1 1 1 0 0,0-1 0 0 0,0 0-1 0 0,0 1 1 0 0,0 0 0 0 0,0-1-1 0 0,0 1 1 0 0,0 0-1 0 0,0 0 1 0 0,-1 0 0 0 0,1 0-1 0 0,-1 0 1 0 0,1 1 0 0 0,1 4-1 0 0,-2-3-13 0 0,0 1 1 0 0,0 0-1 0 0,0 0 0 0 0,-1 0 0 0 0,1 0 1 0 0,-1 0-1 0 0,0 0 0 0 0,-1 0 0 0 0,1-1 0 0 0,-1 1 1 0 0,0 0-1 0 0,0 0 0 0 0,-3 5 0 0 0,-26 58-37 0 0,30-67 42 0 0,-10 16-5 0 0,-1 0 0 0 0,-1-1 0 0 0,0 0 0 0 0,-1-1 1 0 0,-23 23-1 0 0,-22 22 18 0 0,55-55-16 0 0,2-4 6 0 0,0 1 0 0 0,0 0 1 0 0,0-1-1 0 0,-1 1 0 0 0,1-1 1 0 0,-1 0-1 0 0,1 1 1 0 0,-1-1-1 0 0,1 0 0 0 0,-1 0 1 0 0,0 0-1 0 0,-3 2 0 0 0,4-2-3 0 0,-3 6-1 0 0,1-1 9 0 0,-1-1-9 0 0,3-3 268 0 0,2-3-265 0 0,1 0 0 0 0,0 1 0 0 0,0-1 0 0 0,-1 0-1 0 0,1 0 1 0 0,0-1 0 0 0,-1 1 0 0 0,1 0 0 0 0,-1 0 0 0 0,1-1-1 0 0,1-2 1 0 0,0 1 2 0 0,23-12 9 0 0,1 1 0 0 0,0 1 1 0 0,1 2-1 0 0,0 1 1 0 0,1 1-1 0 0,30-6 1 0 0,18-6 23 0 0,-65 19-139 0 0,20-4-308 0 0,-22-17-6683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7.401"/>
    </inkml:context>
    <inkml:brush xml:id="br0">
      <inkml:brushProperty name="width" value="0.1" units="cm"/>
      <inkml:brushProperty name="height" value="0.1" units="cm"/>
      <inkml:brushProperty name="color" value="#004F8B"/>
    </inkml:brush>
  </inkml:definitions>
  <inkml:trace contextRef="#ctx0" brushRef="#br0">94 29 132 0 0,'-10'4'613'0'0,"0"-1"0"0"0,-1 0 0 0 0,0 0 0 0 0,-13 1 0 0 0,22-4-414 0 0,-24 10 5928 0 0,85-24-5832 0 0,1 2 0 0 0,97-7 0 0 0,-143 17-266 0 0,88-6 257 0 0,-99 8-251 0 0,-2 0-248 0 0,0 0 179 0 0,-1 0-1 0 0,0 0 1 0 0,0 0-1 0 0,0 0 1 0 0,0 0-1 0 0,0 0 1 0 0,1 0-1 0 0,-1 0 1 0 0,0-1-1 0 0,0 1 1 0 0,0 0-1 0 0,0 0 1 0 0,1 0-1 0 0,-1 0 1 0 0,0 0-1 0 0,0 0 1 0 0,0 0-1 0 0,0 0 1 0 0,1 0-1 0 0,-1 0 1 0 0,0 0-1 0 0,0 0 1 0 0,0 0-1 0 0,0 0 1 0 0,1 1-1 0 0,-1-1 1 0 0,0 0-1 0 0,0 0 1 0 0,0 0 0 0 0,0 0-1 0 0,0 0 1 0 0,1 0-1 0 0,-1 0 1 0 0,0 0-1 0 0,0 0 1 0 0,0 1-1 0 0,0-1 1 0 0,0 0-1 0 0,0 0 1 0 0,1 0-1 0 0,-1 0 1 0 0,0 0-1 0 0,0 1 1 0 0,0-1-1 0 0,0 0 1 0 0,0 0-1 0 0,0 0 1 0 0,0 0-1 0 0,0 1 1 0 0,0-1-1 0 0,0 0 1 0 0,0 0-1 0 0,0 0 1 0 0,0 0-1 0 0,0 1 1 0 0,0-1-1 0 0,0 0 1 0 0,0 0-1 0 0,0 0 1 0 0,0 0 0 0 0,0 1-1 0 0,0-1 1 0 0,0 0-1 0 0,-4 4-403 0 0,-5 3-99 0 0,-3-2-2609 0 0,-3 0 773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1.250"/>
    </inkml:context>
    <inkml:brush xml:id="br0">
      <inkml:brushProperty name="width" value="0.1" units="cm"/>
      <inkml:brushProperty name="height" value="0.1" units="cm"/>
      <inkml:brushProperty name="color" value="#004F8B"/>
    </inkml:brush>
  </inkml:definitions>
  <inkml:trace contextRef="#ctx0" brushRef="#br0">199 91 236 0 0,'9'-25'8044'0'0,"-71"168"-7960"0"0,-80 161 497 0 0,141-302-545 0 0,0 6 139 0 0,0 2 1 0 0,0-12 447 0 0,3-18-653 0 0,1 1 0 0 0,1-1 0 0 0,1 1 0 0 0,1 0 0 0 0,10-25 0 0 0,50-98-140 0 0,-53 118 159 0 0,29-52 119 0 0,-41 75-88 0 0,-1 0-17 0 0,0 1 0 0 0,0-1 1 0 0,0 1-1 0 0,0-1 0 0 0,0 1 1 0 0,-1-1-1 0 0,1 0 0 0 0,0 1 1 0 0,0-1-1 0 0,0 1 0 0 0,0-1 1 0 0,1 1-1 0 0,-1-1 0 0 0,0 1 1 0 0,0-1-1 0 0,0 0 0 0 0,0 1 1 0 0,1-1-1 0 0,-1 1 0 0 0,0-1 1 0 0,0 1-1 0 0,1-1 0 0 0,-1 1 1 0 0,0 0-1 0 0,1-1 0 0 0,-1 1 1 0 0,0-1-1 0 0,1 1 0 0 0,-1 0 1 0 0,1-1-1 0 0,-1 1 0 0 0,1-1 1 0 0,13 13-37 0 0,5 22-47 0 0,-1 23 52 0 0,-12-41 8 0 0,-1 0 1 0 0,6 32 0 0 0,-11-46 14 0 0,2 9-21 0 0,-2-11 43 0 0,0 0 0 0 0,0 0 0 0 0,0 0 0 0 0,0 1 0 0 0,0-1 0 0 0,0 0 0 0 0,0 0 0 0 0,0 0 0 0 0,0 1 0 0 0,0-1 0 0 0,0 0 0 0 0,0 0 1 0 0,1 0-1 0 0,-1 1 0 0 0,0-1 0 0 0,0 0 0 0 0,0 0 0 0 0,0 0 0 0 0,0 1 0 0 0,0-1 0 0 0,0 0 0 0 0,1 0 0 0 0,-1 0 0 0 0,0 0 0 0 0,0 0 0 0 0,0 1 0 0 0,0-1 0 0 0,1 0 0 0 0,-1 0 1 0 0,0 0-1 0 0,0 0 0 0 0,0 0 0 0 0,1 0 0 0 0,-1 0 0 0 0,0 0 0 0 0,0 0 0 0 0,0 0 0 0 0,1 0 0 0 0,-1 0 0 0 0,0 0 0 0 0,0 0 0 0 0,1 0 0 0 0,-1 0 0 0 0,0 0 0 0 0,0 0 0 0 0,0 0 1 0 0,1 0-1 0 0,-1 0 0 0 0,0 0 0 0 0,0 0 0 0 0,0 0 0 0 0,1 0 0 0 0,-1-1 0 0 0,138-191 590 0 0,-43 78-879 0 0,-94 112 257 0 0,16-15-75 0 0,-15 16 88 0 0,-2 1-30 0 0,0 0 29 0 0,0 0 0 0 0,0 0 0 0 0,0 0 0 0 0,1 0 0 0 0,-1 1 0 0 0,0-1 1 0 0,0 0-1 0 0,0 0 0 0 0,0 0 0 0 0,0 0 0 0 0,0 0 0 0 0,0 0 0 0 0,1 0 0 0 0,-1 0 0 0 0,0 0 1 0 0,0 0-1 0 0,0 1 0 0 0,0-1 0 0 0,0 0 0 0 0,1 0 0 0 0,-1 0 0 0 0,0 0 0 0 0,0 0 1 0 0,0 0-1 0 0,0 0 0 0 0,1 0 0 0 0,-1 0 0 0 0,0 0 0 0 0,0 0 0 0 0,0 0 0 0 0,0 0 0 0 0,0-1 1 0 0,1 1-1 0 0,-1 0 0 0 0,0 0 0 0 0,0 0 0 0 0,0 0 0 0 0,0 0 0 0 0,0 0 0 0 0,1 0 0 0 0,-1 0 1 0 0,0 0-1 0 0,0 0 0 0 0,0-1 0 0 0,0 1 0 0 0,0 0 0 0 0,0 0 0 0 0,0 0 0 0 0,0 0 0 0 0,0 0 1 0 0,1-1-1 0 0,-1 1 0 0 0,0 0 0 0 0,0 0 0 0 0,0 0 0 0 0,0 0 0 0 0,0 0 0 0 0,0-1 1 0 0,0 1-1 0 0,0 0 0 0 0,0 0 0 0 0,0 0 0 0 0,0 0 0 0 0,0 0 0 0 0,0-1 0 0 0,0 1 0 0 0,0 0 1 0 0,0 0-1 0 0,1 22-28 0 0,0 0 0 0 0,-1 0 0 0 0,0 0 0 0 0,-2 0 1 0 0,-1 0-1 0 0,-1-1 0 0 0,-7 24 0 0 0,-3 25 10 0 0,6-32 19 0 0,5-26 2 0 0,0 0 0 0 0,1 0 0 0 0,0 1 0 0 0,1 15 0 0 0,-4-5-98 0 0,5-22-55 0 0,0-1-1 0 0,-1 1 1 0 0,1-1 0 0 0,0 1-1 0 0,0-1 1 0 0,0 1 0 0 0,-1 0-1 0 0,1-1 1 0 0,0 1 0 0 0,0-1-1 0 0,0 1 1 0 0,0-1 0 0 0,0 1-1 0 0,0-1 1 0 0,0 1 0 0 0,0 0-1 0 0,0-1 1 0 0,0 1 0 0 0,0-1-1 0 0,1 1 1 0 0,-1-1 0 0 0,0 1-1 0 0,0-1 1 0 0,1 1 0 0 0,-1-1-1 0 0,0 1 1 0 0,0-1-1 0 0,1 1 1 0 0,-1-1 0 0 0,1 1-1 0 0,-1-1 1 0 0,0 0 0 0 0,1 1-1 0 0,-1-1 1 0 0,1 1 0 0 0,-1-1-1 0 0,1 0 1 0 0,0 1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3.432"/>
    </inkml:context>
    <inkml:brush xml:id="br0">
      <inkml:brushProperty name="width" value="0.1" units="cm"/>
      <inkml:brushProperty name="height" value="0.1" units="cm"/>
      <inkml:brushProperty name="color" value="#004F8B"/>
    </inkml:brush>
  </inkml:definitions>
  <inkml:trace contextRef="#ctx0" brushRef="#br0">87 137 12 0 0,'0'0'1038'0'0,"-16"-4"2704"0"0,14 4-3680 0 0,0 0 0 0 0,0 0 0 0 0,0 0 0 0 0,-1-1 0 0 0,1 1 0 0 0,1-1 0 0 0,-1 0 1 0 0,0 1-1 0 0,0-1 0 0 0,0 0 0 0 0,0 0 0 0 0,0 0 0 0 0,1 0 0 0 0,-1-1 0 0 0,0 1 0 0 0,1 0 0 0 0,-1-1 0 0 0,1 1 1 0 0,-1-1-1 0 0,1 1 0 0 0,0-1 0 0 0,-2-2 0 0 0,3 1 206 0 0,-7-4 648 0 0,-2 0-381 0 0,6 7-328 0 0,2-1-54 0 0,0 2-134 0 0,1-1-1 0 0,0 0 1 0 0,0 0-1 0 0,0 0 1 0 0,0 0-1 0 0,-1 0 1 0 0,1 0 0 0 0,0 0-1 0 0,0 0 1 0 0,0 0-1 0 0,0 1 1 0 0,-1-1 0 0 0,1 0-1 0 0,0 0 1 0 0,0 0-1 0 0,0 0 1 0 0,-1 0-1 0 0,1 0 1 0 0,0 0 0 0 0,0 0-1 0 0,0 0 1 0 0,-1 0-1 0 0,1-1 1 0 0,0 1-1 0 0,0 0 1 0 0,0 0 0 0 0,-1 0-1 0 0,1 0 1 0 0,0 0-1 0 0,0 0 1 0 0,0 0 0 0 0,0 0-1 0 0,-1 0 1 0 0,1-1-1 0 0,0 1 1 0 0,0 0-1 0 0,0 0 1 0 0,0 0 0 0 0,0 0-1 0 0,0 0 1 0 0,-1-1-1 0 0,1 1 1 0 0,0 0-1 0 0,0 0 1 0 0,0 0 0 0 0,0-1-1 0 0,0 1 1 0 0,0 0-1 0 0,0 0 1 0 0,0 0 0 0 0,0-1-1 0 0,0 1 1 0 0,0 0-1 0 0,0-1 1 0 0,193-53 316 0 0,-127 37-277 0 0,-9 4 64 0 0,-55 13-112 0 0,9-2-261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47.922"/>
    </inkml:context>
    <inkml:brush xml:id="br0">
      <inkml:brushProperty name="width" value="0.1" units="cm"/>
      <inkml:brushProperty name="height" value="0.1" units="cm"/>
      <inkml:brushProperty name="color" value="#004F8B"/>
    </inkml:brush>
  </inkml:definitions>
  <inkml:trace contextRef="#ctx0" brushRef="#br0">4 75 128 0 0,'-3'6'6027'0'0,"3"-5"-5929"0"0,372-63 1502 0 0,-370 61-1384 0 0,0 2-145 0 0,0-1 1 0 0,-1 0-1 0 0,1-1 1 0 0,0 1 0 0 0,-1 0-1 0 0,1 0 1 0 0,0-1-1 0 0,-1 1 1 0 0,1-1-1 0 0,-1 1 1 0 0,1-1 0 0 0,-1 0-1 0 0,1 0 1 0 0,-1 1-1 0 0,3-3 1 0 0,4-2-2449 0 0,-1 0-211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26.073"/>
    </inkml:context>
    <inkml:brush xml:id="br0">
      <inkml:brushProperty name="width" value="0.1" units="cm"/>
      <inkml:brushProperty name="height" value="0.1" units="cm"/>
      <inkml:brushProperty name="color" value="#004F8B"/>
    </inkml:brush>
  </inkml:definitions>
  <inkml:trace contextRef="#ctx0" brushRef="#br0">69 1 20 0 0,'0'0'183'0'0,"-4"3"-178"0"0,-12 11 1 0 0,12-10 27 0 0,-29 17 691 0 0,21-18-1271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3.165"/>
    </inkml:context>
    <inkml:brush xml:id="br0">
      <inkml:brushProperty name="width" value="0.1" units="cm"/>
      <inkml:brushProperty name="height" value="0.1" units="cm"/>
      <inkml:brushProperty name="color" value="#004F8B"/>
    </inkml:brush>
  </inkml:definitions>
  <inkml:trace contextRef="#ctx0" brushRef="#br0">240 263 100 0 0,'0'0'5702'0'0,"1"-6"-5530"0"0,5-17-21 0 0,-5 17 243 0 0,17-48 347 0 0,-13 41-618 0 0,-1-1-1 0 0,-1 1 1 0 0,0-1 0 0 0,-1 0-1 0 0,0 0 1 0 0,-1-19 0 0 0,-1 31-62 0 0,0-1-31 0 0,0 0 1 0 0,0 0-1 0 0,0 0 1 0 0,-1 0-1 0 0,1 1 0 0 0,-1-1 1 0 0,1 0-1 0 0,-1 0 1 0 0,0 1-1 0 0,0-1 0 0 0,-1 0 1 0 0,1 1-1 0 0,-3-5 0 0 0,-1 5-18 0 0,2 0-12 0 0,0 0 0 0 0,0 1 0 0 0,0 0 0 0 0,0 0 0 0 0,-1 0 0 0 0,1 0-1 0 0,0 0 1 0 0,-1 1 0 0 0,1-1 0 0 0,-1 1 0 0 0,1 0 0 0 0,-1 0 0 0 0,1 0-1 0 0,0 1 1 0 0,-1-1 0 0 0,1 1 0 0 0,-7 1 0 0 0,3 0-3 0 0,0 0 0 0 0,-1 0 0 0 0,1 0 0 0 0,0 1 0 0 0,0 0 0 0 0,0 0 0 0 0,0 1 1 0 0,1 0-1 0 0,-1 0 0 0 0,1 1 0 0 0,-8 6 0 0 0,4-1-2 0 0,0 0 0 0 0,1 1 0 0 0,0 0 1 0 0,0 0-1 0 0,2 1 0 0 0,-8 13 0 0 0,6-7 6 0 0,0 0 0 0 0,1 0 0 0 0,-5 22 0 0 0,12-35 5 0 0,0-1 1 0 0,0 1-1 0 0,0 0 0 0 0,1-1 0 0 0,-1 1 1 0 0,1 0-1 0 0,1 0 0 0 0,-1-1 0 0 0,1 1 1 0 0,0 5-1 0 0,1 2 24 0 0,-1-11-32 0 0,0 2 3 0 0,0 1 0 0 0,0 0 0 0 0,0 0 1 0 0,0 0-1 0 0,1-1 0 0 0,0 1 0 0 0,0 0 0 0 0,0-1 1 0 0,0 1-1 0 0,1-1 0 0 0,-1 0 0 0 0,1 0 0 0 0,0 0 0 0 0,0 0 1 0 0,0 0-1 0 0,0-1 0 0 0,0 1 0 0 0,1-1 0 0 0,-1 0 0 0 0,8 3 1 0 0,-9-3-3 0 0,1-1 3 0 0,1 0-1 0 0,-1 0 0 0 0,1 0 1 0 0,-1 0-1 0 0,1-1 0 0 0,-1 1 1 0 0,1-1-1 0 0,0 0 0 0 0,-1 0 1 0 0,1 0-1 0 0,0-1 0 0 0,-1 1 1 0 0,7-2-1 0 0,1 0-10 0 0,-2 2 9 0 0,0-1 0 0 0,0 0 0 0 0,0-1 0 0 0,0 0 0 0 0,0 0 0 0 0,0-1 0 0 0,-1 0 0 0 0,1 0 0 0 0,-1-1 0 0 0,0 0 0 0 0,0-1 0 0 0,0 1 0 0 0,-1-2 0 0 0,0 1 0 0 0,9-8 0 0 0,-12 9 3 0 0,1 0-1 0 0,-1 0 1 0 0,1-1 0 0 0,-1 0 0 0 0,0 1 0 0 0,-1-1-1 0 0,5-7 1 0 0,2-5 2 0 0,-8 14-8 0 0,12-38 28 0 0,-4 5 0 0 0,-10 33-29 0 0,0-1-1 0 0,0 0 0 0 0,0 1 1 0 0,-1-1-1 0 0,0 0 0 0 0,1 1 1 0 0,-1-1-1 0 0,-1 1 0 0 0,1-1 0 0 0,0 1 1 0 0,-1-1-1 0 0,1 1 0 0 0,-1 0 1 0 0,0 0-1 0 0,0 0 0 0 0,-1 0 1 0 0,1 0-1 0 0,-1 0 0 0 0,-4-3 0 0 0,6 5-13 0 0,0 0 15 0 0,0 0 0 0 0,0 0 0 0 0,0 1 0 0 0,0-1 1 0 0,0 0-1 0 0,1 1 0 0 0,-1-1 0 0 0,0 0 0 0 0,-1 1 0 0 0,1 0 0 0 0,0-1 1 0 0,0 1-1 0 0,0 0 0 0 0,0-1 0 0 0,0 1 0 0 0,0 0 0 0 0,0 0 0 0 0,-1 0 1 0 0,1 0-1 0 0,0 0 0 0 0,-1 0 0 0 0,-31 1-102 0 0,3 12-871 0 0,9 0-3244 0 0,14-8 2373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3.508"/>
    </inkml:context>
    <inkml:brush xml:id="br0">
      <inkml:brushProperty name="width" value="0.1" units="cm"/>
      <inkml:brushProperty name="height" value="0.1" units="cm"/>
      <inkml:brushProperty name="color" value="#004F8B"/>
    </inkml:brush>
  </inkml:definitions>
  <inkml:trace contextRef="#ctx0" brushRef="#br0">0 0 32 0 0,'0'0'11829'0'0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4.165"/>
    </inkml:context>
    <inkml:brush xml:id="br0">
      <inkml:brushProperty name="width" value="0.1" units="cm"/>
      <inkml:brushProperty name="height" value="0.1" units="cm"/>
      <inkml:brushProperty name="color" value="#004F8B"/>
    </inkml:brush>
  </inkml:definitions>
  <inkml:trace contextRef="#ctx0" brushRef="#br0">167 131 32 0 0,'10'-12'1242'0'0,"0"0"0"0"0,-1-1 0 0 0,-1 1-1 0 0,7-17 1 0 0,-13 27-968 0 0,-2-4 181 0 0,0 4-327 0 0,0-1 1 0 0,0 1-1 0 0,0 0 0 0 0,0 0 1 0 0,0-1-1 0 0,0 1 0 0 0,-1 0 1 0 0,1 0-1 0 0,-1 0 0 0 0,1-1 1 0 0,-1 1-1 0 0,0 0 0 0 0,0 0 1 0 0,0 0-1 0 0,0 0 0 0 0,0 0 1 0 0,0 0-1 0 0,-3-2 0 0 0,3 3 113 0 0,-4 3-216 0 0,-9 4-8 0 0,1 1 0 0 0,0 0 0 0 0,0 1 0 0 0,1 1 0 0 0,0 0 0 0 0,0 0 0 0 0,1 1 0 0 0,0 1 0 0 0,1 0 0 0 0,1 0 0 0 0,-1 1 0 0 0,2 0 1 0 0,0 1-1 0 0,0 0 0 0 0,1 0 0 0 0,0 0 0 0 0,-5 19 0 0 0,10-28-14 0 0,0 1 0 0 0,0 0 1 0 0,1 1-1 0 0,-1-1 0 0 0,1 0 0 0 0,0 0 1 0 0,1 1-1 0 0,-1-1 0 0 0,1 0 0 0 0,0 1 0 0 0,0-1 1 0 0,1 0-1 0 0,0 0 0 0 0,0 1 0 0 0,0-1 1 0 0,0 0-1 0 0,1 0 0 0 0,3 8 0 0 0,-4-10-2 0 0,0-2-1 0 0,-1 0 1 0 0,0-1-1 0 0,0 1 0 0 0,0-1 1 0 0,1 1-1 0 0,-1-1 0 0 0,0 1 1 0 0,0-1-1 0 0,1 1 0 0 0,-1 0 1 0 0,1-1-1 0 0,-1 0 0 0 0,0 1 1 0 0,1-1-1 0 0,-1 1 0 0 0,1-1 1 0 0,-1 1-1 0 0,1-1 1 0 0,-1 0-1 0 0,1 1 0 0 0,-1-1 1 0 0,2 0-1 0 0,2 1 0 0 0,-1-1 1 0 0,1 1 0 0 0,-1-1-1 0 0,1 0 1 0 0,-1 0-1 0 0,1-1 1 0 0,-1 1-1 0 0,1-1 1 0 0,-1 0-1 0 0,5-1 1 0 0,16-4-7 0 0,0-2 0 0 0,0 0 0 0 0,-1-2 0 0 0,31-16 1 0 0,-47 22 3 0 0,1-1 0 0 0,0 0 1 0 0,-1 0-1 0 0,0-1 1 0 0,0 0-1 0 0,-1 0 1 0 0,0 0-1 0 0,0-1 0 0 0,0 0 1 0 0,-1 0-1 0 0,0-1 1 0 0,0 0-1 0 0,-1 0 0 0 0,0 0 1 0 0,6-15-1 0 0,-9 20-3 0 0,0 0 0 0 0,-1 0-1 0 0,1 0 1 0 0,0 0 0 0 0,-1 0-1 0 0,0 0 1 0 0,0-1 0 0 0,0 1 0 0 0,0 0-1 0 0,0 0 1 0 0,-1 0 0 0 0,1 0-1 0 0,-1 0 1 0 0,0 0 0 0 0,0 0-1 0 0,0 0 1 0 0,-2-4 0 0 0,1 4 14 0 0,1 1 0 0 0,-1 0 1 0 0,0 0-1 0 0,0 1 0 0 0,0-1 1 0 0,0 0-1 0 0,0 1 0 0 0,0-1 1 0 0,-1 1-1 0 0,1 0 0 0 0,0-1 1 0 0,-1 1-1 0 0,1 0 0 0 0,-1 1 0 0 0,1-1 1 0 0,-4 0-1 0 0,-1-1-341 0 0,0 2 0 0 0,0-1 0 0 0,0 1 0 0 0,-1 0 0 0 0,1 0 0 0 0,0 1 0 0 0,0 0 0 0 0,0 0 0 0 0,0 1 0 0 0,0 0 0 0 0,-8 3 0 0 0,-3 0-4101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4.742"/>
    </inkml:context>
    <inkml:brush xml:id="br0">
      <inkml:brushProperty name="width" value="0.1" units="cm"/>
      <inkml:brushProperty name="height" value="0.1" units="cm"/>
      <inkml:brushProperty name="color" value="#004F8B"/>
    </inkml:brush>
  </inkml:definitions>
  <inkml:trace contextRef="#ctx0" brushRef="#br0">19 92 324 0 0,'12'-8'1298'0'0,"0"-3"-907"0"0,0 1 1 0 0,1 0-1 0 0,0 1 0 0 0,0 1 0 0 0,1 0 0 0 0,0 0 1 0 0,1 2-1 0 0,18-7 0 0 0,-30 12-322 0 0,14 3 194 0 0,-15-2-257 0 0,-1 1 0 0 0,0 0 0 0 0,0 0 1 0 0,0 0-1 0 0,0 0 0 0 0,0 0 1 0 0,0 0-1 0 0,0 0 0 0 0,0 0 1 0 0,-1 0-1 0 0,1 1 0 0 0,0-1 1 0 0,-1 0-1 0 0,1 1 0 0 0,-1-1 0 0 0,1 0 1 0 0,-1 1-1 0 0,0-1 0 0 0,1 0 1 0 0,-1 1-1 0 0,0-1 0 0 0,0 2 1 0 0,0 1 10 0 0,-1 0 1 0 0,1-1 0 0 0,-1 1 0 0 0,0 0 0 0 0,0-1-1 0 0,0 1 1 0 0,-1-1 0 0 0,-2 6 0 0 0,-3 2 24 0 0,-1 1 1 0 0,1-1-1 0 0,-2-1 0 0 0,-10 11 1 0 0,-18 15 839 0 0,-69 51-1 0 0,105-86-428 0 0,4 1-335 0 0,0-1 1 0 0,1 0-1 0 0,-1 1 0 0 0,1-1 0 0 0,-1-1 1 0 0,1 1-1 0 0,-1 0 0 0 0,1-1 0 0 0,0 0 1 0 0,-1 0-1 0 0,1 0 0 0 0,4 0 0 0 0,5 0-79 0 0,-1 1-1 0 0,1 0 0 0 0,22 6 0 0 0,-25-4-30 0 0,-1 0-1 0 0,0 1 0 0 0,1 0 0 0 0,-1 1 1 0 0,-1 0-1 0 0,1 0 0 0 0,-1 1 1 0 0,0 0-1 0 0,0 0 0 0 0,-1 1 0 0 0,1 0 1 0 0,-2 0-1 0 0,10 12 0 0 0,-16-18-6 0 0,0 0-1 0 0,1 0 0 0 0,-1 0 0 0 0,0 1 1 0 0,0-1-1 0 0,0 0 0 0 0,0 0 1 0 0,0 0-1 0 0,0 0 0 0 0,0 1 1 0 0,0-1-1 0 0,0 0 0 0 0,-1 0 1 0 0,1 0-1 0 0,0 0 0 0 0,-1 0 0 0 0,1 1 1 0 0,-1-1-1 0 0,1 0 0 0 0,-1 0 1 0 0,0 0-1 0 0,1 0 0 0 0,-1-1 1 0 0,0 1-1 0 0,0 0 0 0 0,0 0 1 0 0,1 0-1 0 0,-1 0 0 0 0,0-1 0 0 0,0 1 1 0 0,0 0-1 0 0,0-1 0 0 0,0 1 1 0 0,0-1-1 0 0,-2 1 0 0 0,-38 17 27 0 0,-41-9-507 0 0,32-10-3055 0 0,38-9-852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6.555"/>
    </inkml:context>
    <inkml:brush xml:id="br0">
      <inkml:brushProperty name="width" value="0.1" units="cm"/>
      <inkml:brushProperty name="height" value="0.1" units="cm"/>
      <inkml:brushProperty name="color" value="#004F8B"/>
    </inkml:brush>
  </inkml:definitions>
  <inkml:trace contextRef="#ctx0" brushRef="#br0">247 200 336 0 0,'0'0'4075'0'0,"5"-5"-3928"0"0,-3 2-144 0 0,18-19 582 0 0,-1-2 1 0 0,0 0 0 0 0,25-46-1 0 0,-14 20 909 0 0,-29 48-1458 0 0,-4 10-30 0 0,-155 288 9 0 0,-36 54 60 0 0,173-310 27 0 0,20-38-85 0 0,-9 14-252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7.320"/>
    </inkml:context>
    <inkml:brush xml:id="br0">
      <inkml:brushProperty name="width" value="0.1" units="cm"/>
      <inkml:brushProperty name="height" value="0.1" units="cm"/>
      <inkml:brushProperty name="color" value="#004F8B"/>
    </inkml:brush>
  </inkml:definitions>
  <inkml:trace contextRef="#ctx0" brushRef="#br0">186 56 276 0 0,'28'-43'3604'0'0,"-23"33"-1702"0"0,-7 7-808 0 0,-18 14-558 0 0,-28 29-639 0 0,18-3 220 0 0,1 0 0 0 0,2 2-1 0 0,-32 62 1 0 0,58-100-99 0 0,0 4 12 0 0,0-1 1 0 0,1 1-1 0 0,0-1 0 0 0,0 1 0 0 0,0-1 1 0 0,0 1-1 0 0,1-1 0 0 0,0 1 0 0 0,0-1 0 0 0,2 8 1 0 0,-2-10-17 0 0,1-1-1 0 0,-1 1 1 0 0,0-1 0 0 0,1 0 0 0 0,-1 0-1 0 0,1 1 1 0 0,0-1 0 0 0,-1 0 0 0 0,1 0 0 0 0,0 0-1 0 0,0-1 1 0 0,-1 1 0 0 0,1 0 0 0 0,0-1 0 0 0,0 1-1 0 0,0-1 1 0 0,0 0 0 0 0,0 1 0 0 0,0-1 0 0 0,2 0-1 0 0,48-7 157 0 0,-13 0-83 0 0,-25 6-57 0 0,-1-2-1 0 0,0 0 0 0 0,1 0 0 0 0,-1-1 0 0 0,-1-1 1 0 0,1 0-1 0 0,-1 0 0 0 0,0-2 0 0 0,12-7 0 0 0,-23 13-10 0 0,0 1-1 0 0,0-1 1 0 0,0 1-1 0 0,0-1 0 0 0,-1 0 1 0 0,1 0-1 0 0,0 0 0 0 0,-1 1 1 0 0,1-1-1 0 0,-1 0 1 0 0,1 0-1 0 0,-1 0 0 0 0,1 0 1 0 0,-1 0-1 0 0,1 0 0 0 0,-1 0 1 0 0,0 0-1 0 0,0 0 1 0 0,0 0-1 0 0,1 0 0 0 0,-1 0 1 0 0,0 0-1 0 0,0 0 0 0 0,0 0 1 0 0,0 0-1 0 0,-1 0 0 0 0,1-1 1 0 0,-2 0-14 0 0,1 0 1 0 0,-1 1-1 0 0,0-1 1 0 0,1 1-1 0 0,-1-1 1 0 0,0 1-1 0 0,0 0 0 0 0,0-1 1 0 0,0 1-1 0 0,0 0 1 0 0,-1 0-1 0 0,1 1 1 0 0,0-1-1 0 0,0 0 1 0 0,-1 1-1 0 0,1 0 1 0 0,0-1-1 0 0,-1 1 0 0 0,-3 0 1 0 0,-14-1-46 0 0,1 0 0 0 0,0 2 0 0 0,0 0 0 0 0,-32 6 0 0 0,-5 23-5547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7.789"/>
    </inkml:context>
    <inkml:brush xml:id="br0">
      <inkml:brushProperty name="width" value="0.1" units="cm"/>
      <inkml:brushProperty name="height" value="0.1" units="cm"/>
      <inkml:brushProperty name="color" value="#004F8B"/>
    </inkml:brush>
  </inkml:definitions>
  <inkml:trace contextRef="#ctx0" brushRef="#br0">155 11 368 0 0,'1'-5'5491'0'0,"-10"9"-5430"0"0,1 0 1 0 0,-1 1-1 0 0,1 0 0 0 0,0 0 0 0 0,0 1 0 0 0,1 0 1 0 0,-1 0-1 0 0,1 1 0 0 0,1 0 0 0 0,-10 12 0 0 0,7-7 22 0 0,1 0-1 0 0,0 1 0 0 0,1-1 0 0 0,0 2 1 0 0,1-1-1 0 0,-8 23 0 0 0,14-34-74 0 0,-1-1 1 0 0,1 1-1 0 0,-1-1 0 0 0,1 1 1 0 0,0 0-1 0 0,0-1 0 0 0,0 1 1 0 0,0-1-1 0 0,0 1 1 0 0,0 0-1 0 0,0-1 0 0 0,0 1 1 0 0,0 0-1 0 0,1-1 0 0 0,-1 1 1 0 0,1-1-1 0 0,-1 1 0 0 0,1-1 1 0 0,0 1-1 0 0,0-1 0 0 0,-1 1 1 0 0,1-1-1 0 0,0 0 1 0 0,2 2-1 0 0,-1-1 1 0 0,1 0 0 0 0,-1 0 0 0 0,1-1-1 0 0,-1 0 1 0 0,1 1 0 0 0,0-1 0 0 0,0 0 0 0 0,0 0 0 0 0,0 0 0 0 0,0-1 0 0 0,0 1-1 0 0,3 0 1 0 0,6 0-2 0 0,0-1 0 0 0,0 0 1 0 0,0-1-1 0 0,0 0 0 0 0,16-4 0 0 0,-20 2-21 0 0,1 1 1 0 0,-1-1 0 0 0,0 0 0 0 0,0-1-1 0 0,-1 0 1 0 0,1 0 0 0 0,-1-1 0 0 0,0 0 0 0 0,0 0-1 0 0,0-1 1 0 0,-1 0 0 0 0,0 0 0 0 0,7-9-1 0 0,-10 12 23 0 0,-1-1 0 0 0,1 1 0 0 0,-1-1-1 0 0,0 1 1 0 0,-1-1 0 0 0,1 0 0 0 0,-1 0 0 0 0,1 0-1 0 0,-1 0 1 0 0,0 0 0 0 0,-1 0 0 0 0,1-1-1 0 0,-1 1 1 0 0,0 0 0 0 0,0 0 0 0 0,0 0 0 0 0,0-1-1 0 0,-1 1 1 0 0,0 0 0 0 0,0 0 0 0 0,0 0-1 0 0,0 0 1 0 0,0 0 0 0 0,-1 0 0 0 0,0 0 0 0 0,0 1-1 0 0,0-1 1 0 0,0 1 0 0 0,-4-6 0 0 0,2 5-7 0 0,1 1 1 0 0,-1-1 0 0 0,0 1-1 0 0,0-1 1 0 0,0 1 0 0 0,0 0-1 0 0,0 0 1 0 0,-1 1-1 0 0,1-1 1 0 0,-1 1 0 0 0,0 0-1 0 0,0 1 1 0 0,-7-3 0 0 0,-35-4-4349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8.163"/>
    </inkml:context>
    <inkml:brush xml:id="br0">
      <inkml:brushProperty name="width" value="0.1" units="cm"/>
      <inkml:brushProperty name="height" value="0.1" units="cm"/>
      <inkml:brushProperty name="color" value="#004F8B"/>
    </inkml:brush>
  </inkml:definitions>
  <inkml:trace contextRef="#ctx0" brushRef="#br0">1 0 340 0 0,'0'0'6265'0'0,"15"0"-4365"0"0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3.932"/>
    </inkml:context>
    <inkml:brush xml:id="br0">
      <inkml:brushProperty name="width" value="0.1" units="cm"/>
      <inkml:brushProperty name="height" value="0.1" units="cm"/>
      <inkml:brushProperty name="color" value="#004F8B"/>
    </inkml:brush>
  </inkml:definitions>
  <inkml:trace contextRef="#ctx0" brushRef="#br0">0 36 280 0 0,'0'0'5162'0'0,"7"-1"-5062"0"0,381-30 839 0 0,-367 28-732 0 0,2 4 62 0 0,-21-1 155 0 0,36-1 674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8.851"/>
    </inkml:context>
    <inkml:brush xml:id="br0">
      <inkml:brushProperty name="width" value="0.1" units="cm"/>
      <inkml:brushProperty name="height" value="0.1" units="cm"/>
      <inkml:brushProperty name="color" value="#004F8B"/>
    </inkml:brush>
  </inkml:definitions>
  <inkml:trace contextRef="#ctx0" brushRef="#br0">135 17 292 0 0,'0'0'3096'0'0,"-4"2"-3055"0"0,-6 5 7 0 0,0 0 0 0 0,0 0 1 0 0,1 1-1 0 0,0 1 0 0 0,0-1 0 0 0,1 1 0 0 0,0 1 1 0 0,1-1-1 0 0,0 1 0 0 0,1 1 0 0 0,0-1 0 0 0,0 1 1 0 0,1 0-1 0 0,0 1 0 0 0,1-1 0 0 0,-3 13 0 0 0,7-23-33 0 0,-1 1 0 0 0,0-1 0 0 0,1 1 0 0 0,-1 0-1 0 0,1-1 1 0 0,0 1 0 0 0,-1-1 0 0 0,1 1 0 0 0,0 0-1 0 0,0-1 1 0 0,0 1 0 0 0,0 0 0 0 0,0 0 0 0 0,1-1-1 0 0,-1 1 1 0 0,0-1 0 0 0,1 1 0 0 0,-1 0 0 0 0,1-1-1 0 0,-1 1 1 0 0,1-1 0 0 0,0 1 0 0 0,0-1 0 0 0,0 1-1 0 0,0-1 1 0 0,0 0 0 0 0,0 1 0 0 0,0-1-1 0 0,0 0 1 0 0,3 2 0 0 0,0-2-1 0 0,0-1 0 0 0,0 1 0 0 0,0-1 0 0 0,0 0 0 0 0,0 0 0 0 0,1 0 0 0 0,-1-1 0 0 0,0 1 0 0 0,0-1 0 0 0,0 0 0 0 0,0 0 0 0 0,7-3 1 0 0,-4 1 1 0 0,2 0 37 0 0,1 0-1 0 0,-1-1 0 0 0,-1-1 1 0 0,1 1-1 0 0,0-1 0 0 0,-1-1 1 0 0,0 1-1 0 0,-1-2 0 0 0,1 1 1 0 0,-1-1-1 0 0,0 0 0 0 0,-1 0 1 0 0,0-1-1 0 0,0 0 0 0 0,0 0 1 0 0,-1 0-1 0 0,0-1 0 0 0,-1 0 1 0 0,0 0-1 0 0,3-9 0 0 0,-7 15 3 0 0,1 0-1 0 0,-1 0 1 0 0,0 0-1 0 0,0 0 0 0 0,0 0 1 0 0,0 0-1 0 0,-1 1 1 0 0,1-1-1 0 0,-1 0 1 0 0,0 0-1 0 0,0 0 0 0 0,0 1 1 0 0,0-1-1 0 0,0 0 1 0 0,0 1-1 0 0,-1-1 1 0 0,1 1-1 0 0,-1-1 0 0 0,0 1 1 0 0,0 0-1 0 0,0 0 1 0 0,0 0-1 0 0,0 0 1 0 0,0 0-1 0 0,-1 0 0 0 0,1 0 1 0 0,-5-2-1 0 0,5 2-81 0 0,0 1 0 0 0,0 0-1 0 0,0-1 1 0 0,0 1-1 0 0,0 0 1 0 0,0 0 0 0 0,0 0-1 0 0,-1 0 1 0 0,1 1-1 0 0,0-1 1 0 0,0 0 0 0 0,-1 1-1 0 0,1 0 1 0 0,0 0 0 0 0,-4-1-1 0 0,0 1-222 0 0,3 0-356 0 0,-1 0-555 0 0,-11 2-761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8:59.538"/>
    </inkml:context>
    <inkml:brush xml:id="br0">
      <inkml:brushProperty name="width" value="0.1" units="cm"/>
      <inkml:brushProperty name="height" value="0.1" units="cm"/>
      <inkml:brushProperty name="color" value="#004F8B"/>
    </inkml:brush>
  </inkml:definitions>
  <inkml:trace contextRef="#ctx0" brushRef="#br0">1 121 80 0 0,'1'-5'373'0'0,"0"-1"-1"0"0,1 1 1 0 0,0 0-1 0 0,0 0 1 0 0,0 0 0 0 0,1 0-1 0 0,-1 0 1 0 0,1 0 0 0 0,0 1-1 0 0,1 0 1 0 0,-1-1-1 0 0,1 1 1 0 0,0 0 0 0 0,0 0-1 0 0,0 1 1 0 0,7-5-1 0 0,-3 2-285 0 0,0 1-1 0 0,0 1 0 0 0,1-1 1 0 0,-1 2-1 0 0,1-1 0 0 0,0 1 1 0 0,0 0-1 0 0,18-3 0 0 0,-25 6-58 0 0,1 0 3 0 0,11 2-10 0 0,-12-2-23 0 0,0 0-1 0 0,0 1 1 0 0,0-1 0 0 0,-1 1-1 0 0,1 0 1 0 0,0 0-1 0 0,0-1 1 0 0,-1 1-1 0 0,1 0 1 0 0,0 0 0 0 0,-1 1-1 0 0,1-1 1 0 0,-1 0-1 0 0,0 0 1 0 0,1 1-1 0 0,-1-1 1 0 0,0 1 0 0 0,0-1-1 0 0,0 1 1 0 0,0-1-1 0 0,0 1 1 0 0,0 0 0 0 0,0 0-1 0 0,-1-1 1 0 0,1 1-1 0 0,0 0 1 0 0,-1 0-1 0 0,0 0 1 0 0,1 0 0 0 0,-1 0-1 0 0,0 0 1 0 0,0-1-1 0 0,0 1 1 0 0,0 0-1 0 0,0 0 1 0 0,-1 0 0 0 0,0 3-1 0 0,0 2-2 0 0,0 0 1 0 0,0 0-1 0 0,-1 0 0 0 0,0 1 1 0 0,0-2-1 0 0,-1 1 0 0 0,0 0 0 0 0,-4 8 1 0 0,-5 1 4 0 0,0 0 0 0 0,-1-1 0 0 0,-1 0 0 0 0,0-1 0 0 0,-1 0 0 0 0,0-2 0 0 0,-1 1 0 0 0,-19 9 0 0 0,34-21 80 0 0,1-1-71 0 0,0 0 0 0 0,0 0 0 0 0,0 0 1 0 0,0 0-1 0 0,1 0 0 0 0,-1 0 0 0 0,0 0 0 0 0,0 0 0 0 0,0 1 0 0 0,0-1 0 0 0,1 0 0 0 0,-1 0 0 0 0,0 0 0 0 0,0 0 0 0 0,0 0 0 0 0,0 0 0 0 0,0 0 0 0 0,1 1 0 0 0,-1-1 0 0 0,0 0 0 0 0,0 0 0 0 0,0 0 0 0 0,0 0 1 0 0,0 1-1 0 0,0-1 0 0 0,0 0 0 0 0,0 0 0 0 0,0 0 0 0 0,0 0 0 0 0,0 1 0 0 0,0-1 0 0 0,1 0 0 0 0,-1 0 0 0 0,0 0 0 0 0,0 1 0 0 0,-1-1 0 0 0,1 0 0 0 0,0 0 0 0 0,0 0 0 0 0,0 0 0 0 0,0 1 0 0 0,0-1 0 0 0,0 0 1 0 0,0 0-1 0 0,0 0 0 0 0,0 0 0 0 0,0 1 0 0 0,0-1 0 0 0,0 0 0 0 0,-1 0 0 0 0,1 0 0 0 0,0 0 0 0 0,0 1 0 0 0,10-6-2 0 0,1 0 2 0 0,0 0 0 0 0,0 0 0 0 0,0 1 0 0 0,0 1 0 0 0,1 0 0 0 0,-1 1 0 0 0,1 0 0 0 0,0 0 1 0 0,0 1-1 0 0,15 1 0 0 0,-23 0-12 0 0,-1 1 0 0 0,0-1 0 0 0,1 1 0 0 0,-1 0 0 0 0,0 0 0 0 0,1 0 0 0 0,-1 0-1 0 0,0 0 1 0 0,0 1 0 0 0,0-1 0 0 0,0 1 0 0 0,0 0 0 0 0,-1 0 0 0 0,1 0 0 0 0,-1 0 0 0 0,1 0 0 0 0,-1 1 0 0 0,3 3 0 0 0,-3-4 0 0 0,-1 1-1 0 0,0 0 0 0 0,0 0 1 0 0,0 0-1 0 0,0-1 1 0 0,0 1-1 0 0,0 0 1 0 0,-1 0-1 0 0,0 0 0 0 0,1 1 1 0 0,-1-1-1 0 0,0 0 1 0 0,-1 0-1 0 0,1 0 1 0 0,0 0-1 0 0,-2 4 0 0 0,0 1 3 0 0,-1-1 0 0 0,0 0 0 0 0,0 1-1 0 0,0-1 1 0 0,-1 0 0 0 0,0-1 0 0 0,-1 1-1 0 0,1-1 1 0 0,-1 0 0 0 0,0 0-1 0 0,-1 0 1 0 0,0-1 0 0 0,1 0 0 0 0,-8 5-1 0 0,7-5 78 0 0,0-1-1 0 0,0-1 1 0 0,0 1-1 0 0,0-1 1 0 0,0 0-1 0 0,-1-1 0 0 0,0 1 1 0 0,1-1-1 0 0,-1-1 1 0 0,0 1-1 0 0,0-1 1 0 0,0 0-1 0 0,-10 0 0 0 0,16-1-75 0 0,1 0 0 0 0,-1 0 0 0 0,0 0-1 0 0,0 0 1 0 0,1 0 0 0 0,-1 0-1 0 0,0-1 1 0 0,1 1 0 0 0,-1 0-1 0 0,0 0 1 0 0,1-1 0 0 0,-1 1-1 0 0,0 0 1 0 0,1 0 0 0 0,-1-1 0 0 0,0 1-1 0 0,1-1 1 0 0,-1 1 0 0 0,1-1-1 0 0,-1 1 1 0 0,1-1 0 0 0,-1 1-1 0 0,1-1 1 0 0,-1 1 0 0 0,1-1-1 0 0,-1 0 1 0 0,1 1 0 0 0,0-1 0 0 0,-1 0-1 0 0,1 1 1 0 0,0-1 0 0 0,0 0-1 0 0,0 1 1 0 0,-1-1 0 0 0,1 0-1 0 0,0 0 1 0 0,0 1 0 0 0,0-1-1 0 0,0 0 1 0 0,0 1 0 0 0,0-1 0 0 0,0 0-1 0 0,1 0 1 0 0,-1 0 0 0 0,15-26-845 0 0,-8 21-17 0 0,1-1-1 0 0,0 1 1 0 0,1 1-1 0 0,17-10 0 0 0,-5 4-1141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36.365"/>
    </inkml:context>
    <inkml:brush xml:id="br0">
      <inkml:brushProperty name="width" value="0.1" units="cm"/>
      <inkml:brushProperty name="height" value="0.1" units="cm"/>
      <inkml:brushProperty name="color" value="#004F8B"/>
    </inkml:brush>
  </inkml:definitions>
  <inkml:trace contextRef="#ctx0" brushRef="#br0">187 0 44 0 0,'0'0'6415'0'0,"-14"5"-6376"0"0,-1 5-34 0 0,1 0 0 0 0,0 0 0 0 0,0 1 1 0 0,2 1-1 0 0,-1 0 0 0 0,1 1 0 0 0,1 0 0 0 0,0 0 0 0 0,1 2 0 0 0,1-1 1 0 0,0 1-1 0 0,1 0 0 0 0,-8 20 0 0 0,15-34 2 0 0,1 1-1 0 0,-1 0 1 0 0,0 0 0 0 0,1 0 0 0 0,0 0 0 0 0,-1 0-1 0 0,1 0 1 0 0,0 0 0 0 0,0 0 0 0 0,0 0-1 0 0,0 0 1 0 0,0-1 0 0 0,0 1 0 0 0,1 0 0 0 0,-1 0-1 0 0,1 0 1 0 0,-1 0 0 0 0,1 0 0 0 0,0 0-1 0 0,-1 0 1 0 0,1-1 0 0 0,0 1 0 0 0,0 0-1 0 0,1-1 1 0 0,-1 1 0 0 0,0-1 0 0 0,0 1 0 0 0,1-1-1 0 0,-1 1 1 0 0,1-1 0 0 0,1 1 0 0 0,29 15 240 0 0,-29-16-236 0 0,18-2 117 0 0,5-4-48 0 0,-1-1 1 0 0,0-1-1 0 0,0-2 1 0 0,38-18-1 0 0,-57 25 15 0 0,0-1-1 0 0,0 0 1 0 0,0-1-1 0 0,-1 0 1 0 0,1 1-1 0 0,-1-2 1 0 0,0 1-1 0 0,0-1 1 0 0,-1 1-1 0 0,1-1 0 0 0,-1 0 1 0 0,0-1-1 0 0,-1 1 1 0 0,1-1-1 0 0,2-6 1 0 0,-5 11-36 0 0,0-6 13 0 0,0 0 0 0 0,-1 0 1 0 0,0 0-1 0 0,0 0 0 0 0,-1-8 1 0 0,-8 1 2 0 0,5 8-43 0 0,0 0 0 0 0,0 1 0 0 0,0-1-1 0 0,0 1 1 0 0,-1 0 0 0 0,0 1 0 0 0,-7-7 0 0 0,-12-6 31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36.724"/>
    </inkml:context>
    <inkml:brush xml:id="br0">
      <inkml:brushProperty name="width" value="0.1" units="cm"/>
      <inkml:brushProperty name="height" value="0.1" units="cm"/>
      <inkml:brushProperty name="color" value="#004F8B"/>
    </inkml:brush>
  </inkml:definitions>
  <inkml:trace contextRef="#ctx0" brushRef="#br0">0 0 164 0 0,'0'0'11278'0'0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37.364"/>
    </inkml:context>
    <inkml:brush xml:id="br0">
      <inkml:brushProperty name="width" value="0.1" units="cm"/>
      <inkml:brushProperty name="height" value="0.1" units="cm"/>
      <inkml:brushProperty name="color" value="#004F8B"/>
    </inkml:brush>
  </inkml:definitions>
  <inkml:trace contextRef="#ctx0" brushRef="#br0">153 8 348 0 0,'0'0'65'0'0,"0"-1"-1"0"0,0 1 1 0 0,0 0-1 0 0,1 0 1 0 0,-1 0-1 0 0,0-1 1 0 0,0 1 0 0 0,0 0-1 0 0,0 0 1 0 0,0 0-1 0 0,0 0 1 0 0,0-1 0 0 0,0 1-1 0 0,0 0 1 0 0,0 0-1 0 0,0 0 1 0 0,0-1-1 0 0,0 1 1 0 0,0 0 0 0 0,0 0-1 0 0,0 0 1 0 0,0-1-1 0 0,-1 1 1 0 0,1 0-1 0 0,0 0 1 0 0,0 0 0 0 0,0-1-1 0 0,-1 1 259 0 0,1 0-258 0 0,0-1-1 0 0,0 1 1 0 0,0 0-1 0 0,0 0 1 0 0,-1 0 0 0 0,1 0-1 0 0,0 0 1 0 0,0 0-1 0 0,0 0 1 0 0,-1 0-1 0 0,1 0 1 0 0,0 0 0 0 0,0 0-1 0 0,0 0 1 0 0,-1 0-1 0 0,1 0 1 0 0,0 0-1 0 0,0 0 1 0 0,0 0 0 0 0,-1 0-1 0 0,-18 6 480 0 0,12-3-586 0 0,1 1 0 0 0,-1 0 1 0 0,1 0-1 0 0,0 0 1 0 0,-8 8-1 0 0,5-2 74 0 0,0 1-1 0 0,0 0 1 0 0,1 0 0 0 0,0 1-1 0 0,1 0 1 0 0,0 0 0 0 0,1 1-1 0 0,1 0 1 0 0,-9 26 0 0 0,13-36-4 0 0,1-2-26 0 0,0 2 42 0 0,0 0 0 0 0,0 0 0 0 0,0 0 0 0 0,0 0 0 0 0,1 0 0 0 0,-1 1 0 0 0,1-1 1 0 0,0 0-1 0 0,0 0 0 0 0,0 0 0 0 0,0-1 0 0 0,3 6 0 0 0,-3-6 90 0 0,12 8 230 0 0,-5-10-262 0 0,1 0 0 0 0,-1-1-1 0 0,1 0 1 0 0,-1 0 0 0 0,0-1-1 0 0,0 0 1 0 0,0 0 0 0 0,9-4-1 0 0,66-31 455 0 0,-77 33-406 0 0,-1 1 0 0 0,1-1 0 0 0,-1 0 0 0 0,0-1 0 0 0,0 1 0 0 0,0-1 0 0 0,-1 0 1 0 0,1 0-1 0 0,-1-1 0 0 0,-1 1 0 0 0,5-8 0 0 0,-7 11-15 0 0,-2-3-48 0 0,0 0 0 0 0,0 0 0 0 0,0 0 0 0 0,0 0-1 0 0,-1 0 1 0 0,0 1 0 0 0,0-1 0 0 0,0 1 0 0 0,-1-1 0 0 0,-4-5 0 0 0,3 6-311 0 0,-1 1 1 0 0,1 0 0 0 0,-1 0-1 0 0,0 0 1 0 0,0 1-1 0 0,0 0 1 0 0,0 0 0 0 0,-10-3-1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38.130"/>
    </inkml:context>
    <inkml:brush xml:id="br0">
      <inkml:brushProperty name="width" value="0.1" units="cm"/>
      <inkml:brushProperty name="height" value="0.1" units="cm"/>
      <inkml:brushProperty name="color" value="#004F8B"/>
    </inkml:brush>
  </inkml:definitions>
  <inkml:trace contextRef="#ctx0" brushRef="#br0">14 82 252 0 0,'0'0'1532'0'0,"10"-36"2467"0"0,31 3-3105 0 0,-40 32-849 0 0,4-1-4 0 0,-1 0 0 0 0,1 0 0 0 0,0 1 0 0 0,0 0 0 0 0,0 0 0 0 0,0 0 1 0 0,5 0-1 0 0,-8 1-47 0 0,-1 0 1 0 0,1 0-1 0 0,-1 1 1 0 0,1-1-1 0 0,-1 1 1 0 0,1-1-1 0 0,-1 1 1 0 0,1-1-1 0 0,-1 1 1 0 0,1 0-1 0 0,-1 0 1 0 0,0 0-1 0 0,0 0 1 0 0,1 0-1 0 0,-1 0 1 0 0,0 0-1 0 0,0 0 1 0 0,0 0-1 0 0,0 1 1 0 0,0-1-1 0 0,0 0 1 0 0,0 1-1 0 0,-1-1 1 0 0,1 0-1 0 0,0 1 1 0 0,-1-1-1 0 0,1 1 0 0 0,-1-1 1 0 0,0 1-1 0 0,1-1 1 0 0,-1 1-1 0 0,0 0 1 0 0,0-1-1 0 0,0 3 1 0 0,0-2-18 0 0,-2 1 17 0 0,-8 16 10 0 0,-1-1 0 0 0,-1-1-1 0 0,-1 0 1 0 0,0 0-1 0 0,-1-1 1 0 0,-1-1 0 0 0,-1-1-1 0 0,-20 16 1 0 0,35-29 207 0 0,23-3 1052 0 0,-14 0-1249 0 0,0 0-1 0 0,0 1 0 0 0,0 0 1 0 0,0 0-1 0 0,0 1 1 0 0,0 0-1 0 0,1 0 1 0 0,-1 1-1 0 0,0 0 1 0 0,8 2-1 0 0,-13-2-14 0 0,0 0-1 0 0,0 0 0 0 0,0 0 1 0 0,0 1-1 0 0,0-1 1 0 0,0 1-1 0 0,-1-1 0 0 0,1 1 1 0 0,-1 0-1 0 0,1 0 1 0 0,-1 0-1 0 0,0 0 0 0 0,0 0 1 0 0,0 1-1 0 0,0-1 1 0 0,0 1-1 0 0,0-1 0 0 0,-1 1 1 0 0,1 0-1 0 0,-1 0 1 0 0,0 0-1 0 0,0 0 0 0 0,0-1 1 0 0,0 1-1 0 0,0 1 1 0 0,-1-1-1 0 0,1 0 0 0 0,-1 0 1 0 0,0 0-1 0 0,0 0 0 0 0,0 0 1 0 0,0 0-1 0 0,-1 0 1 0 0,1 0-1 0 0,-1 0 0 0 0,0 0 1 0 0,0 0-1 0 0,0 0 1 0 0,-2 5-1 0 0,1-4 49 0 0,0 1 1 0 0,-1-1-1 0 0,0 1 0 0 0,1-1 0 0 0,-1 0 1 0 0,-1 0-1 0 0,1 0 0 0 0,0-1 0 0 0,-1 1 1 0 0,0-1-1 0 0,0 0 0 0 0,0 0 0 0 0,0 0 1 0 0,0 0-1 0 0,-1-1 0 0 0,1 0 0 0 0,-1 0 1 0 0,0 0-1 0 0,0 0 0 0 0,0-1 1 0 0,1 0-1 0 0,-1 0 0 0 0,0 0 0 0 0,-9 0 1 0 0,1-8-264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0.098"/>
    </inkml:context>
    <inkml:brush xml:id="br0">
      <inkml:brushProperty name="width" value="0.1" units="cm"/>
      <inkml:brushProperty name="height" value="0.1" units="cm"/>
      <inkml:brushProperty name="color" value="#004F8B"/>
    </inkml:brush>
  </inkml:definitions>
  <inkml:trace contextRef="#ctx0" brushRef="#br0">1 117 24 0 0,'0'0'5331'0'0,"7"-2"-5277"0"0,70-10 118 0 0,152-6-1 0 0,-144 15-145 0 0,-34-1-58 0 0,40 1 52 0 0,104-8 55 0 0,-188 11-80 0 0,0 0 2 0 0,1 0 1 0 0,-1 0-1 0 0,1-1 1 0 0,-1 0 0 0 0,13-3-1 0 0,-11 2 0 0 0,-1 0 1 0 0,1 1-1 0 0,-1 0 0 0 0,1 0 0 0 0,14 1 1 0 0,201-9 70 0 0,71-5-108 0 0,-244 14 42 0 0,54 2-9 0 0,-18-6 80 0 0,59-10-64 0 0,-21 3-1171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1.176"/>
    </inkml:context>
    <inkml:brush xml:id="br0">
      <inkml:brushProperty name="width" value="0.1" units="cm"/>
      <inkml:brushProperty name="height" value="0.1" units="cm"/>
      <inkml:brushProperty name="color" value="#004F8B"/>
    </inkml:brush>
  </inkml:definitions>
  <inkml:trace contextRef="#ctx0" brushRef="#br0">149 145 336 0 0,'0'0'631'0'0,"29"-23"2497"0"0,-7-4-1825 0 0,28-44 1 0 0,-49 69-1177 0 0,3-10 669 0 0,-4 11-789 0 0,1 1 0 0 0,-1 0 1 0 0,0 0-1 0 0,0 0 0 0 0,0 0 0 0 0,0-1 0 0 0,0 1 0 0 0,0 0 0 0 0,1 0 0 0 0,-1 0 0 0 0,0-1 0 0 0,0 1 1 0 0,0 0-1 0 0,0 0 0 0 0,0 0 0 0 0,0-1 0 0 0,0 1 0 0 0,0 0 0 0 0,0 0 0 0 0,0-1 0 0 0,0 1 0 0 0,0 0 0 0 0,0 0 1 0 0,0 0-1 0 0,0-1 0 0 0,0 1 0 0 0,0 0 0 0 0,0 0 0 0 0,0 0 0 0 0,0-1 0 0 0,0 1 0 0 0,-1 0 0 0 0,1 0 1 0 0,0 0-1 0 0,0-1 0 0 0,0 1 0 0 0,0 0 0 0 0,0 0 0 0 0,-1 0 0 0 0,1 0 0 0 0,0-1 0 0 0,0 1 0 0 0,0 0 0 0 0,-1 0 1 0 0,1 0-1 0 0,0 0 0 0 0,0 0 0 0 0,0 0 0 0 0,-1 0 0 0 0,1 0 0 0 0,0 0 0 0 0,0 0 0 0 0,0-1 0 0 0,-1 1 0 0 0,1 0 1 0 0,0 0-1 0 0,0 0 0 0 0,-1 0 0 0 0,1 1 0 0 0,0-1 0 0 0,-6 1-6 0 0,2 1-2 0 0,-1-1 0 0 0,1 1 0 0 0,-1-1 0 0 0,1 1 1 0 0,0 1-1 0 0,0-1 0 0 0,0 0 0 0 0,1 1 1 0 0,-6 4-1 0 0,-13 15 5 0 0,1 0 1 0 0,1 1 0 0 0,1 1-1 0 0,1 1 1 0 0,1 0 0 0 0,1 1-1 0 0,2 1 1 0 0,1 1 0 0 0,-13 37-1 0 0,23-58 1 0 0,0 1 0 0 0,1 0 0 0 0,1 0 0 0 0,-1 0 0 0 0,1 0-1 0 0,1 1 1 0 0,-1 9 0 0 0,2-16 1 0 0,-1 0 0 0 0,0 0 0 0 0,1 0 1 0 0,-1 0-1 0 0,1 0 0 0 0,-1 0 0 0 0,1-1 0 0 0,0 1 0 0 0,0 0 0 0 0,-1 0 0 0 0,1-1 0 0 0,1 1 1 0 0,-1-1-1 0 0,0 1 0 0 0,0-1 0 0 0,1 1 0 0 0,-1-1 0 0 0,0 0 0 0 0,1 1 0 0 0,0-1 0 0 0,-1 0 0 0 0,1 0 1 0 0,0 0-1 0 0,-1 0 0 0 0,1-1 0 0 0,0 1 0 0 0,0 0 0 0 0,0-1 0 0 0,-1 1 0 0 0,1-1 0 0 0,0 0 1 0 0,0 1-1 0 0,0-1 0 0 0,0 0 0 0 0,0 0 0 0 0,3-1 0 0 0,6 1 33 0 0,1 0 0 0 0,-1-1 0 0 0,1-1-1 0 0,-1 0 1 0 0,1 0 0 0 0,14-6 0 0 0,-20 5-19 0 0,0 1 0 0 0,-1-1 0 0 0,1 0 0 0 0,-1 0 0 0 0,0 0 0 0 0,0-1 0 0 0,0 0 0 0 0,-1 0 0 0 0,1 0 0 0 0,-1 0 0 0 0,0-1 0 0 0,0 0 0 0 0,6-10-1 0 0,-9 14-16 0 0,-1-1-1 0 0,0 1 0 0 0,1-1 1 0 0,-1 1-1 0 0,0-1 0 0 0,0 1 0 0 0,0-1 1 0 0,0 0-1 0 0,0 1 0 0 0,0-1 1 0 0,0 1-1 0 0,0-1 0 0 0,-1 1 1 0 0,1-1-1 0 0,0 1 0 0 0,-1-1 0 0 0,0 1 1 0 0,1-1-1 0 0,-1 1 0 0 0,0 0 1 0 0,0-1-1 0 0,0 1 0 0 0,0 0 0 0 0,0-1 1 0 0,0 1-1 0 0,0 0 0 0 0,0 0 1 0 0,0 0-1 0 0,0 0 0 0 0,-1 0 0 0 0,1 0 1 0 0,0 1-1 0 0,-3-2 0 0 0,0-1-10 0 0,0 1 0 0 0,0-1 0 0 0,-1 1-1 0 0,1 0 1 0 0,-1 0 0 0 0,1 0 0 0 0,-1 1-1 0 0,0 0 1 0 0,0 0 0 0 0,-5-1 0 0 0,1 3-63 0 0,1 0 1 0 0,0 0-1 0 0,0 0 1 0 0,0 1-1 0 0,0 0 1 0 0,0 1-1 0 0,-14 6 1 0 0,-26 17-4946 0 0,39-21 3147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1.785"/>
    </inkml:context>
    <inkml:brush xml:id="br0">
      <inkml:brushProperty name="width" value="0.1" units="cm"/>
      <inkml:brushProperty name="height" value="0.1" units="cm"/>
      <inkml:brushProperty name="color" value="#004F8B"/>
    </inkml:brush>
  </inkml:definitions>
  <inkml:trace contextRef="#ctx0" brushRef="#br0">238 39 224 0 0,'0'0'2961'0'0,"-7"2"-2834"0"0,-3 3-56 0 0,0 0 1 0 0,0 0-1 0 0,1 1 1 0 0,0 0-1 0 0,0 1 1 0 0,0 0-1 0 0,1 0 1 0 0,-11 13-1 0 0,1 0 1 0 0,0-3 15 0 0,2 1 1 0 0,0 1 0 0 0,1 0 0 0 0,1 1-1 0 0,-20 39 1 0 0,33-58-70 0 0,0 0 0 0 0,0 1 0 0 0,1-1 0 0 0,-1 1 0 0 0,1-1 1 0 0,-1 1-1 0 0,1-1 0 0 0,-1 1 0 0 0,1 0 0 0 0,0-1 0 0 0,0 1 0 0 0,0-1 0 0 0,0 1 0 0 0,0 0 0 0 0,0-1 0 0 0,0 1 0 0 0,1-1 1 0 0,-1 1-1 0 0,1 0 0 0 0,-1-1 0 0 0,1 1 0 0 0,-1-1 0 0 0,1 1 0 0 0,0-1 0 0 0,0 0 0 0 0,1 2 0 0 0,0-1 4 0 0,0-1 0 0 0,0 0 0 0 0,0 1 0 0 0,0-1 0 0 0,1 0 0 0 0,-1 0 0 0 0,0 0 0 0 0,1 0 0 0 0,-1-1 0 0 0,1 1-1 0 0,-1-1 1 0 0,1 1 0 0 0,-1-1 0 0 0,5 0 0 0 0,7 0 28 0 0,0-1-1 0 0,0-1 1 0 0,-1 0 0 0 0,22-6 0 0 0,-21 3-33 0 0,0 0 1 0 0,-1 0-1 0 0,0-2 1 0 0,0 1-1 0 0,-1-2 1 0 0,1 0-1 0 0,18-16 1 0 0,-24 19-10 0 0,-1-1 0 0 0,0 0 1 0 0,0-1-1 0 0,-1 1 1 0 0,0-1-1 0 0,0 0 0 0 0,-1-1 1 0 0,1 1-1 0 0,-2-1 1 0 0,1 1-1 0 0,-1-1 0 0 0,0-1 1 0 0,-1 1-1 0 0,2-10 1 0 0,-3 14 16 0 0,-1-1 0 0 0,1 1 0 0 0,-2 0 0 0 0,1-1 0 0 0,0 1 1 0 0,-1 0-1 0 0,0-1 0 0 0,0 1 0 0 0,0 0 0 0 0,0-1 0 0 0,-1 1 1 0 0,1 0-1 0 0,-1 0 0 0 0,0 0 0 0 0,-1 1 0 0 0,1-1 1 0 0,0 0-1 0 0,-5-3 0 0 0,1 1 58 0 0,0 0 0 0 0,0 0 0 0 0,-1 0 0 0 0,0 1 0 0 0,0 0 0 0 0,-1 1 0 0 0,-14-7 0 0 0,1 5-131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2.285"/>
    </inkml:context>
    <inkml:brush xml:id="br0">
      <inkml:brushProperty name="width" value="0.1" units="cm"/>
      <inkml:brushProperty name="height" value="0.1" units="cm"/>
      <inkml:brushProperty name="color" value="#004F8B"/>
    </inkml:brush>
  </inkml:definitions>
  <inkml:trace contextRef="#ctx0" brushRef="#br0">9 0 188 0 0,'0'0'7609'0'0,"-9"14"-7397"0"0,9-12-357 0 0,0 3 338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6.042"/>
    </inkml:context>
    <inkml:brush xml:id="br0">
      <inkml:brushProperty name="width" value="0.1" units="cm"/>
      <inkml:brushProperty name="height" value="0.1" units="cm"/>
      <inkml:brushProperty name="color" value="#004F8B"/>
    </inkml:brush>
  </inkml:definitions>
  <inkml:trace contextRef="#ctx0" brushRef="#br0">114 36 72 0 0,'0'0'3906'0'0,"-7"2"-3848"0"0,-19 4-9 0 0,19-4 128 0 0,-44 2 853 0 0,29-5-906 0 0,25-2 187 0 0,42-5 256 0 0,-19 3-668 0 0,113-9 206 0 0,24-2-26 0 0,-160 16-69 0 0,0 0-6 0 0,7-2-10 0 0,-8 2 50 0 0,4 0 279 0 0,4 0-3787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3.019"/>
    </inkml:context>
    <inkml:brush xml:id="br0">
      <inkml:brushProperty name="width" value="0.1" units="cm"/>
      <inkml:brushProperty name="height" value="0.1" units="cm"/>
      <inkml:brushProperty name="color" value="#004F8B"/>
    </inkml:brush>
  </inkml:definitions>
  <inkml:trace contextRef="#ctx0" brushRef="#br0">215 0 352 0 0,'0'0'3926'0'0,"-5"3"-3810"0"0,-14 10-40 0 0,1 1-1 0 0,0 1 1 0 0,1 0 0 0 0,0 1-1 0 0,2 1 1 0 0,0 0-1 0 0,0 1 1 0 0,2 1-1 0 0,0 0 1 0 0,2 1-1 0 0,0 1 1 0 0,-11 28-1 0 0,20-44-33 0 0,1 0 0 0 0,0 1-1 0 0,0-1 1 0 0,1 0-1 0 0,-1 1 1 0 0,1-1-1 0 0,0 1 1 0 0,1 6 0 0 0,-1-10-21 0 0,1-1 1 0 0,-1 1 0 0 0,0-1 0 0 0,1 1-1 0 0,-1-1 1 0 0,1 1 0 0 0,0-1 0 0 0,-1 1-1 0 0,1-1 1 0 0,0 0 0 0 0,0 1 0 0 0,0-1-1 0 0,0 0 1 0 0,0 0 0 0 0,0 0 0 0 0,0 0-1 0 0,1 0 1 0 0,-1 0 0 0 0,0 0 0 0 0,0 0-1 0 0,1 0 1 0 0,-1 0 0 0 0,1-1 0 0 0,-1 1-1 0 0,1-1 1 0 0,-1 1 0 0 0,1-1 0 0 0,-1 1-1 0 0,1-1 1 0 0,-1 0 0 0 0,1 0 0 0 0,-1 0-1 0 0,1 0 1 0 0,0 0 0 0 0,-1 0 0 0 0,3 0-1 0 0,6-2 34 0 0,0 0 0 0 0,0 0 0 0 0,0-1 0 0 0,0-1-1 0 0,0 1 1 0 0,0-1 0 0 0,-1-1 0 0 0,0 0 0 0 0,0 0 0 0 0,0-1-1 0 0,-1 0 1 0 0,0-1 0 0 0,0 1 0 0 0,0-2 0 0 0,-1 1 0 0 0,0-1-1 0 0,-1 0 1 0 0,1 0 0 0 0,-2-1 0 0 0,1 0 0 0 0,-1 0-1 0 0,0 0 1 0 0,-1-1 0 0 0,0 1 0 0 0,-1-1 0 0 0,0 0 0 0 0,0 0-1 0 0,-1 0 1 0 0,1-17 0 0 0,-3 23-30 0 0,0 1-1 0 0,0 0 1 0 0,-1-1-1 0 0,1 1 1 0 0,-1 0-1 0 0,1-1 1 0 0,-1 1 0 0 0,0 0-1 0 0,-1 0 1 0 0,1 0-1 0 0,0 0 1 0 0,-1 0-1 0 0,0 0 1 0 0,1 0 0 0 0,-1 0-1 0 0,0 1 1 0 0,-1-1-1 0 0,1 1 1 0 0,0-1-1 0 0,-1 1 1 0 0,1 0 0 0 0,-1 0-1 0 0,0 0 1 0 0,-5-2-1 0 0,-32-9-1106 0 0,0 12-3408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3.722"/>
    </inkml:context>
    <inkml:brush xml:id="br0">
      <inkml:brushProperty name="width" value="0.1" units="cm"/>
      <inkml:brushProperty name="height" value="0.1" units="cm"/>
      <inkml:brushProperty name="color" value="#004F8B"/>
    </inkml:brush>
  </inkml:definitions>
  <inkml:trace contextRef="#ctx0" brushRef="#br0">0 112 68 0 0,'0'0'1495'0'0,"10"-40"3328"0"0,-4 33-4694 0 0,0 1 0 0 0,0 0-1 0 0,1 0 1 0 0,0 0 0 0 0,0 1 0 0 0,0 0 0 0 0,1 0 0 0 0,0 1 0 0 0,-1 0-1 0 0,2 0 1 0 0,-1 1 0 0 0,0 0 0 0 0,1 1 0 0 0,13-3 0 0 0,-19 5-110 0 0,15 2 30 0 0,-17-3-51 0 0,0 1 0 0 0,0 0 1 0 0,1 0-1 0 0,-1 0 0 0 0,0 0 1 0 0,1 0-1 0 0,-1 0 0 0 0,0 1 0 0 0,0-1 1 0 0,1 0-1 0 0,-1 0 0 0 0,0 1 1 0 0,0-1-1 0 0,0 1 0 0 0,0-1 1 0 0,1 1-1 0 0,-1 0 0 0 0,0-1 1 0 0,0 1-1 0 0,0 0 0 0 0,0 0 1 0 0,0 0-1 0 0,-1 0 0 0 0,1 0 0 0 0,1 2 1 0 0,0-1-3 0 0,-1 0-1 0 0,0 0 1 0 0,0 0 0 0 0,-1 0-1 0 0,1 0 1 0 0,0 0 0 0 0,-1 0 0 0 0,1 0-1 0 0,-1 1 1 0 0,1-1 0 0 0,-1 0 0 0 0,0 1-1 0 0,0-1 1 0 0,0 0 0 0 0,-1 0 0 0 0,1 1-1 0 0,0-1 1 0 0,-1 0 0 0 0,0 0 0 0 0,1 0-1 0 0,-1 0 1 0 0,0 0 0 0 0,0 1 0 0 0,0-1-1 0 0,0-1 1 0 0,-3 5 0 0 0,-5 6 7 0 0,0 1 0 0 0,-22 22 0 0 0,9-11-7 0 0,-54 56 25 0 0,75-78-9 0 0,-1 0 36 0 0,2-2-42 0 0,0 0 1 0 0,0 0-1 0 0,0 0 0 0 0,-1 0 0 0 0,1 0 0 0 0,0 0 1 0 0,0 0-1 0 0,0 0 0 0 0,0 0 0 0 0,0 0 0 0 0,0 0 0 0 0,-1 0 1 0 0,1 1-1 0 0,0-1 0 0 0,0 0 0 0 0,0 0 0 0 0,0 0 1 0 0,0 0-1 0 0,0 0 0 0 0,0 0 0 0 0,-1 0 0 0 0,1 1 0 0 0,0-1 1 0 0,0 0-1 0 0,0 0 0 0 0,0 0 0 0 0,0 0 0 0 0,0 0 0 0 0,0 1 1 0 0,0-1-1 0 0,0 0 0 0 0,0 0 0 0 0,0 0 0 0 0,0 0 1 0 0,0 1-1 0 0,0-1 0 0 0,0 0 0 0 0,0 0 0 0 0,0 0 0 0 0,0 0 1 0 0,0 0-1 0 0,0 1 0 0 0,0-1 0 0 0,0 0 0 0 0,0 0 1 0 0,1 0-1 0 0,-1 0 0 0 0,0 0 0 0 0,0 0 0 0 0,0 1 0 0 0,0-1 1 0 0,0 0-1 0 0,0 0 0 0 0,0 0 0 0 0,0 0 0 0 0,1 0 0 0 0,-1 0 1 0 0,0 0-1 0 0,0 0 0 0 0,0 0 0 0 0,0 1 0 0 0,0-1 1 0 0,1 0-1 0 0,-1 0 0 0 0,0 0 0 0 0,0 0 0 0 0,0 0 0 0 0,0 0 1 0 0,1 0-1 0 0,25-3 60 0 0,0 1 0 0 0,52 3 0 0 0,-71-1-67 0 0,0 1-1 0 0,0 0 1 0 0,0 0 0 0 0,-1 1-1 0 0,1 0 1 0 0,0 0-1 0 0,-1 1 1 0 0,1-1 0 0 0,-1 1-1 0 0,0 1 1 0 0,0-1-1 0 0,0 1 1 0 0,0 1 0 0 0,-1-1-1 0 0,1 1 1 0 0,-1-1 0 0 0,5 8-1 0 0,-7-9 0 0 0,-1 0-1 0 0,0 0 1 0 0,0 1 0 0 0,-1-1-1 0 0,1 0 1 0 0,-1 1-1 0 0,1-1 1 0 0,-1 1 0 0 0,0 0-1 0 0,0-1 1 0 0,-1 1-1 0 0,1 0 1 0 0,-1-1 0 0 0,0 1-1 0 0,0 0 1 0 0,0 0-1 0 0,0-1 1 0 0,-1 1 0 0 0,0 0-1 0 0,1-1 1 0 0,-1 1-1 0 0,-1 0 1 0 0,1-1 0 0 0,0 1-1 0 0,-1-1 1 0 0,0 0-1 0 0,0 0 1 0 0,0 1 0 0 0,0-1-1 0 0,0 0 1 0 0,0 0-1 0 0,-1-1 1 0 0,-2 4 0 0 0,-1-1 9 0 0,-1 1 0 0 0,1-1 0 0 0,-1 0 0 0 0,0-1 0 0 0,0 1 1 0 0,0-1-1 0 0,0-1 0 0 0,-1 1 0 0 0,1-1 0 0 0,-1-1 0 0 0,0 1 1 0 0,0-1-1 0 0,0-1 0 0 0,-10 2 0 0 0,7-3-68 0 0,-1 0 0 0 0,1 0-1 0 0,0-1 1 0 0,0-1 0 0 0,-12-2 0 0 0,22 3-26 0 0,0 0 1 0 0,-1 0-1 0 0,1 0 1 0 0,0 0-1 0 0,0 0 1 0 0,0-1-1 0 0,0 1 0 0 0,0 0 1 0 0,0 0-1 0 0,0-1 1 0 0,1 1-1 0 0,-1 0 1 0 0,0-1-1 0 0,0-2 1 0 0,-1-7-3439 0 0,2-7 1409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5.280"/>
    </inkml:context>
    <inkml:brush xml:id="br0">
      <inkml:brushProperty name="width" value="0.1" units="cm"/>
      <inkml:brushProperty name="height" value="0.1" units="cm"/>
      <inkml:brushProperty name="color" value="#004F8B"/>
    </inkml:brush>
  </inkml:definitions>
  <inkml:trace contextRef="#ctx0" brushRef="#br0">45 84 216 0 0,'0'0'2605'0'0,"1"-21"-1668"0"0,-46 8 908 0 0,314-21-1654 0 0,-181 20-231 0 0,-85 14 30 0 0,22-1-2 0 0,-18 0-2834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6.155"/>
    </inkml:context>
    <inkml:brush xml:id="br0">
      <inkml:brushProperty name="width" value="0.1" units="cm"/>
      <inkml:brushProperty name="height" value="0.1" units="cm"/>
      <inkml:brushProperty name="color" value="#004F8B"/>
    </inkml:brush>
  </inkml:definitions>
  <inkml:trace contextRef="#ctx0" brushRef="#br0">55 65 304 0 0,'0'0'5245'0'0,"20"-48"-3454"0"0,-20 46-1565 0 0,5-13 1532 0 0,-18 49-1735 0 0,1 0 1 0 0,2 1 0 0 0,1 0-1 0 0,-4 38 1 0 0,-10 154 65 0 0,30-160 273 0 0,-7-65-199 0 0,0 5 141 0 0,0-7-338 0 0,0 0 0 0 0,0 0 0 0 0,0 0 0 0 0,0-1 0 0 0,0 1 0 0 0,0 0 0 0 0,0 0 0 0 0,0 0-1 0 0,0 0 1 0 0,1 0 0 0 0,-1 0 0 0 0,0 0 0 0 0,0 0 0 0 0,0 0 0 0 0,0-1 0 0 0,0 1 0 0 0,0 0 0 0 0,0 0 0 0 0,0 0 0 0 0,0 0 0 0 0,0 0 0 0 0,1 0 0 0 0,-1 0 0 0 0,0 0 0 0 0,0 0 0 0 0,0 0 0 0 0,0 0 0 0 0,0 0 0 0 0,0 0 0 0 0,0 0 0 0 0,1 0 0 0 0,-1 0 0 0 0,0 0-1 0 0,0 0 1 0 0,0 0 0 0 0,0 0 0 0 0,0 0 0 0 0,0 0 0 0 0,0 0 0 0 0,1 0 0 0 0,-1 0 0 0 0,0 0 0 0 0,0 0 0 0 0,0 0 0 0 0,0 0 0 0 0,0 0 0 0 0,0 0 0 0 0,0 1 0 0 0,0-1 0 0 0,0 0 0 0 0,1 0 0 0 0,-1 0 0 0 0,0 0 0 0 0,0 0 0 0 0,0 0 0 0 0,0 0 0 0 0,0 0-1 0 0,0 1 1 0 0,1-2-359 0 0,10-12 28 0 0,-7 2-3020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46.999"/>
    </inkml:context>
    <inkml:brush xml:id="br0">
      <inkml:brushProperty name="width" value="0.1" units="cm"/>
      <inkml:brushProperty name="height" value="0.1" units="cm"/>
      <inkml:brushProperty name="color" value="#004F8B"/>
    </inkml:brush>
  </inkml:definitions>
  <inkml:trace contextRef="#ctx0" brushRef="#br0">8 74 188 0 0,'-7'2'7823'0'0,"374"-51"-7315"0"0,-266 36-440 0 0,-27 1 20 0 0,-71 12-79 0 0,13-1 43 0 0,-6 5 51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51.644"/>
    </inkml:context>
    <inkml:brush xml:id="br0">
      <inkml:brushProperty name="width" value="0.1" units="cm"/>
      <inkml:brushProperty name="height" value="0.1" units="cm"/>
      <inkml:brushProperty name="color" value="#004F8B"/>
    </inkml:brush>
  </inkml:definitions>
  <inkml:trace contextRef="#ctx0" brushRef="#br0">278 148 60 0 0,'0'0'2148'0'0,"3"-2"-1953"0"0,10-5-8 0 0,-10 5 503 0 0,-4-31 410 0 0,2-9-258 0 0,-1 38-708 0 0,-17-35 764 0 0,14 37-874 0 0,1 0 1 0 0,-1 0-1 0 0,0 0 1 0 0,0 1-1 0 0,0-1 1 0 0,-1 1-1 0 0,1-1 1 0 0,0 1-1 0 0,0 0 1 0 0,-1 0-1 0 0,1 1 0 0 0,-1-1 1 0 0,1 1-1 0 0,-1-1 1 0 0,1 1-1 0 0,0 0 1 0 0,-1 1-1 0 0,1-1 1 0 0,-1 0-1 0 0,1 1 1 0 0,-1 0-1 0 0,1 0 1 0 0,0 0-1 0 0,-1 0 0 0 0,1 1 1 0 0,0-1-1 0 0,0 1 1 0 0,0 0-1 0 0,-3 2 1 0 0,-13 8-38 0 0,1 0 1 0 0,0 2-1 0 0,-22 21 1 0 0,29-25 37 0 0,3-3-24 0 0,1 1 1 0 0,0 0 0 0 0,1 1 0 0 0,0-1-1 0 0,0 1 1 0 0,1 0 0 0 0,-7 16 0 0 0,9-20 9 0 0,1-1 0 0 0,0 0 0 0 0,0 1 0 0 0,0-1 0 0 0,1 1 1 0 0,-1 0-1 0 0,1-1 0 0 0,0 1 0 0 0,1 0 0 0 0,-1 0 0 0 0,1 0 1 0 0,0 0-1 0 0,0-1 0 0 0,1 1 0 0 0,-1 0 0 0 0,1 0 0 0 0,0 0 1 0 0,0-1-1 0 0,1 1 0 0 0,-1 0 0 0 0,1-1 0 0 0,0 1 0 0 0,0-1 1 0 0,1 0-1 0 0,-1 0 0 0 0,1 0 0 0 0,0 0 0 0 0,0 0 1 0 0,0 0-1 0 0,1-1 0 0 0,-1 0 0 0 0,1 1 0 0 0,0-1 0 0 0,0-1 1 0 0,0 1-1 0 0,0-1 0 0 0,1 1 0 0 0,-1-1 0 0 0,0 0 0 0 0,1-1 1 0 0,0 1-1 0 0,-1-1 0 0 0,1 0 0 0 0,0 0 0 0 0,0 0 0 0 0,0-1 1 0 0,6 1-1 0 0,-1 0 24 0 0,0 0 0 0 0,0-1 0 0 0,0 0 0 0 0,-1 0 0 0 0,1-1 0 0 0,0-1 0 0 0,0 1 0 0 0,0-2 0 0 0,-1 1 0 0 0,1-1 0 0 0,-1-1 0 0 0,0 1 0 0 0,0-2 1 0 0,0 1-1 0 0,-1-1 0 0 0,10-7 0 0 0,-4-1 61 0 0,-2-1 1 0 0,0-1 0 0 0,0 1-1 0 0,-1-2 1 0 0,-1 0-1 0 0,0 0 1 0 0,-2 0 0 0 0,14-36-1 0 0,-20 46-51 0 0,0 0-1 0 0,-1 1 1 0 0,0-1-1 0 0,0 0 1 0 0,0 0-1 0 0,-1 0 1 0 0,0 0-1 0 0,0 0 1 0 0,0 0-1 0 0,-2-8 1 0 0,1 7-29 0 0,0 5-10 0 0,0 0-1 0 0,0 0 1 0 0,0-1-1 0 0,0 1 1 0 0,-1 0-1 0 0,1 0 1 0 0,0 0-1 0 0,-1 0 1 0 0,0 0-1 0 0,1 1 1 0 0,-1-1-1 0 0,0 0 1 0 0,0 1-1 0 0,0-1 1 0 0,0 1 0 0 0,0 0-1 0 0,-3-2 1 0 0,-34-15 43 0 0,36 17-50 0 0,1 0 7 0 0,-15-2-335 0 0,10 6 710 0 0,1 1-1892 0 0,22 25-5156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52.316"/>
    </inkml:context>
    <inkml:brush xml:id="br0">
      <inkml:brushProperty name="width" value="0.1" units="cm"/>
      <inkml:brushProperty name="height" value="0.1" units="cm"/>
      <inkml:brushProperty name="color" value="#004F8B"/>
    </inkml:brush>
  </inkml:definitions>
  <inkml:trace contextRef="#ctx0" brushRef="#br0">41 16 152 0 0,'0'0'8242'0'0,"-1"-4"-8082"0"0,1 4-146 0 0,0-1 0 0 0,0 1 0 0 0,0-1 0 0 0,0 1 0 0 0,0-1 0 0 0,0 1 0 0 0,-1-1 0 0 0,1 1 0 0 0,0-1 1 0 0,0 1-1 0 0,0 0 0 0 0,0-1 0 0 0,0 1 0 0 0,-1-1 0 0 0,1 1 0 0 0,0 0 0 0 0,0-1 0 0 0,-1 1 0 0 0,1 0 0 0 0,0-1 0 0 0,-1 1 0 0 0,1 0 0 0 0,0-1 0 0 0,-1 1 0 0 0,1 0 0 0 0,0 0 0 0 0,-1-1 0 0 0,1 1 0 0 0,-1 0 0 0 0,1 0 0 0 0,-1 0 0 0 0,1-1 0 0 0,0 1 0 0 0,-1 0 1 0 0,1 0-1 0 0,-1 0 0 0 0,1 0 0 0 0,-1 0 0 0 0,1 0 0 0 0,-1 0 0 0 0,0 0 0 0 0,-16 17 495 0 0,10-8 2675 0 0,4-5-2329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57.705"/>
    </inkml:context>
    <inkml:brush xml:id="br0">
      <inkml:brushProperty name="width" value="0.1" units="cm"/>
      <inkml:brushProperty name="height" value="0.1" units="cm"/>
      <inkml:brushProperty name="color" value="#004F8B"/>
    </inkml:brush>
  </inkml:definitions>
  <inkml:trace contextRef="#ctx0" brushRef="#br0">206 129 24 0 0,'0'0'271'0'0,"13"-37"534"0"0,-12 32-723 0 0,1 0 0 0 0,-1 1 0 0 0,0-1 0 0 0,0 0 0 0 0,0 0 0 0 0,0 0 0 0 0,-1 0 0 0 0,0 0 0 0 0,0 0 0 0 0,-1 0 0 0 0,1 0 0 0 0,-1 0 0 0 0,0 0 0 0 0,-2-5 0 0 0,2 7 152 0 0,0 3-224 0 0,0-1-1 0 0,1 0 1 0 0,-1 0-1 0 0,1 1 1 0 0,-1-1-1 0 0,0 1 0 0 0,0-1 1 0 0,1 1-1 0 0,-1-1 1 0 0,0 1-1 0 0,0-1 1 0 0,0 1-1 0 0,1-1 1 0 0,-1 1-1 0 0,0 0 1 0 0,0 0-1 0 0,0-1 1 0 0,0 1-1 0 0,0 0 0 0 0,0 0 1 0 0,0 0-1 0 0,0 0 1 0 0,0 0-1 0 0,-1 0 1 0 0,-22 1 116 0 0,24-1-126 0 0,-4 0 27 0 0,-20 5 37 0 0,15-3-38 0 0,1 1 1 0 0,-1 1-1 0 0,0-1 0 0 0,1 1 0 0 0,0 1 0 0 0,0-1 0 0 0,0 2 0 0 0,0-1 0 0 0,1 1 1 0 0,0 0-1 0 0,0 0 0 0 0,1 1 0 0 0,-1 0 0 0 0,2 0 0 0 0,-1 1 0 0 0,1-1 1 0 0,0 1-1 0 0,0 0 0 0 0,-4 12 0 0 0,8-18 16 0 0,1 1 0 0 0,0 0-1 0 0,0 0 1 0 0,1 0 0 0 0,-1 0-1 0 0,1 0 1 0 0,0 0 0 0 0,0-1-1 0 0,0 1 1 0 0,0 0-1 0 0,0 0 1 0 0,1-1 0 0 0,3 6-1 0 0,-1-6 6 0 0,0 1 0 0 0,1-1 0 0 0,0 1-1 0 0,0-1 1 0 0,0-1 0 0 0,0 1 0 0 0,0-1-1 0 0,0 0 1 0 0,0 0 0 0 0,0 0 0 0 0,0-1-1 0 0,1 1 1 0 0,-1-1 0 0 0,0-1 0 0 0,0 1-1 0 0,0-1 1 0 0,6-1 0 0 0,-9 2 5 0 0,41-11 344 0 0,-37 8-371 0 0,-1-1 0 0 0,0 0 0 0 0,0 0 1 0 0,0-1-1 0 0,0 1 0 0 0,0-1 0 0 0,-1 0 1 0 0,0 0-1 0 0,0 0 0 0 0,0-1 0 0 0,-1 0 0 0 0,5-11 1 0 0,15-21 69 0 0,-22 37-50 0 0,3-12 12 0 0,-2 10-14 0 0,-2 5 42 0 0,-7 19-74 0 0,-22 61 27 0 0,4 1 1 0 0,-19 109-1 0 0,37-122 495 0 0,20-69-1090 0 0,-4-3-2628 0 0,16-11 1505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58.361"/>
    </inkml:context>
    <inkml:brush xml:id="br0">
      <inkml:brushProperty name="width" value="0.1" units="cm"/>
      <inkml:brushProperty name="height" value="0.1" units="cm"/>
      <inkml:brushProperty name="color" value="#004F8B"/>
    </inkml:brush>
  </inkml:definitions>
  <inkml:trace contextRef="#ctx0" brushRef="#br0">11 97 168 0 0,'0'0'926'0'0,"-1"-2"-623"0"0,0 0 1 0 0,0 1-1 0 0,0-1 0 0 0,0 0 0 0 0,0 1 0 0 0,0-1 1 0 0,1 0-1 0 0,-1 0 0 0 0,0 0 0 0 0,1 0 0 0 0,-1 1 1 0 0,1-4-1 0 0,3 0-200 0 0,1 1 0 0 0,0-1 0 0 0,0 1 0 0 0,1-1 0 0 0,-1 1 1 0 0,1 1-1 0 0,0-1 0 0 0,0 1 0 0 0,0-1 0 0 0,0 1 0 0 0,1 1 0 0 0,-1-1 1 0 0,1 1-1 0 0,0 0 0 0 0,-1 0 0 0 0,1 1 0 0 0,11-2 0 0 0,11-2 99 0 0,0 2-1 0 0,45 1 0 0 0,-70 1-186 0 0,-3 1-14 0 0,1 0 1 0 0,-1 0-1 0 0,1 0 1 0 0,-1 0-1 0 0,0 0 1 0 0,1 0-1 0 0,-1 0 1 0 0,1 0-1 0 0,-1 0 1 0 0,0 0 0 0 0,1 0-1 0 0,-1 0 1 0 0,1 0-1 0 0,-1 0 1 0 0,0 1-1 0 0,1-1 1 0 0,-1 0-1 0 0,0 0 1 0 0,1 0-1 0 0,-1 0 1 0 0,0 1-1 0 0,1-1 1 0 0,-1 0-1 0 0,0 0 1 0 0,1 1-1 0 0,-1-1 1 0 0,0 0-1 0 0,0 1 1 0 0,1-1-1 0 0,-1 0 1 0 0,0 1-1 0 0,1 3-2 0 0,-1-1-1 0 0,0 0 0 0 0,0 1 0 0 0,0-1 0 0 0,0 0 1 0 0,-1 1-1 0 0,1-1 0 0 0,-1 0 0 0 0,-2 7 0 0 0,-15 43 3 0 0,-3-1-1 0 0,-51 95 0 0 0,69-141 1 0 0,-10 13-12 0 0,10-15 8 0 0,-1 1 1 0 0,1 0-1 0 0,0 0 0 0 0,1 0 0 0 0,-1 0 0 0 0,-1 7 1 0 0,3-10 37 0 0,1-1-76 0 0,0-1 0 0 0,-1 1 0 0 0,1-1 0 0 0,0 0 0 0 0,0 1 0 0 0,0-1 0 0 0,-1 1-1 0 0,1-1 1 0 0,0 1 0 0 0,0-1 0 0 0,0 0 0 0 0,0 1 0 0 0,0-1 0 0 0,0 1 0 0 0,0-1 0 0 0,0 1 0 0 0,0-1 0 0 0,0 1 0 0 0,0-1 0 0 0,1 0 0 0 0,-1 1 0 0 0,0-1 0 0 0,0 1-1 0 0,0-1 1 0 0,0 0 0 0 0,1 1 0 0 0,-1-1 0 0 0,0 1 0 0 0,0-1 0 0 0,1 0 0 0 0,-1 1 0 0 0,3-1-172 0 0,8 0 38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9:58.721"/>
    </inkml:context>
    <inkml:brush xml:id="br0">
      <inkml:brushProperty name="width" value="0.1" units="cm"/>
      <inkml:brushProperty name="height" value="0.1" units="cm"/>
      <inkml:brushProperty name="color" value="#004F8B"/>
    </inkml:brush>
  </inkml:definitions>
  <inkml:trace contextRef="#ctx0" brushRef="#br0">0 48 156 0 0,'12'-2'464'0'0,"8"-5"-68"0"0,5 4-36 0 0,3-3-16 0 0,3-2-80 0 0,0 2-100 0 0,2 2-172 0 0,-3 0-352 0 0,-9 0-384 0 0,-1 0 168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7.057"/>
    </inkml:context>
    <inkml:brush xml:id="br0">
      <inkml:brushProperty name="width" value="0.1" units="cm"/>
      <inkml:brushProperty name="height" value="0.1" units="cm"/>
      <inkml:brushProperty name="color" value="#004F8B"/>
    </inkml:brush>
  </inkml:definitions>
  <inkml:trace contextRef="#ctx0" brushRef="#br0">0 111 312 0 0,'0'0'5649'0'0,"5"0"-5562"0"0,13-2-16 0 0,-1 0 0 0 0,0-2 0 0 0,0 0 0 0 0,0-1 0 0 0,24-10 1 0 0,26-7-30 0 0,105-13 70 0 0,-170 34-120 0 0,53-8 54 0 0,-51 8-44 0 0,0-1 1 0 0,0 1-1 0 0,0 0 0 0 0,1 0 0 0 0,-1 0 0 0 0,0 1 0 0 0,10 0 0 0 0,5-2 7 0 0,-16 2 1 0 0,6-3 76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0.798"/>
    </inkml:context>
    <inkml:brush xml:id="br0">
      <inkml:brushProperty name="width" value="0.1" units="cm"/>
      <inkml:brushProperty name="height" value="0.1" units="cm"/>
      <inkml:brushProperty name="color" value="#004F8B"/>
    </inkml:brush>
  </inkml:definitions>
  <inkml:trace contextRef="#ctx0" brushRef="#br0">1 252 260 0 0,'0'0'4598'0'0,"6"-2"-4508"0"0,31-10 229 0 0,62-11-1 0 0,14 3-244 0 0,-88 16-85 0 0,161-12 107 0 0,16-5-65 0 0,-10-3-122 0 0,-76 8 104 0 0,47-16 23 0 0,81 1-32 0 0,-61 3-8 0 0,-154 23 57 0 0,6 1-86 0 0,59 0-1 0 0,-70 0 504 0 0,2-1-3137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2.954"/>
    </inkml:context>
    <inkml:brush xml:id="br0">
      <inkml:brushProperty name="width" value="0.1" units="cm"/>
      <inkml:brushProperty name="height" value="0.1" units="cm"/>
      <inkml:brushProperty name="color" value="#004F8B"/>
    </inkml:brush>
  </inkml:definitions>
  <inkml:trace contextRef="#ctx0" brushRef="#br0">16 6 360 0 0,'0'0'6215'0'0,"3"-6"-5195"0"0,-3 6-984 0 0,0 0 0 0 0,1 0 0 0 0,-1 1 1 0 0,0-1-1 0 0,0 0 0 0 0,0 0 0 0 0,0 0 1 0 0,0 0-1 0 0,0 0 0 0 0,0 0 0 0 0,0 0 1 0 0,0 0-1 0 0,1 0 0 0 0,-1 0 0 0 0,0 0 0 0 0,0 0 1 0 0,0 0-1 0 0,0 0 0 0 0,0 0 0 0 0,0 0 1 0 0,1-1 180 0 0,-1 1-181 0 0,3 39 23 0 0,-2 0 0 0 0,-1 0 0 0 0,-3 0 0 0 0,0 0 0 0 0,-14 56 0 0 0,16-92-51 0 0,2-3-3 0 0,-1 1 0 0 0,0-1 0 0 0,1 0 0 0 0,-1 1 0 0 0,0-1 0 0 0,0 1-1 0 0,1-1 1 0 0,-1 0 0 0 0,0 1 0 0 0,0-1 0 0 0,0 1 0 0 0,1-1 0 0 0,-1 1 0 0 0,0-1 0 0 0,0 1 0 0 0,0-1 0 0 0,0 1 0 0 0,0-1 0 0 0,0 1 0 0 0,0-1 0 0 0,0 1 0 0 0,0-1 0 0 0,0 1 0 0 0,-1-1 0 0 0,1 1 0 0 0,0-1-1 0 0,0 1 1 0 0,0-1 0 0 0,-1 1 0 0 0,1-1 0 0 0,0 1 0 0 0,0-1 0 0 0,-1 1 0 0 0,-1 11-1595 0 0,3-11 1348 0 0,0 0 1 0 0,0 0-1 0 0,0 0 1 0 0,0-1-1 0 0,0 1 1 0 0,0 0-1 0 0,0 0 1 0 0,0-1-1 0 0,0 1 1 0 0,0-1-1 0 0,0 1 1 0 0,1-1 0 0 0,-1 0-1 0 0,0 1 1 0 0,0-1-1 0 0,3 0 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3.938"/>
    </inkml:context>
    <inkml:brush xml:id="br0">
      <inkml:brushProperty name="width" value="0.1" units="cm"/>
      <inkml:brushProperty name="height" value="0.1" units="cm"/>
      <inkml:brushProperty name="color" value="#004F8B"/>
    </inkml:brush>
  </inkml:definitions>
  <inkml:trace contextRef="#ctx0" brushRef="#br0">204 188 56 0 0,'28'-49'3044'0'0,"-22"39"-2590"0"0,-1-1 0 0 0,-1 0-1 0 0,6-20 1 0 0,-9 27-321 0 0,0 0 1 0 0,0 1 0 0 0,-1-1-1 0 0,1 0 1 0 0,-1 0 0 0 0,0-1-1 0 0,0 1 1 0 0,0 0 0 0 0,-1 0-1 0 0,1 0 1 0 0,-1 1-1 0 0,0-1 1 0 0,0 0 0 0 0,-3-6-1 0 0,3 7-19 0 0,-3 2-56 0 0,0-1 0 0 0,0 1 0 0 0,0 0 0 0 0,0 0 0 0 0,0 1 0 0 0,0-1 0 0 0,-4 1 0 0 0,-7 6-22 0 0,0 1 1 0 0,0 1 0 0 0,1 0 0 0 0,0 1 0 0 0,0 0-1 0 0,1 1 1 0 0,1 1 0 0 0,-1 0 0 0 0,2 0-1 0 0,-15 19 1 0 0,11-15-7 0 0,11-10 2 0 0,-1 1 0 0 0,1-1-1 0 0,0 1 1 0 0,0 0 0 0 0,1 0-1 0 0,-6 11 1 0 0,8-15 16 0 0,1-1-40 0 0,0-1 1 0 0,-1 0 0 0 0,1 0-1 0 0,0 1 1 0 0,-1-1-1 0 0,1 0 1 0 0,0 1 0 0 0,-1-1-1 0 0,1 0 1 0 0,0 1-1 0 0,0-1 1 0 0,-1 0 0 0 0,1 1-1 0 0,0-1 1 0 0,0 1-1 0 0,0-1 1 0 0,-1 1 0 0 0,1-1-1 0 0,0 0 1 0 0,0 1-1 0 0,0-1 1 0 0,0 1 0 0 0,0-1-1 0 0,0 1 1 0 0,0-1-1 0 0,0 0 1 0 0,0 1 0 0 0,0-1-1 0 0,0 1 1 0 0,0-1-1 0 0,1 1 1 0 0,-1-1 0 0 0,0 1-1 0 0,0-1 1 0 0,0 0-1 0 0,0 1 1 0 0,1-1 0 0 0,-1 0-1 0 0,1 1 1 0 0,8 19 315 0 0,-3-16-276 0 0,0 0-1 0 0,1 0 1 0 0,-1-1-1 0 0,1 1 1 0 0,-1-2-1 0 0,1 1 1 0 0,0-1-1 0 0,0 0 1 0 0,1 0-1 0 0,-1-1 1 0 0,10 1-1 0 0,18 5 41 0 0,17 12-32 0 0,-50-19-62 0 0,0 3 3 0 0,1 0 1 0 0,-1 0 0 0 0,1 0-1 0 0,-1 0 1 0 0,0 0 0 0 0,0 0-1 0 0,-1 0 1 0 0,1 1-1 0 0,-1-1 1 0 0,1 1 0 0 0,0 5-1 0 0,-24 30-29 0 0,16-31 35 0 0,5-6-5 0 0,-1 0 1 0 0,0 0-1 0 0,0 0 1 0 0,0 0-1 0 0,0-1 1 0 0,-1 1-1 0 0,1 0 1 0 0,0-1-1 0 0,-1 1 1 0 0,1-1-1 0 0,-1 0 1 0 0,1 0-1 0 0,-1 0 1 0 0,-5 1-1 0 0,6-1 22 0 0,-2 0-21 0 0,0-1-1 0 0,0 1 1 0 0,0-1 0 0 0,0 1-1 0 0,0-1 1 0 0,0-1-1 0 0,0 1 1 0 0,0 0 0 0 0,0-1-1 0 0,-6-1 1 0 0,9 1 11 0 0,0 0 1 0 0,-1 1-1 0 0,1-1 1 0 0,0 0-1 0 0,-1 0 1 0 0,1 0-1 0 0,0 0 1 0 0,0 0-1 0 0,0 0 1 0 0,0 0-1 0 0,0 0 1 0 0,0 0-1 0 0,0 0 1 0 0,0-1-1 0 0,1 1 1 0 0,-1 0-1 0 0,0-1 1 0 0,1 1-1 0 0,-1 0 1 0 0,1-1-1 0 0,-1 1 1 0 0,1-1-1 0 0,0 1 1 0 0,0-1-1 0 0,-1-1 1 0 0,2-3 4 0 0,-1 1 0 0 0,1 0 1 0 0,-1 0-1 0 0,1 0 0 0 0,1 0 0 0 0,-1 0 0 0 0,5-9 1 0 0,4-8 13 0 0,2 0 0 0 0,19-27 1 0 0,-28 45-20 0 0,45-58 44 0 0,-33 44-19 0 0,-1 0-1 0 0,22-38 1 0 0,-7 19-610 0 0,-9 21-5196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4.360"/>
    </inkml:context>
    <inkml:brush xml:id="br0">
      <inkml:brushProperty name="width" value="0.1" units="cm"/>
      <inkml:brushProperty name="height" value="0.1" units="cm"/>
      <inkml:brushProperty name="color" value="#004F8B"/>
    </inkml:brush>
  </inkml:definitions>
  <inkml:trace contextRef="#ctx0" brushRef="#br0">6 3 360 0 0,'22'-2'2319'0'0,"-24"6"-2053"0"0,-2 4-101 0 0,-1 1 751 0 0,1 1-1 0 0,0 0 1 0 0,-5 20 3237 0 0,12-36-3834 0 0,10-15-24 0 0,-10 16-29 0 0,6-13 896 0 0,-5 9-2775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4.860"/>
    </inkml:context>
    <inkml:brush xml:id="br0">
      <inkml:brushProperty name="width" value="0.1" units="cm"/>
      <inkml:brushProperty name="height" value="0.1" units="cm"/>
      <inkml:brushProperty name="color" value="#004F8B"/>
    </inkml:brush>
  </inkml:definitions>
  <inkml:trace contextRef="#ctx0" brushRef="#br0">229 46 40 0 0,'0'0'1790'0'0,"-4"-9"2271"0"0,-5 12-3982 0 0,1 1 0 0 0,0 0 1 0 0,0 0-1 0 0,0 1 1 0 0,0 0-1 0 0,1 0 1 0 0,0 1-1 0 0,0 0 1 0 0,-10 12-1 0 0,0 2 18 0 0,1 2 0 0 0,1-1-1 0 0,1 2 1 0 0,1 0-1 0 0,-15 38 1 0 0,-1-1 72 0 0,28-59-157 0 0,0 1-1 0 0,0-1 1 0 0,1 0-1 0 0,-1 1 1 0 0,1-1-1 0 0,-1 0 1 0 0,1 1-1 0 0,0-1 1 0 0,-1 1-1 0 0,1-1 1 0 0,0 1-1 0 0,0-1 1 0 0,0 1-1 0 0,0-1 1 0 0,0 1-1 0 0,1-1 1 0 0,-1 0-1 0 0,0 1 1 0 0,1-1-1 0 0,-1 1 1 0 0,1-1-1 0 0,-1 0 1 0 0,1 1-1 0 0,0-1 1 0 0,-1 0-1 0 0,1 1 1 0 0,0-1-1 0 0,2 2 0 0 0,-1-2 6 0 0,0 1 0 0 0,0-1 0 0 0,0 0 0 0 0,0 1-1 0 0,0-1 1 0 0,0 0 0 0 0,0 0 0 0 0,1-1-1 0 0,-1 1 1 0 0,0 0 0 0 0,1-1 0 0 0,-1 0-1 0 0,1 1 1 0 0,-1-1 0 0 0,0 0 0 0 0,1 0 0 0 0,-1 0-1 0 0,4-1 1 0 0,10-2 14 0 0,0 0 0 0 0,1-1-1 0 0,-2-1 1 0 0,1 0 0 0 0,-1-1 0 0 0,1-1-1 0 0,-2 0 1 0 0,1-1 0 0 0,-1-1 0 0 0,0 0 0 0 0,17-15-1 0 0,-23 16 93 0 0,1 0-1 0 0,-2 0 1 0 0,1-1-1 0 0,-1 0 1 0 0,0 0-1 0 0,-1-1 1 0 0,0 1-1 0 0,0-2 1 0 0,-1 1-1 0 0,-1 0 1 0 0,1-1-1 0 0,-2 0 1 0 0,0 0-1 0 0,0 0 1 0 0,-1 0-1 0 0,0-1 1 0 0,0-18-1 0 0,-2 25-59 0 0,0 1 0 0 0,0-1 0 0 0,-1 1 0 0 0,0-1 0 0 0,0 1 0 0 0,0-1 0 0 0,0 1-1 0 0,-1 0 1 0 0,1-1 0 0 0,-1 1 0 0 0,0 0 0 0 0,-1 0 0 0 0,1 1 0 0 0,-1-1 0 0 0,1 0 0 0 0,-1 1 0 0 0,0-1-1 0 0,-1 1 1 0 0,1 0 0 0 0,-7-5 0 0 0,8 7-338 0 0,-14-2-445 0 0,-6 9-5671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05.375"/>
    </inkml:context>
    <inkml:brush xml:id="br0">
      <inkml:brushProperty name="width" value="0.1" units="cm"/>
      <inkml:brushProperty name="height" value="0.1" units="cm"/>
      <inkml:brushProperty name="color" value="#004F8B"/>
    </inkml:brush>
  </inkml:definitions>
  <inkml:trace contextRef="#ctx0" brushRef="#br0">2 151 716 0 0,'-1'-50'5673'0'0,"2"45"-5545"0"0,0 1 0 0 0,0 0 1 0 0,0 0-1 0 0,1 0 0 0 0,0 0 1 0 0,0 0-1 0 0,0 0 0 0 0,0 0 1 0 0,1 1-1 0 0,0-1 0 0 0,-1 1 0 0 0,1 0 1 0 0,0 0-1 0 0,1 0 0 0 0,-1 0 1 0 0,0 0-1 0 0,1 1 0 0 0,0-1 1 0 0,4-1-1 0 0,2-1-50 0 0,-1 0 0 0 0,1 1 0 0 0,-1 0 0 0 0,1 1 0 0 0,0 1 0 0 0,0-1 0 0 0,12 0 0 0 0,-19 2-38 0 0,6 5 6 0 0,-8-4-43 0 0,1 0-1 0 0,-1 0 0 0 0,1 0 1 0 0,-1 1-1 0 0,0-1 0 0 0,1 0 0 0 0,-1 1 1 0 0,0-1-1 0 0,0 1 0 0 0,1 0 0 0 0,-1-1 1 0 0,0 1-1 0 0,0 0 0 0 0,2 1 1 0 0,-1 2-4 0 0,-1-1 1 0 0,1 0-1 0 0,-1 1 1 0 0,0 0 0 0 0,0-1-1 0 0,0 1 1 0 0,0 0-1 0 0,-1 0 1 0 0,0-1 0 0 0,0 1-1 0 0,0 0 1 0 0,0 0-1 0 0,0 0 1 0 0,-1-1 0 0 0,1 1-1 0 0,-1 0 1 0 0,0-1 0 0 0,0 1-1 0 0,-3 6 1 0 0,-3 4-1 0 0,0 1 0 0 0,-1-1 0 0 0,-10 14 0 0 0,15-23-4 0 0,-4 6 7 0 0,-5 8 8 0 0,0 0 0 0 0,-2-1 0 0 0,1-1 0 0 0,-2 0 0 0 0,-21 18 1 0 0,25-18 40 0 0,8-8 57 0 0,5-7 52 0 0,35-16-142 0 0,-1 2 1 0 0,2 1-1 0 0,-1 2 0 0 0,1 2 1 0 0,61-5-1 0 0,80-16-5963 0 0,-150 21 3563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11.061"/>
    </inkml:context>
    <inkml:brush xml:id="br0">
      <inkml:brushProperty name="width" value="0.1" units="cm"/>
      <inkml:brushProperty name="height" value="0.1" units="cm"/>
      <inkml:brushProperty name="color" value="#004F8B"/>
    </inkml:brush>
  </inkml:definitions>
  <inkml:trace contextRef="#ctx0" brushRef="#br0">66 55 16 0 0,'0'0'1116'0'0,"-47"2"271"0"0,29-3 48 0 0,20-3-53 0 0,35-7-21 0 0,-25 8-1606 0 0,146-29 880 0 0,-155 31-610 0 0,32-4 180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11.686"/>
    </inkml:context>
    <inkml:brush xml:id="br0">
      <inkml:brushProperty name="width" value="0.1" units="cm"/>
      <inkml:brushProperty name="height" value="0.1" units="cm"/>
      <inkml:brushProperty name="color" value="#004F8B"/>
    </inkml:brush>
  </inkml:definitions>
  <inkml:trace contextRef="#ctx0" brushRef="#br0">0 66 88 0 0,'0'0'6391'0'0,"8"-3"-6275"0"0,32-11 93 0 0,1 2 1 0 0,1 2-1 0 0,0 1 1 0 0,1 3-1 0 0,77-3 1 0 0,-117 9 283 0 0,10-2-5336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0.528"/>
    </inkml:context>
    <inkml:brush xml:id="br0">
      <inkml:brushProperty name="width" value="0.1" units="cm"/>
      <inkml:brushProperty name="height" value="0.1" units="cm"/>
      <inkml:brushProperty name="color" value="#004F8B"/>
    </inkml:brush>
  </inkml:definitions>
  <inkml:trace contextRef="#ctx0" brushRef="#br0">265 310 84 0 0,'0'0'5424'0'0,"2"-3"-5213"0"0,1-5-51 0 0,0 0-1 0 0,-1-1 1 0 0,0 1 0 0 0,0 0-1 0 0,-1-1 1 0 0,0 1-1 0 0,0-1 1 0 0,-1 0 0 0 0,-1-9-1 0 0,1 16-139 0 0,0-22 320 0 0,-1 1 0 0 0,-6-35 0 0 0,6 51-261 0 0,0 0 0 0 0,-1 0 0 0 0,0 0-1 0 0,-1 0 1 0 0,0 1 0 0 0,0 0 0 0 0,0-1-1 0 0,-1 1 1 0 0,1 0 0 0 0,-1 0-1 0 0,-9-9 1 0 0,11 13-68 0 0,1 1 0 0 0,-1-1 0 0 0,0 1 0 0 0,0-1 0 0 0,0 1 0 0 0,0 0 0 0 0,0-1 0 0 0,0 1 0 0 0,0 0 0 0 0,0 0 0 0 0,0 0 0 0 0,0 1 0 0 0,0-1 0 0 0,-1 1 0 0 0,1-1 0 0 0,0 1 0 0 0,-1 0-1 0 0,1-1 1 0 0,0 1 0 0 0,-1 0 0 0 0,1 1 0 0 0,0-1 0 0 0,-4 1 0 0 0,2 1-6 0 0,0-1 0 0 0,0 1 0 0 0,0 0-1 0 0,0 1 1 0 0,0-1 0 0 0,0 1 0 0 0,1 0-1 0 0,-1 0 1 0 0,1 0 0 0 0,0 0 0 0 0,-4 5 0 0 0,-6 10-10 0 0,1 0 1 0 0,1 1 0 0 0,-17 34 0 0 0,28-51 7 0 0,-12 28 14 0 0,1 1-1 0 0,1 0 1 0 0,2 1-1 0 0,2 0 1 0 0,0 0 0 0 0,0 38-1 0 0,1-28-20 0 0,5-35 1 0 0,-1 1 0 0 0,2-1-1 0 0,-1 0 1 0 0,1 0 0 0 0,2 11 0 0 0,-3-15 2 0 0,1-1 0 0 0,0 1 1 0 0,-1-1-1 0 0,1 1 0 0 0,0-1 0 0 0,0 0 0 0 0,1 1 0 0 0,-1-1 1 0 0,0 0-1 0 0,1 0 0 0 0,-1 1 0 0 0,1-1 0 0 0,0 0 0 0 0,0-1 1 0 0,-1 1-1 0 0,1 0 0 0 0,1-1 0 0 0,-1 1 0 0 0,4 2 1 0 0,7 0 13 0 0,-9-3-13 0 0,1-1 0 0 0,-1 1 0 0 0,1-1-1 0 0,-1 0 1 0 0,1 0 0 0 0,0 0 0 0 0,-1-1 0 0 0,1 0 0 0 0,-1 0 0 0 0,1 0 0 0 0,-1 0 0 0 0,1-1 0 0 0,-1 1-1 0 0,0-1 1 0 0,0 0 0 0 0,5-4 0 0 0,-1 2-4 0 0,1-1 8 0 0,-2 0 0 0 0,1 0 0 0 0,0 0 0 0 0,-1-1 0 0 0,0 0 0 0 0,0-1 0 0 0,-1 0 0 0 0,0 0 0 0 0,0 0 0 0 0,-1 0 0 0 0,1-1 0 0 0,-2 0 1 0 0,1 0-1 0 0,-1-1 0 0 0,0 1 0 0 0,-1-1 0 0 0,0 0 0 0 0,0 0 0 0 0,-1 0 0 0 0,1-11 0 0 0,-1 7 3 0 0,-1 0 1 0 0,0 1-1 0 0,-1-1 1 0 0,-1 0-1 0 0,0 0 0 0 0,-1 0 1 0 0,0 1-1 0 0,-1-1 1 0 0,0 1-1 0 0,-1 0 0 0 0,0 0 1 0 0,-1 0-1 0 0,-1 0 1 0 0,-8-14-1 0 0,12 24-85 0 0,0-1 0 0 0,0 0 1 0 0,0 0-1 0 0,0 1 0 0 0,-1-1 0 0 0,1 1 0 0 0,-1 0 1 0 0,1 0-1 0 0,-1 0 0 0 0,0 0 0 0 0,0 0 0 0 0,0 1 1 0 0,0-1-1 0 0,0 1 0 0 0,-4-2 0 0 0,4 3-460 0 0,-11 10-3842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0.887"/>
    </inkml:context>
    <inkml:brush xml:id="br0">
      <inkml:brushProperty name="width" value="0.1" units="cm"/>
      <inkml:brushProperty name="height" value="0.1" units="cm"/>
      <inkml:brushProperty name="color" value="#004F8B"/>
    </inkml:brush>
  </inkml:definitions>
  <inkml:trace contextRef="#ctx0" brushRef="#br0">19 23 560 0 0,'-5'-23'6287'0'0,"0"33"-2671"0"0,2 1-4475 0 0,0-5 1089 0 0,0 0 116 0 0,28-26-5981 0 0,-14 8 3078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9.197"/>
    </inkml:context>
    <inkml:brush xml:id="br0">
      <inkml:brushProperty name="width" value="0.1" units="cm"/>
      <inkml:brushProperty name="height" value="0.1" units="cm"/>
      <inkml:brushProperty name="color" value="#004F8B"/>
    </inkml:brush>
  </inkml:definitions>
  <inkml:trace contextRef="#ctx0" brushRef="#br0">239 292 148 0 0,'0'0'902'0'0,"17"-1"3811"0"0,-4-18-4423 0 0,-1 0-1 0 0,-1 0 1 0 0,0-1-1 0 0,8-23 1 0 0,-15 31-121 0 0,1-1 1 0 0,-2 1 0 0 0,0-1 0 0 0,0 0-1 0 0,-1 0 1 0 0,-1 0 0 0 0,0 0-1 0 0,-1-19 1 0 0,0 29-43 0 0,-1-1 38 0 0,1 3-148 0 0,1 0 1 0 0,-1 0-1 0 0,0 0 1 0 0,0 0-1 0 0,0 0 0 0 0,0 0 1 0 0,0 0-1 0 0,0 0 1 0 0,0 0-1 0 0,0 0 1 0 0,-1 0-1 0 0,1 0 0 0 0,0 0 1 0 0,-1 0-1 0 0,1 0 1 0 0,-1 0-1 0 0,1 0 0 0 0,-1 1 1 0 0,1-1-1 0 0,-1 0 1 0 0,1 0-1 0 0,-1 0 0 0 0,0 1 1 0 0,0-1-1 0 0,1 0 1 0 0,-1 0-1 0 0,0 1 0 0 0,0-1 1 0 0,0 1-1 0 0,0-1 1 0 0,1 1-1 0 0,-1-1 0 0 0,0 1 1 0 0,0 0-1 0 0,0-1 1 0 0,0 1-1 0 0,-2 0 1 0 0,-9 2-8 0 0,-1 2 0 0 0,1-1 1 0 0,0 2-1 0 0,1 0 1 0 0,-1 0-1 0 0,1 1 0 0 0,0 0 1 0 0,0 1-1 0 0,1 0 1 0 0,-18 17-1 0 0,10-8-8 0 0,2 2 0 0 0,0 0 1 0 0,1 0-1 0 0,1 2 0 0 0,-12 22 0 0 0,11-17-1 0 0,1 1-1 0 0,-14 40 1 0 0,24-54 14 0 0,0 0 0 0 0,1 0 0 0 0,1 1-1 0 0,0-1 1 0 0,0 1 0 0 0,2-1 0 0 0,-1 1-1 0 0,3 16 1 0 0,-1-27-6 0 0,0 0 0 0 0,0 0 0 0 0,0 0 0 0 0,0 0 0 0 0,1 0 0 0 0,-1 0-1 0 0,1-1 1 0 0,-1 1 0 0 0,1-1 0 0 0,0 1 0 0 0,-1-1 0 0 0,1 1 0 0 0,0-1 0 0 0,0 0 0 0 0,0 0-1 0 0,0 0 1 0 0,0 0 0 0 0,0 0 0 0 0,1 0 0 0 0,-1-1 0 0 0,0 1 0 0 0,0-1 0 0 0,1 1 0 0 0,-1-1-1 0 0,0 0 1 0 0,5 0 0 0 0,-5 0 21 0 0,3-1-4 0 0,9-1 0 0 0,1-1 1 0 0,-1-1-1 0 0,0 0 0 0 0,0-1 0 0 0,0 0 1 0 0,0-2-1 0 0,-1 1 0 0 0,0-1 0 0 0,0-1 0 0 0,-1-1 1 0 0,0 1-1 0 0,-1-2 0 0 0,1 0 0 0 0,-2 0 0 0 0,12-15 1 0 0,-19 22-27 0 0,4-5 16 0 0,0-1 0 0 0,-1 0 0 0 0,0 0-1 0 0,-1 0 1 0 0,1-1 0 0 0,4-14 0 0 0,-8 19-4 0 0,-1-1 0 0 0,0 0 0 0 0,0 1 0 0 0,0-1 0 0 0,0-11 0 0 0,1-13 87 0 0,-1 29-83 0 0,-14-49 172 0 0,10 44-467 0 0,-9-17 877 0 0,-1 16-4998 0 0,-8 20-755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1.325"/>
    </inkml:context>
    <inkml:brush xml:id="br0">
      <inkml:brushProperty name="width" value="0.1" units="cm"/>
      <inkml:brushProperty name="height" value="0.1" units="cm"/>
      <inkml:brushProperty name="color" value="#004F8B"/>
    </inkml:brush>
  </inkml:definitions>
  <inkml:trace contextRef="#ctx0" brushRef="#br0">226 0 304 0 0,'0'0'3528'0'0,"-6"3"-3280"0"0,-6 3-146 0 0,1 1 0 0 0,0 1 0 0 0,0 0 0 0 0,1 0 0 0 0,0 1 1 0 0,1 0-1 0 0,-1 1 0 0 0,2 0 0 0 0,0 0 0 0 0,0 1 0 0 0,-9 16 0 0 0,-3 8 149 0 0,2 1 0 0 0,-23 63 0 0 0,37-88-202 0 0,1 1 0 0 0,1 0 0 0 0,0 0 0 0 0,0-1 0 0 0,1 15 0 0 0,0-22-28 0 0,1 0 1 0 0,0 0-1 0 0,0 0 0 0 0,0 0 0 0 0,1 0 0 0 0,0 0 0 0 0,-1 0 0 0 0,1 0 1 0 0,0-1-1 0 0,1 1 0 0 0,-1 0 0 0 0,1-1 0 0 0,0 1 0 0 0,0-1 0 0 0,0 1 1 0 0,0-1-1 0 0,0 0 0 0 0,4 4 0 0 0,-2-5-5 0 0,-1 0-1 0 0,0-1 1 0 0,1 1-1 0 0,0-1 1 0 0,-1 0 0 0 0,1 0-1 0 0,0 0 1 0 0,0-1 0 0 0,0 1-1 0 0,-1-1 1 0 0,1 0-1 0 0,0 0 1 0 0,0 0 0 0 0,0-1-1 0 0,0 1 1 0 0,4-2 0 0 0,64-19 104 0 0,-61 17-97 0 0,-1 0-9 0 0,0 0 1 0 0,0 0-1 0 0,0-1 0 0 0,-1-1 1 0 0,0 1-1 0 0,0-1 1 0 0,0-1-1 0 0,-1 0 1 0 0,0 0-1 0 0,0 0 1 0 0,-1-1-1 0 0,0 0 1 0 0,10-16-1 0 0,-14 20 1 0 0,-1-1 0 0 0,0 0 0 0 0,0 0 0 0 0,0 0 0 0 0,0 0-1 0 0,-1 0 1 0 0,0 0 0 0 0,0-1 0 0 0,0 1 0 0 0,-1 0 0 0 0,0-1 0 0 0,0 1 0 0 0,0 0 0 0 0,-1-1 0 0 0,1 1-1 0 0,-1 0 1 0 0,-1-1 0 0 0,1 1 0 0 0,-1 0 0 0 0,1 0 0 0 0,-2 0 0 0 0,1 0 0 0 0,0 1 0 0 0,-1-1 0 0 0,0 1-1 0 0,0-1 1 0 0,0 1 0 0 0,-1 0 0 0 0,-5-5 0 0 0,3 3-17 0 0,1 1-1 0 0,-1 0 1 0 0,-1 1 0 0 0,1 0-1 0 0,0 0 1 0 0,-1 0-1 0 0,0 1 1 0 0,0 0 0 0 0,0 0-1 0 0,0 0 1 0 0,0 1 0 0 0,-1 0-1 0 0,1 1 1 0 0,-10-1-1 0 0,-36-1-4719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1.824"/>
    </inkml:context>
    <inkml:brush xml:id="br0">
      <inkml:brushProperty name="width" value="0.1" units="cm"/>
      <inkml:brushProperty name="height" value="0.1" units="cm"/>
      <inkml:brushProperty name="color" value="#004F8B"/>
    </inkml:brush>
  </inkml:definitions>
  <inkml:trace contextRef="#ctx0" brushRef="#br0">151 66 12 0 0,'1'-3'502'0'0,"1"-1"1"0"0,-1 1-1 0 0,0-1 1 0 0,0 0-1 0 0,0 0 1 0 0,0 0-1 0 0,-1 1 1 0 0,1-1-1 0 0,-1 0 0 0 0,0 0 1 0 0,0 0-1 0 0,-1 0 1 0 0,1 0-1 0 0,-2-6 1 0 0,1 8 95 0 0,-1 2-583 0 0,0 1-1 0 0,0 0 0 0 0,0-1 0 0 0,0 1 1 0 0,1 0-1 0 0,-1 0 0 0 0,0 0 0 0 0,0 0 1 0 0,1 1-1 0 0,-1-1 0 0 0,1 0 1 0 0,-3 3-1 0 0,1-1 15 0 0,-6 4 23 0 0,1-1 1 0 0,1 1-1 0 0,-1 1 0 0 0,1-1 1 0 0,0 1-1 0 0,1 1 0 0 0,0-1 1 0 0,-7 14-1 0 0,-29 73 157 0 0,39-88-190 0 0,0 1 0 0 0,1-1-1 0 0,0 0 1 0 0,1 1 0 0 0,0-1 0 0 0,0 1 0 0 0,0 0-1 0 0,1-1 1 0 0,0 1 0 0 0,1 0 0 0 0,-1-1-1 0 0,1 1 1 0 0,1 0 0 0 0,0-1 0 0 0,3 10-1 0 0,-3-13-7 0 0,1 1-1 0 0,-1-1 1 0 0,1 1-1 0 0,0-1 1 0 0,0 0-1 0 0,0 0 1 0 0,1 0-1 0 0,-1-1 0 0 0,1 1 1 0 0,0-1-1 0 0,0 0 1 0 0,0 0-1 0 0,0 0 1 0 0,1-1-1 0 0,-1 1 0 0 0,1-1 1 0 0,0 0-1 0 0,-1-1 1 0 0,1 1-1 0 0,0-1 1 0 0,0 0-1 0 0,0 0 0 0 0,10 1 1 0 0,-6-2-1 0 0,1 1 0 0 0,-1-1 1 0 0,1-1-1 0 0,-1 1 0 0 0,1-2 0 0 0,-1 1 0 0 0,0-1 1 0 0,1-1-1 0 0,-1 0 0 0 0,0 0 0 0 0,-1-1 1 0 0,1 0-1 0 0,0 0 0 0 0,-1-1 0 0 0,9-6 0 0 0,-13 7-7 0 0,0 0-1 0 0,0 1 0 0 0,0-1 1 0 0,-1 0-1 0 0,1-1 0 0 0,-1 1 0 0 0,0-1 1 0 0,0 1-1 0 0,-1-1 0 0 0,0 0 1 0 0,1 0-1 0 0,-1 0 0 0 0,-1 0 0 0 0,1-1 1 0 0,-1 1-1 0 0,0 0 0 0 0,0-1 0 0 0,-1 1 1 0 0,0 0-1 0 0,0-1 0 0 0,0 1 1 0 0,0-1-1 0 0,-1 1 0 0 0,0 0 0 0 0,0-1 1 0 0,0 1-1 0 0,-4-9 0 0 0,2 7-27 0 0,1 1 0 0 0,-2-1 1 0 0,1 1-1 0 0,0 0 0 0 0,-1 0 0 0 0,0 0 0 0 0,-1 0 0 0 0,1 1 0 0 0,-1 0 1 0 0,0 0-1 0 0,-1 0 0 0 0,1 0 0 0 0,-1 1 0 0 0,0 0 0 0 0,0 0 0 0 0,0 1 0 0 0,-11-5 1 0 0,8 4-708 0 0,0 1 0 0 0,-1 0 0 0 0,1 1 0 0 0,0 0 1 0 0,-1 0-1 0 0,0 1 0 0 0,-11 0 0 0 0,16 1-1246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2.484"/>
    </inkml:context>
    <inkml:brush xml:id="br0">
      <inkml:brushProperty name="width" value="0.1" units="cm"/>
      <inkml:brushProperty name="height" value="0.1" units="cm"/>
      <inkml:brushProperty name="color" value="#004F8B"/>
    </inkml:brush>
  </inkml:definitions>
  <inkml:trace contextRef="#ctx0" brushRef="#br0">274 118 232 0 0,'5'-6'532'0'0,"0"1"0"0"0,-1-1 1 0 0,0 1-1 0 0,0-1 0 0 0,0 0 0 0 0,-1-1 1 0 0,4-8-1 0 0,-6 13-138 0 0,-1 2-351 0 0,1-1 0 0 0,-1 0-1 0 0,0 1 1 0 0,1-1 0 0 0,-1 0-1 0 0,0 1 1 0 0,1-1-1 0 0,-1 0 1 0 0,0 1 0 0 0,0-1-1 0 0,0 0 1 0 0,0 0 0 0 0,0 1-1 0 0,0-1 1 0 0,0 0 0 0 0,0 0-1 0 0,0 1 1 0 0,0-1-1 0 0,0 0 1 0 0,0 1 0 0 0,0-1-1 0 0,0 0 1 0 0,-1 0 0 0 0,1 1-1 0 0,0-1 1 0 0,-1 0-1 0 0,1 1 1 0 0,-1-2 0 0 0,-7-21 839 0 0,7 22-694 0 0,-22-14 558 0 0,13 15-713 0 0,0 1 1 0 0,0 0-1 0 0,0 1 1 0 0,0-1-1 0 0,1 2 1 0 0,-1 0-1 0 0,0 0 1 0 0,1 0-1 0 0,0 1 1 0 0,0 1-1 0 0,0 0 0 0 0,0 0 1 0 0,1 0-1 0 0,-13 12 1 0 0,7-5-22 0 0,0 0 0 0 0,1 1 0 0 0,0 0 0 0 0,1 1 0 0 0,0 1 0 0 0,2 0 0 0 0,-15 24 0 0 0,23-35-3 0 0,1-1 1 0 0,-1 1-1 0 0,1-1 0 0 0,-1 1 0 0 0,1-1 0 0 0,0 1 0 0 0,0 0 0 0 0,0 0 0 0 0,1 0 0 0 0,0-1 0 0 0,-1 1 0 0 0,1 0 0 0 0,1 0 0 0 0,-1 0 0 0 0,0 0 0 0 0,1-1 0 0 0,0 1 0 0 0,0 0 0 0 0,2 4 0 0 0,-2-5 2 0 0,1 0 1 0 0,0-1-1 0 0,0 1 0 0 0,0-1 0 0 0,1 0 1 0 0,-1 0-1 0 0,0 0 0 0 0,1 0 0 0 0,-1 0 1 0 0,1 0-1 0 0,0 0 0 0 0,0-1 0 0 0,0 0 1 0 0,0 1-1 0 0,0-1 0 0 0,0 0 0 0 0,0 0 1 0 0,0-1-1 0 0,0 1 0 0 0,0-1 0 0 0,0 1 1 0 0,0-1-1 0 0,1 0 0 0 0,3-1 0 0 0,19 1 12 0 0,0-2 0 0 0,-1-1 0 0 0,1-1-1 0 0,-1-1 1 0 0,1-1 0 0 0,-2-1-1 0 0,1-1 1 0 0,-1-2 0 0 0,31-16-1 0 0,-51 24-14 0 0,1-1-1 0 0,-1-1 1 0 0,0 1 0 0 0,0-1-1 0 0,0 1 1 0 0,0-1-1 0 0,-1 0 1 0 0,1 0-1 0 0,-1-1 1 0 0,0 1 0 0 0,0-1-1 0 0,-1 0 1 0 0,1 0-1 0 0,-1 1 1 0 0,0-1 0 0 0,0-1-1 0 0,-1 1 1 0 0,0 0-1 0 0,0 0 1 0 0,0-1-1 0 0,0 1 1 0 0,-1 0 0 0 0,0-1-1 0 0,0 1 1 0 0,0-1-1 0 0,-1 1 1 0 0,0 0 0 0 0,-1-7-1 0 0,1 10 11 0 0,1 0-12 0 0,-1-5 27 0 0,-1 10-176 0 0,-11 47 120 0 0,3 1 0 0 0,-4 54 0 0 0,-14 74-34 0 0,17-107-184 0 0,2-11-1292 0 0,-1-24-2307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3.027"/>
    </inkml:context>
    <inkml:brush xml:id="br0">
      <inkml:brushProperty name="width" value="0.1" units="cm"/>
      <inkml:brushProperty name="height" value="0.1" units="cm"/>
      <inkml:brushProperty name="color" value="#004F8B"/>
    </inkml:brush>
  </inkml:definitions>
  <inkml:trace contextRef="#ctx0" brushRef="#br0">3 170 324 0 0,'20'-38'1765'0'0,"-15"25"-1361"0"0,0 1 0 0 0,1-1 0 0 0,1 1 0 0 0,9-14 0 0 0,-12 21-290 0 0,-1 0-1 0 0,1 0 0 0 0,0 0 1 0 0,0 1-1 0 0,1 0 1 0 0,-1-1-1 0 0,1 2 0 0 0,0-1 1 0 0,0 0-1 0 0,0 1 0 0 0,1 0 1 0 0,5-2-1 0 0,-9 4-43 0 0,2 4-45 0 0,-1 0-1 0 0,0 0 1 0 0,1 0-1 0 0,-1 0 0 0 0,0 1 1 0 0,-1-1-1 0 0,1 1 1 0 0,2 4-1 0 0,-2 2-9 0 0,0 0 1 0 0,0 0-1 0 0,-1 0 0 0 0,-1 0 1 0 0,0 0-1 0 0,0 1 0 0 0,-1-1 0 0 0,0 0 1 0 0,-1 1-1 0 0,0-1 0 0 0,-1 0 0 0 0,-2 12 1 0 0,-7 14 38 0 0,-27 68 0 0 0,35-98-43 0 0,-10 20 63 0 0,-1 0 0 0 0,-2-1-1 0 0,-26 34 1 0 0,15-23 459 0 0,27-35-397 0 0,1-1-59 0 0,0 1 0 0 0,0-1 1 0 0,1 0-1 0 0,-1 0 1 0 0,0 0-1 0 0,1 0 1 0 0,-1 0-1 0 0,0 0 0 0 0,0 0 1 0 0,1-1-1 0 0,-1 1 1 0 0,0 0-1 0 0,1-1 0 0 0,-1 1 1 0 0,0-1-1 0 0,0 1 1 0 0,0-1-1 0 0,0 0 0 0 0,2-1 1 0 0,51-23-115 0 0,-20 9 162 0 0,143-51 83 0 0,-146 53-122 0 0,-29 14-75 0 0,10-5-1054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4.574"/>
    </inkml:context>
    <inkml:brush xml:id="br0">
      <inkml:brushProperty name="width" value="0.1" units="cm"/>
      <inkml:brushProperty name="height" value="0.1" units="cm"/>
      <inkml:brushProperty name="color" value="#004F8B"/>
    </inkml:brush>
  </inkml:definitions>
  <inkml:trace contextRef="#ctx0" brushRef="#br0">0 121 44 0 0,'2'-11'614'0'0,"0"1"0"0"0,0-1 0 0 0,1 1 0 0 0,1 0-1 0 0,-1 0 1 0 0,2 0 0 0 0,9-18 0 0 0,-13 27-336 0 0,0-1 83 0 0,-1 2-342 0 0,0 0-1 0 0,0 0 1 0 0,0 0-1 0 0,1 0 1 0 0,-1 1-1 0 0,0-1 1 0 0,0 0-1 0 0,0 0 1 0 0,0 0-1 0 0,0 0 1 0 0,0 0-1 0 0,1 0 1 0 0,-1 0-1 0 0,0 0 1 0 0,0 0-1 0 0,0 0 1 0 0,0 0-1 0 0,0 0 1 0 0,1 0-1 0 0,-1 0 1 0 0,0 0-1 0 0,0 0 0 0 0,0 0 1 0 0,0 0-1 0 0,1 0 1 0 0,-1 0-1 0 0,0 0 1 0 0,0 0-1 0 0,0 0 1 0 0,0 0-1 0 0,0 0 1 0 0,1 0-1 0 0,-1 0 1 0 0,0 0-1 0 0,0 0 1 0 0,0 0-1 0 0,0 0 1 0 0,0 0-1 0 0,0 0 1 0 0,1-1-1 0 0,-1 1 1 0 0,0 0-1 0 0,0 0 0 0 0,0 0 1 0 0,0 0-1 0 0,0 0 1 0 0,0 0-1 0 0,0-1 1 0 0,0 1-1 0 0,0 0 1 0 0,0 0-1 0 0,0 0 1 0 0,1 0-1 0 0,-1 0 1 0 0,0-1-1 0 0,0 1 1 0 0,0 0-1 0 0,0 0 1 0 0,0 0-1 0 0,0 0 1 0 0,0-1-1 0 0,0 1 1 0 0,0 0-1 0 0,-1 0 0 0 0,1 0 1 0 0,3 11 14 0 0,0 1 1 0 0,-2 0-1 0 0,1 0 0 0 0,-2 0 1 0 0,1 0-1 0 0,-2 0 0 0 0,1 0 1 0 0,-2 0-1 0 0,-4 19 0 0 0,-4 12 142 0 0,-22 57 1082 0 0,35-107-1159 0 0,10-25-4 0 0,2 0 0 0 0,1 1 1 0 0,2 1-1 0 0,1 1 0 0 0,1 0 1 0 0,26-27-1 0 0,-11 12-37 0 0,-34 43-65 0 0,2 4-34 0 0,0 0 37 0 0,0 0-1 0 0,0 1 0 0 0,0-1 1 0 0,-1 1-1 0 0,1 0 1 0 0,-1 0-1 0 0,0 0 0 0 0,0 0 1 0 0,0 0-1 0 0,-1 0 1 0 0,0 0-1 0 0,1 1 1 0 0,-1-1-1 0 0,-1 1 0 0 0,1 6 1 0 0,0 78-32 0 0,-2-54 25 0 0,1-32 21 0 0,0-3-5 0 0,0 0 0 0 0,0 0 1 0 0,0 0-1 0 0,-1 1 0 0 0,1-1 1 0 0,0 0-1 0 0,0 0 0 0 0,0 0 1 0 0,0 1-1 0 0,0-1 0 0 0,0 0 1 0 0,0 0-1 0 0,0 1 0 0 0,0-1 1 0 0,0 0-1 0 0,0 0 0 0 0,0 0 1 0 0,0 1-1 0 0,0-1 0 0 0,0 0 1 0 0,0 0-1 0 0,0 1 0 0 0,0-1 1 0 0,0 0-1 0 0,0 0 0 0 0,0 1 1 0 0,0-1-1 0 0,0 0 0 0 0,0 0 0 0 0,0 0 1 0 0,1 1-1 0 0,-1-1 0 0 0,0 0 1 0 0,0 0-1 0 0,0 0 0 0 0,0 1 1 0 0,1-1-1 0 0,-1 0 0 0 0,0 0 1 0 0,0 0-1 0 0,0 0 0 0 0,1 0 1 0 0,-1 0-1 0 0,0 1 0 0 0,0-1 1 0 0,0 0-1 0 0,1 0 0 0 0,-1 0 1 0 0,0 0-1 0 0,0 0 0 0 0,1 0 1 0 0,47-70 78 0 0,-21 29-45 0 0,47-56 1 0 0,-74 97-42 0 0,1-1 1 0 0,-1 1-1 0 0,0 0 1 0 0,0-1-1 0 0,1 1 1 0 0,-1 0 0 0 0,0-1-1 0 0,1 1 1 0 0,-1 0-1 0 0,1 0 1 0 0,-1-1 0 0 0,0 1-1 0 0,1 0 1 0 0,-1 0-1 0 0,1-1 1 0 0,-1 1-1 0 0,1 0 1 0 0,-1 0 0 0 0,0 0-1 0 0,1 0 1 0 0,-1 0-1 0 0,1 0 1 0 0,-1 0-1 0 0,1 0 1 0 0,-1 0 0 0 0,1 0-1 0 0,-1 0 1 0 0,1 0-1 0 0,-1 0 1 0 0,1 0 0 0 0,-1 0-1 0 0,0 1 1 0 0,1-1-1 0 0,-1 0 1 0 0,1 0-1 0 0,-1 0 1 0 0,1 1 0 0 0,12 19-46 0 0,3 40 16 0 0,-14-49 23 0 0,2 3-69 0 0,-3-8-291 0 0,0 1 0 0 0,1 0 0 0 0,0-1 0 0 0,0 1 1 0 0,1-1-1 0 0,0 1 0 0 0,0-1 0 0 0,0 0 0 0 0,7 9 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4.933"/>
    </inkml:context>
    <inkml:brush xml:id="br0">
      <inkml:brushProperty name="width" value="0.1" units="cm"/>
      <inkml:brushProperty name="height" value="0.1" units="cm"/>
      <inkml:brushProperty name="color" value="#004F8B"/>
    </inkml:brush>
  </inkml:definitions>
  <inkml:trace contextRef="#ctx0" brushRef="#br0">75 38 472 0 0,'-4'-9'7274'0'0,"-5"17"-7167"0"0,2 1 1 0 0,-1 0-1 0 0,2 1 1 0 0,-1 0-1 0 0,1 0 1 0 0,0 0-1 0 0,-4 12 0 0 0,8-15-53 0 0,0-1 0 0 0,0 0 0 0 0,0 0 0 0 0,1 1-1 0 0,0-1 1 0 0,0 1 0 0 0,1 0 0 0 0,0-1-1 0 0,0 1 1 0 0,0-1 0 0 0,1 1 0 0 0,0-1 0 0 0,0 1-1 0 0,4 11 1 0 0,-4-17-50 0 0,0-1-1 0 0,-1 1 0 0 0,1-1 1 0 0,0 1-1 0 0,-1-1 1 0 0,1 1-1 0 0,0-1 0 0 0,-1 0 1 0 0,1 1-1 0 0,0-1 0 0 0,0 0 1 0 0,0 1-1 0 0,-1-1 1 0 0,1 0-1 0 0,0 0 0 0 0,0 0 1 0 0,0 0-1 0 0,0 0 1 0 0,-1 0-1 0 0,1 0 0 0 0,0 0 1 0 0,0 0-1 0 0,0 0 1 0 0,0-1-1 0 0,-1 1 0 0 0,1 0 1 0 0,0 0-1 0 0,0-1 0 0 0,0 1 1 0 0,-1 0-1 0 0,1-1 1 0 0,1 0-1 0 0,23-13 18 0 0,-21 10-107 0 0,0 0 1 0 0,0-1-1 0 0,0 1 1 0 0,0-1 0 0 0,-1 0-1 0 0,0 0 1 0 0,0 0-1 0 0,0 0 1 0 0,0-1-1 0 0,-1 1 1 0 0,0-1-1 0 0,0 1 1 0 0,-1-1-1 0 0,1 0 1 0 0,-1 0-1 0 0,-1 0 1 0 0,1 1 0 0 0,-1-1-1 0 0,0 0 1 0 0,0 0-1 0 0,-1 0 1 0 0,1 0-1 0 0,-2 0 1 0 0,1 0-1 0 0,0 1 1 0 0,-1-1-1 0 0,0 0 1 0 0,0 1 0 0 0,-1-1-1 0 0,0 1 1 0 0,0 0-1 0 0,0 0 1 0 0,0 0-1 0 0,-1 1 1 0 0,0-1-1 0 0,0 1 1 0 0,0-1-1 0 0,-5-3 1 0 0,-5 4-778 0 0,6 6-1925 0 0,-12 3 1343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5.261"/>
    </inkml:context>
    <inkml:brush xml:id="br0">
      <inkml:brushProperty name="width" value="0.1" units="cm"/>
      <inkml:brushProperty name="height" value="0.1" units="cm"/>
      <inkml:brushProperty name="color" value="#004F8B"/>
    </inkml:brush>
  </inkml:definitions>
  <inkml:trace contextRef="#ctx0" brushRef="#br0">70 80 548 0 0,'-1'-4'521'0'0,"-6"-59"2555"0"0,7 61-2721 0 0,0-8 1500 0 0,0 9-1805 0 0,-8 19 12 0 0,1 0 1 0 0,1 1-1 0 0,1 0 0 0 0,1 0 0 0 0,1 0 1 0 0,-3 36-1 0 0,0-5-3 0 0,-4 28-10 0 0,4 1 0 0 0,7 152 0 0 0,0-203-4030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5.948"/>
    </inkml:context>
    <inkml:brush xml:id="br0">
      <inkml:brushProperty name="width" value="0.1" units="cm"/>
      <inkml:brushProperty name="height" value="0.1" units="cm"/>
      <inkml:brushProperty name="color" value="#004F8B"/>
    </inkml:brush>
  </inkml:definitions>
  <inkml:trace contextRef="#ctx0" brushRef="#br0">372 5 300 0 0,'-4'-5'6319'0'0,"-15"43"-5153"0"0,-20 60-1346 0 0,16-29 484 0 0,4 1-1 0 0,-19 126 0 0 0,38-193-288 0 0,-1 0 0 0 0,0 0 0 0 0,1 0 0 0 0,0-1 0 0 0,0 1 0 0 0,0 0-1 0 0,0 0 1 0 0,0 0 0 0 0,0 0 0 0 0,1 0 0 0 0,-1 0 0 0 0,1 0 0 0 0,0 0 0 0 0,0-1 0 0 0,0 1 0 0 0,0 0 0 0 0,1-1 0 0 0,-1 1 0 0 0,1-1 0 0 0,2 4 0 0 0,-3-5-13 0 0,1-1 0 0 0,-1 1 0 0 0,1-1 0 0 0,-1 1 0 0 0,1-1 0 0 0,0 0 0 0 0,-1 1 0 0 0,1-1 0 0 0,-1 0 0 0 0,1 0 0 0 0,0 0 1 0 0,-1-1-1 0 0,1 1 0 0 0,-1 0 0 0 0,1 0 0 0 0,0-1 0 0 0,2 0 0 0 0,29-13-108 0 0,-29 13 75 0 0,3-3-90 0 0,1-1 0 0 0,-1 0 0 0 0,0 0 1 0 0,0-1-1 0 0,0 1 0 0 0,-1-1 0 0 0,0-1 0 0 0,0 1 0 0 0,0-1 1 0 0,-1 0-1 0 0,0-1 0 0 0,-1 1 0 0 0,1-1 0 0 0,-1 0 1 0 0,-1 0-1 0 0,0 0 0 0 0,0 0 0 0 0,0-1 0 0 0,-1 1 0 0 0,0-1 1 0 0,-1 0-1 0 0,0 0 0 0 0,0-15 0 0 0,-2 22 98 0 0,1-1 0 0 0,-1 0-1 0 0,1 1 1 0 0,-1-1 0 0 0,0 1-1 0 0,0 0 1 0 0,0-1 0 0 0,0 1 0 0 0,0 0-1 0 0,0-1 1 0 0,-1 1 0 0 0,1 0 0 0 0,-1 0-1 0 0,0 0 1 0 0,0 0 0 0 0,1 1-1 0 0,-1-1 1 0 0,0 0 0 0 0,-1 1 0 0 0,1-1-1 0 0,0 1 1 0 0,0 0 0 0 0,0-1-1 0 0,-4 0 1 0 0,-5-2-57 0 0,0-1-1 0 0,0 2 1 0 0,-18-4 0 0 0,16 5 69 0 0,0 1 1 0 0,0 0-1 0 0,0 1 1 0 0,0 0-1 0 0,0 1 1 0 0,0 1-1 0 0,0 0 1 0 0,-14 4-1 0 0,0 2 77 0 0,0 1-1 0 0,-43 20 1 0 0,22 4 258 0 0,46-32-282 0 0,1 1 15 0 0,-8 8-74 0 0,9-10 25 0 0,0 0 1 0 0,-1 0 0 0 0,1 0 0 0 0,0 0 0 0 0,0 0-1 0 0,0 0 1 0 0,0 0 0 0 0,0 0 0 0 0,0 0 0 0 0,-1 0-1 0 0,1 1 1 0 0,0-1 0 0 0,0 0 0 0 0,0 0 0 0 0,0 0 0 0 0,0 0-1 0 0,0 0 1 0 0,0 0 0 0 0,0 0 0 0 0,0 1 0 0 0,0-1-1 0 0,0 0 1 0 0,-1 0 0 0 0,1 0 0 0 0,0 0 0 0 0,0 0-1 0 0,0 1 1 0 0,0-1 0 0 0,0 0 0 0 0,0 0 0 0 0,0 0 0 0 0,0 0-1 0 0,0 0 1 0 0,0 1 0 0 0,0-1 0 0 0,0 0 0 0 0,1 0-1 0 0,-1 0 1 0 0,0 0 0 0 0,0 0 0 0 0,0 0 0 0 0,0 1-1 0 0,0-1 1 0 0,0 0 0 0 0,0 0 0 0 0,0 0 0 0 0,0 0 0 0 0,0 0-1 0 0,0 0 1 0 0,1 0 0 0 0,-1 0 0 0 0,0 1 0 0 0,0-1-1 0 0,0 0 1 0 0,0 0 0 0 0,0 0 0 0 0,0 0 0 0 0,1 0-1 0 0,-1 0 1 0 0,0 0 0 0 0,0 0 0 0 0,25-2 44 0 0,-1-1 1 0 0,0-2-1 0 0,0 0 1 0 0,35-13-1 0 0,-22 6-5 0 0,40-6-1 0 0,-16 3 21 0 0,28-4 28 0 0,-87 19-111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6.417"/>
    </inkml:context>
    <inkml:brush xml:id="br0">
      <inkml:brushProperty name="width" value="0.1" units="cm"/>
      <inkml:brushProperty name="height" value="0.1" units="cm"/>
      <inkml:brushProperty name="color" value="#004F8B"/>
    </inkml:brush>
  </inkml:definitions>
  <inkml:trace contextRef="#ctx0" brushRef="#br0">11 83 108 0 0,'0'0'1011'0'0,"-7"-9"-672"0"0,4 5-186 0 0,6 4 791 0 0,1 3-909 0 0,0 0-1 0 0,-1 0 1 0 0,1 0-1 0 0,0 1 1 0 0,-1-1 0 0 0,0 1-1 0 0,0 0 1 0 0,0 0 0 0 0,-1 0-1 0 0,1 0 1 0 0,-1 0 0 0 0,0 1-1 0 0,0-1 1 0 0,0 1-1 0 0,-1-1 1 0 0,1 1 0 0 0,-1 0-1 0 0,0-1 1 0 0,0 10 0 0 0,0 3 47 0 0,-1 1 0 0 0,0-1-1 0 0,-1 0 1 0 0,-1 0 0 0 0,-1 1 0 0 0,-5 21 0 0 0,2-12 1610 0 0,6-43-1638 0 0,1 1 0 0 0,1-1-1 0 0,0 1 1 0 0,1-1 0 0 0,1 1 0 0 0,1 0 0 0 0,0 0-1 0 0,0 1 1 0 0,11-19 0 0 0,-4 12-14 0 0,1 1-1 0 0,1 0 1 0 0,1 1 0 0 0,1 0 0 0 0,20-19-1 0 0,-12 18-6 0 0,-23 18-47 0 0,3 4-62 0 0,-2-1-57 0 0,13 8-109 0 0,-11 5-2783 0 0,-5-2 1429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6.776"/>
    </inkml:context>
    <inkml:brush xml:id="br0">
      <inkml:brushProperty name="width" value="0.1" units="cm"/>
      <inkml:brushProperty name="height" value="0.1" units="cm"/>
      <inkml:brushProperty name="color" value="#004F8B"/>
    </inkml:brush>
  </inkml:definitions>
  <inkml:trace contextRef="#ctx0" brushRef="#br0">1 0 1260 0 0,'0'0'6493'0'0,"4"10"-3845"0"0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59.557"/>
    </inkml:context>
    <inkml:brush xml:id="br0">
      <inkml:brushProperty name="width" value="0.1" units="cm"/>
      <inkml:brushProperty name="height" value="0.1" units="cm"/>
      <inkml:brushProperty name="color" value="#004F8B"/>
    </inkml:brush>
  </inkml:definitions>
  <inkml:trace contextRef="#ctx0" brushRef="#br0">4 1 420 0 0,'-3'0'12609'0'0,"3"6"-14577"0"0,-1 0 3281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7.714"/>
    </inkml:context>
    <inkml:brush xml:id="br0">
      <inkml:brushProperty name="width" value="0.1" units="cm"/>
      <inkml:brushProperty name="height" value="0.1" units="cm"/>
      <inkml:brushProperty name="color" value="#004F8B"/>
    </inkml:brush>
  </inkml:definitions>
  <inkml:trace contextRef="#ctx0" brushRef="#br0">111 1 200 0 0,'0'0'932'0'0,"-3"13"-188"0"0,-4 11-408 0 0,1-12-48 0 0,-3 6-12 0 0,0 0-12 0 0,-6 3-64 0 0,7-4-108 0 0,-3-2-184 0 0,1 1-192 0 0,-2-2-212 0 0,0-2-532 0 0,3-4 236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8.917"/>
    </inkml:context>
    <inkml:brush xml:id="br0">
      <inkml:brushProperty name="width" value="0.1" units="cm"/>
      <inkml:brushProperty name="height" value="0.1" units="cm"/>
      <inkml:brushProperty name="color" value="#004F8B"/>
    </inkml:brush>
  </inkml:definitions>
  <inkml:trace contextRef="#ctx0" brushRef="#br0">0 175 320 0 0,'16'-18'984'0'0,"1"1"1"0"0,37-29-1 0 0,-46 39-814 0 0,1 2-1 0 0,0-1 1 0 0,0 2-1 0 0,0-1 1 0 0,1 1-1 0 0,0 0 1 0 0,0 1-1 0 0,0 0 1 0 0,13-2-1 0 0,-18 5-112 0 0,-1 0-1 0 0,0 0 1 0 0,0 1-1 0 0,1-1 0 0 0,-1 1 1 0 0,0 0-1 0 0,0 0 1 0 0,1 0-1 0 0,-1 1 0 0 0,0-1 1 0 0,0 1-1 0 0,-1 0 0 0 0,1 0 1 0 0,0 1-1 0 0,-1-1 1 0 0,1 1-1 0 0,-1-1 0 0 0,0 1 1 0 0,0 0-1 0 0,0 1 1 0 0,0-1-1 0 0,4 7 0 0 0,-1-2 28 0 0,-1-1 0 0 0,-1 1 0 0 0,1 1 1 0 0,-1-1-1 0 0,-1 1 0 0 0,1 0 0 0 0,-2-1 0 0 0,1 1 0 0 0,1 14 0 0 0,-2-6 27 0 0,-2 0 0 0 0,0-1-1 0 0,-2 1 1 0 0,1-1 0 0 0,-2 1 0 0 0,0-1 0 0 0,-1 0-1 0 0,-1 0 1 0 0,-11 28 0 0 0,-8 4 252 0 0,-49 76 0 0 0,52-90-189 0 0,-17 16 526 0 0,37-48-201 0 0,4-10-410 0 0,17-32 45 0 0,2 1 0 0 0,39-54 1 0 0,11-17 3 0 0,54-72-383 0 0,-85 129 173 0 0,-31 39 46 0 0,8-10-26 0 0,25-46-1 0 0,-39 61-120 0 0,-7 9 72 0 0,-15 16 44 0 0,-27 36 39 0 0,27-26 6 0 0,-10 14-1 0 0,1 2 0 0 0,-21 45 0 0 0,42-75 19 0 0,1 0 0 0 0,0 0-1 0 0,1 1 1 0 0,0 0 0 0 0,1 0 0 0 0,1 0-1 0 0,0 0 1 0 0,0 1 0 0 0,2-1-1 0 0,-1 0 1 0 0,2 1 0 0 0,2 18 0 0 0,-2-27 2 0 0,1 1 1 0 0,0-1 0 0 0,0 0-1 0 0,0 0 1 0 0,0 0 0 0 0,1 0-1 0 0,0-1 1 0 0,0 1 0 0 0,0-1-1 0 0,1 0 1 0 0,-1 0 0 0 0,1 0-1 0 0,0 0 1 0 0,0 0 0 0 0,0-1-1 0 0,1 0 1 0 0,-1 0 0 0 0,1 0-1 0 0,0 0 1 0 0,0-1 0 0 0,0 0-1 0 0,0 0 1 0 0,0 0 0 0 0,10 1-1 0 0,8 2 24 0 0,0-1-1 0 0,1-1 0 0 0,-1-2 0 0 0,27 0 1 0 0,-46-1-26 0 0,5 0 17 0 0,0-1 1 0 0,0 0-1 0 0,0-1 1 0 0,0 0-1 0 0,-1 0 1 0 0,1-1-1 0 0,-1 0 1 0 0,1 0-1 0 0,14-9 1 0 0,-22 11-60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29.682"/>
    </inkml:context>
    <inkml:brush xml:id="br0">
      <inkml:brushProperty name="width" value="0.1" units="cm"/>
      <inkml:brushProperty name="height" value="0.1" units="cm"/>
      <inkml:brushProperty name="color" value="#004F8B"/>
    </inkml:brush>
  </inkml:definitions>
  <inkml:trace contextRef="#ctx0" brushRef="#br0">127 174 548 0 0,'6'-21'5489'0'0,"-13"66"-5190"0"0,-11 67 807 0 0,-38 128 0 0 0,55-234-909 0 0,0 8-179 0 0,1-14 9 0 0,0 0-1 0 0,0 0 1 0 0,-1 0 0 0 0,1 0 0 0 0,0 0-1 0 0,0 0 1 0 0,0-1 0 0 0,0 1 0 0 0,0 0-1 0 0,0 0 1 0 0,0 0 0 0 0,0 0-1 0 0,0 0 1 0 0,-1 0 0 0 0,1 0 0 0 0,0 0-1 0 0,0 0 1 0 0,0 0 0 0 0,0 0 0 0 0,0 0-1 0 0,0 0 1 0 0,0 0 0 0 0,-1 0-1 0 0,1 0 1 0 0,0 0 0 0 0,0 0 0 0 0,0 0-1 0 0,0 0 1 0 0,0 0 0 0 0,0 0-1 0 0,0 0 1 0 0,-1 0 0 0 0,1 0 0 0 0,0 0-1 0 0,0 0 1 0 0,0 0 0 0 0,0 0 0 0 0,0 0-1 0 0,0 1 1 0 0,0-1 0 0 0,0 0-1 0 0,0 0 1 0 0,-1 0 0 0 0,1 0 0 0 0,0 0-1 0 0,0 0 1 0 0,0 0 0 0 0,0 0-1 0 0,0 0 1 0 0,0 1 0 0 0,0-1 0 0 0,0 0-1 0 0,0 0 1 0 0,0 0 0 0 0,0 0 0 0 0,0 0-1 0 0,0 0 1 0 0,0 0 0 0 0,0 1-1 0 0,0-1 1 0 0,0 0 0 0 0,0 0 0 0 0,0 0-1 0 0,0 0 1 0 0,0 0 0 0 0,0 0-1 0 0,0 0 1 0 0,0 1 0 0 0,0-1 0 0 0,-5-11 29 0 0,0 1 0 0 0,0-1 1 0 0,1-1-1 0 0,0 1 0 0 0,1 0 1 0 0,0-1-1 0 0,1 0 0 0 0,1 1 1 0 0,-1-22-1 0 0,1 7-20 0 0,1 0 0 0 0,1 0 0 0 0,2 1 0 0 0,1-1 1 0 0,0 1-1 0 0,2 0 0 0 0,1 0 0 0 0,1 0 0 0 0,1 1 0 0 0,1 0 0 0 0,1 1 0 0 0,2 0 0 0 0,27-39 0 0 0,-36 57-36 0 0,0 0 0 0 0,1 1 0 0 0,-1-1 0 0 0,1 1 0 0 0,0 0 0 0 0,0 1 0 0 0,1-1-1 0 0,-1 1 1 0 0,1 0 0 0 0,-1 0 0 0 0,1 1 0 0 0,0 0 0 0 0,7-2 0 0 0,-10 3-6 0 0,1 1 0 0 0,-1-1 1 0 0,0 1-1 0 0,0 0 1 0 0,0 0-1 0 0,1 0 1 0 0,-1 0-1 0 0,0 1 0 0 0,0-1 1 0 0,0 1-1 0 0,0 0 1 0 0,0-1-1 0 0,0 2 1 0 0,0-1-1 0 0,0 0 0 0 0,0 1 1 0 0,0-1-1 0 0,0 1 1 0 0,-1 0-1 0 0,1 0 0 0 0,-1 0 1 0 0,1 0-1 0 0,-1 0 1 0 0,0 0-1 0 0,0 1 1 0 0,0-1-1 0 0,3 6 0 0 0,-2-2 1 0 0,0 1-1 0 0,-1-1 1 0 0,0 1-1 0 0,0 0 0 0 0,0 0 1 0 0,-1-1-1 0 0,0 1 1 0 0,-1 0-1 0 0,1 0 0 0 0,-1 0 1 0 0,-1 0-1 0 0,1 0 1 0 0,-1 0-1 0 0,0 0 1 0 0,-1 0-1 0 0,0-1 0 0 0,0 1 1 0 0,0 0-1 0 0,-1-1 1 0 0,0 0-1 0 0,-4 7 0 0 0,-4 8-3 0 0,-1 1 0 0 0,-2-2-1 0 0,0 1 1 0 0,-28 29-1 0 0,21-30 6 0 0,0-1-1 0 0,-26 18 0 0 0,14-11 67 0 0,25-23-8 0 0,8-6 54 0 0,33-26-108 0 0,-26 27-1 0 0,-3 3 1 0 0,2-2-5 0 0,1 1 0 0 0,-1 0 0 0 0,0 0-1 0 0,0 0 1 0 0,1 1 0 0 0,-1 0 0 0 0,0 0 0 0 0,0 0 0 0 0,0 1-1 0 0,0 0 1 0 0,0 0 0 0 0,0 0 0 0 0,-1 1 0 0 0,1 0 0 0 0,-1 0-1 0 0,1 1 1 0 0,-1-1 0 0 0,0 1 0 0 0,7 8 0 0 0,-8-10-1 0 0,-1 1-1 0 0,0 0 1 0 0,0-1 0 0 0,0 2 0 0 0,0-1 0 0 0,0 0-1 0 0,-1 0 1 0 0,0 1 0 0 0,1 0 0 0 0,-1-1 0 0 0,0 1-1 0 0,-1 0 1 0 0,1 0 0 0 0,-1 0 0 0 0,0 0 0 0 0,0 0-1 0 0,0 0 1 0 0,0 0 0 0 0,-1 0 0 0 0,1 1 0 0 0,-1-1-1 0 0,0 0 1 0 0,-1 0 0 0 0,1 1 0 0 0,-1-1 0 0 0,0 0-1 0 0,0 0 1 0 0,0 0 0 0 0,0 0 0 0 0,-1 0 0 0 0,1 0-1 0 0,-1 0 1 0 0,0-1 0 0 0,0 1 0 0 0,-1-1 0 0 0,-3 5-1 0 0,-3 3-40 0 0,0 0-1 0 0,-1-1 0 0 0,0-1 0 0 0,0 0 1 0 0,-1 0-1 0 0,-1-1 0 0 0,1 0 0 0 0,-2-1 1 0 0,-21 10-1 0 0,18-11-292 0 0,0-1 0 0 0,-1 0 0 0 0,-21 3 0 0 0,12-18-1278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0.276"/>
    </inkml:context>
    <inkml:brush xml:id="br0">
      <inkml:brushProperty name="width" value="0.1" units="cm"/>
      <inkml:brushProperty name="height" value="0.1" units="cm"/>
      <inkml:brushProperty name="color" value="#004F8B"/>
    </inkml:brush>
  </inkml:definitions>
  <inkml:trace contextRef="#ctx0" brushRef="#br0">95 149 132 0 0,'-30'2'4207'0'0,"26"-4"-3666"0"0,1 1-266 0 0,0 0 0 0 0,0-1 0 0 0,0 0 0 0 0,0 0 0 0 0,0 0 0 0 0,0 0 0 0 0,0 0 0 0 0,-4-4 0 0 0,6 4 138 0 0,1-2-264 0 0,-1 1 1 0 0,1-1-1 0 0,0 1 0 0 0,1-1 1 0 0,-1 0-1 0 0,1 1 0 0 0,0-1 0 0 0,0 1 1 0 0,0-1-1 0 0,0 1 0 0 0,2-5 1 0 0,1 2-92 0 0,1 0 0 0 0,-1 0 0 0 0,1 1 0 0 0,0-1 0 0 0,1 1 0 0 0,-1 0 0 0 0,1 0 0 0 0,0 1 0 0 0,0 0 0 0 0,1 0 1 0 0,-1 0-1 0 0,1 1 0 0 0,0 0 0 0 0,0 0 0 0 0,0 1 0 0 0,0 0 0 0 0,0 0 0 0 0,0 1 0 0 0,1-1 0 0 0,-1 2 0 0 0,1-1 1 0 0,-1 1-1 0 0,14 1 0 0 0,-18 0-57 0 0,-1 0 0 0 0,0 0 0 0 0,1 0 0 0 0,-1 0 0 0 0,0 1 0 0 0,0-1 0 0 0,0 1 0 0 0,0-1 0 0 0,0 1 0 0 0,0 0 0 0 0,0-1 0 0 0,-1 1 0 0 0,1 0 0 0 0,-1 0 0 0 0,1 1 1 0 0,-1-1-1 0 0,0 0 0 0 0,0 0 0 0 0,0 1 0 0 0,0-1 0 0 0,0 0 0 0 0,0 1 0 0 0,-1-1 0 0 0,1 1 0 0 0,-1-1 0 0 0,0 1 0 0 0,0-1 0 0 0,0 1 0 0 0,0-1 0 0 0,0 4 0 0 0,-1 3-3 0 0,1 0-1 0 0,-1 0 1 0 0,-1 0-1 0 0,1 0 1 0 0,-2 0-1 0 0,-5 16 1 0 0,-6 2 5 0 0,-2-2 1 0 0,0 0-1 0 0,-2 0 1 0 0,0-2-1 0 0,-2 0 1 0 0,0-1-1 0 0,-31 25 1 0 0,19-17 11 0 0,12-12 268 0 0,28-29 86 0 0,38-31-161 0 0,-10 24-177 0 0,0 1 1 0 0,2 1 0 0 0,0 3-1 0 0,43-10 1 0 0,-61 15-63 0 0,2 0-239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0.916"/>
    </inkml:context>
    <inkml:brush xml:id="br0">
      <inkml:brushProperty name="width" value="0.1" units="cm"/>
      <inkml:brushProperty name="height" value="0.1" units="cm"/>
      <inkml:brushProperty name="color" value="#004F8B"/>
    </inkml:brush>
  </inkml:definitions>
  <inkml:trace contextRef="#ctx0" brushRef="#br0">44 70 296 0 0,'-44'1'5695'0'0,"72"-13"-2901"0"0,76-15-1838 0 0,-101 26-965 0 0,171-26 643 0 0,-173 26-600 0 0,26-2 142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1.400"/>
    </inkml:context>
    <inkml:brush xml:id="br0">
      <inkml:brushProperty name="width" value="0.1" units="cm"/>
      <inkml:brushProperty name="height" value="0.1" units="cm"/>
      <inkml:brushProperty name="color" value="#004F8B"/>
    </inkml:brush>
  </inkml:definitions>
  <inkml:trace contextRef="#ctx0" brushRef="#br0">32 42 244 0 0,'-31'18'5321'0'0,"31"-18"-5259"0"0,0 1 0 0 0,0-1 1 0 0,1 0-1 0 0,-1 1 0 0 0,0-1 0 0 0,1 1 0 0 0,-1-1 0 0 0,1 0 0 0 0,-1 1 0 0 0,0-1 0 0 0,1 0 1 0 0,-1 0-1 0 0,1 1 0 0 0,-1-1 0 0 0,1 0 0 0 0,-1 0 0 0 0,1 0 0 0 0,-1 0 0 0 0,0 1 0 0 0,1-1 0 0 0,-1 0 1 0 0,1 0-1 0 0,-1 0 0 0 0,1 0 0 0 0,-1 0 0 0 0,1 0 0 0 0,-1 0 0 0 0,1 0 0 0 0,-1-1 0 0 0,1 1 1 0 0,-1 0-1 0 0,1 0 0 0 0,-1 0 0 0 0,1 0 0 0 0,-1-1 0 0 0,1 1 0 0 0,0-1 0 0 0,24-3-244 0 0,-24 4 233 0 0,253-53 1014 0 0,-251 53-869 0 0,10-4 1285 0 0,-3 3-1318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6.454"/>
    </inkml:context>
    <inkml:brush xml:id="br0">
      <inkml:brushProperty name="width" value="0.1" units="cm"/>
      <inkml:brushProperty name="height" value="0.1" units="cm"/>
      <inkml:brushProperty name="color" value="#004F8B"/>
    </inkml:brush>
  </inkml:definitions>
  <inkml:trace contextRef="#ctx0" brushRef="#br0">325 231 140 0 0,'0'0'8051'0'0,"2"-3"-7891"0"0,6-10-14 0 0,-6 10-21 0 0,11-29 343 0 0,-11 26-415 0 0,0 0 0 0 0,0 0-1 0 0,0 0 1 0 0,-1 0 0 0 0,0 0 0 0 0,0 0-1 0 0,-1 0 1 0 0,1 0 0 0 0,-1-1 0 0 0,-1 1-1 0 0,1 0 1 0 0,-1 0 0 0 0,0 0 0 0 0,-1 0-1 0 0,-2-10 1 0 0,2 12-39 0 0,1 0 0 0 0,-1 0 0 0 0,1 1-1 0 0,-1-1 1 0 0,0 0 0 0 0,-1 0 0 0 0,1 1 0 0 0,-1 0 0 0 0,1-1-1 0 0,-1 1 1 0 0,0 0 0 0 0,0 0 0 0 0,0 0 0 0 0,-1 1 0 0 0,1-1-1 0 0,-1 1 1 0 0,1 0 0 0 0,-1 0 0 0 0,0 0 0 0 0,0 0 0 0 0,0 1-1 0 0,-8-3 1 0 0,5 3-20 0 0,0 0-1 0 0,-1 0 1 0 0,1 1-1 0 0,0 0 1 0 0,-1 0-1 0 0,1 1 1 0 0,0 0-1 0 0,-1 0 1 0 0,1 0-1 0 0,0 1 1 0 0,0 1-1 0 0,0-1 1 0 0,0 1-1 0 0,0 0 1 0 0,1 0-1 0 0,-1 1 1 0 0,1 0-1 0 0,0 0 0 0 0,0 0 1 0 0,1 1-1 0 0,-11 10 1 0 0,3-2-3 0 0,1 0 0 0 0,0 0 1 0 0,1 1-1 0 0,0 0 0 0 0,-15 29 0 0 0,21-34 6 0 0,0 1-1 0 0,1 0 0 0 0,0 1 1 0 0,0-1-1 0 0,1 1 0 0 0,0 0 1 0 0,1 0-1 0 0,1 0 1 0 0,-1 0-1 0 0,2 15 0 0 0,0-17 4 0 0,2-1 0 0 0,-1 0 0 0 0,1 1 0 0 0,0-1-1 0 0,1 0 1 0 0,0 0 0 0 0,0-1 0 0 0,1 1 0 0 0,0-1-1 0 0,0 1 1 0 0,1-1 0 0 0,0-1 0 0 0,0 1 0 0 0,9 9 0 0 0,-10-13-3 0 0,-1-1 1 0 0,0 1 0 0 0,1-1 0 0 0,-1 0 0 0 0,1 0 0 0 0,0-1 0 0 0,0 1 0 0 0,-1 0-1 0 0,1-1 1 0 0,0 0 0 0 0,0 0 0 0 0,1-1 0 0 0,-1 1 0 0 0,0-1 0 0 0,0 1-1 0 0,0-1 1 0 0,0-1 0 0 0,0 1 0 0 0,0 0 0 0 0,0-1 0 0 0,0 0 0 0 0,7-2 0 0 0,7-3-13 0 0,0-1 1 0 0,0-1-1 0 0,25-14 1 0 0,-21 10 9 0 0,-19 9 20 0 0,0 0 1 0 0,1 0-1 0 0,-1 0 0 0 0,0 0 0 0 0,-1 0 1 0 0,1-1-1 0 0,-1 1 0 0 0,1-1 0 0 0,-1 0 1 0 0,0 1-1 0 0,0-1 0 0 0,-1 0 0 0 0,1 0 0 0 0,-1-1 1 0 0,0 1-1 0 0,0 0 0 0 0,0 0 0 0 0,0-6 1 0 0,-2-1 13 0 0,-1 0 1 0 0,0 0-1 0 0,-1 0 1 0 0,0 0 0 0 0,0 0-1 0 0,-1 1 1 0 0,0-1-1 0 0,-1 1 1 0 0,-12-18 0 0 0,-2 10-6588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6.813"/>
    </inkml:context>
    <inkml:brush xml:id="br0">
      <inkml:brushProperty name="width" value="0.1" units="cm"/>
      <inkml:brushProperty name="height" value="0.1" units="cm"/>
      <inkml:brushProperty name="color" value="#004F8B"/>
    </inkml:brush>
  </inkml:definitions>
  <inkml:trace contextRef="#ctx0" brushRef="#br0">30 0 20 0 0,'0'0'3552'0'0,"-3"6"-3370"0"0,-24 83 5464 0 0,49-135-5510 0 0,-12 24-3016 0 0,-7 14 417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7.454"/>
    </inkml:context>
    <inkml:brush xml:id="br0">
      <inkml:brushProperty name="width" value="0.1" units="cm"/>
      <inkml:brushProperty name="height" value="0.1" units="cm"/>
      <inkml:brushProperty name="color" value="#004F8B"/>
    </inkml:brush>
  </inkml:definitions>
  <inkml:trace contextRef="#ctx0" brushRef="#br0">354 90 388 0 0,'0'0'784'0'0,"-2"-24"786"0"0,1 20-1329 0 0,-1 0 1 0 0,0 0-1 0 0,0 0 1 0 0,0 0-1 0 0,-1 1 1 0 0,1-1-1 0 0,-1 1 0 0 0,0-1 1 0 0,-5-4-1 0 0,6 6 1 0 0,0 0-183 0 0,1 1 1 0 0,-1-1-1 0 0,1 0 0 0 0,-1 1 1 0 0,0-1-1 0 0,0 1 0 0 0,0-1 1 0 0,0 1-1 0 0,0 0 1 0 0,0 0-1 0 0,0 0 0 0 0,0 0 1 0 0,0 0-1 0 0,-1 0 0 0 0,1 1 1 0 0,0-1-1 0 0,0 1 1 0 0,-1 0-1 0 0,-3-1 0 0 0,-3 2-16 0 0,0 1-1 0 0,0-1 0 0 0,0 1 0 0 0,1 1 1 0 0,-1 0-1 0 0,1 0 0 0 0,-1 1 1 0 0,1 0-1 0 0,0 0 0 0 0,-13 10 0 0 0,1 0 24 0 0,0 1 0 0 0,-31 32 0 0 0,40-35-34 0 0,0 2 0 0 0,-16 26 1 0 0,2-3 34 0 0,25-37-60 0 0,-1 1 0 0 0,0 0-1 0 0,1 0 1 0 0,-1-1 0 0 0,1 1 0 0 0,-1 0 0 0 0,1 0 0 0 0,0 0-1 0 0,-1 0 1 0 0,1 0 0 0 0,0 0 0 0 0,0-1 0 0 0,-1 1-1 0 0,1 0 1 0 0,0 0 0 0 0,0 0 0 0 0,0 0 0 0 0,0 0 0 0 0,0 0-1 0 0,1 0 1 0 0,-1 0 0 0 0,0 0 0 0 0,0 0 0 0 0,0 0-1 0 0,1 0 1 0 0,-1-1 0 0 0,1 1 0 0 0,-1 0 0 0 0,0 0 0 0 0,1 0-1 0 0,0 0 1 0 0,-1-1 0 0 0,1 1 0 0 0,-1 0 0 0 0,1-1-1 0 0,1 2 1 0 0,0-1 6 0 0,-1 1-1 0 0,1-1 0 0 0,0 0 0 0 0,0 0 1 0 0,0 0-1 0 0,0 0 0 0 0,0 0 1 0 0,0 0-1 0 0,0-1 0 0 0,0 1 0 0 0,0 0 1 0 0,3-1-1 0 0,17-1 42 0 0,1 0-1 0 0,-1-2 1 0 0,0-1-1 0 0,0-1 0 0 0,0 0 1 0 0,-1-2-1 0 0,0 0 1 0 0,29-15-1 0 0,-44 17-20 0 0,1 1 0 0 0,-2-1 0 0 0,1 1 0 0 0,0-2 0 0 0,-1 1 0 0 0,0-1 0 0 0,0 1 0 0 0,-1-1 0 0 0,1-1 0 0 0,5-11-1 0 0,-9 16 8 0 0,-1 2-46 0 0,9-11 112 0 0,-5 7-114 0 0,-3 6-167 0 0,-84 371-1342 0 0,82-369 1142 0 0,-6 10-2761 0 0,0-1 1112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8.078"/>
    </inkml:context>
    <inkml:brush xml:id="br0">
      <inkml:brushProperty name="width" value="0.1" units="cm"/>
      <inkml:brushProperty name="height" value="0.1" units="cm"/>
      <inkml:brushProperty name="color" value="#004F8B"/>
    </inkml:brush>
  </inkml:definitions>
  <inkml:trace contextRef="#ctx0" brushRef="#br0">321 152 256 0 0,'4'-3'216'0'0,"0"0"1"0"0,-1 0-1 0 0,1 0 1 0 0,0 0-1 0 0,-1-1 0 0 0,0 1 1 0 0,0-1-1 0 0,0 0 0 0 0,0 0 1 0 0,-1 0-1 0 0,0-1 1 0 0,0 1-1 0 0,0 0 0 0 0,0-1 1 0 0,0 1-1 0 0,-1-1 0 0 0,0 0 1 0 0,0 1-1 0 0,0-1 1 0 0,-1 0-1 0 0,0 0 0 0 0,1 0 1 0 0,-2-6-1 0 0,1 8 19 0 0,-4-5 53 0 0,3 5-205 0 0,0 0 1 0 0,-1 1-1 0 0,1-1 1 0 0,0 0-1 0 0,-1 1 1 0 0,0 0-1 0 0,1-1 1 0 0,-1 1-1 0 0,0 0 1 0 0,0 0-1 0 0,0 0 1 0 0,-5-3-1 0 0,6 4 13 0 0,-3 1-5 0 0,-8 0-53 0 0,0 1-1 0 0,0 0 1 0 0,1 1 0 0 0,-1 0 0 0 0,1 1-1 0 0,0 0 1 0 0,-1 1 0 0 0,1 0 0 0 0,1 1-1 0 0,-1 0 1 0 0,1 1 0 0 0,-16 11 0 0 0,3-1-11 0 0,1 1 1 0 0,0 2 0 0 0,1 0-1 0 0,-24 29 1 0 0,40-42-2 0 0,-1 0 1 0 0,2 0-1 0 0,-1 1 1 0 0,1 0-1 0 0,0 0 0 0 0,0 0 1 0 0,1 0-1 0 0,-4 10 1 0 0,7-16-22 0 0,0 0 0 0 0,0-1 0 0 0,1 1 0 0 0,-1 0 0 0 0,0 0 1 0 0,0-1-1 0 0,1 1 0 0 0,-1 0 0 0 0,0 0 0 0 0,1-1 0 0 0,-1 1 1 0 0,1 0-1 0 0,-1-1 0 0 0,1 1 0 0 0,-1-1 0 0 0,1 1 0 0 0,-1 0 0 0 0,1-1 1 0 0,0 1-1 0 0,-1-1 0 0 0,1 0 0 0 0,0 1 0 0 0,-1-1 0 0 0,1 1 1 0 0,0-1-1 0 0,0 0 0 0 0,-1 0 0 0 0,1 1 0 0 0,0-1 0 0 0,0 0 0 0 0,-1 0 1 0 0,1 0-1 0 0,0 0 0 0 0,0 0 0 0 0,0 0 0 0 0,1 0 0 0 0,36-4 96 0 0,-29 2-86 0 0,33-4 69 0 0,42-12 0 0 0,-69 14-38 0 0,-1 0 0 0 0,0-2 0 0 0,0 1 0 0 0,0-2 0 0 0,-1 0 0 0 0,19-13 0 0 0,14-24 779 0 0,-44 43-802 0 0,-1 5-52 0 0,3 11 17 0 0,-1 2 1 0 0,0-1-1 0 0,-1 0 0 0 0,-1 1 1 0 0,0-1-1 0 0,-3 30 1 0 0,-1 41-662 0 0,3-50-4411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0.197"/>
    </inkml:context>
    <inkml:brush xml:id="br0">
      <inkml:brushProperty name="width" value="0.1" units="cm"/>
      <inkml:brushProperty name="height" value="0.1" units="cm"/>
      <inkml:brushProperty name="color" value="#004F8B"/>
    </inkml:brush>
  </inkml:definitions>
  <inkml:trace contextRef="#ctx0" brushRef="#br0">205 7 268 0 0,'-1'-7'6823'0'0,"-11"17"-6755"0"0,0 0 1 0 0,0 0 0 0 0,1 2 0 0 0,0-1-1 0 0,1 1 1 0 0,0 1 0 0 0,-11 17 0 0 0,1 3 32 0 0,2 0 0 0 0,-17 40 1 0 0,29-61-82 0 0,1 0 0 0 0,1 1 1 0 0,0-1-1 0 0,0 1 1 0 0,1 0-1 0 0,1 0 0 0 0,0 0 1 0 0,0 26-1 0 0,2-36-9 0 0,1 0-1 0 0,-1 0 1 0 0,1-1 0 0 0,-1 1-1 0 0,1-1 1 0 0,0 1 0 0 0,0 0-1 0 0,0-1 1 0 0,0 1 0 0 0,1-1-1 0 0,-1 0 1 0 0,1 1 0 0 0,-1-1 0 0 0,1 0-1 0 0,0 0 1 0 0,0 0 0 0 0,0 0-1 0 0,0-1 1 0 0,4 4 0 0 0,-2-3-1 0 0,0 0 1 0 0,0-1 0 0 0,0 1 0 0 0,0-1 0 0 0,0 0 0 0 0,0 0 0 0 0,1 0-1 0 0,-1-1 1 0 0,0 1 0 0 0,0-1 0 0 0,8-1 0 0 0,-1 0 1 0 0,1-1 0 0 0,-1 0 0 0 0,1-1 0 0 0,-1 0 0 0 0,0-1 0 0 0,0 0 1 0 0,0-1-1 0 0,14-8 0 0 0,-12 4-1 0 0,0 0 0 0 0,0-1 0 0 0,-1 0 0 0 0,0-1 0 0 0,-1 0 0 0 0,15-21 0 0 0,-20 25 9 0 0,-1-1 1 0 0,0 0 0 0 0,-1 0-1 0 0,0 0 1 0 0,0-1 0 0 0,-1 1 0 0 0,0-1-1 0 0,0 0 1 0 0,-1 0 0 0 0,0 0-1 0 0,0-1 1 0 0,-1-14 0 0 0,-1 21 3 0 0,-1-1 0 0 0,0 0 0 0 0,1 0 0 0 0,-2 0 0 0 0,1 0 1 0 0,0 0-1 0 0,-1 1 0 0 0,0-1 0 0 0,0 1 0 0 0,0-1 0 0 0,0 1 0 0 0,0 0 1 0 0,-1 0-1 0 0,-4-4 0 0 0,2 1 20 0 0,-1 0 0 0 0,0 1 0 0 0,-1-1-1 0 0,1 2 1 0 0,-9-6 0 0 0,-31-15-2058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8.594"/>
    </inkml:context>
    <inkml:brush xml:id="br0">
      <inkml:brushProperty name="width" value="0.1" units="cm"/>
      <inkml:brushProperty name="height" value="0.1" units="cm"/>
      <inkml:brushProperty name="color" value="#004F8B"/>
    </inkml:brush>
  </inkml:definitions>
  <inkml:trace contextRef="#ctx0" brushRef="#br0">160 79 244 0 0,'12'-11'1037'0'0,"24"-45"2967"0"0,-36 56-3982 0 0,1 0 1 0 0,-1 0-1 0 0,0-1 0 0 0,0 1 0 0 0,0 0 0 0 0,1 0 1 0 0,-1-1-1 0 0,0 1 0 0 0,0 0 0 0 0,0 0 0 0 0,0-1 1 0 0,0 1-1 0 0,0 0 0 0 0,1 0 0 0 0,-1-1 1 0 0,0 1-1 0 0,0 0 0 0 0,0-1 0 0 0,0 1 0 0 0,0 0 1 0 0,0 0-1 0 0,0-1 0 0 0,0 1 0 0 0,0 0 0 0 0,0-1 1 0 0,-1 1-1 0 0,1 0 0 0 0,0 0 0 0 0,0-1 0 0 0,0 1 1 0 0,0 0-1 0 0,0 0 0 0 0,0-1 0 0 0,-1 1 1 0 0,1 0-1 0 0,0 0 0 0 0,0-1 0 0 0,0 1 0 0 0,-1 0 1 0 0,1 0-1 0 0,0 0 0 0 0,0-1 0 0 0,0 1 0 0 0,-1 0 1 0 0,1 0-1 0 0,0 0 0 0 0,-1 0 0 0 0,1 0 0 0 0,0 0 1 0 0,0 0-1 0 0,-1-1 0 0 0,1 1 0 0 0,0 0 1 0 0,0 0-1 0 0,-1 0 0 0 0,1 0 0 0 0,0 0 0 0 0,-1 0 1 0 0,1 0-1 0 0,0 0 0 0 0,0 1 0 0 0,-1-1 0 0 0,1 0 1 0 0,0 0-1 0 0,-1 0 0 0 0,1 0 0 0 0,-16 9-2 0 0,1 0 0 0 0,0 0-1 0 0,1 2 1 0 0,0-1 0 0 0,1 2-1 0 0,0 0 1 0 0,-18 22 0 0 0,23-26-9 0 0,1 1-1 0 0,0 0 1 0 0,1 1 0 0 0,0 0 0 0 0,1 0 0 0 0,-1 0-1 0 0,2 0 1 0 0,0 1 0 0 0,0 0 0 0 0,1 0 0 0 0,0 0-1 0 0,1 0 1 0 0,-2 16 0 0 0,4-24-7 0 0,0-1-1 0 0,0 0 1 0 0,0 1 0 0 0,0-1-1 0 0,0 0 1 0 0,1 0 0 0 0,-1 1-1 0 0,1-1 1 0 0,-1 0 0 0 0,1 0-1 0 0,0 0 1 0 0,0 0 0 0 0,0 0-1 0 0,0 0 1 0 0,1 0 0 0 0,-1 0-1 0 0,0 0 1 0 0,1 0-1 0 0,-1 0 1 0 0,1-1 0 0 0,-1 1-1 0 0,1-1 1 0 0,3 3 0 0 0,-1-3 1 0 0,-1 1 1 0 0,1-1-1 0 0,-1 0 1 0 0,1 0-1 0 0,0-1 1 0 0,0 1-1 0 0,-1-1 1 0 0,1 1-1 0 0,0-1 1 0 0,0 0-1 0 0,-1-1 1 0 0,1 1 0 0 0,4-2-1 0 0,4 0 9 0 0,-1-1 1 0 0,1-1-1 0 0,-1 0 0 0 0,0 0 1 0 0,0-1-1 0 0,-1-1 0 0 0,1 0 1 0 0,12-9-1 0 0,-17 9 42 0 0,0 1 0 0 0,0-2 1 0 0,0 1-1 0 0,-1-1 0 0 0,0 0 0 0 0,0 0 1 0 0,-1 0-1 0 0,1 0 0 0 0,-2-1 0 0 0,1 0 1 0 0,-1 0-1 0 0,0 0 0 0 0,2-12 0 0 0,-5 18-24 0 0,0-1-1 0 0,1 0 1 0 0,-1 1-1 0 0,0-1 1 0 0,-1 0-1 0 0,1 1 1 0 0,0-1-1 0 0,-1 1 1 0 0,0-1-1 0 0,1 0 1 0 0,-1 1-1 0 0,0 0 1 0 0,0-1-1 0 0,0 1 1 0 0,-1-1-1 0 0,1 1 1 0 0,-1 0-1 0 0,1 0 1 0 0,-1 0-1 0 0,0 0 1 0 0,1 0-1 0 0,-1 0 1 0 0,0 1-1 0 0,-4-3 1 0 0,2 0-154 0 0,-1 0 0 0 0,0 0 1 0 0,-1 1-1 0 0,1 0 1 0 0,-1 0-1 0 0,1 0 0 0 0,-1 1 1 0 0,0 0-1 0 0,-6-2 1 0 0,-23-2-4076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39.312"/>
    </inkml:context>
    <inkml:brush xml:id="br0">
      <inkml:brushProperty name="width" value="0.1" units="cm"/>
      <inkml:brushProperty name="height" value="0.1" units="cm"/>
      <inkml:brushProperty name="color" value="#004F8B"/>
    </inkml:brush>
  </inkml:definitions>
  <inkml:trace contextRef="#ctx0" brushRef="#br0">308 55 248 0 0,'-1'-13'2417'0'0,"-8"-12"-689"0"0,8 23-1383 0 0,-12-6 725 0 0,5 6-971 0 0,-1 0 1 0 0,0 1-1 0 0,1 0 0 0 0,-1 1 1 0 0,0-1-1 0 0,0 2 0 0 0,1-1 1 0 0,-1 2-1 0 0,0-1 0 0 0,1 1 1 0 0,-1 0-1 0 0,1 1 0 0 0,-11 4 1 0 0,8-3-71 0 0,-1 1 1 0 0,1 1-1 0 0,0 0 1 0 0,0 1 0 0 0,1 0-1 0 0,0 1 1 0 0,0 0-1 0 0,1 0 1 0 0,-10 12 0 0 0,9-9 2 0 0,7-9-18 0 0,1 0 0 0 0,-1 1 1 0 0,1-1-1 0 0,0 1 1 0 0,0-1-1 0 0,0 1 1 0 0,0 0-1 0 0,1 0 0 0 0,-1 0 1 0 0,1 0-1 0 0,-1 0 1 0 0,1 0-1 0 0,0 0 0 0 0,0 0 1 0 0,1 0-1 0 0,-1 1 1 0 0,1-1-1 0 0,-1 0 1 0 0,1 1-1 0 0,0 3 0 0 0,1-4 44 0 0,15 16 190 0 0,85 15 19 0 0,-65-23-122 0 0,41 17 1 0 0,-73-26-149 0 0,-1 0 0 0 0,0-1 0 0 0,0 1 0 0 0,0 0 0 0 0,0 1 0 0 0,-1-1 0 0 0,1 0 0 0 0,-1 1 0 0 0,1 0 0 0 0,-1-1 0 0 0,0 1 0 0 0,0 0 0 0 0,0 0 0 0 0,0 0 0 0 0,-1 1 0 0 0,3 5 0 0 0,-3-7 0 0 0,0 1 0 0 0,0 0 1 0 0,0-1-1 0 0,0 1 0 0 0,-1 0 0 0 0,1-1 0 0 0,-1 1 0 0 0,0 0 0 0 0,0 0 1 0 0,0 0-1 0 0,0-1 0 0 0,0 1 0 0 0,0 0 0 0 0,-1 0 0 0 0,0-1 0 0 0,1 1 1 0 0,-1 0-1 0 0,0-1 0 0 0,0 1 0 0 0,-2 3 0 0 0,-2 3 7 0 0,-1-1 0 0 0,0 0 1 0 0,0 0-1 0 0,0-1 0 0 0,-1 1 0 0 0,0-1 0 0 0,0-1 0 0 0,-1 0 1 0 0,0 0-1 0 0,0 0 0 0 0,0-1 0 0 0,-1 0 0 0 0,0 0 0 0 0,0-1 1 0 0,-11 3-1 0 0,18-6 3 0 0,0 0 1 0 0,-1 0 0 0 0,1 0-1 0 0,0-1 1 0 0,-1 1 0 0 0,1-1-1 0 0,0 0 1 0 0,-1 1 0 0 0,1-1-1 0 0,-1 0 1 0 0,1 0 0 0 0,-1-1-1 0 0,1 1 1 0 0,0-1 0 0 0,-1 1-1 0 0,1-1 1 0 0,0 0 0 0 0,0 1-1 0 0,-1-1 1 0 0,1 0 0 0 0,0-1-1 0 0,0 1 1 0 0,0 0 0 0 0,0-1-1 0 0,0 1 1 0 0,0-1 0 0 0,1 1-1 0 0,-1-1 1 0 0,0 0 0 0 0,1 0-1 0 0,-1 0 1 0 0,1 0 0 0 0,0 0-1 0 0,-2-3 1 0 0,1 1 12 0 0,-1-1 0 0 0,1 0 0 0 0,0 1 0 0 0,1-1 0 0 0,-1 0 0 0 0,1 0 0 0 0,0 0 0 0 0,0 0 0 0 0,0 0 0 0 0,1 0 0 0 0,0 0 0 0 0,0 0 0 0 0,0-1 0 0 0,1 1 0 0 0,1-5 1 0 0,1 2-5 0 0,0-1 0 0 0,1 1 0 0 0,0 0 0 0 0,1 0 1 0 0,0 0-1 0 0,0 1 0 0 0,0 0 0 0 0,1 0 1 0 0,0 0-1 0 0,1 1 0 0 0,10-9 0 0 0,10-6-693 0 0,52-29 0 0 0,-40 26-989 0 0,-9 7-763 0 0,0 4 186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0:58.058"/>
    </inkml:context>
    <inkml:brush xml:id="br0">
      <inkml:brushProperty name="width" value="0.1" units="cm"/>
      <inkml:brushProperty name="height" value="0.1" units="cm"/>
      <inkml:brushProperty name="color" value="#004F8B"/>
    </inkml:brush>
  </inkml:definitions>
  <inkml:trace contextRef="#ctx0" brushRef="#br0">173 517 304 0 0,'0'0'1123'0'0,"23"4"278"0"0,2-14-572 0 0,-1-1 0 0 0,30-17-1 0 0,-47 24-760 0 0,12-6 125 0 0,0-1 1 0 0,-1-1-1 0 0,-1 0 1 0 0,1-1-1 0 0,-2-1 1 0 0,0-1-1 0 0,-1 0 1 0 0,23-30-1 0 0,-31 35-90 0 0,0-1 0 0 0,0 0 0 0 0,-1 0 0 0 0,0 0 0 0 0,-1-1 0 0 0,-1 0 0 0 0,0 0 0 0 0,0 0 0 0 0,-1 0 0 0 0,-1-1 0 0 0,0 1 0 0 0,0-1 0 0 0,-2 0 0 0 0,1 0 0 0 0,-2 1 0 0 0,1-1-1 0 0,-2 0 1 0 0,0 1 0 0 0,0-1 0 0 0,-1 1 0 0 0,-7-17 0 0 0,9 25-81 0 0,-1 1 0 0 0,1-1 0 0 0,-1 1 0 0 0,0-1 0 0 0,0 1 0 0 0,-1 0 0 0 0,1 0 0 0 0,-1 0 0 0 0,-4-5 0 0 0,2 7-23 0 0,-2 2-3 0 0,0 0 1 0 0,0 0-1 0 0,1 0 1 0 0,-1 1-1 0 0,0 0 1 0 0,1 0 0 0 0,-1 1-1 0 0,1 0 1 0 0,0 0-1 0 0,0 0 1 0 0,0 1-1 0 0,1 0 1 0 0,-1 0-1 0 0,1 1 1 0 0,-8 7-1 0 0,4-4 2 0 0,-15 16 1 0 0,0 1-1 0 0,2 1 1 0 0,1 1 0 0 0,2 0-1 0 0,0 2 1 0 0,2 0 0 0 0,1 1-1 0 0,1 1 1 0 0,2 0 0 0 0,-13 44 0 0 0,8-9 32 0 0,3 1 1 0 0,3 0 0 0 0,3 0 0 0 0,-1 79 0 0 0,7-75 125 0 0,4 1 0 0 0,14 110 0 0 0,-14-156-83 0 0,-1-26 21 0 0,0 1-1 0 0,0 0 1 0 0,1-1 0 0 0,-1 1 0 0 0,0-1-1 0 0,0 1 1 0 0,0-1 0 0 0,0 1 0 0 0,0-1-1 0 0,0 1 1 0 0,0 0 0 0 0,0-1 0 0 0,0 1-1 0 0,-1-1 1 0 0,1 1 0 0 0,0-1 0 0 0,0 1-1 0 0,0-1 1 0 0,-1 1 0 0 0,1 0 0 0 0,0-1 0 0 0,-1 0-1 0 0,1 1 1 0 0,0-1 0 0 0,-1 1 0 0 0,1-1-1 0 0,0 1 1 0 0,-1-1 0 0 0,1 0 0 0 0,-1 1-1 0 0,1-1 1 0 0,-1 1 0 0 0,-59-47 244 0 0,32 14-2318 0 0,26 28 1152 0 0,-1 1 0 0 0,1-1-1 0 0,1 0 1 0 0,-1 0 0 0 0,0 0 0 0 0,1 0 0 0 0,-1-5-1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0.104"/>
    </inkml:context>
    <inkml:brush xml:id="br0">
      <inkml:brushProperty name="width" value="0.1" units="cm"/>
      <inkml:brushProperty name="height" value="0.1" units="cm"/>
      <inkml:brushProperty name="color" value="#004F8B"/>
    </inkml:brush>
  </inkml:definitions>
  <inkml:trace contextRef="#ctx0" brushRef="#br0">203 77 172 0 0,'0'0'308'0'0,"0"0"-256"0"0,1 0 0 0 0,-1 0 0 0 0,0 0-1 0 0,0-1 1 0 0,0 1 0 0 0,1 0 0 0 0,-1 0 0 0 0,0 0 0 0 0,0 0-1 0 0,1-1 1 0 0,-1 1 0 0 0,0 0 0 0 0,0 0 0 0 0,0 0-1 0 0,0-1 1 0 0,1 1 0 0 0,-1 0 0 0 0,0 0 0 0 0,0-1 0 0 0,0 1-1 0 0,0 0 1 0 0,0 0 0 0 0,0-1 0 0 0,0 1 0 0 0,0 0 0 0 0,0-1-1 0 0,0 1 1 0 0,0 0 0 0 0,0 0 0 0 0,0-1 0 0 0,0 1 0 0 0,0 0-1 0 0,0 0 1 0 0,0-1 0 0 0,0 1 0 0 0,0 0 0 0 0,0-1 0 0 0,0 1-1 0 0,-1 0 1 0 0,1 0 0 0 0,0 0 0 0 0,0-1 0 0 0,0 1 0 0 0,0 0-1 0 0,-1 0 1 0 0,1-1 0 0 0,0 1 0 0 0,0 0 0 0 0,0 0 0 0 0,-1 0-1 0 0,1 0 1 0 0,0-1 0 0 0,0 1 0 0 0,-1 0 0 0 0,1 0-1 0 0,-1 0 1 0 0,-175-2 1058 0 0,172 2-1018 0 0,-18 1 1031 0 0,45-3-194 0 0,4 0-957 0 0,518-24 552 0 0,-414 23-418 0 0,-50 3-32 0 0,-32 1 127 0 0,62-7-1 0 0,-99 4-116 0 0,1 1 164 0 0,-1-1 0 0 0,1-1 0 0 0,16-5 0 0 0,-27 7-362 0 0,2-4-538 0 0,-3 2-498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1.370"/>
    </inkml:context>
    <inkml:brush xml:id="br0">
      <inkml:brushProperty name="width" value="0.1" units="cm"/>
      <inkml:brushProperty name="height" value="0.1" units="cm"/>
      <inkml:brushProperty name="color" value="#004F8B"/>
    </inkml:brush>
  </inkml:definitions>
  <inkml:trace contextRef="#ctx0" brushRef="#br0">101 100 16 0 0,'0'0'4146'0'0,"-2"4"-3922"0"0,-5 11-80 0 0,1 0 0 0 0,1 0-1 0 0,0 0 1 0 0,1 1 0 0 0,1-1 0 0 0,0 1 0 0 0,0 29 0 0 0,-7 32 286 0 0,-3-7-51 0 0,7-30 79 0 0,-14 48 1 0 0,7-37 175 0 0,13-49-530 0 0,0 18 3497 0 0,38-238-2833 0 0,2 55-456 0 0,-38 153-304 0 0,0 1 0 0 0,0 1 1 0 0,1-1-1 0 0,0 1 0 0 0,1-1 1 0 0,7-13-1 0 0,-11 21-11 0 0,1 0 1 0 0,0 1 0 0 0,0-1-1 0 0,0 0 1 0 0,0 0-1 0 0,-1 1 1 0 0,1-1 0 0 0,0 1-1 0 0,0-1 1 0 0,0 1-1 0 0,0-1 1 0 0,0 1 0 0 0,1-1-1 0 0,-1 1 1 0 0,0 0-1 0 0,0 0 1 0 0,0 0 0 0 0,0-1-1 0 0,0 1 1 0 0,0 0-1 0 0,0 0 1 0 0,1 1 0 0 0,-1-1-1 0 0,0 0 1 0 0,0 0-1 0 0,0 0 1 0 0,0 1-1 0 0,0-1 1 0 0,0 1 0 0 0,0-1-1 0 0,0 0 1 0 0,0 1-1 0 0,0 0 1 0 0,0-1 0 0 0,0 1-1 0 0,0 0 1 0 0,0-1-1 0 0,-1 1 1 0 0,3 2 0 0 0,32 30-28 0 0,-9 0 4 0 0,18 20 8 0 0,-42-52 20 0 0,0 0-1 0 0,-1 0 1 0 0,1-1-1 0 0,0 1 0 0 0,0 0 1 0 0,-1-1-1 0 0,1 0 0 0 0,0 1 1 0 0,0-1-1 0 0,0 0 0 0 0,0 0 1 0 0,-1 0-1 0 0,1 0 0 0 0,0 0 1 0 0,0 0-1 0 0,0-1 0 0 0,0 1 1 0 0,-1 0-1 0 0,1-1 1 0 0,0 0-1 0 0,0 1 0 0 0,-1-1 1 0 0,1 0-1 0 0,0 0 0 0 0,-1 0 1 0 0,1 0-1 0 0,-1 0 0 0 0,1 0 1 0 0,1-2-1 0 0,39-39 0 0 0,-41 42-1 0 0,12-16 2 0 0,-1-1-1 0 0,0 0 1 0 0,12-26-1 0 0,-9 17-10 0 0,14-18-92 0 0,-26 41 95 0 0,-1 1 15 0 0,19-45 138 0 0,-17 43-220 0 0,-5 12 33 0 0,-10 29 18 0 0,-6 21-5 0 0,-5 37-20 0 0,-23 128-34 0 0,36-163 81 0 0,9-58 20 0 0,32 0-7294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2.354"/>
    </inkml:context>
    <inkml:brush xml:id="br0">
      <inkml:brushProperty name="width" value="0.1" units="cm"/>
      <inkml:brushProperty name="height" value="0.1" units="cm"/>
      <inkml:brushProperty name="color" value="#004F8B"/>
    </inkml:brush>
  </inkml:definitions>
  <inkml:trace contextRef="#ctx0" brushRef="#br0">724 30 168 0 0,'0'0'2427'0'0,"-3"-18"-1162"0"0,4 18-1210 0 0,-1 0 0 0 0,0-1 1 0 0,0 1-1 0 0,0-1 1 0 0,0 1-1 0 0,0 0 0 0 0,0-1 1 0 0,0 1-1 0 0,0-1 1 0 0,0 1-1 0 0,0 0 0 0 0,0-1 1 0 0,0 1-1 0 0,-1 0 1 0 0,1-1-1 0 0,0 1 0 0 0,0-1 1 0 0,0 1-1 0 0,0 0 1 0 0,-1-1-1 0 0,1 1 0 0 0,0 0 1 0 0,0 0-1 0 0,-1-1 1 0 0,1 1-1 0 0,0 0 0 0 0,0-1 1 0 0,-1 1-1 0 0,1 0 1 0 0,0 0-1 0 0,-1 0 0 0 0,1-1 1 0 0,0 1-1 0 0,-1 0 1 0 0,1 0-1 0 0,0 0 0 0 0,-1 0 1 0 0,1 0-1 0 0,-1 0 1 0 0,1-1-1 0 0,0 1 0 0 0,-1 0 1 0 0,0 0-1 0 0,-23 30 13 0 0,2 0 0 0 0,1 1 0 0 0,1 1 0 0 0,1 1-1 0 0,-17 44 1 0 0,15-35-43 0 0,-322 808 196 0 0,242-531-192 0 0,68-203 48 0 0,-19 129 1 0 0,43-185 27 0 0,3 1 0 0 0,3 0 0 0 0,2 0 0 0 0,7 64 0 0 0,-4-109-6 0 0,0-1 0 0 0,1 1 0 0 0,1-1 0 0 0,0 0 0 0 0,1 0 0 0 0,1 0 0 0 0,0-1 0 0 0,1 0 0 0 0,1 0 0 0 0,0-1 0 0 0,1 0 0 0 0,11 14 0 0 0,-15-21 49 0 0,1 1 1 0 0,0 0-1 0 0,1-1 0 0 0,-1 0 1 0 0,1-1-1 0 0,0 0 0 0 0,1 0 0 0 0,-1 0 1 0 0,11 4-1 0 0,-16-9-53 0 0,12 7 291 0 0,-6-2-374 0 0,-6-4-190 0 0,1-3-277 0 0,36-21-5046 0 0,-22 9 2809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3.135"/>
    </inkml:context>
    <inkml:brush xml:id="br0">
      <inkml:brushProperty name="width" value="0.1" units="cm"/>
      <inkml:brushProperty name="height" value="0.1" units="cm"/>
      <inkml:brushProperty name="color" value="#004F8B"/>
    </inkml:brush>
  </inkml:definitions>
  <inkml:trace contextRef="#ctx0" brushRef="#br0">342 37 64 0 0,'0'0'1313'0'0,"-2"-18"2453"0"0,2 17-3710 0 0,0 1 1 0 0,0-1-1 0 0,0 0 0 0 0,0 0 1 0 0,0 1-1 0 0,0-1 0 0 0,0 0 1 0 0,1 0-1 0 0,-1 1 0 0 0,0-1 1 0 0,1 0-1 0 0,-1 0 0 0 0,0 1 1 0 0,1-1-1 0 0,-1 0 0 0 0,1 1 1 0 0,-1-1-1 0 0,1 1 0 0 0,-1-1 1 0 0,1 1-1 0 0,0-1 0 0 0,-1 1 0 0 0,1-1 1 0 0,0 1-1 0 0,-1-1 0 0 0,1 1 1 0 0,0 0-1 0 0,-1-1 0 0 0,1 1 1 0 0,0 0-1 0 0,0 0 0 0 0,-1 0 1 0 0,1 0-1 0 0,0-1 0 0 0,0 1 1 0 0,0 0-1 0 0,-1 0 0 0 0,1 0 1 0 0,0 1-1 0 0,0-1 0 0 0,0 0 1 0 0,-1 0-1 0 0,1 0 0 0 0,0 0 0 0 0,0 1 1 0 0,-1-1-1 0 0,1 0 0 0 0,0 1 1 0 0,-1-1-1 0 0,1 1 0 0 0,0-1 1 0 0,-1 1-1 0 0,1 0 0 0 0,37 40-389 0 0,-26-27 596 0 0,8 13-223 0 0,-1 0 0 0 0,-1 2 0 0 0,-1 0 0 0 0,-1 1 0 0 0,15 44 1 0 0,-6-3 26 0 0,21 93 1 0 0,-31-79-13 0 0,-2-1-1 0 0,-5 2 1 0 0,-3 0-1 0 0,-8 108 1 0 0,-3-131-8 0 0,-2 1 0 0 0,-3-1 0 0 0,-26 86 0 0 0,-74 162 104 0 0,78-226-105 0 0,-4-2-1 0 0,-3-2 1 0 0,-4-1 0 0 0,-79 108-1 0 0,100-160 44 0 0,-1-1 0 0 0,-1 0 0 0 0,-2-2 0 0 0,-41 30 1 0 0,68-54-100 0 0,-1-1 0 0 0,1 1 0 0 0,-1-1 0 0 0,0 0 0 0 0,1 1 0 0 0,-1-1 0 0 0,0 0 0 0 0,1 1 0 0 0,-1-1 0 0 0,0 0 0 0 0,1 0 1 0 0,-1 0-1 0 0,0 0 0 0 0,1 0 0 0 0,-1 1 0 0 0,0-1 0 0 0,1-1 0 0 0,-1 1 0 0 0,0 0 0 0 0,1 0 0 0 0,-1 0 0 0 0,0 0 1 0 0,0 0-1 0 0,1-1 0 0 0,-1 1 0 0 0,1 0 0 0 0,-1 0 0 0 0,0-1 0 0 0,1 1 0 0 0,-1-1 0 0 0,1 1 0 0 0,-1 0 0 0 0,1-1 0 0 0,-1 1 1 0 0,1-1-1 0 0,-1 1 0 0 0,1-1 0 0 0,-1 0 0 0 0,1 1 0 0 0,-1-1 0 0 0,1 1 0 0 0,0-1 0 0 0,0 0 0 0 0,-1-1 0 0 0,0 0-82 0 0,0 0-1 0 0,0-1 1 0 0,0 1-1 0 0,1 0 1 0 0,-1-1-1 0 0,1 1 1 0 0,-1-1-1 0 0,1 1 1 0 0,0-1-1 0 0,0 1 1 0 0,0-5-1 0 0,21-61-4422 0 0,-10 41 2431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3.713"/>
    </inkml:context>
    <inkml:brush xml:id="br0">
      <inkml:brushProperty name="width" value="0.1" units="cm"/>
      <inkml:brushProperty name="height" value="0.1" units="cm"/>
      <inkml:brushProperty name="color" value="#004F8B"/>
    </inkml:brush>
  </inkml:definitions>
  <inkml:trace contextRef="#ctx0" brushRef="#br0">123 50 108 0 0,'0'0'4190'0'0,"-2"-50"357"0"0,-22 187-2104 0 0,-8-9-2297 0 0,-26 133 110 0 0,52-224-311 0 0,9-52-724 0 0,8-59-2701 0 0,-5 46 687 0 0,1-2 214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4.666"/>
    </inkml:context>
    <inkml:brush xml:id="br0">
      <inkml:brushProperty name="width" value="0.1" units="cm"/>
      <inkml:brushProperty name="height" value="0.1" units="cm"/>
      <inkml:brushProperty name="color" value="#004F8B"/>
    </inkml:brush>
  </inkml:definitions>
  <inkml:trace contextRef="#ctx0" brushRef="#br0">1 49 304 0 0,'0'0'6227'0'0,"9"-1"-5947"0"0,69-7 384 0 0,229-31 1848 0 0,-305 39-2338 0 0,-5 5-1962 0 0,1-2 1537 0 0,-14 18-351 0 0,1-7-3084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05.150"/>
    </inkml:context>
    <inkml:brush xml:id="br0">
      <inkml:brushProperty name="width" value="0.1" units="cm"/>
      <inkml:brushProperty name="height" value="0.1" units="cm"/>
      <inkml:brushProperty name="color" value="#004F8B"/>
    </inkml:brush>
  </inkml:definitions>
  <inkml:trace contextRef="#ctx0" brushRef="#br0">0 68 80 0 0,'0'0'7305'0'0,"6"0"-7088"0"0,34-3 257 0 0,0-1 0 0 0,49-12-1 0 0,32-5 902 0 0,-73 10-560 0 0,-20-1-6395 0 0,-27 12 5110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0.837"/>
    </inkml:context>
    <inkml:brush xml:id="br0">
      <inkml:brushProperty name="width" value="0.1" units="cm"/>
      <inkml:brushProperty name="height" value="0.1" units="cm"/>
      <inkml:brushProperty name="color" value="#004F8B"/>
    </inkml:brush>
  </inkml:definitions>
  <inkml:trace contextRef="#ctx0" brushRef="#br0">84 115 272 0 0,'0'0'2024'0'0,"-2"-7"-1596"0"0,-6-18-16 0 0,8 23-290 0 0,1 0 1 0 0,0 0 0 0 0,0-1 0 0 0,-1 1-1 0 0,1 0 1 0 0,1 0 0 0 0,-1 0 0 0 0,0 0-1 0 0,0 0 1 0 0,1 1 0 0 0,-1-1 0 0 0,1 0-1 0 0,-1 0 1 0 0,1 1 0 0 0,0-1 0 0 0,2-1-1 0 0,-2 2-89 0 0,6-5 124 0 0,0 0-1 0 0,0 1 1 0 0,1 0-1 0 0,0 1 1 0 0,0 0 0 0 0,0 0-1 0 0,1 1 1 0 0,-1 0-1 0 0,1 0 1 0 0,0 1-1 0 0,12-1 1 0 0,-20 3-150 0 0,0 1 1 0 0,0-1-1 0 0,0 0 1 0 0,0 0-1 0 0,0 1 1 0 0,0 0-1 0 0,0-1 1 0 0,-1 1-1 0 0,1 0 1 0 0,0 0-1 0 0,0 0 1 0 0,0 0-1 0 0,-1 0 0 0 0,1 0 1 0 0,0 0-1 0 0,-1 1 1 0 0,1-1-1 0 0,-1 0 1 0 0,0 1-1 0 0,0-1 1 0 0,1 1-1 0 0,-1 0 1 0 0,0 0-1 0 0,0-1 1 0 0,0 1-1 0 0,0 0 0 0 0,-1 0 1 0 0,1 0-1 0 0,-1 0 1 0 0,1 0-1 0 0,-1 0 1 0 0,1 0-1 0 0,-1 0 1 0 0,0 0-1 0 0,0 0 1 0 0,0 0-1 0 0,0 0 1 0 0,0 0-1 0 0,-1 0 0 0 0,1 0 1 0 0,-1 2-1 0 0,-5 19 10 0 0,-2-1 0 0 0,0 0 0 0 0,-1 0-1 0 0,-1 0 1 0 0,-1-2 0 0 0,-1 1-1 0 0,0-1 1 0 0,-2-1 0 0 0,-31 34 0 0 0,44-52-16 0 0,-13 16 21 0 0,-2-1-1 0 0,0 0 0 0 0,-1-2 1 0 0,-25 19-1 0 0,40-32-30 0 0,2-1 6 0 0,-19 14-5 0 0,17-13 72 0 0,8 0-52 0 0,23 0-1 0 0,0-1 1 0 0,0-2 0 0 0,0 0-1 0 0,50-12 1 0 0,-22 4 14 0 0,78-7 426 0 0,-133 17 80 0 0,4-1-436 0 0,5-2-196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15.093"/>
    </inkml:context>
    <inkml:brush xml:id="br0">
      <inkml:brushProperty name="width" value="0.1" units="cm"/>
      <inkml:brushProperty name="height" value="0.1" units="cm"/>
      <inkml:brushProperty name="color" value="#004F8B"/>
    </inkml:brush>
  </inkml:definitions>
  <inkml:trace contextRef="#ctx0" brushRef="#br0">59 308 108 0 0,'0'0'5790'0'0,"9"-46"-4328"0"0,36-153 506 0 0,-29 139-1214 0 0,-16 58-638 0 0,-1 11-120 0 0,-16 113 8 0 0,-6 0 0 0 0,-43 133 0 0 0,64-248 3 0 0,-15 66 212 0 0,17-71-185 0 0,-2 4 213 0 0,24-42-6628 0 0,-17 26 3941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15.656"/>
    </inkml:context>
    <inkml:brush xml:id="br0">
      <inkml:brushProperty name="width" value="0.1" units="cm"/>
      <inkml:brushProperty name="height" value="0.1" units="cm"/>
      <inkml:brushProperty name="color" value="#004F8B"/>
    </inkml:brush>
  </inkml:definitions>
  <inkml:trace contextRef="#ctx0" brushRef="#br0">191 17 428 0 0,'4'-16'4315'0'0,"-12"19"-4198"0"0,2 0-89 0 0,0 1 1 0 0,0 0 0 0 0,0-1-1 0 0,1 2 1 0 0,-1-1 0 0 0,1 1-1 0 0,0 0 1 0 0,0 0 0 0 0,1 0-1 0 0,-7 10 1 0 0,-7 13 82 0 0,2 0 0 0 0,1 1 0 0 0,1 0 0 0 0,2 1 0 0 0,0 1 0 0 0,3 0 0 0 0,0 1 0 0 0,-6 47 0 0 0,14-76-62 0 0,1 1 0 0 0,0 0 0 0 0,0-1 0 0 0,0 1 0 0 0,0 0 0 0 0,1-1 0 0 0,-1 1 0 0 0,1 0 0 0 0,0-1 0 0 0,0 1 0 0 0,0-1 0 0 0,0 1 0 0 0,3 4 0 0 0,-2-6-18 0 0,-1 0 1 0 0,0-1-1 0 0,1 1 1 0 0,-1 0-1 0 0,1-1 1 0 0,-1 0 0 0 0,1 1-1 0 0,0-1 1 0 0,-1 0-1 0 0,1 0 1 0 0,0 0 0 0 0,0 0-1 0 0,0 0 1 0 0,0 0-1 0 0,0-1 1 0 0,0 1 0 0 0,0-1-1 0 0,0 1 1 0 0,0-1-1 0 0,0 0 1 0 0,0 0-1 0 0,3 0 1 0 0,5 0 11 0 0,0-1 1 0 0,0-1-1 0 0,1 0 1 0 0,-1-1-1 0 0,0 1 0 0 0,-1-2 1 0 0,1 0-1 0 0,0 0 1 0 0,-1 0-1 0 0,0-1 0 0 0,0-1 1 0 0,-1 1-1 0 0,1-2 1 0 0,-1 1-1 0 0,13-15 0 0 0,-9 9 75 0 0,0-1-1 0 0,-2 0 0 0 0,1-1 1 0 0,-2 0-1 0 0,0-1 0 0 0,-1 0 1 0 0,0-1-1 0 0,9-26 0 0 0,-15 35 25 0 0,1-1 0 0 0,-2 1 0 0 0,1-1 0 0 0,-1 0 0 0 0,0 0 0 0 0,0-15 0 0 0,-2 19-105 0 0,1 1-1 0 0,-1-1 0 0 0,0 0 0 0 0,0 1 1 0 0,0-1-1 0 0,0 1 0 0 0,-1 0 0 0 0,1-1 0 0 0,-1 1 1 0 0,0 0-1 0 0,0 0 0 0 0,0 0 0 0 0,-1 0 0 0 0,1 0 1 0 0,0 0-1 0 0,-1 1 0 0 0,-6-5 0 0 0,2 2-58 0 0,-1 0 0 0 0,-1 0-1 0 0,1 1 1 0 0,-1 0-1 0 0,0 1 1 0 0,0 0-1 0 0,0 0 1 0 0,0 1 0 0 0,0 0-1 0 0,0 0 1 0 0,-1 1-1 0 0,1 1 1 0 0,-1-1-1 0 0,-18 3 1 0 0,18-1-1165 0 0,-1 1 0 0 0,0 0-1 0 0,1 1 1 0 0,-13 4 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36.721"/>
    </inkml:context>
    <inkml:brush xml:id="br0">
      <inkml:brushProperty name="width" value="0.1" units="cm"/>
      <inkml:brushProperty name="height" value="0.1" units="cm"/>
      <inkml:brushProperty name="color" value="#004F8B"/>
    </inkml:brush>
  </inkml:definitions>
  <inkml:trace contextRef="#ctx0" brushRef="#br0">1 212 280 0 0,'0'0'4678'0'0,"3"-5"-4353"0"0,16-25 1585 0 0,-5 10-1285 0 0,-2-1 1 0 0,0 0-1 0 0,-1 0 0 0 0,16-44 0 0 0,-27 63-590 0 0,0 1 1 0 0,0-1-1 0 0,1 1 0 0 0,-1-1 1 0 0,0 1-1 0 0,1-1 0 0 0,-1 1 1 0 0,1-1-1 0 0,-1 1 0 0 0,1 0 0 0 0,0-1 1 0 0,-1 1-1 0 0,1 0 0 0 0,0-1 1 0 0,0 1-1 0 0,0 0 0 0 0,0 0 1 0 0,3-2-1 0 0,-4 3-30 0 0,1 1 1 0 0,0-1-1 0 0,0 1 0 0 0,-1 0 0 0 0,1-1 1 0 0,0 1-1 0 0,-1 0 0 0 0,1 0 0 0 0,0-1 1 0 0,-1 1-1 0 0,1 0 0 0 0,-1 0 0 0 0,0 0 1 0 0,1 0-1 0 0,-1 0 0 0 0,0 0 0 0 0,1 0 1 0 0,-1-1-1 0 0,0 1 0 0 0,0 2 0 0 0,10 65-67 0 0,-24 243 330 0 0,13-299-343 0 0,-1 0 1 0 0,0-1-1 0 0,0 1 0 0 0,-1 0 0 0 0,-5 12 0 0 0,6-22-560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37.424"/>
    </inkml:context>
    <inkml:brush xml:id="br0">
      <inkml:brushProperty name="width" value="0.1" units="cm"/>
      <inkml:brushProperty name="height" value="0.1" units="cm"/>
      <inkml:brushProperty name="color" value="#004F8B"/>
    </inkml:brush>
  </inkml:definitions>
  <inkml:trace contextRef="#ctx0" brushRef="#br0">41 151 472 0 0,'2'-16'2034'0'0,"-2"11"-1874"0"0,0 1-1 0 0,0-1 1 0 0,1 0-1 0 0,0 1 1 0 0,0-1-1 0 0,0 1 0 0 0,1-1 1 0 0,0 1-1 0 0,-1-1 1 0 0,2 1-1 0 0,-1 0 1 0 0,0 0-1 0 0,1 0 1 0 0,0 0-1 0 0,0 0 1 0 0,0 1-1 0 0,0 0 0 0 0,0-1 1 0 0,1 1-1 0 0,-1 0 1 0 0,7-4-1 0 0,2 1 6 0 0,-1 0-1 0 0,0 0 0 0 0,1 1 1 0 0,0 1-1 0 0,0 0 0 0 0,23-4 1 0 0,-32 7-159 0 0,-1 1 0 0 0,0-1 0 0 0,0 1 1 0 0,0 0-1 0 0,1-1 0 0 0,-1 1 0 0 0,0 0 0 0 0,0 1 1 0 0,0-1-1 0 0,1 0 0 0 0,-1 1 0 0 0,0-1 0 0 0,0 1 1 0 0,0-1-1 0 0,0 1 0 0 0,0 0 0 0 0,0 0 0 0 0,0 0 1 0 0,0 0-1 0 0,0 1 0 0 0,0-1 0 0 0,0 0 1 0 0,-1 1-1 0 0,1-1 0 0 0,-1 1 0 0 0,1-1 0 0 0,-1 1 1 0 0,1 0-1 0 0,-1 0 0 0 0,0 0 0 0 0,0 0 0 0 0,0 0 1 0 0,0 0-1 0 0,0 0 0 0 0,0 0 0 0 0,-1 0 1 0 0,1 0-1 0 0,-1 0 0 0 0,1 1 0 0 0,-1-1 0 0 0,0 2 1 0 0,1 5 1 0 0,-1-1 1 0 0,0 1 0 0 0,0-1 0 0 0,0 1 0 0 0,-1-1-1 0 0,-1 1 1 0 0,0-1 0 0 0,-5 17 0 0 0,-5 1 8 0 0,-1 0 1 0 0,-1 0-1 0 0,-1-2 0 0 0,-18 24 1 0 0,-87 93 98 0 0,85-102-94 0 0,34-38-12 0 0,0 0 102 0 0,0 0 0 0 0,0 0 0 0 0,0 0 0 0 0,0 0 0 0 0,0-1 0 0 0,1 1 0 0 0,-1 0 0 0 0,0 0 0 0 0,1 0 1 0 0,-1 1-1 0 0,1-1 0 0 0,-1 0 0 0 0,1 0 0 0 0,-1 0 0 0 0,1 0 0 0 0,0 0 0 0 0,-1 2 0 0 0,275-53 587 0 0,-147 33-383 0 0,-70 10 22 0 0,60-13 0 0 0,-106 20-555 0 0,-16 6-1008 0 0,-12 7-653 0 0,5-5-1199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1.548"/>
    </inkml:context>
    <inkml:brush xml:id="br0">
      <inkml:brushProperty name="width" value="0.1" units="cm"/>
      <inkml:brushProperty name="height" value="0.1" units="cm"/>
      <inkml:brushProperty name="color" value="#004F8B"/>
    </inkml:brush>
  </inkml:definitions>
  <inkml:trace contextRef="#ctx0" brushRef="#br0">107 0 568 0 0,'0'0'4959'0'0,"0"7"-4756"0"0,-6 80 369 0 0,-4-1 1 0 0,-40 166 0 0 0,30-164-289 0 0,13-59-163 0 0,3-16 7 0 0,1 1 1 0 0,0 0 0 0 0,-1 15-1 0 0,4-27 252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2.392"/>
    </inkml:context>
    <inkml:brush xml:id="br0">
      <inkml:brushProperty name="width" value="0.1" units="cm"/>
      <inkml:brushProperty name="height" value="0.1" units="cm"/>
      <inkml:brushProperty name="color" value="#004F8B"/>
    </inkml:brush>
  </inkml:definitions>
  <inkml:trace contextRef="#ctx0" brushRef="#br0">150 241 32 0 0,'7'-7'406'0'0,"0"-1"0"0"0,0 0 0 0 0,-1 0-1 0 0,0 0 1 0 0,0-1 0 0 0,-1 0 0 0 0,0 0 0 0 0,-1 0 0 0 0,0-1 0 0 0,0 0-1 0 0,-1 1 1 0 0,0-1 0 0 0,-1 0 0 0 0,2-12 0 0 0,-4 19-231 0 0,0-1-11 0 0,-6-54 560 0 0,5 55-631 0 0,-22-24 387 0 0,18 27-473 0 0,1 0-1 0 0,-1 1 1 0 0,0-1-1 0 0,1 1 1 0 0,-1 0 0 0 0,0 0-1 0 0,1 0 1 0 0,-1 1 0 0 0,1 0-1 0 0,0-1 1 0 0,0 1-1 0 0,-1 1 1 0 0,1-1 0 0 0,1 1-1 0 0,-1-1 1 0 0,0 1-1 0 0,1 1 1 0 0,-1-1 0 0 0,-4 6-1 0 0,-6 8-14 0 0,0 1-1 0 0,-22 38 1 0 0,9-12 9 0 0,25-42 12 0 0,1 0 0 0 0,0 0 0 0 0,0 0-1 0 0,-1 0 1 0 0,1 0 0 0 0,1 0 0 0 0,-1 0 0 0 0,0 1 0 0 0,0-1-1 0 0,1 0 1 0 0,-1 1 0 0 0,1-1 0 0 0,0 1 0 0 0,0-1 0 0 0,0 0 0 0 0,0 1-1 0 0,0-1 1 0 0,0 0 0 0 0,1 1 0 0 0,-1-1 0 0 0,1 1 0 0 0,-1-1-1 0 0,1 0 1 0 0,0 0 0 0 0,0 0 0 0 0,0 1 0 0 0,0-1 0 0 0,1 0-1 0 0,-1 0 1 0 0,1 0 0 0 0,-1-1 0 0 0,1 1 0 0 0,-1 0 0 0 0,1 0 0 0 0,0-1-1 0 0,0 1 1 0 0,0-1 0 0 0,0 0 0 0 0,0 0 0 0 0,0 1 0 0 0,4 0-1 0 0,3 0 17 0 0,-1 0-1 0 0,1 0 0 0 0,-1-1 1 0 0,1 0-1 0 0,0 0 0 0 0,0-1 1 0 0,0-1-1 0 0,-1 1 0 0 0,1-1 1 0 0,0-1-1 0 0,-1 0 0 0 0,1 0 1 0 0,-1-1-1 0 0,11-4 0 0 0,-10 5-13 0 0,0-1 0 0 0,0-1 0 0 0,-1 0 1 0 0,1 0-1 0 0,-1 0 0 0 0,0-1 0 0 0,0 0 0 0 0,-1-1 0 0 0,1 0 0 0 0,-1 0 0 0 0,0 0 0 0 0,-1-1 1 0 0,0 0-1 0 0,6-8 0 0 0,-5 3 0 0 0,0 0 0 0 0,-1-1 0 0 0,0 0 1 0 0,-1 0-1 0 0,-1 0 0 0 0,0 0 0 0 0,0-1 0 0 0,1-15 1 0 0,-5 27-13 0 0,0-5 11 0 0,0 7-22 0 0,0 0 0 0 0,0 0 0 0 0,0 0 0 0 0,0 0-1 0 0,0 0 1 0 0,0 0 0 0 0,0 0 0 0 0,-1 0 0 0 0,1 0-1 0 0,0 0 1 0 0,0 0 0 0 0,0 0 0 0 0,0 0 0 0 0,0 0-1 0 0,0 0 1 0 0,0 0 0 0 0,0 0 0 0 0,0 0-1 0 0,0 0 1 0 0,0 0 0 0 0,0 0 0 0 0,-1 0 0 0 0,1 0-1 0 0,0 0 1 0 0,0 0 0 0 0,0 0 0 0 0,0 0 0 0 0,0 0-1 0 0,0 0 1 0 0,0 0 0 0 0,0 0 0 0 0,-41 110-47 0 0,17-47 18 0 0,-17 66 0 0 0,29-63 34 0 0,10-48 28 0 0,-1 0 0 0 0,-1 0 0 0 0,-11 33 0 0 0,14-49 16 0 0,-3 6 111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2.735"/>
    </inkml:context>
    <inkml:brush xml:id="br0">
      <inkml:brushProperty name="width" value="0.1" units="cm"/>
      <inkml:brushProperty name="height" value="0.1" units="cm"/>
      <inkml:brushProperty name="color" value="#004F8B"/>
    </inkml:brush>
  </inkml:definitions>
  <inkml:trace contextRef="#ctx0" brushRef="#br0">1 1 648 0 0,'0'0'3528'0'0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3.157"/>
    </inkml:context>
    <inkml:brush xml:id="br0">
      <inkml:brushProperty name="width" value="0.1" units="cm"/>
      <inkml:brushProperty name="height" value="0.1" units="cm"/>
      <inkml:brushProperty name="color" value="#004F8B"/>
    </inkml:brush>
  </inkml:definitions>
  <inkml:trace contextRef="#ctx0" brushRef="#br0">96 13 316 0 0,'4'-2'163'0'0,"0"1"1"0"0,-1-1-1 0 0,1 1 1 0 0,0-1-1 0 0,0 1 1 0 0,0 0-1 0 0,0 1 0 0 0,0-1 1 0 0,0 1-1 0 0,0-1 1 0 0,6 2-1 0 0,13-3 337 0 0,-20 2-313 0 0,24 0 129 0 0,-26 0-306 0 0,0 0 1 0 0,0 0 0 0 0,0 1-1 0 0,0-1 1 0 0,0 0-1 0 0,0 1 1 0 0,0-1 0 0 0,0 0-1 0 0,0 1 1 0 0,0-1 0 0 0,0 1-1 0 0,0-1 1 0 0,0 1-1 0 0,0 0 1 0 0,0-1 0 0 0,-1 1-1 0 0,1 0 1 0 0,0 0 0 0 0,-1 0-1 0 0,1-1 1 0 0,0 1 0 0 0,-1 0-1 0 0,1 0 1 0 0,-1 0-1 0 0,1 1 1 0 0,0 1 7 0 0,-1-1-1 0 0,1 1 1 0 0,-1-1 0 0 0,0 1-1 0 0,0-1 1 0 0,0 1 0 0 0,0-1-1 0 0,0 1 1 0 0,-1-1 0 0 0,0 4-1 0 0,-3 7 30 0 0,0 0 0 0 0,-1-1 0 0 0,-7 14 0 0 0,10-21-39 0 0,-15 24 114 0 0,-2-1-1 0 0,-1 0 1 0 0,-1-2 0 0 0,-1 0 0 0 0,-1-1 0 0 0,-36 29 0 0 0,49-45 20 0 0,8-7-22 0 0,-1 6 2850 0 0,3-8-2905 0 0,215-51 541 0 0,-140 31-1089 0 0,-73 20 237 0 0,18-7-165 0 0,-4-5-3625 0 0,-7 3 2050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3.641"/>
    </inkml:context>
    <inkml:brush xml:id="br0">
      <inkml:brushProperty name="width" value="0.1" units="cm"/>
      <inkml:brushProperty name="height" value="0.1" units="cm"/>
      <inkml:brushProperty name="color" value="#004F8B"/>
    </inkml:brush>
  </inkml:definitions>
  <inkml:trace contextRef="#ctx0" brushRef="#br0">0 59 440 0 0,'1'-3'240'0'0,"0"0"0"0"0,1 0 0 0 0,-1 0-1 0 0,0 0 1 0 0,1 0 0 0 0,0 1 0 0 0,0-1 0 0 0,0 0 0 0 0,0 1 0 0 0,0-1 0 0 0,0 1-1 0 0,1 0 1 0 0,-1 0 0 0 0,1 0 0 0 0,-1 0 0 0 0,1 0 0 0 0,0 0 0 0 0,0 1-1 0 0,0-1 1 0 0,0 1 0 0 0,0 0 0 0 0,0 0 0 0 0,7-1 0 0 0,-7 1-207 0 0,0-1 0 0 0,0 2 1 0 0,1-1-1 0 0,-1 0 0 0 0,1 1 1 0 0,-1-1-1 0 0,0 1 0 0 0,1 0 1 0 0,-1 0-1 0 0,1 1 0 0 0,-1-1 1 0 0,0 1-1 0 0,1-1 0 0 0,-1 1 1 0 0,0 0-1 0 0,1 0 0 0 0,-1 1 1 0 0,0-1-1 0 0,0 1 0 0 0,0-1 1 0 0,0 1-1 0 0,0 0 0 0 0,4 4 1 0 0,-6-4-28 0 0,-1 0 0 0 0,1 0 0 0 0,0 0 1 0 0,0 0-1 0 0,-1 0 0 0 0,1 0 1 0 0,-1 1-1 0 0,0-1 0 0 0,0 0 0 0 0,0 0 1 0 0,0 0-1 0 0,0 1 0 0 0,0-1 1 0 0,0 0-1 0 0,-1 0 0 0 0,1 0 0 0 0,-1 0 1 0 0,0 0-1 0 0,-1 4 0 0 0,-21 38 45 0 0,-50 45 49 0 0,46-58-30 0 0,19-18 512 0 0,11-7 374 0 0,0-5-901 0 0,-1-1 1 0 0,1 0 0 0 0,0-1-1 0 0,-1 1 1 0 0,1 0 0 0 0,-1-1-1 0 0,1 1 1 0 0,-1-1 0 0 0,1 0-1 0 0,-1 1 1 0 0,4-3 0 0 0,4-1 1 0 0,-1 1 0 0 0,1 0 1 0 0,0 0-1 0 0,0 1 0 0 0,1 1 0 0 0,-1 0 0 0 0,0 0 1 0 0,1 1-1 0 0,-1 0 0 0 0,19 3 0 0 0,-24-2-47 0 0,0 0 1 0 0,-1 0-1 0 0,1 1 0 0 0,-1 0 0 0 0,0-1 1 0 0,1 2-1 0 0,-1-1 0 0 0,0 0 1 0 0,0 1-1 0 0,-1 0 0 0 0,1-1 0 0 0,0 2 1 0 0,-1-1-1 0 0,0 0 0 0 0,1 1 0 0 0,-2-1 1 0 0,1 1-1 0 0,0 0 0 0 0,-1 0 0 0 0,1 0 1 0 0,-1 0-1 0 0,0 1 0 0 0,-1-1 1 0 0,1 1-1 0 0,-1-1 0 0 0,0 1 0 0 0,1 5 1 0 0,-1-7-5 0 0,0 0-1 0 0,0 0 1 0 0,-1 0 0 0 0,1 0 0 0 0,-1 0 0 0 0,0 0 0 0 0,0 0 0 0 0,0 0 0 0 0,0 0-1 0 0,0 0 1 0 0,-1 0 0 0 0,0 0 0 0 0,1 0 0 0 0,-1 0 0 0 0,0 0 0 0 0,0 0 0 0 0,-1-1 0 0 0,1 1-1 0 0,-1 0 1 0 0,1-1 0 0 0,-1 1 0 0 0,0-1 0 0 0,0 1 0 0 0,0-1 0 0 0,0 0 0 0 0,0 0-1 0 0,0 0 1 0 0,-1 0 0 0 0,1 0 0 0 0,-1 0 0 0 0,0-1 0 0 0,1 1 0 0 0,-6 1 0 0 0,-27 5-334 0 0,-12-8-5378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4.579"/>
    </inkml:context>
    <inkml:brush xml:id="br0">
      <inkml:brushProperty name="width" value="0.1" units="cm"/>
      <inkml:brushProperty name="height" value="0.1" units="cm"/>
      <inkml:brushProperty name="color" value="#004F8B"/>
    </inkml:brush>
  </inkml:definitions>
  <inkml:trace contextRef="#ctx0" brushRef="#br0">92 0 76 0 0,'0'0'951'0'0,"-6"3"-768"0"0,-77 44 1944 0 0,82-45-1493 0 0,1-2-596 0 0,0 0 1 0 0,0 0-1 0 0,0 0 1 0 0,1 0-1 0 0,-1 0 1 0 0,0 0-1 0 0,0 1 1 0 0,0-1-1 0 0,0 0 1 0 0,0 0-1 0 0,0 0 1 0 0,0 0-1 0 0,0 0 1 0 0,0 0-1 0 0,0 0 1 0 0,0 1-1 0 0,0-1 1 0 0,-1 1 692 0 0,1-1-693 0 0,-1 0 1 0 0,1 1-1 0 0,0-1 1 0 0,0 0-1 0 0,0 0 0 0 0,0 0 1 0 0,0 0-1 0 0,0 0 1 0 0,18 0 401 0 0,28-5-294 0 0,9-7 295 0 0,58-3-1 0 0,-82 11-275 0 0,-29 4-127 0 0,11 0 79 0 0,-13 0-144 0 0,0 0-1 0 0,1 0 1 0 0,-1 0-1 0 0,0 0 1 0 0,1 0 0 0 0,-1 0-1 0 0,1 0 1 0 0,-1 0-1 0 0,0 1 1 0 0,1-1-1 0 0,-1 0 1 0 0,0 0 0 0 0,1 0-1 0 0,-1 0 1 0 0,0 1-1 0 0,1-1 1 0 0,-1 0-1 0 0,0 0 1 0 0,0 1-1 0 0,1-1 1 0 0,-1 0 0 0 0,0 0-1 0 0,0 1 1 0 0,1-1-1 0 0,-1 0 1 0 0,0 1-1 0 0,0-1 1 0 0,0 0 0 0 0,0 1-1 0 0,0-1 1 0 0,1 0-1 0 0,-1 1 1 0 0,0-1-1 0 0,0 1 1 0 0,0-1 0 0 0,0 0-1 0 0,0 1 1 0 0,0-1-1 0 0,0 1 1 0 0,0-1-1 0 0,0 1 1 0 0,0 0-299 0 0,-2 7 463 0 0,-18 9-5044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2.259"/>
    </inkml:context>
    <inkml:brush xml:id="br0">
      <inkml:brushProperty name="width" value="0.1" units="cm"/>
      <inkml:brushProperty name="height" value="0.1" units="cm"/>
      <inkml:brushProperty name="color" value="#004F8B"/>
    </inkml:brush>
  </inkml:definitions>
  <inkml:trace contextRef="#ctx0" brushRef="#br0">292 33 224 0 0,'0'0'6247'0'0,"-4"-23"-5623"0"0,3 22-495 0 0,0 0-109 0 0,0 0 0 0 0,0 1 1 0 0,0-1-1 0 0,0 0 0 0 0,1 1 0 0 0,-1-1 0 0 0,0 1 1 0 0,0-1-1 0 0,-1 1 0 0 0,1-1 0 0 0,0 1 0 0 0,0-1 1 0 0,0 1-1 0 0,0 0 0 0 0,0 0 0 0 0,0 0 0 0 0,0 0 1 0 0,0 0-1 0 0,-1 0 0 0 0,0 0 0 0 0,-32-1 274 0 0,19 5-272 0 0,-1 1 1 0 0,1 1-1 0 0,1 0 0 0 0,-1 1 0 0 0,1 0 1 0 0,1 1-1 0 0,-1 1 0 0 0,1 0 0 0 0,1 1 1 0 0,-1 0-1 0 0,2 1 0 0 0,0 0 0 0 0,0 1 1 0 0,1 0-1 0 0,-10 15 0 0 0,18-25-8 0 0,1 0-1 0 0,0 0 0 0 0,0 0 1 0 0,-1 0-1 0 0,1 0 1 0 0,0 0-1 0 0,1 0 1 0 0,-1 0-1 0 0,0 0 0 0 0,1 1 1 0 0,-1-1-1 0 0,1 0 1 0 0,0 1-1 0 0,-1-1 1 0 0,1 0-1 0 0,0 0 0 0 0,0 1 1 0 0,1-1-1 0 0,-1 0 1 0 0,0 1-1 0 0,1-1 1 0 0,1 3-1 0 0,-1-2 7 0 0,1-1-1 0 0,0 0 1 0 0,0 1 0 0 0,0-1 0 0 0,0 0 0 0 0,0 0-1 0 0,1-1 1 0 0,-1 1 0 0 0,0 0 0 0 0,1-1-1 0 0,-1 1 1 0 0,1-1 0 0 0,0 0 0 0 0,-1 0-1 0 0,4 1 1 0 0,12 3 48 0 0,-1-1-1 0 0,1-1 1 0 0,0-1 0 0 0,23 0-1 0 0,-35-1-71 0 0,86 5 146 0 0,-89-5-143 0 0,0-1 1 0 0,-1 1-1 0 0,1 0 0 0 0,0 1 1 0 0,-1-1-1 0 0,1 0 1 0 0,-1 1-1 0 0,1-1 0 0 0,-1 1 1 0 0,0 0-1 0 0,0 0 1 0 0,0 0-1 0 0,0 0 0 0 0,0 0 1 0 0,0 0-1 0 0,0 0 0 0 0,-1 1 1 0 0,1-1-1 0 0,-1 1 1 0 0,0-1-1 0 0,0 1 0 0 0,0 0 1 0 0,0-1-1 0 0,1 4 1 0 0,-1-2-2 0 0,0 0 0 0 0,-1 0 0 0 0,1 0 0 0 0,-1 0 0 0 0,0 1 0 0 0,0-1 0 0 0,0 0 0 0 0,-1 0 0 0 0,1 0 1 0 0,-1 0-1 0 0,0 0 0 0 0,0 0 0 0 0,-1 0 0 0 0,1 0 0 0 0,-1-1 0 0 0,0 1 0 0 0,0 0 0 0 0,0-1 0 0 0,-4 5 1 0 0,4-3 3 0 0,-1 0 0 0 0,0-1 0 0 0,-1 0 1 0 0,1 0-1 0 0,-1 0 0 0 0,0 0 1 0 0,0 0-1 0 0,0-1 0 0 0,0 0 1 0 0,-1 1-1 0 0,1-2 0 0 0,-1 1 0 0 0,0 0 1 0 0,0-1-1 0 0,0 0 0 0 0,0 0 1 0 0,0-1-1 0 0,0 1 0 0 0,-9 0 1 0 0,6-1 6 0 0,0 0 3 0 0,1 0-1 0 0,-1-1 0 0 0,1 0 1 0 0,-1 0-1 0 0,0-1 1 0 0,-7-2-1 0 0,12 3-3 0 0,0-1 1 0 0,0 0-1 0 0,0 0 1 0 0,0 0-1 0 0,0 0 1 0 0,0-1-1 0 0,0 1 1 0 0,0-1-1 0 0,-3-2 1 0 0,4 3-2 0 0,4-16-2 0 0,-2 15-5 0 0,0-1 1 0 0,0 1-1 0 0,0 0 0 0 0,0 0 0 0 0,0 0 0 0 0,0 0 0 0 0,0 0 0 0 0,1 0 0 0 0,-1 0 0 0 0,1 0 0 0 0,0 0 0 0 0,0 0 0 0 0,0 0 0 0 0,1-2 1 0 0,29-32-9 0 0,2 0 0 0 0,44-35 1 0 0,-10 9-1 0 0,-50 43 17 0 0,15-11 11 0 0,17-12-2447 0 0,-27 35-3148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4.938"/>
    </inkml:context>
    <inkml:brush xml:id="br0">
      <inkml:brushProperty name="width" value="0.1" units="cm"/>
      <inkml:brushProperty name="height" value="0.1" units="cm"/>
      <inkml:brushProperty name="color" value="#004F8B"/>
    </inkml:brush>
  </inkml:definitions>
  <inkml:trace contextRef="#ctx0" brushRef="#br0">1 24 52 0 0,'0'0'5478'0'0,"6"0"-5291"0"0,26 2 154 0 0,1-3-1 0 0,41-4 0 0 0,25-2 259 0 0,-95 7-1051 0 0,-1-1 1 0 0,1 1-1 0 0,0-1 1 0 0,0 0-1 0 0,-1 0 1 0 0,1-1-1 0 0,-1 1 0 0 0,7-4 1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7.063"/>
    </inkml:context>
    <inkml:brush xml:id="br0">
      <inkml:brushProperty name="width" value="0.1" units="cm"/>
      <inkml:brushProperty name="height" value="0.1" units="cm"/>
      <inkml:brushProperty name="color" value="#004F8B"/>
    </inkml:brush>
  </inkml:definitions>
  <inkml:trace contextRef="#ctx0" brushRef="#br0">91 220 212 0 0,'3'-2'360'0'0,"0"-1"-1"0"0,-1 0 1 0 0,1 1 0 0 0,-1-1 0 0 0,0 0-1 0 0,0 0 1 0 0,0-1 0 0 0,0 1-1 0 0,2-7 1 0 0,-3 8 0 0 0,7-30 1228 0 0,2-10 246 0 0,7-54 1 0 0,-16 94-1467 0 0,-1-5-233 0 0,0 4-105 0 0,-1 5 256 0 0,-71 192-45 0 0,63-172-191 0 0,-35 106 173 0 0,43-123-157 0 0,-7 43 838 0 0,13-48-869 0 0,-1-1 0 0 0,0 1-1 0 0,1-1 1 0 0,-1 0 0 0 0,0 0-1 0 0,1 0 1 0 0,-1 0 0 0 0,6-4 0 0 0,-9 5-39 0 0,8-4 28 0 0,1 0-1 0 0,0 1 1 0 0,-1 1-1 0 0,1 0 1 0 0,0 0-1 0 0,0 0 1 0 0,0 1-1 0 0,0 1 1 0 0,16 1-1 0 0,-21-1-23 0 0,0 1 0 0 0,0 0 0 0 0,0 1 0 0 0,0-1 0 0 0,0 1 0 0 0,-1 0 0 0 0,1 0 0 0 0,-1 1 0 0 0,1-1 0 0 0,-1 1 0 0 0,0 0 1 0 0,0 0-1 0 0,0 0 0 0 0,0 1 0 0 0,0 0 0 0 0,-1-1 0 0 0,0 1 0 0 0,1 0 0 0 0,3 8 0 0 0,-6-10-2 0 0,0 1 1 0 0,0 0 0 0 0,0 1 0 0 0,0-1-1 0 0,0 0 1 0 0,-1 0 0 0 0,1 0-1 0 0,-1 0 1 0 0,0 1 0 0 0,0-1-1 0 0,0 0 1 0 0,-1 0 0 0 0,1 0 0 0 0,-1 1-1 0 0,1-1 1 0 0,-1 0 0 0 0,0 0-1 0 0,0 0 1 0 0,-1 0 0 0 0,1 0-1 0 0,0 0 1 0 0,-1-1 0 0 0,0 1 0 0 0,-2 2-1 0 0,-1 3 2 0 0,-1 0 0 0 0,0-1 0 0 0,0 0 0 0 0,-1-1-1 0 0,0 1 1 0 0,0-1 0 0 0,-9 6 0 0 0,0-2-253 0 0,-1-1 0 0 0,0 0 0 0 0,0-1 0 0 0,-1 0 0 0 0,0-2 0 0 0,-27 7 0 0 0,42-14-256 0 0,0 1-1 0 0,0 0 1 0 0,-1-1 0 0 0,1 0-1 0 0,1 1 1 0 0,-1-1 0 0 0,0 0-1 0 0,0-1 1 0 0,0 1 0 0 0,0 0-1 0 0,-3-3 1 0 0,-3-3-1940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7.406"/>
    </inkml:context>
    <inkml:brush xml:id="br0">
      <inkml:brushProperty name="width" value="0.1" units="cm"/>
      <inkml:brushProperty name="height" value="0.1" units="cm"/>
      <inkml:brushProperty name="color" value="#004F8B"/>
    </inkml:brush>
  </inkml:definitions>
  <inkml:trace contextRef="#ctx0" brushRef="#br0">1 170 696 0 0,'0'0'641'0'0,"2"-5"-32"0"0,2 0-409 0 0,1-1 1 0 0,-1 1 0 0 0,1 0-1 0 0,0 1 1 0 0,0-1 0 0 0,0 1 0 0 0,1 0-1 0 0,-1 0 1 0 0,1 0 0 0 0,0 1 0 0 0,0 0-1 0 0,8-3 1 0 0,17-5 286 0 0,43-11-1 0 0,-20 7 28 0 0,129-32 857 0 0,-88 35-1836 0 0,-3 13-3457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8.031"/>
    </inkml:context>
    <inkml:brush xml:id="br0">
      <inkml:brushProperty name="width" value="0.1" units="cm"/>
      <inkml:brushProperty name="height" value="0.1" units="cm"/>
      <inkml:brushProperty name="color" value="#004F8B"/>
    </inkml:brush>
  </inkml:definitions>
  <inkml:trace contextRef="#ctx0" brushRef="#br0">53 208 112 0 0,'0'0'480'0'0,"-21"-21"1913"0"0,21 14-2198 0 0,0 0 0 0 0,1 0 0 0 0,0 0 0 0 0,0 0 0 0 0,0 0-1 0 0,1 0 1 0 0,1 0 0 0 0,-1 1 0 0 0,1-1 0 0 0,0 1 0 0 0,0-1 0 0 0,1 1 0 0 0,0 0 0 0 0,0 1 0 0 0,0-1 0 0 0,1 0 0 0 0,0 1 0 0 0,0 0 0 0 0,0 1-1 0 0,11-9 1 0 0,-9 8-135 0 0,1-1 0 0 0,0 1 0 0 0,-1 0-1 0 0,2 1 1 0 0,-1 0 0 0 0,0 0 0 0 0,1 1 0 0 0,0 0-1 0 0,0 0 1 0 0,0 1 0 0 0,0 0 0 0 0,0 1-1 0 0,0 0 1 0 0,1 0 0 0 0,15 2 0 0 0,-22-1-50 0 0,0 0 0 0 0,0 1 1 0 0,0 0-1 0 0,0-1 0 0 0,0 1 0 0 0,0 0 1 0 0,0 0-1 0 0,0 1 0 0 0,0-1 1 0 0,-1 0-1 0 0,1 1 0 0 0,-1 0 0 0 0,1 0 1 0 0,-1 0-1 0 0,1 0 0 0 0,-1 0 0 0 0,3 3 1 0 0,-4-1-9 0 0,1 0 1 0 0,-1 0 0 0 0,1 0-1 0 0,-1 0 1 0 0,-1 0 0 0 0,1 0-1 0 0,0 0 1 0 0,-1 0 0 0 0,0 0-1 0 0,0 0 1 0 0,0 0 0 0 0,0 1-1 0 0,-1-1 1 0 0,0 0-1 0 0,0 0 1 0 0,-2 7 0 0 0,-8 17 4 0 0,0-1 1 0 0,-2 0 0 0 0,-1-1-1 0 0,-1-1 1 0 0,-1 0-1 0 0,-32 38 1 0 0,23-31 12 0 0,-78 104 53 0 0,56-81 12 0 0,46-53-56 0 0,1-3-18 0 0,0 1 0 0 0,0 0 0 0 0,0 0 0 0 0,0 0 0 0 0,0 0 0 0 0,0-1 0 0 0,0 1 0 0 0,0 0 0 0 0,0 0 0 0 0,-1 0 0 0 0,1 0 1 0 0,0 0-1 0 0,0 0 0 0 0,0-1 0 0 0,0 1 0 0 0,0 0 0 0 0,0 0 0 0 0,0 0 0 0 0,-1 0 0 0 0,1 0 0 0 0,0 0 0 0 0,0 0 0 0 0,0 0 0 0 0,0 0 0 0 0,-1 0 0 0 0,1 0 0 0 0,0 0 0 0 0,0 0 1 0 0,0 0-1 0 0,0 0 0 0 0,0 0 0 0 0,-1 0 0 0 0,1 0 0 0 0,0 0 0 0 0,0 0 0 0 0,0 0 0 0 0,0 0 0 0 0,-1 0 0 0 0,1 0 0 0 0,0 0 0 0 0,0 0 0 0 0,0 0 0 0 0,0 0 0 0 0,0 0 0 0 0,-1 0 1 0 0,1 0-1 0 0,0 0 0 0 0,0 1 0 0 0,0-1 0 0 0,0 0 0 0 0,0 0 0 0 0,0 0 0 0 0,0 0 0 0 0,-1 0 0 0 0,1 0 0 0 0,0 1 0 0 0,0-1 0 0 0,0 0 0 0 0,0 0 0 0 0,0 0 0 0 0,0 0 1 0 0,0 0-1 0 0,0 1 0 0 0,0-1 0 0 0,0 0 0 0 0,0 0 0 0 0,0 1 0 0 0,4-15 23 0 0,0 1 0 0 0,2 1 0 0 0,-1-1 1 0 0,2 1-1 0 0,-1 0 0 0 0,2 0 0 0 0,-1 1 0 0 0,2 0 0 0 0,-1 0 1 0 0,12-10-1 0 0,5-3 13 0 0,2 0 1 0 0,55-38 0 0 0,-80 60-46 0 0,1 0 0 0 0,-1 1 0 0 0,0 0 1 0 0,1 0-1 0 0,-1-1 0 0 0,0 1 1 0 0,1 0-1 0 0,-1 1 0 0 0,1-1 0 0 0,0 0 1 0 0,-1 1-1 0 0,1 0 0 0 0,0-1 1 0 0,-1 1-1 0 0,1 0 0 0 0,-1 0 1 0 0,1 1-1 0 0,0-1 0 0 0,-1 1 0 0 0,1-1 1 0 0,0 1-1 0 0,-1 0 0 0 0,1 0 1 0 0,-1 0-1 0 0,0 0 0 0 0,1 0 0 0 0,-1 0 1 0 0,0 1-1 0 0,0-1 0 0 0,1 1 1 0 0,-1 0-1 0 0,0-1 0 0 0,2 4 0 0 0,2 2-5 0 0,0 1 0 0 0,0 0 0 0 0,-1 0 0 0 0,0 1 0 0 0,0-1 0 0 0,-1 1-1 0 0,6 18 1 0 0,14 58-450 0 0,-24-84 257 0 0,0 0 1 0 0,1 0-1 0 0,-1 0 1 0 0,0 0-1 0 0,1-1 1 0 0,-1 1-1 0 0,0 0 0 0 0,1 0 1 0 0,-1 0-1 0 0,1-1 1 0 0,-1 1-1 0 0,1 0 1 0 0,0-1-1 0 0,-1 1 1 0 0,1 0-1 0 0,0-1 1 0 0,-1 1-1 0 0,1-1 0 0 0,0 1 1 0 0,0-1-1 0 0,0 1 1 0 0,-1-1-1 0 0,1 1 1 0 0,0-1-1 0 0,0 0 1 0 0,1 1-1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1:48.391"/>
    </inkml:context>
    <inkml:brush xml:id="br0">
      <inkml:brushProperty name="width" value="0.1" units="cm"/>
      <inkml:brushProperty name="height" value="0.1" units="cm"/>
      <inkml:brushProperty name="color" value="#004F8B"/>
    </inkml:brush>
  </inkml:definitions>
  <inkml:trace contextRef="#ctx0" brushRef="#br0">4 26 408 0 0,'-3'-15'6393'0'0,"15"9"-4377"0"0,0 3-980 0 0,1 1-588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09.469"/>
    </inkml:context>
    <inkml:brush xml:id="br0">
      <inkml:brushProperty name="width" value="0.1" units="cm"/>
      <inkml:brushProperty name="height" value="0.1" units="cm"/>
      <inkml:brushProperty name="color" value="#004F8B"/>
    </inkml:brush>
  </inkml:definitions>
  <inkml:trace contextRef="#ctx0" brushRef="#br0">271 168 292 0 0,'-25'-29'6325'0'0,"41"-68"-5499"0"0,-16 95-797 0 0,-1-21 245 0 0,-5 9-56 0 0,6 14-216 0 0,0 0 1 0 0,0 0-1 0 0,0 0 0 0 0,0 0 0 0 0,0-1 0 0 0,0 1 0 0 0,0 0 0 0 0,0 0 0 0 0,0 0 1 0 0,0 0-1 0 0,-1 0 0 0 0,1 0 0 0 0,0 0 0 0 0,0-1 0 0 0,0 1 0 0 0,0 0 0 0 0,0 0 1 0 0,0 0-1 0 0,0 0 0 0 0,0 0 0 0 0,-1 0 0 0 0,1 0 0 0 0,0 0 0 0 0,0 0 0 0 0,0 0 1 0 0,0 0-1 0 0,0 0 0 0 0,0 0 0 0 0,-1 0 0 0 0,1 0 0 0 0,0 0 0 0 0,0 0 0 0 0,0 0 1 0 0,0 0-1 0 0,0 0 0 0 0,-1 0 0 0 0,1 0 0 0 0,0 0 0 0 0,0 0 0 0 0,0 0 0 0 0,0 0 1 0 0,0 0-1 0 0,0 0 0 0 0,-1 0 0 0 0,1 0 0 0 0,0 0 0 0 0,0 0 0 0 0,0 0 0 0 0,0 0 1 0 0,0 1-1 0 0,0-1 0 0 0,0 0 0 0 0,0 0 0 0 0,0 0 0 0 0,-1 0 0 0 0,1 0 0 0 0,-37 63-31 0 0,-110 194 38 0 0,140-244-9 0 0,1 0 0 0 0,1 1-1 0 0,0 0 1 0 0,1 0 0 0 0,1 0-1 0 0,0 0 1 0 0,-2 29 0 0 0,3-35 6 0 0,1 1 0 0 0,1-1-1 0 0,0 0 1 0 0,0 1 0 0 0,0-1 0 0 0,4 17 0 0 0,-3-22 5 0 0,1 0 1 0 0,-1 0-1 0 0,1 0 0 0 0,-1-1 1 0 0,1 1-1 0 0,0 0 0 0 0,0-1 1 0 0,0 1-1 0 0,0-1 0 0 0,0 0 0 0 0,1 0 1 0 0,-1 0-1 0 0,1 0 0 0 0,-1 0 1 0 0,1-1-1 0 0,0 1 0 0 0,0-1 1 0 0,0 1-1 0 0,0-1 0 0 0,0 0 0 0 0,0 0 1 0 0,4 0-1 0 0,5 1 0 0 0,0 0-1 0 0,0-2 1 0 0,0 1 0 0 0,0-1-1 0 0,0-1 1 0 0,0 0 0 0 0,0-1-1 0 0,-1 0 1 0 0,1-1-1 0 0,0 0 1 0 0,-1-1 0 0 0,0 0-1 0 0,0-1 1 0 0,0 0 0 0 0,-1-1-1 0 0,1 0 1 0 0,-1 0 0 0 0,-1-1-1 0 0,1-1 1 0 0,10-10-1 0 0,-19 17-5 0 0,1-1 0 0 0,0 0 0 0 0,-1 0-1 0 0,1 0 1 0 0,-1 0 0 0 0,0 0-1 0 0,1 0 1 0 0,-1 0 0 0 0,0-1 0 0 0,0 1-1 0 0,-1 0 1 0 0,1-1 0 0 0,0 1-1 0 0,-1 0 1 0 0,1-1 0 0 0,-1 1-1 0 0,0-1 1 0 0,0 1 0 0 0,0-1 0 0 0,0-2-1 0 0,-1 3 7 0 0,0-1 0 0 0,0 1 0 0 0,0 0 0 0 0,0 0 0 0 0,-1 0 0 0 0,1 0 0 0 0,0 0 0 0 0,-1 1 0 0 0,0-1-1 0 0,1 0 1 0 0,-1 1 0 0 0,0-1 0 0 0,0 1 0 0 0,0-1 0 0 0,0 1 0 0 0,0 0 0 0 0,-2-1 0 0 0,-5-2 20 0 0,1 0 0 0 0,-1 1 0 0 0,-1 1 0 0 0,1-1 0 0 0,0 1 0 0 0,0 1 0 0 0,-1 0 0 0 0,-16 0 0 0 0,12 2-139 0 0,0 1 0 0 0,0 0 0 0 0,0 1 0 0 0,1 0 0 0 0,-1 1 0 0 0,1 1 1 0 0,-20 10-1 0 0,26-12 34 0 0,1 0 0 0 0,0 0 0 0 0,1 1 0 0 0,-1 0 0 0 0,1 0 0 0 0,-1 1 0 0 0,1 0 0 0 0,0 0 0 0 0,1 0 0 0 0,0 0 0 0 0,-1 1 1 0 0,1-1-1 0 0,1 1 0 0 0,-1 0 0 0 0,1 0 0 0 0,0 1 0 0 0,-1 6 0 0 0,0-3-3376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10.219"/>
    </inkml:context>
    <inkml:brush xml:id="br0">
      <inkml:brushProperty name="width" value="0.1" units="cm"/>
      <inkml:brushProperty name="height" value="0.1" units="cm"/>
      <inkml:brushProperty name="color" value="#004F8B"/>
    </inkml:brush>
  </inkml:definitions>
  <inkml:trace contextRef="#ctx0" brushRef="#br0">59 137 100 0 0,'-18'-7'1141'0'0,"15"7"-956"0"0,0-1 0 0 0,1 0 0 0 0,-1 1-1 0 0,1-1 1 0 0,-1-1 0 0 0,1 1 0 0 0,-1 0-1 0 0,1-1 1 0 0,0 1 0 0 0,0-1-1 0 0,0 1 1 0 0,0-1 0 0 0,0 0 0 0 0,-3-4-1 0 0,4 4 408 0 0,0 2-561 0 0,1-1 0 0 0,0 1 0 0 0,0-1 0 0 0,0 1 0 0 0,-1-1 0 0 0,1 1 0 0 0,0-1 0 0 0,0 1 0 0 0,0-1 0 0 0,0 0 0 0 0,0 1 0 0 0,0-1 0 0 0,0 1 0 0 0,0-1 0 0 0,0 1 0 0 0,1-1 0 0 0,-1 1 0 0 0,0-1 0 0 0,0 0 0 0 0,0 1 0 0 0,1-1 0 0 0,-1 1 0 0 0,0-1 0 0 0,0 1 0 0 0,1-1 0 0 0,-1 1 0 0 0,1 0 0 0 0,-1-1 0 0 0,0 1 0 0 0,1-1 0 0 0,0 1 0 0 0,16-23 532 0 0,-8 15-484 0 0,-1 2 0 0 0,2-1 0 0 0,-1 1 0 0 0,1 0 0 0 0,0 1 0 0 0,0 0 0 0 0,0 1 0 0 0,1 0 0 0 0,-1 0 0 0 0,1 1 0 0 0,0 1 0 0 0,0-1 0 0 0,12 1 0 0 0,-20 2-73 0 0,-1-1 0 0 0,1 1 0 0 0,-1 1 0 0 0,0-1 0 0 0,1 0 0 0 0,-1 0 0 0 0,1 1 0 0 0,-1 0 0 0 0,1-1 0 0 0,-1 1 0 0 0,0 0 0 0 0,1 0 0 0 0,-1 0 0 0 0,0 1 0 0 0,0-1 0 0 0,0 0 0 0 0,0 1 0 0 0,0-1 0 0 0,0 1 0 0 0,0 0 0 0 0,-1 0 0 0 0,1 0 0 0 0,0 0 0 0 0,-1 0 0 0 0,0 0 0 0 0,1 0 0 0 0,-1 0-1 0 0,0 0 1 0 0,0 1 0 0 0,0-1 0 0 0,-1 0 0 0 0,1 1 0 0 0,0-1 0 0 0,-1 1 0 0 0,0-1 0 0 0,1 1 0 0 0,-1-1 0 0 0,-1 5 0 0 0,1 2-2 0 0,-1 0 1 0 0,0 0-1 0 0,0-1 0 0 0,-1 1 0 0 0,-1 0 0 0 0,1-1 0 0 0,-1 0 1 0 0,-1 0-1 0 0,-6 13 0 0 0,-14 14 16 0 0,-1-2 0 0 0,-46 48 0 0 0,16-19 78 0 0,43-50 420 0 0,13-14-134 0 0,1 1-370 0 0,-1 0 0 0 0,1-1 1 0 0,0 1-1 0 0,-1 0 1 0 0,1 0-1 0 0,0 0 0 0 0,0 0 1 0 0,0 0-1 0 0,0 0 0 0 0,0 1 1 0 0,0-1-1 0 0,0 1 0 0 0,3-1 1 0 0,7 0 4 0 0,-1 0 1 0 0,1 1-1 0 0,0 1 1 0 0,-1 0 0 0 0,1 0-1 0 0,-1 1 1 0 0,23 6-1 0 0,-30-6-13 0 0,1 0 0 0 0,0 0 0 0 0,-1 1 1 0 0,1-1-1 0 0,-1 1 0 0 0,0 0 0 0 0,0 0 0 0 0,0 1 0 0 0,0-1 0 0 0,0 1 0 0 0,-1 0 0 0 0,1 0 1 0 0,-1 0-1 0 0,0 0 0 0 0,-1 0 0 0 0,1 1 0 0 0,-1 0 0 0 0,0-1 0 0 0,0 1 0 0 0,0 0 0 0 0,1 5 0 0 0,-2-4-2 0 0,0 1-1 0 0,0 0 0 0 0,-1-1 0 0 0,0 1 1 0 0,0 0-1 0 0,-1-1 0 0 0,1 1 0 0 0,-1 0 1 0 0,-1-1-1 0 0,1 1 0 0 0,-1-1 0 0 0,0 0 1 0 0,-1 0-1 0 0,0 1 0 0 0,0-2 0 0 0,0 1 0 0 0,0 0 1 0 0,-1-1-1 0 0,-7 9 0 0 0,4-5 4 0 0,-1-1 0 0 0,0 0 0 0 0,-1 0 0 0 0,1 0 0 0 0,-2-1 0 0 0,1-1 0 0 0,-1 0 0 0 0,0 0 0 0 0,0 0 0 0 0,-17 5 0 0 0,25-10 19 0 0,7-8-1096 0 0,1-1 675 0 0,1 1 1 0 0,0 0-1 0 0,0 1 0 0 0,1-1 1 0 0,-1 2-1 0 0,1-1 1 0 0,1 1-1 0 0,-1 0 0 0 0,1 0 1 0 0,0 1-1 0 0,13-4 1 0 0,8-4-1548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0.460"/>
    </inkml:context>
    <inkml:brush xml:id="br0">
      <inkml:brushProperty name="width" value="0.1" units="cm"/>
      <inkml:brushProperty name="height" value="0.1" units="cm"/>
      <inkml:brushProperty name="color" value="#004F8B"/>
    </inkml:brush>
  </inkml:definitions>
  <inkml:trace contextRef="#ctx0" brushRef="#br0">5 28 208 0 0,'0'0'3147'0'0,"0"-18"-1236"0"0,-4 9-1815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0.881"/>
    </inkml:context>
    <inkml:brush xml:id="br0">
      <inkml:brushProperty name="width" value="0.1" units="cm"/>
      <inkml:brushProperty name="height" value="0.1" units="cm"/>
      <inkml:brushProperty name="color" value="#004F8B"/>
    </inkml:brush>
  </inkml:definitions>
  <inkml:trace contextRef="#ctx0" brushRef="#br0">31 0 120 0 0,'0'0'247'0'0,"-30"18"2789"0"0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2.209"/>
    </inkml:context>
    <inkml:brush xml:id="br0">
      <inkml:brushProperty name="width" value="0.1" units="cm"/>
      <inkml:brushProperty name="height" value="0.1" units="cm"/>
      <inkml:brushProperty name="color" value="#004F8B"/>
    </inkml:brush>
  </inkml:definitions>
  <inkml:trace contextRef="#ctx0" brushRef="#br0">105 20 44 0 0,'0'0'3976'0'0,"1"-14"-2767"0"0,4 9 704 0 0,-4 13-1888 0 0,1 0 0 0 0,-2 1 0 0 0,1-1 1 0 0,-1 0-1 0 0,0 1 0 0 0,-1-1 0 0 0,0 1 0 0 0,0-1 0 0 0,-1 0 1 0 0,0 0-1 0 0,-1 0 0 0 0,-6 15 0 0 0,1-3-459 0 0,-1-1 1 0 0,-2 0-1 0 0,0 0 1 0 0,-16 20-1 0 0,12-22-1574 0 0,1-3 155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3.025"/>
    </inkml:context>
    <inkml:brush xml:id="br0">
      <inkml:brushProperty name="width" value="0.1" units="cm"/>
      <inkml:brushProperty name="height" value="0.1" units="cm"/>
      <inkml:brushProperty name="color" value="#004F8B"/>
    </inkml:brush>
  </inkml:definitions>
  <inkml:trace contextRef="#ctx0" brushRef="#br0">272 59 224 0 0,'12'-18'3073'0'0,"-11"16"-2978"0"0,-1 1 0 0 0,1 0 0 0 0,-1 0 0 0 0,0 0 0 0 0,1 0 0 0 0,-1-1 0 0 0,0 1 0 0 0,0 0 0 0 0,0 0 0 0 0,0-1 0 0 0,0 1 0 0 0,0 0 0 0 0,0 0 0 0 0,-1 0 0 0 0,1-1 0 0 0,0 1 0 0 0,-1 0 0 0 0,1 0 0 0 0,-1 0 0 0 0,1 0 0 0 0,-1 0 1 0 0,1 0-1 0 0,-1 0 0 0 0,0 0 0 0 0,0 0 0 0 0,1 0 0 0 0,-1 0 0 0 0,0 0 0 0 0,0 0 0 0 0,0 0 0 0 0,0 1 0 0 0,0-1 0 0 0,0 0 0 0 0,0 1 0 0 0,0-1 0 0 0,0 1 0 0 0,0-1 0 0 0,-1 1 0 0 0,1-1 0 0 0,0 1 0 0 0,-3 0 0 0 0,1-1 102 0 0,-25 8 13 0 0,11 0-134 0 0,-1 1 0 0 0,2 1 0 0 0,0 1 0 0 0,-31 22 0 0 0,32-19-31 0 0,-5 3 0 0 0,0 0 0 0 0,-18 21 0 0 0,35-32-21 0 0,0-1 0 0 0,0 1-1 0 0,0-1 1 0 0,1 1 0 0 0,-1 0 0 0 0,-2 10 0 0 0,4-12 36 0 0,34 35 114 0 0,16-7-82 0 0,25 11 1 0 0,-68-38-88 0 0,-1-1 0 0 0,1 1-1 0 0,-1 0 1 0 0,0 0-1 0 0,0 1 1 0 0,0 0-1 0 0,-1 0 1 0 0,9 10-1 0 0,-12-13-9 0 0,-2 1 6 0 0,1 0 0 0 0,-1 1 0 0 0,1-1 0 0 0,-1 0 0 0 0,0 0 0 0 0,0 0 0 0 0,0 1-1 0 0,-1-1 1 0 0,1-1 0 0 0,-1 1 0 0 0,0 0 0 0 0,0 0 0 0 0,0-1 0 0 0,0 1-1 0 0,0-1 1 0 0,0 1 0 0 0,-1-1 0 0 0,1 0 0 0 0,-6 4 0 0 0,0-2 16 0 0,-1 0 0 0 0,1-1-1 0 0,-1 0 1 0 0,0-1 0 0 0,0 0 0 0 0,-15 2 0 0 0,-28 1 136 0 0,50-5-108 0 0,-1-1 11 0 0,2 1-49 0 0,0 0 0 0 0,0 0 0 0 0,0 0-1 0 0,0-1 1 0 0,0 1 0 0 0,0 0 0 0 0,0-1 0 0 0,0 1 0 0 0,0-1 0 0 0,0 0 0 0 0,0 1-1 0 0,0-1 1 0 0,0 0 0 0 0,0 1 0 0 0,0-1 0 0 0,0 0 0 0 0,1 0 0 0 0,-1 0-1 0 0,0 1 1 0 0,1-1 0 0 0,-1 0 0 0 0,0-2 0 0 0,1-3 6 0 0,0 0 0 0 0,1-1 0 0 0,-1 1 0 0 0,1 0 0 0 0,1 1 0 0 0,-1-1 0 0 0,1 0 0 0 0,0 0 0 0 0,1 1 0 0 0,-1-1 0 0 0,1 1 0 0 0,0 0 0 0 0,6-8 0 0 0,56-71 71 0 0,-53 71-61 0 0,-1 1-89 0 0,1 1 1 0 0,0 0 0 0 0,1 0-1 0 0,0 2 1 0 0,1-1 0 0 0,0 2 0 0 0,0 0-1 0 0,1 0 1 0 0,0 2 0 0 0,29-10-1 0 0,-34 12-406 0 0,6-4-3887 0 0,2 2 2015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4.084"/>
    </inkml:context>
    <inkml:brush xml:id="br0">
      <inkml:brushProperty name="width" value="0.1" units="cm"/>
      <inkml:brushProperty name="height" value="0.1" units="cm"/>
      <inkml:brushProperty name="color" value="#004F8B"/>
    </inkml:brush>
  </inkml:definitions>
  <inkml:trace contextRef="#ctx0" brushRef="#br0">402 493 276 0 0,'0'-4'385'0'0,"0"-1"-1"0"0,0 1 1 0 0,0-1 0 0 0,-1 1 0 0 0,0-1-1 0 0,0 1 1 0 0,0 0 0 0 0,-1-1-1 0 0,-4-9 2063 0 0,53-14-1755 0 0,-36 22-650 0 0,0 0 0 0 0,-1-1 0 0 0,0-1-1 0 0,0 0 1 0 0,-1 0 0 0 0,0 0 0 0 0,0-2-1 0 0,-1 1 1 0 0,0-1 0 0 0,-1 0 0 0 0,0 0 0 0 0,0-1-1 0 0,-1 0 1 0 0,-1 0 0 0 0,0 0 0 0 0,5-17-1 0 0,-7 16-22 0 0,-1 0 1 0 0,0 0-1 0 0,0-1 0 0 0,-1 1 0 0 0,-1 0 0 0 0,0-1 0 0 0,-1 1 0 0 0,-3-16 0 0 0,3 22-12 0 0,0-1 0 0 0,-1 0-1 0 0,0 1 1 0 0,0-1 0 0 0,0 1-1 0 0,-1 0 1 0 0,0 0 0 0 0,-1 0 0 0 0,1 0-1 0 0,-1 1 1 0 0,0-1 0 0 0,0 1 0 0 0,-1 0-1 0 0,1 0 1 0 0,-1 0 0 0 0,-9-6-1 0 0,8 9-7 0 0,0 0 0 0 0,1 1-1 0 0,-1 0 1 0 0,0 0-1 0 0,1 0 1 0 0,-1 1-1 0 0,-9 0 1 0 0,7 1 0 0 0,1 1 0 0 0,0 0 0 0 0,0 0-1 0 0,0 0 1 0 0,0 1 0 0 0,1 0 0 0 0,-1 0 0 0 0,1 0-1 0 0,0 1 1 0 0,0 0 0 0 0,0 1 0 0 0,0-1 0 0 0,0 1 0 0 0,-8 11-1 0 0,-2 1-2 0 0,2 1 1 0 0,0 1-1 0 0,-14 26 0 0 0,13-15 9 0 0,2-1 0 0 0,0 2 1 0 0,2-1-1 0 0,1 2 0 0 0,-7 39 1 0 0,-17 167 44 0 0,27-181-42 0 0,-31 392 264 0 0,37-441-253 0 0,0-1-1 0 0,0 0 1 0 0,-1 0 0 0 0,-1 0 0 0 0,1 0 0 0 0,-1-1 0 0 0,0 1 0 0 0,0-1-1 0 0,-1 0 1 0 0,0 1 0 0 0,0-1 0 0 0,-1-1 0 0 0,1 1 0 0 0,-9 6-1 0 0,12-11-42 0 0,0 0-1 0 0,0 0 0 0 0,0-1 1 0 0,-1 1-1 0 0,1-1 0 0 0,0 1 1 0 0,0-1-1 0 0,-1 0 0 0 0,1 1 1 0 0,0-1-1 0 0,-1 0 0 0 0,1 0 1 0 0,0 0-1 0 0,-1 0 0 0 0,1 0 1 0 0,0 0-1 0 0,-1 0 0 0 0,1-1 1 0 0,0 1-1 0 0,-1 0 0 0 0,1-1 1 0 0,0 1-1 0 0,0-1 0 0 0,-1 1 1 0 0,1-1-1 0 0,0 0 0 0 0,0 1 1 0 0,-1-2-1 0 0,-27-23-2373 0 0,22 10 368 0 0,4 2 156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4.771"/>
    </inkml:context>
    <inkml:brush xml:id="br0">
      <inkml:brushProperty name="width" value="0.1" units="cm"/>
      <inkml:brushProperty name="height" value="0.1" units="cm"/>
      <inkml:brushProperty name="color" value="#004F8B"/>
    </inkml:brush>
  </inkml:definitions>
  <inkml:trace contextRef="#ctx0" brushRef="#br0">0 169 64 0 0,'0'0'2983'0'0,"9"-1"-2619"0"0,568-81 1817 0 0,-341 43-1860 0 0,10 16 102 0 0,-14 1-4194 0 0,-222 20 2326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5.802"/>
    </inkml:context>
    <inkml:brush xml:id="br0">
      <inkml:brushProperty name="width" value="0.1" units="cm"/>
      <inkml:brushProperty name="height" value="0.1" units="cm"/>
      <inkml:brushProperty name="color" value="#004F8B"/>
    </inkml:brush>
  </inkml:definitions>
  <inkml:trace contextRef="#ctx0" brushRef="#br0">76 167 60 0 0,'0'0'4476'0'0,"3"-5"-4174"0"0,8-19-6 0 0,-8 19 6 0 0,9-22 2477 0 0,-103 321-2514 0 0,77-230-47 0 0,14-62 407 0 0,4-8-568 0 0,9-18 1 0 0,0-1 0 0 0,-2 0 0 0 0,-1-1 0 0 0,12-48 0 0 0,18-48 58 0 0,-33 102-102 0 0,-6 15-10 0 0,1 0-1 0 0,-1 1 1 0 0,1-1 0 0 0,0 0-1 0 0,1 1 1 0 0,-1-1 0 0 0,1 1-1 0 0,0 0 1 0 0,0 0 0 0 0,3-4-1 0 0,-5 7-3 0 0,-1 1-1 0 0,0-1 1 0 0,1 1-1 0 0,-1 0 1 0 0,1-1-1 0 0,-1 1 1 0 0,0-1-1 0 0,1 1 1 0 0,-1 0-1 0 0,1 0 1 0 0,-1-1-1 0 0,1 1 1 0 0,-1 0-1 0 0,1 0 1 0 0,-1-1-1 0 0,1 1 1 0 0,-1 0-1 0 0,1 0 1 0 0,-1 0-1 0 0,1 0 1 0 0,0 0-1 0 0,-1 0 1 0 0,1 0-1 0 0,-1 0 1 0 0,1 0-1 0 0,-1 0 1 0 0,1 0-1 0 0,-1 0 1 0 0,1 0-1 0 0,-1 1 1 0 0,1-1-1 0 0,-1 0 1 0 0,2 1-1 0 0,15 16-18 0 0,5 27-26 0 0,-22-43 44 0 0,40 101-40 0 0,-39-100 41 0 0,-1-1 0 0 0,1 1 1 0 0,0-1-1 0 0,0 0 0 0 0,0 1 0 0 0,0-1 1 0 0,0 0-1 0 0,0 1 0 0 0,0-1 1 0 0,0 0-1 0 0,0 0 0 0 0,1 0 0 0 0,-1 0 1 0 0,0 0-1 0 0,1 0 0 0 0,-1-1 0 0 0,1 1 1 0 0,-1 0-1 0 0,1-1 0 0 0,-1 1 0 0 0,1-1 1 0 0,-1 1-1 0 0,1-1 0 0 0,0 0 1 0 0,-1 0-1 0 0,1 1 0 0 0,0-1 0 0 0,-1 0 1 0 0,1-1-1 0 0,-1 1 0 0 0,3 0 0 0 0,2-2-5 0 0,-1 0-1 0 0,0-1 0 0 0,1 1 1 0 0,-1-1-1 0 0,0 0 0 0 0,7-6 1 0 0,-1 1-25 0 0,1-1-29 0 0,-1 0 0 0 0,0-1 0 0 0,-1-1 0 0 0,0 0 0 0 0,-1 0 0 0 0,0-1 0 0 0,0 0 0 0 0,-2 0 0 0 0,9-17 0 0 0,19-27-233 0 0,-16 11-47 0 0,-18 44 311 0 0,5-14 1237 0 0,-17 52-1204 0 0,0 1 0 0 0,3 0 1 0 0,1 0-1 0 0,-3 77 0 0 0,-4 19 73 0 0,14-132-78 0 0,1 20-103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6.551"/>
    </inkml:context>
    <inkml:brush xml:id="br0">
      <inkml:brushProperty name="width" value="0.1" units="cm"/>
      <inkml:brushProperty name="height" value="0.1" units="cm"/>
      <inkml:brushProperty name="color" value="#004F8B"/>
    </inkml:brush>
  </inkml:definitions>
  <inkml:trace contextRef="#ctx0" brushRef="#br0">540 1 296 0 0,'0'0'1472'0'0,"-4"1"-1325"0"0,1 0-117 0 0,0 0 0 0 0,0 1 0 0 0,0-1 0 0 0,0 1 0 0 0,0 0 0 0 0,0 0 0 0 0,0 0 0 0 0,0 0 0 0 0,1 1 0 0 0,-1-1 0 0 0,1 1 0 0 0,-4 4 0 0 0,-26 42 225 0 0,18-26-177 0 0,-48 86 328 0 0,4 2 0 0 0,-46 127-1 0 0,59-131-160 0 0,0 1 142 0 0,-51 187 1 0 0,84-250-297 0 0,3 1 0 0 0,1-1 0 0 0,3 1 0 0 0,1 1 0 0 0,3-1 0 0 0,1 0 0 0 0,9 56 0 0 0,-6-84-62 0 0,1 0 1 0 0,1 0-1 0 0,0 0 1 0 0,2-1-1 0 0,0 0 1 0 0,1 0-1 0 0,0-1 1 0 0,1 0-1 0 0,1 0 1 0 0,1-1 0 0 0,0-1-1 0 0,1 1 1 0 0,0-2-1 0 0,2 0 1 0 0,-1 0-1 0 0,17 10 1 0 0,-11-9-327 0 0,2-2 0 0 0,0 0 1 0 0,0-1-1 0 0,1-1 0 0 0,1-1 0 0 0,-1-2 0 0 0,1 0 1 0 0,0-1-1 0 0,1-1 0 0 0,0-1 0 0 0,41 1 1 0 0,-2-6-1140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7.082"/>
    </inkml:context>
    <inkml:brush xml:id="br0">
      <inkml:brushProperty name="width" value="0.1" units="cm"/>
      <inkml:brushProperty name="height" value="0.1" units="cm"/>
      <inkml:brushProperty name="color" value="#004F8B"/>
    </inkml:brush>
  </inkml:definitions>
  <inkml:trace contextRef="#ctx0" brushRef="#br0">137 1 8 0 0,'0'0'253'0'0,"2"6"9"0"0,46 122 791 0 0,-15-41-459 0 0,24 98 1 0 0,-42-117-274 0 0,-3 0 1 0 0,-4 2-1 0 0,1 105 1 0 0,-10-129-193 0 0,-2 0 1 0 0,-2 0-1 0 0,-2 0 0 0 0,-2 0 1 0 0,-2-1-1 0 0,-21 54 0 0 0,5-33 77 0 0,-34 62-1 0 0,48-104-208 0 0,-2-1-1 0 0,0 0 1 0 0,-1-1 0 0 0,-1-1-1 0 0,-35 34 1 0 0,48-52-196 0 0,1 0-1 0 0,-1 0 1 0 0,0-1 0 0 0,1 1-1 0 0,-1-1 1 0 0,0 0 0 0 0,-6 2-1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7.551"/>
    </inkml:context>
    <inkml:brush xml:id="br0">
      <inkml:brushProperty name="width" value="0.1" units="cm"/>
      <inkml:brushProperty name="height" value="0.1" units="cm"/>
      <inkml:brushProperty name="color" value="#004F8B"/>
    </inkml:brush>
  </inkml:definitions>
  <inkml:trace contextRef="#ctx0" brushRef="#br0">21 125 20 0 0,'0'0'1161'0'0,"-4"-4"-637"0"0,3 2-412 0 0,-1 0 0 0 0,0 0 1 0 0,1-1-1 0 0,0 1 0 0 0,-1 0 0 0 0,1-1 1 0 0,0 1-1 0 0,0 0 0 0 0,0-1 0 0 0,1 1 1 0 0,-1-1-1 0 0,0-4 0 0 0,1 5 339 0 0,0 0-379 0 0,0 0 1 0 0,0 0-1 0 0,0 0 0 0 0,0 1 1 0 0,1-1-1 0 0,-1 0 1 0 0,0 0-1 0 0,1 1 0 0 0,0-1 1 0 0,-1 0-1 0 0,1 0 0 0 0,0 1 1 0 0,0-1-1 0 0,0 1 0 0 0,0-1 1 0 0,0 1-1 0 0,0-1 1 0 0,3-1-1 0 0,22-25 923 0 0,-25 27-770 0 0,1-1-169 0 0,0 0 0 0 0,1 0 0 0 0,-1 0 1 0 0,1 0-1 0 0,-1 1 0 0 0,1-1 0 0 0,-1 1 0 0 0,1 0 0 0 0,0-1 1 0 0,0 2-1 0 0,0-1 0 0 0,0 0 0 0 0,0 0 0 0 0,-1 1 0 0 0,5-1 1 0 0,-5 1 40 0 0,16 25 204 0 0,-17-18-277 0 0,0 0-1 0 0,0-1 0 0 0,0 1 0 0 0,-1 0 0 0 0,0 0 1 0 0,-1 0-1 0 0,1 0 0 0 0,-1 0 0 0 0,-1-1 0 0 0,1 1 1 0 0,-1 0-1 0 0,0-1 0 0 0,-1 1 0 0 0,-3 6 0 0 0,-8 16 64 0 0,-32 46-1 0 0,32-54-38 0 0,-7 14 534 0 0,81-62-1313 0 0,111-35-1 0 0,-4 19-3356 0 0,-115 33 2341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8.129"/>
    </inkml:context>
    <inkml:brush xml:id="br0">
      <inkml:brushProperty name="width" value="0.1" units="cm"/>
      <inkml:brushProperty name="height" value="0.1" units="cm"/>
      <inkml:brushProperty name="color" value="#004F8B"/>
    </inkml:brush>
  </inkml:definitions>
  <inkml:trace contextRef="#ctx0" brushRef="#br0">1 103 412 0 0,'0'0'4938'0'0,"4"-4"-4630"0"0,8-5-154 0 0,0 0 0 0 0,0 1 0 0 0,0 0 1 0 0,1 1-1 0 0,0 1 0 0 0,0 0 0 0 0,1 1 0 0 0,0 0 1 0 0,18-4-1 0 0,14 0 209 0 0,76-7 1 0 0,-121 16-417 0 0,1-1 0 0 0,-1 1-1 0 0,1 0 1 0 0,0 0 0 0 0,-1 0 0 0 0,1 0 0 0 0,-1 0 0 0 0,1 0 0 0 0,-1 0 0 0 0,1 0 0 0 0,0 0 0 0 0,-1 1 0 0 0,1-1-1 0 0,-1 1 1 0 0,1-1 0 0 0,-1 1 0 0 0,0 0 0 0 0,1-1 0 0 0,-1 1 0 0 0,1 0 0 0 0,-1 0 0 0 0,0 0 0 0 0,0 0-1 0 0,0 0 1 0 0,1 0 0 0 0,-1 1 0 0 0,1 0 0 0 0,-2 0-126 0 0,0-1 0 0 0,1 1 0 0 0,-1-1 0 0 0,0 1 0 0 0,0-1 0 0 0,0 1 0 0 0,0-1 0 0 0,0 1 0 0 0,-1-1 0 0 0,1 1 0 0 0,0-1 1 0 0,-1 1-1 0 0,1-1 0 0 0,-1 0 0 0 0,1 1 0 0 0,-1-1 0 0 0,1 0 0 0 0,-1 1 0 0 0,0-1 0 0 0,0 0 0 0 0,-1 2 0 0 0,-7 6-1232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38.504"/>
    </inkml:context>
    <inkml:brush xml:id="br0">
      <inkml:brushProperty name="width" value="0.1" units="cm"/>
      <inkml:brushProperty name="height" value="0.1" units="cm"/>
      <inkml:brushProperty name="color" value="#004F8B"/>
    </inkml:brush>
  </inkml:definitions>
  <inkml:trace contextRef="#ctx0" brushRef="#br0">1 58 76 0 0,'0'0'833'0'0,"42"-5"1156"0"0,125-22 579 0 0,-137 23-2213 0 0,29-6 333 0 0,-57 9-628 0 0,13-1 121 0 0,6-1-3860 0 0,-1-3 1948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2.158"/>
    </inkml:context>
    <inkml:brush xml:id="br0">
      <inkml:brushProperty name="width" value="0.1" units="cm"/>
      <inkml:brushProperty name="height" value="0.1" units="cm"/>
      <inkml:brushProperty name="color" value="#004F8B"/>
    </inkml:brush>
  </inkml:definitions>
  <inkml:trace contextRef="#ctx0" brushRef="#br0">48 312 120 0 0,'0'0'6823'0'0,"2"-4"-6592"0"0,32-150 1083 0 0,-19 77-580 0 0,-12 16 324 0 0,-3 59-928 0 0,0-7 16 0 0,0 5-95 0 0,-1 8 261 0 0,-80 464-307 0 0,73-439-107 0 0,-1 8-118 0 0,7 1-6067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2.673"/>
    </inkml:context>
    <inkml:brush xml:id="br0">
      <inkml:brushProperty name="width" value="0.1" units="cm"/>
      <inkml:brushProperty name="height" value="0.1" units="cm"/>
      <inkml:brushProperty name="color" value="#004F8B"/>
    </inkml:brush>
  </inkml:definitions>
  <inkml:trace contextRef="#ctx0" brushRef="#br0">206 89 20 0 0,'2'-7'489'0'0,"0"0"1"0"0,-1 1-1 0 0,0-1 1 0 0,0 0-1 0 0,-1 1 1 0 0,0-1-1 0 0,0 0 1 0 0,-2-10-1 0 0,2 15 51 0 0,-2-4-230 0 0,2 6-289 0 0,0 0-1 0 0,0-1 0 0 0,0 1 0 0 0,0 0 1 0 0,0-1-1 0 0,0 1 0 0 0,0 0 0 0 0,0-1 0 0 0,0 1 1 0 0,0 0-1 0 0,0-1 0 0 0,0 1 0 0 0,0 0 1 0 0,0-1-1 0 0,0 1 0 0 0,0 0 0 0 0,0-1 0 0 0,-1 1 1 0 0,1 0-1 0 0,0 0 0 0 0,0-1 0 0 0,0 1 1 0 0,-1 0-1 0 0,1 0 0 0 0,0-1 0 0 0,0 1 0 0 0,-1 0 1 0 0,1 0-1 0 0,0-1 0 0 0,0 1 0 0 0,-1 0 1 0 0,1 0-1 0 0,0 0 0 0 0,-1 0 0 0 0,1 0 0 0 0,0 0 1 0 0,-1-1-1 0 0,1 1 0 0 0,0 0 0 0 0,-1 0 1 0 0,-8 4 12 0 0,-1-1 0 0 0,1 1 0 0 0,0 1 0 0 0,0 0 0 0 0,1 0 0 0 0,-1 1 0 0 0,1 0 0 0 0,0 0 0 0 0,1 1 0 0 0,0 0 0 0 0,0 0 0 0 0,0 1 0 0 0,1 0 0 0 0,0 0 0 0 0,1 1 0 0 0,-7 11 0 0 0,1 0 2 0 0,1 1 0 0 0,1 1 0 0 0,0 0 0 0 0,2 0 1 0 0,0 0-1 0 0,-3 27 0 0 0,9-46-21 0 0,0 0 0 0 0,1 0-1 0 0,-1 0 1 0 0,1 0 0 0 0,0 0 0 0 0,0 0 0 0 0,0 0 0 0 0,0 0 0 0 0,1 0-1 0 0,-1 0 1 0 0,1 0 0 0 0,0 0 0 0 0,0 0 0 0 0,0 0 0 0 0,0-1-1 0 0,0 1 1 0 0,1 0 0 0 0,-1-1 0 0 0,1 1 0 0 0,0-1 0 0 0,-1 1-1 0 0,4 2 1 0 0,-1-3 6 0 0,-1 1-1 0 0,1-1 0 0 0,0-1 0 0 0,-1 1 1 0 0,1 0-1 0 0,0-1 0 0 0,0 0 0 0 0,0 0 0 0 0,0 0 1 0 0,0 0-1 0 0,0-1 0 0 0,0 0 0 0 0,0 1 1 0 0,6-2-1 0 0,6 0 18 0 0,-1-1-1 0 0,1-1 1 0 0,-1 0 0 0 0,1-1 0 0 0,-1-1-1 0 0,-1-1 1 0 0,21-9 0 0 0,-29 11-23 0 0,-1 0 1 0 0,1 0-1 0 0,0 0 1 0 0,-1-1-1 0 0,0 0 0 0 0,0 0 1 0 0,-1-1-1 0 0,1 1 1 0 0,-1-1-1 0 0,-1 0 1 0 0,1 0-1 0 0,-1 0 1 0 0,0 0-1 0 0,0-1 1 0 0,0 1-1 0 0,-1-1 0 0 0,0 0 1 0 0,-1 0-1 0 0,1 0 1 0 0,-2 0-1 0 0,1 0 1 0 0,0 0-1 0 0,-1 0 1 0 0,-1 0-1 0 0,0-9 0 0 0,0 7-1 0 0,0 0 0 0 0,-1 1-1 0 0,0-1 1 0 0,0 0-1 0 0,-1 1 1 0 0,0 0 0 0 0,0 0-1 0 0,-1 0 1 0 0,0 0-1 0 0,0 0 1 0 0,-1 1-1 0 0,0-1 1 0 0,-1 1 0 0 0,1 0-1 0 0,-1 1 1 0 0,-1 0-1 0 0,1 0 1 0 0,-1 0 0 0 0,-12-8-1 0 0,17 13-89 0 0,0 0-1 0 0,0 0 1 0 0,-1 0-1 0 0,1 0 0 0 0,0 0 1 0 0,-1 0-1 0 0,1 0 1 0 0,0 1-1 0 0,-1 0 1 0 0,1-1-1 0 0,-1 1 1 0 0,1 0-1 0 0,-5 0 1 0 0,6 1-71 0 0,0-1 0 0 0,0 0 0 0 0,0 1 0 0 0,0-1 0 0 0,0 1-1 0 0,0 0 1 0 0,0-1 0 0 0,0 1 0 0 0,0 0 0 0 0,1-1 0 0 0,-1 1 0 0 0,0 0 0 0 0,0 0 0 0 0,1 0 0 0 0,-1 0 0 0 0,0 0 0 0 0,1 0 0 0 0,-1 0 0 0 0,1 0 0 0 0,0 0 0 0 0,-1 0 0 0 0,1 0 0 0 0,0 0 0 0 0,-1 0 0 0 0,1 0 0 0 0,0 0 0 0 0,0 0 0 0 0,0 0 0 0 0,0 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1.703"/>
    </inkml:context>
    <inkml:brush xml:id="br0">
      <inkml:brushProperty name="width" value="0.1" units="cm"/>
      <inkml:brushProperty name="height" value="0.1" units="cm"/>
      <inkml:brushProperty name="color" value="#004F8B"/>
    </inkml:brush>
  </inkml:definitions>
  <inkml:trace contextRef="#ctx0" brushRef="#br0">100 28 244 0 0,'0'0'658'0'0,"0"-18"3084"0"0,-2 8-1249 0 0,-2 14-1064 0 0,-9 34-751 0 0,-11 59-927 0 0,-22 164 566 0 0,38-224-781 0 0,5-26-4208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4.758"/>
    </inkml:context>
    <inkml:brush xml:id="br0">
      <inkml:brushProperty name="width" value="0.1" units="cm"/>
      <inkml:brushProperty name="height" value="0.1" units="cm"/>
      <inkml:brushProperty name="color" value="#004F8B"/>
    </inkml:brush>
  </inkml:definitions>
  <inkml:trace contextRef="#ctx0" brushRef="#br0">12 113 8 0 0,'-4'-25'3299'0'0,"0"0"-1"0"0,0-34 1 0 0,4 60-3287 0 0,1-1 1 0 0,-1 0-1 0 0,0 0 1 0 0,0 0-1 0 0,0 0 1 0 0,0 1-1 0 0,1-1 1 0 0,-1 0-1 0 0,0 0 1 0 0,0 0-1 0 0,0 0 1 0 0,1 1-1 0 0,-1-1 1 0 0,0 0-1 0 0,0 0 1 0 0,0 0-1 0 0,1 0 1 0 0,-1 0 0 0 0,0 0-1 0 0,0 0 1 0 0,1 0-1 0 0,-1 0 1 0 0,0 0-1 0 0,0 0 1 0 0,1 0-1 0 0,-1 0 1 0 0,0 0-1 0 0,0 0 1 0 0,1 0-1 0 0,-1 0 1 0 0,0 0-1 0 0,0 0 1 0 0,1 0-1 0 0,-1 0 1 0 0,0 0-1 0 0,0-1 1 0 0,0 1-1 0 0,1 0 1 0 0,-1 0 0 0 0,0 0-1 0 0,0 0 1 0 0,0-1-1 0 0,1 1 1 0 0,-1 0-1 0 0,0 0 1 0 0,0 0-1 0 0,0 0 1 0 0,0-1-1 0 0,0 1 1 0 0,0 0-1 0 0,1 0 1 0 0,-1-1-1 0 0,0 1 1 0 0,0 0-1 0 0,0 0 1 0 0,0-1-1 0 0,0 1 1 0 0,0 0-1 0 0,0 0 1 0 0,0-1 0 0 0,0 1-1 0 0,0 0 1 0 0,0-1-1 0 0,13 18 286 0 0,-12-16-363 0 0,16 27 133 0 0,0 0 1 0 0,-2 1-1 0 0,15 43 1 0 0,14 25 25 0 0,-18-47-46 0 0,-26-49-38 0 0,7 15 661 0 0,-1-8-1679 0 0,2-34-8119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3.126"/>
    </inkml:context>
    <inkml:brush xml:id="br0">
      <inkml:brushProperty name="width" value="0.1" units="cm"/>
      <inkml:brushProperty name="height" value="0.1" units="cm"/>
      <inkml:brushProperty name="color" value="#004F8B"/>
    </inkml:brush>
  </inkml:definitions>
  <inkml:trace contextRef="#ctx0" brushRef="#br0">193 76 104 0 0,'17'-46'2692'0'0,"-17"44"-2303"0"0,0-5 235 0 0,1 6-525 0 0,-1 0 1 0 0,0 0 0 0 0,0 0-1 0 0,0 0 1 0 0,0 1-1 0 0,0-1 1 0 0,0 0 0 0 0,-1 0-1 0 0,1 0 1 0 0,0 0 0 0 0,0 0-1 0 0,-1 0 1 0 0,1 1-1 0 0,0-1 1 0 0,-1 0 0 0 0,1 0-1 0 0,-1 0 1 0 0,1 1 0 0 0,-1-2-1 0 0,-1 0 170 0 0,-3 5-157 0 0,-15 11-46 0 0,1 1 1 0 0,1 0-1 0 0,1 2 1 0 0,0 0-1 0 0,1 1 0 0 0,0 1 1 0 0,2 0-1 0 0,0 1 1 0 0,2 1-1 0 0,-12 22 1 0 0,22-39-57 0 0,1-1 0 0 0,-1 1 0 0 0,1-1 0 0 0,-1 1 0 0 0,1-1 0 0 0,0 1 1 0 0,1 0-1 0 0,-1 0 0 0 0,1 0 0 0 0,-1-1 0 0 0,1 1 0 0 0,0 0 0 0 0,1 0 1 0 0,-1 0-1 0 0,1 0 0 0 0,-1-1 0 0 0,1 1 0 0 0,0 0 0 0 0,0-1 0 0 0,1 1 1 0 0,-1 0-1 0 0,1-1 0 0 0,2 4 0 0 0,-2-4 0 0 0,1-1 1 0 0,0 0-1 0 0,0 1 0 0 0,0-1 1 0 0,0 0-1 0 0,0 0 0 0 0,0-1 1 0 0,0 1-1 0 0,0-1 0 0 0,1 1 1 0 0,-1-1-1 0 0,1 0 1 0 0,-1 0-1 0 0,1-1 0 0 0,-1 1 1 0 0,1-1-1 0 0,0 1 0 0 0,-1-1 1 0 0,1 0-1 0 0,-1-1 0 0 0,1 1 1 0 0,0-1-1 0 0,-1 1 0 0 0,7-3 1 0 0,-3 1-1 0 0,-1 0 1 0 0,0 0 0 0 0,1 0 0 0 0,-1-1 0 0 0,0 1-1 0 0,0-2 1 0 0,0 1 0 0 0,0-1 0 0 0,-1 1 0 0 0,0-2-1 0 0,1 1 1 0 0,-1-1 0 0 0,-1 1 0 0 0,1-1 0 0 0,-1-1-1 0 0,0 1 1 0 0,0 0 0 0 0,0-1 0 0 0,-1 0 0 0 0,0 0-1 0 0,0 0 1 0 0,0 0 0 0 0,-1-1 0 0 0,0 1 0 0 0,0-1-1 0 0,-1 1 1 0 0,0-1 0 0 0,0 0 0 0 0,0 1 0 0 0,-1-1-1 0 0,0 0 1 0 0,-1 0 0 0 0,1 1 0 0 0,-1-1 0 0 0,-3-9-1 0 0,1 3-183 0 0,-1 1 1 0 0,-1 0-1 0 0,0 0 0 0 0,-1 0 0 0 0,0 1 0 0 0,0-1 0 0 0,-12-12 0 0 0,16 21-442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3.642"/>
    </inkml:context>
    <inkml:brush xml:id="br0">
      <inkml:brushProperty name="width" value="0.1" units="cm"/>
      <inkml:brushProperty name="height" value="0.1" units="cm"/>
      <inkml:brushProperty name="color" value="#004F8B"/>
    </inkml:brush>
  </inkml:definitions>
  <inkml:trace contextRef="#ctx0" brushRef="#br0">36 96 332 0 0,'3'-6'247'0'0,"-1"0"0"0"0,1 0 0 0 0,0 0 0 0 0,1 1 0 0 0,0-1-1 0 0,-1 1 1 0 0,2 0 0 0 0,-1 0 0 0 0,1 1 0 0 0,-1-1 0 0 0,1 1 0 0 0,0 0 0 0 0,1 0 0 0 0,-1 0 0 0 0,1 1-1 0 0,0 0 1 0 0,-1 0 0 0 0,1 1 0 0 0,1-1 0 0 0,-1 1 0 0 0,12-2 0 0 0,-17 4-140 0 0,24 3 131 0 0,-24-2-229 0 0,1-1 0 0 0,-1 1-1 0 0,0 0 1 0 0,1 0-1 0 0,-1 0 1 0 0,0 0 0 0 0,0 0-1 0 0,0 0 1 0 0,0 1 0 0 0,0-1-1 0 0,0 0 1 0 0,0 0 0 0 0,-1 1-1 0 0,1-1 1 0 0,0 1 0 0 0,-1-1-1 0 0,1 0 1 0 0,-1 1 0 0 0,1-1-1 0 0,-1 1 1 0 0,0-1 0 0 0,0 1-1 0 0,1 2 1 0 0,-2-1 2 0 0,1 1 1 0 0,-1 0 0 0 0,0-1-1 0 0,0 1 1 0 0,0 0-1 0 0,0-1 1 0 0,-1 1-1 0 0,1-1 1 0 0,-4 6-1 0 0,-7 8 14 0 0,-1 0-1 0 0,-28 29 1 0 0,28-31-18 0 0,-4 3 103 0 0,-1-1-1 0 0,-22 17 0 0 0,38-32 590 0 0,9-3-662 0 0,-1 0-22 0 0,-1 0 0 0 0,0 0 0 0 0,1 1-1 0 0,-1 0 1 0 0,0 0 0 0 0,1 1 0 0 0,-1 0 0 0 0,0-1-1 0 0,1 2 1 0 0,-1-1 0 0 0,0 1 0 0 0,0-1 0 0 0,0 1-1 0 0,0 1 1 0 0,0-1 0 0 0,-1 1 0 0 0,1 0-1 0 0,-1 0 1 0 0,0 0 0 0 0,1 0 0 0 0,-1 1 0 0 0,5 6-1 0 0,-5-4-4 0 0,0 0-1 0 0,-1 0 0 0 0,1 0 0 0 0,-1 0 0 0 0,-1 1 0 0 0,4 10 0 0 0,-5-15-5 0 0,0 1 0 0 0,-1 0 0 0 0,1 0 0 0 0,-1 0-1 0 0,1 0 1 0 0,-1 0 0 0 0,0 0 0 0 0,0-1 0 0 0,0 1 0 0 0,-1 0 0 0 0,1 0-1 0 0,-1 0 1 0 0,0 0 0 0 0,1 0 0 0 0,-1 0 0 0 0,0-1 0 0 0,-1 1 0 0 0,1 0-1 0 0,0-1 1 0 0,-3 4 0 0 0,-1-1-36 0 0,-1 0 0 0 0,1 0-1 0 0,-1-1 1 0 0,0 1 0 0 0,0-1-1 0 0,0-1 1 0 0,-1 1 0 0 0,1-1 0 0 0,-1 0-1 0 0,0 0 1 0 0,0-1 0 0 0,0 0 0 0 0,0 0-1 0 0,0-1 1 0 0,-1 0 0 0 0,1 0-1 0 0,0-1 1 0 0,-1 0 0 0 0,-7-1 0 0 0,13 1-197 0 0,0 0 0 0 0,0-1 0 0 0,1 1 0 0 0,-1-1 0 0 0,0 0 0 0 0,1 1 0 0 0,-1-1 0 0 0,0 0 0 0 0,1 0 1 0 0,-1 0-1 0 0,1 0 0 0 0,-1 0 0 0 0,1-1 0 0 0,0 1 0 0 0,0 0 0 0 0,-2-3 0 0 0,1 3-151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3.986"/>
    </inkml:context>
    <inkml:brush xml:id="br0">
      <inkml:brushProperty name="width" value="0.1" units="cm"/>
      <inkml:brushProperty name="height" value="0.1" units="cm"/>
      <inkml:brushProperty name="color" value="#004F8B"/>
    </inkml:brush>
  </inkml:definitions>
  <inkml:trace contextRef="#ctx0" brushRef="#br0">1 33 628 0 0,'0'0'1021'0'0,"30"-20"7284"0"0,-17 7-8710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4.360"/>
    </inkml:context>
    <inkml:brush xml:id="br0">
      <inkml:brushProperty name="width" value="0.1" units="cm"/>
      <inkml:brushProperty name="height" value="0.1" units="cm"/>
      <inkml:brushProperty name="color" value="#004F8B"/>
    </inkml:brush>
  </inkml:definitions>
  <inkml:trace contextRef="#ctx0" brushRef="#br0">47 174 32 0 0,'0'0'2456'0'0,"-3"-3"-2030"0"0,1 0-306 0 0,0 0-1 0 0,0 0 1 0 0,0 0-1 0 0,0 0 0 0 0,0 0 1 0 0,1-1-1 0 0,-1 1 1 0 0,1 0-1 0 0,0-1 1 0 0,0 1-1 0 0,0-1 1 0 0,0 1-1 0 0,1-1 0 0 0,-1 0 1 0 0,1 1-1 0 0,0-1 1 0 0,0 0-1 0 0,1 1 1 0 0,-1-1-1 0 0,1 1 0 0 0,-1-1 1 0 0,1 0-1 0 0,0 1 1 0 0,1 0-1 0 0,-1-1 1 0 0,0 1-1 0 0,1 0 1 0 0,0-1-1 0 0,0 1 0 0 0,0 0 1 0 0,0 0-1 0 0,0 1 1 0 0,1-1-1 0 0,-1 0 1 0 0,1 1-1 0 0,0 0 0 0 0,0-1 1 0 0,0 1-1 0 0,0 0 1 0 0,0 0-1 0 0,0 1 1 0 0,5-3-1 0 0,22-12 194 0 0,-24 13-247 0 0,0 0 0 0 0,0-1 0 0 0,0 2 0 0 0,0-1 0 0 0,9-2 0 0 0,-12 5-56 0 0,-1 0 0 0 0,0-1 0 0 0,1 1 0 0 0,-1 0 0 0 0,0 0 0 0 0,1 1 0 0 0,-1-1 0 0 0,1 0 0 0 0,-1 1 0 0 0,0 0 0 0 0,1-1 0 0 0,-1 1 0 0 0,0 0-1 0 0,0 0 1 0 0,0 0 0 0 0,0 1 0 0 0,0-1 0 0 0,0 0 0 0 0,2 3 0 0 0,-1-2-4 0 0,-1 0 0 0 0,0 0 0 0 0,0 0 0 0 0,0 0 0 0 0,-1 1 0 0 0,1-1 0 0 0,0 1 0 0 0,-1-1 0 0 0,0 1 0 0 0,0-1 0 0 0,1 1 0 0 0,-2 0 0 0 0,1 0 0 0 0,0 0 0 0 0,0 0 0 0 0,-1-1 1 0 0,1 5-1 0 0,-1 1 4 0 0,-1 0 0 0 0,1-1 0 0 0,-1 1 1 0 0,0-1-1 0 0,-1 0 0 0 0,-3 13 0 0 0,-3-1 1 0 0,0 0 0 0 0,-1 0 0 0 0,0-1 0 0 0,-16 21 1 0 0,3-7-3 0 0,-73 94 74 0 0,64-88 13 0 0,30-36-76 0 0,1-2-12 0 0,0 0 1 0 0,0 0 0 0 0,-1 0-1 0 0,1 0 1 0 0,0 0 0 0 0,0 0-1 0 0,0 0 1 0 0,-1 0 0 0 0,1 0 0 0 0,0 0-1 0 0,0 0 1 0 0,0 0 0 0 0,-1 0-1 0 0,1 0 1 0 0,0 0 0 0 0,0 0 0 0 0,0 1-1 0 0,0-1 1 0 0,-1 0 0 0 0,1 0-1 0 0,0 0 1 0 0,0 0 0 0 0,0 0-1 0 0,0 0 1 0 0,0 1 0 0 0,-1-1 0 0 0,1 0-1 0 0,0 0 1 0 0,0 0 0 0 0,0 0-1 0 0,0 1 1 0 0,0-1 0 0 0,0 0-1 0 0,0 0 1 0 0,0 0 0 0 0,0 1 0 0 0,0-1-1 0 0,0 0 1 0 0,0 0 0 0 0,0 0-1 0 0,0 1 1 0 0,0-1 0 0 0,0 0 0 0 0,0 0-1 0 0,0 0 1 0 0,0 1 0 0 0,0-1-1 0 0,0 0 1 0 0,0 0 0 0 0,0 0-1 0 0,0 0 1 0 0,0 1 0 0 0,0-1 0 0 0,14 1 33 0 0,0 0 1 0 0,-1-1 0 0 0,1-1 0 0 0,-1 0-1 0 0,25-5 1 0 0,74-23-794 0 0,-83 22 100 0 0,32-12-3661 0 0,-32 8 1826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2:56.938"/>
    </inkml:context>
    <inkml:brush xml:id="br0">
      <inkml:brushProperty name="width" value="0.1" units="cm"/>
      <inkml:brushProperty name="height" value="0.1" units="cm"/>
      <inkml:brushProperty name="color" value="#004F8B"/>
    </inkml:brush>
  </inkml:definitions>
  <inkml:trace contextRef="#ctx0" brushRef="#br0">183 302 236 0 0,'-17'-4'893'0'0,"-15"4"-263"0"0,30 0-453 0 0,-2 0-2 0 0,-62-5 987 0 0,64 5-1087 0 0,-38-2 679 0 0,21 2 2192 0 0,36-9-2417 0 0,52-12-577 0 0,99-11 188 0 0,-102 18-139 0 0,-21 4 9 0 0,2 2-1 0 0,-1 2 1 0 0,50 0-1 0 0,-76 5 10 0 0,129-2-11 0 0,57-5 2 0 0,-160 3 9 0 0,81-5-40 0 0,-70 6 20 0 0,-44 2 2 0 0,0 0 1 0 0,0 2-1 0 0,24 1 0 0 0,-17 0-16 0 0,0-1 0 0 0,-1 0 0 0 0,1-1 0 0 0,25-6-1 0 0,35 0-27 0 0,50 3-16 0 0,135-12-69 0 0,-199 14 12 0 0,3 3 104 0 0,-19 0-46 0 0,0-1 0 0 0,62-9 0 0 0,83-13-79 0 0,-106 8 38 0 0,114-23-23 0 0,-29 13 26 0 0,-110 14 2797 0 0,-62 9-2111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4.452"/>
    </inkml:context>
    <inkml:brush xml:id="br0">
      <inkml:brushProperty name="width" value="0.1" units="cm"/>
      <inkml:brushProperty name="height" value="0.1" units="cm"/>
      <inkml:brushProperty name="color" value="#004F8B"/>
    </inkml:brush>
  </inkml:definitions>
  <inkml:trace contextRef="#ctx0" brushRef="#br0">115 194 360 0 0,'0'0'5303'0'0,"-1"-7"-5053"0"0,-4-22 34 0 0,4 22 6 0 0,4-49 1033 0 0,-1 35-751 0 0,1-1 1 0 0,8-27-1 0 0,-11 47-315 0 0,-1 10-235 0 0,-53 231 111 0 0,14-79-102 0 0,9-53-829 0 0,31-106 305 0 0,1 4-710 0 0,1 6-2273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5.170"/>
    </inkml:context>
    <inkml:brush xml:id="br0">
      <inkml:brushProperty name="width" value="0.1" units="cm"/>
      <inkml:brushProperty name="height" value="0.1" units="cm"/>
      <inkml:brushProperty name="color" value="#004F8B"/>
    </inkml:brush>
  </inkml:definitions>
  <inkml:trace contextRef="#ctx0" brushRef="#br0">256 142 288 0 0,'4'-6'251'0'0,"-1"-1"0"0"0,0 1 0 0 0,-1-1 0 0 0,0 0 0 0 0,0 0-1 0 0,0 0 1 0 0,-1 0 0 0 0,1-1 0 0 0,-2 1 0 0 0,1 0 0 0 0,-1 0 0 0 0,0-1 0 0 0,-1 1 0 0 0,-2-14 0 0 0,2 19-29 0 0,1 1-202 0 0,0 0 0 0 0,0 0-1 0 0,0 1 1 0 0,-1-1 0 0 0,1 0 0 0 0,0 0 0 0 0,0 0 0 0 0,-1 0 0 0 0,1 0 0 0 0,-1 1 0 0 0,1-1 0 0 0,0 0 0 0 0,-1 0-1 0 0,0 1 1 0 0,1-1 0 0 0,-1 0 0 0 0,1 1 0 0 0,-1-1 0 0 0,0 0 0 0 0,1 1 0 0 0,-1-1 0 0 0,0 1 0 0 0,0-1 0 0 0,1 1-1 0 0,-1 0 1 0 0,0-1 0 0 0,0 1 0 0 0,0 0 0 0 0,0-1 0 0 0,1 1 0 0 0,-1 0 0 0 0,0 0 0 0 0,0 0 0 0 0,0 0 0 0 0,0 0-1 0 0,0 0 1 0 0,0 0 0 0 0,0 0 0 0 0,1 0 0 0 0,-1 0 0 0 0,0 1 0 0 0,0-1 0 0 0,0 0 0 0 0,0 0 0 0 0,0 1 0 0 0,1-1-1 0 0,-1 1 1 0 0,-1 0 0 0 0,-43 19 276 0 0,20-5-162 0 0,0 2 0 0 0,-36 30 1 0 0,51-38-72 0 0,0 1 0 0 0,1 0 0 0 0,0 0 1 0 0,1 1-1 0 0,0 0 0 0 0,0 0 0 0 0,-10 22 0 0 0,18-32-30 0 0,-1 0 0 0 0,0 1-1 0 0,1-1 1 0 0,0 1 0 0 0,-1-1-1 0 0,1 1 1 0 0,0-1 0 0 0,-1 1-1 0 0,1 0 1 0 0,0-1 0 0 0,0 1 0 0 0,0-1-1 0 0,1 1 1 0 0,-1-1 0 0 0,0 1-1 0 0,0-1 1 0 0,1 1 0 0 0,-1-1-1 0 0,1 1 1 0 0,0-1 0 0 0,-1 1-1 0 0,1-1 1 0 0,0 0 0 0 0,0 1-1 0 0,0-1 1 0 0,0 0 0 0 0,0 0 0 0 0,0 0-1 0 0,0 0 1 0 0,0 0 0 0 0,0 0-1 0 0,0 0 1 0 0,1 0 0 0 0,-1 0-1 0 0,0 0 1 0 0,1-1 0 0 0,-1 1-1 0 0,1 0 1 0 0,-1-1 0 0 0,1 1 0 0 0,1-1-1 0 0,10 4 70 0 0,-1-1-1 0 0,1 0 1 0 0,0-1 0 0 0,13 0-1 0 0,-5 0 6 0 0,-6 0-71 0 0,-1 0 0 0 0,0 1 1 0 0,0 0-1 0 0,-1 1 0 0 0,1 0 1 0 0,-1 1-1 0 0,0 1 0 0 0,0 0 1 0 0,-1 1-1 0 0,17 11 0 0 0,-28-16-33 0 0,0 0 0 0 0,0-1 0 0 0,0 1 0 0 0,0 0-1 0 0,-1-1 1 0 0,1 1 0 0 0,0 0 0 0 0,-1 0 0 0 0,1 0 0 0 0,-1 0 0 0 0,0-1 0 0 0,0 1-1 0 0,0 0 1 0 0,0 0 0 0 0,0 0 0 0 0,0 0 0 0 0,0 0 0 0 0,0 0 0 0 0,-2 3-1 0 0,1 1 0 0 0,-1-1 0 0 0,0 1 0 0 0,0-1 0 0 0,-1 1-1 0 0,0-1 1 0 0,1 0 0 0 0,-2 0 0 0 0,1 0 0 0 0,-1 0-1 0 0,1-1 1 0 0,-1 1 0 0 0,-1-1 0 0 0,1 0 0 0 0,0 0-1 0 0,-7 4 1 0 0,-6 5 3 0 0,11-7 30 0 0,0-1-1 0 0,-1 0 0 0 0,0 0 1 0 0,0 0-1 0 0,-1-1 0 0 0,1 0 1 0 0,-1-1-1 0 0,0 0 0 0 0,0 0 1 0 0,-16 3-1 0 0,23-6-20 0 0,-1-1 1 0 0,0 1-1 0 0,1-1 1 0 0,-1 0-1 0 0,1 1 1 0 0,-1-1-1 0 0,1 0 1 0 0,-1 0-1 0 0,1 0 1 0 0,0 0-1 0 0,-1-1 1 0 0,1 1-1 0 0,0 0 1 0 0,0 0-1 0 0,0-1 1 0 0,0 1-1 0 0,0-1 1 0 0,0 1-1 0 0,1-1 0 0 0,-1 1 1 0 0,0-1-1 0 0,1 0 1 0 0,-1 1-1 0 0,1-1 1 0 0,-1 0-1 0 0,1 1 1 0 0,0-1-1 0 0,0 0 1 0 0,0 1-1 0 0,0-1 1 0 0,0 0-1 0 0,0-1 1 0 0,0-7 21 0 0,0 1-1 0 0,0-1 1 0 0,0 1 0 0 0,4-15 0 0 0,3-4 18 0 0,2 1 0 0 0,1 0 1 0 0,1 0-1 0 0,1 1 0 0 0,1 1 1 0 0,1 0-1 0 0,29-37 0 0 0,-40 58-142 0 0,0 0 0 0 0,1 1 1 0 0,0-1-1 0 0,-1 1 0 0 0,1 0 0 0 0,0 0 0 0 0,1 0 0 0 0,-1 1 0 0 0,8-4 0 0 0,24-5-5348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5.499"/>
    </inkml:context>
    <inkml:brush xml:id="br0">
      <inkml:brushProperty name="width" value="0.1" units="cm"/>
      <inkml:brushProperty name="height" value="0.1" units="cm"/>
      <inkml:brushProperty name="color" value="#004F8B"/>
    </inkml:brush>
  </inkml:definitions>
  <inkml:trace contextRef="#ctx0" brushRef="#br0">9 39 132 0 0,'-8'12'11298'0'0,"10"-62"-13302"0"0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6.100"/>
    </inkml:context>
    <inkml:brush xml:id="br0">
      <inkml:brushProperty name="width" value="0.1" units="cm"/>
      <inkml:brushProperty name="height" value="0.1" units="cm"/>
      <inkml:brushProperty name="color" value="#004F8B"/>
    </inkml:brush>
  </inkml:definitions>
  <inkml:trace contextRef="#ctx0" brushRef="#br0">128 1 356 0 0,'0'0'5138'0'0,"-2"6"-4955"0"0,-109 256 1036 0 0,106-252-1161 0 0,-4 13 198 0 0,9-22-248 0 0,0-1 1 0 0,0 1 0 0 0,0-1-1 0 0,0 1 1 0 0,0-1-1 0 0,0 1 1 0 0,0-1 0 0 0,0 1-1 0 0,0-1 1 0 0,0 1 0 0 0,0-1-1 0 0,0 1 1 0 0,1-1-1 0 0,-1 1 1 0 0,0-1 0 0 0,0 1-1 0 0,1-1 1 0 0,-1 0 0 0 0,0 1-1 0 0,1-1 1 0 0,-1 1-1 0 0,0-1 1 0 0,1 0 0 0 0,-1 1-1 0 0,1-1 1 0 0,-1 0 0 0 0,0 0-1 0 0,1 1 1 0 0,-1-1 0 0 0,1 0-1 0 0,-1 0 1 0 0,1 0-1 0 0,-1 1 1 0 0,1-1 0 0 0,-1 0-1 0 0,1 0 1 0 0,-1 0 0 0 0,1 0-1 0 0,-1 0 1 0 0,1 0-1 0 0,0 0 1 0 0,19-1 100 0 0,0 0 0 0 0,0-1-1 0 0,1-2 1 0 0,-2 0 0 0 0,1 0 0 0 0,37-16-1 0 0,5 0 28 0 0,-57 19-72 0 0,0 0 0 0 0,-1-1 0 0 0,1 0 0 0 0,-1 0 0 0 0,0 0 0 0 0,1 0 0 0 0,-1 0 0 0 0,0-1 0 0 0,0 0 1 0 0,-1 0-1 0 0,1 0 0 0 0,-1 0 0 0 0,1-1 0 0 0,-1 1 0 0 0,0-1 0 0 0,0 0 0 0 0,-1 0 0 0 0,1 0 0 0 0,-1 0 0 0 0,0 0 0 0 0,0-1 0 0 0,0 1 0 0 0,0-1 0 0 0,-1 1 0 0 0,2-9 0 0 0,-2 10 54 0 0,-2 3-113 0 0,1 0 1 0 0,0 0-1 0 0,0 0 1 0 0,0 0-1 0 0,0 0 0 0 0,0 0 1 0 0,0 0-1 0 0,-1 0 0 0 0,1 0 1 0 0,0 0-1 0 0,0-1 0 0 0,0 1 1 0 0,0 0-1 0 0,0 0 1 0 0,0 0-1 0 0,0 0 0 0 0,0 0 1 0 0,-1 0-1 0 0,1 0 0 0 0,0 0 1 0 0,0 0-1 0 0,0 0 0 0 0,0 0 1 0 0,0-1-1 0 0,0 1 0 0 0,0 0 1 0 0,0 0-1 0 0,0 0 1 0 0,0 0-1 0 0,0 0 0 0 0,0 0 1 0 0,0 0-1 0 0,0 0 0 0 0,0-1 1 0 0,0 1-1 0 0,0 0 0 0 0,0 0 1 0 0,0 0-1 0 0,0 0 0 0 0,0 0 1 0 0,0 0-1 0 0,0-1 1 0 0,0 1-1 0 0,0 0 0 0 0,0 0 1 0 0,0 0-1 0 0,0 0 0 0 0,0 0 1 0 0,0 0-1 0 0,0 0 0 0 0,0-1 1 0 0,0 1-1 0 0,0 0 1 0 0,0 0-1 0 0,0 0 0 0 0,0 0 1 0 0,1 0-1 0 0,-9 7-3 0 0,1 0 0 0 0,-1 1 0 0 0,2 0 0 0 0,-1 1 0 0 0,2-1 0 0 0,-1 1 0 0 0,1 0 0 0 0,-7 16 0 0 0,-31 93 11 0 0,13-31 3 0 0,-5 3-594 0 0,-35 148-1 0 0,69-221-620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7.177"/>
    </inkml:context>
    <inkml:brush xml:id="br0">
      <inkml:brushProperty name="width" value="0.1" units="cm"/>
      <inkml:brushProperty name="height" value="0.1" units="cm"/>
      <inkml:brushProperty name="color" value="#004F8B"/>
    </inkml:brush>
  </inkml:definitions>
  <inkml:trace contextRef="#ctx0" brushRef="#br0">25 147 44 0 0,'16'-18'1025'0'0,"26"-39"1966"0"0,-32 45-2099 0 0,4-1 173 0 0,-12 12-540 0 0,-10 25-15 0 0,-9 7-425 0 0,-16 41 0 0 0,-1 6-3 0 0,33-76-87 0 0,1 0 7 0 0,-4 7 6 0 0,2-3 12 0 0,0 0 0 0 0,0 1 0 0 0,0-1 0 0 0,1 1 0 0 0,0-1 0 0 0,0 1 0 0 0,1-1-1 0 0,0 1 1 0 0,0 0 0 0 0,0-1 0 0 0,1 1 0 0 0,0-1 0 0 0,0 1 0 0 0,3 6 0 0 0,-1 3 194 0 0,-2-15-196 0 0,-1 0 1 0 0,1 0-1 0 0,-1-1 1 0 0,1 1-1 0 0,0 0 1 0 0,-1 0-1 0 0,1 0 0 0 0,0 0 1 0 0,0-1-1 0 0,0 1 1 0 0,0 0-1 0 0,-1-1 0 0 0,1 1 1 0 0,0 0-1 0 0,0-1 1 0 0,0 1-1 0 0,0-1 1 0 0,0 0-1 0 0,0 1 0 0 0,0-1 1 0 0,1 0-1 0 0,-1 0 1 0 0,2 1-1 0 0,23 1 218 0 0,-26-2-198 0 0,7-1 1 0 0,-1 0-1 0 0,0 0 1 0 0,0 0-1 0 0,0-1 0 0 0,0 0 1 0 0,-1 0-1 0 0,1-1 1 0 0,0 1-1 0 0,-1-1 1 0 0,1-1-1 0 0,-1 1 1 0 0,0-1-1 0 0,0 1 1 0 0,-1-2-1 0 0,9-8 1 0 0,-2 1 40 0 0,0-1-1 0 0,-1 0 1 0 0,-1 0 0 0 0,12-22 0 0 0,-17 25-40 0 0,0 0-1 0 0,0 0 1 0 0,-1 0-1 0 0,0 0 1 0 0,-1-1-1 0 0,0 1 1 0 0,0-16 0 0 0,2-7 14 0 0,-4 31-54 0 0,0 0 1 0 0,-1 0-1 0 0,1 0 0 0 0,0 0 0 0 0,-1 0 1 0 0,1 0-1 0 0,-1 0 0 0 0,0 0 0 0 0,0 0 1 0 0,0 0-1 0 0,0 0 0 0 0,0 1 0 0 0,0-1 0 0 0,0 0 1 0 0,0 1-1 0 0,-1-1 0 0 0,1 1 0 0 0,-1-1 1 0 0,1 1-1 0 0,-1-1 0 0 0,1 1 0 0 0,-1 0 0 0 0,0 0 1 0 0,0 0-1 0 0,0 0 0 0 0,-3-1 0 0 0,1 0-5 0 0,-1-1 0 0 0,0 2 0 0 0,0-1 0 0 0,-1 0 0 0 0,1 1 0 0 0,0 0 0 0 0,0 0 1 0 0,-1 1-1 0 0,1-1 0 0 0,-7 1 0 0 0,-7 2-15 0 0,0 0 1 0 0,0 2-1 0 0,1 0 1 0 0,-26 9 0 0 0,42-12 15 0 0,-1 0 3 0 0,-2 1 1 0 0,9-2 34 0 0,49-5-20 0 0,90-23 0 0 0,-56 9-6 0 0,38-15 15 0 0,-119 30-36 0 0,9-2-4 0 0,-13 6 23 0 0,0-1-34 0 0,2-5 24 0 0,-3 4 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5.118"/>
    </inkml:context>
    <inkml:brush xml:id="br0">
      <inkml:brushProperty name="width" value="0.1" units="cm"/>
      <inkml:brushProperty name="height" value="0.1" units="cm"/>
      <inkml:brushProperty name="color" value="#004F8B"/>
    </inkml:brush>
  </inkml:definitions>
  <inkml:trace contextRef="#ctx0" brushRef="#br0">421 0 304 0 0,'-1'1'6181'0'0,"-12"14"-6213"0"0,-330 308 430 0 0,279-263-2691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7.770"/>
    </inkml:context>
    <inkml:brush xml:id="br0">
      <inkml:brushProperty name="width" value="0.1" units="cm"/>
      <inkml:brushProperty name="height" value="0.1" units="cm"/>
      <inkml:brushProperty name="color" value="#004F8B"/>
    </inkml:brush>
  </inkml:definitions>
  <inkml:trace contextRef="#ctx0" brushRef="#br0">110 117 52 0 0,'17'-23'4390'0'0,"5"-16"-2445"0"0,-4 6-926 0 0,-6 11 805 0 0,-28 40-1536 0 0,-30 45-434 0 0,-33 52 155 0 0,73-105-6 0 0,1 0 1 0 0,0 1 0 0 0,0-1-1 0 0,1 1 1 0 0,-6 21 0 0 0,9-27 9 0 0,0 0 1 0 0,1-1 0 0 0,0 1-1 0 0,-1 0 1 0 0,1 0 0 0 0,1-1-1 0 0,-1 1 1 0 0,1 0 0 0 0,0 0-1 0 0,0-1 1 0 0,0 1 0 0 0,1-1-1 0 0,-1 1 1 0 0,1-1 0 0 0,0 0-1 0 0,5 7 1 0 0,-5-9-3 0 0,0 0 0 0 0,1 0 0 0 0,-1 0 0 0 0,1 0 0 0 0,-1-1 0 0 0,1 1 1 0 0,0-1-1 0 0,-1 0 0 0 0,1 0 0 0 0,0 0 0 0 0,0 0 0 0 0,0 0 0 0 0,0-1 0 0 0,0 1 0 0 0,0-1 1 0 0,0 0-1 0 0,0 0 0 0 0,4 0 0 0 0,55-6 119 0 0,-56 5-85 0 0,0 0 1 0 0,0-1 0 0 0,0 1 0 0 0,0-1 0 0 0,0-1-1 0 0,-1 1 1 0 0,1-1 0 0 0,-1 0 0 0 0,0 0-1 0 0,7-5 1 0 0,-10 6 4 0 0,1 0-1 0 0,-1-1 1 0 0,0 1 0 0 0,0-1-1 0 0,0 1 1 0 0,-1-1-1 0 0,1 1 1 0 0,-1-1 0 0 0,1 0-1 0 0,-1 0 1 0 0,0 0-1 0 0,0 0 1 0 0,0 0 0 0 0,-1 0-1 0 0,1 0 1 0 0,-1 0-1 0 0,1 0 1 0 0,-1 0 0 0 0,0 0-1 0 0,0 0 1 0 0,-1-5-1 0 0,0 6-34 0 0,1 0-1 0 0,-1 0 0 0 0,1 1 1 0 0,-1-1-1 0 0,0 0 1 0 0,0 1-1 0 0,0-1 0 0 0,0 1 1 0 0,0-1-1 0 0,0 1 0 0 0,0-1 1 0 0,-1 1-1 0 0,1-1 0 0 0,-1 1 1 0 0,1 0-1 0 0,-1 0 0 0 0,1 0 1 0 0,-1 0-1 0 0,1 0 0 0 0,-1 0 1 0 0,0 0-1 0 0,0 1 1 0 0,1-1-1 0 0,-1 1 0 0 0,0-1 1 0 0,0 1-1 0 0,0 0 0 0 0,0-1 1 0 0,1 1-1 0 0,-1 0 0 0 0,0 0 1 0 0,-3 1-1 0 0,-4-1-62 0 0,0 0 1 0 0,1 1-1 0 0,-1 0 1 0 0,0 1-1 0 0,-12 3 0 0 0,-35 22-1836 0 0,25-10-3653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8.520"/>
    </inkml:context>
    <inkml:brush xml:id="br0">
      <inkml:brushProperty name="width" value="0.1" units="cm"/>
      <inkml:brushProperty name="height" value="0.1" units="cm"/>
      <inkml:brushProperty name="color" value="#004F8B"/>
    </inkml:brush>
  </inkml:definitions>
  <inkml:trace contextRef="#ctx0" brushRef="#br0">1 46 236 0 0,'0'0'8004'0'0,"5"-2"-7808"0"0,24-6 137 0 0,0 1 0 0 0,59-6 0 0 0,-4 2 52 0 0,-79 9-397 0 0,-1 2-1 0 0,1-1 1 0 0,0 0-1 0 0,-1 1 1 0 0,1 0-1 0 0,-1 0 1 0 0,1 0 0 0 0,0 0-1 0 0,-1 1 1 0 0,1 0-1 0 0,-1 0 1 0 0,6 2-1 0 0,-8-2-267 0 0,-7 15-2390 0 0,-13 3-656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08.880"/>
    </inkml:context>
    <inkml:brush xml:id="br0">
      <inkml:brushProperty name="width" value="0.1" units="cm"/>
      <inkml:brushProperty name="height" value="0.1" units="cm"/>
      <inkml:brushProperty name="color" value="#004F8B"/>
    </inkml:brush>
  </inkml:definitions>
  <inkml:trace contextRef="#ctx0" brushRef="#br0">0 46 100 0 0,'4'0'6797'0'0,"29"-3"-6727"0"0,262-36 1444 0 0,-292 38-1480 0 0,3-1-11 0 0,-2 2-1217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1.407"/>
    </inkml:context>
    <inkml:brush xml:id="br0">
      <inkml:brushProperty name="width" value="0.1" units="cm"/>
      <inkml:brushProperty name="height" value="0.1" units="cm"/>
      <inkml:brushProperty name="color" value="#004F8B"/>
    </inkml:brush>
  </inkml:definitions>
  <inkml:trace contextRef="#ctx0" brushRef="#br0">239 29 28 0 0,'10'-29'7846'0'0,"-26"43"-7794"0"0,0 0 0 0 0,1 1 0 0 0,1 1 1 0 0,-16 20-1 0 0,-51 82 108 0 0,52-74-110 0 0,-18 32 886 0 0,55-78-896 0 0,0 1 0 0 0,0-1 0 0 0,0 0 0 0 0,0 0 1 0 0,-1-1-1 0 0,12-5 0 0 0,-10 3-2 0 0,0 1 0 0 0,1 1 0 0 0,-1 0 0 0 0,1 0 1 0 0,-1 1-1 0 0,20-2 0 0 0,-24 4-31 0 0,0 0-1 0 0,0 1 1 0 0,0-1 0 0 0,0 1 0 0 0,0 1-1 0 0,-1-1 1 0 0,1 1 0 0 0,0 0 0 0 0,-1 0 0 0 0,1 0-1 0 0,-1 0 1 0 0,0 1 0 0 0,0-1 0 0 0,0 1-1 0 0,0 1 1 0 0,4 3 0 0 0,-2-1 1 0 0,-1 1 0 0 0,0-1 0 0 0,0 1-1 0 0,-1 0 1 0 0,1 0 0 0 0,-2 0 0 0 0,1 1 0 0 0,-1-1 0 0 0,4 13 0 0 0,-5-12 1 0 0,0 0 0 0 0,0 0 0 0 0,0 0 0 0 0,-1 0 1 0 0,0 1-1 0 0,-1-1 0 0 0,0 0 0 0 0,0 0 0 0 0,-1 0 0 0 0,0 1 1 0 0,0-1-1 0 0,-1 0 0 0 0,0 0 0 0 0,-1 0 0 0 0,1-1 0 0 0,-1 1 0 0 0,-1-1 1 0 0,0 1-1 0 0,0-1 0 0 0,0 0 0 0 0,-7 8 0 0 0,3-8-43 0 0,0 1-1 0 0,-1-1 1 0 0,0-1-1 0 0,0 1 1 0 0,0-2-1 0 0,-1 1 1 0 0,0-1-1 0 0,-16 6 1 0 0,-19-4-3217 0 0,37-8 730 0 0,-11-6 191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1.750"/>
    </inkml:context>
    <inkml:brush xml:id="br0">
      <inkml:brushProperty name="width" value="0.1" units="cm"/>
      <inkml:brushProperty name="height" value="0.1" units="cm"/>
      <inkml:brushProperty name="color" value="#004F8B"/>
    </inkml:brush>
  </inkml:definitions>
  <inkml:trace contextRef="#ctx0" brushRef="#br0">1 114 516 0 0,'20'-6'564'0'0,"-1"0"-28"0"0,10-1-36 0 0,4-2-52 0 0,2 3-16 0 0,1 1-92 0 0,-2-3-16 0 0,3 1-40 0 0,-4-3-32 0 0,1 5-204 0 0,-1-1-92 0 0,0-3-200 0 0,-4 0-132 0 0,-3 3-224 0 0,-7-2-644 0 0,-3 1 284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2.266"/>
    </inkml:context>
    <inkml:brush xml:id="br0">
      <inkml:brushProperty name="width" value="0.1" units="cm"/>
      <inkml:brushProperty name="height" value="0.1" units="cm"/>
      <inkml:brushProperty name="color" value="#004F8B"/>
    </inkml:brush>
  </inkml:definitions>
  <inkml:trace contextRef="#ctx0" brushRef="#br0">206 0 180 0 0,'0'0'2998'0'0,"14"5"782"0"0,-41 56-3459 0 0,-2-1 0 0 0,-2-1 0 0 0,-48 66-1 0 0,63-100-248 0 0,-21 45 199 0 0,37-69-115 0 0,1 1-141 0 0,0-1 0 0 0,0 0 0 0 0,1 0 0 0 0,-1 0-1 0 0,1 0 1 0 0,-1 0 0 0 0,1 0 0 0 0,-1 0 0 0 0,1 0 0 0 0,0-1 0 0 0,-1 1 0 0 0,1-1-1 0 0,0 1 1 0 0,0-1 0 0 0,-1 0 0 0 0,1 1 0 0 0,0-1 0 0 0,0 0 0 0 0,-1 0-1 0 0,1 0 1 0 0,0 0 0 0 0,0-1 0 0 0,-1 1 0 0 0,1 0 0 0 0,2-2 0 0 0,56-13 138 0 0,-43 10-107 0 0,81-18 58 0 0,72-21 82 0 0,-167 43-183 0 0,-1 0 1 0 0,1 0 0 0 0,0 0-1 0 0,-1-1 1 0 0,1 1 0 0 0,-1-1-1 0 0,0 0 1 0 0,1 1-1 0 0,-1-1 1 0 0,0 0 0 0 0,0 0-1 0 0,0-1 1 0 0,0 1 0 0 0,-1 0-1 0 0,1-1 1 0 0,-1 1 0 0 0,1-1-1 0 0,-1 1 1 0 0,0-1 0 0 0,0 0-1 0 0,0 1 1 0 0,0-1 0 0 0,0 0-1 0 0,-1 0 1 0 0,1 0 0 0 0,-1 0-1 0 0,0 0 1 0 0,0 1 0 0 0,0-1-1 0 0,0 0 1 0 0,0 0 0 0 0,-1 0-1 0 0,1 0 1 0 0,-1 0 0 0 0,0 1-1 0 0,-1-5 1 0 0,1 5-1 0 0,-7-16-5 0 0,8 18 0 0 0,0-1 0 0 0,0 1 0 0 0,0-1 0 0 0,-1 0 0 0 0,1 1 0 0 0,0-1 0 0 0,0 1 0 0 0,-1-1 0 0 0,1 1 0 0 0,0-1 0 0 0,-1 1-1 0 0,1-1 1 0 0,-1 1 0 0 0,1-1 0 0 0,-1 1 0 0 0,1-1 0 0 0,0 1 0 0 0,-1 0 0 0 0,0-1 0 0 0,1 1 0 0 0,-1 0 0 0 0,1-1 0 0 0,-1 1 0 0 0,1 0 0 0 0,-1 0-1 0 0,0 0 1 0 0,1-1 0 0 0,-1 1 0 0 0,0 0 0 0 0,-3 5-1 0 0,0 0-1 0 0,1 1 1 0 0,-1-1-1 0 0,1 1 1 0 0,0-1 0 0 0,1 1-1 0 0,0 0 1 0 0,0 0-1 0 0,0 0 1 0 0,-2 13-1 0 0,-7 76-20 0 0,8-52 26 0 0,-2-4-310 0 0,2 1 0 0 0,3 65 0 0 0,0-99-176 0 0,3 15-47 0 0,0-6-3478 0 0,1-3 1939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2.625"/>
    </inkml:context>
    <inkml:brush xml:id="br0">
      <inkml:brushProperty name="width" value="0.1" units="cm"/>
      <inkml:brushProperty name="height" value="0.1" units="cm"/>
      <inkml:brushProperty name="color" value="#004F8B"/>
    </inkml:brush>
  </inkml:definitions>
  <inkml:trace contextRef="#ctx0" brushRef="#br0">91 1 120 0 0,'-5'4'428'0'0,"-80"97"8438"0"0,136-171-7581 0 0,-50 68-1722 0 0,6-4-801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3.094"/>
    </inkml:context>
    <inkml:brush xml:id="br0">
      <inkml:brushProperty name="width" value="0.1" units="cm"/>
      <inkml:brushProperty name="height" value="0.1" units="cm"/>
      <inkml:brushProperty name="color" value="#004F8B"/>
    </inkml:brush>
  </inkml:definitions>
  <inkml:trace contextRef="#ctx0" brushRef="#br0">138 1 548 0 0,'-1'2'5083'0'0,"-12"20"-4921"0"0,-28 36 526 0 0,20-30-209 0 0,-32 60 0 0 0,45-63-83 0 0,13-14 274 0 0,-1-10-550 0 0,-1 0 0 0 0,0 0 0 0 0,0-1 1 0 0,0 1-1 0 0,0-1 0 0 0,1 0 1 0 0,-1 0-1 0 0,0 0 0 0 0,6-2 1 0 0,18 1-83 0 0,-18 0-1 0 0,0 1 0 0 0,0 0 0 0 0,0 0 0 0 0,0 1 0 0 0,0 0 0 0 0,0 1 0 0 0,0 0 0 0 0,0 1 0 0 0,-1-1 0 0 0,1 2 0 0 0,-1-1 0 0 0,0 1 0 0 0,0 0 0 0 0,0 1 0 0 0,0 0 0 0 0,-1 0 0 0 0,0 1 0 0 0,0-1 0 0 0,12 14 0 0 0,-12-9-13 0 0,0 0 0 0 0,-1 0 1 0 0,0 0-1 0 0,0 1 1 0 0,-1 0-1 0 0,-1 0 0 0 0,0 0 1 0 0,4 16-1 0 0,-7-20-8 0 0,1 0 0 0 0,-1 0 0 0 0,0 0-1 0 0,-1 0 1 0 0,0 1 0 0 0,0-1 0 0 0,0 0 0 0 0,-1 0 0 0 0,0 0-1 0 0,0 0 1 0 0,-1 0 0 0 0,0 0 0 0 0,0-1 0 0 0,-1 1 0 0 0,-5 9-1 0 0,5-11-47 0 0,-1-1-1 0 0,0 0 1 0 0,0-1-1 0 0,0 1 1 0 0,-1-1-1 0 0,1 0 0 0 0,-1 0 1 0 0,0 0-1 0 0,0 0 1 0 0,0-1-1 0 0,0 0 1 0 0,0 0-1 0 0,0 0 1 0 0,-1-1-1 0 0,1 1 0 0 0,-1-2 1 0 0,1 1-1 0 0,-1 0 1 0 0,1-1-1 0 0,-1 0 1 0 0,0 0-1 0 0,1-1 0 0 0,-9-1 1 0 0,12 1-249 0 0,0 0 1 0 0,0 0-1 0 0,0 0 1 0 0,1-1-1 0 0,-1 1 1 0 0,0 0-1 0 0,1-1 1 0 0,-1 1-1 0 0,1-1 1 0 0,-1 0-1 0 0,1 1 1 0 0,0-1-1 0 0,0 0 0 0 0,-1 0 1 0 0,2 0-1 0 0,-1 0 1 0 0,0 0-1 0 0,0 0 1 0 0,0 0-1 0 0,0-3 1 0 0,-1-11-2134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3.453"/>
    </inkml:context>
    <inkml:brush xml:id="br0">
      <inkml:brushProperty name="width" value="0.1" units="cm"/>
      <inkml:brushProperty name="height" value="0.1" units="cm"/>
      <inkml:brushProperty name="color" value="#004F8B"/>
    </inkml:brush>
  </inkml:definitions>
  <inkml:trace contextRef="#ctx0" brushRef="#br0">1 31 416 0 0,'0'0'772'0'0,"22"-2"-24"0"0,-4-2-64 0 0,4 2-64 0 0,8-3-44 0 0,0 5-40 0 0,3 0-64 0 0,1-2-32 0 0,-1-1-55 0 0,-1 3-73 0 0,-1-2-148 0 0,-2 2-288 0 0,-7-2-380 0 0,-2 0-413 0 0,-4-4-995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5.578"/>
    </inkml:context>
    <inkml:brush xml:id="br0">
      <inkml:brushProperty name="width" value="0.1" units="cm"/>
      <inkml:brushProperty name="height" value="0.1" units="cm"/>
      <inkml:brushProperty name="color" value="#004F8B"/>
    </inkml:brush>
  </inkml:definitions>
  <inkml:trace contextRef="#ctx0" brushRef="#br0">262 347 220 0 0,'0'0'8974'0'0,"31"-26"-8181"0"0,-22 17-735 0 0,0-1 0 0 0,-1 0 1 0 0,0 0-1 0 0,0-1 0 0 0,-1 0 0 0 0,10-22 0 0 0,27-78 144 0 0,-42 102-162 0 0,0 1 0 0 0,-1-1 0 0 0,0 0 0 0 0,0 0 0 0 0,-1 0 0 0 0,0 1 0 0 0,0-1 0 0 0,-1 0 0 0 0,-2-12 0 0 0,2 19-16 0 0,-2-1-14 0 0,3-3-8 0 0,-18 2-10 0 0,12 5 6 0 0,-1-1-1 0 0,1 2 1 0 0,0-1-1 0 0,-1 1 1 0 0,1 0 0 0 0,0 0-1 0 0,0 1 1 0 0,0 0-1 0 0,1 0 1 0 0,-1 0-1 0 0,1 1 1 0 0,0-1-1 0 0,0 1 1 0 0,0 1-1 0 0,-6 6 1 0 0,-5 4-12 0 0,1 2 0 0 0,0 0 0 0 0,-14 23 0 0 0,14-18 10 0 0,0 0 1 0 0,2 1-1 0 0,1 1 0 0 0,1 0 0 0 0,1 0 1 0 0,1 1-1 0 0,2 0 0 0 0,0 1 0 0 0,1 0 1 0 0,2 0-1 0 0,1 0 0 0 0,0 1 0 0 0,2-1 1 0 0,4 45-1 0 0,0-51 6 0 0,-2 1 1 0 0,-1 0-1 0 0,-3 35 0 0 0,2-52 7 0 0,0 0-1 0 0,-1 1 0 0 0,0-1 0 0 0,1 0 0 0 0,-1-1 1 0 0,0 1-1 0 0,-1 0 0 0 0,1 0 0 0 0,-1-1 0 0 0,0 0 1 0 0,1 1-1 0 0,-2-1 0 0 0,1 0 0 0 0,0 0 0 0 0,0-1 1 0 0,-1 1-1 0 0,0-1 0 0 0,1 0 0 0 0,-1 0 0 0 0,0 0 1 0 0,0 0-1 0 0,-5 1 0 0 0,7-2-323 0 0,-4-3-1286 0 0,-15-6-119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5.914"/>
    </inkml:context>
    <inkml:brush xml:id="br0">
      <inkml:brushProperty name="width" value="0.1" units="cm"/>
      <inkml:brushProperty name="height" value="0.1" units="cm"/>
      <inkml:brushProperty name="color" value="#004F8B"/>
    </inkml:brush>
  </inkml:definitions>
  <inkml:trace contextRef="#ctx0" brushRef="#br0">291 36 44 0 0,'0'0'825'0'0,"9"-17"1682"0"0,-9 17-2453 0 0,0-1 0 0 0,1 1 0 0 0,-1-1 0 0 0,0 1 0 0 0,0-1 0 0 0,0 1 0 0 0,0-1 0 0 0,1 1 0 0 0,-1-1 0 0 0,0 1 0 0 0,0-1 0 0 0,0 1 0 0 0,0-1 0 0 0,0 1 0 0 0,0-1 0 0 0,0 0 0 0 0,0 1 0 0 0,-1-1 0 0 0,1 1 0 0 0,0-1 0 0 0,0 1 0 0 0,0-1 0 0 0,0 1 0 0 0,-1-1 0 0 0,1 1 0 0 0,0 0 0 0 0,-1-1 0 0 0,1 1 0 0 0,0-1 0 0 0,-1 1 0 0 0,1 0 0 0 0,0-1 1 0 0,-1 1-1 0 0,1 0 0 0 0,-1-1 0 0 0,1 1 0 0 0,-1 0 0 0 0,1-1 0 0 0,-1 1 0 0 0,1 0 0 0 0,-1 0 0 0 0,1 0 0 0 0,-1 0 0 0 0,1-1 0 0 0,-1 1 0 0 0,1 0 0 0 0,-1 0 0 0 0,1 0 0 0 0,-1 0 0 0 0,1 0 0 0 0,-1 0 0 0 0,-2 1-26 0 0,1 0 1 0 0,-1 0-1 0 0,1 0 0 0 0,-1 0 0 0 0,1 0 1 0 0,0 1-1 0 0,-1-1 0 0 0,1 1 1 0 0,0-1-1 0 0,0 1 0 0 0,0 0 0 0 0,-2 3 1 0 0,-20 19 38 0 0,2 2 1 0 0,0 0-1 0 0,2 2 1 0 0,-23 41 0 0 0,15-19-15 0 0,16-31-40 0 0,1 1-1 0 0,1 0 0 0 0,0 0 0 0 0,2 1 1 0 0,0 1-1 0 0,-4 23 0 0 0,7-26 21 0 0,4-16-16 0 0,0 0 1 0 0,0 0-1 0 0,0 0 1 0 0,0 0 0 0 0,1 0-1 0 0,-1 0 1 0 0,1 0-1 0 0,-1 0 1 0 0,1 0-1 0 0,0 0 1 0 0,0 0 0 0 0,1 0-1 0 0,-1 0 1 0 0,1 0-1 0 0,-1 0 1 0 0,1 0-1 0 0,0 0 1 0 0,0 0 0 0 0,0 0-1 0 0,1 0 1 0 0,-1 0-1 0 0,1-1 1 0 0,-1 1 0 0 0,1-1-1 0 0,0 1 1 0 0,0-1-1 0 0,0 1 1 0 0,0-1-1 0 0,5 4 1 0 0,-3-5 0 0 0,-1 1 1 0 0,0-1-1 0 0,0 0 1 0 0,1 0-1 0 0,-1 0 0 0 0,1 0 1 0 0,-1 0-1 0 0,1-1 1 0 0,-1 0-1 0 0,1 1 0 0 0,0-1 1 0 0,-1-1-1 0 0,1 1 1 0 0,-1 0-1 0 0,1-1 0 0 0,-1 0 1 0 0,1 0-1 0 0,-1 0 1 0 0,0 0-1 0 0,5-2 0 0 0,3-3 28 0 0,1 1-1 0 0,-1-1 1 0 0,0-1-1 0 0,18-14 0 0 0,-27 19-38 0 0,1 0-1 0 0,-1 0 0 0 0,0 0 0 0 0,1 0 1 0 0,-1 0-1 0 0,0-1 0 0 0,0 1 0 0 0,-1 0 1 0 0,1-1-1 0 0,0 0 0 0 0,-1 1 0 0 0,1-1 0 0 0,-1 0 1 0 0,0 0-1 0 0,0 0 0 0 0,0 0 0 0 0,-1 0 1 0 0,1 0-1 0 0,0-5 0 0 0,-1 6 1 0 0,-7-6 28 0 0,7 7-31 0 0,-1-1 0 0 0,0 1 0 0 0,0 0 0 0 0,1-1 0 0 0,-1 1 1 0 0,0 0-1 0 0,0 0 0 0 0,0 0 0 0 0,-1 0 0 0 0,1 0 0 0 0,0 0 1 0 0,0 0-1 0 0,0 0 0 0 0,-2 0 0 0 0,-9-3-29 0 0,0 1 0 0 0,-1 1 0 0 0,1 0 0 0 0,0 1 0 0 0,-1 0 0 0 0,1 1-1 0 0,-1 0 1 0 0,1 1 0 0 0,-21 3 0 0 0,25-2-995 0 0,-1 1-1 0 0,0 0 0 0 0,0 0 1 0 0,-15 8-1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6.553"/>
    </inkml:context>
    <inkml:brush xml:id="br0">
      <inkml:brushProperty name="width" value="0.1" units="cm"/>
      <inkml:brushProperty name="height" value="0.1" units="cm"/>
      <inkml:brushProperty name="color" value="#004F8B"/>
    </inkml:brush>
  </inkml:definitions>
  <inkml:trace contextRef="#ctx0" brushRef="#br0">64 99 160 0 0,'-51'17'2878'0'0,"49"-15"-2418"0"0,-8 8 3361 0 0,10-10-3727 0 0,684-89 567 0 0,-570 78-593 0 0,40-7-148 0 0,-139 13-192 0 0,-2 0-4144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7.927"/>
    </inkml:context>
    <inkml:brush xml:id="br0">
      <inkml:brushProperty name="width" value="0.1" units="cm"/>
      <inkml:brushProperty name="height" value="0.1" units="cm"/>
      <inkml:brushProperty name="color" value="#004F8B"/>
    </inkml:brush>
  </inkml:definitions>
  <inkml:trace contextRef="#ctx0" brushRef="#br0">54 147 332 0 0,'9'-11'6385'0'0,"-70"293"-5451"0"0,60-264 910 0 0,9-36-1412 0 0,10-41-180 0 0,45-210 629 0 0,-62 267-881 0 0,-1 1 0 0 0,0-1 1 0 0,1 1-1 0 0,-1-1 0 0 0,1 1 1 0 0,0-1-1 0 0,-1 1 0 0 0,1-1 1 0 0,0 1-1 0 0,0 0 0 0 0,0-1 1 0 0,0 1-1 0 0,0 0 0 0 0,0 0 1 0 0,0 0-1 0 0,1 0 0 0 0,-1 0 1 0 0,0 0-1 0 0,3-2 0 0 0,-3 3 0 0 0,1 0 1 0 0,-1 0-1 0 0,0 0 0 0 0,1 0 0 0 0,-1 0 0 0 0,0 0 0 0 0,0 0 0 0 0,1 0 1 0 0,-1 0-1 0 0,0 1 0 0 0,0-1 0 0 0,1 1 0 0 0,-1-1 0 0 0,0 1 0 0 0,0-1 1 0 0,0 1-1 0 0,1-1 0 0 0,-1 1 0 0 0,1 1 0 0 0,6 5 0 0 0,0 0 0 0 0,-1 0 0 0 0,0 1 0 0 0,10 14 0 0 0,-10-13 0 0 0,9 13 2 0 0,-13-17 0 0 0,1 1-1 0 0,0-1 1 0 0,0 1-1 0 0,0-1 1 0 0,0-1-1 0 0,1 1 1 0 0,-1 0 0 0 0,1-1-1 0 0,1 0 1 0 0,-1 0-1 0 0,0-1 1 0 0,1 1-1 0 0,10 3 1 0 0,-13-7 1 0 0,1 1-1 0 0,-1-2 1 0 0,0 1 0 0 0,1 0-1 0 0,-1-1 1 0 0,1 1 0 0 0,-1-1-1 0 0,0 0 1 0 0,1 0 0 0 0,-1 0 0 0 0,0-1-1 0 0,0 1 1 0 0,0-1 0 0 0,0 0-1 0 0,0 0 1 0 0,0 0 0 0 0,0 0-1 0 0,-1 0 1 0 0,4-4 0 0 0,42-51 5 0 0,-44 51-2 0 0,47-68-65 0 0,-49 72 43 0 0,4-7-26 0 0,-6 7 38 0 0,1 0-1 0 0,0 0 0 0 0,0 0 1 0 0,0 1-1 0 0,0-1 1 0 0,0 0-1 0 0,0 0 1 0 0,0 1-1 0 0,1-1 1 0 0,-1 1-1 0 0,0-1 0 0 0,1 1 1 0 0,2-2-1 0 0,-3 2 21 0 0,2-10-7 0 0,1 5 41 0 0,-3 8 185 0 0,-92 340-99 0 0,69-286-17 0 0,22-54-43 0 0,9-15-1081 0 0,3-4-4363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8.818"/>
    </inkml:context>
    <inkml:brush xml:id="br0">
      <inkml:brushProperty name="width" value="0.1" units="cm"/>
      <inkml:brushProperty name="height" value="0.1" units="cm"/>
      <inkml:brushProperty name="color" value="#004F8B"/>
    </inkml:brush>
  </inkml:definitions>
  <inkml:trace contextRef="#ctx0" brushRef="#br0">354 115 360 0 0,'0'0'709'0'0,"16"-41"1665"0"0,-4-7 11 0 0,-11 46-1911 0 0,1-13 995 0 0,-3 7-765 0 0,-2 8-683 0 0,-21 33-25 0 0,2 1 0 0 0,1 1-1 0 0,2 1 1 0 0,1 0 0 0 0,-14 44 0 0 0,-58 207-3 0 0,77-238 28 0 0,0-3-16 0 0,-68 260-16 0 0,65-228 1 0 0,-13 156 0 0 0,27-186 36 0 0,2 1-1 0 0,9 67 1 0 0,-5-91 36 0 0,1 1 0 0 0,1-1 0 0 0,1-1 0 0 0,2 0 0 0 0,0 0 0 0 0,15 26-1 0 0,-18-40 29 0 0,1-1-1 0 0,-1 0 0 0 0,1 0 0 0 0,1 0 0 0 0,0-1 0 0 0,0 0 0 0 0,18 12 0 0 0,-19-15-8 0 0,0 0-1 0 0,0-1 1 0 0,0 0-1 0 0,0 0 1 0 0,1-1-1 0 0,-1 0 1 0 0,1 0-1 0 0,0-1 1 0 0,0 0-1 0 0,0 0 1 0 0,13 1-1 0 0,-15-4-134 0 0,0 1-1 0 0,1-1 0 0 0,-1 0 1 0 0,0-1-1 0 0,0 1 0 0 0,0-1 1 0 0,0-1-1 0 0,0 1 0 0 0,0-1 1 0 0,-1 0-1 0 0,1 0 1 0 0,4-4-1 0 0,-3 2-810 0 0,-1 0 0 0 0,0 0 0 0 0,-1 0 0 0 0,0-1 0 0 0,7-7 0 0 0,4-9-1807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39.474"/>
    </inkml:context>
    <inkml:brush xml:id="br0">
      <inkml:brushProperty name="width" value="0.1" units="cm"/>
      <inkml:brushProperty name="height" value="0.1" units="cm"/>
      <inkml:brushProperty name="color" value="#004F8B"/>
    </inkml:brush>
  </inkml:definitions>
  <inkml:trace contextRef="#ctx0" brushRef="#br0">144 10 360 0 0,'-2'-1'299'0'0,"1"0"0"0"0,0 0 0 0 0,-1 0 1 0 0,1 0-1 0 0,0 1 0 0 0,-1-1 0 0 0,1 0 0 0 0,-1 1 0 0 0,1-1 0 0 0,-1 1 0 0 0,0-1 0 0 0,1 1 1 0 0,-1 0-1 0 0,1 0 0 0 0,-3-1 0 0 0,9 22 1520 0 0,-2-12-2293 0 0,113 319 1290 0 0,-90-241-464 0 0,26 165-1 0 0,-46-202-233 0 0,-2-1 1 0 0,-3 1-1 0 0,-1 0 0 0 0,-13 89 1 0 0,6-101-59 0 0,-2-1 0 0 0,-1 0 0 0 0,-2 0 0 0 0,-1-1 0 0 0,-2-1 1 0 0,-2-1-1 0 0,-23 38 0 0 0,35-64-101 0 0,-54 77 233 0 0,53-77-380 0 0,0-1 0 0 0,0 0-1 0 0,-1 0 1 0 0,0-1 0 0 0,-1 0-1 0 0,1 0 1 0 0,-1-1 0 0 0,-15 8-1 0 0,20-12-150 0 0,0 0-1 0 0,1 0 0 0 0,-1 0 0 0 0,0-1 1 0 0,0 1-1 0 0,0-1 0 0 0,0 0 1 0 0,1 0-1 0 0,-1 0 0 0 0,-6 0 0 0 0,-7-6-1798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0.317"/>
    </inkml:context>
    <inkml:brush xml:id="br0">
      <inkml:brushProperty name="width" value="0.1" units="cm"/>
      <inkml:brushProperty name="height" value="0.1" units="cm"/>
      <inkml:brushProperty name="color" value="#004F8B"/>
    </inkml:brush>
  </inkml:definitions>
  <inkml:trace contextRef="#ctx0" brushRef="#br0">238 162 376 0 0,'0'0'546'0'0,"30"-42"2706"0"0,-25 34-2844 0 0,-1-1 0 0 0,0 0 0 0 0,-1 0 0 0 0,0-1 0 0 0,0 1 0 0 0,-1-1 0 0 0,2-13 0 0 0,-4 21-31 0 0,-15-25 274 0 0,12 26-631 0 0,0 0-1 0 0,1 1 0 0 0,-1-1 1 0 0,0 1-1 0 0,0 0 1 0 0,1 0-1 0 0,-1 0 0 0 0,0 0 1 0 0,0 0-1 0 0,1 1 1 0 0,-1-1-1 0 0,0 1 0 0 0,0 0 1 0 0,1 0-1 0 0,-1 0 1 0 0,1 0-1 0 0,-1 0 1 0 0,1 0-1 0 0,-1 1 0 0 0,1-1 1 0 0,0 1-1 0 0,0 0 1 0 0,-3 2-1 0 0,-55 46 112 0 0,43-31-104 0 0,0-1 0 0 0,1 2-1 0 0,1 0 1 0 0,1 1 0 0 0,1 0-1 0 0,0 1 1 0 0,2 1-1 0 0,1 0 1 0 0,0 0 0 0 0,-7 33-1 0 0,16-55-8 0 0,1 1 1 0 0,-1-1-1 0 0,1 1 0 0 0,0-1 0 0 0,0 0 0 0 0,-1 1 0 0 0,1-1 0 0 0,0 1 1 0 0,0-1-1 0 0,1 1 0 0 0,-1-1 0 0 0,0 1 0 0 0,0-1 0 0 0,1 1 1 0 0,-1-1-1 0 0,1 0 0 0 0,-1 1 0 0 0,1-1 0 0 0,0 0 0 0 0,-1 1 1 0 0,1-1-1 0 0,0 0 0 0 0,0 0 0 0 0,0 0 0 0 0,0 0 0 0 0,0 0 1 0 0,0 0-1 0 0,0 0 0 0 0,0 0 0 0 0,1 0 0 0 0,-1 0 0 0 0,0 0 1 0 0,0-1-1 0 0,1 1 0 0 0,-1-1 0 0 0,1 1 0 0 0,-1-1 0 0 0,0 1 1 0 0,1-1-1 0 0,-1 0 0 0 0,1 0 0 0 0,-1 1 0 0 0,1-1 0 0 0,-1 0 1 0 0,1 0-1 0 0,2-1 0 0 0,6 0 67 0 0,0 1 0 0 0,-1-2-1 0 0,1 0 1 0 0,0 0 0 0 0,17-6 0 0 0,-13 3-44 0 0,0 0 1 0 0,0-1-1 0 0,-1-1 1 0 0,0 0-1 0 0,0 0 0 0 0,0-2 1 0 0,-1 1-1 0 0,0-2 1 0 0,-1 1-1 0 0,0-1 0 0 0,-1-1 1 0 0,0 0-1 0 0,0-1 1 0 0,-1 0-1 0 0,-1 0 0 0 0,0-1 1 0 0,-1 0-1 0 0,0 0 1 0 0,8-24-1 0 0,4-8 154 0 0,-18 43-169 0 0,0 1-6 0 0,2-6-8 0 0,-2 6-8 0 0,-2 7-32 0 0,-6 44 30 0 0,-5 37-316 0 0,16-61-588 0 0,1-16-581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0.692"/>
    </inkml:context>
    <inkml:brush xml:id="br0">
      <inkml:brushProperty name="width" value="0.1" units="cm"/>
      <inkml:brushProperty name="height" value="0.1" units="cm"/>
      <inkml:brushProperty name="color" value="#004F8B"/>
    </inkml:brush>
  </inkml:definitions>
  <inkml:trace contextRef="#ctx0" brushRef="#br0">0 52 380 0 0,'0'0'1098'0'0,"1"-9"-518"0"0,0 6-235 0 0,1 8 1730 0 0,5 52-1256 0 0,0 76-1 0 0,-2-34 100 0 0,-5-81-668 0 0,-1-16-163 0 0,1 1 0 0 0,0-1 0 0 0,0 0 1 0 0,0 1-1 0 0,0-1 0 0 0,0 1 0 0 0,0-1 0 0 0,1 0 1 0 0,-1 1-1 0 0,1-1 0 0 0,-1 0 0 0 0,1 0 1 0 0,0 1-1 0 0,0-1 0 0 0,0 0 0 0 0,2 3 0 0 0,-2-4 394 0 0,3-5-269 0 0,16-21 5 0 0,-1 0 0 0 0,-1-1 0 0 0,-2-1 1 0 0,-1 0-1 0 0,16-41 0 0 0,3-2 56 0 0,-30 63-256 0 0,2-4-34 0 0,0 0 1 0 0,-1 0-1 0 0,5-18 1 0 0,-9 27-226 0 0,11-19-693 0 0,-3 11 403 0 0,11-11-6760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1.083"/>
    </inkml:context>
    <inkml:brush xml:id="br0">
      <inkml:brushProperty name="width" value="0.1" units="cm"/>
      <inkml:brushProperty name="height" value="0.1" units="cm"/>
      <inkml:brushProperty name="color" value="#004F8B"/>
    </inkml:brush>
  </inkml:definitions>
  <inkml:trace contextRef="#ctx0" brushRef="#br0">1 33 304 0 0,'5'6'9033'0'0,"29"-30"-10997"0"0,-24 10-3481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3.082"/>
    </inkml:context>
    <inkml:brush xml:id="br0">
      <inkml:brushProperty name="width" value="0.1" units="cm"/>
      <inkml:brushProperty name="height" value="0.1" units="cm"/>
      <inkml:brushProperty name="color" value="#004F8B"/>
    </inkml:brush>
  </inkml:definitions>
  <inkml:trace contextRef="#ctx0" brushRef="#br0">84 51 188 0 0,'0'0'6840'0'0,"0"0"-6828"0"0,-1 1-1 0 0,1-1 1 0 0,0 1-1 0 0,0-1 1 0 0,0 1-1 0 0,0-1 1 0 0,-1 1-1 0 0,1-1 1 0 0,0 1-1 0 0,-1-1 1 0 0,1 0-1 0 0,0 1 1 0 0,-1-1-1 0 0,1 0 1 0 0,0 1-1 0 0,-1-1 1 0 0,1 0-1 0 0,-1 1 1 0 0,1-1 0 0 0,0 0-1 0 0,-1 1 1 0 0,1-1-1 0 0,-2 0 1 0 0,-56 3 105 0 0,41-3 709 0 0,51-7-396 0 0,98-14 0 0 0,31-7 114 0 0,-127 22-248 0 0,-22 6-6339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3.535"/>
    </inkml:context>
    <inkml:brush xml:id="br0">
      <inkml:brushProperty name="width" value="0.1" units="cm"/>
      <inkml:brushProperty name="height" value="0.1" units="cm"/>
      <inkml:brushProperty name="color" value="#004F8B"/>
    </inkml:brush>
  </inkml:definitions>
  <inkml:trace contextRef="#ctx0" brushRef="#br0">0 80 392 0 0,'0'0'6989'0'0,"10"-3"-6823"0"0,160-34 867 0 0,-51 14 171 0 0,-49 7 1076 0 0,-67 15-2348 0 0,26 3-6692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02.297"/>
    </inkml:context>
    <inkml:brush xml:id="br0">
      <inkml:brushProperty name="width" value="0.1" units="cm"/>
      <inkml:brushProperty name="height" value="0.1" units="cm"/>
      <inkml:brushProperty name="color" value="#004F8B"/>
    </inkml:brush>
  </inkml:definitions>
  <inkml:trace contextRef="#ctx0" brushRef="#br0">139 112 192 0 0,'0'0'1726'0'0,"-6"1"-1410"0"0,-19 1 0 0 0,18-1 684 0 0,6-1-927 0 0,0-1 0 0 0,0 1 0 0 0,1 0 0 0 0,-1-1 1 0 0,0 1-1 0 0,0-1 0 0 0,0 1 0 0 0,0-1 0 0 0,1 0 1 0 0,-1 1-1 0 0,0-1 0 0 0,0 0 0 0 0,1 1 0 0 0,-1-1 1 0 0,1 0-1 0 0,-1 0 0 0 0,1 0 0 0 0,-2-1 0 0 0,4-3 18 0 0,0 1 0 0 0,0-1 0 0 0,0 0 0 0 0,1 1-1 0 0,-1 0 1 0 0,1-1 0 0 0,0 1 0 0 0,1 0 0 0 0,-1 1-1 0 0,1-1 1 0 0,-1 0 0 0 0,1 1 0 0 0,0 0-1 0 0,8-5 1 0 0,-3 2-12 0 0,-1 1 0 0 0,1 0 0 0 0,-1 1 0 0 0,1 0 0 0 0,0 0 0 0 0,1 1-1 0 0,10-3 1 0 0,-19 6-73 0 0,1 0 0 0 0,0 0-1 0 0,0 0 1 0 0,-1 0 0 0 0,1 0-1 0 0,0 0 1 0 0,0 1-1 0 0,-1-1 1 0 0,1 1 0 0 0,0-1-1 0 0,0 1 1 0 0,-1-1 0 0 0,1 1-1 0 0,-1 0 1 0 0,1 0 0 0 0,-1 0-1 0 0,1 0 1 0 0,-1 0 0 0 0,1 0-1 0 0,-1 0 1 0 0,0 1 0 0 0,0-1-1 0 0,1 0 1 0 0,-1 1-1 0 0,0-1 1 0 0,0 1 0 0 0,-1-1-1 0 0,1 1 1 0 0,0 0 0 0 0,0-1-1 0 0,-1 1 1 0 0,1 0 0 0 0,-1-1-1 0 0,1 1 1 0 0,-1 0 0 0 0,0 0-1 0 0,0-1 1 0 0,0 4 0 0 0,1 2 2 0 0,0 1 1 0 0,-1-1 0 0 0,0 1-1 0 0,0-1 1 0 0,-1 1 0 0 0,0-1 0 0 0,-3 11-1 0 0,-4 2 1 0 0,-1 0-1 0 0,-1 0 1 0 0,-1-2-1 0 0,-1 1 1 0 0,-1-1 0 0 0,0-1-1 0 0,-1 0 1 0 0,-1-1-1 0 0,-28 23 1 0 0,-16 6 127 0 0,58-44-111 0 0,0 0-26 0 0,0 1-1 0 0,1-1 1 0 0,-1 0 0 0 0,0 1-1 0 0,0-1 1 0 0,0 0 0 0 0,0 0 0 0 0,0 0-1 0 0,0 1 1 0 0,-1-1 0 0 0,1 0-1 0 0,0-1 1 0 0,-1 1 0 0 0,1 0-1 0 0,0 0 1 0 0,-1 0 0 0 0,1-1-1 0 0,-1 1 1 0 0,-2 0 0 0 0,-6 4-5 0 0,9-3 22 0 0,-10 6 3 0 0,11-8 1 0 0,0-1 0 0 0,0 1 0 0 0,0 0 0 0 0,0 0 0 0 0,0 0 1 0 0,0 0-1 0 0,0 0 0 0 0,0-1 0 0 0,0 1 0 0 0,0 0 0 0 0,0 0 0 0 0,0 0 0 0 0,0 0 0 0 0,0-1 0 0 0,0 1 1 0 0,0 0-1 0 0,0 0 0 0 0,-1 0 0 0 0,1 0 0 0 0,0 0 0 0 0,0-1 0 0 0,0 1 0 0 0,0 0 0 0 0,0 0 0 0 0,0 0 0 0 0,0 0 1 0 0,0 0-1 0 0,0 0 0 0 0,-1 0 0 0 0,1-1 0 0 0,0 1 0 0 0,0 0 0 0 0,0 0 0 0 0,0 0 0 0 0,0 0 0 0 0,-1 0 0 0 0,1 0 1 0 0,0 0-1 0 0,0 0 0 0 0,0 0 0 0 0,0 0 0 0 0,0 0 0 0 0,-1 0 0 0 0,1 0 0 0 0,0 0 0 0 0,0 0 0 0 0,0 0 0 0 0,0 0 1 0 0,-1 0-1 0 0,1 0 0 0 0,0 0 0 0 0,0 0 0 0 0,0 0 0 0 0,0 0 0 0 0,0 0 0 0 0,-1 0 0 0 0,1 0 0 0 0,0 1 0 0 0,0-1 1 0 0,0 0-1 0 0,0 0 0 0 0,0 0 0 0 0,12-16 49 0 0,1 1 1 0 0,1 0-1 0 0,1 1 0 0 0,0 1 1 0 0,0 0-1 0 0,2 1 1 0 0,-1 1-1 0 0,2 0 0 0 0,-1 1 1 0 0,1 1-1 0 0,20-7 1 0 0,-35 15-69 0 0,0 1 1 0 0,-1-1-1 0 0,1 0 1 0 0,0 1 0 0 0,0 0-1 0 0,0-1 1 0 0,0 1-1 0 0,-1 0 1 0 0,1 1 0 0 0,0-1-1 0 0,0 0 1 0 0,0 1-1 0 0,0 0 1 0 0,-1-1 0 0 0,1 1-1 0 0,4 2 1 0 0,37 29 32 0 0,-39-28-55 0 0,-1 0 1 0 0,1 0-1 0 0,0 0 0 0 0,0-1 0 0 0,0 0 0 0 0,0 0 1 0 0,1 0-1 0 0,-1 0 0 0 0,1-1 0 0 0,8 2 0 0 0,-1-3-643 0 0,1 0 0 0 0,-1-2-1 0 0,1 1 1 0 0,-1-2 0 0 0,25-5 0 0 0,-22 4-555 0 0,28-6-1145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6.649"/>
    </inkml:context>
    <inkml:brush xml:id="br0">
      <inkml:brushProperty name="width" value="0.1" units="cm"/>
      <inkml:brushProperty name="height" value="0.1" units="cm"/>
      <inkml:brushProperty name="color" value="#004F8B"/>
    </inkml:brush>
  </inkml:definitions>
  <inkml:trace contextRef="#ctx0" brushRef="#br0">246 60 296 0 0,'0'0'422'0'0,"1"-14"2110"0"0,-1 11-2400 0 0,-1 1-1 0 0,0-1 1 0 0,0 1-1 0 0,0 0 1 0 0,0-1 0 0 0,-1 1-1 0 0,1 0 1 0 0,0 0-1 0 0,-1 0 1 0 0,0 0-1 0 0,1 0 1 0 0,-1 0-1 0 0,0 0 1 0 0,0 1-1 0 0,0-1 1 0 0,0 1 0 0 0,0-1-1 0 0,-1 1 1 0 0,-2-1-1 0 0,2 1-73 0 0,-50-4 370 0 0,49 5-427 0 0,0 0 0 0 0,0 0 0 0 0,0 1 1 0 0,0-1-1 0 0,0 1 0 0 0,1 0 1 0 0,-1 0-1 0 0,0 0 0 0 0,1 0 0 0 0,-1 0 1 0 0,0 1-1 0 0,1 0 0 0 0,0 0 0 0 0,-1 0 1 0 0,-3 3-1 0 0,1 0 5 0 0,0 1-1 0 0,1-1 1 0 0,-1 1-1 0 0,1 0 1 0 0,0 1-1 0 0,1 0 1 0 0,-5 7-1 0 0,0 4 12 0 0,1 0-1 0 0,0 1 0 0 0,1 1 1 0 0,-8 39-1 0 0,15-52 0 0 0,0 0 0 0 0,1-1 0 0 0,-1 1-1 0 0,1 0 1 0 0,1 0 0 0 0,-1-1 0 0 0,1 1-1 0 0,1-1 1 0 0,-1 1 0 0 0,1-1 0 0 0,0 0-1 0 0,0 0 1 0 0,9 11 0 0 0,-10-15-12 0 0,1 1 0 0 0,0-1 0 0 0,0 0 1 0 0,1 0-1 0 0,-1 0 0 0 0,0 0 0 0 0,1 0 0 0 0,-1-1 1 0 0,1 1-1 0 0,0-1 0 0 0,-1 0 0 0 0,1-1 0 0 0,0 1 0 0 0,0 0 1 0 0,-1-1-1 0 0,1 0 0 0 0,0 0 0 0 0,0 0 0 0 0,0 0 1 0 0,0-1-1 0 0,5-1 0 0 0,2 1-1 0 0,0 0 0 0 0,0-1 0 0 0,0-1 1 0 0,0 1-1 0 0,-1-2 0 0 0,1 0 0 0 0,-1 0 0 0 0,0-1 0 0 0,0 0 0 0 0,0 0 0 0 0,-1-1 1 0 0,0-1-1 0 0,0 1 0 0 0,0-2 0 0 0,-1 1 0 0 0,0-1 0 0 0,0 0 0 0 0,-1-1 1 0 0,0 0-1 0 0,-1 0 0 0 0,0 0 0 0 0,0-1 0 0 0,6-15 0 0 0,-11 22 1 0 0,1 0-1 0 0,-1 0 0 0 0,1-1 1 0 0,-1 1-1 0 0,0 0 0 0 0,-1 0 0 0 0,1-1 1 0 0,0 1-1 0 0,-1-1 0 0 0,0 1 1 0 0,0 0-1 0 0,0-1 0 0 0,0 1 1 0 0,0-1-1 0 0,-1 1 0 0 0,1 0 1 0 0,-1-1-1 0 0,0 1 0 0 0,0 0 0 0 0,0 0 1 0 0,-1-1-1 0 0,1 1 0 0 0,-1 0 1 0 0,0 0-1 0 0,1 1 0 0 0,-1-1 1 0 0,-1 0-1 0 0,1 1 0 0 0,0-1 1 0 0,-1 1-1 0 0,1-1 0 0 0,-1 1 0 0 0,-5-3 1 0 0,-1-1-20 0 0,0 0 0 0 0,-1 1 0 0 0,1 1 0 0 0,-1-1 1 0 0,0 2-1 0 0,-1-1 0 0 0,1 1 0 0 0,-1 1 0 0 0,-13-2 0 0 0,10 0-219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03.282"/>
    </inkml:context>
    <inkml:brush xml:id="br0">
      <inkml:brushProperty name="width" value="0.1" units="cm"/>
      <inkml:brushProperty name="height" value="0.1" units="cm"/>
      <inkml:brushProperty name="color" value="#004F8B"/>
    </inkml:brush>
  </inkml:definitions>
  <inkml:trace contextRef="#ctx0" brushRef="#br0">1 41 396 0 0,'0'0'5478'0'0,"4"-2"-5232"0"0,13-5-46 0 0,1 1 1 0 0,0 2 0 0 0,0-1-1 0 0,0 2 1 0 0,1 1-1 0 0,33-1 1 0 0,29-5 212 0 0,-41 9-60 0 0,-13 1-1604 0 0,-29 4 713 0 0,2-5 388 0 0,0 0-1 0 0,-1-1 1 0 0,1 1 0 0 0,0 0-1 0 0,0-1 1 0 0,0 1 0 0 0,0 0-1 0 0,0-1 1 0 0,-1 1 0 0 0,1 0-1 0 0,0-1 1 0 0,-1 1 0 0 0,1-1-1 0 0,0 1 1 0 0,-1 0-1 0 0,1-1 1 0 0,-1 1 0 0 0,1-1-1 0 0,-1 1 1 0 0,1-1 0 0 0,-1 1-1 0 0,0 0 1 0 0,-18 8-1561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03.672"/>
    </inkml:context>
    <inkml:brush xml:id="br0">
      <inkml:brushProperty name="width" value="0.1" units="cm"/>
      <inkml:brushProperty name="height" value="0.1" units="cm"/>
      <inkml:brushProperty name="color" value="#004F8B"/>
    </inkml:brush>
  </inkml:definitions>
  <inkml:trace contextRef="#ctx0" brushRef="#br0">1 52 32 0 0,'0'0'3420'0'0,"5"0"-3278"0"0,22 1 150 0 0,0-1-1 0 0,0-1 0 0 0,0-2 0 0 0,36-8 0 0 0,14-1 548 0 0,6-3-2198 0 0,-74 5-1943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6.253"/>
    </inkml:context>
    <inkml:brush xml:id="br0">
      <inkml:brushProperty name="width" value="0.1" units="cm"/>
      <inkml:brushProperty name="height" value="0.1" units="cm"/>
      <inkml:brushProperty name="color" value="#004F8B"/>
    </inkml:brush>
  </inkml:definitions>
  <inkml:trace contextRef="#ctx0" brushRef="#br0">141 84 4 0 0,'0'0'603'0'0,"16"-37"3554"0"0,-11 17-3501 0 0,5-6 1703 0 0,-15 31-2325 0 0,-26 28 19 0 0,2 3-1 0 0,2 0 1 0 0,-40 69 0 0 0,64-99-148 0 0,-6 13 422 0 0,9-18-314 0 0,0-1 0 0 0,0 1 0 0 0,0-1 0 0 0,1 1 0 0 0,-1-1 0 0 0,0 1 1 0 0,0-1-1 0 0,0 1 0 0 0,1-1 0 0 0,-1 0 0 0 0,0 1 0 0 0,0-1 0 0 0,1 1 0 0 0,-1-1 0 0 0,0 0 0 0 0,1 1 0 0 0,-1-1 0 0 0,0 0 0 0 0,1 1 0 0 0,-1-1 0 0 0,1 0 0 0 0,-1 0 0 0 0,1 1 0 0 0,-1-1 0 0 0,1 0 0 0 0,-1 0 0 0 0,0 0 0 0 0,1 0 0 0 0,-1 0 0 0 0,1 0 0 0 0,0 0 0 0 0,2 2 57 0 0,54-19 196 0 0,-56 16-263 0 0,7-1 8 0 0,-1-1 0 0 0,1 1 0 0 0,0 0 0 0 0,0 1 0 0 0,1 0 0 0 0,-1 0 0 0 0,0 0 0 0 0,0 1 0 0 0,0 1 0 0 0,1-1 0 0 0,8 3 0 0 0,-15-2-8 0 0,0-1-1 0 0,0 1 0 0 0,0 0 1 0 0,0 0-1 0 0,0 0 0 0 0,-1 0 1 0 0,1 0-1 0 0,0 0 1 0 0,-1 1-1 0 0,1-1 0 0 0,0 0 1 0 0,-1 1-1 0 0,0-1 1 0 0,1 1-1 0 0,-1 0 0 0 0,0-1 1 0 0,0 1-1 0 0,0 0 0 0 0,0 0 1 0 0,0 0-1 0 0,0 0 1 0 0,0 0-1 0 0,-1 0 0 0 0,1 0 1 0 0,-1 0-1 0 0,0 0 1 0 0,1 0-1 0 0,-1 0 0 0 0,0 0 1 0 0,0 0-1 0 0,0 0 0 0 0,-1 0 1 0 0,1 0-1 0 0,0 0 1 0 0,-1 0-1 0 0,1 0 0 0 0,-2 3 1 0 0,1 2 12 0 0,-1 1-1 0 0,-1-1 1 0 0,1 0 0 0 0,-1 0 0 0 0,0 0-1 0 0,-1 0 1 0 0,0 0 0 0 0,-6 9 0 0 0,4-10-28 0 0,0-1 1 0 0,0 1-1 0 0,-1-1 1 0 0,1 0-1 0 0,-1-1 1 0 0,0 1-1 0 0,0-1 1 0 0,0-1-1 0 0,-1 1 1 0 0,0-1-1 0 0,1-1 1 0 0,-1 1-1 0 0,-9 1 1 0 0,12-4-619 0 0,-1 1 0 0 0,1-1-1 0 0,0 1 1 0 0,-1-2 0 0 0,1 1 0 0 0,0-1 0 0 0,-8-1 0 0 0,-1-4-1701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6.629"/>
    </inkml:context>
    <inkml:brush xml:id="br0">
      <inkml:brushProperty name="width" value="0.1" units="cm"/>
      <inkml:brushProperty name="height" value="0.1" units="cm"/>
      <inkml:brushProperty name="color" value="#004F8B"/>
    </inkml:brush>
  </inkml:definitions>
  <inkml:trace contextRef="#ctx0" brushRef="#br0">0 102 560 0 0,'29'-12'628'0'0,"2"4"-64"0"0,14-6-64 0 0,-13 4-16 0 0,1 3-88 0 0,2-4-4 0 0,-2 5-48 0 0,-2-3-144 0 0,-4 0-180 0 0,-5 5-208 0 0,1 1-464 0 0,-7-1-704 0 0,1 0 312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7.175"/>
    </inkml:context>
    <inkml:brush xml:id="br0">
      <inkml:brushProperty name="width" value="0.1" units="cm"/>
      <inkml:brushProperty name="height" value="0.1" units="cm"/>
      <inkml:brushProperty name="color" value="#004F8B"/>
    </inkml:brush>
  </inkml:definitions>
  <inkml:trace contextRef="#ctx0" brushRef="#br0">68 160 228 0 0,'-4'-33'1801'0'0,"5"26"-1691"0"0,1 1 1 0 0,0-1-1 0 0,0 0 1 0 0,0 1-1 0 0,1 0 1 0 0,0 0-1 0 0,0 0 1 0 0,1 0-1 0 0,0 0 1 0 0,0 1-1 0 0,0-1 1 0 0,0 1-1 0 0,1 0 0 0 0,0 1 1 0 0,0-1-1 0 0,1 1 1 0 0,-1 0-1 0 0,1 0 1 0 0,0 0-1 0 0,0 1 1 0 0,0 0-1 0 0,0 0 1 0 0,0 1-1 0 0,1 0 1 0 0,9-3-1 0 0,-14 5-65 0 0,26 14 79 0 0,-25-10-117 0 0,0-1 1 0 0,0 1-1 0 0,-1 0 1 0 0,1 0-1 0 0,-1 0 1 0 0,0 0 0 0 0,-1 0-1 0 0,1 0 1 0 0,-1 1-1 0 0,1-1 1 0 0,-1 0-1 0 0,-1 1 1 0 0,1-1-1 0 0,0 1 1 0 0,-1-1-1 0 0,0 1 1 0 0,0-1-1 0 0,-1 1 1 0 0,1-1-1 0 0,-1 1 1 0 0,0-1 0 0 0,0 1-1 0 0,0-1 1 0 0,-3 6-1 0 0,-3 10 29 0 0,-1 1 0 0 0,-1-1-1 0 0,-18 30 1 0 0,6-14-26 0 0,12-17 16 0 0,-2-2-1 0 0,0 1 1 0 0,0-1 0 0 0,-2-1 0 0 0,0 0 0 0 0,-1-1 0 0 0,-17 16 0 0 0,-6 1 102 0 0,35-31-75 0 0,2-1-37 0 0,0 1-1 0 0,0-1 0 0 0,0 0 1 0 0,0 0-1 0 0,0 1 1 0 0,0-1-1 0 0,0 0 0 0 0,-1 0 1 0 0,1 0-1 0 0,0 1 0 0 0,0-1 1 0 0,0 0-1 0 0,0 0 1 0 0,0 0-1 0 0,-1 0 0 0 0,1 1 1 0 0,0-1-1 0 0,0 0 0 0 0,0 0 1 0 0,0 0-1 0 0,-1 0 1 0 0,1 0-1 0 0,0 0 0 0 0,0 0 1 0 0,-1 0-1 0 0,1 1 1 0 0,0-1-1 0 0,0 0 0 0 0,0 0 1 0 0,-1 0-1 0 0,1 0 0 0 0,0 0 1 0 0,0 0-1 0 0,-1 0 1 0 0,1 0-1 0 0,0 0 0 0 0,0 0 1 0 0,0 0-1 0 0,-1-1 1 0 0,1 1-1 0 0,0 0 0 0 0,0 0 1 0 0,0 0-1 0 0,-1 0 0 0 0,1 0 1 0 0,0 0-1 0 0,0 0 1 0 0,0-1-1 0 0,-1 1 0 0 0,1 0 1 0 0,0 0-1 0 0,0 0 1 0 0,0 0-1 0 0,0-1 0 0 0,0 1 1 0 0,-1 0-1 0 0,1 0 0 0 0,0 0 1 0 0,0-1-1 0 0,0 1 1 0 0,0 0-1 0 0,0 0 0 0 0,0 0 1 0 0,0-1-1 0 0,0 1 1 0 0,0 0-1 0 0,2-8 8 0 0,1 1 0 0 0,0-1-1 0 0,0 1 1 0 0,1 0 0 0 0,-1 0 0 0 0,2 0 0 0 0,-1 1-1 0 0,1-1 1 0 0,0 1 0 0 0,0 0 0 0 0,1 0 0 0 0,0 1 0 0 0,7-6-1 0 0,57-37 132 0 0,-67 47-154 0 0,-1 0 1 0 0,0-1 0 0 0,1 1-1 0 0,-1 0 1 0 0,1 0-1 0 0,-1 1 1 0 0,1-1 0 0 0,-1 0-1 0 0,1 1 1 0 0,0 0 0 0 0,-1-1-1 0 0,1 1 1 0 0,0 0 0 0 0,-1 0-1 0 0,1 1 1 0 0,0-1-1 0 0,-1 0 1 0 0,1 1 0 0 0,-1 0-1 0 0,1 0 1 0 0,-1-1 0 0 0,4 3-1 0 0,1 1 37 0 0,-1 1 0 0 0,1 0-1 0 0,-1 0 1 0 0,0 1 0 0 0,9 10-1 0 0,-10-10-697 0 0,0-1 0 0 0,0 0 0 0 0,0 0 0 0 0,0 0 0 0 0,1-1 0 0 0,9 6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7.519"/>
    </inkml:context>
    <inkml:brush xml:id="br0">
      <inkml:brushProperty name="width" value="0.1" units="cm"/>
      <inkml:brushProperty name="height" value="0.1" units="cm"/>
      <inkml:brushProperty name="color" value="#004F8B"/>
    </inkml:brush>
  </inkml:definitions>
  <inkml:trace contextRef="#ctx0" brushRef="#br0">0 21 472 0 0,'0'0'712'0'0,"4"-12"680"0"0,11 8-1828 0 0,3 0-1148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7.863"/>
    </inkml:context>
    <inkml:brush xml:id="br0">
      <inkml:brushProperty name="width" value="0.1" units="cm"/>
      <inkml:brushProperty name="height" value="0.1" units="cm"/>
      <inkml:brushProperty name="color" value="#004F8B"/>
    </inkml:brush>
  </inkml:definitions>
  <inkml:trace contextRef="#ctx0" brushRef="#br0">273 0 44 0 0,'0'0'2440'0'0,"-4"6"-2280"0"0,-31 47 306 0 0,-3 0 22 0 0,2 2 0 0 0,3 1 0 0 0,2 1 0 0 0,-33 90 0 0 0,57-128-344 0 0,-15 58 249 0 0,21-74-356 0 0,1 1 1 0 0,-1-1-1 0 0,1 0 1 0 0,0 0-1 0 0,0 1 1 0 0,0-1-1 0 0,0 0 0 0 0,0 0 1 0 0,1 0-1 0 0,0 1 1 0 0,-1-1-1 0 0,1 0 1 0 0,0 0-1 0 0,0 0 1 0 0,1 0-1 0 0,-1 0 1 0 0,1 0-1 0 0,0-1 1 0 0,3 6-1 0 0,-1-6-8 0 0,-1 0 1 0 0,1 0 0 0 0,-1 0-1 0 0,1-1 1 0 0,0 1-1 0 0,-1-1 1 0 0,1 0-1 0 0,0 0 1 0 0,0 0-1 0 0,0-1 1 0 0,0 1-1 0 0,0-1 1 0 0,0 0-1 0 0,0 0 1 0 0,0-1-1 0 0,0 1 1 0 0,5-2-1 0 0,3 0 32 0 0,1-1 0 0 0,-2 0 0 0 0,1-1 0 0 0,15-6-1 0 0,-23 8-44 0 0,1 0-1 0 0,-1-1 1 0 0,0 1-1 0 0,0-1 1 0 0,-1 1-1 0 0,1-1 1 0 0,-1 0-1 0 0,1 0 0 0 0,-1-1 1 0 0,0 1-1 0 0,0-1 1 0 0,0 0-1 0 0,-1 0 1 0 0,1 0-1 0 0,-1 0 1 0 0,0 0-1 0 0,0 0 0 0 0,0 0 1 0 0,-1-1-1 0 0,1 1 1 0 0,-1-1-1 0 0,0-5 1 0 0,-1 8-13 0 0,-1-1 0 0 0,1 1 0 0 0,-1-1 0 0 0,0 0 0 0 0,0 1 0 0 0,0-1 0 0 0,0 1 0 0 0,0 0 1 0 0,-1-1-1 0 0,1 1 0 0 0,-1 0 0 0 0,0 0 0 0 0,1 0 0 0 0,-1 0 0 0 0,0 0 0 0 0,0 0 0 0 0,0 1 0 0 0,-1-1 0 0 0,1 0 0 0 0,0 1 1 0 0,0 0-1 0 0,-1 0 0 0 0,1-1 0 0 0,-1 1 0 0 0,1 1 0 0 0,-5-2 0 0 0,-6-2-46 0 0,0 0-1 0 0,-1 1 1 0 0,-20-2 0 0 0,27 5-151 0 0,0-1 1 0 0,0 2 0 0 0,0-1 0 0 0,0 1 0 0 0,-11 2-1 0 0,-13 7-3636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8.784"/>
    </inkml:context>
    <inkml:brush xml:id="br0">
      <inkml:brushProperty name="width" value="0.1" units="cm"/>
      <inkml:brushProperty name="height" value="0.1" units="cm"/>
      <inkml:brushProperty name="color" value="#004F8B"/>
    </inkml:brush>
  </inkml:definitions>
  <inkml:trace contextRef="#ctx0" brushRef="#br0">101 136 128 0 0,'0'0'513'0'0,"5"-36"1886"0"0,-6 24-1539 0 0,0 0 1 0 0,-1 0 0 0 0,0 0 0 0 0,-5-14 0 0 0,6 23-519 0 0,2-19 1626 0 0,-8 30-1237 0 0,-10 39-608 0 0,-49 366 143 0 0,66-411-265 0 0,-1 2 13 0 0,0 1 1 0 0,1-1-1 0 0,0 0 1 0 0,-1 1-1 0 0,2-1 1 0 0,-1 1 0 0 0,1-1-1 0 0,-1 0 1 0 0,3 7-1 0 0,-2-10-21 0 0,3-2-1110 0 0,-2 0 1000 0 0,0 0 0 0 0,0-1 0 0 0,0 1 0 0 0,-1 0 0 0 0,1-1 0 0 0,0 1 0 0 0,0-1 0 0 0,-1 1 0 0 0,1-1 0 0 0,-1 0 0 0 0,2-2 0 0 0,9-15-4211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49.237"/>
    </inkml:context>
    <inkml:brush xml:id="br0">
      <inkml:brushProperty name="width" value="0.1" units="cm"/>
      <inkml:brushProperty name="height" value="0.1" units="cm"/>
      <inkml:brushProperty name="color" value="#004F8B"/>
    </inkml:brush>
  </inkml:definitions>
  <inkml:trace contextRef="#ctx0" brushRef="#br0">76 10 128 0 0,'0'0'2330'0'0,"-48"-10"618"0"0,45 11-3214 0 0,-11 5 1031 0 0,4-5-3842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53.393"/>
    </inkml:context>
    <inkml:brush xml:id="br0">
      <inkml:brushProperty name="width" value="0.1" units="cm"/>
      <inkml:brushProperty name="height" value="0.1" units="cm"/>
      <inkml:brushProperty name="color" value="#004F8B"/>
    </inkml:brush>
  </inkml:definitions>
  <inkml:trace contextRef="#ctx0" brushRef="#br0">64 68 72 0 0,'0'0'5217'0'0,"-1"-4"-5108"0"0,0 3-94 0 0,1-1-1 0 0,0 1 0 0 0,0 0 0 0 0,-1-1 1 0 0,1 1-1 0 0,0-1 0 0 0,1 1 0 0 0,-1 0 0 0 0,0-1 1 0 0,0 1-1 0 0,0 0 0 0 0,1-1 0 0 0,-1 1 1 0 0,1 0-1 0 0,-1-1 0 0 0,1 1 0 0 0,0 0 1 0 0,-1 0-1 0 0,1-1 0 0 0,0 1 0 0 0,0 0 0 0 0,1-1 1 0 0,2-2 26 0 0,0 1 0 0 0,-1 0 0 0 0,2 0 1 0 0,-1 1-1 0 0,0-1 0 0 0,0 1 1 0 0,7-3-1 0 0,-8 4-34 0 0,0 0 1 0 0,0 0-1 0 0,0 0 0 0 0,1 0 1 0 0,-1 0-1 0 0,0 1 1 0 0,1-1-1 0 0,-1 1 0 0 0,1 0 1 0 0,-1 0-1 0 0,1 0 1 0 0,-1 1-1 0 0,0-1 0 0 0,1 1 1 0 0,-1 0-1 0 0,0 0 1 0 0,1 0-1 0 0,-1 0 1 0 0,3 2-1 0 0,-4-2-8 0 0,0 1-1 0 0,-1-1 1 0 0,1 1-1 0 0,-1-1 1 0 0,1 1 0 0 0,-1 0-1 0 0,0 0 1 0 0,0 0-1 0 0,1 0 1 0 0,-1-1 0 0 0,-1 2-1 0 0,1-1 1 0 0,0 0-1 0 0,0 0 1 0 0,-1 0 0 0 0,1 0-1 0 0,-1 0 1 0 0,0 1 0 0 0,0-1-1 0 0,1 0 1 0 0,-1 0-1 0 0,-1 0 1 0 0,1 1 0 0 0,0-1-1 0 0,0 0 1 0 0,-1 0-1 0 0,0 0 1 0 0,1 0 0 0 0,-1 1-1 0 0,0-1 1 0 0,0 0-1 0 0,0 0 1 0 0,0-1 0 0 0,-2 4-1 0 0,0 3 34 0 0,-6 12-11 0 0,-1 0 1 0 0,-1-1 0 0 0,0 0-1 0 0,-1-1 1 0 0,-1 0 0 0 0,-1-1-1 0 0,-1 0 1 0 0,0-1 0 0 0,-1-1-1 0 0,0 0 1 0 0,-28 17 1130 0 0,49-36-1063 0 0,4-3-36 0 0,0 1 0 0 0,1 0 0 0 0,0 0 1 0 0,0 1-1 0 0,0 0 0 0 0,1 0 0 0 0,12-3 0 0 0,-19 7-46 0 0,0 0 0 0 0,0 0 0 0 0,0 0 0 0 0,0 0 0 0 0,0 0 0 0 0,0 1 0 0 0,0 0 0 0 0,0 0 0 0 0,0 0 0 0 0,1 0 0 0 0,-1 1 0 0 0,0 0 0 0 0,0 0 0 0 0,0 0 0 0 0,0 0 0 0 0,0 0 0 0 0,-1 1 0 0 0,1 0 0 0 0,0 0 0 0 0,-1 0 0 0 0,1 0 0 0 0,-1 0-1 0 0,1 1 1 0 0,3 3 0 0 0,-6-3-6 0 0,1-1 0 0 0,-1 1 0 0 0,1 0 0 0 0,-1 0 0 0 0,0-1 0 0 0,0 1 0 0 0,0 0 0 0 0,-1 0 0 0 0,1 0 0 0 0,-1 0 0 0 0,1 0 0 0 0,-1 0 0 0 0,0 0 0 0 0,0 0 0 0 0,-1 1 0 0 0,1-1 0 0 0,0 0 0 0 0,-1 0 0 0 0,0-1 0 0 0,0 1 0 0 0,0 0 0 0 0,0 0 0 0 0,0 0 0 0 0,-3 4 0 0 0,-1 2 7 0 0,0 1 0 0 0,-1-1 0 0 0,0 0 0 0 0,0 0 0 0 0,-11 10 0 0 0,6-6 42 0 0,-1 0 0 0 0,-1-2 0 0 0,0 1 1 0 0,-1-2-1 0 0,-29 18 0 0 0,42-27-33 0 0,0-1-1 0 0,-1 1 1 0 0,1-1 0 0 0,0 0 0 0 0,-1 0 0 0 0,1 1 0 0 0,0-1 0 0 0,-1 0-1 0 0,1 0 1 0 0,0 0 0 0 0,-1 0 0 0 0,1 0 0 0 0,0-1 0 0 0,-1 1-1 0 0,1 0 1 0 0,0-1 0 0 0,-1 1 0 0 0,1-1 0 0 0,0 1 0 0 0,0-1 0 0 0,-1 0-1 0 0,1 1 1 0 0,0-1 0 0 0,0 0 0 0 0,0 0 0 0 0,0 0 0 0 0,0 0-1 0 0,0 0 1 0 0,0 0 0 0 0,0 0 0 0 0,0 0 0 0 0,1 0 0 0 0,-2-2 0 0 0,1 1-46 0 0,15-19-731 0 0,-10 17 314 0 0,0 1 1 0 0,-1 0-1 0 0,1 0 1 0 0,0 0-1 0 0,1 1 1 0 0,-1 0-1 0 0,8-4 1 0 0,-6 3-875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7.017"/>
    </inkml:context>
    <inkml:brush xml:id="br0">
      <inkml:brushProperty name="width" value="0.1" units="cm"/>
      <inkml:brushProperty name="height" value="0.1" units="cm"/>
      <inkml:brushProperty name="color" value="#004F8B"/>
    </inkml:brush>
  </inkml:definitions>
  <inkml:trace contextRef="#ctx0" brushRef="#br0">16 1 320 0 0,'0'0'3758'0'0,"-1"5"-3546"0"0,-2 4-130 0 0,2-4 66 0 0,-1-1 1 0 0,1 1-1 0 0,0-1 1 0 0,0 1-1 0 0,0 0 0 0 0,0-1 1 0 0,1 8-1 0 0,0-9 438 0 0,-4 5 54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3:54.330"/>
    </inkml:context>
    <inkml:brush xml:id="br0">
      <inkml:brushProperty name="width" value="0.1" units="cm"/>
      <inkml:brushProperty name="height" value="0.1" units="cm"/>
      <inkml:brushProperty name="color" value="#004F8B"/>
    </inkml:brush>
  </inkml:definitions>
  <inkml:trace contextRef="#ctx0" brushRef="#br0">139 65 116,'-55'15'1575,"-6"3"-383,59-17-922,-19 3 3180,406-82-2506,-263 58 4,-120 19-808,1 1-497,13-3 1462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56.127"/>
    </inkml:context>
    <inkml:brush xml:id="br0">
      <inkml:brushProperty name="width" value="0.1" units="cm"/>
      <inkml:brushProperty name="height" value="0.1" units="cm"/>
      <inkml:brushProperty name="color" value="#004F8B"/>
    </inkml:brush>
  </inkml:definitions>
  <inkml:trace contextRef="#ctx0" brushRef="#br0">94 142 144 0 0,'2'-7'413'0'0,"7"-18"-27"0"0,-7 19-17 0 0,16-53 2137 0 0,-9 15 221 0 0,-36 107-2577 0 0,-59 101 1 0 0,69-119-91 0 0,16-44-44 0 0,1 0-3 0 0,-1-1 0 0 0,1 0 0 0 0,0 1 0 0 0,0-1 1 0 0,0 0-1 0 0,0 1 0 0 0,-1-1 0 0 0,1 0 0 0 0,0 1 0 0 0,0-1 0 0 0,0 0 1 0 0,0 1-1 0 0,0-1 0 0 0,0 0 0 0 0,0 1 0 0 0,0-1 0 0 0,0 1 0 0 0,0-1 0 0 0,0 0 1 0 0,0 1-1 0 0,0-1 0 0 0,0 0 0 0 0,0 1 0 0 0,1-1 0 0 0,-1 0 0 0 0,0 1 1 0 0,0-1-1 0 0,0 0 0 0 0,0 1 0 0 0,1-1 0 0 0,-1 0 0 0 0,0 1 0 0 0,0-1 0 0 0,1 0 1 0 0,0 1-1 0 0,13-1 53 0 0,-10 0 0 0 0,0-2-8 0 0,0-1-42 0 0,7-3 26 0 0,0-1 0 0 0,0 2 0 0 0,0 0 0 0 0,1 0 0 0 0,0 1 0 0 0,22-5 0 0 0,-30 9-40 0 0,-1 0 0 0 0,0 0 0 0 0,0 1 0 0 0,1-1 0 0 0,-1 1 0 0 0,0 0 0 0 0,0 0 0 0 0,0 0 0 0 0,0 0-1 0 0,0 1 1 0 0,0-1 0 0 0,0 1 0 0 0,-1-1 0 0 0,1 1 0 0 0,0 0 0 0 0,-1 0 0 0 0,0 1 0 0 0,1-1 0 0 0,-1 0 0 0 0,0 1 0 0 0,0-1 0 0 0,0 1 0 0 0,0 0 0 0 0,-1-1 0 0 0,1 1 0 0 0,-1 0 0 0 0,2 6 0 0 0,-2-4 2 0 0,0-1 1 0 0,-1 1-1 0 0,0 0 0 0 0,0 0 0 0 0,0-1 1 0 0,-1 1-1 0 0,1 0 0 0 0,-1 0 1 0 0,0-1-1 0 0,-1 1 0 0 0,1-1 0 0 0,-1 1 1 0 0,0-1-1 0 0,0 1 0 0 0,0-1 1 0 0,-1 0-1 0 0,1 0 0 0 0,-4 4 0 0 0,-4 3 14 0 0,0 0-1 0 0,-1 0 1 0 0,0-1-1 0 0,0-1 1 0 0,-1 1-1 0 0,0-2 1 0 0,-1 0-1 0 0,0 0 1 0 0,-16 6-1 0 0,28-14-25 0 0,0 1 0 0 0,0-1 0 0 0,1 0 0 0 0,-1 1-1 0 0,0-1 1 0 0,1 0 0 0 0,-1 0 0 0 0,0 0 0 0 0,0 0 0 0 0,0 1 0 0 0,1-1-1 0 0,-1 0 1 0 0,0 0 0 0 0,0-1 0 0 0,0 1 0 0 0,1 0 0 0 0,-1 0 0 0 0,0 0 0 0 0,0 0-1 0 0,1-1 1 0 0,-1 1 0 0 0,-1-1 0 0 0,4-12-382 0 0,20-14-557 0 0,9 4-2353 0 0,-14 14 1394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3:56.471"/>
    </inkml:context>
    <inkml:brush xml:id="br0">
      <inkml:brushProperty name="width" value="0.1" units="cm"/>
      <inkml:brushProperty name="height" value="0.1" units="cm"/>
      <inkml:brushProperty name="color" value="#004F8B"/>
    </inkml:brush>
  </inkml:definitions>
  <inkml:trace contextRef="#ctx0" brushRef="#br0">0 94 308 0 0,'16'-8'340'0'0,"3"-1"-56"0"0,1 2-32 0 0,9-5-24 0 0,-2 3 28 0 0,-1 4-68 0 0,1-5 8 0 0,2 4-4 0 0,6-2-40 0 0,-9 2-76 0 0,2 2-88 0 0,1 0-48 0 0,-10 2-68 0 0,2 1-40 0 0,-5-1-184 0 0,0 2-380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12.420"/>
    </inkml:context>
    <inkml:brush xml:id="br0">
      <inkml:brushProperty name="width" value="0.1" units="cm"/>
      <inkml:brushProperty name="height" value="0.1" units="cm"/>
      <inkml:brushProperty name="color" value="#004F8B"/>
    </inkml:brush>
  </inkml:definitions>
  <inkml:trace contextRef="#ctx0" brushRef="#br0">183 60 60 0 0,'13'-15'1068'0'0,"-6"4"3238"0"0,-7-22-1667 0 0,-13 66-2570 0 0,-1 0 0 0 0,-29 48 0 0 0,14-27-18 0 0,-14 8-29 0 0,33-50-4 0 0,1 0-1 0 0,1 0 1 0 0,-9 17-1 0 0,9-16 35 0 0,-1 4 150 0 0,9-17-200 0 0,1 1 0 0 0,-1-1 0 0 0,0 1 0 0 0,1-1-1 0 0,-1 1 1 0 0,1-1 0 0 0,-1 1 0 0 0,1-1 0 0 0,-1 1 0 0 0,1-1-1 0 0,-1 1 1 0 0,1-1 0 0 0,0 0 0 0 0,-1 1 0 0 0,1-1-1 0 0,0 0 1 0 0,-1 0 0 0 0,1 0 0 0 0,-1 1 0 0 0,1-1-1 0 0,0 0 1 0 0,-1 0 0 0 0,1 0 0 0 0,0 0 0 0 0,0 0 0 0 0,-1 0-1 0 0,1 0 1 0 0,0 0 0 0 0,-1 0 0 0 0,1-1 0 0 0,0 1-1 0 0,100-9 59 0 0,-98 9-54 0 0,46-14 189 0 0,-25-9-91 0 0,-17 15-71 0 0,-5 6-8 0 0,13-41 217 0 0,-26 57-251 0 0,-1 1 1 0 0,2 0-1 0 0,0 1 1 0 0,0 0 0 0 0,2 0-1 0 0,0 1 1 0 0,1 1 0 0 0,-6 23-1 0 0,-20 41-11 0 0,32-79 59 0 0,-1 1 0 0 0,1-1 0 0 0,0 0 0 0 0,0 1 0 0 0,1-1 0 0 0,-1 1 0 0 0,1-1 0 0 0,0 0 1 0 0,0 1-1 0 0,0 5 0 0 0,-1 17-5991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4:12.904"/>
    </inkml:context>
    <inkml:brush xml:id="br0">
      <inkml:brushProperty name="width" value="0.1" units="cm"/>
      <inkml:brushProperty name="height" value="0.1" units="cm"/>
      <inkml:brushProperty name="color" value="#004F8B"/>
    </inkml:brush>
  </inkml:definitions>
  <inkml:trace contextRef="#ctx0" brushRef="#br0">37 12 496,'0'0'1168,"-2"-8"-761,2 8-374,0-1-1,0 1 0,0 0 0,0 0 1,0 0-1,0 0 0,0 0 1,0-1-1,-1 1 0,1 0 0,0 0 1,0 0-1,0 0 0,0 0 1,0-1-1,0 1 0,0 0 1,0 0-1,0 0 0,-1 0 0,1 0 1,0 0-1,0 0 0,0 0 1,0 0-1,0-1 0,-1 1 0,1 0 1,0 0-1,0 0 0,0 0 1,0 0-1,0 0 0,-1 0 1,1 0-1,0 0 0,0 0 0,0 0 1,0 0-1,-1 0 0,1 0 1,0 0-1,0 0 0,0 0 0,0 1 1,0-1-1,-1 0 0,1 0 1,0 0-1,0 0 0,0 0 0,0 0 1,0 0-1,0 0 0,-1 0 1,1 1-1,0-1 0,0 0 1,0 0-1,0 0 0,0 0 0,0 1 1,-1 1 1,0 0-19,1-1 0,-1 1 0,0-1 0,1 1 0,-1-1 0,0 1 0,0-1 0,0 0 0,0 0 0,0 1 0,0-1 0,-3 2 111,-8 9 3947,23-31-3965,-8 15 458,-3 10-1922,1-2 1102,-1-2 108,1 0 1,-1 0 0,0-1-1,1 1 1,-1 0-1,0 0 1,0 0-1,0 0 1,-1 0-1,1-1 1,0 1-1,-2 3 1,16-1-3999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13.560"/>
    </inkml:context>
    <inkml:brush xml:id="br0">
      <inkml:brushProperty name="width" value="0.1" units="cm"/>
      <inkml:brushProperty name="height" value="0.1" units="cm"/>
      <inkml:brushProperty name="color" value="#004F8B"/>
    </inkml:brush>
  </inkml:definitions>
  <inkml:trace contextRef="#ctx0" brushRef="#br0">109 9 76 0 0,'0'0'2088'0'0,"-3"-9"319"0"0,3 9-2363 0 0,-27 40 256 0 0,14-23-133 0 0,1 1-1 0 0,1 0 1 0 0,0 0-1 0 0,-14 37 1 0 0,21-47-18 0 0,2 3 1244 0 0,134-60-647 0 0,-128 47-736 0 0,1 1 0 0 0,0 0 1 0 0,-1 1-1 0 0,1-1 0 0 0,0 1 0 0 0,-1 0 0 0 0,1 0 0 0 0,0 1 1 0 0,0-1-1 0 0,-1 1 0 0 0,1 0 0 0 0,-1 0 0 0 0,1 1 0 0 0,5 2 1 0 0,-7-3-9 0 0,0 1 0 0 0,0-1 0 0 0,-1 1 0 0 0,1 0 0 0 0,-1 0 0 0 0,0 0 1 0 0,0 0-1 0 0,0 1 0 0 0,0-1 0 0 0,0 0 0 0 0,0 1 0 0 0,0 0 0 0 0,-1-1 1 0 0,1 1-1 0 0,-1 0 0 0 0,0 0 0 0 0,0-1 0 0 0,0 1 0 0 0,0 0 0 0 0,0 0 1 0 0,-1 0-1 0 0,1 1 0 0 0,-1 3 0 0 0,0 5 13 0 0,-1 0-1 0 0,0 1 1 0 0,-1-1-1 0 0,0 0 1 0 0,-6 16-1 0 0,-13 11 33 0 0,17-32-35 0 0,-2-1 0 0 0,1-1 1 0 0,-1 1-1 0 0,1-1 0 0 0,-1 0 0 0 0,-10 6 1 0 0,-23 9 61 0 0,-22-2 71 0 0,60-18-141 0 0,0 1 0 0 0,0-1 0 0 0,0 0 0 0 0,0 0 0 0 0,0 0 0 0 0,0 0 1 0 0,0 0-1 0 0,-1 0 0 0 0,1 0 0 0 0,0 0 0 0 0,0 0 0 0 0,0-1 0 0 0,0 1 0 0 0,0 0 0 0 0,0-1 0 0 0,0 1 1 0 0,0-1-1 0 0,1 1 0 0 0,-1-1 0 0 0,0 1 0 0 0,0-1 0 0 0,0 0 0 0 0,0 1 0 0 0,1-1 0 0 0,-1 0 1 0 0,0 0-1 0 0,1 1 0 0 0,-1-1 0 0 0,0 0 0 0 0,1 0 0 0 0,-1 0 0 0 0,1 0 0 0 0,-1 0 0 0 0,1 0 1 0 0,-1-2-1 0 0,1 1-1 0 0,-1 1 1 0 0,1-1 0 0 0,0 0-1 0 0,0 0 1 0 0,0 0 0 0 0,0 1-1 0 0,0-1 1 0 0,0 0 0 0 0,1 0-1 0 0,-1 0 1 0 0,0 1 0 0 0,1-1-1 0 0,0 0 1 0 0,-1 0 0 0 0,1 1-1 0 0,0-1 1 0 0,0 1-1 0 0,1-4 1 0 0,9-6-4 0 0,29-22 12 0 0,-28 27-7 0 0,9-2 1 0 0,-8 5-76 0 0,1 0-1 0 0,-1 1 1 0 0,1 0 0 0 0,0 2 0 0 0,16 0 0 0 0,-22 0-427 0 0,-1 1 1 0 0,0 0 0 0 0,0 0 0 0 0,0 1 0 0 0,0-1 0 0 0,12 7-1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14.388"/>
    </inkml:context>
    <inkml:brush xml:id="br0">
      <inkml:brushProperty name="width" value="0.1" units="cm"/>
      <inkml:brushProperty name="height" value="0.1" units="cm"/>
      <inkml:brushProperty name="color" value="#004F8B"/>
    </inkml:brush>
  </inkml:definitions>
  <inkml:trace contextRef="#ctx0" brushRef="#br0">146 71 4 0 0,'0'0'517'0'0,"-3"0"-289"0"0,-3 0 13 0 0,1 1 0 0 0,0 0 0 0 0,0 0 0 0 0,0 1 0 0 0,0 0 0 0 0,0-1 0 0 0,0 2 0 0 0,-6 2 0 0 0,10-4 382 0 0,-50-4 2196 0 0,13-8 547 0 0,109-9-3042 0 0,2 3-1 0 0,133-13 1 0 0,-171 23 575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37.764"/>
    </inkml:context>
    <inkml:brush xml:id="br0">
      <inkml:brushProperty name="width" value="0.1" units="cm"/>
      <inkml:brushProperty name="height" value="0.1" units="cm"/>
      <inkml:brushProperty name="color" value="#004F8B"/>
    </inkml:brush>
  </inkml:definitions>
  <inkml:trace contextRef="#ctx0" brushRef="#br0">195 0 4 0 0,'0'0'5188'0'0,"-5"5"-5024"0"0,-32 43 326 0 0,2 1 1 0 0,2 1 0 0 0,-28 60-1 0 0,52-94-371 0 0,-6 23 1938 0 0,34-50-1977 0 0,1 1-1 0 0,0 0 1 0 0,1 1 0 0 0,0 2-1 0 0,0 0 1 0 0,1 1 0 0 0,0 1-1 0 0,22-2 1 0 0,-39 7-71 0 0,0-1 1 0 0,0 1-1 0 0,0 0 1 0 0,-1 0-1 0 0,1 1 1 0 0,0 0-1 0 0,0 0 1 0 0,-1 0-1 0 0,1 0 1 0 0,0 0-1 0 0,-1 1 1 0 0,1 0-1 0 0,-1 0 1 0 0,0 0-1 0 0,0 1 1 0 0,0 0-1 0 0,0-1 1 0 0,0 1-1 0 0,0 0 1 0 0,-1 1-1 0 0,0-1 1 0 0,1 1-1 0 0,-1 0 1 0 0,-1-1-1 0 0,1 1 1 0 0,0 0-1 0 0,-1 1 1 0 0,0-1-1 0 0,0 0 1 0 0,0 1-1 0 0,0-1 1 0 0,-1 1-1 0 0,0 0 0 0 0,0-1 1 0 0,0 1-1 0 0,-1 0 1 0 0,1 0-1 0 0,-1-1 1 0 0,0 1-1 0 0,0 0 1 0 0,-1 0-1 0 0,0 0 1 0 0,1-1-1 0 0,-2 1 1 0 0,1 0-1 0 0,0-1 1 0 0,-4 6-1 0 0,0 1 9 0 0,0-1 0 0 0,-1 0 0 0 0,0-1-1 0 0,-1 1 1 0 0,0-1 0 0 0,0-1 0 0 0,-1 1-1 0 0,0-1 1 0 0,-1-1 0 0 0,0 1 0 0 0,0-1-1 0 0,-1-1 1 0 0,1 0 0 0 0,-1 0 0 0 0,-19 7-1 0 0,22-9-11 0 0,-28 6 17 0 0,9-6-74 0 0,24-5-37 0 0,0 1-103 0 0,1 0 116 0 0,0 0 0 0 0,0-1 0 0 0,-1 1 0 0 0,1-1 0 0 0,0 1 0 0 0,0-1 0 0 0,0 0 0 0 0,0 1 0 0 0,0-1 0 0 0,0 0 0 0 0,0 0 0 0 0,0 1 0 0 0,0-1 0 0 0,-1-1 0 0 0,2-1-194 0 0,1 1 0 0 0,-1 0 0 0 0,1-1 0 0 0,-1 1 0 0 0,1 0 0 0 0,0 0-1 0 0,0 0 1 0 0,0 0 0 0 0,0-1 0 0 0,1 2 0 0 0,-1-1 0 0 0,1 0 0 0 0,-1 0 0 0 0,1 0 0 0 0,-1 0 0 0 0,1 1-1 0 0,3-3 1 0 0,-2 1-806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38.279"/>
    </inkml:context>
    <inkml:brush xml:id="br0">
      <inkml:brushProperty name="width" value="0.1" units="cm"/>
      <inkml:brushProperty name="height" value="0.1" units="cm"/>
      <inkml:brushProperty name="color" value="#004F8B"/>
    </inkml:brush>
  </inkml:definitions>
  <inkml:trace contextRef="#ctx0" brushRef="#br0">80 38 312 0 0,'-9'2'524'0'0,"0"0"-1"0"0,1 0 1 0 0,-1 1-1 0 0,-13 7 1 0 0,19-9-212 0 0,-16 3 3080 0 0,21-4-2395 0 0,9-2-990 0 0,383-55-18 0 0,-386 57-342 0 0,9-1-3057 0 0,8-1 1238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38.795"/>
    </inkml:context>
    <inkml:brush xml:id="br0">
      <inkml:brushProperty name="width" value="0.1" units="cm"/>
      <inkml:brushProperty name="height" value="0.1" units="cm"/>
      <inkml:brushProperty name="color" value="#004F8B"/>
    </inkml:brush>
  </inkml:definitions>
  <inkml:trace contextRef="#ctx0" brushRef="#br0">26 102 516 0 0,'0'0'562'0'0,"-4"-4"-10"0"0,-13-13-15 0 0,13 12 437 0 0,5-13 581 0 0,5 12-1450 0 0,-1 1 0 0 0,1 0 1 0 0,0 0-1 0 0,0 0 1 0 0,0 1-1 0 0,1 0 0 0 0,-1 0 1 0 0,1 1-1 0 0,0 0 0 0 0,0 0 1 0 0,0 1-1 0 0,0 0 1 0 0,1 0-1 0 0,-1 0 0 0 0,1 1 1 0 0,-1 0-1 0 0,1 0 0 0 0,0 1 1 0 0,-1 0-1 0 0,1 1 0 0 0,-1 0 1 0 0,1 0-1 0 0,-1 0 1 0 0,1 1-1 0 0,11 4 0 0 0,-16-4-89 0 0,-1-1 0 0 0,0 0-1 0 0,0 1 1 0 0,0-1 0 0 0,0 1 0 0 0,0 0-1 0 0,0 0 1 0 0,0 0 0 0 0,-1 0-1 0 0,1 0 1 0 0,0 0 0 0 0,-1 0 0 0 0,0 0-1 0 0,0 0 1 0 0,0 1 0 0 0,0-1-1 0 0,0 1 1 0 0,0-1 0 0 0,0 1 0 0 0,-1-1-1 0 0,1 1 1 0 0,-1-1 0 0 0,0 1-1 0 0,0 0 1 0 0,0-1 0 0 0,0 3-1 0 0,0 3 18 0 0,-1-1 0 0 0,0 0 0 0 0,0 0 0 0 0,0 0 0 0 0,-1 0-1 0 0,0 0 1 0 0,-6 13 0 0 0,-2-3 28 0 0,-1 0 0 0 0,-1-1 0 0 0,0 0 0 0 0,-1-1 0 0 0,-28 26-1 0 0,30-35 10 0 0,14-2 53 0 0,27-5 284 0 0,-22 1-399 0 0,0 0 0 0 0,-1 0 0 0 0,1 1 1 0 0,0 0-1 0 0,0 0 0 0 0,0 1 0 0 0,-1 0 0 0 0,1 0 1 0 0,-1 1-1 0 0,1 0 0 0 0,-1 0 0 0 0,0 1 1 0 0,0 0-1 0 0,0 0 0 0 0,11 10 0 0 0,-12-9 2 0 0,-1 0-1 0 0,0-1 0 0 0,0 2 1 0 0,-1-1-1 0 0,1 0 1 0 0,-1 1-1 0 0,0 0 0 0 0,-1 0 1 0 0,1 0-1 0 0,-1 0 1 0 0,0 1-1 0 0,-1-1 0 0 0,0 1 1 0 0,0 0-1 0 0,0 0 1 0 0,-1 0-1 0 0,1 12 1 0 0,-3-14-2 0 0,0 0 0 0 0,0 0 0 0 0,0 0 1 0 0,-1-1-1 0 0,0 1 0 0 0,0 0 0 0 0,0-1 1 0 0,-1 0-1 0 0,1 1 0 0 0,-1-1 1 0 0,0 0-1 0 0,0 0 0 0 0,-1-1 0 0 0,1 1 1 0 0,-1-1-1 0 0,0 1 0 0 0,0-1 1 0 0,0 0-1 0 0,-6 3 0 0 0,-2 2-9 0 0,0-1 0 0 0,0-1 0 0 0,0 0 0 0 0,-1 0 0 0 0,-25 6 0 0 0,-2-10-1492 0 0,25-10-2525 0 0,3-5 1746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7.580"/>
    </inkml:context>
    <inkml:brush xml:id="br0">
      <inkml:brushProperty name="width" value="0.1" units="cm"/>
      <inkml:brushProperty name="height" value="0.1" units="cm"/>
      <inkml:brushProperty name="color" value="#004F8B"/>
    </inkml:brush>
  </inkml:definitions>
  <inkml:trace contextRef="#ctx0" brushRef="#br0">205 13 324 0 0,'0'0'2310'0'0,"-2"-12"2577"0"0,-4 13-4851 0 0,0 0 0 0 0,0 1 0 0 0,-1 0 0 0 0,1 0-1 0 0,1 1 1 0 0,-1-1 0 0 0,0 1 0 0 0,1 0 0 0 0,-1 1 0 0 0,1 0-1 0 0,0-1 1 0 0,0 2 0 0 0,0-1 0 0 0,1 0 0 0 0,0 1 0 0 0,-1 0-1 0 0,2 0 1 0 0,-5 7 0 0 0,-9 11 12 0 0,2 1 0 0 0,-22 47-1 0 0,32-59-32 0 0,0 0 0 0 0,0 0 0 0 0,1 1 0 0 0,1-1 0 0 0,-4 25 0 0 0,6-34-13 0 0,1 1 0 0 0,0 0 0 0 0,0-1 0 0 0,0 1 0 0 0,0 0 0 0 0,1 0 0 0 0,0-1 0 0 0,-1 1 0 0 0,1-1 0 0 0,0 1 0 0 0,1-1 0 0 0,-1 1 0 0 0,1-1 0 0 0,0 1 0 0 0,-1-1-1 0 0,1 0 1 0 0,1 0 0 0 0,-1 0 0 0 0,0 0 0 0 0,1-1 0 0 0,-1 1 0 0 0,1 0 0 0 0,4 2 0 0 0,-2-3-3 0 0,0 0-1 0 0,0-1 1 0 0,0 0-1 0 0,0 0 1 0 0,0 0 0 0 0,0 0-1 0 0,0-1 1 0 0,0 0-1 0 0,0 0 1 0 0,0 0 0 0 0,0 0-1 0 0,1-1 1 0 0,-1 0-1 0 0,5-2 1 0 0,11 0-14 0 0,-12 2 21 0 0,0 0 0 0 0,-1-1 0 0 0,1 0 0 0 0,-1-1-1 0 0,0 0 1 0 0,0 0 0 0 0,0-1 0 0 0,0 0 0 0 0,0 0 0 0 0,-1 0 0 0 0,0-1-1 0 0,0-1 1 0 0,0 1 0 0 0,0-1 0 0 0,-1 0 0 0 0,0 0 0 0 0,0-1 0 0 0,-1 0 0 0 0,0 0-1 0 0,0 0 1 0 0,0-1 0 0 0,-1 1 0 0 0,0-1 0 0 0,-1 0 0 0 0,0 0 0 0 0,0-1-1 0 0,-1 1 1 0 0,0-1 0 0 0,0 1 0 0 0,-1-1 0 0 0,0 0 0 0 0,0 1 0 0 0,-2-13-1 0 0,2 5 102 0 0,-1 12-79 0 0,1 1 0 0 0,-1-1 0 0 0,0 0 0 0 0,0 0 0 0 0,0 0 0 0 0,-1 1 0 0 0,1-1 0 0 0,-1 0 0 0 0,0 1 0 0 0,0-1 0 0 0,0 0 0 0 0,0 1 0 0 0,-1-1 0 0 0,-2-4 0 0 0,-2 1 132 0 0,4 5-291 0 0,1 0 0 0 0,-1 0 0 0 0,1 0 1 0 0,-1 0-1 0 0,0 0 0 0 0,0 1 0 0 0,0-1 0 0 0,0 1 0 0 0,0-1 0 0 0,0 1 0 0 0,0 0 1 0 0,-3-1-1 0 0,2 1-655 0 0,-19 16-4547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39.342"/>
    </inkml:context>
    <inkml:brush xml:id="br0">
      <inkml:brushProperty name="width" value="0.1" units="cm"/>
      <inkml:brushProperty name="height" value="0.1" units="cm"/>
      <inkml:brushProperty name="color" value="#004F8B"/>
    </inkml:brush>
  </inkml:definitions>
  <inkml:trace contextRef="#ctx0" brushRef="#br0">52 39 364 0 0,'0'0'10018'0'0,"-3"-6"-8869"0"0,0 1 1 0 0,0-1-1 0 0,-1 1 1 0 0,0 0-1 0 0,-5-5 1 0 0,6 10-1870 0 0,-20-2 2184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45.937"/>
    </inkml:context>
    <inkml:brush xml:id="br0">
      <inkml:brushProperty name="width" value="0.1" units="cm"/>
      <inkml:brushProperty name="height" value="0.1" units="cm"/>
      <inkml:brushProperty name="color" value="#004F8B"/>
    </inkml:brush>
  </inkml:definitions>
  <inkml:trace contextRef="#ctx0" brushRef="#br0">230 40 112 0 0,'0'0'2736'0'0,"-37"-39"2430"0"0,34 41-5103 0 0,-7 8-28 0 0,0 1 0 0 0,1 0 0 0 0,0 0 0 0 0,1 1 0 0 0,1 0 0 0 0,0 1 0 0 0,0-1 0 0 0,1 1 0 0 0,-7 23 0 0 0,-16 29 41 0 0,6-16 1090 0 0,29-52-1105 0 0,4-4-40 0 0,-4 2 5 0 0,0 1-1 0 0,1 0 0 0 0,-1 0 0 0 0,1 0 0 0 0,-1 1 1 0 0,1 0-1 0 0,0 0 0 0 0,1 1 0 0 0,-1 0 0 0 0,0 0 1 0 0,1 1-1 0 0,7-1 0 0 0,-11 2-24 0 0,0 0-1 0 0,0 0 1 0 0,0 1-1 0 0,0 0 1 0 0,-1-1 0 0 0,1 1-1 0 0,0 1 1 0 0,0-1-1 0 0,-1 1 1 0 0,1-1-1 0 0,-1 1 1 0 0,1 0 0 0 0,-1 0-1 0 0,0 0 1 0 0,0 1-1 0 0,0-1 1 0 0,0 1 0 0 0,0 0-1 0 0,-1 0 1 0 0,1 0-1 0 0,-1 0 1 0 0,1 0 0 0 0,-1 1-1 0 0,0-1 1 0 0,2 7-1 0 0,-3-5 1 0 0,0 0-1 0 0,0 1 0 0 0,-1-1 1 0 0,0 1-1 0 0,0-1 0 0 0,0 1 1 0 0,0-1-1 0 0,-1 1 1 0 0,0-1-1 0 0,0 0 0 0 0,-1 1 1 0 0,1-1-1 0 0,-1 0 0 0 0,0 0 1 0 0,-1 0-1 0 0,1 0 0 0 0,-1-1 1 0 0,-4 6-1 0 0,-5 6 11 0 0,-1 0 0 0 0,-1-1 0 0 0,0 0 0 0 0,-1-1 0 0 0,-1-1 0 0 0,0 0 0 0 0,-25 14 0 0 0,-15 13 10 0 0,56-40-17 0 0,-1 0 0 0 0,0 1 0 0 0,1-1 0 0 0,-1 0 0 0 0,0 1 0 0 0,0-1 0 0 0,1 0 0 0 0,-1 0 0 0 0,0 1 0 0 0,0-1 0 0 0,1 0 0 0 0,-1 0 0 0 0,0 0 0 0 0,0 0 0 0 0,1 0 0 0 0,-1 0 0 0 0,0 0 0 0 0,0-1 0 0 0,1 1 0 0 0,-1 0 0 0 0,0 0 0 0 0,0-1 0 0 0,1 1 0 0 0,-1 0 0 0 0,-1-1 0 0 0,1 0-3 0 0,0 0 0 0 0,0-1 0 0 0,0 1 0 0 0,0 0 1 0 0,0 0-1 0 0,1 0 0 0 0,-1-1 0 0 0,0 1 0 0 0,1 0 0 0 0,-1-1 0 0 0,1 1 0 0 0,-1-1 0 0 0,1 1 0 0 0,0 0 0 0 0,0-1 0 0 0,-1 1 0 0 0,1-1 0 0 0,0 1 0 0 0,0-1 0 0 0,1 1 0 0 0,-1-1 0 0 0,0 1 0 0 0,0-1 1 0 0,1 1-1 0 0,-1 0 0 0 0,1-1 0 0 0,-1 1 0 0 0,1-1 0 0 0,-1 1 0 0 0,1 0 0 0 0,0 0 0 0 0,0-1 0 0 0,0 1 0 0 0,-1 0 0 0 0,1 0 0 0 0,0 0 0 0 0,1 0 0 0 0,-1 0 0 0 0,0 0 0 0 0,0 0 0 0 0,2-1 0 0 0,1-1-8 0 0,2-2-107 0 0,-1 1 0 0 0,1 0 0 0 0,0 1 0 0 0,0-1-1 0 0,0 1 1 0 0,1 0 0 0 0,-1 1 0 0 0,1-1 0 0 0,-1 1 0 0 0,1 1 0 0 0,0-1 0 0 0,0 1 0 0 0,0 1 0 0 0,-1-1 0 0 0,1 1-1 0 0,0 0 1 0 0,11 2 0 0 0,-11-2-377 0 0,23 3-5595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46.593"/>
    </inkml:context>
    <inkml:brush xml:id="br0">
      <inkml:brushProperty name="width" value="0.1" units="cm"/>
      <inkml:brushProperty name="height" value="0.1" units="cm"/>
      <inkml:brushProperty name="color" value="#004F8B"/>
    </inkml:brush>
  </inkml:definitions>
  <inkml:trace contextRef="#ctx0" brushRef="#br0">63 81 252 0 0,'0'0'231'0'0,"-42"14"1740"0"0,22-5 2473 0 0,30-9-2757 0 0,57-15-2227 0 0,-19 4 940 0 0,58-12-221 0 0,94-18 245 0 0,-168 32 213 0 0,-18 5-6447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47.202"/>
    </inkml:context>
    <inkml:brush xml:id="br0">
      <inkml:brushProperty name="width" value="0.1" units="cm"/>
      <inkml:brushProperty name="height" value="0.1" units="cm"/>
      <inkml:brushProperty name="color" value="#004F8B"/>
    </inkml:brush>
  </inkml:definitions>
  <inkml:trace contextRef="#ctx0" brushRef="#br0">244 74 32 0 0,'0'0'1075'0'0,"0"-4"-557"0"0,0-24 1739 0 0,0 25-1923 0 0,0-1 0 0 0,-1 1 0 0 0,1-1 0 0 0,-1 1 0 0 0,0 0 1 0 0,-1-1-1 0 0,1 1 0 0 0,0 0 0 0 0,-1 0 0 0 0,-3-5 0 0 0,-1 10-298 0 0,0 0-1 0 0,0 0 1 0 0,1 0-1 0 0,-1 1 1 0 0,0 0 0 0 0,1 0-1 0 0,0 1 1 0 0,0-1-1 0 0,0 1 1 0 0,0 0-1 0 0,0 1 1 0 0,1-1-1 0 0,0 1 1 0 0,-7 10-1 0 0,-8 11 53 0 0,-25 49-1 0 0,32-52-68 0 0,11-21-15 0 0,-16 27 20 0 0,-16 41 0 0 0,31-63-8 0 0,-1-1 0 0 0,1 1 0 0 0,0 0 0 0 0,0 0 0 0 0,0-1 0 0 0,1 1-1 0 0,1 0 1 0 0,-1 0 0 0 0,1 1 0 0 0,0-1 0 0 0,0 0 0 0 0,1 0 0 0 0,2 7 0 0 0,-2-10 9 0 0,1 0 1 0 0,0 0-1 0 0,1 0 1 0 0,-1 0 0 0 0,1 0-1 0 0,-1-1 1 0 0,1 0-1 0 0,0 1 1 0 0,1-1-1 0 0,-1 0 1 0 0,0-1 0 0 0,1 1-1 0 0,0 0 1 0 0,-1-1-1 0 0,1 0 1 0 0,0 0-1 0 0,0 0 1 0 0,0 0-1 0 0,1-1 1 0 0,-1 0 0 0 0,0 0-1 0 0,0 0 1 0 0,9 1-1 0 0,-3-1 15 0 0,0 0 0 0 0,0-1 0 0 0,-1 0-1 0 0,1-1 1 0 0,0 0 0 0 0,0-1 0 0 0,-1 0-1 0 0,1 0 1 0 0,-1-1 0 0 0,12-4 0 0 0,-18 6-31 0 0,-1-1 1 0 0,0 1-1 0 0,1 0 1 0 0,-1-1-1 0 0,0 1 1 0 0,0-1 0 0 0,1 0-1 0 0,-1 1 1 0 0,-1-1-1 0 0,1 0 1 0 0,0 0 0 0 0,0 0-1 0 0,-1-1 1 0 0,1 1-1 0 0,-1 0 1 0 0,0-1 0 0 0,1 1-1 0 0,-1-1 1 0 0,-1 1-1 0 0,1-1 1 0 0,0 1 0 0 0,0-1-1 0 0,-1 0 1 0 0,0 1-1 0 0,1-1 1 0 0,-1 0-1 0 0,0-3 1 0 0,-1 2-5 0 0,0 0 1 0 0,1 0-1 0 0,-1 0 1 0 0,-1 0-1 0 0,1 0 1 0 0,-1 0-1 0 0,1 1 0 0 0,-1-1 1 0 0,0 0-1 0 0,-1 1 1 0 0,1-1-1 0 0,0 1 0 0 0,-1 0 1 0 0,0 0-1 0 0,0 0 1 0 0,0 0-1 0 0,0 0 0 0 0,-5-3 1 0 0,3 4-7 0 0,1 0 1 0 0,-1 0-1 0 0,1 0 0 0 0,-1 0 1 0 0,0 1-1 0 0,1-1 0 0 0,-1 1 1 0 0,0 0-1 0 0,0 1 0 0 0,0-1 1 0 0,0 1-1 0 0,0 0 0 0 0,0 1 1 0 0,0-1-1 0 0,0 1 0 0 0,0 0 1 0 0,1 0-1 0 0,-1 0 0 0 0,-9 4 1 0 0,4-1-315 0 0,0 0 0 0 0,0 1 0 0 0,0 1 0 0 0,1-1 1 0 0,0 2-1 0 0,0-1 0 0 0,-13 12 0 0 0,4 2-3378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47.889"/>
    </inkml:context>
    <inkml:brush xml:id="br0">
      <inkml:brushProperty name="width" value="0.1" units="cm"/>
      <inkml:brushProperty name="height" value="0.1" units="cm"/>
      <inkml:brushProperty name="color" value="#004F8B"/>
    </inkml:brush>
  </inkml:definitions>
  <inkml:trace contextRef="#ctx0" brushRef="#br0">121 1 160 0 0,'-2'2'4211'0'0,"-11"18"-4149"0"0,-2 6 314 0 0,-19 44 0 0 0,24-48-152 0 0,0 0 0 0 0,-16 23 0 0 0,18-25 40 0 0,8-19-228 0 0,-1-1 0 0 0,1 0 0 0 0,0 1 0 0 0,0-1 1 0 0,0 0-1 0 0,-1 1 0 0 0,1-1 0 0 0,0 0 0 0 0,0 1 1 0 0,0-1-1 0 0,0 0 0 0 0,-1 1 0 0 0,1-1 0 0 0,0 1 0 0 0,0-1 1 0 0,0 0-1 0 0,0 1 0 0 0,0-1 0 0 0,0 1 0 0 0,0-1 1 0 0,0 0-1 0 0,0 1 0 0 0,0-1 0 0 0,0 1 0 0 0,1-1 1 0 0,-1 0-1 0 0,0 1 0 0 0,0-1 0 0 0,0 0 0 0 0,0 1 0 0 0,1-1 1 0 0,-1 1-1 0 0,0-1 0 0 0,0 0 0 0 0,1 0 0 0 0,-1 1 1 0 0,0-1-1 0 0,1 1 0 0 0,31-15 132 0 0,-10 4-63 0 0,0 1 1 0 0,1 1-1 0 0,0 1 1 0 0,25-4-1 0 0,-45 10-99 0 0,0 1-1 0 0,1 0 1 0 0,-1 1-1 0 0,1-1 1 0 0,-1 1-1 0 0,0-1 0 0 0,1 1 1 0 0,-1 0-1 0 0,0 0 1 0 0,1 0-1 0 0,-1 1 1 0 0,0-1-1 0 0,0 1 1 0 0,0 0-1 0 0,0 0 0 0 0,-1 0 1 0 0,1 0-1 0 0,0 0 1 0 0,-1 1-1 0 0,1-1 1 0 0,-1 1-1 0 0,0-1 1 0 0,0 1-1 0 0,0 0 0 0 0,3 6 1 0 0,-2-3 6 0 0,0 0 0 0 0,0 0 0 0 0,0 1 0 0 0,-1 0 0 0 0,0-1 0 0 0,0 1 0 0 0,0 0 0 0 0,-1 0 0 0 0,0 0 0 0 0,-1 0 0 0 0,0 9 0 0 0,-2-5 9 0 0,0-1 0 0 0,-1 0 0 0 0,-1-1 0 0 0,0 1 0 0 0,0 0 0 0 0,0-1 0 0 0,-1 0 0 0 0,-1 0 0 0 0,0-1 0 0 0,0 1 0 0 0,0-1 0 0 0,-1 0 0 0 0,0-1 0 0 0,-1 0 0 0 0,0 0 0 0 0,0 0 0 0 0,0-1 0 0 0,-1-1 0 0 0,0 1-1 0 0,-17 7 1 0 0,23-12-7 0 0,1-1 0 0 0,-1 1 0 0 0,0-1-1 0 0,1 1 1 0 0,-1-1 0 0 0,0 0-1 0 0,1 0 1 0 0,-1 0 0 0 0,0 0 0 0 0,0-1-1 0 0,1 1 1 0 0,-1-1 0 0 0,1 1-1 0 0,-5-3 1 0 0,6 3-8 0 0,-1-1 1 0 0,1 0-1 0 0,0 0 0 0 0,0 0 1 0 0,0 0-1 0 0,0 0 0 0 0,0 0 0 0 0,0 0 1 0 0,0 0-1 0 0,0 0 0 0 0,0 0 0 0 0,0 0 1 0 0,1-1-1 0 0,-1 1 0 0 0,0 0 1 0 0,1 0-1 0 0,-1-1 0 0 0,1 1 0 0 0,0-1 1 0 0,-1 1-1 0 0,1 0 0 0 0,0-1 1 0 0,0 1-1 0 0,0-3 0 0 0,0 2-4 0 0,1-1-1 0 0,0 1 1 0 0,0 0-1 0 0,0 0 1 0 0,0 0-1 0 0,0 0 1 0 0,1 0-1 0 0,-1 1 1 0 0,1-1 0 0 0,-1 0-1 0 0,1 1 1 0 0,0-1-1 0 0,-1 1 1 0 0,1-1-1 0 0,0 1 1 0 0,0 0-1 0 0,4-2 1 0 0,40-19-52 0 0,8 19-2054 0 0,-38 3-1568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48.436"/>
    </inkml:context>
    <inkml:brush xml:id="br0">
      <inkml:brushProperty name="width" value="0.1" units="cm"/>
      <inkml:brushProperty name="height" value="0.1" units="cm"/>
      <inkml:brushProperty name="color" value="#004F8B"/>
    </inkml:brush>
  </inkml:definitions>
  <inkml:trace contextRef="#ctx0" brushRef="#br0">6 60 100 0 0,'-5'0'8752'0'0,"225"-45"-7131"0"0,-195 38-1458 0 0,5-1-6109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58.106"/>
    </inkml:context>
    <inkml:brush xml:id="br0">
      <inkml:brushProperty name="width" value="0.1" units="cm"/>
      <inkml:brushProperty name="height" value="0.1" units="cm"/>
      <inkml:brushProperty name="color" value="#004F8B"/>
    </inkml:brush>
  </inkml:definitions>
  <inkml:trace contextRef="#ctx0" brushRef="#br0">39 21 40 0 0,'0'0'2256'0'0,"-4"3"-2136"0"0,-28 28 5272 0 0,42-53-5111 0 0,-8 17-11 0 0,8-22 475 0 0,-14 40-1129 0 0,-12 38-4214 0 0,11-34 2276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58.465"/>
    </inkml:context>
    <inkml:brush xml:id="br0">
      <inkml:brushProperty name="width" value="0.1" units="cm"/>
      <inkml:brushProperty name="height" value="0.1" units="cm"/>
      <inkml:brushProperty name="color" value="#004F8B"/>
    </inkml:brush>
  </inkml:definitions>
  <inkml:trace contextRef="#ctx0" brushRef="#br0">84 0 56 0 0,'2'13'1104'0'0,"5"0"-12"0"0,-1-3-140 0 0,1 6-528 0 0,-5-9 376 0 0,0 11-488 0 0,-2-8 296 0 0,-12 16-359 0 0,2-9-213 0 0,-2-2-349 0 0,-14 0-575 0 0,2 5-960 0 0,-1-10 424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4:59.636"/>
    </inkml:context>
    <inkml:brush xml:id="br0">
      <inkml:brushProperty name="width" value="0.1" units="cm"/>
      <inkml:brushProperty name="height" value="0.1" units="cm"/>
      <inkml:brushProperty name="color" value="#004F8B"/>
    </inkml:brush>
  </inkml:definitions>
  <inkml:trace contextRef="#ctx0" brushRef="#br0">16 263 200 0 0,'-3'-7'692'0'0,"0"0"1"0"0,1 0-1 0 0,0-1 1 0 0,0 1-1 0 0,1-1 0 0 0,0 1 1 0 0,-1-11-1 0 0,2 15-318 0 0,10-29 996 0 0,-8 30-1332 0 0,-1 0-1 0 0,0 0 0 0 0,0 0 0 0 0,1 0 0 0 0,-1 0 0 0 0,1 0 1 0 0,0 1-1 0 0,-1-1 0 0 0,1 0 0 0 0,0 1 0 0 0,0 0 0 0 0,0-1 1 0 0,0 1-1 0 0,0 0 0 0 0,0 0 0 0 0,1 0 0 0 0,-1 0 0 0 0,0 1 1 0 0,0-1-1 0 0,1 1 0 0 0,-1-1 0 0 0,0 1 0 0 0,1 0 1 0 0,-1-1-1 0 0,1 2 0 0 0,-1-1 0 0 0,0 0 0 0 0,1 0 0 0 0,-1 1 1 0 0,0-1-1 0 0,1 1 0 0 0,-1-1 0 0 0,0 1 0 0 0,3 2 0 0 0,-1-2-22 0 0,0 2 0 0 0,0-1 0 0 0,0 0 0 0 0,0 1 0 0 0,-1 0 0 0 0,1 0 0 0 0,-1 0 0 0 0,0 0 0 0 0,0 1 0 0 0,0-1 0 0 0,0 1 0 0 0,-1-1 0 0 0,0 1 0 0 0,1 0 0 0 0,-1 0 0 0 0,0 0 0 0 0,2 8-1 0 0,-1 1 1 0 0,0 0-1 0 0,-1 0 0 0 0,0 0 0 0 0,-1 1 1 0 0,-1-1-1 0 0,0 0 0 0 0,0 1 0 0 0,-2-1 0 0 0,1 0 1 0 0,-2 1-1 0 0,0-1 0 0 0,0 0 0 0 0,-1-1 0 0 0,-1 1 1 0 0,0-1-1 0 0,-1 0 0 0 0,0 0 0 0 0,-1 0 0 0 0,-11 14 1 0 0,-45 52 131 0 0,62-77-111 0 0,0-1-32 0 0,1 0-1 0 0,0-1 1 0 0,0 1 0 0 0,0 0 0 0 0,0 0-1 0 0,0 0 1 0 0,0 0 0 0 0,0 0 0 0 0,0 0-1 0 0,-1 0 1 0 0,1 0 0 0 0,0 0 0 0 0,0 0-1 0 0,0-1 1 0 0,0 1 0 0 0,0 0 0 0 0,0 0 0 0 0,-1 0-1 0 0,1 0 1 0 0,0 0 0 0 0,0 0 0 0 0,0 0-1 0 0,0 0 1 0 0,0 0 0 0 0,-1 0 0 0 0,1 0-1 0 0,0 0 1 0 0,0 0 0 0 0,0 0 0 0 0,0 0-1 0 0,0 0 1 0 0,-1 1 0 0 0,1-1 0 0 0,0 0-1 0 0,0 0 1 0 0,0 0 0 0 0,0 0 0 0 0,0 0-1 0 0,0 0 1 0 0,0 0 0 0 0,-1 0 0 0 0,1 0-1 0 0,0 0 1 0 0,0 1 0 0 0,0-1 0 0 0,0 0 0 0 0,0 0-1 0 0,0 0 1 0 0,0 0 0 0 0,0 0 0 0 0,0 0-1 0 0,0 1 1 0 0,0-1 0 0 0,0 0 0 0 0,0 0-1 0 0,0 0 1 0 0,0 0 0 0 0,11-20-8 0 0,2 0-1 0 0,0 1 1 0 0,1 0 0 0 0,1 1 0 0 0,26-25-1 0 0,-17 19 9 0 0,-2 0-1 0 0,28-42 0 0 0,-32 41 2 0 0,35-39 0 0 0,-38 47 0 0 0,1-1-1 0 0,-2 0 1 0 0,0-1 0 0 0,14-27-1 0 0,19-37 184 0 0,-47 82-76 0 0,2-6-31 0 0,-2 7-78 0 0,0 1-1 0 0,-1-1 1 0 0,1 0-1 0 0,0 0 1 0 0,0 0-1 0 0,0 0 1 0 0,0 0-1 0 0,0 0 1 0 0,0 0-1 0 0,0 0 1 0 0,0 0 0 0 0,0 0-1 0 0,0 0 1 0 0,0 0-1 0 0,0 1 1 0 0,0-1-1 0 0,-1 0 1 0 0,1 0-1 0 0,0 0 1 0 0,0 0-1 0 0,0 0 1 0 0,0 0-1 0 0,0 0 1 0 0,0 0 0 0 0,0 0-1 0 0,0 0 1 0 0,0 0-1 0 0,-1 0 1 0 0,1 0-1 0 0,0 0 1 0 0,0 0-1 0 0,0 0 1 0 0,0 0-1 0 0,0 0 1 0 0,0 0 0 0 0,0 0-1 0 0,0 0 1 0 0,0 0-1 0 0,-1-1 1 0 0,1 1-1 0 0,0 0 1 0 0,0 0-1 0 0,0 0 1 0 0,0 0-1 0 0,0 0 1 0 0,0 0-1 0 0,0 0 1 0 0,0 0 0 0 0,-28 39-8 0 0,3 2 0 0 0,1 1 1 0 0,3 1-1 0 0,-33 91 1 0 0,51-127 10 0 0,1 0 1 0 0,0 1-1 0 0,0-1 0 0 0,1 1 1 0 0,0-1-1 0 0,0 1 1 0 0,1 0-1 0 0,0-1 1 0 0,1 1-1 0 0,-1 0 1 0 0,3 7-1 0 0,-2-11 0 0 0,0-1-1 0 0,1 1 0 0 0,-1-1 1 0 0,1 1-1 0 0,0-1 1 0 0,0 0-1 0 0,0 0 0 0 0,1 0 1 0 0,-1 0-1 0 0,1 0 0 0 0,-1 0 1 0 0,1-1-1 0 0,0 1 1 0 0,0-1-1 0 0,0 0 0 0 0,0 0 1 0 0,1 0-1 0 0,-1 0 0 0 0,0 0 1 0 0,1-1-1 0 0,0 0 1 0 0,-1 1-1 0 0,5 0 0 0 0,6 1-199 0 0,0-1-1 0 0,0 0 1 0 0,0-1-1 0 0,0 0 0 0 0,0-1 1 0 0,15-2-1 0 0,44-8-4638 0 0,-53 6 2541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0.511"/>
    </inkml:context>
    <inkml:brush xml:id="br0">
      <inkml:brushProperty name="width" value="0.1" units="cm"/>
      <inkml:brushProperty name="height" value="0.1" units="cm"/>
      <inkml:brushProperty name="color" value="#004F8B"/>
    </inkml:brush>
  </inkml:definitions>
  <inkml:trace contextRef="#ctx0" brushRef="#br0">100 150 368 0 0,'0'0'5499'0'0,"-18"19"-4618"0"0,-37 174 984 0 0,44-157-1370 0 0,11-35-403 0 0,-6 20 364 0 0,-2-11 2067 0 0,7-10-2494 0 0,1-12 43 0 0,-1 0-1 0 0,1 1 1 0 0,1-1-1 0 0,0 0 1 0 0,1 0-1 0 0,0 0 0 0 0,7-20 1 0 0,1 2-39 0 0,2 0 1 0 0,0 1-1 0 0,2 0 0 0 0,1 2 1 0 0,2-1-1 0 0,27-35 0 0 0,-43 62-33 0 0,5-5 3 0 0,0-1-1 0 0,0 1 1 0 0,1 0-1 0 0,0 0 1 0 0,8-5 0 0 0,-5 3-17 0 0,-5 5 3 0 0,0-1-1 0 0,1 0 0 0 0,-1 1 0 0 0,1 0 0 0 0,0 0 0 0 0,0 1 0 0 0,6-3 1 0 0,-10 5 22 0 0,18 12-92 0 0,-18-6 111 0 0,0-1 1 0 0,0 1-1 0 0,-1 0 1 0 0,0 0-1 0 0,0 1 1 0 0,0-1 0 0 0,-1 0-1 0 0,0 0 1 0 0,0 0-1 0 0,0 0 1 0 0,-1 1 0 0 0,0-1-1 0 0,0 0 1 0 0,-1 0-1 0 0,1 0 1 0 0,-1-1-1 0 0,-1 1 1 0 0,1 0 0 0 0,-1-1-1 0 0,0 1 1 0 0,-5 6-1 0 0,-7 9 4 0 0,-2 0 0 0 0,0-1 0 0 0,-35 30 0 0 0,25-24 25 0 0,-1-6-32 0 0,24-19-12 0 0,1 1 0 0 0,-1 0 0 0 0,1 0-1 0 0,0 0 1 0 0,-1 1 0 0 0,1-1-1 0 0,0 1 1 0 0,1-1 0 0 0,-1 1 0 0 0,0 0-1 0 0,1 0 1 0 0,-4 7 0 0 0,25-9 155 0 0,1 2 1 0 0,-1 0-1 0 0,1 2 1 0 0,30 10-1 0 0,-45-12-170 0 0,0 0 0 0 0,1 1 0 0 0,-1 0 0 0 0,-1 0 0 0 0,1 0 0 0 0,-1 0 0 0 0,1 1 0 0 0,-1 0 0 0 0,0 0 0 0 0,-1 0 0 0 0,1 0 0 0 0,-1 0 0 0 0,0 1 0 0 0,-1 0 0 0 0,1-1 0 0 0,2 11 0 0 0,-4-12-1 0 0,0 0 1 0 0,-1 1 0 0 0,0-1 0 0 0,0 0-1 0 0,0 0 1 0 0,0 0 0 0 0,0 1 0 0 0,-1-1-1 0 0,0 0 1 0 0,0 0 0 0 0,0 0 0 0 0,0 0-1 0 0,-1 0 1 0 0,0 0 0 0 0,1-1 0 0 0,-1 1-1 0 0,-1 0 1 0 0,1-1 0 0 0,0 0 0 0 0,-1 1-1 0 0,0-1 1 0 0,0 0 0 0 0,0 0 0 0 0,0 0-1 0 0,-6 3 1 0 0,-2 2 23 0 0,0-1 1 0 0,0-1-1 0 0,0 0 1 0 0,-1 0-1 0 0,0-1 1 0 0,-16 4-1 0 0,21-7-170 0 0,1 0 1 0 0,-1-1-1 0 0,0 1 0 0 0,0-2 1 0 0,0 1-1 0 0,0-1 0 0 0,0 0 1 0 0,0 0-1 0 0,0-1 0 0 0,0 0 1 0 0,1 0-1 0 0,-1-1 0 0 0,-8-2 1 0 0,14 3 8 0 0,0-1 0 0 0,0 1 1 0 0,1 0-1 0 0,-1 0 1 0 0,0 0-1 0 0,1-1 1 0 0,-1 1-1 0 0,1 0 0 0 0,-1-1 1 0 0,1 1-1 0 0,0 0 1 0 0,-1-1-1 0 0,1 1 1 0 0,0 0-1 0 0,0-1 1 0 0,0 1-1 0 0,0-3 0 0 0,4-10-4807 0 0,14-15 1866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08.392"/>
    </inkml:context>
    <inkml:brush xml:id="br0">
      <inkml:brushProperty name="width" value="0.1" units="cm"/>
      <inkml:brushProperty name="height" value="0.1" units="cm"/>
      <inkml:brushProperty name="color" value="#004F8B"/>
    </inkml:brush>
  </inkml:definitions>
  <inkml:trace contextRef="#ctx0" brushRef="#br0">60 137 184 0 0,'-2'0'221'0'0,"0"-1"-1"0"0,0 0 1 0 0,0 0 0 0 0,0 0-1 0 0,1 0 1 0 0,-1 0-1 0 0,0 0 1 0 0,0 0 0 0 0,1-1-1 0 0,-1 1 1 0 0,-3-5 1217 0 0,-24-14 508 0 0,28 19-1859 0 0,1-1 1 0 0,-1 1-1 0 0,0 0 1 0 0,1 0-1 0 0,-1-1 1 0 0,1 1-1 0 0,0-1 1 0 0,-1 1-1 0 0,1 0 1 0 0,0-1 0 0 0,0 1-1 0 0,0-1 1 0 0,0 1-1 0 0,0 0 1 0 0,0-1-1 0 0,0 1 1 0 0,1-1-1 0 0,-1 1 1 0 0,0 0-1 0 0,1-1 1 0 0,-1 1 0 0 0,1 0-1 0 0,0-1 1 0 0,0-1-1 0 0,2 0-15 0 0,0-1 0 0 0,-1 1 0 0 0,1 0 0 0 0,0 0 0 0 0,0 1 0 0 0,1-1 0 0 0,-1 0 0 0 0,7-3 0 0 0,1 1-46 0 0,0-1 0 0 0,0 2 0 0 0,0 0 0 0 0,0 0 0 0 0,1 1 0 0 0,14-3 0 0 0,0 5-28 0 0,-24 1 8 0 0,20 1-3 0 0,-15 1-14 0 0,-5-1-1 0 0,0 2 5 0 0,0 0 1 0 0,-1 0 0 0 0,1 0-1 0 0,-1 0 1 0 0,0 0 0 0 0,0 0-1 0 0,0 0 1 0 0,0 1 0 0 0,0-1-1 0 0,-1 0 1 0 0,0 1 0 0 0,1-1-1 0 0,-1 0 1 0 0,0 1-1 0 0,-1-1 1 0 0,1 0 0 0 0,-1 1-1 0 0,1-1 1 0 0,-1 0 0 0 0,0 1-1 0 0,0-1 1 0 0,-3 5 0 0 0,0 3-2 0 0,-1 0 1 0 0,0 0-1 0 0,0 0 1 0 0,-2-1 0 0 0,-9 13-1 0 0,-2 1-2 0 0,1-3-9 0 0,-1 0-1 0 0,-27 25 0 0 0,25-16 85 0 0,15-23-34 0 0,4-5-35 0 0,13-1 4 0 0,0 1 3 0 0,-1 0 0 0 0,0 0 1 0 0,1 1-1 0 0,10 5 0 0 0,-16-4-7 0 0,1 0-1 0 0,0 0 1 0 0,-1 1 0 0 0,0 0 0 0 0,0 1-1 0 0,-1-1 1 0 0,1 1 0 0 0,-1 0-1 0 0,-1 0 1 0 0,1 1 0 0 0,-1-1 0 0 0,0 1-1 0 0,6 14 1 0 0,-9-18 4 0 0,0 0 0 0 0,0 0 0 0 0,-1 1 0 0 0,1-1 0 0 0,-1 0 0 0 0,0 0 0 0 0,0 1 0 0 0,0-1 0 0 0,0 0 0 0 0,0 1 0 0 0,-1-1 0 0 0,1 0 0 0 0,-1 0 0 0 0,0 1 0 0 0,0-1 0 0 0,0 0 0 0 0,-1 0 0 0 0,1 0 0 0 0,-1 0 0 0 0,0-1 0 0 0,1 1 0 0 0,-1 0 0 0 0,0-1 0 0 0,-1 1 0 0 0,1-1 0 0 0,0 1 0 0 0,-1-1 0 0 0,1 0 0 0 0,-1 0 0 0 0,0 0 0 0 0,0-1 0 0 0,1 1 0 0 0,-1-1 0 0 0,0 1 0 0 0,-5 0 0 0 0,0 1-105 0 0,0 0-1 0 0,0 0 0 0 0,0-1 0 0 0,0 0 1 0 0,-1 0-1 0 0,1-1 0 0 0,-1-1 0 0 0,1 1 1 0 0,-1-1-1 0 0,0-1 0 0 0,1 1 0 0 0,-1-1 0 0 0,-10-4 1 0 0,6-5-3506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2.698"/>
    </inkml:context>
    <inkml:brush xml:id="br0">
      <inkml:brushProperty name="width" value="0.1" units="cm"/>
      <inkml:brushProperty name="height" value="0.1" units="cm"/>
      <inkml:brushProperty name="color" value="#004F8B"/>
    </inkml:brush>
  </inkml:definitions>
  <inkml:trace contextRef="#ctx0" brushRef="#br0">108 184 140 0 0,'0'0'7200'0'0,"0"-3"-6900"0"0,-1-15 133 0 0,0-3 259 0 0,-1-1 1 0 0,0 1 0 0 0,-7-25 0 0 0,8 44-151 0 0,1 0-426 0 0,0 2-112 0 0,0 0 1 0 0,0 0-1 0 0,0-1 1 0 0,0 1-1 0 0,0 0 1 0 0,0 0-1 0 0,0 0 1 0 0,0 0-1 0 0,1-1 1 0 0,-1 1-1 0 0,0 0 1 0 0,0 0-1 0 0,0 0 1 0 0,0 0-1 0 0,0 0 1 0 0,0-1-1 0 0,0 1 1 0 0,0 0-1 0 0,0 0 1 0 0,-1 0-1 0 0,1 0 1 0 0,0-1-1 0 0,0 1 1 0 0,0 0-1 0 0,0 0 1 0 0,0 0-1 0 0,0 0 1 0 0,0 0-1 0 0,0-1 1 0 0,0 1-1 0 0,0 0 1 0 0,-1 0-1 0 0,1 0 1 0 0,0 0-1 0 0,0 0 1 0 0,0 0-1 0 0,0 0 1 0 0,0-1-1 0 0,0 1 1 0 0,-1 0-1 0 0,1 0 1 0 0,0 0-1 0 0,0 0 1 0 0,0 0-1 0 0,0 0 1 0 0,-1 0 0 0 0,1 0-1 0 0,0 0 1 0 0,0 0-1 0 0,0 0 1 0 0,0 0-1 0 0,0 0 1 0 0,-1 0-1 0 0,1 0 1 0 0,0 0-1 0 0,0 0 1 0 0,0 0-1 0 0,0 0 1 0 0,-1 0-1 0 0,1 0 1 0 0,0 0-1 0 0,0 0 1 0 0,0 1-1 0 0,0-1 1 0 0,0 0-1 0 0,-1 0 1 0 0,1 0-1 0 0,0 0 1 0 0,0 0-1 0 0,-10 20 7 0 0,1 0 0 0 0,1 1 0 0 0,1 0 0 0 0,1 0 0 0 0,-4 25 0 0 0,-13 42 15 0 0,13-31 110 0 0,7-35 1377 0 0,3-24-1495 0 0,0-1-1 0 0,0 1 1 0 0,0-1 0 0 0,1 1 0 0 0,-1 0-1 0 0,0-1 1 0 0,1 1 0 0 0,0 0-1 0 0,-1-1 1 0 0,1 1 0 0 0,0 0 0 0 0,2-2-1 0 0,-2 1 12 0 0,12-42 213 0 0,-6 16-150 0 0,1 0-1 0 0,1 1 1 0 0,2 0 0 0 0,0 1 0 0 0,2 0 0 0 0,24-36 0 0 0,-36 61-91 0 0,0 1-1 0 0,0-1 1 0 0,0 0-1 0 0,1 1 1 0 0,-1-1-1 0 0,0 1 1 0 0,1 0 0 0 0,-1-1-1 0 0,0 1 1 0 0,1 0-1 0 0,0 0 1 0 0,-1 0 0 0 0,1 0-1 0 0,0 0 1 0 0,-1 0-1 0 0,1 1 1 0 0,0-1-1 0 0,0 0 1 0 0,0 1 0 0 0,0 0-1 0 0,0-1 1 0 0,0 1-1 0 0,-1 0 1 0 0,1 0-1 0 0,0 0 1 0 0,0 0 0 0 0,0 0-1 0 0,0 1 1 0 0,0-1-1 0 0,0 0 1 0 0,0 1 0 0 0,2 1-1 0 0,3 1-5 0 0,-1 1 1 0 0,1 1-1 0 0,-1 0 0 0 0,0-1 1 0 0,-1 2-1 0 0,1-1 0 0 0,4 7 0 0 0,55 76-72 0 0,-64-87 107 0 0,0-1-27 0 0,-1 1 0 0 0,1-1 0 0 0,-1 0 0 0 0,1 0 0 0 0,-1 1 0 0 0,1-1 0 0 0,-1 0 0 0 0,1 0 0 0 0,-1 0 0 0 0,1 0 0 0 0,-1 0 0 0 0,1 0 0 0 0,0 0 0 0 0,-1 0 0 0 0,1 0 0 0 0,-1 0 0 0 0,1 0 0 0 0,-1 0 0 0 0,1 0 0 0 0,-1-1 0 0 0,1 1 0 0 0,-1 0 0 0 0,1 0 0 0 0,-1 0 0 0 0,1-1 0 0 0,-1 1 0 0 0,1 0 0 0 0,-1-1 0 0 0,1 1 0 0 0,-1 0 0 0 0,0-1 0 0 0,1 1 0 0 0,-1-1 0 0 0,0 1 0 0 0,1-1 0 0 0,-1 0 0 0 0,22-16 34 0 0,3-15-18 0 0,26-43-1 0 0,-31 43-229 0 0,-55 295 30 0 0,32-234 144 0 0,2-22 49 0 0,0 0 1 0 0,1 1 0 0 0,-1-1-1 0 0,2 0 1 0 0,-1 1-1 0 0,1-1 1 0 0,0 0 0 0 0,3 12-1 0 0,-3-17 101 0 0,0-1-150 0 0,0-1 0 0 0,1 0-1 0 0,-1 0 1 0 0,0 0 0 0 0,0 0 0 0 0,0 0 0 0 0,1 0-1 0 0,-1 0 1 0 0,0 0 0 0 0,0 0 0 0 0,0-1 0 0 0,0 1-1 0 0,1 0 1 0 0,-1-1 0 0 0,0 1 0 0 0,0-1 0 0 0,0 1-1 0 0,0-1 1 0 0,0 0 0 0 0,0 1 0 0 0,1-2 0 0 0,24-20-1606 0 0,-20 17 1165 0 0,18-23-5294 0 0,-10 12 2449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3.245"/>
    </inkml:context>
    <inkml:brush xml:id="br0">
      <inkml:brushProperty name="width" value="0.1" units="cm"/>
      <inkml:brushProperty name="height" value="0.1" units="cm"/>
      <inkml:brushProperty name="color" value="#004F8B"/>
    </inkml:brush>
  </inkml:definitions>
  <inkml:trace contextRef="#ctx0" brushRef="#br0">34 81 140 0 0,'0'0'1331'0'0,"-21"-12"4146"0"0,20 12-5343 0 0,1 0 0 0 0,-1 0-1 0 0,1 0 1 0 0,-1 0 0 0 0,1 0 0 0 0,-1-1 0 0 0,1 1-1 0 0,-1 0 1 0 0,1 0 0 0 0,-1 0 0 0 0,1-1-1 0 0,-1 1 1 0 0,1 0 0 0 0,-1 0 0 0 0,1-1 0 0 0,0 1-1 0 0,-1-1 1 0 0,1 1 0 0 0,0 0 0 0 0,-1-1 0 0 0,1 1-1 0 0,0-1 1 0 0,-1 1 0 0 0,1 0 0 0 0,0-1 0 0 0,0 1-1 0 0,-1-1 1 0 0,1 1 0 0 0,0-1 0 0 0,0 1 0 0 0,0-1-1 0 0,0 0 1 0 0,0 1 0 0 0,0-1 0 0 0,0 1-1 0 0,0-2 1 0 0,23-5 454 0 0,-7 3-493 0 0,43-7 338 0 0,81-7 0 0 0,-65 10-165 0 0,-72 8-250 0 0,12-5 194 0 0,-7 4-672 0 0,-46 33-3988 0 0,9-11-339 0 0,17-14 2393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3.682"/>
    </inkml:context>
    <inkml:brush xml:id="br0">
      <inkml:brushProperty name="width" value="0.1" units="cm"/>
      <inkml:brushProperty name="height" value="0.1" units="cm"/>
      <inkml:brushProperty name="color" value="#004F8B"/>
    </inkml:brush>
  </inkml:definitions>
  <inkml:trace contextRef="#ctx0" brushRef="#br0">40 2 312 0 0,'0'0'686'0'0,"-20"27"2895"0"0,18-27-3434 0 0,1 1 1 0 0,0-1-1 0 0,0 1 0 0 0,0-1 0 0 0,0 1 0 0 0,0 0 1 0 0,0-1-1 0 0,0 1 0 0 0,0 0 0 0 0,0 0 0 0 0,0 0 1 0 0,0-1-1 0 0,0 1 0 0 0,0 0 0 0 0,1 0 0 0 0,-1 0 1 0 0,0 1-1 0 0,1-1 0 0 0,-1 0 0 0 0,0 2 0 0 0,2-3-94 0 0,0 1 0 0 0,-1-1 0 0 0,1 1 0 0 0,0-1 0 0 0,0 1 0 0 0,0-1 0 0 0,0 1 0 0 0,-1-1 0 0 0,1 0 0 0 0,0 1 0 0 0,0-1 0 0 0,0 0 0 0 0,0 0 0 0 0,0 0 0 0 0,0 1 0 0 0,0-1 0 0 0,0 0-1 0 0,0 0 1 0 0,0-1 0 0 0,1 1 0 0 0,76-7 208 0 0,-64 5 135 0 0,164-21 595 0 0,-177 23-1061 0 0,0 0-1 0 0,0 0 0 0 0,0 0 1 0 0,0 0-1 0 0,0 0 0 0 0,0 0 0 0 0,0 0 1 0 0,0-1-1 0 0,0 1 0 0 0,0 0 1 0 0,0-1-1 0 0,0 1 0 0 0,0 0 1 0 0,0-1-1 0 0,-1 1 0 0 0,1-1 1 0 0,0 1-1 0 0,0-1 0 0 0,1-1 0 0 0,15-12-6913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6.056"/>
    </inkml:context>
    <inkml:brush xml:id="br0">
      <inkml:brushProperty name="width" value="0.1" units="cm"/>
      <inkml:brushProperty name="height" value="0.1" units="cm"/>
      <inkml:brushProperty name="color" value="#004F8B"/>
    </inkml:brush>
  </inkml:definitions>
  <inkml:trace contextRef="#ctx0" brushRef="#br0">211 187 88 0 0,'0'0'7343'0'0,"29"-43"-6397"0"0,-21 17-757 0 0,-6 21-148 0 0,0 0 1 0 0,0-1-1 0 0,0 1 1 0 0,-1-1-1 0 0,0 0 0 0 0,0 1 1 0 0,-1-1-1 0 0,0 0 1 0 0,0-9-1 0 0,-1 13-12 0 0,-7-28 128 0 0,6 29-152 0 0,1-1 2 0 0,-1 0 1 0 0,1 1 0 0 0,-1-1-1 0 0,0 0 1 0 0,0 1 0 0 0,0 0-1 0 0,0-1 1 0 0,0 1 0 0 0,0 0-1 0 0,0 0 1 0 0,-1 0 0 0 0,1 0 0 0 0,-4 0 5 0 0,3 1 2 0 0,-2 1-16 0 0,-20 4-5 0 0,-7 10-18 0 0,22-9 19 0 0,1 1-1 0 0,1 0 1 0 0,-1 0-1 0 0,1 1 0 0 0,0 0 1 0 0,1 0-1 0 0,0 1 1 0 0,0 0-1 0 0,1 0 1 0 0,0 1-1 0 0,1-1 1 0 0,-9 21-1 0 0,-20 33-1 0 0,32-61 8 0 0,1 1 0 0 0,-1 0 0 0 0,1 0 1 0 0,0 0-1 0 0,0-1 0 0 0,1 1 0 0 0,-1 0 0 0 0,0 0 0 0 0,1 0 1 0 0,0 4-1 0 0,-3 11 34 0 0,2-16-20 0 0,6 29 110 0 0,-2-29-102 0 0,0 1 0 0 0,-1-1 0 0 0,1 0 0 0 0,0 0 1 0 0,0-1-1 0 0,0 1 0 0 0,1-1 0 0 0,-1 1 0 0 0,0-1 0 0 0,0 0 0 0 0,1 0 0 0 0,-1 0 1 0 0,1-1-1 0 0,-1 1 0 0 0,0-1 0 0 0,1 0 0 0 0,-1 0 0 0 0,1 0 0 0 0,3-1 1 0 0,-4 1 12 0 0,0-1-6 0 0,6-1-14 0 0,-1 0 0 0 0,1 0 1 0 0,-1-1-1 0 0,0 0 0 0 0,0-1 0 0 0,-1 0 0 0 0,1 0 0 0 0,-1-1 0 0 0,1 0 0 0 0,-1 0 0 0 0,-1 0 0 0 0,1-1 0 0 0,-1 0 0 0 0,0 0 1 0 0,0-1-1 0 0,-1 0 0 0 0,0 0 0 0 0,0 0 0 0 0,-1-1 0 0 0,0 1 0 0 0,0-1 0 0 0,-1 0 0 0 0,1 0 0 0 0,-2-1 0 0 0,1 1 1 0 0,-1 0-1 0 0,-1-1 0 0 0,0 0 0 0 0,0 1 0 0 0,0-16 0 0 0,-1 21-11 0 0,0-1 0 0 0,0 1 0 0 0,0 0 1 0 0,0-1-1 0 0,-1 1 0 0 0,1-1 0 0 0,-1 1 0 0 0,0-1 0 0 0,0 1 0 0 0,0 0 0 0 0,0 0 1 0 0,-1-1-1 0 0,1 1 0 0 0,-1 0 0 0 0,0 0 0 0 0,0 0 0 0 0,0 1 0 0 0,0-1 1 0 0,0 0-1 0 0,-1 1 0 0 0,1-1 0 0 0,-1 1 0 0 0,-4-3 0 0 0,5 4-79 0 0,0 0-1 0 0,0 1 1 0 0,0-1 0 0 0,-1 0-1 0 0,1 1 1 0 0,0-1-1 0 0,-1 1 1 0 0,1 0 0 0 0,0 0-1 0 0,0 0 1 0 0,-1 0-1 0 0,1 0 1 0 0,0 1 0 0 0,-1-1-1 0 0,1 0 1 0 0,0 1-1 0 0,0 0 1 0 0,-1 0-1 0 0,1 0 1 0 0,0 0 0 0 0,0 0-1 0 0,0 0 1 0 0,-2 2-1 0 0,-1-1-324 0 0,-6 8-1811 0 0,3 5-2267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6.415"/>
    </inkml:context>
    <inkml:brush xml:id="br0">
      <inkml:brushProperty name="width" value="0.1" units="cm"/>
      <inkml:brushProperty name="height" value="0.1" units="cm"/>
      <inkml:brushProperty name="color" value="#004F8B"/>
    </inkml:brush>
  </inkml:definitions>
  <inkml:trace contextRef="#ctx0" brushRef="#br0">36 13 520 0 0,'0'0'5483'0'0,"-3"5"-5285"0"0,-10 15-2 0 0,10-15 2 0 0,-13 3 6670 0 0,19-16-6789 0 0,6-21 166 0 0,-8 27-433 0 0,2-6-870 0 0,-2 5-328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7.055"/>
    </inkml:context>
    <inkml:brush xml:id="br0">
      <inkml:brushProperty name="width" value="0.1" units="cm"/>
      <inkml:brushProperty name="height" value="0.1" units="cm"/>
      <inkml:brushProperty name="color" value="#004F8B"/>
    </inkml:brush>
  </inkml:definitions>
  <inkml:trace contextRef="#ctx0" brushRef="#br0">233 102 292 0 0,'3'-2'221'0'0,"-1"-1"0"0"0,1 1 0 0 0,-1 0 0 0 0,1-1 0 0 0,-1 1 0 0 0,0-1 0 0 0,0 0 0 0 0,0 0-1 0 0,0 0 1 0 0,-1 0 0 0 0,1 0 0 0 0,-1 0 0 0 0,0-1 0 0 0,0 1 0 0 0,0 0 0 0 0,0-1 0 0 0,-1 1 0 0 0,1 0 0 0 0,-1-1 0 0 0,0-3 0 0 0,0 4 217 0 0,-19-24 397 0 0,13 25-790 0 0,-1 1-1 0 0,1 0 1 0 0,-1 0-1 0 0,0 1 1 0 0,1 0-1 0 0,-1 0 1 0 0,1 0-1 0 0,-1 1 1 0 0,0 0-1 0 0,1 1 1 0 0,-1-1-1 0 0,1 1 1 0 0,0 0-1 0 0,-1 1 1 0 0,1-1-1 0 0,-7 5 1 0 0,0 1-24 0 0,0 0 0 0 0,0 1 0 0 0,0 1 0 0 0,1 0 0 0 0,-19 21 0 0 0,27-24-9 0 0,-1 0 1 0 0,1 0-1 0 0,0 0 1 0 0,1 0-1 0 0,0 1 1 0 0,0-1-1 0 0,0 1 1 0 0,-1 12-1 0 0,3-18 27 0 0,5 19 102 0 0,-2-19-120 0 0,0 1-1 0 0,0-1 1 0 0,0 0-1 0 0,0 0 1 0 0,0 0-1 0 0,0-1 1 0 0,1 1-1 0 0,-1 0 1 0 0,1-1-1 0 0,-1 0 1 0 0,1 1-1 0 0,-1-1 1 0 0,1 0-1 0 0,0 0 1 0 0,0-1-1 0 0,4 2 0 0 0,0-1 6 0 0,1-1-1 0 0,-1 0 0 0 0,1 0 1 0 0,-1 0-1 0 0,1-1 0 0 0,8-2 0 0 0,10-3 44 0 0,-1-2 0 0 0,40-17-1 0 0,-60 22-41 0 0,1-1 0 0 0,-1 1-1 0 0,0-1 1 0 0,0 0 0 0 0,0 0-1 0 0,0-1 1 0 0,-1 0 0 0 0,0 1-1 0 0,5-8 1 0 0,-7 10 46 0 0,5-9 85 0 0,-3 5-51 0 0,-5 8 86 0 0,-11 22-186 0 0,1 0 0 0 0,0 1 0 0 0,-9 37 0 0 0,-13 33-31 0 0,29-85-406 0 0,1 0 0 0 0,0 0 0 0 0,0 0 0 0 0,1 0 0 0 0,0 0 0 0 0,0 22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7.884"/>
    </inkml:context>
    <inkml:brush xml:id="br0">
      <inkml:brushProperty name="width" value="0.1" units="cm"/>
      <inkml:brushProperty name="height" value="0.1" units="cm"/>
      <inkml:brushProperty name="color" value="#004F8B"/>
    </inkml:brush>
  </inkml:definitions>
  <inkml:trace contextRef="#ctx0" brushRef="#br0">238 76 76 0 0,'1'-14'1958'0'0,"-1"11"-1824"0"0,-1 0 0 0 0,1 0 0 0 0,-1 1 0 0 0,1-1 0 0 0,-1 1 0 0 0,0-1 1 0 0,0 0-1 0 0,0 1 0 0 0,0 0 0 0 0,0-1 0 0 0,-1 1 0 0 0,1 0 0 0 0,-1-1 0 0 0,0 1 0 0 0,1 0 0 0 0,-1 0 0 0 0,-4-3 0 0 0,4 4 3 0 0,-52-12 583 0 0,46 13-666 0 0,0 0-1 0 0,0 1 1 0 0,-1 0 0 0 0,1 1 0 0 0,0-1 0 0 0,0 2 0 0 0,0-1-1 0 0,0 1 1 0 0,1 0 0 0 0,-1 1 0 0 0,1 0 0 0 0,0 0-1 0 0,-11 8 1 0 0,14-9-26 0 0,1 1-1 0 0,0-1 1 0 0,0 1-1 0 0,0-1 1 0 0,0 1-1 0 0,0 0 1 0 0,1 0-1 0 0,0 0 1 0 0,0 0-1 0 0,0 1 1 0 0,0-1-1 0 0,0 1 1 0 0,1-1-1 0 0,0 1 1 0 0,0-1-1 0 0,0 1 1 0 0,1 0-1 0 0,0-1 1 0 0,0 1-1 0 0,0 0 1 0 0,0 0-1 0 0,1-1 1 0 0,-1 1-1 0 0,1 0 1 0 0,0-1-1 0 0,1 1 1 0 0,-1-1-1 0 0,1 1 1 0 0,0-1-1 0 0,0 0 0 0 0,0 0 1 0 0,1 0-1 0 0,5 7 1 0 0,-6-9-10 0 0,0-1 0 0 0,1 1 0 0 0,-1-1 1 0 0,1 0-1 0 0,-1 0 0 0 0,1 0 0 0 0,-1 0 0 0 0,1 0 0 0 0,0-1 0 0 0,0 1 0 0 0,-1-1 1 0 0,1 1-1 0 0,0-1 0 0 0,0 0 0 0 0,-1 0 0 0 0,1-1 0 0 0,0 1 0 0 0,0-1 0 0 0,2 0 1 0 0,51-13 125 0 0,-47 12-132 0 0,-1-1 0 0 0,0-1 0 0 0,1 0 1 0 0,-1 0-1 0 0,-1 0 0 0 0,1-1 0 0 0,-1 0 1 0 0,0-1-1 0 0,0 1 0 0 0,0-1 0 0 0,-1-1 0 0 0,0 1 1 0 0,0-1-1 0 0,0 0 0 0 0,-1-1 0 0 0,0 1 1 0 0,-1-1-1 0 0,0 0 0 0 0,6-16 0 0 0,-9 22 7 0 0,0 0-1 0 0,0 0 1 0 0,0-1 0 0 0,-1 1-1 0 0,1 0 1 0 0,-1-1-1 0 0,1 1 1 0 0,-1 0-1 0 0,0-1 1 0 0,0 1-1 0 0,0 0 1 0 0,0-1 0 0 0,-1 1-1 0 0,1 0 1 0 0,0-1-1 0 0,-1 1 1 0 0,0 0-1 0 0,0-1 1 0 0,1 1-1 0 0,-1 0 1 0 0,-1 0 0 0 0,0-2-1 0 0,1 2 128 0 0,-1 9-227 0 0,-12 53 376 0 0,-34 85-1 0 0,36-116-655 0 0,-1-1-1 0 0,-22 34 1 0 0,-18 8-3540 0 0,40-57 1738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09.508"/>
    </inkml:context>
    <inkml:brush xml:id="br0">
      <inkml:brushProperty name="width" value="0.1" units="cm"/>
      <inkml:brushProperty name="height" value="0.1" units="cm"/>
      <inkml:brushProperty name="color" value="#004F8B"/>
    </inkml:brush>
  </inkml:definitions>
  <inkml:trace contextRef="#ctx0" brushRef="#br0">166 24 232 0 0,'0'0'355'0'0,"-1"-4"5"0"0,0 3-243 0 0,1 0 0 0 0,0-1 0 0 0,-1 1 0 0 0,1 0 0 0 0,-1 0 0 0 0,1 0 0 0 0,-1 0 0 0 0,1 0 0 0 0,-1 0 0 0 0,0 0 0 0 0,0 0 0 0 0,1 0 0 0 0,-1 0 0 0 0,0 0 0 0 0,0 0 0 0 0,0 0 0 0 0,-1 0 0 0 0,1 1-70 0 0,-1 0 0 0 0,1 0 1 0 0,0 0-1 0 0,0 0 0 0 0,0 0 1 0 0,-1 0-1 0 0,1 1 0 0 0,0-1 1 0 0,0 0-1 0 0,0 1 0 0 0,0-1 1 0 0,0 1-1 0 0,0-1 0 0 0,0 1 0 0 0,-1 0 1 0 0,2-1-1 0 0,-1 1 0 0 0,0 0 1 0 0,0 0-1 0 0,0-1 0 0 0,0 1 1 0 0,0 0-1 0 0,1 0 0 0 0,-1 0 1 0 0,-1 2-1 0 0,-12 14 75 0 0,0 0 0 0 0,2 1 0 0 0,0 0 0 0 0,0 1 0 0 0,2 1 0 0 0,1 0 0 0 0,0 0 0 0 0,1 1 0 0 0,2 0 0 0 0,0 0 0 0 0,-5 36 0 0 0,10-55-97 0 0,1-1-1 0 0,0 1 1 0 0,0 0 0 0 0,0-1-1 0 0,0 1 1 0 0,1-1 0 0 0,-1 1-1 0 0,0-1 1 0 0,1 1 0 0 0,-1-1-1 0 0,1 1 1 0 0,-1-1-1 0 0,1 1 1 0 0,0-1 0 0 0,0 0-1 0 0,-1 1 1 0 0,1-1 0 0 0,0 0-1 0 0,0 0 1 0 0,0 0-1 0 0,0 1 1 0 0,1-1 0 0 0,-1 0-1 0 0,0-1 1 0 0,0 1 0 0 0,1 0-1 0 0,-1 0 1 0 0,0 0 0 0 0,1-1-1 0 0,-1 1 1 0 0,1-1-1 0 0,-1 1 1 0 0,1-1 0 0 0,-1 1-1 0 0,1-1 1 0 0,-1 0 0 0 0,1 0-1 0 0,0 0 1 0 0,-1 0-1 0 0,1 0 1 0 0,-1 0 0 0 0,1 0-1 0 0,-1-1 1 0 0,4 0 0 0 0,7-1 68 0 0,-1 0 0 0 0,1-1 1 0 0,0 0-1 0 0,12-6 1 0 0,-19 7-80 0 0,-1 0 1 0 0,0 0-1 0 0,0-1 1 0 0,0 1 0 0 0,0-1-1 0 0,-1 0 1 0 0,1 0-1 0 0,-1 0 1 0 0,0 0-1 0 0,0-1 1 0 0,0 1 0 0 0,0-1-1 0 0,0 0 1 0 0,-1 0-1 0 0,0 0 1 0 0,1 0 0 0 0,-2 0-1 0 0,1-1 1 0 0,0 1-1 0 0,1-7 1 0 0,-2 4 18 0 0,0 0-1 0 0,0-1 1 0 0,0 1 0 0 0,-1 0-1 0 0,0-1 1 0 0,0 1 0 0 0,-1 0 0 0 0,0-1-1 0 0,0 1 1 0 0,-1 0 0 0 0,0 0-1 0 0,-3-7 1 0 0,2 6 60 0 0,-13-32 247 0 0,16 39-340 0 0,-1-1-1 0 0,1 1 0 0 0,-1-1 1 0 0,0 1-1 0 0,0-1 1 0 0,0 1-1 0 0,0-1 1 0 0,0 1-1 0 0,0 0 1 0 0,0 0-1 0 0,0-1 1 0 0,0 1-1 0 0,0 0 1 0 0,-1 0-1 0 0,1 0 1 0 0,0 0-1 0 0,-3-1 0 0 0,1-7-439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0.851"/>
    </inkml:context>
    <inkml:brush xml:id="br0">
      <inkml:brushProperty name="width" value="0.1" units="cm"/>
      <inkml:brushProperty name="height" value="0.1" units="cm"/>
      <inkml:brushProperty name="color" value="#004F8B"/>
    </inkml:brush>
  </inkml:definitions>
  <inkml:trace contextRef="#ctx0" brushRef="#br0">245 39 192 0 0,'0'0'1069'0'0,"-10"-35"2315"0"0,6 34-3322 0 0,-1 0 0 0 0,1 0 0 0 0,-1 1 0 0 0,1-1 0 0 0,0 1 0 0 0,-1 1 0 0 0,1-1-1 0 0,0 0 1 0 0,-1 1 0 0 0,1 0 0 0 0,0 0 0 0 0,-1 1 0 0 0,1-1 0 0 0,0 1 0 0 0,0-1 0 0 0,0 1 0 0 0,0 1 0 0 0,1-1-1 0 0,-1 0 1 0 0,0 1 0 0 0,-3 3 0 0 0,-8 6 61 0 0,1 0 0 0 0,0 1 0 0 0,-22 26 0 0 0,27-28 11 0 0,0 1 1 0 0,1 0 0 0 0,1 0 0 0 0,0 0 0 0 0,-9 24-1 0 0,15-34-60 0 0,1-1-54 0 0,-1-1 1 0 0,1 1-1 0 0,0-1 0 0 0,-1 1 0 0 0,1-1 0 0 0,0 1 0 0 0,-1 0 0 0 0,1-1 0 0 0,0 1 1 0 0,0-1-1 0 0,0 1 0 0 0,-1 0 0 0 0,1-1 0 0 0,0 1 0 0 0,0-1 0 0 0,0 1 0 0 0,0 0 1 0 0,0-1-1 0 0,0 1 0 0 0,0 0 0 0 0,0-1 0 0 0,0 1 0 0 0,1-1 0 0 0,-1 1 0 0 0,0 0 1 0 0,0-1-1 0 0,0 1 0 0 0,1-1 0 0 0,-1 1 0 0 0,0-1 0 0 0,1 1 0 0 0,-1-1 0 0 0,1 1 1 0 0,-1-1-1 0 0,0 1 0 0 0,1-1 0 0 0,-1 1 0 0 0,2 0 0 0 0,13 9 180 0 0,-5-8-103 0 0,-1-1 0 0 0,1 0 0 0 0,-1-1 0 0 0,1 0 0 0 0,13-2 0 0 0,39 1 107 0 0,-49 2-177 0 0,-7-1-14 0 0,-1 0 0 0 0,1 0-1 0 0,0 1 1 0 0,0-1 0 0 0,-1 1 0 0 0,1 1 0 0 0,0-1-1 0 0,-1 1 1 0 0,0 0 0 0 0,1 0 0 0 0,-1 1 0 0 0,8 4 0 0 0,-10-5-14 0 0,-1 0 0 0 0,1 0 1 0 0,-1 0-1 0 0,1 0 0 0 0,-1 0 1 0 0,0 0-1 0 0,0 1 1 0 0,0-1-1 0 0,-1 1 0 0 0,1 0 1 0 0,0-1-1 0 0,1 6 0 0 0,-2-6 1 0 0,-1 0 0 0 0,1 0 0 0 0,-1-1 0 0 0,0 1 0 0 0,0 0 0 0 0,0-1 0 0 0,0 1 0 0 0,0 0 0 0 0,0 0 0 0 0,-1-1 0 0 0,1 1 0 0 0,-1 0 0 0 0,1-1-1 0 0,-1 1 1 0 0,1 0 0 0 0,-2 1 0 0 0,-1 2 2 0 0,0-1-1 0 0,-1 1 1 0 0,0-1-1 0 0,1 0 1 0 0,-1 0-1 0 0,-1-1 1 0 0,1 1 0 0 0,-7 3-1 0 0,8-5 1 0 0,-8 7 9 0 0,5-5-3 0 0,1 0 0 0 0,-1 0 1 0 0,1 0-1 0 0,-1 0 0 0 0,0-1 0 0 0,0 0 0 0 0,-1 0 0 0 0,1-1 0 0 0,0 0 0 0 0,-1 0 1 0 0,0 0-1 0 0,1-1 0 0 0,-8 1 0 0 0,12-3-3 0 0,0 1 0 0 0,0 0 1 0 0,0-1-1 0 0,1 1 0 0 0,-1-1 1 0 0,0 1-1 0 0,0-1 0 0 0,1 0 1 0 0,-1 0-1 0 0,0 0 0 0 0,1 0 1 0 0,-1 0-1 0 0,1 0 0 0 0,-1 0 1 0 0,1-1-1 0 0,0 1 0 0 0,-1 0 1 0 0,1-1-1 0 0,0 1 0 0 0,0-1 0 0 0,0 1 1 0 0,0-1-1 0 0,0 0 0 0 0,0 1 1 0 0,1-1-1 0 0,-1 0 0 0 0,1 0 1 0 0,-1 0-1 0 0,0-2 0 0 0,0-2 2 0 0,0 1 1 0 0,0-1-1 0 0,1 1 0 0 0,-1 0 0 0 0,1-1 0 0 0,1 1 0 0 0,-1-1 0 0 0,1 1 1 0 0,0-1-1 0 0,1-5 0 0 0,2 0-31 0 0,1 1 0 0 0,-1-1-1 0 0,2 1 1 0 0,-1 0 0 0 0,1 0 0 0 0,1 1 0 0 0,0 0 0 0 0,16-17-1 0 0,-14 17-1091 0 0,1 1 0 0 0,0 0 0 0 0,1 0 0 0 0,21-11 0 0 0,-13 11-1089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1.383"/>
    </inkml:context>
    <inkml:brush xml:id="br0">
      <inkml:brushProperty name="width" value="0.1" units="cm"/>
      <inkml:brushProperty name="height" value="0.1" units="cm"/>
      <inkml:brushProperty name="color" value="#004F8B"/>
    </inkml:brush>
  </inkml:definitions>
  <inkml:trace contextRef="#ctx0" brushRef="#br0">32 34 244 0 0,'0'0'1904'0'0,"-31"10"4287"0"0,80-23-5782 0 0,61-7 1 0 0,-58 10-114 0 0,-50 9-255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0.329"/>
    </inkml:context>
    <inkml:brush xml:id="br0">
      <inkml:brushProperty name="width" value="0.1" units="cm"/>
      <inkml:brushProperty name="height" value="0.1" units="cm"/>
      <inkml:brushProperty name="color" value="#004F8B"/>
    </inkml:brush>
  </inkml:definitions>
  <inkml:trace contextRef="#ctx0" brushRef="#br0">81 280 16 0 0,'0'0'4494'0'0,"1"-6"-4273"0"0,23-74 879 0 0,13-56 1198 0 0,-28 81-1218 0 0,-9 53-1013 0 0,-1 8-49 0 0,-22 96 34 0 0,-62 165 1 0 0,50-174 10 0 0,34-91-51 0 0,-6 16-53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2.757"/>
    </inkml:context>
    <inkml:brush xml:id="br0">
      <inkml:brushProperty name="width" value="0.1" units="cm"/>
      <inkml:brushProperty name="height" value="0.1" units="cm"/>
      <inkml:brushProperty name="color" value="#004F8B"/>
    </inkml:brush>
  </inkml:definitions>
  <inkml:trace contextRef="#ctx0" brushRef="#br0">184 44 312 0 0,'0'0'671'0'0,"0"-4"-83"0"0,0-1 0 0 0,0 0-1 0 0,0 1 1 0 0,0-1-1 0 0,-1 0 1 0 0,0 1-1 0 0,-2-8 1 0 0,-2 13-559 0 0,0 0 0 0 0,-1 1 0 0 0,1 0 0 0 0,0 0 0 0 0,0 0 0 0 0,0 0 0 0 0,0 1 1 0 0,1 0-1 0 0,-1 0 0 0 0,1 0 0 0 0,0 0 0 0 0,-1 1 0 0 0,1 0 0 0 0,1 0 0 0 0,-1 0 0 0 0,1 0 0 0 0,-4 6 0 0 0,-11 15 53 0 0,-24 44 0 0 0,37-61-33 0 0,0 0 1 0 0,1 0 0 0 0,0 1 0 0 0,1 0-1 0 0,0-1 1 0 0,0 1 0 0 0,1 0-1 0 0,0 1 1 0 0,0-1 0 0 0,1 0 0 0 0,1 0-1 0 0,-1 1 1 0 0,2-1 0 0 0,0 11 0 0 0,0-19-36 0 0,-1 1 0 0 0,1-1 0 0 0,0 0 1 0 0,-1 0-1 0 0,1 0 0 0 0,0 0 0 0 0,0 0 1 0 0,0 0-1 0 0,0 0 0 0 0,0 0 1 0 0,0 0-1 0 0,0 0 0 0 0,0 0 0 0 0,0-1 1 0 0,0 1-1 0 0,0 0 0 0 0,0-1 0 0 0,1 1 1 0 0,-1-1-1 0 0,0 1 0 0 0,0-1 0 0 0,1 0 1 0 0,-1 1-1 0 0,0-1 0 0 0,1 0 0 0 0,-1 0 1 0 0,0 0-1 0 0,1 0 0 0 0,-1 0 0 0 0,3-1 1 0 0,38-6 202 0 0,-39 6-214 0 0,3-1 31 0 0,0 0-1 0 0,0-1 1 0 0,0 1 0 0 0,0-1 0 0 0,0-1 0 0 0,-1 1-1 0 0,1-1 1 0 0,-1 0 0 0 0,0 0 0 0 0,0-1 0 0 0,0 1 0 0 0,-1-1-1 0 0,0 0 1 0 0,0 0 0 0 0,0-1 0 0 0,0 1 0 0 0,-1-1-1 0 0,0 0 1 0 0,0 0 0 0 0,-1 0 0 0 0,1 0 0 0 0,-1 0-1 0 0,1-7 1 0 0,-1 6 1 0 0,-1 0 0 0 0,0 0-1 0 0,0 0 1 0 0,-1 0 0 0 0,1 0 0 0 0,-2 0-1 0 0,1-1 1 0 0,-1 1 0 0 0,0 0 0 0 0,0 0-1 0 0,-1 1 1 0 0,0-1 0 0 0,0 0-1 0 0,0 0 1 0 0,-1 1 0 0 0,0-1 0 0 0,-1 1-1 0 0,1 0 1 0 0,-1 0 0 0 0,-9-10 0 0 0,12 15-222 0 0,-9-6-326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3.117"/>
    </inkml:context>
    <inkml:brush xml:id="br0">
      <inkml:brushProperty name="width" value="0.1" units="cm"/>
      <inkml:brushProperty name="height" value="0.1" units="cm"/>
      <inkml:brushProperty name="color" value="#004F8B"/>
    </inkml:brush>
  </inkml:definitions>
  <inkml:trace contextRef="#ctx0" brushRef="#br0">28 0 140 0 0,'0'0'4179'0'0,"-3"5"-3886"0"0,-12 13-3 0 0,11-13 9 0 0,-1 5-502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4.069"/>
    </inkml:context>
    <inkml:brush xml:id="br0">
      <inkml:brushProperty name="width" value="0.1" units="cm"/>
      <inkml:brushProperty name="height" value="0.1" units="cm"/>
      <inkml:brushProperty name="color" value="#004F8B"/>
    </inkml:brush>
  </inkml:definitions>
  <inkml:trace contextRef="#ctx0" brushRef="#br0">178 57 48 0 0,'-2'-2'100'0'0,"-1"0"-1"0"0,1 0 1 0 0,0 0-1 0 0,-1 1 1 0 0,1-1 0 0 0,-1 1-1 0 0,1 0 1 0 0,-1-1 0 0 0,0 1-1 0 0,0 1 1 0 0,1-1-1 0 0,-1 0 1 0 0,0 1 0 0 0,0-1-1 0 0,0 1 1 0 0,0 0 0 0 0,1 0-1 0 0,-4 0 1 0 0,2 0 1319 0 0,-23-21 2824 0 0,23 21-4236 0 0,-1 1 0 0 0,1-1 0 0 0,0 1 0 0 0,-1 0 0 0 0,1 1 0 0 0,0-1 0 0 0,0 1 0 0 0,0 0 0 0 0,0 0 0 0 0,0 0 0 0 0,0 1 0 0 0,1-1 0 0 0,-1 1 0 0 0,1 0 0 0 0,-1 0 0 0 0,1 0 0 0 0,0 0 1 0 0,1 1-1 0 0,-1-1 0 0 0,0 1 0 0 0,1 0 0 0 0,0 0 0 0 0,0 0 0 0 0,0 0 0 0 0,0 0 0 0 0,1 0 0 0 0,-1 0 0 0 0,1 1 0 0 0,-1 6 0 0 0,3-9 4 0 0,-1 0 0 0 0,1-1-1 0 0,0 1 1 0 0,0 0 0 0 0,-1 0 0 0 0,1 0-1 0 0,1-1 1 0 0,-1 1 0 0 0,0-1-1 0 0,0 1 1 0 0,1-1 0 0 0,-1 1 0 0 0,0-1-1 0 0,1 0 1 0 0,0 1 0 0 0,-1-1 0 0 0,1 0-1 0 0,0 0 1 0 0,-1 0 0 0 0,1 0 0 0 0,0-1-1 0 0,0 1 1 0 0,0 0 0 0 0,0-1 0 0 0,0 0-1 0 0,0 1 1 0 0,0-1 0 0 0,0 0 0 0 0,3 0-1 0 0,0 1 10 0 0,1 0 0 0 0,0-1 0 0 0,-1 1 0 0 0,1-1 0 0 0,0-1 0 0 0,-1 1 0 0 0,1-1 0 0 0,0 0 0 0 0,9-3 0 0 0,-6 0-1 0 0,0-1-1 0 0,0 0 0 0 0,-1-1 1 0 0,1 0-1 0 0,-1 0 1 0 0,0-1-1 0 0,-1 0 1 0 0,1 0-1 0 0,-2-1 1 0 0,1 0-1 0 0,8-13 0 0 0,-14 19-14 0 0,-1-2 41 0 0,1 1 0 0 0,-1-1-1 0 0,1 0 1 0 0,-1 0-1 0 0,1 1 1 0 0,0-1-1 0 0,0 0 1 0 0,1 1-1 0 0,-1-1 1 0 0,3-2-1 0 0,22 79-44 0 0,-17-51 1 0 0,-1 0-1 0 0,-1 1 1 0 0,4 26-1 0 0,-10-41 1 0 0,0 1-1 0 0,0-1 1 0 0,-1 0-1 0 0,0 1 1 0 0,-1-1-1 0 0,0 0 1 0 0,0 1 0 0 0,-1-1-1 0 0,0 0 1 0 0,-1 0-1 0 0,1 0 1 0 0,-1 0-1 0 0,-5 7 1 0 0,-4 9-72 0 0,-2-1-1 0 0,-1-1 1 0 0,-22 28 0 0 0,31-45-264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4.663"/>
    </inkml:context>
    <inkml:brush xml:id="br0">
      <inkml:brushProperty name="width" value="0.1" units="cm"/>
      <inkml:brushProperty name="height" value="0.1" units="cm"/>
      <inkml:brushProperty name="color" value="#004F8B"/>
    </inkml:brush>
  </inkml:definitions>
  <inkml:trace contextRef="#ctx0" brushRef="#br0">0 40 268 0 0,'0'0'2329'0'0,"4"-3"-1992"0"0,10-4-40 0 0,-1 2 1 0 0,1-1 0 0 0,1 2-1 0 0,-1 0 1 0 0,0 0 0 0 0,1 2-1 0 0,0-1 1 0 0,-1 2 0 0 0,30 0 0 0 0,-43 2-282 0 0,-1 0 1 0 0,1 0 0 0 0,-1 0 0 0 0,1 0 0 0 0,-1-1 0 0 0,1 1-1 0 0,-1 0 1 0 0,1 0 0 0 0,-1 0 0 0 0,0 0 0 0 0,0 0-1 0 0,1 0 1 0 0,-1 0 0 0 0,0 0 0 0 0,0 0 0 0 0,0 1 0 0 0,0-1-1 0 0,0 0 1 0 0,0 0 0 0 0,0 0 0 0 0,-1 0 0 0 0,1 0 0 0 0,0 0-1 0 0,-1 1 1 0 0,-21 42 143 0 0,1 1-1 0 0,3 0 0 0 0,-20 80 1 0 0,34-109-113 0 0,-17 49 199 0 0,20-64-199 0 0,0 7 244 0 0,1-2-1416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5.022"/>
    </inkml:context>
    <inkml:brush xml:id="br0">
      <inkml:brushProperty name="width" value="0.1" units="cm"/>
      <inkml:brushProperty name="height" value="0.1" units="cm"/>
      <inkml:brushProperty name="color" value="#004F8B"/>
    </inkml:brush>
  </inkml:definitions>
  <inkml:trace contextRef="#ctx0" brushRef="#br0">0 51 252 0 0,'0'0'3304'0'0,"29"-15"-2928"0"0,-17 13-40 0 0,4-2-12 0 0,1 0-112 0 0,3 1-200 0 0,-1-4-224 0 0,3 3-560 0 0,7-2-828 0 0,-6 1 368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5.366"/>
    </inkml:context>
    <inkml:brush xml:id="br0">
      <inkml:brushProperty name="width" value="0.1" units="cm"/>
      <inkml:brushProperty name="height" value="0.1" units="cm"/>
      <inkml:brushProperty name="color" value="#004F8B"/>
    </inkml:brush>
  </inkml:definitions>
  <inkml:trace contextRef="#ctx0" brushRef="#br0">47 0 284 0 0,'0'0'4167'0'0,"1"6"-3978"0"0,0 29 244 0 0,-1 0-1 0 0,-2 0 0 0 0,-2 0 1 0 0,-11 51-1 0 0,-2 13 205 0 0,12-63-103 0 0,3-18-1214 0 0,-1 1-3439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5.819"/>
    </inkml:context>
    <inkml:brush xml:id="br0">
      <inkml:brushProperty name="width" value="0.1" units="cm"/>
      <inkml:brushProperty name="height" value="0.1" units="cm"/>
      <inkml:brushProperty name="color" value="#004F8B"/>
    </inkml:brush>
  </inkml:definitions>
  <inkml:trace contextRef="#ctx0" brushRef="#br0">25 70 304 0 0,'0'0'457'0'0,"27"-29"2900"0"0,31-7-1572 0 0,-56 35-1585 0 0,4 0-78 0 0,-6 1-117 0 0,1 0 0 0 0,-1-1 0 0 0,0 1 0 0 0,0 0 0 0 0,1 0 0 0 0,-1 0 0 0 0,0-1 0 0 0,1 1 0 0 0,-1 0 0 0 0,0 0 0 0 0,1 0-1 0 0,-1 0 1 0 0,0 0 0 0 0,0 0 0 0 0,1 0 0 0 0,-1 0 0 0 0,0 0 0 0 0,1 0 0 0 0,-1 0 0 0 0,0 0 0 0 0,1 0 0 0 0,-1 0 0 0 0,0 0 0 0 0,1 0 0 0 0,-1 0 0 0 0,0 0 0 0 0,1 0 0 0 0,-1 0 0 0 0,0 0 0 0 0,1 0 0 0 0,-1 1-1 0 0,0-1 1 0 0,1 0 0 0 0,-1 0 0 0 0,0 1 0 0 0,3 2 15 0 0,-1 1 1 0 0,0-1-1 0 0,0 1 0 0 0,0 0 0 0 0,-1 0 1 0 0,1 0-1 0 0,-1 0 0 0 0,0 0 0 0 0,0 0 1 0 0,-1 0-1 0 0,1 0 0 0 0,-1 1 0 0 0,0-1 0 0 0,0 0 1 0 0,0 0-1 0 0,0 0 0 0 0,-1 1 0 0 0,0-1 1 0 0,0 0-1 0 0,0 0 0 0 0,-2 5 0 0 0,-5 16 91 0 0,-1 0-1 0 0,-12 25 1 0 0,20-50-108 0 0,-11 22 144 0 0,-1-2 0 0 0,-1 0 0 0 0,-1 0 0 0 0,-20 20-1 0 0,34-39-19 0 0,-9 11 1209 0 0,10-12-1270 0 0,0 1 0 0 0,0-1-1 0 0,0 0 1 0 0,0 0-1 0 0,-1 0 1 0 0,1 0 0 0 0,0 1-1 0 0,0-1 1 0 0,2 4 1705 0 0,-2-4-1706 0 0,1 0 1 0 0,-1 0 0 0 0,0 0-1 0 0,0 0 1 0 0,0 0-1 0 0,0 0 1 0 0,1 0 0 0 0,-1 0-1 0 0,0 0 1 0 0,0 0-1 0 0,0 0 1 0 0,0 0-1 0 0,1 0 1 0 0,-1 0 0 0 0,0 0-1 0 0,0 0 1 0 0,0 0-1 0 0,0 0 1 0 0,1 0 0 0 0,-1 0-1 0 0,80-19 378 0 0,-56 15-1411 0 0,0-1 0 0 0,36-13 0 0 0,-53 14-243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18.693"/>
    </inkml:context>
    <inkml:brush xml:id="br0">
      <inkml:brushProperty name="width" value="0.1" units="cm"/>
      <inkml:brushProperty name="height" value="0.1" units="cm"/>
      <inkml:brushProperty name="color" value="#004F8B"/>
    </inkml:brush>
  </inkml:definitions>
  <inkml:trace contextRef="#ctx0" brushRef="#br0">9 30 8 0 0,'0'0'4202'0'0,"-2"1"-4154"0"0,-5 5 755 0 0,8-6-802 0 0,-1 0 0 0 0,1 0 0 0 0,-1 0 0 0 0,1 0-1 0 0,-1 0 1 0 0,1-1 0 0 0,-1 1 0 0 0,1 0 0 0 0,-1 0 0 0 0,1-1-1 0 0,-1 1 1 0 0,1 0 0 0 0,-1-1 0 0 0,1 1 0 0 0,-1 0 0 0 0,0-1 0 0 0,1 1-1 0 0,-1-1 1 0 0,0 1 0 0 0,1-1 0 0 0,-1 1 0 0 0,0-1 0 0 0,0 1 0 0 0,1-1-1 0 0,-1 1 1 0 0,0-1 0 0 0,14-14 1180 0 0,-6 9-891 0 0,0-1-3026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2.021"/>
    </inkml:context>
    <inkml:brush xml:id="br0">
      <inkml:brushProperty name="width" value="0.1" units="cm"/>
      <inkml:brushProperty name="height" value="0.1" units="cm"/>
      <inkml:brushProperty name="color" value="#004F8B"/>
    </inkml:brush>
  </inkml:definitions>
  <inkml:trace contextRef="#ctx0" brushRef="#br0">0 319 216 0 0,'0'0'5775'0'0,"5"-1"-5689"0"0,15-5-12 0 0,-15 4-14 0 0,50-4 288 0 0,15-5-226 0 0,-68 11-117 0 0,54-12 84 0 0,-54 11-87 0 0,5 2 4 0 0,-1 0 0 0 0,1-1 0 0 0,-1 0 0 0 0,1-1 0 0 0,-1 1 0 0 0,1-1 0 0 0,10-4 0 0 0,-11 4-3 0 0,0 0 0 0 0,-1-1 0 0 0,1 2 0 0 0,0-1 0 0 0,0 1 0 0 0,11 0 0 0 0,40 0-53 0 0,-37-2 37 0 0,-7-1 43 0 0,114-5-70 0 0,89-9-290 0 0,-200 16 304 0 0,28-1 22 0 0,-9-1-35 0 0,-1 1 0 0 0,51 4 0 0 0,-76-2 24 0 0,141-6-329 0 0,-69 0 240 0 0,78-12-18 0 0,-120 16 117 0 0,55-10-1 0 0,-23 2-1 0 0,144-12-23 0 0,-137 12 5 0 0,-26 2-16 0 0,56 1 0 0 0,-44-3-22 0 0,-23 2 63 0 0,26 1 29 0 0,91-12 56 0 0,-113 13-94 0 0,63-1-1 0 0,-64 6-2 0 0,74-11-1 0 0,-63 4 11 0 0,81 1 1 0 0,-62 4-4 0 0,-16-5 23 0 0,-46 5-19 0 0,0 1 1 0 0,0 0-1 0 0,0 1 0 0 0,0 0 0 0 0,0 1 1 0 0,24 3-1 0 0,-33-3 2 0 0,2 1 10 0 0,23-8-36 0 0,13 2 38 0 0,64 2 0 0 0,-81 3-10 0 0,116 0-26 0 0,-79-1 25 0 0,-24 0-1 0 0,-1 1 1 0 0,40 5-1 0 0,-18-6-6 0 0,29-1 65 0 0,104-5-172 0 0,-58 11 161 0 0,-39-4 339 0 0,-16-2 2392 0 0,-77 1-2845 0 0,-1 0 1 0 0,1 0-1 0 0,-1 0 0 0 0,1 1 0 0 0,0-1 0 0 0,-1 0 0 0 0,1 1 0 0 0,0-1 0 0 0,0 1 0 0 0,-1-1 0 0 0,1 1 0 0 0,0-1 0 0 0,0 1 0 0 0,0-1 0 0 0,0 1 0 0 0,0 0 0 0 0,-1-1 0 0 0,1 1 0 0 0,1 0 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4.520"/>
    </inkml:context>
    <inkml:brush xml:id="br0">
      <inkml:brushProperty name="width" value="0.1" units="cm"/>
      <inkml:brushProperty name="height" value="0.1" units="cm"/>
      <inkml:brushProperty name="color" value="#004F8B"/>
    </inkml:brush>
  </inkml:definitions>
  <inkml:trace contextRef="#ctx0" brushRef="#br0">0 559 176 0 0,'0'0'8409'0'0,"4"-6"-8235"0"0,21-32 34 0 0,-1-2 0 0 0,-1 0-1 0 0,-3-2 1 0 0,-1 0-1 0 0,-3-1 1 0 0,18-70-1 0 0,-20 6-94 0 0,-8 47-50 0 0,-6 58-49 0 0,2-15 42 0 0,-1 9-48 0 0,-3 10-182 0 0,-83 267 42 0 0,70-231 118 0 0,2 1 1 0 0,-11 53 0 0 0,22-87 21 0 0,1-1 1 0 0,0 1-1 0 0,1 0 1 0 0,-1 0 0 0 0,1-1-1 0 0,0 1 1 0 0,0 0-1 0 0,1 0 1 0 0,-1-1 0 0 0,3 8-1 0 0,-2-9 21 0 0,0 0 0 0 0,0-1 0 0 0,1 1 1 0 0,-1 0-1 0 0,1-1 0 0 0,0 1 0 0 0,0-1 0 0 0,0 0 0 0 0,5 5 0 0 0,-4-5-28 0 0,1 1 0 0 0,-1-1 1 0 0,1 0-1 0 0,0 0 0 0 0,0 0 0 0 0,0-1 1 0 0,0 1-1 0 0,0-1 0 0 0,0 0 0 0 0,1 0 1 0 0,-1 0-1 0 0,0-1 0 0 0,0 1 0 0 0,7-1 1 0 0,-8-1-427 0 0,0-1 1 0 0,0 1 0 0 0,0-1 0 0 0,0 1-1 0 0,-1-1 1 0 0,1 0 0 0 0,-1 0 0 0 0,1 0-1 0 0,-1 0 1 0 0,0-1 0 0 0,1 1 0 0 0,1-5-1 0 0,-2 5-267 0 0,7-8-1736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0.970"/>
    </inkml:context>
    <inkml:brush xml:id="br0">
      <inkml:brushProperty name="width" value="0.1" units="cm"/>
      <inkml:brushProperty name="height" value="0.1" units="cm"/>
      <inkml:brushProperty name="color" value="#004F8B"/>
    </inkml:brush>
  </inkml:definitions>
  <inkml:trace contextRef="#ctx0" brushRef="#br0">43 69 132 0 0,'0'0'591'0'0,"-21"-1"1125"0"0,-1 5 297 0 0,27-4-1085 0 0,50-8-847 0 0,3-1 133 0 0,59-9 16 0 0,120-13 86 0 0,-162 27-166 0 0,-72 4-198 0 0,10 0-618 0 0,-3 0-2249 0 0,18-2 1369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5.051"/>
    </inkml:context>
    <inkml:brush xml:id="br0">
      <inkml:brushProperty name="width" value="0.1" units="cm"/>
      <inkml:brushProperty name="height" value="0.1" units="cm"/>
      <inkml:brushProperty name="color" value="#004F8B"/>
    </inkml:brush>
  </inkml:definitions>
  <inkml:trace contextRef="#ctx0" brushRef="#br0">61 0 200 0 0,'0'0'3378'0'0,"1"6"-3200"0"0,1 5-41 0 0,-1 0-1 0 0,0 0 0 0 0,-1 0 1 0 0,0 0-1 0 0,-1 0 1 0 0,0 0-1 0 0,0 0 0 0 0,-7 20 1 0 0,-1 1 670 0 0,-26 58 0 0 0,25-70 2196 0 0,18-43-2382 0 0,28-49-499 0 0,-15 48-28 0 0,0 1-1 0 0,2 0 1 0 0,0 2 0 0 0,40-28-1 0 0,-62 48-94 0 0,0 0-1 0 0,-1 0 1 0 0,1 1-1 0 0,0-1 1 0 0,0 0-1 0 0,0 1 1 0 0,0-1-1 0 0,0 1 1 0 0,-1-1-1 0 0,1 1 1 0 0,0-1-1 0 0,0 1 1 0 0,0 0 0 0 0,0-1-1 0 0,0 1 1 0 0,1 0-1 0 0,-1 0 1 0 0,0 0-1 0 0,0 0 1 0 0,0 0-1 0 0,0 0 1 0 0,0 0-1 0 0,0 0 1 0 0,0 0-1 0 0,0 1 1 0 0,0-1-1 0 0,0 0 1 0 0,0 1-1 0 0,0-1 1 0 0,0 0-1 0 0,1 2 1 0 0,0 0-2 0 0,-1 0 1 0 0,0 0-1 0 0,0 0 0 0 0,0 0 1 0 0,0 0-1 0 0,0 0 1 0 0,0 0-1 0 0,-1 1 0 0 0,1-1 1 0 0,-1 0-1 0 0,1 1 1 0 0,-1-1-1 0 0,0 4 1 0 0,0 7-6 0 0,0 1 1 0 0,-1 0 0 0 0,-5 23 0 0 0,-16 55 11 0 0,21-89-7 0 0,6 2-234 0 0,-5-5 217 0 0,0 0 0 0 0,0 1 0 0 0,0-1 0 0 0,1 1 0 0 0,-1-1 0 0 0,0 0 0 0 0,0 0 0 0 0,0 1 0 0 0,1-1 0 0 0,-1 0 0 0 0,0 1 0 0 0,0-1 0 0 0,1 0-1 0 0,-1 0 1 0 0,0 1 0 0 0,0-1 0 0 0,1 0 0 0 0,-1 0 0 0 0,0 0 0 0 0,1 1 0 0 0,-1-1 0 0 0,0 0 0 0 0,1 0 0 0 0,-1 0 0 0 0,1 0 0 0 0,-1 0 0 0 0,0 0 0 0 0,1 0 0 0 0,-1 0-1 0 0,0 0 1 0 0,1 0 0 0 0,-1 0 0 0 0,0 0 0 0 0,1 0 0 0 0,-1 0 0 0 0,1 0 0 0 0,-1 0 0 0 0,0 0 0 0 0,1 0 0 0 0,-1 0 0 0 0,0-1 0 0 0,1 1 0 0 0,-1 0 0 0 0,21-8-1730 0 0,-1-1 0 0 0,22-12 0 0 0,-16 6-690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7.644"/>
    </inkml:context>
    <inkml:brush xml:id="br0">
      <inkml:brushProperty name="width" value="0.1" units="cm"/>
      <inkml:brushProperty name="height" value="0.1" units="cm"/>
      <inkml:brushProperty name="color" value="#004F8B"/>
    </inkml:brush>
  </inkml:definitions>
  <inkml:trace contextRef="#ctx0" brushRef="#br0">209 51 244 0 0,'0'0'2396'0'0,"6"1"-2168"0"0,19 6 160 0 0,-24-8-328 0 0,0 1 1 0 0,0-1-1 0 0,0 1 1 0 0,-1-1-1 0 0,1 1 1 0 0,0-1-1 0 0,-1 0 1 0 0,1 1-1 0 0,0-1 1 0 0,-1 0-1 0 0,1 0 1 0 0,-1 0-1 0 0,1 1 1 0 0,-1-1-1 0 0,1 0 1 0 0,-1 0-1 0 0,0 0 1 0 0,1 0-1 0 0,-1 0 1 0 0,0 0-1 0 0,0 0 1 0 0,0 0-1 0 0,1 0 1 0 0,-1 0-1 0 0,0 1 1 0 0,0-1-1 0 0,-1 0 1 0 0,1 0-1 0 0,0-2 1 0 0,0 2-18 0 0,0-1 1 0 0,0 1 0 0 0,-1 0 0 0 0,1-1 0 0 0,0 1-1 0 0,-1 0 1 0 0,1 0 0 0 0,0-1 0 0 0,-1 1-1 0 0,1 0 1 0 0,-1 0 0 0 0,0 0 0 0 0,1 0 0 0 0,-1 0-1 0 0,0-1 1 0 0,0 1 0 0 0,0 1 0 0 0,0-1 0 0 0,0 0-1 0 0,0 0 1 0 0,-1-1 0 0 0,-4 0-27 0 0,1 1 1 0 0,-1 0 0 0 0,1 0-1 0 0,-1 0 1 0 0,0 0-1 0 0,0 1 1 0 0,1 0-1 0 0,-1 0 1 0 0,0 1 0 0 0,1 0-1 0 0,-1 0 1 0 0,0 0-1 0 0,1 0 1 0 0,0 1-1 0 0,-1 0 1 0 0,1 0 0 0 0,-6 4-1 0 0,1 0-19 0 0,0 1 1 0 0,1 0-1 0 0,-1 0 0 0 0,2 1 0 0 0,-1 1 0 0 0,1-1 1 0 0,-11 15-1 0 0,1-1 40 0 0,15-20-21 0 0,0 1-1 0 0,1-1 0 0 0,0 1 1 0 0,-1 0-1 0 0,1 0 0 0 0,0 0 0 0 0,1 0 1 0 0,-1 0-1 0 0,0 1 0 0 0,1-1 0 0 0,0 0 1 0 0,0 1-1 0 0,0-1 0 0 0,-1 5 1 0 0,1-3 24 0 0,1 1 0 0 0,-1 0 1 0 0,1-1-1 0 0,0 1 1 0 0,0-1-1 0 0,0 1 0 0 0,1 0 1 0 0,0-1-1 0 0,0 1 1 0 0,3 7-1 0 0,-3-11-17 0 0,1 1 0 0 0,-1 0 0 0 0,1-1-1 0 0,0 1 1 0 0,0-1 0 0 0,0 0 0 0 0,0 0 0 0 0,0 0 0 0 0,1 0 0 0 0,-1 0 0 0 0,0 0-1 0 0,1 0 1 0 0,0-1 0 0 0,-1 1 0 0 0,1-1 0 0 0,0 0 0 0 0,0 0 0 0 0,-1 0 0 0 0,1 0-1 0 0,4 1 1 0 0,1-1 17 0 0,1 0 0 0 0,-1 0 0 0 0,0 0 0 0 0,1-1 1 0 0,-1-1-1 0 0,0 1 0 0 0,1-1 0 0 0,-1-1 0 0 0,0 1 0 0 0,0-1 0 0 0,0-1 0 0 0,0 0 0 0 0,0 0 0 0 0,0 0 0 0 0,-1-1 0 0 0,1 0 0 0 0,-1 0 0 0 0,0-1 0 0 0,-1 0 0 0 0,1-1 0 0 0,-1 1 0 0 0,0-1 0 0 0,0 0 0 0 0,-1-1 0 0 0,1 1 0 0 0,-2-1 0 0 0,1 0 0 0 0,-1 0 0 0 0,0-1 0 0 0,0 1 0 0 0,-1-1 0 0 0,3-9 0 0 0,-4 13-21 0 0,-1 0 0 0 0,0 0 0 0 0,0 0-1 0 0,0-1 1 0 0,-1 1 0 0 0,1 0 0 0 0,-1 0-1 0 0,0-1 1 0 0,0 1 0 0 0,-1 0 0 0 0,1 0-1 0 0,-1-1 1 0 0,0 1 0 0 0,0 0 0 0 0,0 0-1 0 0,-1 0 1 0 0,1 0 0 0 0,-1 0-1 0 0,-3-5 1 0 0,2 5-27 0 0,-1 0-1 0 0,1 0 0 0 0,-1 1 1 0 0,0-1-1 0 0,0 1 1 0 0,0 0-1 0 0,0 0 0 0 0,0 0 1 0 0,-9-3-1 0 0,2 3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8.019"/>
    </inkml:context>
    <inkml:brush xml:id="br0">
      <inkml:brushProperty name="width" value="0.1" units="cm"/>
      <inkml:brushProperty name="height" value="0.1" units="cm"/>
      <inkml:brushProperty name="color" value="#004F8B"/>
    </inkml:brush>
  </inkml:definitions>
  <inkml:trace contextRef="#ctx0" brushRef="#br0">45 9 12 0 0,'0'0'5163'0'0,"-5"5"-4992"0"0,-35 26 8410 0 0,55-74-8287 0 0,-14 41-602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8.660"/>
    </inkml:context>
    <inkml:brush xml:id="br0">
      <inkml:brushProperty name="width" value="0.1" units="cm"/>
      <inkml:brushProperty name="height" value="0.1" units="cm"/>
      <inkml:brushProperty name="color" value="#004F8B"/>
    </inkml:brush>
  </inkml:definitions>
  <inkml:trace contextRef="#ctx0" brushRef="#br0">275 90 380 0 0,'1'-3'303'0'0,"1"-1"0"0"0,-1 0 0 0 0,0 0 0 0 0,0 0-1 0 0,0 1 1 0 0,-1-1 0 0 0,1 0 0 0 0,-1 0 0 0 0,0 0 0 0 0,0 0 0 0 0,0 0 0 0 0,0 0-1 0 0,-1 0 1 0 0,-1-4 0 0 0,1 5-94 0 0,-42-18 848 0 0,33 20-1013 0 0,1 0 1 0 0,-1 0 0 0 0,0 1-1 0 0,1 0 1 0 0,-1 1 0 0 0,0 0-1 0 0,1 0 1 0 0,-1 1 0 0 0,1 1-1 0 0,0-1 1 0 0,-1 1 0 0 0,1 1-1 0 0,1 0 1 0 0,-1 0 0 0 0,0 1-1 0 0,1 0 1 0 0,0 0 0 0 0,0 1-1 0 0,1 0 1 0 0,0 1 0 0 0,0-1-1 0 0,-11 15 1 0 0,16-18-40 0 0,-1 0 16 0 0,1 0 1 0 0,0 0-1 0 0,0 0 0 0 0,0 0 0 0 0,1 0 1 0 0,-1 0-1 0 0,1 1 0 0 0,0-1 0 0 0,-1 0 1 0 0,2 1-1 0 0,-1-1 0 0 0,0 1 0 0 0,1-1 1 0 0,-1 1-1 0 0,1 0 0 0 0,0-1 0 0 0,0 1 1 0 0,1-1-1 0 0,0 8 0 0 0,0-9 25 0 0,4 3 69 0 0,-4-3-97 0 0,1 0 0 0 0,-1-1 1 0 0,0 1-1 0 0,1 0 0 0 0,-1-1 1 0 0,1 0-1 0 0,-1 1 0 0 0,1-1 1 0 0,0 0-1 0 0,0 0 0 0 0,-1 0 0 0 0,1 0 1 0 0,0 0-1 0 0,3 1 0 0 0,6-1 13 0 0,0-1-1 0 0,-1 0 1 0 0,1 0-1 0 0,0-1 1 0 0,-1-1-1 0 0,1 0 1 0 0,-1 0-1 0 0,0-1 1 0 0,0 0-1 0 0,0-1 0 0 0,0 0 1 0 0,0 0-1 0 0,-1-1 1 0 0,1-1-1 0 0,-1 0 1 0 0,-1 0-1 0 0,1 0 1 0 0,-1-1-1 0 0,0 0 1 0 0,-1-1-1 0 0,11-13 0 0 0,-16 17-16 0 0,3-2-4 0 0,-16 24-44 0 0,0 0-1 0 0,-12 27 0 0 0,19-36-267 0 0,0-1 1 0 0,0 1-1 0 0,1 1 0 0 0,0-1 1 0 0,1 0-1 0 0,0 1 0 0 0,0-1 1 0 0,1 1-1 0 0,0 0 0 0 0,1 10 0 0 0,5-3-3598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29.269"/>
    </inkml:context>
    <inkml:brush xml:id="br0">
      <inkml:brushProperty name="width" value="0.1" units="cm"/>
      <inkml:brushProperty name="height" value="0.1" units="cm"/>
      <inkml:brushProperty name="color" value="#004F8B"/>
    </inkml:brush>
  </inkml:definitions>
  <inkml:trace contextRef="#ctx0" brushRef="#br0">199 145 224 0 0,'3'-4'215'0'0,"0"-1"1"0"0,0 1-1 0 0,-1-1 1 0 0,0 0-1 0 0,0 1 0 0 0,0-1 1 0 0,0 0-1 0 0,-1 0 0 0 0,0 0 1 0 0,0 0-1 0 0,0-1 1 0 0,-1 1-1 0 0,0 0 0 0 0,0 0 1 0 0,0 0-1 0 0,0-1 1 0 0,-1 1-1 0 0,0 0 0 0 0,0 0 1 0 0,0 0-1 0 0,-4-8 0 0 0,5 12 15 0 0,-1-1-191 0 0,1 1-1 0 0,-1 0 0 0 0,1-1 1 0 0,-1 1-1 0 0,1 0 0 0 0,-1-1 1 0 0,0 1-1 0 0,0 0 0 0 0,0 0 1 0 0,0 0-1 0 0,0-1 0 0 0,0 1 1 0 0,0 0-1 0 0,0 0 0 0 0,0 1 1 0 0,0-1-1 0 0,0 0 0 0 0,-1 0 1 0 0,1 0-1 0 0,0 1 0 0 0,-1-1 1 0 0,1 1-1 0 0,0-1 0 0 0,-1 1 1 0 0,1 0-1 0 0,-1-1 0 0 0,1 1 1 0 0,-1 0-1 0 0,1 0 0 0 0,-1 0 1 0 0,1 0-1 0 0,-1 0 0 0 0,1 0 1 0 0,0 0-1 0 0,-2 1 0 0 0,-4 0 14 0 0,1 0-1 0 0,0 0 0 0 0,-1 0 1 0 0,1 1-1 0 0,0 0 0 0 0,0 0 0 0 0,-7 4 1 0 0,1 1 3 0 0,-1 0 0 0 0,2 1 0 0 0,-1 1 0 0 0,-16 15 0 0 0,24-20-17 0 0,1 0-1 0 0,-1 0 0 0 0,1 0 1 0 0,0 0-1 0 0,0 1 0 0 0,1-1 1 0 0,-1 1-1 0 0,1 0 1 0 0,0 0-1 0 0,0 0 0 0 0,1 0 1 0 0,-1 0-1 0 0,1 0 0 0 0,0 0 1 0 0,0 0-1 0 0,1 6 0 0 0,0-8 53 0 0,11 8 146 0 0,-7-10-202 0 0,1 0 0 0 0,-1 0-1 0 0,1 0 1 0 0,-1 0 0 0 0,1-1-1 0 0,-1 0 1 0 0,1 0-1 0 0,0 0 1 0 0,-1 0 0 0 0,1-1-1 0 0,-1 0 1 0 0,9-2 0 0 0,60-25 170 0 0,-34 12-68 0 0,-38 15-121 0 0,2-3-4 0 0,2 10-60 0 0,4 9 14 0 0,-6 2 50 0 0,0 1 1 0 0,-2 0 0 0 0,1 25-1 0 0,-3-31-340 0 0,1 0 1 0 0,1 0-1 0 0,0 0 0 0 0,0 0 0 0 0,1-1 0 0 0,1 1 1 0 0,0 0-1 0 0,0-1 0 0 0,7 13 0 0 0,-5-18-1852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30.706"/>
    </inkml:context>
    <inkml:brush xml:id="br0">
      <inkml:brushProperty name="width" value="0.1" units="cm"/>
      <inkml:brushProperty name="height" value="0.1" units="cm"/>
      <inkml:brushProperty name="color" value="#004F8B"/>
    </inkml:brush>
  </inkml:definitions>
  <inkml:trace contextRef="#ctx0" brushRef="#br0">180 68 72 0 0,'0'0'436'0'0,"7"-14"1707"0"0,-7 13-2036 0 0,0 0 0 0 0,0 0 1 0 0,0 0-1 0 0,0 0 0 0 0,0 0 1 0 0,0 0-1 0 0,0 1 0 0 0,0-1 0 0 0,0 0 1 0 0,0 0-1 0 0,0 0 0 0 0,-1 0 1 0 0,1 0-1 0 0,0 0 0 0 0,-1 1 0 0 0,1-1 1 0 0,-1 0-1 0 0,1 0 0 0 0,-1 1 0 0 0,1-1 1 0 0,-1 0-1 0 0,1 0 0 0 0,-1 1 1 0 0,0-1-1 0 0,1 1 0 0 0,-1-1 0 0 0,0 1 1 0 0,0-1-1 0 0,1 1 0 0 0,-1-1 1 0 0,0 1-1 0 0,0 0 0 0 0,0-1 0 0 0,0 1 1 0 0,0 0-1 0 0,1 0 0 0 0,-1-1 0 0 0,0 1 1 0 0,0 0-1 0 0,-1 0 0 0 0,-1 0 103 0 0,-1 2-128 0 0,-9 5-34 0 0,1 2 1 0 0,0 0 0 0 0,0 0 0 0 0,1 1 0 0 0,0 0-1 0 0,0 1 1 0 0,1 0 0 0 0,1 0 0 0 0,0 2-1 0 0,1-1 1 0 0,0 1 0 0 0,1 0 0 0 0,-9 22-1 0 0,14-32-29 0 0,1 0-1 0 0,-1 1 0 0 0,1-1 0 0 0,0 1 0 0 0,1-1 0 0 0,-1 1 0 0 0,0-1 1 0 0,1 1-1 0 0,0-1 0 0 0,0 1 0 0 0,0 0 0 0 0,0-1 0 0 0,1 1 0 0 0,0-1 1 0 0,-1 1-1 0 0,3 6 0 0 0,-2-8-7 0 0,0 0 0 0 0,1 0 0 0 0,-1-1 1 0 0,0 1-1 0 0,1 0 0 0 0,-1 0 0 0 0,1-1 0 0 0,0 1 0 0 0,-1-1 1 0 0,1 1-1 0 0,0-1 0 0 0,0 0 0 0 0,0 0 0 0 0,0 0 1 0 0,0 0-1 0 0,0 0 0 0 0,0 0 0 0 0,0 0 0 0 0,0-1 0 0 0,0 1 1 0 0,1-1-1 0 0,-1 1 0 0 0,0-1 0 0 0,0 0 0 0 0,1 0 0 0 0,-1 0 1 0 0,5-1-1 0 0,2 1-12 0 0,0-1-1 0 0,0 1 1 0 0,0-2 0 0 0,0 1-1 0 0,0-1 1 0 0,0-1 0 0 0,-1 0 0 0 0,1 0-1 0 0,-1 0 1 0 0,0-1 0 0 0,0-1 0 0 0,0 1-1 0 0,0-1 1 0 0,-1 0 0 0 0,1-1-1 0 0,-1 0 1 0 0,-1 0 0 0 0,1-1 0 0 0,-1 1-1 0 0,-1-1 1 0 0,8-11 0 0 0,-9 13-40 0 0,0-1 0 0 0,-1 1 0 0 0,1-1 0 0 0,-1 0 0 0 0,0 0 1 0 0,0 0-1 0 0,-1-1 0 0 0,0 1 0 0 0,0 0 0 0 0,-1-1 0 0 0,0 0 0 0 0,0 1 0 0 0,0-1 0 0 0,-1 0 1 0 0,0 1-1 0 0,0-1 0 0 0,0 0 0 0 0,-3-7 0 0 0,2 11 29 0 0,1 1 0 0 0,-2 0 0 0 0,1-1 0 0 0,0 1 0 0 0,0 0 0 0 0,-1 0-1 0 0,1 0 1 0 0,-1 0 0 0 0,0 0 0 0 0,1 0 0 0 0,-1 0 0 0 0,0 1 0 0 0,0-1 0 0 0,0 1 0 0 0,-1-1 0 0 0,1 1 0 0 0,0 0 0 0 0,0 0 0 0 0,-1 0-1 0 0,1 0 1 0 0,0 0 0 0 0,-1 0 0 0 0,1 1 0 0 0,-1-1 0 0 0,0 1 0 0 0,1-1 0 0 0,-1 1 0 0 0,-4 1 0 0 0,-2-2-5 0 0,1 2 1 0 0,-1-1-1 0 0,0 1 1 0 0,1 0-1 0 0,-1 1 0 0 0,1 0 1 0 0,-16 6-1 0 0,23-8-3 0 0,-1 1-19 0 0,1-1 1 0 0,0 0 0 0 0,0 1 0 0 0,0-1 0 0 0,0 1-1 0 0,0-1 1 0 0,0 1 0 0 0,0 0 0 0 0,0-1-1 0 0,0 1 1 0 0,0 0 0 0 0,0 0 0 0 0,0-1 0 0 0,0 1-1 0 0,1 0 1 0 0,-1 0 0 0 0,-1 1 0 0 0,17 2-234 0 0,-1-1 1 0 0,0 0-1 0 0,1-1 1 0 0,-1 0-1 0 0,1-2 1 0 0,-1 0-1 0 0,1 0 1 0 0,22-4 0 0 0,31 0-660 0 0,-62 3 1122 0 0,1 0 0 0 0,-1 0 0 0 0,1-1 0 0 0,-1 0 0 0 0,0 0-1 0 0,0-1 1 0 0,0 1 0 0 0,0-1 0 0 0,0-1 0 0 0,-1 1 0 0 0,1-1 0 0 0,-1 0 0 0 0,0 0 0 0 0,0-1 0 0 0,0 1 0 0 0,4-7 0 0 0,-7 9 271 0 0,-3 2-431 0 0,1 0 0 0 0,0 0 0 0 0,0 0 0 0 0,0 0 0 0 0,0 0 1 0 0,0 0-1 0 0,-1 0 0 0 0,1-1 0 0 0,0 1 0 0 0,0 0 0 0 0,0 0 1 0 0,0 0-1 0 0,0 0 0 0 0,0 0 0 0 0,-1 0 0 0 0,1-1 0 0 0,0 1 1 0 0,0 0-1 0 0,0 0 0 0 0,0 0 0 0 0,0 0 0 0 0,0-1 0 0 0,0 1 0 0 0,0 0 1 0 0,0 0-1 0 0,0 0 0 0 0,0 0 0 0 0,0-1 0 0 0,0 1 0 0 0,0 0 1 0 0,0 0-1 0 0,0 0 0 0 0,0 0 0 0 0,0-1 0 0 0,0 1 0 0 0,0 0 1 0 0,0 0-1 0 0,0 0 0 0 0,0 0 0 0 0,0-1 0 0 0,0 1 0 0 0,1 0 1 0 0,-1 0-1 0 0,0 0 0 0 0,0 0 0 0 0,0 0 0 0 0,0 0 0 0 0,0-1 0 0 0,0 1 1 0 0,0 0-1 0 0,1 0 0 0 0,-1 0 0 0 0,0 0 0 0 0,0 0 0 0 0,0 0 1 0 0,0 0-1 0 0,1 0 0 0 0,-1 0 0 0 0,0 0 0 0 0,0 0 0 0 0,0 0 1 0 0,0 0-1 0 0,1-1 0 0 0,-1 1 0 0 0,0 0 0 0 0,0 0 0 0 0,0 1 1 0 0,-8 0-15 0 0,5 0-9 0 0,-1 0 0 0 0,1-1 0 0 0,0 1-1 0 0,-1 0 1 0 0,1 1 0 0 0,0-1 0 0 0,0 1 0 0 0,-4 2 0 0 0,-5 5 48 0 0,1 1 1 0 0,1 0 0 0 0,-1 1 0 0 0,2 1-1 0 0,-12 15 1 0 0,19-25-32 0 0,1 0 0 0 0,0 1 0 0 0,-1-1 1 0 0,1 0-1 0 0,0 1 0 0 0,0-1 0 0 0,0 0 0 0 0,0 1 0 0 0,1-1 0 0 0,-1 1 0 0 0,1 0 0 0 0,-1-1 0 0 0,1 1 0 0 0,0-1 0 0 0,0 1 1 0 0,0 0-1 0 0,0-1 0 0 0,1 1 0 0 0,-1-1 0 0 0,1 1 0 0 0,-1-1 0 0 0,1 1 0 0 0,0-1 0 0 0,0 1 0 0 0,0-1 0 0 0,0 0 0 0 0,1 1 1 0 0,-1-1-1 0 0,1 0 0 0 0,-1 0 0 0 0,1 0 0 0 0,0 0 0 0 0,3 3 0 0 0,6 3 48 0 0,0 0-1 0 0,0-1 1 0 0,1 0-1 0 0,0 0 1 0 0,18 6-1 0 0,17 10 79 0 0,-22-6-120 0 0,-22-15-28 0 0,1 1 0 0 0,-1 0 0 0 0,0 0 1 0 0,0 0-1 0 0,-1 1 0 0 0,1-1 0 0 0,0 1 0 0 0,-1-1 0 0 0,0 1 0 0 0,0 0 0 0 0,0 0 0 0 0,-1 0 0 0 0,3 8 0 0 0,-8 4 34 0 0,3-13-36 0 0,0-1 0 0 0,0 0 0 0 0,0 1 0 0 0,0-1 0 0 0,-1 0 0 0 0,1 0 0 0 0,-1 0 0 0 0,1 0 0 0 0,-1 0 0 0 0,0 0 0 0 0,0-1 0 0 0,0 1 0 0 0,0 0 0 0 0,0-1 0 0 0,0 0 0 0 0,0 1-1 0 0,0-1 1 0 0,-1 0 0 0 0,1 0 0 0 0,0 0 0 0 0,-1 0 0 0 0,1-1 0 0 0,-4 1 0 0 0,-4 2 12 0 0,-57 16 211 0 0,65-19-24 0 0,1 0-193 0 0,1 0 1 0 0,-1 0-1 0 0,1 1 1 0 0,-1-1-1 0 0,1 0 1 0 0,-1 0 0 0 0,1 0-1 0 0,-1 0 1 0 0,1 0-1 0 0,-1 0 1 0 0,1 0-1 0 0,-1 0 1 0 0,1 0-1 0 0,-1 0 1 0 0,1 0-1 0 0,-1 0 1 0 0,1 0-1 0 0,0-1 1 0 0,-1 1 0 0 0,1 0-1 0 0,-1 0 1 0 0,1 0-1 0 0,-1-1 1 0 0,1 1-1 0 0,0 0 1 0 0,-1-1-1 0 0,1 1 1 0 0,0 0-1 0 0,-1-1 1 0 0,1 1 0 0 0,0 0-1 0 0,-1-1 1 0 0,1 0-1 0 0,-12-10 247 0 0,11 9-162 0 0,2-23 135 0 0,6 10-181 0 0,0 1-1 0 0,0 0 0 0 0,2 0 1 0 0,0 0-1 0 0,0 1 0 0 0,1 1 1 0 0,1 0-1 0 0,0 0 0 0 0,22-18 1 0 0,13-7-47 0 0,64-39 0 0 0,-97 60-590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0.733"/>
    </inkml:context>
    <inkml:brush xml:id="br0">
      <inkml:brushProperty name="width" value="0.1" units="cm"/>
      <inkml:brushProperty name="height" value="0.1" units="cm"/>
      <inkml:brushProperty name="color" value="#004F8B"/>
    </inkml:brush>
  </inkml:definitions>
  <inkml:trace contextRef="#ctx0" brushRef="#br0">0 249 44,'0'0'5387,"6"-4"-5298,11-4 3,0 1 0,1 0 1,0 2-1,0 0 0,1 0 0,-1 2 1,25-2-1,-19 2-67,186-27-28,-161 27 24,89-9-49,104-1 119,-216 9-90,3 0-7,0 1 1,38 2-1,-32 2 4,-8-1 0,-1 0 0,29-5 0,100-2 16,-71 4-31,-14-3 14,48 0 10,-88 5-3,52-9 1,52-5 1,-21 4-3,-96 8-15,-5 1 5,-1 0 1,1 1-1,0 0 0,12 2 0,19-3 23,136-11-47,-97 3 90,-18-3-74,59-2 3111,-117 13-2799,-4 1-605,-13 6-2060,9-3 2068,0-1 0,-1 0 1,1 0-1,-1 0 0,1 0 0,-1 0 0,0 0 0,1-1 1,-1 0-1,-4 1 0,-13 0-1817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43.061"/>
    </inkml:context>
    <inkml:brush xml:id="br0">
      <inkml:brushProperty name="width" value="0.1" units="cm"/>
      <inkml:brushProperty name="height" value="0.1" units="cm"/>
      <inkml:brushProperty name="color" value="#004F8B"/>
    </inkml:brush>
  </inkml:definitions>
  <inkml:trace contextRef="#ctx0" brushRef="#br0">91 112 100 0 0,'7'-9'770'0'0,"-1"1"0"0"0,0-1 0 0 0,0 0 0 0 0,-1 0 0 0 0,7-17 0 0 0,-12 24-546 0 0,5-19 533 0 0,-5 21-737 0 0,0-1 0 0 0,0 1 0 0 0,0-1 0 0 0,0 0 0 0 0,0 1 0 0 0,0-1-1 0 0,0 1 1 0 0,0-1 0 0 0,0 0 0 0 0,0 1 0 0 0,0-1 0 0 0,0 1 0 0 0,0-1 0 0 0,0 0 0 0 0,-1 1-1 0 0,1-1 1 0 0,0 1 0 0 0,0-1 0 0 0,-1 1 0 0 0,1-1 0 0 0,0 1 0 0 0,-1-1 0 0 0,1 1-1 0 0,-1-1 1 0 0,1 1 0 0 0,0-1 0 0 0,-1 1 0 0 0,1 0 0 0 0,-1-1 0 0 0,1 1 0 0 0,-1 0 0 0 0,1-1-1 0 0,-1 1 1 0 0,0 0 0 0 0,1 0 0 0 0,-1-1 0 0 0,1 1 0 0 0,-1 0 0 0 0,0 0 0 0 0,-6 2-15 0 0,0 0 0 0 0,1 0 0 0 0,-1 1 0 0 0,1 0 0 0 0,-1 0 0 0 0,1 0 0 0 0,0 1 0 0 0,0 0 1 0 0,1 0-1 0 0,-1 1 0 0 0,1 0 0 0 0,0 0 0 0 0,0 0 0 0 0,0 0 0 0 0,1 1 0 0 0,0-1 0 0 0,0 1 0 0 0,0 0 1 0 0,1 1-1 0 0,0-1 0 0 0,0 1 0 0 0,-3 11 0 0 0,6-16-19 0 0,-5 34 3 0 0,6-26 25 0 0,0-8 0 0 0,-1 0-1 0 0,1 0 0 0 0,0-1 0 0 0,0 1 1 0 0,0 0-1 0 0,1 0 0 0 0,-1-1 0 0 0,0 1 1 0 0,1 0-1 0 0,-1-1 0 0 0,1 1 0 0 0,-1-1 1 0 0,1 0-1 0 0,0 0 0 0 0,0 1 0 0 0,-1-1 1 0 0,1 0-1 0 0,0-1 0 0 0,0 1 0 0 0,0 0 1 0 0,0 0-1 0 0,0-1 0 0 0,0 1 0 0 0,0-1 1 0 0,0 0-1 0 0,1 0 0 0 0,-1 1 0 0 0,0-1 1 0 0,3-1-1 0 0,64-2 248 0 0,-65 3-248 0 0,3-1 41 0 0,0 0 0 0 0,0 0 1 0 0,1-1-1 0 0,-1 0 0 0 0,-1 0 1 0 0,1 0-1 0 0,0-1 1 0 0,-1 0-1 0 0,1 0 0 0 0,-1-1 1 0 0,0 0-1 0 0,0 0 0 0 0,0 0 1 0 0,0-1-1 0 0,-1 1 0 0 0,8-10 1 0 0,-3 2 53 0 0,-1-2-3 0 0,-8 12-92 0 0,0 0 35 0 0,1-1 0 0 0,-1 0 0 0 0,0 0 0 0 0,-1-1 0 0 0,1 1 0 0 0,0 0-1 0 0,-1 0 1 0 0,0 0 0 0 0,0 0 0 0 0,0-6 0 0 0,-2-4 159 0 0,1 7-228 0 0,-1 3 59 0 0,1 1-8 0 0,-10-7 16 0 0,-19-14 54 0 0,30 23-96 0 0,-2-1 3 0 0,-34-2-60 0 0,16 10-343 0 0,19-6 125 0 0,-1 0-1 0 0,1-1 0 0 0,0 1 0 0 0,-1 0 1 0 0,1 0-1 0 0,0 0 0 0 0,0 0 1 0 0,0 0-1 0 0,0 0 0 0 0,0 0 1 0 0,0 1-1 0 0,0-1 0 0 0,0 0 0 0 0,0 0 1 0 0,1 1-1 0 0,-1-1 0 0 0,0 1 1 0 0,1-1-1 0 0,-1 2 0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43.420"/>
    </inkml:context>
    <inkml:brush xml:id="br0">
      <inkml:brushProperty name="width" value="0.1" units="cm"/>
      <inkml:brushProperty name="height" value="0.1" units="cm"/>
      <inkml:brushProperty name="color" value="#004F8B"/>
    </inkml:brush>
  </inkml:definitions>
  <inkml:trace contextRef="#ctx0" brushRef="#br0">0 19 348 0 0,'0'0'656'0'0,"11"-14"3757"0"0,-7 10-4877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4.154"/>
    </inkml:context>
    <inkml:brush xml:id="br0">
      <inkml:brushProperty name="width" value="0.1" units="cm"/>
      <inkml:brushProperty name="height" value="0.1" units="cm"/>
      <inkml:brushProperty name="color" value="#004F8B"/>
    </inkml:brush>
  </inkml:definitions>
  <inkml:trace contextRef="#ctx0" brushRef="#br0">175 99 384,'0'0'403,"20"-43"2490,-15 8-185,-5 34-2669,0 0 0,0 0 1,-1 1-1,1-1 0,0 0 1,0 0-1,-1 0 0,1 1 1,-1-1-1,1 0 0,-1 0 1,1 1-1,-1-1 0,1 0 0,-1 1 1,0-1-1,1 0 0,-1 1 1,0-1-1,0 1 0,1-1 1,-1 1-1,0 0 0,0-1 1,-1 1-1,-1-1 66,-1 0-64,0 0 0,0 1 0,-1 0 0,1-1 0,0 2 0,0-1-1,0 0 1,0 1 0,0 0 0,-1 0 0,1 0 0,-4 2 0,-5 5-15,0 0 1,1 0 0,0 2 0,0-1-1,1 2 1,0-1 0,1 2 0,-11 14-1,20-25-17,0 0-1,0 0 1,0 0-1,1 0 1,-1 0-1,0 1 0,1-1 1,-1 0-1,1 0 1,-1 1-1,1-1 1,0 0-1,0 1 1,-1-1-1,1 1 0,0-1 1,0 0-1,0 1 1,1-1-1,-1 0 1,0 1-1,0-1 0,1 0 1,-1 1-1,1-1 1,-1 0-1,2 3 1,0-3 0,0 1 0,0-1 0,0 1 0,0-1 0,0 0 0,0 0 0,0 0 0,1 0 0,-1 0 0,0 0 0,1-1 0,-1 1 0,0-1 0,4 1 0,9 0 41,1-1 0,0 0 0,27-5 0,32-12 60,-69 15-83,0 0 1,0 0-1,-1 0 0,1-1 1,-1 0-1,0 0 0,0 0 1,0-1-1,0 0 0,5-5 1,-9 8 38,10-14 203,-2 7-62,-6 10 73,-4 16-181,-1 1-1,-2-1 1,0 0-1,-6 18 1,-8 38-1427,13-24-3597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2.719"/>
    </inkml:context>
    <inkml:brush xml:id="br0">
      <inkml:brushProperty name="width" value="0.1" units="cm"/>
      <inkml:brushProperty name="height" value="0.1" units="cm"/>
      <inkml:brushProperty name="color" value="#004F8B"/>
    </inkml:brush>
  </inkml:definitions>
  <inkml:trace contextRef="#ctx0" brushRef="#br0">24 151 148 0 0,'27'-18'957'0'0,"-21"15"-730"0"0,-1 0-1 0 0,1-1 1 0 0,-1 0-1 0 0,0 0 1 0 0,0 0-1 0 0,0-1 1 0 0,-1 1-1 0 0,1-1 1 0 0,-1 0-1 0 0,0-1 1 0 0,-1 1-1 0 0,1-1 0 0 0,-1 1 1 0 0,5-13-1 0 0,3-33 2967 0 0,-13 51-3191 0 0,0 1 0 0 0,0-1 0 0 0,0 1 0 0 0,0 0 0 0 0,0 0 0 0 0,0 0-1 0 0,0 0 1 0 0,1 0 0 0 0,-1 0 0 0 0,0 0 0 0 0,1 1 0 0 0,-4 2 0 0 0,2-1 0 0 0,-5 3-2 0 0,-1 2-1 0 0,1-1 1 0 0,0 1-1 0 0,1 0 1 0 0,0 1-1 0 0,0 0 1 0 0,1 0-1 0 0,0 0 1 0 0,-8 19-1 0 0,-4 33 8 0 0,17-57-1 0 0,0 1 0 0 0,0-1 0 0 0,0 1 1 0 0,0 0-1 0 0,1-1 0 0 0,0 1 0 0 0,0 0 0 0 0,0 0 0 0 0,1-1 0 0 0,-1 1 1 0 0,1 0-1 0 0,0-1 0 0 0,1 1 0 0 0,-1-1 0 0 0,1 0 0 0 0,0 1 0 0 0,0-1 0 0 0,4 7 1 0 0,-3-8-1 0 0,0 0 0 0 0,0 0 0 0 0,0-1 0 0 0,0 1 0 0 0,1-1 0 0 0,-1 0 0 0 0,1 0 0 0 0,0 0 0 0 0,0 0 0 0 0,-1-1 0 0 0,1 0 1 0 0,0 1-1 0 0,0-1 0 0 0,0-1 0 0 0,1 1 0 0 0,6 0 0 0 0,1-1-2 0 0,0 0 0 0 0,0-1 1 0 0,0-1-1 0 0,0 0 0 0 0,-1 0 0 0 0,1-1 0 0 0,-1 0 1 0 0,0-1-1 0 0,0 0 0 0 0,0-1 0 0 0,0-1 1 0 0,11-7-1 0 0,-15 8-6 0 0,0-1 0 0 0,-1 0 0 0 0,0 0 1 0 0,0 0-1 0 0,-1-1 0 0 0,0 0 0 0 0,0 0 1 0 0,0 0-1 0 0,-1-1 0 0 0,0 1 0 0 0,0-1 1 0 0,-1 0-1 0 0,4-17 0 0 0,-5 21-2 0 0,-1 0 1 0 0,-1-1-1 0 0,1 1 0 0 0,-1-1 0 0 0,0 0 1 0 0,0 1-1 0 0,0-1 0 0 0,0 1 0 0 0,-1-1 1 0 0,0 1-1 0 0,0-1 0 0 0,0 1 0 0 0,0-1 1 0 0,-1 1-1 0 0,0 0 0 0 0,0 0 1 0 0,0 0-1 0 0,0 0 0 0 0,0 0 0 0 0,-1 0 1 0 0,-5-6-1 0 0,3 7-2 0 0,1-1 1 0 0,-1 0-1 0 0,0 1 0 0 0,0 0 1 0 0,0 0-1 0 0,0 0 1 0 0,0 1-1 0 0,-1 0 0 0 0,1 0 1 0 0,-1 0-1 0 0,0 1 1 0 0,1-1-1 0 0,-1 1 1 0 0,0 1-1 0 0,0-1 0 0 0,-6 1 1 0 0,9 0-22 0 0,0 0-55 0 0,-26 4-1090 0 0,17 6-3904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4.607"/>
    </inkml:context>
    <inkml:brush xml:id="br0">
      <inkml:brushProperty name="width" value="0.1" units="cm"/>
      <inkml:brushProperty name="height" value="0.1" units="cm"/>
      <inkml:brushProperty name="color" value="#004F8B"/>
    </inkml:brush>
  </inkml:definitions>
  <inkml:trace contextRef="#ctx0" brushRef="#br0">1 120 180,'10'-43'4706,"-4"37"-4482,1-1 0,0 1-1,0 1 1,1 0 0,-1 0-1,1 0 1,0 1-1,1 0 1,-1 0 0,1 1-1,-1 1 1,1-1 0,13-1-1,11-5 113,-31 8-326,0 0 0,0 1 0,1-1 0,-1 0 0,1 1 0,-1 0 1,1-1-1,-1 1 0,1 0 0,-1 0 0,1 1 0,-1-1 0,1 0 0,-1 1 0,0-1 1,1 1-1,-1 0 0,0 0 0,1 0 0,-1 0 0,0 0 0,0 0 0,0 1 0,0-1 1,0 1-1,0 0 0,0-1 0,-1 1 0,1 0 0,0 0 0,-1 0 0,0 0 0,1 0 1,-1 0-1,0 1 0,0-1 0,0 0 0,0 1 0,-1-1 0,1 0 0,-1 1 0,1-1 1,-1 1-1,0 3 0,1 6 1,0 0 1,-1 0-1,-1 1 0,0-1 1,0 0-1,-1 0 0,-6 18 1,-64 159 246,67-169 285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4.951"/>
    </inkml:context>
    <inkml:brush xml:id="br0">
      <inkml:brushProperty name="width" value="0.1" units="cm"/>
      <inkml:brushProperty name="height" value="0.1" units="cm"/>
      <inkml:brushProperty name="color" value="#004F8B"/>
    </inkml:brush>
  </inkml:definitions>
  <inkml:trace contextRef="#ctx0" brushRef="#br0">2 103 380,'0'-1'161,"-1"-1"-1,1 1 1,0-1 0,0 1-1,0 0 1,0-1 0,0 1-1,0-1 1,0 1 0,0-1-1,0 1 1,1 0 0,-1-1-1,1 1 1,-1 0 0,1-1-1,-1 1 1,1 0 0,0-1-1,0 1 1,0 0 0,-1 0-1,1 0 1,0 0 0,0 0-1,0 0 1,1 0 0,-1 0-1,0 0 1,0 1 0,0-1-1,1 0 1,-1 1 0,0-1-1,1 1 1,-1-1 0,1 1-1,1-1 1,69-17 47,-56 14 127,55-7-897,23-7-3167,-64 9 2099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5.310"/>
    </inkml:context>
    <inkml:brush xml:id="br0">
      <inkml:brushProperty name="width" value="0.1" units="cm"/>
      <inkml:brushProperty name="height" value="0.1" units="cm"/>
      <inkml:brushProperty name="color" value="#004F8B"/>
    </inkml:brush>
  </inkml:definitions>
  <inkml:trace contextRef="#ctx0" brushRef="#br0">99 7 56,'0'0'743,"-13"-7"3844,5 17-4463,0 0 0,0 0 0,1 1-1,0 0 1,1 0 0,1 0-1,-1 1 1,2 0 0,0 0 0,0 0-1,1 0 1,-2 20 0,0 1 49,1 0 1,2 0-1,4 60 1,-2-87-485,2 9 427,3-5-4080,3 1 1974</inkml:trace>
  <inkml:trace contextRef="#ctx0" brushRef="#br0" timeOffset="1">179 119 20,'8'-21'2224,"-3"16"-1907,1 1 1,0 0 0,0 0 0,0 0 0,1 1 0,-1 0 0,1 0 0,0 1 0,0 0 0,-1 0 0,1 0 0,10 0 0,-13 2-135,19 5 156,-21-5-311,0 0 1,0 1-1,1-1 1,-1 0-1,0 1 0,0-1 1,0 1-1,0 0 1,1-1-1,-1 1 0,0 0 1,0 1-1,-1-1 0,1 0 1,0 0-1,0 1 1,0-1-1,-1 1 0,1-1 1,-1 1-1,1 0 1,-1 0-1,0 0 0,2 3 1,-1 0 7,-1 0 1,1 0 0,-1 1-1,0-1 1,-1 0-1,1 1 1,-1-1 0,0 1-1,0-1 1,-1 0-1,0 1 1,0-1 0,0 0-1,0 1 1,-1-1-1,0 0 1,0 0 0,0 0-1,-1 0 1,1-1-1,-5 5 1,-8 15 163,-1-1-1,-1-1 1,-28 27 0,14-15 1205,41-37-1355,102-33-905,46-13-4831,-120 40 3363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6.216"/>
    </inkml:context>
    <inkml:brush xml:id="br0">
      <inkml:brushProperty name="width" value="0.1" units="cm"/>
      <inkml:brushProperty name="height" value="0.1" units="cm"/>
      <inkml:brushProperty name="color" value="#004F8B"/>
    </inkml:brush>
  </inkml:definitions>
  <inkml:trace contextRef="#ctx0" brushRef="#br0">409 0 176,'0'0'1553,"-5"4"-1389,-16 9 32,1 2 0,1 1 0,0 0 0,1 1 0,1 1 0,1 1 0,-21 30 0,1 6 433,-49 100 0,63-112-336,2 1 0,2 1 0,2 0 0,-18 81 0,32-112-240,0-1 1,1 0 0,1 0 0,0 1 0,1-1-1,0 0 1,1 0 0,1 0 0,6 21 0,-5-25-37,0 0 0,1-1 0,0 1 0,0-1 0,1 0 0,0 0 1,0 0-1,1-1 0,0 0 0,0 0 0,1-1 0,-1 0 0,2 0 1,12 6-1,11 3-583,1-3 1,0 0-1,0-2 1,1-2 0,1-1-1,59 5 1,-2-2-1136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7.153"/>
    </inkml:context>
    <inkml:brush xml:id="br0">
      <inkml:brushProperty name="width" value="0.1" units="cm"/>
      <inkml:brushProperty name="height" value="0.1" units="cm"/>
      <inkml:brushProperty name="color" value="#004F8B"/>
    </inkml:brush>
  </inkml:definitions>
  <inkml:trace contextRef="#ctx0" brushRef="#br0">193 0 240,'-8'2'6760,"8"-2"-6685,18 28 25,-1 1 1,-1 0 0,-1 1-1,-2 0 1,-1 1 0,-2 1-1,-1 0 1,6 39 0,-11-50 2,-2 1 0,-1 0 0,-1 0 0,0-1 1,-2 1-1,0 0 0,-2-1 0,0 1 0,-1-1 0,-2 0 0,0-1 1,-1 0-1,-18 34 0,16-39 52,0-1 0,-1 0-1,-1-1 1,0 0 0,-1-1 0,0 0 0,-1-1 0,0 0 0,0-2 0,-1 1-1,-1-2 1,1 0 0,-19 6 0,-13 9 354,45-22-473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49.590"/>
    </inkml:context>
    <inkml:brush xml:id="br0">
      <inkml:brushProperty name="width" value="0.1" units="cm"/>
      <inkml:brushProperty name="height" value="0.1" units="cm"/>
      <inkml:brushProperty name="color" value="#004F8B"/>
    </inkml:brush>
  </inkml:definitions>
  <inkml:trace contextRef="#ctx0" brushRef="#br0">150 54 188,'0'0'1435,"-4"-2"-1314,-2-1 134,-1 1 0,1 0 0,-1 0 0,0 1 0,0 0 0,0 0 0,0 0 0,0 1 0,0 0 0,-9 2 0,12-1-156,-54 12 825,225-35 1597,-93 12-2282,45-9 156,-118 19-327,21-4-638,-22 4 510,1 0-1,-1 0 0,1 0 1,-1 0-1,0 0 1,1 1-1,-1-1 0,1 0 1,-1 0-1,1 0 1,-1 0-1,1 1 1,-1-1-1,0 0 0,1 0 1,-1 1-1,0-1 1,1 0-1,-1 0 0,0 1 1,1-1-1,-1 0 1,0 1-1,1-1 0,-1 1 1,0-1-1,0 0 1,0 1-1,1-1 1,-1 1-1,0-1 0,0 1 1,0 0-1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15:50.043"/>
    </inkml:context>
    <inkml:brush xml:id="br0">
      <inkml:brushProperty name="width" value="0.1" units="cm"/>
      <inkml:brushProperty name="height" value="0.1" units="cm"/>
      <inkml:brushProperty name="color" value="#004F8B"/>
    </inkml:brush>
  </inkml:definitions>
  <inkml:trace contextRef="#ctx0" brushRef="#br0">32 8 16,'0'0'317,"-21"14"1795,11-1 3185,10-13-5246,154-18 1014,-151 18-1371,1-1-230,0 0 106,6-2 406,6-2-3909,1-1 1888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52.824"/>
    </inkml:context>
    <inkml:brush xml:id="br0">
      <inkml:brushProperty name="width" value="0.1" units="cm"/>
      <inkml:brushProperty name="height" value="0.1" units="cm"/>
      <inkml:brushProperty name="color" value="#004F8B"/>
    </inkml:brush>
  </inkml:definitions>
  <inkml:trace contextRef="#ctx0" brushRef="#br0">0 75 4 0 0,'0'0'7059'0'0,"5"-4"-6997"0"0,4-1-11 0 0,0 0 0 0 0,0 1 0 0 0,0 0 0 0 0,1 0 0 0 0,-1 1 1 0 0,19-3-1 0 0,-26 5-34 0 0,1 1-5 0 0,6-3-5 0 0,62-13 103 0 0,7-2-106 0 0,-76 18 112 0 0,13-2-20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54.855"/>
    </inkml:context>
    <inkml:brush xml:id="br0">
      <inkml:brushProperty name="width" value="0.1" units="cm"/>
      <inkml:brushProperty name="height" value="0.1" units="cm"/>
      <inkml:brushProperty name="color" value="#004F8B"/>
    </inkml:brush>
  </inkml:definitions>
  <inkml:trace contextRef="#ctx0" brushRef="#br0">270 129 168 0 0,'0'0'470'0'0,"4"-2"-13"0"0,5-7-601 0 0,3-4 5573 0 0,-14 9-5300 0 0,0 1-1 0 0,1-1 1 0 0,-1 0-1 0 0,-1 0 1 0 0,1 1-1 0 0,0-1 1 0 0,-1 1 0 0 0,0 0-1 0 0,-3-4 1 0 0,4 5-84 0 0,0 0 60 0 0,-29-7 490 0 0,21 12-574 0 0,0 0 0 0 0,0 0 0 0 0,0 1 0 0 0,1 1 0 0 0,-1 0 0 0 0,1 0 0 0 0,0 0 0 0 0,0 1 0 0 0,1 1 0 0 0,-1 0 0 0 0,-7 8 0 0 0,-2 3 13 0 0,1 1-1 0 0,1 0 0 0 0,-20 32 1 0 0,33-48-14 0 0,0 1 1 0 0,0-1 0 0 0,1 1-1 0 0,-1 0 1 0 0,1 0 0 0 0,0 0-1 0 0,0 0 1 0 0,1 0-1 0 0,-1 0 1 0 0,1 1 0 0 0,0-1-1 0 0,0 1 1 0 0,0-1 0 0 0,1 0-1 0 0,0 1 1 0 0,-1-1 0 0 0,2 10-1 0 0,0-11 44 0 0,21 15 228 0 0,-12-17-247 0 0,1 0 0 0 0,0 0 0 0 0,-1-1 1 0 0,1-1-1 0 0,-1 1 0 0 0,1-2 0 0 0,0 1 1 0 0,-1-2-1 0 0,0 1 0 0 0,16-7 0 0 0,-8 2-14 0 0,-1 0-1 0 0,0-1 0 0 0,0-1 0 0 0,-1-1 1 0 0,17-12-1 0 0,-27 16-22 0 0,0 0 0 0 0,-1 0-1 0 0,1 0 1 0 0,-1-1 0 0 0,0 1 0 0 0,0-1 0 0 0,-1-1 0 0 0,0 1-1 0 0,-1-1 1 0 0,1 1 0 0 0,-1-1 0 0 0,-1 0 0 0 0,0 0 0 0 0,0 0 0 0 0,0 0-1 0 0,-1-1 1 0 0,0 1 0 0 0,-1 0 0 0 0,1-1 0 0 0,-2 1 0 0 0,1 0-1 0 0,-1-1 1 0 0,-1 1 0 0 0,-3-13 0 0 0,4 18-14 0 0,0 0 0 0 0,1 0 0 0 0,-2 1 0 0 0,1-1 0 0 0,0 1 0 0 0,0-1 0 0 0,-1 1-1 0 0,1-1 1 0 0,-1 1 0 0 0,0 0 0 0 0,0-1 0 0 0,0 1 0 0 0,0 0 0 0 0,0 1 0 0 0,0-1 0 0 0,-1 0 0 0 0,1 0 0 0 0,-1 1 0 0 0,1 0 0 0 0,-1-1 0 0 0,1 1 0 0 0,-5-1 0 0 0,6 2-16 0 0,-1-1 12 0 0,1 1-1 0 0,0-1 1 0 0,-1 1 0 0 0,1 0-1 0 0,-1-1 1 0 0,1 1-1 0 0,-1 0 1 0 0,1 0 0 0 0,-1 0-1 0 0,1 0 1 0 0,-1 0-1 0 0,1 1 1 0 0,-1-1-1 0 0,1 0 1 0 0,-1 1 0 0 0,1-1-1 0 0,-1 1 1 0 0,-1 0-1 0 0,-25 8-475 0 0,25-8 291 0 0,0 1 0 0 0,0 0 0 0 0,0-1-1 0 0,0 1 1 0 0,0 1 0 0 0,0-1 0 0 0,1 0-1 0 0,-1 1 1 0 0,1-1 0 0 0,0 1 0 0 0,-4 4 0 0 0,-2 7-3276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55.214"/>
    </inkml:context>
    <inkml:brush xml:id="br0">
      <inkml:brushProperty name="width" value="0.1" units="cm"/>
      <inkml:brushProperty name="height" value="0.1" units="cm"/>
      <inkml:brushProperty name="color" value="#004F8B"/>
    </inkml:brush>
  </inkml:definitions>
  <inkml:trace contextRef="#ctx0" brushRef="#br0">53 16 260 0 0,'0'0'6964'0'0,"-5"3"-6759"0"0,-14 9-23 0 0,14-9-17 0 0,-19 24 1765 0 0,30-31-2052 0 0,25-18-304 0 0,-3-3-4782 0 0,-18 15 2986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2.281"/>
    </inkml:context>
    <inkml:brush xml:id="br0">
      <inkml:brushProperty name="width" value="0.1" units="cm"/>
      <inkml:brushProperty name="height" value="0.1" units="cm"/>
      <inkml:brushProperty name="color" value="#004F8B"/>
    </inkml:brush>
  </inkml:definitions>
  <inkml:trace contextRef="#ctx0" brushRef="#br0">36 103 72 0 0,'0'0'2066'0'0,"-22"-6"-394"0"0,8-4 2950 0 0,36 1-4529 0 0,-1 0 1 0 0,2 2-1 0 0,-1 0 1 0 0,26-4-1 0 0,100-11 141 0 0,0 3-23 0 0,-134 18-433 0 0,9 0 649 0 0,-46 13-8392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3.063"/>
    </inkml:context>
    <inkml:brush xml:id="br0">
      <inkml:brushProperty name="width" value="0.1" units="cm"/>
      <inkml:brushProperty name="height" value="0.1" units="cm"/>
      <inkml:brushProperty name="color" value="#004F8B"/>
    </inkml:brush>
  </inkml:definitions>
  <inkml:trace contextRef="#ctx0" brushRef="#br0">1 26 96 0 0,'0'0'12682'0'0,"10"-10"-15038"0"0,-7 8 1817 0 0,2 0-224 0 0,14-10-6053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55.745"/>
    </inkml:context>
    <inkml:brush xml:id="br0">
      <inkml:brushProperty name="width" value="0.1" units="cm"/>
      <inkml:brushProperty name="height" value="0.1" units="cm"/>
      <inkml:brushProperty name="color" value="#004F8B"/>
    </inkml:brush>
  </inkml:definitions>
  <inkml:trace contextRef="#ctx0" brushRef="#br0">273 164 388 0 0,'17'-28'1990'0'0,"-14"22"-1797"0"0,-1 1 0 0 0,0-1-1 0 0,0 0 1 0 0,0 0-1 0 0,0 1 1 0 0,-1-1 0 0 0,0 0-1 0 0,-1-1 1 0 0,1 1 0 0 0,-1 0-1 0 0,0 0 1 0 0,-1 0 0 0 0,1 0-1 0 0,-1 0 1 0 0,-3-9 0 0 0,4 13 10 0 0,-18-25 603 0 0,9 26-750 0 0,-1 0 1 0 0,0 0-1 0 0,0 1 0 0 0,0 0 1 0 0,0 1-1 0 0,0 0 1 0 0,0 1-1 0 0,0 0 0 0 0,1 0 1 0 0,-1 1-1 0 0,1 0 0 0 0,0 1 1 0 0,-1 0-1 0 0,-11 7 1 0 0,10-5-34 0 0,1 0 1 0 0,-1 1 0 0 0,1 1-1 0 0,1-1 1 0 0,-1 2-1 0 0,1-1 1 0 0,1 1 0 0 0,0 0-1 0 0,0 1 1 0 0,1 0 0 0 0,-10 16-1 0 0,16-24-5 0 0,1-1-1 0 0,-1 0 1 0 0,0 0 0 0 0,1 1-1 0 0,-1-1 1 0 0,1 0-1 0 0,-1 1 1 0 0,1-1-1 0 0,-1 1 1 0 0,1-1-1 0 0,0 0 1 0 0,0 1-1 0 0,0-1 1 0 0,0 1 0 0 0,0-1-1 0 0,0 1 1 0 0,0-1-1 0 0,1 0 1 0 0,-1 1-1 0 0,0-1 1 0 0,1 1-1 0 0,-1-1 1 0 0,1 0-1 0 0,-1 1 1 0 0,1-1 0 0 0,0 0-1 0 0,0 0 1 0 0,0 2-1 0 0,2-1 7 0 0,-1 0 1 0 0,1-1-1 0 0,0 1 0 0 0,-1-1 0 0 0,1 1 0 0 0,0-1 0 0 0,0 0 1 0 0,0 0-1 0 0,0 0 0 0 0,0 0 0 0 0,0-1 0 0 0,5 1 0 0 0,10 1 41 0 0,1-2 0 0 0,-1 0 0 0 0,24-4-1 0 0,-27 3-24 0 0,0-1 0 0 0,-1-1-1 0 0,1 0 1 0 0,0-1-1 0 0,-1-1 1 0 0,0 0-1 0 0,0-1 1 0 0,0-1-1 0 0,-1 0 1 0 0,0 0 0 0 0,12-10-1 0 0,-23 15-20 0 0,1 0 0 0 0,-1 0 0 0 0,0-1 0 0 0,-1 1 0 0 0,1 0 0 0 0,0-1 0 0 0,-1 1 0 0 0,1-1 0 0 0,-1 1 0 0 0,1-1 0 0 0,-1 0 0 0 0,0 1 0 0 0,0-1 0 0 0,-1 0 0 0 0,2-5 0 0 0,-2 7 20 0 0,2-8 1 0 0,-1 7-22 0 0,-2 8 86 0 0,-79 287-2034 0 0,80-290 1592 0 0,-5 10-1970 0 0,3-10 1123 0 0,-5 12-1011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5:57.729"/>
    </inkml:context>
    <inkml:brush xml:id="br0">
      <inkml:brushProperty name="width" value="0.1" units="cm"/>
      <inkml:brushProperty name="height" value="0.1" units="cm"/>
      <inkml:brushProperty name="color" value="#004F8B"/>
    </inkml:brush>
  </inkml:definitions>
  <inkml:trace contextRef="#ctx0" brushRef="#br0">283 110 304 0 0,'0'0'2728'0'0,"1"-23"-974"0"0,-2 18-1616 0 0,1 0 0 0 0,-1 0 0 0 0,0 0 0 0 0,0 1 1 0 0,-1-1-1 0 0,1 1 0 0 0,-1-1 0 0 0,-5-7 0 0 0,6 10-24 0 0,-14-9 169 0 0,12 8-254 0 0,1 1 0 0 0,-1 0 1 0 0,0 0-1 0 0,0 0 0 0 0,0 0 1 0 0,0 0-1 0 0,0 0 0 0 0,0 1 0 0 0,-5-2 1 0 0,3 2-15 0 0,-3 0 0 0 0,0 1 1 0 0,-1-1-1 0 0,1 1 0 0 0,-1 1 1 0 0,1 0-1 0 0,0 0 1 0 0,-1 0-1 0 0,1 1 0 0 0,0 0 1 0 0,0 1-1 0 0,0 0 1 0 0,-13 7-1 0 0,14-8 2 0 0,0 2 0 0 0,-1-1-1 0 0,1 1 1 0 0,1 0 0 0 0,-1 1 0 0 0,1-1 0 0 0,-1 1-1 0 0,-8 10 1 0 0,13-13 12 0 0,-4 5 36 0 0,5-7-40 0 0,0 1 0 0 0,0-1 0 0 0,0 1 1 0 0,0-1-1 0 0,0 1 0 0 0,0 0 1 0 0,0-1-1 0 0,1 1 0 0 0,-1 0 0 0 0,0 0 1 0 0,0 0-1 0 0,1 0 0 0 0,-1 0 0 0 0,1-1 1 0 0,-1 1-1 0 0,1 0 0 0 0,-1 0 1 0 0,1 0-1 0 0,0 0 0 0 0,-1 2 0 0 0,1-1 23 0 0,0 0 0 0 0,1 1 0 0 0,-1-1 0 0 0,1 0 0 0 0,-1 0 0 0 0,1 0 0 0 0,0 0 0 0 0,-1 0 0 0 0,1 0 0 0 0,0 0-1 0 0,1 0 1 0 0,-1 0 0 0 0,0 0 0 0 0,0-1 0 0 0,1 1 0 0 0,-1 0 0 0 0,1-1 0 0 0,-1 1 0 0 0,1-1 0 0 0,0 0 0 0 0,0 1-1 0 0,0-1 1 0 0,-1 0 0 0 0,1 0 0 0 0,0 0 0 0 0,4 1 0 0 0,9 4 92 0 0,0 0 0 0 0,29 6-1 0 0,-5-1 18 0 0,-33-9-146 0 0,1 1-3 0 0,0 0-1 0 0,0 0 1 0 0,-1 1 0 0 0,1 0-1 0 0,-1 0 1 0 0,0 0 0 0 0,9 8 0 0 0,-14-10-7 0 0,1-1 0 0 0,0 0 0 0 0,-1 1 0 0 0,1-1 0 0 0,-1 1 0 0 0,1 0 0 0 0,-1-1 0 0 0,0 1 0 0 0,0 0 0 0 0,0 0 0 0 0,0 0 0 0 0,0 0 0 0 0,0 0 0 0 0,0 0 0 0 0,-1 0 0 0 0,1 0 0 0 0,-1 0 0 0 0,0 0 0 0 0,1 0 0 0 0,-1 0 0 0 0,0 0 0 0 0,0 1 0 0 0,0 1 0 0 0,-1 3 5 0 0,2 2-9 0 0,-5-1 2 0 0,-22 25 40 0 0,22-30-36 0 0,0 0-1 0 0,0 0 1 0 0,0-1 0 0 0,0 1-1 0 0,0-1 1 0 0,-1 0 0 0 0,1 0-1 0 0,-1 0 1 0 0,0 0 0 0 0,-6 0-1 0 0,-53 0 390 0 0,61-2-191 0 0,-3-4-36 0 0,6 4-149 0 0,-1 0 0 0 0,1 0-1 0 0,0 0 1 0 0,-1 0-1 0 0,1 0 1 0 0,-1 0-1 0 0,1 0 1 0 0,-1 0 0 0 0,1-1-1 0 0,0 1 1 0 0,-1 0-1 0 0,1 0 1 0 0,0 0-1 0 0,-1 0 1 0 0,1-1 0 0 0,0 1-1 0 0,-1 0 1 0 0,1-1-1 0 0,0 1 1 0 0,-1 0 0 0 0,1 0-1 0 0,0-1 1 0 0,0 1-1 0 0,-1 0 1 0 0,1-1-1 0 0,0 1 1 0 0,0-1 0 0 0,0 1-1 0 0,-1-1 1 0 0,1-3 24 0 0,-1 0 0 0 0,1 1 1 0 0,0-1-1 0 0,0 0 0 0 0,1 0 1 0 0,-1 0-1 0 0,1 0 0 0 0,-1 1 0 0 0,1-1 1 0 0,0 0-1 0 0,1 1 0 0 0,-1-1 1 0 0,1 1-1 0 0,-1-1 0 0 0,1 1 1 0 0,0 0-1 0 0,3-4 0 0 0,6-6 9 0 0,0 0 0 0 0,22-20 0 0 0,-5 7 53 0 0,-10 9-60 0 0,2 1 0 0 0,27-19 0 0 0,14-10 74 0 0,-42 32 54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0.603"/>
    </inkml:context>
    <inkml:brush xml:id="br0">
      <inkml:brushProperty name="width" value="0.1" units="cm"/>
      <inkml:brushProperty name="height" value="0.1" units="cm"/>
      <inkml:brushProperty name="color" value="#004F8B"/>
    </inkml:brush>
  </inkml:definitions>
  <inkml:trace contextRef="#ctx0" brushRef="#br0">23 1 44 0 0,'-14'0'9029'0'0,"5"0"-10019"0"0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0.978"/>
    </inkml:context>
    <inkml:brush xml:id="br0">
      <inkml:brushProperty name="width" value="0.1" units="cm"/>
      <inkml:brushProperty name="height" value="0.1" units="cm"/>
      <inkml:brushProperty name="color" value="#004F8B"/>
    </inkml:brush>
  </inkml:definitions>
  <inkml:trace contextRef="#ctx0" brushRef="#br0">4 7 32 0 0,'-3'-6'4720'0'0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1.338"/>
    </inkml:context>
    <inkml:brush xml:id="br0">
      <inkml:brushProperty name="width" value="0.1" units="cm"/>
      <inkml:brushProperty name="height" value="0.1" units="cm"/>
      <inkml:brushProperty name="color" value="#004F8B"/>
    </inkml:brush>
  </inkml:definitions>
  <inkml:trace contextRef="#ctx0" brushRef="#br0">0 8 172 0 0,'0'0'1768'0'0,"11"-8"1164"0"0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2.415"/>
    </inkml:context>
    <inkml:brush xml:id="br0">
      <inkml:brushProperty name="width" value="0.1" units="cm"/>
      <inkml:brushProperty name="height" value="0.1" units="cm"/>
      <inkml:brushProperty name="color" value="#004F8B"/>
    </inkml:brush>
  </inkml:definitions>
  <inkml:trace contextRef="#ctx0" brushRef="#br0">209 182 168 0 0,'-5'-4'6221'0'0,"-18"35"-5941"0"0,2 1 0 0 0,-33 65 0 0 0,-27 83 884 0 0,75-166-1027 0 0,-1 2-115 0 0,-5 11 1724 0 0,24-41-903 0 0,17-31-853 0 0,-2-1 1 0 0,-3-1-1 0 0,-1-1 1 0 0,-2-1-1 0 0,27-102 1 0 0,-29 88 371 0 0,-19 62-310 0 0,4 3-54 0 0,1 3 1 0 0,0 0 0 0 0,0 0-1 0 0,-1 1 1 0 0,1-1 0 0 0,-1 1 0 0 0,0 0-1 0 0,-1 0 1 0 0,0 0 0 0 0,4 9-1 0 0,22 72-9 0 0,-8-22 27 0 0,10 40 28 0 0,-12-57 2457 0 0,-17-54-2373 0 0,34-89 193 0 0,4 1 0 0 0,58-99 0 0 0,-96 190-317 0 0,43-86 114 0 0,-44 87-171 0 0,6 46-12648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3.150"/>
    </inkml:context>
    <inkml:brush xml:id="br0">
      <inkml:brushProperty name="width" value="0.1" units="cm"/>
      <inkml:brushProperty name="height" value="0.1" units="cm"/>
      <inkml:brushProperty name="color" value="#004F8B"/>
    </inkml:brush>
  </inkml:definitions>
  <inkml:trace contextRef="#ctx0" brushRef="#br0">120 89 280 0 0,'0'0'537'0'0,"17"-25"4211"0"0,-20 37-4593 0 0,-77 287 1198 0 0,56-216-839 0 0,22-77-223 0 0,-1 0 0 0 0,1 0 1 0 0,-1 0-1 0 0,-1 0 0 0 0,1-1 1 0 0,-10 12 963 0 0,16-92-399 0 0,11 7-523 0 0,4 1-1 0 0,3 1 1 0 0,50-110 0 0 0,-62 156-297 0 0,-8 17-35 0 0,0 0-1 0 0,1 1 1 0 0,-1-1 0 0 0,1 0-1 0 0,-1 1 1 0 0,1-1 0 0 0,0 1-1 0 0,0-1 1 0 0,4-3 0 0 0,-4 5-4 0 0,0 0 0 0 0,0 0 1 0 0,0 0-1 0 0,0 0 0 0 0,0 1 0 0 0,0-1 0 0 0,0 1 1 0 0,0-1-1 0 0,0 1 0 0 0,1 0 0 0 0,-1-1 1 0 0,0 1-1 0 0,0 0 0 0 0,0 0 0 0 0,0 1 0 0 0,1-1 1 0 0,-1 0-1 0 0,2 2 0 0 0,5 4-5 0 0,0 0-1 0 0,0 1 0 0 0,-1 1 1 0 0,0 0-1 0 0,-1 0 0 0 0,0 0 1 0 0,0 1-1 0 0,0 0 1 0 0,-1 0-1 0 0,-1 0 0 0 0,8 17 1 0 0,-5-8-1 0 0,-1 1 0 0 0,0 0 0 0 0,-1 0 0 0 0,-1 0 0 0 0,4 38 0 0 0,-3-17 3 0 0,-5-31 21 0 0,-1-7 7 0 0,3 16 57 0 0,-5-10-2987 0 0,-2-3 2851 0 0,-13 9-5642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3.759"/>
    </inkml:context>
    <inkml:brush xml:id="br0">
      <inkml:brushProperty name="width" value="0.1" units="cm"/>
      <inkml:brushProperty name="height" value="0.1" units="cm"/>
      <inkml:brushProperty name="color" value="#004F8B"/>
    </inkml:brush>
  </inkml:definitions>
  <inkml:trace contextRef="#ctx0" brushRef="#br0">8 69 312 0 0,'-8'-11'10531'0'0,"28"3"-10461"0"0,1 0 0 0 0,0 1 0 0 0,0 1 0 0 0,37-6 0 0 0,12 1-5141 0 0,-60 10 3868 0 0,21-4-1564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4.821"/>
    </inkml:context>
    <inkml:brush xml:id="br0">
      <inkml:brushProperty name="width" value="0.1" units="cm"/>
      <inkml:brushProperty name="height" value="0.1" units="cm"/>
      <inkml:brushProperty name="color" value="#004F8B"/>
    </inkml:brush>
  </inkml:definitions>
  <inkml:trace contextRef="#ctx0" brushRef="#br0">1 0 384 0 0,'0'0'5489'0'0,"0"8"-5309"0"0,-1 26 485 0 0,2-1 1 0 0,8 59 0 0 0,-8-90-361 0 0,1 20 672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5.774"/>
    </inkml:context>
    <inkml:brush xml:id="br0">
      <inkml:brushProperty name="width" value="0.1" units="cm"/>
      <inkml:brushProperty name="height" value="0.1" units="cm"/>
      <inkml:brushProperty name="color" value="#004F8B"/>
    </inkml:brush>
  </inkml:definitions>
  <inkml:trace contextRef="#ctx0" brushRef="#br0">12 60 32 0 0,'0'0'715'0'0,"-11"-7"4127"0"0,37 3-1842 0 0,118-16-2388 0 0,60-8-357 0 0,-202 28-521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3.844"/>
    </inkml:context>
    <inkml:brush xml:id="br0">
      <inkml:brushProperty name="width" value="0.1" units="cm"/>
      <inkml:brushProperty name="height" value="0.1" units="cm"/>
      <inkml:brushProperty name="color" value="#004F8B"/>
    </inkml:brush>
  </inkml:definitions>
  <inkml:trace contextRef="#ctx0" brushRef="#br0">159 118 228 0 0,'24'-25'3225'0'0,"-18"10"-2385"0"0,-4 11-580 0 0,-1 0 0 0 0,1-1-1 0 0,-1 1 1 0 0,1-1 0 0 0,-1 1 0 0 0,0-1-1 0 0,0-5 1 0 0,-1 8 360 0 0,-12-29 351 0 0,9 30-961 0 0,-1 0 0 0 0,1 1 0 0 0,-1-1 0 0 0,1 1 0 0 0,-1 0 0 0 0,0 0 0 0 0,1 0 0 0 0,-1 0-1 0 0,1 0 1 0 0,-1 1 0 0 0,0 0 0 0 0,1 0 0 0 0,-1 0 0 0 0,1 0 0 0 0,0 0 0 0 0,-1 1 0 0 0,-4 2 0 0 0,-7 5 72 0 0,1 1-1 0 0,-21 18 1 0 0,-1 0-13 0 0,17 6-63 0 0,18-32 2 0 0,1-1-7 0 0,0 1 1 0 0,0-1 0 0 0,0 0-1 0 0,1 0 1 0 0,-1 1 0 0 0,0-1-1 0 0,1 0 1 0 0,-1 0-1 0 0,1 0 1 0 0,-1 1 0 0 0,1-1-1 0 0,-1 0 1 0 0,1 0 0 0 0,0 0-1 0 0,0 0 1 0 0,0 0-1 0 0,-1 0 1 0 0,1 0 0 0 0,0-1-1 0 0,0 1 1 0 0,0 0 0 0 0,0 0-1 0 0,2 0 1 0 0,1 1-5 0 0,0 0 0 0 0,0-1 0 0 0,0 0 0 0 0,0 1 0 0 0,0-1 0 0 0,0-1 1 0 0,6 1-1 0 0,3 0-10 0 0,0-1 1 0 0,-1 0 0 0 0,1-1 0 0 0,13-3-1 0 0,-16 2 0 0 0,-1-1-1 0 0,0 0 0 0 0,0 0 0 0 0,0-1 0 0 0,0 0 0 0 0,0 0 0 0 0,-1-1 0 0 0,0-1 0 0 0,0 1 0 0 0,0-1 0 0 0,-1 0 0 0 0,0-1 1 0 0,0 0-1 0 0,0 0 0 0 0,10-15 0 0 0,-15 19 5 0 0,0-6 11 0 0,11-11 21 0 0,-12 19-37 0 0,-3 2-40 0 0,1 1 52 0 0,0-1 0 0 0,0 1 0 0 0,-1-1 1 0 0,1 1-1 0 0,0 0 0 0 0,0 0 0 0 0,0-1 0 0 0,1 1 0 0 0,-1 0 0 0 0,0 0 0 0 0,0 2 0 0 0,0 1-3 0 0,-16 32-38 0 0,-20 72 1 0 0,10-27 49 0 0,13-43-21 0 0,-9 48-1 0 0,13-34-2713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6.301"/>
    </inkml:context>
    <inkml:brush xml:id="br0">
      <inkml:brushProperty name="width" value="0.1" units="cm"/>
      <inkml:brushProperty name="height" value="0.1" units="cm"/>
      <inkml:brushProperty name="color" value="#004F8B"/>
    </inkml:brush>
  </inkml:definitions>
  <inkml:trace contextRef="#ctx0" brushRef="#br0">16 81 92 0 0,'-16'6'8576'0'0,"67"-20"-8219"0"0,255-57 642 0 0,-304 71-968 0 0,9-2 306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24.745"/>
    </inkml:context>
    <inkml:brush xml:id="br0">
      <inkml:brushProperty name="width" value="0.1" units="cm"/>
      <inkml:brushProperty name="height" value="0.1" units="cm"/>
      <inkml:brushProperty name="color" value="#004F8B"/>
    </inkml:brush>
  </inkml:definitions>
  <inkml:trace contextRef="#ctx0" brushRef="#br0">233 18 248 0 0,'0'0'2024'0'0,"0"-1"-1950"0"0,0 0 1 0 0,0 0 0 0 0,0 0-1 0 0,-1 0 1 0 0,1 0 0 0 0,0 0 0 0 0,-1 0-1 0 0,1 0 1 0 0,0 0 0 0 0,-1 0-1 0 0,1 0 1 0 0,-1 1 0 0 0,0-1-1 0 0,1 0 1 0 0,-1 0 0 0 0,0 0 0 0 0,0 0-1 0 0,-5 1-32 0 0,1 1 0 0 0,-1 0 0 0 0,1 0 1 0 0,0 1-1 0 0,0-1 0 0 0,0 1 0 0 0,0 0 0 0 0,0 1 0 0 0,0-1 0 0 0,0 1 0 0 0,1 0 0 0 0,-1 0 0 0 0,1 1 0 0 0,-7 6 0 0 0,-7 6 93 0 0,1 1 0 0 0,-18 23 0 0 0,26-30-33 0 0,1 1-1 0 0,0 0 1 0 0,1 1 0 0 0,0 0 0 0 0,1 0-1 0 0,0 1 1 0 0,1-1 0 0 0,-7 27 0 0 0,12-36 7 0 0,-1-2-91 0 0,1 0 1 0 0,-1 0-1 0 0,0 0 1 0 0,1 0 0 0 0,-1 0-1 0 0,1 0 1 0 0,-1 0-1 0 0,1 1 1 0 0,0-1 0 0 0,0 0-1 0 0,-1 0 1 0 0,1 0-1 0 0,0 0 1 0 0,0 0 0 0 0,0 1-1 0 0,0-1 1 0 0,0 0-1 0 0,0 0 1 0 0,1 0 0 0 0,-1 0-1 0 0,0 1 1 0 0,1-1-1 0 0,-1 0 1 0 0,0 0 0 0 0,1 0-1 0 0,-1 0 1 0 0,1 0-1 0 0,1 1 1 0 0,-2 0 26 0 0,2 0 0 0 0,-1 0 1 0 0,0-1-1 0 0,0 1 0 0 0,1 0 0 0 0,-1-1 0 0 0,0 1 0 0 0,1-1 1 0 0,0 0-1 0 0,-1 1 0 0 0,1-1 0 0 0,0 0 0 0 0,2 1 1 0 0,1 0 29 0 0,0 0-25 0 0,1 0-1 0 0,0-1 1 0 0,-1 1-1 0 0,1-1 1 0 0,0 0-1 0 0,0-1 1 0 0,0 1-1 0 0,0-1 1 0 0,0 0-1 0 0,0-1 1 0 0,0 1-1 0 0,0-1 1 0 0,-1 0-1 0 0,1-1 1 0 0,0 1-1 0 0,0-1 1 0 0,8-5-1 0 0,-1 1 1 0 0,-1-2-1 0 0,0 1 0 0 0,0-2 0 0 0,20-18 1 0 0,-17 15-15 0 0,-14 11-31 0 0,19-21 51 0 0,-18 18-37 0 0,-2 3 5 0 0,5-36 23 0 0,-5 37-46 0 0,-14-28-89 0 0,4 13 78 0 0,8 12 5 0 0,-5-2-11 0 0,5 3 9 0 0,0 1 1 0 0,1-1-1 0 0,-1 1 0 0 0,0-1 0 0 0,0 1 1 0 0,-1 0-1 0 0,1-1 0 0 0,0 1 0 0 0,0 1 1 0 0,0-1-1 0 0,-1 0 0 0 0,1 0 0 0 0,0 1 1 0 0,-1-1-1 0 0,1 1 0 0 0,-1 0 0 0 0,1 0 1 0 0,0 0-1 0 0,-1 0 0 0 0,1 0 0 0 0,-1 0 1 0 0,1 1-1 0 0,0-1 0 0 0,-1 1 0 0 0,1 0 1 0 0,0-1-1 0 0,-1 1 0 0 0,-3 2 0 0 0,5-2-60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08.769"/>
    </inkml:context>
    <inkml:brush xml:id="br0">
      <inkml:brushProperty name="width" value="0.1" units="cm"/>
      <inkml:brushProperty name="height" value="0.1" units="cm"/>
      <inkml:brushProperty name="color" value="#004F8B"/>
    </inkml:brush>
  </inkml:definitions>
  <inkml:trace contextRef="#ctx0" brushRef="#br0">313 124 404 0 0,'12'-44'3796'0'0,"-11"41"-3733"0"0,0 1-1 0 0,0 0 1 0 0,-1 0 0 0 0,1 0-1 0 0,-1-1 1 0 0,1 1-1 0 0,-1 0 1 0 0,0 0-1 0 0,0-1 1 0 0,0 1-1 0 0,0 0 1 0 0,0-1 0 0 0,0 1-1 0 0,-1 0 1 0 0,1 0-1 0 0,-1-1 1 0 0,0 1-1 0 0,1 0 1 0 0,-1 0-1 0 0,0 0 1 0 0,0 0 0 0 0,0 0-1 0 0,-1 0 1 0 0,1 0-1 0 0,0 0 1 0 0,-1 0-1 0 0,1 1 1 0 0,-1-1-1 0 0,0 1 1 0 0,0-1 0 0 0,1 1-1 0 0,-1-1 1 0 0,0 1-1 0 0,0 0 1 0 0,0 0-1 0 0,0 0 1 0 0,0 0-1 0 0,-1 0 1 0 0,-2 0-1 0 0,0 0-44 0 0,0-1-1 0 0,-1 2 1 0 0,1-1-1 0 0,0 0 1 0 0,-1 1-1 0 0,1 0 1 0 0,-1 0-1 0 0,1 1 1 0 0,0 0-1 0 0,-1 0 1 0 0,1 0-1 0 0,0 0 0 0 0,0 1 1 0 0,0 0-1 0 0,0 0 1 0 0,-9 5-1 0 0,-1 2 9 0 0,1 1-1 0 0,0 1 0 0 0,0 0 0 0 0,1 0 1 0 0,1 1-1 0 0,0 1 0 0 0,1 0 1 0 0,0 1-1 0 0,1 0 0 0 0,1 1 0 0 0,0 0 1 0 0,1 0-1 0 0,-10 25 0 0 0,12-23-15 0 0,3-10 27 0 0,1 0-1 0 0,-1 1 0 0 0,1-1 1 0 0,1 1-1 0 0,-1 0 0 0 0,1-1 1 0 0,0 11-1 0 0,2-16-19 0 0,-1 1 0 0 0,1-1 0 0 0,-1 0 0 0 0,1 0 0 0 0,0 0 0 0 0,0 0 0 0 0,0 0 0 0 0,0 0 0 0 0,0-1 0 0 0,0 1 0 0 0,1 0 0 0 0,-1 0 0 0 0,0-1 0 0 0,1 1 0 0 0,-1-1 0 0 0,1 1 0 0 0,0-1 0 0 0,0 0 0 0 0,-1 0 0 0 0,1 1 0 0 0,0-1 0 0 0,0-1 0 0 0,0 1 0 0 0,0 0 0 0 0,0 0 0 0 0,0-1 0 0 0,0 1 0 0 0,1-1 0 0 0,-1 0 0 0 0,0 1 0 0 0,0-1 0 0 0,3 0 0 0 0,6 0 14 0 0,0 0 1 0 0,0 0-1 0 0,0-1 1 0 0,-1 0-1 0 0,1-1 1 0 0,0 0-1 0 0,-1-1 1 0 0,1 0-1 0 0,-1-1 1 0 0,18-8-1 0 0,-11 3 17 0 0,-1 0-1 0 0,0-1 1 0 0,0 0 0 0 0,-1-2-1 0 0,19-17 1 0 0,-32 27-22 0 0,1-1 0 0 0,-1 1 1 0 0,1-1-1 0 0,-1 0 0 0 0,0 0 0 0 0,0 0 1 0 0,0 0-1 0 0,0 0 0 0 0,-1-1 0 0 0,1 1 1 0 0,-1-1-1 0 0,0 1 0 0 0,0-1 0 0 0,0 1 0 0 0,0-1 1 0 0,-1 1-1 0 0,1-1 0 0 0,-1 0 0 0 0,0 1 1 0 0,-1-7-1 0 0,0 4 0 0 0,-1 0-1 0 0,0-1 1 0 0,0 1 0 0 0,-1 0-1 0 0,1 0 1 0 0,-2 0 0 0 0,1 1 0 0 0,0-1-1 0 0,-9-9 1 0 0,-27-28 1 0 0,38 41-65 0 0,-5 2-256 0 0,5 0 218 0 0,0 0 0 0 0,0-1 0 0 0,0 1 0 0 0,0 0 0 0 0,0 0 0 0 0,0 0 0 0 0,0 0 0 0 0,0 0 0 0 0,0 0 0 0 0,0 0 0 0 0,0 0 0 0 0,1 0 1 0 0,-1 1-1 0 0,0-1 0 0 0,0 0 0 0 0,0 1 0 0 0,0-1 0 0 0,0 0 0 0 0,1 1 0 0 0,-1-1 0 0 0,0 1 0 0 0,0-1 0 0 0,1 1 0 0 0,-1 0 0 0 0,0-1 0 0 0,1 1 0 0 0,-1 0 1 0 0,0-1-1 0 0,1 1 0 0 0,-1 0 0 0 0,1 0 0 0 0,-1 0 0 0 0,0 1 0 0 0,-4 13-3284 0 0,-1-3 1440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1.404"/>
    </inkml:context>
    <inkml:brush xml:id="br0">
      <inkml:brushProperty name="width" value="0.1" units="cm"/>
      <inkml:brushProperty name="height" value="0.1" units="cm"/>
      <inkml:brushProperty name="color" value="#004F8B"/>
    </inkml:brush>
  </inkml:definitions>
  <inkml:trace contextRef="#ctx0" brushRef="#br0">1 70 236 0 0,'0'0'960'0'0,"16"-29"4240"0"0,4-9-2131 0 0,-20 35-3314 0 0,-6 21 382 0 0,4-12 9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2.014"/>
    </inkml:context>
    <inkml:brush xml:id="br0">
      <inkml:brushProperty name="width" value="0.1" units="cm"/>
      <inkml:brushProperty name="height" value="0.1" units="cm"/>
      <inkml:brushProperty name="color" value="#004F8B"/>
    </inkml:brush>
  </inkml:definitions>
  <inkml:trace contextRef="#ctx0" brushRef="#br0">138 176 88 0 0,'0'0'425'0'0,"10"-15"1161"0"0,-8 8-1288 0 0,3-10 386 0 0,0 0 0 0 0,16-30 0 0 0,-21 43-609 0 0,1 1 1 0 0,0 0-1 0 0,-1 0 1 0 0,0 0-1 0 0,1-1 0 0 0,-1 1 1 0 0,-1 0-1 0 0,1 0 0 0 0,0 0 1 0 0,-1-1-1 0 0,0 1 1 0 0,1 0-1 0 0,-1 0 0 0 0,0 0 1 0 0,-1 0-1 0 0,1 0 0 0 0,0 0 1 0 0,-1 1-1 0 0,0-1 0 0 0,0 0 1 0 0,-2-2-1 0 0,2 3 94 0 0,-2 2-117 0 0,-18 0 92 0 0,16 2-118 0 0,-7 8 43 0 0,-1 0-1 0 0,2 0 1 0 0,-1 1 0 0 0,1 1-1 0 0,1 0 1 0 0,0 1 0 0 0,1 0-1 0 0,-17 28 1 0 0,26-40-47 0 0,0 0 0 0 0,1 1 1 0 0,-1-1-1 0 0,0 0 0 0 0,1 1 0 0 0,-1-1 0 0 0,0 1 0 0 0,1-1 1 0 0,0 1-1 0 0,-1-1 0 0 0,1 1 0 0 0,0-1 0 0 0,0 1 0 0 0,0-1 1 0 0,0 1-1 0 0,0-1 0 0 0,0 1 0 0 0,0-1 0 0 0,0 1 0 0 0,1-1 1 0 0,-1 1-1 0 0,0-1 0 0 0,1 1 0 0 0,0-1 0 0 0,-1 1 1 0 0,1-1-1 0 0,0 0 0 0 0,0 1 0 0 0,1 1 0 0 0,0-2 6 0 0,-1 1-1 0 0,1-1 1 0 0,-1 0-1 0 0,1 0 1 0 0,0 0-1 0 0,0 0 0 0 0,0 0 1 0 0,0 0-1 0 0,0 0 1 0 0,0-1-1 0 0,0 1 1 0 0,0 0-1 0 0,0-1 1 0 0,0 0-1 0 0,0 0 1 0 0,0 1-1 0 0,0-1 0 0 0,0 0 1 0 0,0-1-1 0 0,0 1 1 0 0,0 0-1 0 0,4-2 1 0 0,12-2 33 0 0,0-2 0 0 0,-1 0 0 0 0,0-1 0 0 0,0-1 1 0 0,-1 0-1 0 0,0-2 0 0 0,16-10 0 0 0,-4-13-230 0 0,-70 162 149 0 0,8-31-832 0 0,22-44-3643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2.451"/>
    </inkml:context>
    <inkml:brush xml:id="br0">
      <inkml:brushProperty name="width" value="0.1" units="cm"/>
      <inkml:brushProperty name="height" value="0.1" units="cm"/>
      <inkml:brushProperty name="color" value="#004F8B"/>
    </inkml:brush>
  </inkml:definitions>
  <inkml:trace contextRef="#ctx0" brushRef="#br0">78 0 312 0 0,'-8'14'823'0'0,"1"0"0"0"0,-2 0 0 0 0,-15 18 0 0 0,-4 8 1114 0 0,27-38-1366 0 0,1-2-535 0 0,0 1 1 0 0,-1-1 0 0 0,1 1-1 0 0,0-1 1 0 0,0 1-1 0 0,0-1 1 0 0,0 1 0 0 0,0-1-1 0 0,0 1 1 0 0,0-1-1 0 0,0 1 1 0 0,0-1 0 0 0,0 1-1 0 0,0-1 1 0 0,1 1-1 0 0,-1-1 1 0 0,0 1 0 0 0,0-1-1 0 0,0 1 1 0 0,1-1-1 0 0,-1 1 1 0 0,0-1 0 0 0,1 1-1 0 0,-1-1 1 0 0,0 1-1 0 0,1-1 1 0 0,-1 1 0 0 0,50 5 844 0 0,-42-6-780 0 0,1 0 0 0 0,-1 1 0 0 0,0 0 0 0 0,0 0 0 0 0,15 6 0 0 0,-20-6-86 0 0,0 1-1 0 0,0-1 1 0 0,0 1 0 0 0,0 0 0 0 0,0 0 0 0 0,-1 0-1 0 0,1 0 1 0 0,-1 1 0 0 0,0-1 0 0 0,0 1 0 0 0,0-1 0 0 0,0 1-1 0 0,0 0 1 0 0,0 0 0 0 0,-1 0 0 0 0,1 0 0 0 0,-1 0 0 0 0,0 0-1 0 0,2 5 1 0 0,-2-3-1 0 0,0 1 0 0 0,-1-1 0 0 0,0 1-1 0 0,1-1 1 0 0,-2 0 0 0 0,1 1 0 0 0,0-1 0 0 0,-1 0-1 0 0,0 1 1 0 0,-1-1 0 0 0,1 0 0 0 0,-1 0 0 0 0,0 0 0 0 0,0 0-1 0 0,0 0 1 0 0,-1 0 0 0 0,0 0 0 0 0,0-1 0 0 0,0 1-1 0 0,0-1 1 0 0,-1 0 0 0 0,0 0 0 0 0,0 0 0 0 0,-4 3 0 0 0,-4 1-163 0 0,-4 2-183 0 0,3-8-4712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2.810"/>
    </inkml:context>
    <inkml:brush xml:id="br0">
      <inkml:brushProperty name="width" value="0.1" units="cm"/>
      <inkml:brushProperty name="height" value="0.1" units="cm"/>
      <inkml:brushProperty name="color" value="#004F8B"/>
    </inkml:brush>
  </inkml:definitions>
  <inkml:trace contextRef="#ctx0" brushRef="#br0">1 85 628 0 0,'9'-8'457'0'0,"0"1"-1"0"0,1 0 1 0 0,0 1 0 0 0,0 0-1 0 0,1 1 1 0 0,0 0 0 0 0,0 0-1 0 0,21-5 1 0 0,0 2 215 0 0,-1 1-1 0 0,35-2 1 0 0,-26 8-882 0 0,-10 2-3225 0 0,-13-1 1687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3.232"/>
    </inkml:context>
    <inkml:brush xml:id="br0">
      <inkml:brushProperty name="width" value="0.1" units="cm"/>
      <inkml:brushProperty name="height" value="0.1" units="cm"/>
      <inkml:brushProperty name="color" value="#004F8B"/>
    </inkml:brush>
  </inkml:definitions>
  <inkml:trace contextRef="#ctx0" brushRef="#br0">10 12 656 0 0,'-9'-12'8842'0'0,"22"30"-8693"0"0,-1 0-1 0 0,0 1 1 0 0,11 27-1 0 0,-11-21 80 0 0,1-1 0 0 0,24 32 0 0 0,-23-38-15 0 0,0 0-1 0 0,2-1 0 0 0,0 0 1 0 0,2-2-1 0 0,34 25 0 0 0,-48-37 65 0 0,10 5-3199 0 0,-5-20-1527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3.576"/>
    </inkml:context>
    <inkml:brush xml:id="br0">
      <inkml:brushProperty name="width" value="0.1" units="cm"/>
      <inkml:brushProperty name="height" value="0.1" units="cm"/>
      <inkml:brushProperty name="color" value="#004F8B"/>
    </inkml:brush>
  </inkml:definitions>
  <inkml:trace contextRef="#ctx0" brushRef="#br0">255 10 84 0 0,'0'0'78'0'0,"-1"-1"1"0"0,1 0-1 0 0,0 1 0 0 0,-1-1 0 0 0,1 1 1 0 0,-1-1-1 0 0,1 0 0 0 0,-1 1 1 0 0,1 0-1 0 0,-1-1 0 0 0,0 1 0 0 0,1-1 1 0 0,-1 1-1 0 0,1 0 0 0 0,-1-1 1 0 0,0 1-1 0 0,1 0 0 0 0,-1 0 0 0 0,0-1 1 0 0,0 1-1 0 0,1 0 0 0 0,-1 0 1 0 0,0 0-1 0 0,1 0 0 0 0,-1 0 0 0 0,0 0 1 0 0,0 0-1 0 0,-1 0 0 0 0,-15 24 650 0 0,0-1-1 0 0,2 2 1 0 0,-22 46-1 0 0,-9 17 173 0 0,-41 56 521 0 0,82-137-1427 0 0,-6 8-246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3.998"/>
    </inkml:context>
    <inkml:brush xml:id="br0">
      <inkml:brushProperty name="width" value="0.1" units="cm"/>
      <inkml:brushProperty name="height" value="0.1" units="cm"/>
      <inkml:brushProperty name="color" value="#004F8B"/>
    </inkml:brush>
  </inkml:definitions>
  <inkml:trace contextRef="#ctx0" brushRef="#br0">117 7 440 0 0,'-4'-6'7704'0'0,"-2"13"-7670"0"0,0 0 1 0 0,1 0-1 0 0,0 1 1 0 0,0 0-1 0 0,0 0 0 0 0,1 0 1 0 0,-4 14-1 0 0,-22 75 175 0 0,6-18 91 0 0,21-70-176 0 0,0-1 1 0 0,1 0-1 0 0,0 1 1 0 0,0-1-1 0 0,-1 11 0 0 0,3-16 78 0 0,2-4-511 0 0,0 1 209 0 0,0-1 1 0 0,0 1-1 0 0,0-1 0 0 0,0 0 1 0 0,0 0-1 0 0,0 0 0 0 0,0 0 0 0 0,0 0 1 0 0,-1 0-1 0 0,1 0 0 0 0,-1-1 1 0 0,1 1-1 0 0,-1-1 0 0 0,1 1 0 0 0,1-3 1 0 0,9-11-3895 0 0,0 0 1756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4.500"/>
    </inkml:context>
    <inkml:brush xml:id="br0">
      <inkml:brushProperty name="width" value="0.1" units="cm"/>
      <inkml:brushProperty name="height" value="0.1" units="cm"/>
      <inkml:brushProperty name="color" value="#004F8B"/>
    </inkml:brush>
  </inkml:definitions>
  <inkml:trace contextRef="#ctx0" brushRef="#br0">6 107 428 0 0,'0'0'1137'0'0,"-6"-16"1286"0"0,8 12-2329 0 0,-1 0 1 0 0,1 0 0 0 0,0 0-1 0 0,0 0 1 0 0,1 1 0 0 0,-1-1 0 0 0,1 1-1 0 0,0 0 1 0 0,-1 0 0 0 0,1 0-1 0 0,1 0 1 0 0,-1 0 0 0 0,0 1-1 0 0,1-1 1 0 0,-1 1 0 0 0,1 0 0 0 0,0 0-1 0 0,0 0 1 0 0,0 1 0 0 0,0-1-1 0 0,0 1 1 0 0,0 0 0 0 0,0 0-1 0 0,4 0 1 0 0,16-3-10 0 0,-1 1-1 0 0,0 2 0 0 0,26 0 1 0 0,-37 1 31 0 0,-1 0-57 0 0,0 0-1 0 0,1-2 1 0 0,-1 1-1 0 0,13-4 0 0 0,-21 4 464 0 0,1-5-494 0 0,-2 5 96 0 0,-5 4 618 0 0,-27 39-736 0 0,3 0-1 0 0,1 1 1 0 0,2 2-1 0 0,2 1 1 0 0,-31 93-1 0 0,51-130-22 0 0,-19 47-133 0 0,19-55-4 0 0,1 9-221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4.607"/>
    </inkml:context>
    <inkml:brush xml:id="br0">
      <inkml:brushProperty name="width" value="0.1" units="cm"/>
      <inkml:brushProperty name="height" value="0.1" units="cm"/>
      <inkml:brushProperty name="color" value="#004F8B"/>
    </inkml:brush>
  </inkml:definitions>
  <inkml:trace contextRef="#ctx0" brushRef="#br0">151 0 236 0 0,'0'0'2326'0'0,"-8"3"-2037"0"0,2 0-165 0 0,0 0 0 0 0,0 0 0 0 0,0 1-1 0 0,0-1 1 0 0,0 1 0 0 0,1 0 0 0 0,0 1 0 0 0,0-1 0 0 0,0 1 0 0 0,0 0-1 0 0,1 0 1 0 0,0 1 0 0 0,0 0 0 0 0,0-1 0 0 0,0 1 0 0 0,1 0 0 0 0,-4 10-1 0 0,-9 29 476 0 0,9-28-385 0 0,1 0 0 0 0,0 1 0 0 0,2-1 1 0 0,0 1-1 0 0,0 0 0 0 0,0 30 0 0 0,4-44-180 0 0,-1 3 125 0 0,1 1-1 0 0,1 0 1 0 0,-1 0-1 0 0,1-1 1 0 0,1 1-1 0 0,2 10 1 0 0,-3-16-113 0 0,0 1 0 0 0,0-1 0 0 0,1 0 0 0 0,-1 0 0 0 0,1 0 0 0 0,-1 0 0 0 0,1 0 1 0 0,0 0-1 0 0,-1-1 0 0 0,1 1 0 0 0,0 0 0 0 0,0-1 0 0 0,0 0 0 0 0,0 1 0 0 0,1-1 0 0 0,-1 0 0 0 0,0 0 1 0 0,0 0-1 0 0,1 0 0 0 0,-1-1 0 0 0,1 1 0 0 0,-1-1 0 0 0,0 1 0 0 0,5-1 0 0 0,-1 1-4 0 0,0-1 0 0 0,0 0 0 0 0,-1-1 0 0 0,1 1-1 0 0,0-1 1 0 0,0-1 0 0 0,0 1 0 0 0,-1-1 0 0 0,1 0 0 0 0,-1 0-1 0 0,1 0 1 0 0,-1-1 0 0 0,0 0 0 0 0,0 0 0 0 0,0 0 0 0 0,0-1 0 0 0,-1 1-1 0 0,1-1 1 0 0,-1 0 0 0 0,0-1 0 0 0,0 1 0 0 0,4-6 0 0 0,-2 2 24 0 0,-1 0 0 0 0,0-1 0 0 0,0 1 0 0 0,-1-1-1 0 0,0 0 1 0 0,0 0 0 0 0,-1 0 0 0 0,0-1 0 0 0,0 1 0 0 0,-2-1 0 0 0,1 0 0 0 0,0-14 0 0 0,-2 22 11 0 0,1-2-19 0 0,-1 0-1 0 0,1 0 1 0 0,-1 0-1 0 0,0 0 1 0 0,0 0-1 0 0,0 1 1 0 0,0-1-1 0 0,-2-5 1 0 0,0-12 279 0 0,2 19-251 0 0,-11-26 258 0 0,6 25-468 0 0,0 0-1 0 0,0 0 0 0 0,0 0 0 0 0,-1 1 1 0 0,1 0-1 0 0,-1 0 0 0 0,1 1 0 0 0,-1-1 1 0 0,-7 0-1 0 0,-54-5-5633 0 0,62 7 5083 0 0,-15-2-2125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6.606"/>
    </inkml:context>
    <inkml:brush xml:id="br0">
      <inkml:brushProperty name="width" value="0.1" units="cm"/>
      <inkml:brushProperty name="height" value="0.1" units="cm"/>
      <inkml:brushProperty name="color" value="#004F8B"/>
    </inkml:brush>
  </inkml:definitions>
  <inkml:trace contextRef="#ctx0" brushRef="#br0">17 72 8 0 0,'0'0'3866'0'0,"-17"-31"1279"0"0,17 31-5089 0 0,22-6 441 0 0,32-3-453 0 0,3 6 963 0 0,94-19 0 0 0,-149 21-766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17.387"/>
    </inkml:context>
    <inkml:brush xml:id="br0">
      <inkml:brushProperty name="width" value="0.1" units="cm"/>
      <inkml:brushProperty name="height" value="0.1" units="cm"/>
      <inkml:brushProperty name="color" value="#004F8B"/>
    </inkml:brush>
  </inkml:definitions>
  <inkml:trace contextRef="#ctx0" brushRef="#br0">219 76 96 0 0,'22'-25'2791'0'0,"-21"24"-2707"0"0,-1-1 0 0 0,0 0 0 0 0,0 0 0 0 0,0 0 0 0 0,0 1 0 0 0,0-1 0 0 0,0 0 0 0 0,0 0 0 0 0,-1 1 0 0 0,1-1 0 0 0,0 0-1 0 0,-1 0 1 0 0,0 1 0 0 0,1-1 0 0 0,-1 0 0 0 0,0 1 0 0 0,0-1 0 0 0,0 1 0 0 0,0-1 0 0 0,-2-1 0 0 0,1 1-54 0 0,0 1 0 0 0,-1-1 0 0 0,1 1 0 0 0,-1 0 0 0 0,1 0 0 0 0,-1 0 1 0 0,1 0-1 0 0,-1 0 0 0 0,0 0 0 0 0,1 1 0 0 0,-1-1 0 0 0,0 1 0 0 0,1 0 0 0 0,-1 0 0 0 0,-3 0 0 0 0,-3 1 36 0 0,-1-1 0 0 0,1 2 0 0 0,0-1-1 0 0,-1 2 1 0 0,1-1 0 0 0,0 1 0 0 0,0 0 0 0 0,1 1-1 0 0,-1 0 1 0 0,1 0 0 0 0,0 1 0 0 0,0 0 0 0 0,0 1-1 0 0,0 0 1 0 0,1 0 0 0 0,0 0 0 0 0,0 1 0 0 0,1 0-1 0 0,-8 12 1 0 0,12-17-2 0 0,0 0 0 0 0,1 0-1 0 0,-1 0 1 0 0,1 1 0 0 0,0-1-1 0 0,0 1 1 0 0,0-1 0 0 0,0 1-1 0 0,0-1 1 0 0,1 1 0 0 0,-1 0-1 0 0,1-1 1 0 0,-1 1 0 0 0,1 0-1 0 0,0 4 1 0 0,0-5 97 0 0,42 19 935 0 0,-25-21-915 0 0,0 0 0 0 0,0 0 0 0 0,0-2-1 0 0,0 0 1 0 0,0-1 0 0 0,-1-1-1 0 0,31-11 1 0 0,-45 15-70 0 0,6-11 166 0 0,-7 10-258 0 0,0 0 0 0 0,0 1 0 0 0,0-1 0 0 0,0 0 0 0 0,0 0 0 0 0,0 0 0 0 0,0 0-1 0 0,0 0 1 0 0,-1 0 0 0 0,1 0 0 0 0,0 0 0 0 0,-1 0 0 0 0,1-1 0 0 0,-1 1 0 0 0,1 0 0 0 0,-1 0 0 0 0,0 0 0 0 0,1-2 0 0 0,-2-11 167 0 0,1 12-172 0 0,0 0 0 0 0,-1 0 0 0 0,1-1 0 0 0,0 1 0 0 0,0 0 0 0 0,0 0 0 0 0,1 0 0 0 0,-1 0-1 0 0,0-1 1 0 0,1 1 0 0 0,0 0 0 0 0,-1 0 0 0 0,1 0 0 0 0,0 0 0 0 0,1-3 0 0 0,0 4 4 0 0,-4 38 32 0 0,-2 0 26 0 0,-11 53 0 0 0,-4 30 600 0 0,14-97-16 0 0,0-5-1557 0 0,5-4-5293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7.071"/>
    </inkml:context>
    <inkml:brush xml:id="br0">
      <inkml:brushProperty name="width" value="0.1" units="cm"/>
      <inkml:brushProperty name="height" value="0.1" units="cm"/>
      <inkml:brushProperty name="color" value="#004F8B"/>
    </inkml:brush>
  </inkml:definitions>
  <inkml:trace contextRef="#ctx0" brushRef="#br0">9 17 28 0 0,'0'0'1074'0'0,"-8"-16"4970"0"0,50 159-5435 0 0,-32-103-512 0 0,3 12 182 0 0,21 53-1 0 0,-33-102-244 0 0,5 23 301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7.430"/>
    </inkml:context>
    <inkml:brush xml:id="br0">
      <inkml:brushProperty name="width" value="0.1" units="cm"/>
      <inkml:brushProperty name="height" value="0.1" units="cm"/>
      <inkml:brushProperty name="color" value="#004F8B"/>
    </inkml:brush>
  </inkml:definitions>
  <inkml:trace contextRef="#ctx0" brushRef="#br0">400 1 268 0 0,'-14'12'560'0'0,"-5"1"-8"0"0,4-1-16 0 0,-7 6-20 0 0,6-4-36 0 0,-6 5-36 0 0,0 1-72 0 0,-6 5-28 0 0,3-2-28 0 0,2 0-24 0 0,-9 9-28 0 0,-2-2-64 0 0,10-4-176 0 0,2-4-236 0 0,3 0-268 0 0,-6-1-268 0 0,6-1-808 0 0,0 2 356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9.336"/>
    </inkml:context>
    <inkml:brush xml:id="br0">
      <inkml:brushProperty name="width" value="0.1" units="cm"/>
      <inkml:brushProperty name="height" value="0.1" units="cm"/>
      <inkml:brushProperty name="color" value="#004F8B"/>
    </inkml:brush>
  </inkml:definitions>
  <inkml:trace contextRef="#ctx0" brushRef="#br0">99 9 360 0 0,'3'-8'7222'0'0,"-16"30"-6016"0"0,-23 41-1680 0 0,-14 58 730 0 0,50-121-227 0 0,-1 0 0 0 0,1 0 0 0 0,0 1 0 0 0,0-1 1 0 0,0 1-1 0 0,-1-1 0 0 0,1 0 0 0 0,0 1 0 0 0,0-1 0 0 0,0 0 0 0 0,0 1 0 0 0,0-1 0 0 0,0 1 0 0 0,-1-1 0 0 0,1 1 1 0 0,0-1-1 0 0,0 0 0 0 0,0 1 0 0 0,1-1 0 0 0,-1 1 0 0 0,0-1 0 0 0,0 0 0 0 0,0 1 0 0 0,0-1 0 0 0,0 1 0 0 0,0-1 1 0 0,1 0-1 0 0,-1 1 0 0 0,0-1 0 0 0,1 1 0 0 0,13-1 391 0 0,37-20-327 0 0,-10 4 127 0 0,-39 16-181 0 0,42 14-29 0 0,-42-12-17 0 0,0-1 0 0 0,0 1 0 0 0,0-1 0 0 0,0 1 1 0 0,0 0-1 0 0,0-1 0 0 0,-1 1 0 0 0,1 0 0 0 0,-1 0 1 0 0,1 0-1 0 0,-1 1 0 0 0,0-1 0 0 0,0 0 0 0 0,0 0 0 0 0,0 1 1 0 0,0-1-1 0 0,0 0 0 0 0,-1 1 0 0 0,1-1 0 0 0,-1 1 1 0 0,1-1-1 0 0,-1 4 0 0 0,3 12-210 0 0,-3-8 137 0 0,0-1 0 0 0,-1 0 1 0 0,-1 1-1 0 0,-3 14 0 0 0,3-21 62 0 0,0 1-1 0 0,0-1 1 0 0,0 0-1 0 0,-1 0 1 0 0,1-1 0 0 0,-1 1-1 0 0,1 0 1 0 0,-1-1 0 0 0,0 1-1 0 0,0-1 1 0 0,-5 2 0 0 0,1 1-147 0 0,6-4-172 0 0,-12 0-204 0 0,1 0-3879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9.680"/>
    </inkml:context>
    <inkml:brush xml:id="br0">
      <inkml:brushProperty name="width" value="0.1" units="cm"/>
      <inkml:brushProperty name="height" value="0.1" units="cm"/>
      <inkml:brushProperty name="color" value="#004F8B"/>
    </inkml:brush>
  </inkml:definitions>
  <inkml:trace contextRef="#ctx0" brushRef="#br0">0 75 356 0 0,'0'0'396'0'0,"33"-10"-24"0"0,-13 4-44 0 0,9-2-36 0 0,0 0-16 0 0,2 1-32 0 0,-3 1-56 0 0,2-1-4 0 0,0 3-52 0 0,-8 1-128 0 0,7-5-128 0 0,-9 6-116 0 0,-5 0-164 0 0,6-2-1076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0.102"/>
    </inkml:context>
    <inkml:brush xml:id="br0">
      <inkml:brushProperty name="width" value="0.1" units="cm"/>
      <inkml:brushProperty name="height" value="0.1" units="cm"/>
      <inkml:brushProperty name="color" value="#004F8B"/>
    </inkml:brush>
  </inkml:definitions>
  <inkml:trace contextRef="#ctx0" brushRef="#br0">79 62 144 0 0,'-1'0'96'0'0,"0"0"0"0"0,0-1 0 0 0,0 1-1 0 0,0 0 1 0 0,1-1 0 0 0,-1 1 0 0 0,0-1 0 0 0,0 0 0 0 0,0 1 0 0 0,1-1-1 0 0,-1 1 1 0 0,0-1 0 0 0,1 0 0 0 0,-1 0 0 0 0,1 1 0 0 0,-1-1 0 0 0,1 0-1 0 0,-1 0 1 0 0,1 0 0 0 0,-1 1 0 0 0,1-1 0 0 0,0 0 0 0 0,0 0 0 0 0,-1 0-1 0 0,1 0 1 0 0,0 0 0 0 0,0 0 0 0 0,0 0 0 0 0,0 0 0 0 0,0-1 0 0 0,1 0-16 0 0,0 0 0 0 0,0 0 0 0 0,1 1 0 0 0,-1-1 1 0 0,0 0-1 0 0,1 1 0 0 0,-1-1 0 0 0,1 1 0 0 0,0 0 0 0 0,-1-1 1 0 0,1 1-1 0 0,0 0 0 0 0,0 0 0 0 0,0 0 0 0 0,0 0 0 0 0,0 1 1 0 0,0-1-1 0 0,0 0 0 0 0,2 0 0 0 0,44-11 541 0 0,-45 12-366 0 0,2 1-195 0 0,-4-1-50 0 0,1 1 0 0 0,0-1 0 0 0,0 1 1 0 0,0 0-1 0 0,-1-1 0 0 0,1 1 1 0 0,0 0-1 0 0,-1 0 0 0 0,1 0 1 0 0,-1 0-1 0 0,1 1 0 0 0,-1-1 1 0 0,1 0-1 0 0,-1 0 0 0 0,0 1 1 0 0,0-1-1 0 0,1 1 0 0 0,-1-1 1 0 0,0 1-1 0 0,-1 0 0 0 0,1-1 1 0 0,0 1-1 0 0,0 0 0 0 0,-1 0 1 0 0,1 0-1 0 0,-1-1 0 0 0,1 1 1 0 0,-1 0-1 0 0,0 0 0 0 0,0 0 1 0 0,0 0-1 0 0,0 0 0 0 0,0 0 1 0 0,0 0-1 0 0,0-1 0 0 0,-1 1 1 0 0,1 0-1 0 0,-1 0 0 0 0,1 0 1 0 0,-1-1-1 0 0,0 1 0 0 0,0 0 1 0 0,1 0-1 0 0,-3 1 0 0 0,-10 21 106 0 0,-2-1-1 0 0,0-1 1 0 0,-2 0-1 0 0,0-1 1 0 0,-36 33-1 0 0,31-32 980 0 0,29-23-994 0 0,9-4-17 0 0,-2 2 10 0 0,-1-1 0 0 0,1 2-1 0 0,26-2 1 0 0,-37 4-85 0 0,0 0-1 0 0,1 0 1 0 0,-1 0 0 0 0,0 0-1 0 0,0 1 1 0 0,1 0-1 0 0,-1 0 1 0 0,0 0-1 0 0,0 0 1 0 0,0 0-1 0 0,0 0 1 0 0,0 1 0 0 0,0-1-1 0 0,0 1 1 0 0,-1 0-1 0 0,1 0 1 0 0,-1 0-1 0 0,1 0 1 0 0,-1 1-1 0 0,0-1 1 0 0,0 1 0 0 0,3 3-1 0 0,-4-2-2 0 0,0 0 0 0 0,-1 0-1 0 0,0 0 1 0 0,1 1 0 0 0,-1-1 0 0 0,-1 0 0 0 0,1 0-1 0 0,-1 0 1 0 0,-1 8 0 0 0,2-10-7 0 0,-3 2 6 0 0,1 0-1 0 0,-1-1 1 0 0,1 1-1 0 0,-1 0 1 0 0,0-1-1 0 0,0 1 0 0 0,-1-1 1 0 0,1 0-1 0 0,-1 0 1 0 0,1-1-1 0 0,-1 1 1 0 0,0-1-1 0 0,-7 4 0 0 0,-56 20-10 0 0,60-24-320 0 0,0-1-1 0 0,-1 0 0 0 0,1 0 0 0 0,0-1 0 0 0,-1 0 0 0 0,-11-1 0 0 0,1-16-4730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0.477"/>
    </inkml:context>
    <inkml:brush xml:id="br0">
      <inkml:brushProperty name="width" value="0.1" units="cm"/>
      <inkml:brushProperty name="height" value="0.1" units="cm"/>
      <inkml:brushProperty name="color" value="#004F8B"/>
    </inkml:brush>
  </inkml:definitions>
  <inkml:trace contextRef="#ctx0" brushRef="#br0">12 40 304 0 0,'0'0'6090'0'0,"-2"6"-5625"0"0,-1 0-306 0 0,-4 19 4719 0 0,11-31-4506 0 0,27-58 1033 0 0,-27 58-1312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2.476"/>
    </inkml:context>
    <inkml:brush xml:id="br0">
      <inkml:brushProperty name="width" value="0.1" units="cm"/>
      <inkml:brushProperty name="height" value="0.1" units="cm"/>
      <inkml:brushProperty name="color" value="#004F8B"/>
    </inkml:brush>
  </inkml:definitions>
  <inkml:trace contextRef="#ctx0" brushRef="#br0">121 0 504 0 0,'0'0'5835'0'0,"-5"3"-5700"0"0,-83 63 948 0 0,85-63-990 0 0,0 0-1 0 0,1 0 1 0 0,0 0-1 0 0,-1 0 0 0 0,1 0 1 0 0,0 0-1 0 0,0 1 1 0 0,1-1-1 0 0,-1 1 0 0 0,1-1 1 0 0,0 1-1 0 0,0-1 1 0 0,0 1-1 0 0,-1 4 0 0 0,6-5-32 0 0,1 0 0 0 0,-1 0-1 0 0,1 0 1 0 0,-1-1-1 0 0,1 1 1 0 0,0-1-1 0 0,0 0 1 0 0,0-1-1 0 0,7 2 1 0 0,-8-1 3 0 0,65 27 273 0 0,-65-27-322 0 0,0 1-1 0 0,0 0 1 0 0,0 0 0 0 0,0 0 0 0 0,-1 0-1 0 0,1 1 1 0 0,-1-1 0 0 0,0 1-1 0 0,0 0 1 0 0,0 0 0 0 0,-1 0 0 0 0,4 7-1 0 0,-5-8 3 0 0,0 0-1 0 0,0 0 0 0 0,0 1 1 0 0,-1-1-1 0 0,1 0 1 0 0,-1 0-1 0 0,0 1 1 0 0,0-1-1 0 0,0 0 0 0 0,0 0 1 0 0,-1 1-1 0 0,1-1 1 0 0,-1 0-1 0 0,0 0 0 0 0,0 0 1 0 0,0 0-1 0 0,0 0 1 0 0,0 0-1 0 0,-1 0 1 0 0,0 0-1 0 0,1 0 0 0 0,-1 0 1 0 0,0-1-1 0 0,0 1 1 0 0,0-1-1 0 0,-1 0 0 0 0,1 1 1 0 0,-1-1-1 0 0,-3 2 1 0 0,-5 5-659 0 0,0-1 0 0 0,-1-1 0 0 0,0 0 0 0 0,0-1 0 0 0,-22 9 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4.859"/>
    </inkml:context>
    <inkml:brush xml:id="br0">
      <inkml:brushProperty name="width" value="0.1" units="cm"/>
      <inkml:brushProperty name="height" value="0.1" units="cm"/>
      <inkml:brushProperty name="color" value="#004F8B"/>
    </inkml:brush>
  </inkml:definitions>
  <inkml:trace contextRef="#ctx0" brushRef="#br0">0 62 160 0 0,'0'0'2576'0'0,"50"-5"-2332"0"0,-33 2-16 0 0,-2 0-24 0 0,6 1 20 0 0,-2-1-176 0 0,8-5-188 0 0,-8 2-212 0 0,-4-2-180 0 0,7 0-580 0 0,0-7 256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3.148"/>
    </inkml:context>
    <inkml:brush xml:id="br0">
      <inkml:brushProperty name="width" value="0.1" units="cm"/>
      <inkml:brushProperty name="height" value="0.1" units="cm"/>
      <inkml:brushProperty name="color" value="#004F8B"/>
    </inkml:brush>
  </inkml:definitions>
  <inkml:trace contextRef="#ctx0" brushRef="#br0">0 123 356 0 0,'60'-14'1016'0'0,"20"-7"300"0"0,-76 19-1150 0 0,0 1-52 0 0,2 0-109 0 0,-1 0 46 0 0,0 1 0 0 0,-1-1 1 0 0,1-1-1 0 0,-1 1 0 0 0,0-1 0 0 0,0 1 1 0 0,1-1-1 0 0,-1 0 0 0 0,0-1 0 0 0,0 1 1 0 0,-1-1-1 0 0,1 0 0 0 0,5-5 0 0 0,-7 6 13 0 0,1-1 4 0 0,-2 0 144 0 0,1 0 1 0 0,0 0 0 0 0,-1-1-1 0 0,1 1 1 0 0,-1 0-1 0 0,0-1 1 0 0,0 1 0 0 0,-1-1-1 0 0,1 1 1 0 0,-1-1 0 0 0,1 0-1 0 0,-1-3 1 0 0,-6 13-200 0 0,-6 8 3 0 0,-1 1 0 0 0,2 0 0 0 0,0 0 0 0 0,1 1 0 0 0,0 1 0 0 0,1 0 0 0 0,1 0 0 0 0,-11 35 0 0 0,-6 46 86 0 0,24-95-80 0 0,1-2-15 0 0,0 1 0 0 0,-1-1 0 0 0,1 1 0 0 0,0-1 0 0 0,0 0 0 0 0,0 1 0 0 0,0-1 0 0 0,0 1 0 0 0,0-1 0 0 0,1 0 1 0 0,-1 1-1 0 0,0-1 0 0 0,1 0 0 0 0,-1 1 0 0 0,1-1 0 0 0,0 0 0 0 0,-1 1 0 0 0,1-1 0 0 0,0 0 0 0 0,-1 0 0 0 0,1 0 0 0 0,0 0 1 0 0,0 0-1 0 0,0 0 0 0 0,1 1 0 0 0,1 0 8 0 0,-1 1 0 0 0,0-1-1 0 0,0-1 1 0 0,1 1 0 0 0,-1 0 0 0 0,1 0 0 0 0,-1-1 0 0 0,1 0 0 0 0,0 1 0 0 0,0-1-1 0 0,3 1 1 0 0,56 5 165 0 0,-60-7-159 0 0,-1-1-16 0 0,0 0 0 0 0,0 0 1 0 0,0 1-1 0 0,0-1 0 0 0,0 0 0 0 0,-1 0 1 0 0,1 0-1 0 0,0 0 0 0 0,-1 0 0 0 0,1 0 0 0 0,0 0 1 0 0,-1 0-1 0 0,1-1 0 0 0,-1 1 0 0 0,0 0 0 0 0,1 0 1 0 0,-1 0-1 0 0,0-1 0 0 0,0 1 0 0 0,0 0 1 0 0,0 0-1 0 0,0 0 0 0 0,0-1 0 0 0,0 1 0 0 0,0 0 1 0 0,0 0-1 0 0,-1 0 0 0 0,0-3 0 0 0,1 3-4 0 0,-1-5-6 0 0,-1 6 4 0 0,-1-1 0 0 0,1 0 0 0 0,0 0 0 0 0,0 0 0 0 0,0 0 0 0 0,0 0 0 0 0,0 0-1 0 0,0-1 1 0 0,0 1 0 0 0,0-1 0 0 0,-2-2 0 0 0,-22-15-60 0 0,-8 9-422 0 0,10 6-3919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3.913"/>
    </inkml:context>
    <inkml:brush xml:id="br0">
      <inkml:brushProperty name="width" value="0.1" units="cm"/>
      <inkml:brushProperty name="height" value="0.1" units="cm"/>
      <inkml:brushProperty name="color" value="#004F8B"/>
    </inkml:brush>
  </inkml:definitions>
  <inkml:trace contextRef="#ctx0" brushRef="#br0">21 10 532 0 0,'-1'-10'7856'0'0,"-10"43"-7846"0"0,9-25 6 0 0,-3 32 52 0 0,3-35-58 0 0,2-4 21 0 0,31 32 276 0 0,-24-30-280 0 0,11 3 28 0 0,0 2-1 0 0,30 16 0 0 0,-42-20-47 0 0,1 1 0 0 0,0 0 0 0 0,-1 0 0 0 0,0 1 0 0 0,0 0 0 0 0,-1 0 0 0 0,0 0 0 0 0,0 1 0 0 0,0 0 0 0 0,4 8 1 0 0,-8-14-9 0 0,0 1 1 0 0,0 0 0 0 0,0-1-1 0 0,0 1 1 0 0,-1 0 0 0 0,1-1 0 0 0,-1 1-1 0 0,1 0 1 0 0,-1 0 0 0 0,0 0-1 0 0,1-1 1 0 0,-1 1 0 0 0,0 0 0 0 0,0 0-1 0 0,0 0 1 0 0,0 0 0 0 0,-1 0-1 0 0,1-1 1 0 0,0 1 0 0 0,-1 0 0 0 0,0 0-1 0 0,1 0 1 0 0,-1-1 0 0 0,-1 3 0 0 0,0-2 11 0 0,0 0 0 0 0,0 0 1 0 0,0 1-1 0 0,0-1 1 0 0,-1-1-1 0 0,1 1 1 0 0,-1 0-1 0 0,1-1 1 0 0,-1 1-1 0 0,0-1 0 0 0,0 0 1 0 0,0 0-1 0 0,-3 1 1 0 0,-5 1-185 0 0,-1 0 0 0 0,1-1-1 0 0,-1-1 1 0 0,1 0 0 0 0,-1 0 0 0 0,-15-2 0 0 0,18 0-274 0 0,-4-1-211 0 0,2-3-2610 0 0,-7-4 1206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4.288"/>
    </inkml:context>
    <inkml:brush xml:id="br0">
      <inkml:brushProperty name="width" value="0.1" units="cm"/>
      <inkml:brushProperty name="height" value="0.1" units="cm"/>
      <inkml:brushProperty name="color" value="#004F8B"/>
    </inkml:brush>
  </inkml:definitions>
  <inkml:trace contextRef="#ctx0" brushRef="#br0">0 14 472 0 0,'16'-2'1192'0'0,"1"-4"-188"0"0,4 4 168 0 0,2-2-252 0 0,-1 4-564 0 0,1 0-868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58.490"/>
    </inkml:context>
    <inkml:brush xml:id="br0">
      <inkml:brushProperty name="width" value="0.1" units="cm"/>
      <inkml:brushProperty name="height" value="0.1" units="cm"/>
      <inkml:brushProperty name="color" value="#004F8B"/>
    </inkml:brush>
  </inkml:definitions>
  <inkml:trace contextRef="#ctx0" brushRef="#br0">275 1 204 0 0,'-2'0'4536'0'0,"-16"14"-4587"0"0,7-2 75 0 0,1 0 0 0 0,0 1-1 0 0,1 1 1 0 0,1-1 0 0 0,-9 21-1 0 0,1-3 12 0 0,-23 39 289 0 0,-37 94-1 0 0,63-131-85 0 0,2 0 1 0 0,1 0-1 0 0,2 1 0 0 0,1 0 1 0 0,-3 51-1 0 0,10-67-47 0 0,2 0 0 0 0,-1 0 0 0 0,2-1 0 0 0,0 1 0 0 0,2-1 0 0 0,0 0 0 0 0,0 0 0 0 0,2 0 0 0 0,9 19 0 0 0,-13-33-47 0 0,-1 1 0 0 0,1 0 0 0 0,0-1 0 0 0,0 1 0 0 0,0-1 0 0 0,1 0 0 0 0,-1 0-1 0 0,1 0 1 0 0,-1 0 0 0 0,1-1 0 0 0,0 1 0 0 0,0-1 0 0 0,8 3 0 0 0,-10-4 137 0 0,35 9-445 0 0,-27-5-472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1.302"/>
    </inkml:context>
    <inkml:brush xml:id="br0">
      <inkml:brushProperty name="width" value="0.1" units="cm"/>
      <inkml:brushProperty name="height" value="0.1" units="cm"/>
      <inkml:brushProperty name="color" value="#004F8B"/>
    </inkml:brush>
  </inkml:definitions>
  <inkml:trace contextRef="#ctx0" brushRef="#br0">157 22 344 0 0,'0'0'3976'0'0,"-1"0"-3888"0"0,1-1 0 0 0,0 1-1 0 0,-1-1 1 0 0,1 1 0 0 0,-1-1 0 0 0,1 1-1 0 0,0-1 1 0 0,-1 1 0 0 0,1 0-1 0 0,-1-1 1 0 0,1 1 0 0 0,-1 0-1 0 0,1-1 1 0 0,-1 1 0 0 0,0 0-1 0 0,1 0 1 0 0,-1 0 0 0 0,1-1-1 0 0,-1 1 1 0 0,1 0 0 0 0,-1 0-1 0 0,0 0 1 0 0,1 0 0 0 0,-1 0 0 0 0,1 0-1 0 0,-1 0 1 0 0,0 0 0 0 0,1 0-1 0 0,-1 1 1 0 0,1-1 0 0 0,-1 0-1 0 0,0 0 1 0 0,-25 27 86 0 0,-34 46 0 0 0,54-65-138 0 0,0 0 0 0 0,1 1 0 0 0,0-1-1 0 0,1 1 1 0 0,-1 0 0 0 0,2 0 0 0 0,-1 1 0 0 0,2-1 0 0 0,-1 1-1 0 0,1 0 1 0 0,-1 16 0 0 0,-1 48 495 0 0,5-72-493 0 0,0 1-1 0 0,0-1 1 0 0,0 0-1 0 0,0 0 1 0 0,1 0-1 0 0,-1-1 1 0 0,1 1-1 0 0,0 0 1 0 0,0 0-1 0 0,-1-1 1 0 0,1 1-1 0 0,0-1 1 0 0,0 0-1 0 0,0 1 1 0 0,0-1-1 0 0,1 0 1 0 0,-1 0-1 0 0,0-1 1 0 0,0 1-1 0 0,4 1 1 0 0,-1-2-9 0 0,1 1-1 0 0,0-1 1 0 0,0 0 0 0 0,-1-1-1 0 0,1 1 1 0 0,-1-1 0 0 0,1 0 0 0 0,0-1-1 0 0,-1 1 1 0 0,0-1 0 0 0,1 0 0 0 0,-1 0-1 0 0,6-4 1 0 0,-7 4-20 0 0,0 0 0 0 0,0 0 1 0 0,0 0-1 0 0,0-1 0 0 0,-1 1 1 0 0,1-1-1 0 0,-1 0 0 0 0,1 0 0 0 0,-1 0 1 0 0,0 0-1 0 0,0-1 0 0 0,-1 1 0 0 0,1-1 1 0 0,-1 0-1 0 0,0 0 0 0 0,1 0 0 0 0,1-7 1 0 0,12-17 30 0 0,-6-9-18 0 0,-1 1 0 0 0,6-53 0 0 0,-13 70-11 0 0,-1 16-7 0 0,0-1 0 0 0,-1 0-1 0 0,0 0 1 0 0,1 0-1 0 0,-1 0 1 0 0,-1 1 0 0 0,0-8-1 0 0,0 6-1 0 0,-8-1-16 0 0,9 5 12 0 0,-1 0-1 0 0,1 0 1 0 0,-1 1 0 0 0,0-1 0 0 0,1 0-1 0 0,-1 0 1 0 0,0 1 0 0 0,0-1-1 0 0,1 0 1 0 0,-1 1 0 0 0,0-1 0 0 0,0 1-1 0 0,0-1 1 0 0,0 1 0 0 0,0 0-1 0 0,0-1 1 0 0,0 1 0 0 0,0 0-1 0 0,0 0 1 0 0,0-1 0 0 0,0 1 0 0 0,0 0-1 0 0,0 0 1 0 0,0 0 0 0 0,0 0-1 0 0,0 0 1 0 0,0 1 0 0 0,-1-1 0 0 0,-5 2-90 0 0,0 0 0 0 0,1 0 0 0 0,-1 1 1 0 0,1 0-1 0 0,0 0 0 0 0,0 0 0 0 0,-11 8 1 0 0,-19 23-5361 0 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1.677"/>
    </inkml:context>
    <inkml:brush xml:id="br0">
      <inkml:brushProperty name="width" value="0.1" units="cm"/>
      <inkml:brushProperty name="height" value="0.1" units="cm"/>
      <inkml:brushProperty name="color" value="#004F8B"/>
    </inkml:brush>
  </inkml:definitions>
  <inkml:trace contextRef="#ctx0" brushRef="#br0">49 1 424 0 0,'0'0'1864'0'0,"-6"6"-1450"0"0,-2 2-232 0 0,5-6-65 0 0,0 1 1 0 0,1 0-1 0 0,-1 0 0 0 0,1 0 0 0 0,0 0 1 0 0,-1 0-1 0 0,1 0 0 0 0,-12 22 9992 0 0,22-55-9877 0 0,-6 23-113 0 0,2-7-2359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2.161"/>
    </inkml:context>
    <inkml:brush xml:id="br0">
      <inkml:brushProperty name="width" value="0.1" units="cm"/>
      <inkml:brushProperty name="height" value="0.1" units="cm"/>
      <inkml:brushProperty name="color" value="#004F8B"/>
    </inkml:brush>
  </inkml:definitions>
  <inkml:trace contextRef="#ctx0" brushRef="#br0">138 0 368 0 0,'0'0'4216'0'0,"-7"7"-3991"0"0,-10 13 128 0 0,0 0-1 0 0,1 1 1 0 0,1 0-1 0 0,1 1 0 0 0,-20 45 1 0 0,32-62-333 0 0,-1 0 54 0 0,1 0 0 0 0,0 1-1 0 0,0-1 1 0 0,0 1-1 0 0,0 0 1 0 0,1-1-1 0 0,0 1 1 0 0,1 0 0 0 0,-1 0-1 0 0,1 0 1 0 0,0 0-1 0 0,1 0 1 0 0,-1-1-1 0 0,2 8 1 0 0,-1-12-49 0 0,0 0 1 0 0,1 1-1 0 0,-1-1 1 0 0,0 0-1 0 0,0 0 0 0 0,1 0 1 0 0,-1 0-1 0 0,0 0 1 0 0,1 0-1 0 0,-1 0 0 0 0,1-1 1 0 0,-1 1-1 0 0,1 0 1 0 0,-1-1-1 0 0,1 1 0 0 0,0-1 1 0 0,-1 0-1 0 0,1 1 0 0 0,0-1 1 0 0,-1 0-1 0 0,1 0 1 0 0,0 0-1 0 0,-1 0 0 0 0,1-1 1 0 0,0 1-1 0 0,-1 0 1 0 0,1-1-1 0 0,3 0 0 0 0,2-1 27 0 0,0 0-1 0 0,-1 0 1 0 0,1 0-1 0 0,0-1 0 0 0,7-4 1 0 0,-9 3-32 0 0,0 0 1 0 0,0-1-1 0 0,-1 1 1 0 0,1-1-1 0 0,-1 0 0 0 0,-1 0 1 0 0,1-1-1 0 0,-1 1 1 0 0,0-1-1 0 0,0 0 1 0 0,0 1-1 0 0,-1-1 1 0 0,0-1-1 0 0,0 1 0 0 0,1-8 1 0 0,0-1-1 0 0,0 1 0 0 0,-2-1 0 0 0,0 0 0 0 0,0 0 0 0 0,-2-19 0 0 0,-6 4-229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2.786"/>
    </inkml:context>
    <inkml:brush xml:id="br0">
      <inkml:brushProperty name="width" value="0.1" units="cm"/>
      <inkml:brushProperty name="height" value="0.1" units="cm"/>
      <inkml:brushProperty name="color" value="#004F8B"/>
    </inkml:brush>
  </inkml:definitions>
  <inkml:trace contextRef="#ctx0" brushRef="#br0">66 67 344 0 0,'0'0'599'0'0,"-9"-16"3257"0"0,9 14-3737 0 0,0 0 0 0 0,0 0 0 0 0,1 0 0 0 0,-1 0 0 0 0,0 0 1 0 0,1 0-1 0 0,0 0 0 0 0,-1 0 0 0 0,1 0 0 0 0,0 1 0 0 0,0-1 0 0 0,0 0 0 0 0,0 0 0 0 0,0 1 0 0 0,0-1 0 0 0,1 1 0 0 0,-1-1 1 0 0,0 1-1 0 0,1 0 0 0 0,-1-1 0 0 0,1 1 0 0 0,0 0 0 0 0,-1 0 0 0 0,4-1 0 0 0,-3 1 0 0 0,0 0-80 0 0,1 0 0 0 0,-1 0 0 0 0,0 0 0 0 0,1 0 0 0 0,-1 0 0 0 0,1 1 0 0 0,-1 0 0 0 0,0-1 0 0 0,1 1 0 0 0,-1 0 0 0 0,1 0-1 0 0,-1 0 1 0 0,1 0 0 0 0,3 1 0 0 0,-4 1-33 0 0,-1 0 1 0 0,1 0-1 0 0,-1 0 0 0 0,1 0 0 0 0,-1 0 0 0 0,0 0 0 0 0,1 0 0 0 0,-1 0 0 0 0,-1 1 0 0 0,1-1 0 0 0,0 0 0 0 0,0 0 0 0 0,-1 1 0 0 0,1-1 0 0 0,-1 1 0 0 0,0-1 0 0 0,0 5 0 0 0,0 0 2 0 0,-1 0 1 0 0,0-1-1 0 0,-1 1 1 0 0,1-1-1 0 0,-1 0 1 0 0,-4 10-1 0 0,-4 4 4 0 0,0-1 0 0 0,-2 0-1 0 0,-15 21 1 0 0,-43 42 1061 0 0,76-84-1012 0 0,58-24 137 0 0,100-24 0 0 0,-116 32-168 0 0,-46 17-148 0 0,5-3-475 0 0,-1 1-775 0 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3.505"/>
    </inkml:context>
    <inkml:brush xml:id="br0">
      <inkml:brushProperty name="width" value="0.1" units="cm"/>
      <inkml:brushProperty name="height" value="0.1" units="cm"/>
      <inkml:brushProperty name="color" value="#004F8B"/>
    </inkml:brush>
  </inkml:definitions>
  <inkml:trace contextRef="#ctx0" brushRef="#br0">177 0 404 0 0,'0'0'4608'0'0,"-10"2"-4452"0"0,4-1-136 0 0,1 0 37 0 0,-1 0 0 0 0,1 0 0 0 0,0 0 0 0 0,0 1 1 0 0,0 0-1 0 0,0 0 0 0 0,0 0 0 0 0,1 0 1 0 0,-1 1-1 0 0,0 0 0 0 0,1 0 0 0 0,0 0 1 0 0,0 0-1 0 0,0 1 0 0 0,-5 5 0 0 0,-16 19 348 0 0,19-22-283 0 0,1-1 1 0 0,0 1-1 0 0,0 0 1 0 0,0 0-1 0 0,1 0 1 0 0,-1 0-1 0 0,2 1 1 0 0,-1 0-1 0 0,1 0 1 0 0,0 0-1 0 0,0 0 1 0 0,-1 8-1 0 0,3-13 90 0 0,2 1-167 0 0,-1-1 0 0 0,0 1 0 0 0,1-1 0 0 0,-1 1 0 0 0,1-1 0 0 0,0 0 0 0 0,0 1 0 0 0,0-1 0 0 0,0 0 0 0 0,0 0 0 0 0,0 0 0 0 0,1 0 0 0 0,-1 0 0 0 0,1 0 0 0 0,-1 0 1 0 0,1 0-1 0 0,0 0 0 0 0,0-1 0 0 0,0 1 0 0 0,0-1 0 0 0,0 1 0 0 0,2 0 0 0 0,9 5 46 0 0,0 0 1 0 0,0-2-1 0 0,14 5 0 0 0,30 14 34 0 0,1 17-21 0 0,-57-41-103 0 0,0 1 1 0 0,0 0-1 0 0,-1-1 0 0 0,1 1 0 0 0,0 0 0 0 0,-1-1 0 0 0,1 1 1 0 0,-1 0-1 0 0,1 0 0 0 0,-1 0 0 0 0,1-1 0 0 0,-1 1 0 0 0,1 0 1 0 0,-1 0-1 0 0,0 0 0 0 0,0 0 0 0 0,1 0 0 0 0,-1 0 0 0 0,0 0 1 0 0,0 0-1 0 0,0-1 0 0 0,0 1 0 0 0,0 0 0 0 0,0 0 0 0 0,0 0 1 0 0,0 0-1 0 0,-1 0 0 0 0,1 0 0 0 0,0 0 0 0 0,0 0 1 0 0,-1 0-1 0 0,1 0 0 0 0,-1-1 0 0 0,1 1 0 0 0,-1 0 0 0 0,1 0 1 0 0,-1 0-1 0 0,1-1 0 0 0,-1 1 0 0 0,0 0 0 0 0,1-1 0 0 0,-1 1 1 0 0,-1 0-1 0 0,-1 2-35 0 0,-1 0-1 0 0,0 0 1 0 0,0 0 0 0 0,-1 0 0 0 0,1-1 0 0 0,0 0-1 0 0,-8 3 1 0 0,8-4 15 0 0,0 0-1 0 0,0 0 0 0 0,-1-1 1 0 0,1 1-1 0 0,0-1 0 0 0,0 0 1 0 0,0 0-1 0 0,0-1 1 0 0,0 1-1 0 0,-1-1 0 0 0,1 0 1 0 0,0 0-1 0 0,0 0 0 0 0,1-1 1 0 0,-1 0-1 0 0,0 1 0 0 0,0-1 1 0 0,1 0-1 0 0,-6-4 1 0 0,8 5 29 0 0,1-10-9 0 0,1 1 0 0 0,0 0 1 0 0,0 0-1 0 0,1 0 1 0 0,1 0-1 0 0,0 0 1 0 0,0 1-1 0 0,1-1 1 0 0,0 1-1 0 0,0 0 1 0 0,1 0-1 0 0,0 0 1 0 0,1 1-1 0 0,0 0 1 0 0,0 0-1 0 0,1 0 1 0 0,0 1-1 0 0,16-13 1 0 0,29-29-194 0 0,-51 48 96 0 0,1-1 0 0 0,-1 1 1 0 0,1-1-1 0 0,0 1 1 0 0,-1 0-1 0 0,1 0 1 0 0,0 0-1 0 0,0 0 1 0 0,-1 0-1 0 0,1 0 1 0 0,4-1-1 0 0,12-6-4014 0 0,-5 1 1905 0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4.333"/>
    </inkml:context>
    <inkml:brush xml:id="br0">
      <inkml:brushProperty name="width" value="0.1" units="cm"/>
      <inkml:brushProperty name="height" value="0.1" units="cm"/>
      <inkml:brushProperty name="color" value="#004F8B"/>
    </inkml:brush>
  </inkml:definitions>
  <inkml:trace contextRef="#ctx0" brushRef="#br0">165 6 276 0 0,'0'0'2901'0'0,"-4"-2"-2659"0"0,2 2-170 0 0,0-1 0 0 0,-1 0 1 0 0,1 1-1 0 0,0-1 0 0 0,-1 1 0 0 0,1 0 1 0 0,0 0-1 0 0,-1 0 0 0 0,1 0 0 0 0,0 0 1 0 0,0 1-1 0 0,-1-1 0 0 0,1 1 0 0 0,0-1 1 0 0,-1 1-1 0 0,1 0 0 0 0,0 0 0 0 0,0 0 1 0 0,0 0-1 0 0,0 0 0 0 0,0 0 0 0 0,0 1 1 0 0,0-1-1 0 0,1 0 0 0 0,-3 3 0 0 0,-15 8 102 0 0,9-4 76 0 0,0 0 1 0 0,0 1 0 0 0,1 0 0 0 0,0 1-1 0 0,1 0 1 0 0,0 0 0 0 0,-10 18 0 0 0,17-27-151 0 0,0 12 168 0 0,4 14 132 0 0,-3-25-335 0 0,4 3 24 0 0,-1-1-1 0 0,1 1 0 0 0,0-1 1 0 0,1 1-1 0 0,7 6 1 0 0,-5-7-58 0 0,0 0 0 0 0,0 0 1 0 0,-1 1-1 0 0,0 0 0 0 0,0 1 0 0 0,5 6 1 0 0,-1-2-13 0 0,0-1 1 0 0,0 0-1 0 0,13 9 1 0 0,-21-17-14 0 0,-1 0-3 0 0,0 0 0 0 0,0 0 0 0 0,0 0 1 0 0,0 1-1 0 0,0-1 0 0 0,-1 0 0 0 0,1 1 0 0 0,0-1 0 0 0,-1 1 0 0 0,1-1 0 0 0,-1 1 0 0 0,1-1 0 0 0,-1 4 1 0 0,-1-2-3 0 0,-1 1 1 0 0,0-1 0 0 0,0 0-1 0 0,0 1 1 0 0,0-1 0 0 0,-1 0-1 0 0,1 0 1 0 0,-1-1 0 0 0,-3 4-1 0 0,3-5 8 0 0,0 1-3 0 0,0-1 0 0 0,-1 1 0 0 0,1-1 1 0 0,0 0-1 0 0,-1-1 0 0 0,1 1 0 0 0,-1-1 0 0 0,1 1 0 0 0,-1-1 1 0 0,1 0-1 0 0,-1 0 0 0 0,1 0 0 0 0,-1-1 0 0 0,-3 0 1 0 0,3 0 79 0 0,-3-3-23 0 0,-13-7 563 0 0,19 7-588 0 0,0 1 0 0 0,0-1 0 0 0,1 1 0 0 0,-1-1 0 0 0,1 1 0 0 0,0-1 0 0 0,0 1 0 0 0,0-1-1 0 0,0 1 1 0 0,1-1 0 0 0,0 0 0 0 0,-1 1 0 0 0,1 0 0 0 0,0-1 0 0 0,1 1 0 0 0,-1 0 0 0 0,1-1 0 0 0,-1 1 0 0 0,1 0 0 0 0,0 0 0 0 0,0 0 0 0 0,0 1 0 0 0,4-4 0 0 0,4-8-9 0 0,2 0 1 0 0,-1 2 0 0 0,23-20 0 0 0,-16 17-15 0 0,-9 6-11 0 0,1 1 0 0 0,0 1 0 0 0,1 0 0 0 0,0 0 0 0 0,16-7 0 0 0,-24 12-94 0 0,3-5-652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6.375"/>
    </inkml:context>
    <inkml:brush xml:id="br0">
      <inkml:brushProperty name="width" value="0.1" units="cm"/>
      <inkml:brushProperty name="height" value="0.1" units="cm"/>
      <inkml:brushProperty name="color" value="#004F8B"/>
    </inkml:brush>
  </inkml:definitions>
  <inkml:trace contextRef="#ctx0" brushRef="#br0">68 43 172 0 0,'25'-43'5242'0'0,"-32"61"-1337"0"0,-25 64-3292 0 0,-5 13-665 0 0,35-91-19 0 0,-12 41 63 0 0,14-17-2987 0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4.879"/>
    </inkml:context>
    <inkml:brush xml:id="br0">
      <inkml:brushProperty name="width" value="0.1" units="cm"/>
      <inkml:brushProperty name="height" value="0.1" units="cm"/>
      <inkml:brushProperty name="color" value="#004F8B"/>
    </inkml:brush>
  </inkml:definitions>
  <inkml:trace contextRef="#ctx0" brushRef="#br0">1 51 356 0 0,'0'0'7925'0'0,"7"-2"-7724"0"0,31-9 116 0 0,-1 1 1 0 0,2 1-1 0 0,-1 3 1 0 0,44-3-1 0 0,-79 9-236 0 0,6-3 79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7.418"/>
    </inkml:context>
    <inkml:brush xml:id="br0">
      <inkml:brushProperty name="width" value="0.1" units="cm"/>
      <inkml:brushProperty name="height" value="0.1" units="cm"/>
      <inkml:brushProperty name="color" value="#004F8B"/>
    </inkml:brush>
  </inkml:definitions>
  <inkml:trace contextRef="#ctx0" brushRef="#br0">146 94 272 0 0,'0'0'3088'0'0,"15"-45"-942"0"0,-14 43-2041 0 0,1-19 524 0 0,-2 20-584 0 0,1 1-1 0 0,-1-1 1 0 0,0 0-1 0 0,0 1 0 0 0,1-1 1 0 0,-1 0-1 0 0,0 0 1 0 0,0 1-1 0 0,0-1 1 0 0,0 0-1 0 0,0 1 1 0 0,0-1-1 0 0,0 0 1 0 0,0 0-1 0 0,0 1 1 0 0,-1-1-1 0 0,1 0 0 0 0,0 1 1 0 0,0-1-1 0 0,-1 0 1 0 0,1 1-1 0 0,0-1 1 0 0,-1 0-1 0 0,1 1 1 0 0,0-1-1 0 0,-1 1 1 0 0,1-1-1 0 0,-1 0 0 0 0,1 1 1 0 0,-1 0-1 0 0,1-1 1 0 0,-1 1-1 0 0,0-1 1 0 0,1 1-1 0 0,-1-1 1 0 0,0 1-1 0 0,1 0 1 0 0,-2-1-1 0 0,0 0 111 0 0,-21 11-120 0 0,19-8-31 0 0,1-1 0 0 0,0 1 0 0 0,0 0 0 0 0,0 0 0 0 0,0 0 0 0 0,0 0 0 0 0,1 0-1 0 0,-1 0 1 0 0,1 1 0 0 0,-1 0 0 0 0,1-1 0 0 0,0 1 0 0 0,0 0 0 0 0,0 0 0 0 0,0 0 0 0 0,1 0 0 0 0,-3 6 0 0 0,-56 81 43 0 0,58-87-27 0 0,-1 0 0 0 0,1 1 0 0 0,0-1 0 0 0,0 0 0 0 0,0 1 0 0 0,1-1 0 0 0,-1 1 0 0 0,1 0 1 0 0,0 0-1 0 0,0-1 0 0 0,0 1 0 0 0,0 0 0 0 0,1 0 0 0 0,-1 0 0 0 0,1 0 0 0 0,0 0 0 0 0,0 0 0 0 0,1 0 0 0 0,-1 0 0 0 0,1 0 0 0 0,0-1 0 0 0,0 1 0 0 0,0 0 0 0 0,0 0 0 0 0,1-1 0 0 0,0 1 0 0 0,-1-1 0 0 0,1 1 0 0 0,1-1 0 0 0,2 4 0 0 0,-2-3 9 0 0,0-1-1 0 0,1 0 1 0 0,-1 0-1 0 0,1 0 1 0 0,0 0-1 0 0,0-1 1 0 0,0 0-1 0 0,0 0 1 0 0,0 0-1 0 0,0 0 1 0 0,1 0-1 0 0,-1-1 1 0 0,1 0-1 0 0,-1 0 1 0 0,1 0-1 0 0,0 0 0 0 0,-1-1 1 0 0,1 0-1 0 0,7 0 1 0 0,-3 0-11 0 0,-1-1 1 0 0,1 0-1 0 0,-1 0 1 0 0,1-1 0 0 0,-1 0-1 0 0,1 0 1 0 0,-1-1-1 0 0,0 0 1 0 0,9-5-1 0 0,-10 4-10 0 0,-1-1 0 0 0,1 0 0 0 0,-1-1 0 0 0,0 0 0 0 0,-1 0 0 0 0,1 0 1 0 0,-1-1-1 0 0,0 1 0 0 0,-1-1 0 0 0,1 0 0 0 0,-1-1 0 0 0,-1 1 0 0 0,1-1 0 0 0,3-14 0 0 0,-2-38-9 0 0,-5 58 11 0 0,0-2-13 0 0,-5-31-40 0 0,4 32 27 0 0,-8-12-112 0 0,6 14-4 0 0,0 0-1 0 0,0 0 0 0 0,-1 0 0 0 0,1 1 1 0 0,0-1-1 0 0,0 1 0 0 0,0 0 1 0 0,-1-1-1 0 0,1 1 0 0 0,0 1 0 0 0,0-1 1 0 0,-1 0-1 0 0,1 1 0 0 0,0 0 1 0 0,0 0-1 0 0,0 0 0 0 0,0 0 0 0 0,0 0 1 0 0,0 0-1 0 0,0 1 0 0 0,-3 2 1 0 0,-6 9-3176 0 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7.777"/>
    </inkml:context>
    <inkml:brush xml:id="br0">
      <inkml:brushProperty name="width" value="0.1" units="cm"/>
      <inkml:brushProperty name="height" value="0.1" units="cm"/>
      <inkml:brushProperty name="color" value="#004F8B"/>
    </inkml:brush>
  </inkml:definitions>
  <inkml:trace contextRef="#ctx0" brushRef="#br0">0 34 300 0 0,'11'-11'9150'0'0,"-8"9"-9316"0"0,1 0 46 0 0,23-16-7180 0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08.308"/>
    </inkml:context>
    <inkml:brush xml:id="br0">
      <inkml:brushProperty name="width" value="0.1" units="cm"/>
      <inkml:brushProperty name="height" value="0.1" units="cm"/>
      <inkml:brushProperty name="color" value="#004F8B"/>
    </inkml:brush>
  </inkml:definitions>
  <inkml:trace contextRef="#ctx0" brushRef="#br0">178 30 100 0 0,'0'0'2254'0'0,"-3"-4"-2030"0"0,1 1-88 0 0,1 2-43 0 0,-1 0 1 0 0,1-1-1 0 0,0 1 1 0 0,0 0-1 0 0,0-1 1 0 0,0 1 0 0 0,0-1-1 0 0,1 1 1 0 0,-1-1-1 0 0,0 0 1 0 0,1 1-1 0 0,-2-4 1 0 0,-3 5 40 0 0,0 0-41 0 0,-1 0-1 0 0,1 1 0 0 0,-1 0 0 0 0,1 0 0 0 0,0 0 0 0 0,-1 1 0 0 0,1 0 0 0 0,0 0 1 0 0,0 0-1 0 0,-8 6 0 0 0,11-7 12 0 0,0 2-10 0 0,-9 8 55 0 0,2 1-1 0 0,0 1 0 0 0,0 0 1 0 0,1 0-1 0 0,1 0 0 0 0,0 1 1 0 0,1 0-1 0 0,-8 30 0 0 0,13-41-76 0 0,0-2-47 0 0,0 1 1 0 0,1 0-1 0 0,-1-1 1 0 0,1 1-1 0 0,0 0 1 0 0,0 0-1 0 0,-1-1 1 0 0,1 1-1 0 0,0 0 1 0 0,0 0 0 0 0,1 0-1 0 0,-1-1 1 0 0,0 1-1 0 0,1 0 1 0 0,-1 0-1 0 0,1-1 1 0 0,-1 1-1 0 0,1 0 1 0 0,0-1-1 0 0,-1 1 1 0 0,1-1 0 0 0,2 4-1 0 0,-1-1 68 0 0,1-1 1 0 0,-1 1-1 0 0,0 0 0 0 0,1-1 1 0 0,0 1-1 0 0,0-1 0 0 0,0 0 1 0 0,6 5-1 0 0,-7-7 11 0 0,41 9 402 0 0,-39-11-449 0 0,3-1-27 0 0,0 0 0 0 0,0 0 0 0 0,0 0 0 0 0,0-1 0 0 0,0 0-1 0 0,0 0 1 0 0,-1-1 0 0 0,0 0 0 0 0,1 0 0 0 0,-2-1 0 0 0,1 1 0 0 0,0-1 0 0 0,-1-1 0 0 0,0 1 0 0 0,7-10 0 0 0,-4 2-26 0 0,-1 0 1 0 0,-1 0-1 0 0,0-1 1 0 0,0 1-1 0 0,-2-1 1 0 0,0-1-1 0 0,0 1 1 0 0,1-18-1 0 0,-4 29-48 0 0,-3-3-162 0 0,2 4 100 0 0,-1 0 1 0 0,0 0-1 0 0,1-1 0 0 0,-1 1 0 0 0,0 0 1 0 0,0 0-1 0 0,-1 0 0 0 0,1 0 0 0 0,0 0 1 0 0,-1 0-1 0 0,1 0 0 0 0,-1 1 0 0 0,1-1 0 0 0,-1 0 1 0 0,0 1-1 0 0,0-1 0 0 0,0 1 0 0 0,0 0 1 0 0,0 0-1 0 0,0 0 0 0 0,0 0 0 0 0,0 0 1 0 0,0 0-1 0 0,-1 0 0 0 0,1 1 0 0 0,0-1 1 0 0,-1 1-1 0 0,1-1 0 0 0,0 1 0 0 0,-1 0 1 0 0,1 0-1 0 0,0 0 0 0 0,-1 0 0 0 0,-2 1 0 0 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10.823"/>
    </inkml:context>
    <inkml:brush xml:id="br0">
      <inkml:brushProperty name="width" value="0.1" units="cm"/>
      <inkml:brushProperty name="height" value="0.1" units="cm"/>
      <inkml:brushProperty name="color" value="#004F8B"/>
    </inkml:brush>
  </inkml:definitions>
  <inkml:trace contextRef="#ctx0" brushRef="#br0">228 41 204 0 0,'0'0'1258'0'0,"-14"-33"2676"0"0,12 32-3890 0 0,0 0 1 0 0,0 0-1 0 0,1 0 0 0 0,-1 0 1 0 0,0 1-1 0 0,0-1 1 0 0,0 1-1 0 0,0-1 0 0 0,0 1 1 0 0,0-1-1 0 0,-1 1 1 0 0,1 0-1 0 0,0 0 0 0 0,0 0 1 0 0,0 1-1 0 0,0-1 0 0 0,0 0 1 0 0,-3 1-1 0 0,1 0-10 0 0,-1 2-10 0 0,-1-1 0 0 0,1 1 0 0 0,-1 0 0 0 0,1 0 0 0 0,0 0 1 0 0,0 1-1 0 0,-6 5 0 0 0,-6 7 48 0 0,0 1-1 0 0,1 1 1 0 0,-14 20 0 0 0,2-3 48 0 0,27-34-107 0 0,0 1 1 0 0,0-1 0 0 0,0 0 0 0 0,0 1 0 0 0,0-1 0 0 0,0 1 0 0 0,0 0 0 0 0,0-1-1 0 0,0 1 1 0 0,1 0 0 0 0,-1-1 0 0 0,1 1 0 0 0,0 0 0 0 0,-1-1 0 0 0,1 1-1 0 0,0 0 1 0 0,0 0 0 0 0,0 0 0 0 0,0-1 0 0 0,0 1 0 0 0,0 0 0 0 0,1 0 0 0 0,-1-1-1 0 0,1 1 1 0 0,-1 0 0 0 0,1 0 0 0 0,-1-1 0 0 0,1 1 0 0 0,0-1 0 0 0,0 1-1 0 0,0-1 1 0 0,0 1 0 0 0,0-1 0 0 0,0 1 0 0 0,0-1 0 0 0,1 0 0 0 0,-1 0-1 0 0,0 1 1 0 0,1-1 0 0 0,-1 0 0 0 0,1 0 0 0 0,1 0 0 0 0,1 2 14 0 0,1 0 0 0 0,-1-1 0 0 0,1 0 1 0 0,-1 0-1 0 0,1 0 0 0 0,0-1 0 0 0,0 0 1 0 0,0 0-1 0 0,0 0 0 0 0,0 0 0 0 0,0-1 0 0 0,0 1 1 0 0,0-1-1 0 0,6-1 0 0 0,-4-1-17 0 0,0 1 0 0 0,-1-1 0 0 0,1 0 0 0 0,-1-1 0 0 0,1 0 0 0 0,-1 0 0 0 0,0 0 0 0 0,0-1 0 0 0,-1 1 0 0 0,1-1 0 0 0,-1-1 0 0 0,0 1 0 0 0,0-1 0 0 0,6-7 0 0 0,-3 1-20 0 0,-1 0 0 0 0,0-1-1 0 0,-1 0 1 0 0,0 0-1 0 0,-1 0 1 0 0,6-20-1 0 0,-10 30-3 0 0,-1 0 0 0 0,0 1 0 0 0,0-1-1 0 0,1 0 1 0 0,-1 0 0 0 0,0 0 0 0 0,-1 1-1 0 0,1-1 1 0 0,0 0 0 0 0,0 0-1 0 0,-1 1 1 0 0,1-1 0 0 0,-1 0 0 0 0,0 1-1 0 0,1-1 1 0 0,-1 0 0 0 0,-1-1 0 0 0,-4-17-267 0 0,1 18 137 0 0,-4-2-12 0 0,0 1-1 0 0,0 0 1 0 0,0 0-1 0 0,-15-2 1 0 0,-24 1-3844 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11.542"/>
    </inkml:context>
    <inkml:brush xml:id="br0">
      <inkml:brushProperty name="width" value="0.1" units="cm"/>
      <inkml:brushProperty name="height" value="0.1" units="cm"/>
      <inkml:brushProperty name="color" value="#004F8B"/>
    </inkml:brush>
  </inkml:definitions>
  <inkml:trace contextRef="#ctx0" brushRef="#br0">155 93 252 0 0,'0'0'448'0'0,"25"-40"2870"0"0,-24 38-3261 0 0,0 1 0 0 0,-1 0 1 0 0,1 0-1 0 0,-1-1 0 0 0,1 1 0 0 0,-1 0 0 0 0,0-1 0 0 0,0 1 0 0 0,1 0 0 0 0,-1-1 0 0 0,0 1 0 0 0,0-1 0 0 0,0 1 0 0 0,0 0 0 0 0,-1-1 0 0 0,1 1 0 0 0,0-1 0 0 0,0 1 0 0 0,-1 0 1 0 0,1 0-1 0 0,-1-1 0 0 0,1 1 0 0 0,-1 0 0 0 0,0-1 0 0 0,0 1 0 0 0,1 0 0 0 0,-1 0 0 0 0,0 0 0 0 0,0 0 0 0 0,0 0 0 0 0,0 0 0 0 0,0 0 0 0 0,0 0 0 0 0,0 0 0 0 0,-1 1 0 0 0,1-1 1 0 0,-2-1-1 0 0,0 2 35 0 0,-1-2-56 0 0,0 1-1 0 0,0 0 1 0 0,0 1-1 0 0,-1-1 1 0 0,1 1-1 0 0,0 0 1 0 0,0 0-1 0 0,-1 0 1 0 0,1 0-1 0 0,0 1 1 0 0,0 0-1 0 0,-4 1 1 0 0,-11 11 69 0 0,1 1 0 0 0,1 1 0 0 0,-19 19 0 0 0,35-33-91 0 0,0-1-1 0 0,0 1 0 0 0,1 0 0 0 0,-1 0 0 0 0,0-1 0 0 0,0 1 1 0 0,0 0-1 0 0,1 0 0 0 0,-1 0 0 0 0,0 0 0 0 0,1 0 1 0 0,-1 0-1 0 0,1 0 0 0 0,-1 0 0 0 0,1 0 0 0 0,-1 0 0 0 0,1 0 1 0 0,0 0-1 0 0,-1 0 0 0 0,1 0 0 0 0,0 0 0 0 0,0 0 1 0 0,0 0-1 0 0,0 1 0 0 0,0-1 0 0 0,0 0 0 0 0,0 0 1 0 0,0 0-1 0 0,1 0 0 0 0,-1 0 0 0 0,0 0 0 0 0,1 0 0 0 0,-1 0 1 0 0,1 0-1 0 0,-1 0 0 0 0,1 0 0 0 0,-1 0 0 0 0,1 0 1 0 0,0 0-1 0 0,-1 0 0 0 0,1 0 0 0 0,0 0 0 0 0,0-1 1 0 0,0 1-1 0 0,0 0 0 0 0,-1-1 0 0 0,1 1 0 0 0,0 0 0 0 0,0-1 1 0 0,0 1-1 0 0,0-1 0 0 0,0 0 0 0 0,3 1 0 0 0,1 1 11 0 0,-1 0-1 0 0,1-1 1 0 0,0 0-1 0 0,1 0 1 0 0,-1 0-1 0 0,0-1 1 0 0,0 0-1 0 0,0 0 1 0 0,10-1-1 0 0,-8 0-12 0 0,0-1 0 0 0,0 1 1 0 0,0-2-1 0 0,0 1 0 0 0,0-1 0 0 0,0 0 0 0 0,-1 0 0 0 0,0-1 1 0 0,1 0-1 0 0,-1 0 0 0 0,-1 0 0 0 0,1-1 0 0 0,-1 0 0 0 0,1 0 1 0 0,-1 0-1 0 0,-1-1 0 0 0,1 0 0 0 0,-1 0 0 0 0,7-12 0 0 0,-4-15-117 0 0,-16 45 100 0 0,1 1-1 0 0,0 1 0 0 0,0-1 1 0 0,1 1-1 0 0,-7 22 0 0 0,-20 83 161 0 0,32-112-133 0 0,-24 71-791 0 0,25-77 49 0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12.120"/>
    </inkml:context>
    <inkml:brush xml:id="br0">
      <inkml:brushProperty name="width" value="0.1" units="cm"/>
      <inkml:brushProperty name="height" value="0.1" units="cm"/>
      <inkml:brushProperty name="color" value="#004F8B"/>
    </inkml:brush>
  </inkml:definitions>
  <inkml:trace contextRef="#ctx0" brushRef="#br0">0 56 284 0 0,'0'0'493'0'0,"11"-14"1407"0"0,-9 10-1682 0 0,0 1-1 0 0,0 0 1 0 0,1 0 0 0 0,-1 0-1 0 0,1 1 1 0 0,0-1 0 0 0,0 1 0 0 0,0-1-1 0 0,0 1 1 0 0,0 0 0 0 0,1 0-1 0 0,-1 0 1 0 0,1 1 0 0 0,-1-1 0 0 0,1 1-1 0 0,5-2 1 0 0,-6 3 34 0 0,3 1-149 0 0,-3 0-84 0 0,0-1-1 0 0,0 1 0 0 0,0 0 0 0 0,0 0 0 0 0,0 0 1 0 0,0 0-1 0 0,0 1 0 0 0,0-1 0 0 0,0 1 1 0 0,-1 0-1 0 0,1 0 0 0 0,-1 0 0 0 0,1 0 0 0 0,-1 0 1 0 0,0 1-1 0 0,0-1 0 0 0,0 1 0 0 0,0-1 1 0 0,0 1-1 0 0,0 0 0 0 0,-1-1 0 0 0,1 1 0 0 0,-1 0 1 0 0,0 0-1 0 0,0 0 0 0 0,0 0 0 0 0,0 1 1 0 0,-1-1-1 0 0,1 0 0 0 0,-1 0 0 0 0,0 0 0 0 0,0 0 1 0 0,0 1-1 0 0,0-1 0 0 0,-1 4 0 0 0,-1 4 4 0 0,-1 0-1 0 0,0 0 1 0 0,-1-1-1 0 0,0 0 0 0 0,-1 1 1 0 0,0-1-1 0 0,0-1 1 0 0,-1 1-1 0 0,0-1 0 0 0,-13 14 1 0 0,-31 32 104 0 0,48-54-102 0 0,-9 13 1459 0 0,229-67-825 0 0,-191 45 222 0 0,-17 5-2140 0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12.542"/>
    </inkml:context>
    <inkml:brush xml:id="br0">
      <inkml:brushProperty name="width" value="0.1" units="cm"/>
      <inkml:brushProperty name="height" value="0.1" units="cm"/>
      <inkml:brushProperty name="color" value="#004F8B"/>
    </inkml:brush>
  </inkml:definitions>
  <inkml:trace contextRef="#ctx0" brushRef="#br0">60 8 180 0 0,'-25'-8'5153'0'0,"45"35"-2093"0"0,12 16-2954 0 0,-20-16 34 0 0,-2 0-1 0 0,0 0 1 0 0,-2 1-1 0 0,8 49 1 0 0,-14-63-73 0 0,0 0-1 0 0,-2 0 1 0 0,0 0-1 0 0,0-1 1 0 0,-1 1-1 0 0,-1 0 1 0 0,0 0-1 0 0,-1 0 1 0 0,0-1 0 0 0,-1 0-1 0 0,-1 1 1 0 0,-6 12-1 0 0,8-22-155 0 0,1 0 1 0 0,-1 0-1 0 0,0 0 0 0 0,0 0 0 0 0,0-1 1 0 0,0 1-1 0 0,-1-1 0 0 0,0 0 0 0 0,1 0 1 0 0,-1 0-1 0 0,-7 3 0 0 0,-31 11-4235 0 0,15-10 1695 0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0.743"/>
    </inkml:context>
    <inkml:brush xml:id="br0">
      <inkml:brushProperty name="width" value="0.1" units="cm"/>
      <inkml:brushProperty name="height" value="0.1" units="cm"/>
      <inkml:brushProperty name="color" value="#004F8B"/>
    </inkml:brush>
  </inkml:definitions>
  <inkml:trace contextRef="#ctx0" brushRef="#br0">14 1 8 0 0,'0'0'324'0'0,"-13"19"-511"0"0,12-17 102 0 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1.555"/>
    </inkml:context>
    <inkml:brush xml:id="br0">
      <inkml:brushProperty name="width" value="0.1" units="cm"/>
      <inkml:brushProperty name="height" value="0.1" units="cm"/>
      <inkml:brushProperty name="color" value="#004F8B"/>
    </inkml:brush>
  </inkml:definitions>
  <inkml:trace contextRef="#ctx0" brushRef="#br0">85 56 120 0 0,'0'0'1482'0'0,"-4"-1"-1339"0"0,-76-9 6591 0 0,93 9-6647 0 0,107-6 129 0 0,208-22 779 0 0,-324 28-885 0 0,30-4-380 0 0,-34 5 77 0 0,1 0 0 0 0,0-1 0 0 0,0 1 0 0 0,0 0 0 0 0,-1 0 0 0 0,1 0 0 0 0,0 0 0 0 0,0 0 0 0 0,0 0 0 0 0,0 0 0 0 0,-1 0 0 0 0,1 0 0 0 0,0 0 0 0 0,0 0 0 0 0,0 0 0 0 0,-1 1 0 0 0,1-1 0 0 0,0 0 0 0 0,0 1 0 0 0,0-1 0 0 0,-1 0 0 0 0,1 1 0 0 0,0-1 0 0 0,-1 1 0 0 0,1-1 0 0 0,0 1 0 0 0,0 1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6.984"/>
    </inkml:context>
    <inkml:brush xml:id="br0">
      <inkml:brushProperty name="width" value="0.1" units="cm"/>
      <inkml:brushProperty name="height" value="0.1" units="cm"/>
      <inkml:brushProperty name="color" value="#004F8B"/>
    </inkml:brush>
  </inkml:definitions>
  <inkml:trace contextRef="#ctx0" brushRef="#br0">45 114 216 0 0,'28'-51'4152'0'0,"-27"50"-3836"0"0,40-36 1337 0 0,-34 33-1523 0 0,1 0-1 0 0,0 0 1 0 0,-1 1-1 0 0,17-4 1 0 0,-21 6-114 0 0,0 0 1 0 0,0 1-1 0 0,0 0 0 0 0,0-1 1 0 0,0 1-1 0 0,1 1 0 0 0,-1-1 1 0 0,0 0-1 0 0,0 1 0 0 0,0-1 1 0 0,0 1-1 0 0,0 0 1 0 0,0 0-1 0 0,-1 0 0 0 0,1 1 1 0 0,0-1-1 0 0,3 3 0 0 0,-4-3-13 0 0,-1 1-1 0 0,0-1 1 0 0,0 1-1 0 0,0 0 0 0 0,0 0 1 0 0,0-1-1 0 0,0 1 1 0 0,0 0-1 0 0,-1 0 0 0 0,1 0 1 0 0,-1 0-1 0 0,1-1 1 0 0,-1 1-1 0 0,0 0 0 0 0,0 0 1 0 0,1 0-1 0 0,-1 0 1 0 0,-1 0-1 0 0,1 3 0 0 0,-6 37 28 0 0,5-38-31 0 0,-1 6 1 0 0,-1-1 0 0 0,0 1 1 0 0,0-1-1 0 0,-1 1 0 0 0,-1-1 0 0 0,0 0 1 0 0,0-1-1 0 0,0 1 0 0 0,-10 10 0 0 0,-6 5 30 0 0,-39 34 1 0 0,6-7-22 0 0,11-14 27 0 0,42-36 57 0 0,1-1-88 0 0,0 0-1 0 0,0 0 0 0 0,0 0 1 0 0,0 1-1 0 0,1-1 0 0 0,-1 0 1 0 0,0 0-1 0 0,0 0 0 0 0,0 0 1 0 0,0 0-1 0 0,0 0 0 0 0,0 0 1 0 0,0 0-1 0 0,0 1 0 0 0,1-1 1 0 0,-1 0-1 0 0,0 0 0 0 0,0 0 1 0 0,0 0-1 0 0,0 0 0 0 0,0 1 1 0 0,0-1-1 0 0,0 0 0 0 0,0 0 1 0 0,0 0-1 0 0,0 0 0 0 0,0 0 1 0 0,0 1-1 0 0,0-1 0 0 0,0 0 1 0 0,0 0-1 0 0,0 0 0 0 0,0 0 1 0 0,0 0-1 0 0,0 1 0 0 0,0-1 1 0 0,0 0-1 0 0,0 0 0 0 0,0 0 0 0 0,-1 0 1 0 0,1 0-1 0 0,0 0 0 0 0,0 1 1 0 0,0-1-1 0 0,0 0 0 0 0,0 0 1 0 0,0 0-1 0 0,0 0 0 0 0,0 0 1 0 0,-1 0-1 0 0,1 0 0 0 0,0 0 1 0 0,0 0-1 0 0,0 1 0 0 0,0-1 1 0 0,0 0-1 0 0,-1 0 0 0 0,1 0 1 0 0,0 0-1 0 0,0 0 0 0 0,0 0 1 0 0,0 0-1 0 0,0 0 0 0 0,-1 0 1 0 0,278-40 214 0 0,-258 37-372 0 0,3-1-78 0 0,-4-5-3891 0 0,-7 2 2122 0 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2.165"/>
    </inkml:context>
    <inkml:brush xml:id="br0">
      <inkml:brushProperty name="width" value="0.1" units="cm"/>
      <inkml:brushProperty name="height" value="0.1" units="cm"/>
      <inkml:brushProperty name="color" value="#004F8B"/>
    </inkml:brush>
  </inkml:definitions>
  <inkml:trace contextRef="#ctx0" brushRef="#br0">7 59 172 0 0,'0'0'3307'0'0,"-6"6"-3131"0"0,6-6-138 0 0,0 0 0 0 0,0-1 0 0 0,0 1 0 0 0,0 0 0 0 0,0 0 0 0 0,0 0 0 0 0,1 0 0 0 0,-1 0 0 0 0,0 0 0 0 0,0 0 0 0 0,0 0 0 0 0,0 0 0 0 0,1 0 0 0 0,-1 0-1 0 0,0 0 1 0 0,0 0 0 0 0,0 0 0 0 0,0 0 0 0 0,0 0 0 0 0,1 0 0 0 0,-1 0 0 0 0,0 0 0 0 0,0 0 0 0 0,0 0 0 0 0,0 0 0 0 0,1 0 0 0 0,-1 0 0 0 0,0 0 0 0 0,0 0 0 0 0,0 0 0 0 0,0 1 0 0 0,0-1 0 0 0,0 0 0 0 0,1 0 0 0 0,-1 0 0 0 0,0 0 0 0 0,0 0 0 0 0,0 0 0 0 0,0 0 0 0 0,0 1 0 0 0,0-1 0 0 0,0 0 0 0 0,0 0 0 0 0,0 0 0 0 0,0 0 0 0 0,1 0 0 0 0,-1 1 0 0 0,0-1 0 0 0,0 0 0 0 0,0 0 0 0 0,0 0 0 0 0,0 0 0 0 0,0 1-1 0 0,0-1 1 0 0,0 0 0 0 0,0 0 0 0 0,0 0 0 0 0,0 0 0 0 0,-1 1 0 0 0,1-1 0 0 0,0 0 0 0 0,0 0 0 0 0,0 0 0 0 0,158-30 1006 0 0,36-5 2 0 0,-133 32-584 0 0,-57 3-664 0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28.010"/>
    </inkml:context>
    <inkml:brush xml:id="br0">
      <inkml:brushProperty name="width" value="0.1" units="cm"/>
      <inkml:brushProperty name="height" value="0.1" units="cm"/>
      <inkml:brushProperty name="color" value="#004F8B"/>
    </inkml:brush>
  </inkml:definitions>
  <inkml:trace contextRef="#ctx0" brushRef="#br0">39 42 20 0 0,'0'0'1411'0'0,"-12"-8"3559"0"0,11-5-4583 0 0,-3-7 303 0 0,3 20-685 0 0,1 0 1 0 0,-1 0-1 0 0,0 0 1 0 0,1 1-1 0 0,-1-1 1 0 0,0 0-1 0 0,1 0 1 0 0,-1 0-1 0 0,0 0 0 0 0,1 1 1 0 0,-1-1-1 0 0,1 0 1 0 0,-1 1-1 0 0,0-1 1 0 0,1 0-1 0 0,-1 1 1 0 0,1-1-1 0 0,-1 1 1 0 0,1-1-1 0 0,-1 0 1 0 0,1 1-1 0 0,0 0 1 0 0,-1-1-1 0 0,1 1 0 0 0,0-1 1 0 0,-1 2-1 0 0,-5 6 2471 0 0,8-14-2663 0 0,2-6 369 0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28.682"/>
    </inkml:context>
    <inkml:brush xml:id="br0">
      <inkml:brushProperty name="width" value="0.1" units="cm"/>
      <inkml:brushProperty name="height" value="0.1" units="cm"/>
      <inkml:brushProperty name="color" value="#004F8B"/>
    </inkml:brush>
  </inkml:definitions>
  <inkml:trace contextRef="#ctx0" brushRef="#br0">65 70 184 0 0,'0'0'707'0'0,"-7"-16"752"0"0,-5-35 2404 0 0,12 49-3273 0 0,-3 8-564 0 0,-2 1-16 0 0,1-2-3 0 0,1 1 1 0 0,0-1-1 0 0,0 1 1 0 0,0 0 0 0 0,1 0-1 0 0,-3 12 1 0 0,1-4 9 0 0,1 0 0 0 0,0 0 0 0 0,1 0 1 0 0,1 0-1 0 0,0 1 0 0 0,1-1 0 0 0,3 28 0 0 0,-3-41-11 0 0,0 0 0 0 0,0 0 0 0 0,0 0 0 0 0,1 1 0 0 0,-1-1 0 0 0,0 0 0 0 0,1 0 0 0 0,-1 0 0 0 0,1 0 0 0 0,-1 0-1 0 0,1 0 1 0 0,-1 0 0 0 0,1 0 0 0 0,0 0 0 0 0,-1 0 0 0 0,1 0 0 0 0,0 0 0 0 0,0 0 0 0 0,0-1 0 0 0,0 1 0 0 0,0 0 0 0 0,0-1 0 0 0,0 1 0 0 0,0 0-1 0 0,2 0 1 0 0,-1 0 8 0 0,1-1-1 0 0,0 1 0 0 0,0-1 1 0 0,0 1-1 0 0,0-1 0 0 0,0 0 1 0 0,0 0-1 0 0,0-1 0 0 0,0 1 1 0 0,3-1-1 0 0,2-1 12 0 0,0 0 0 0 0,-1 0 0 0 0,0-1 0 0 0,1 0 0 0 0,-1 0 1 0 0,-1 0-1 0 0,11-7 0 0 0,-15 8-15 0 0,1 0 0 0 0,-1 0 0 0 0,0 0 0 0 0,0-1 0 0 0,0 1 0 0 0,0 0 0 0 0,0-1 0 0 0,0 1 0 0 0,-1-1 0 0 0,1 0 0 0 0,-1 1 0 0 0,0-1 0 0 0,0 0 0 0 0,0 0 1 0 0,0 0-1 0 0,0 0 0 0 0,-1 0 0 0 0,1 0 0 0 0,-1-6 0 0 0,3-11 8 0 0,-3 13-12 0 0,0 0 1 0 0,-1 0-1 0 0,1 1 1 0 0,-1-1-1 0 0,-1 0 0 0 0,0 1 1 0 0,0-1-1 0 0,0 1 0 0 0,-3-7 1 0 0,0 1-33 0 0,5 10-39 0 0,-5-7-98 0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29.150"/>
    </inkml:context>
    <inkml:brush xml:id="br0">
      <inkml:brushProperty name="width" value="0.1" units="cm"/>
      <inkml:brushProperty name="height" value="0.1" units="cm"/>
      <inkml:brushProperty name="color" value="#004F8B"/>
    </inkml:brush>
  </inkml:definitions>
  <inkml:trace contextRef="#ctx0" brushRef="#br0">91 44 256 0 0,'0'0'2148'0'0,"0"-1"-2027"0"0,-1 0-1 0 0,0 0 0 0 0,1-1 0 0 0,-1 1 1 0 0,0 0-1 0 0,0 0 0 0 0,0 0 1 0 0,0 1-1 0 0,0-1 0 0 0,0 0 1 0 0,0 0-1 0 0,0 0 0 0 0,-1 1 1 0 0,1-1-1 0 0,0 1 0 0 0,0-1 1 0 0,0 1-1 0 0,-1-1 0 0 0,-1 1 0 0 0,-4 6-51 0 0,-1 1 0 0 0,2 1 0 0 0,-1-1 0 0 0,1 1 0 0 0,0 0 0 0 0,1 1 0 0 0,-5 9-1 0 0,8-14-40 0 0,0-1 0 0 0,0 1 0 0 0,0 0 0 0 0,1 0-1 0 0,0 0 1 0 0,0 0 0 0 0,0 0 0 0 0,0 0 0 0 0,1 0-1 0 0,-1 0 1 0 0,1 0 0 0 0,0 1 0 0 0,0-1 0 0 0,1 0-1 0 0,-1 0 1 0 0,1 0 0 0 0,0 0 0 0 0,0 0 0 0 0,0 0-1 0 0,4 7 1 0 0,-3-9-9 0 0,-1-1 0 0 0,1 1 0 0 0,0 0 0 0 0,0-1 0 0 0,0 1 0 0 0,0-1-1 0 0,1 0 1 0 0,-1 0 0 0 0,0 1 0 0 0,0-2 0 0 0,1 1 0 0 0,-1 0 0 0 0,1 0 0 0 0,-1-1 0 0 0,1 1-1 0 0,-1-1 1 0 0,1 0 0 0 0,-1 0 0 0 0,1 0 0 0 0,-1 0 0 0 0,1 0 0 0 0,-1 0 0 0 0,1-1 0 0 0,-1 1-1 0 0,1-1 1 0 0,-1 0 0 0 0,4-1 0 0 0,6-2 19 0 0,0 0-1 0 0,-1-1 0 0 0,1 0 1 0 0,13-8-1 0 0,-22 11-36 0 0,-1 0-1 0 0,1 0 0 0 0,0-1 1 0 0,0 1-1 0 0,-1-1 0 0 0,1 1 1 0 0,-1-1-1 0 0,0 0 0 0 0,0 0 1 0 0,0 0-1 0 0,0 0 0 0 0,0 0 0 0 0,-1-1 1 0 0,0 1-1 0 0,1 0 0 0 0,-1-1 1 0 0,0 1-1 0 0,-1-1 0 0 0,1 1 1 0 0,0-1-1 0 0,-1 1 0 0 0,0-1 1 0 0,0 0-1 0 0,0 1 0 0 0,-2-8 1 0 0,2 7-14 0 0,-2-1 1 0 0,1 1 0 0 0,0-1 0 0 0,-1 1 0 0 0,0 0-1 0 0,0 0 1 0 0,0 0 0 0 0,0 0 0 0 0,-1 0 0 0 0,0 0-1 0 0,0 1 1 0 0,0-1 0 0 0,0 1 0 0 0,0 0 0 0 0,-1 0-1 0 0,1 0 1 0 0,-1 0 0 0 0,0 1 0 0 0,0-1-1 0 0,-7-2 1 0 0,8 3-306 0 0,-12-3 201 0 0,2 7-3321 0 0,-5 7 2006 0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29.494"/>
    </inkml:context>
    <inkml:brush xml:id="br0">
      <inkml:brushProperty name="width" value="0.1" units="cm"/>
      <inkml:brushProperty name="height" value="0.1" units="cm"/>
      <inkml:brushProperty name="color" value="#004F8B"/>
    </inkml:brush>
  </inkml:definitions>
  <inkml:trace contextRef="#ctx0" brushRef="#br0">27 0 396 0 0,'0'0'3533'0'0,"-2"7"-3318"0"0,-8 50 305 0 0,-5 96-1 0 0,18-59-3256 0 0,-1-72 1359 0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31.228"/>
    </inkml:context>
    <inkml:brush xml:id="br0">
      <inkml:brushProperty name="width" value="0.1" units="cm"/>
      <inkml:brushProperty name="height" value="0.1" units="cm"/>
      <inkml:brushProperty name="color" value="#004F8B"/>
    </inkml:brush>
  </inkml:definitions>
  <inkml:trace contextRef="#ctx0" brushRef="#br0">6 4 176 0 0,'-5'-4'6700'0'0,"64"174"-6111"0"0,-43-144 232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31.571"/>
    </inkml:context>
    <inkml:brush xml:id="br0">
      <inkml:brushProperty name="width" value="0.1" units="cm"/>
      <inkml:brushProperty name="height" value="0.1" units="cm"/>
      <inkml:brushProperty name="color" value="#004F8B"/>
    </inkml:brush>
  </inkml:definitions>
  <inkml:trace contextRef="#ctx0" brushRef="#br0">296 1 336 0 0,'0'0'372'0'0,"-53"30"-8"0"0,40-18-52 0 0,-3 4 52 0 0,1 4-40 0 0,-1-5-88 0 0,-6 7 68 0 0,5 2-24 0 0,-5 0-72 0 0,0 3-48 0 0,1-3-180 0 0,2-2-208 0 0,-8 14-276 0 0,12-14-544 0 0,-3-1 244 0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2.463"/>
    </inkml:context>
    <inkml:brush xml:id="br0">
      <inkml:brushProperty name="width" value="0.1" units="cm"/>
      <inkml:brushProperty name="height" value="0.1" units="cm"/>
      <inkml:brushProperty name="color" value="#004F8B"/>
    </inkml:brush>
  </inkml:definitions>
  <inkml:trace contextRef="#ctx0" brushRef="#br0">75 129 12 0 0,'0'0'3434'0'0,"11"-8"-1121"0"0,-3 8-2162 0 0,-1-1 0 0 0,1 1 1 0 0,-1-1-1 0 0,0 0 1 0 0,1-1-1 0 0,-1 0 0 0 0,0 0 1 0 0,13-6-1 0 0,-18 7-130 0 0,23-29 228 0 0,-24 28-222 0 0,1-1 0 0 0,-1 1 0 0 0,0 0 0 0 0,0-1 0 0 0,0 1 0 0 0,0-1 0 0 0,-1 1 1 0 0,1-1-1 0 0,-1 0 0 0 0,1 1 0 0 0,-1-1 0 0 0,0 1 0 0 0,0-1 0 0 0,0 0 0 0 0,0 1 0 0 0,-1-1 0 0 0,1 0 1 0 0,-1 1-1 0 0,0-1 0 0 0,1 1 0 0 0,-1-1 0 0 0,-2-2 0 0 0,2 3 10 0 0,0 1-31 0 0,-5-4 1 0 0,5 3 22 0 0,-3 4-24 0 0,-1-5-6 0 0,-22 10-45 0 0,24-6 45 0 0,-1 0 0 0 0,1 0-1 0 0,0 1 1 0 0,0-1-1 0 0,0 1 1 0 0,0 0-1 0 0,0 0 1 0 0,0 0-1 0 0,0 0 1 0 0,1 1 0 0 0,-1-1-1 0 0,1 1 1 0 0,0 0-1 0 0,-3 2 1 0 0,-7 9 12 0 0,3-5-10 0 0,1 0 0 0 0,-1 0 0 0 0,1 1 0 0 0,1 0-1 0 0,0 0 1 0 0,1 1 0 0 0,-1 0 0 0 0,-4 14 0 0 0,6-12 1 0 0,2-9 2 0 0,1 0-1 0 0,0 0 1 0 0,1 0-1 0 0,-1 0 1 0 0,1 0-1 0 0,0 1 1 0 0,0-1-1 0 0,0 0 0 0 0,0 1 1 0 0,1-1-1 0 0,-1 0 1 0 0,1 1-1 0 0,1-1 1 0 0,-1 1-1 0 0,0-1 1 0 0,3 9-1 0 0,-2 37 46 0 0,0-42-38 0 0,0 0 1 0 0,1 0-1 0 0,0 0 0 0 0,0-1 1 0 0,1 1-1 0 0,0 0 1 0 0,0-1-1 0 0,8 12 0 0 0,-10-18 7 0 0,0 2-4 0 0,1-1 0 0 0,-1 0 0 0 0,1 0 1 0 0,0 1-1 0 0,0-1 0 0 0,0-1 0 0 0,0 1 0 0 0,0 0 1 0 0,0 0-1 0 0,1-1 0 0 0,-1 1 0 0 0,0-1 0 0 0,1 0 1 0 0,-1 0-1 0 0,1 0 0 0 0,-1 0 0 0 0,1 0 0 0 0,0 0 0 0 0,-1-1 1 0 0,1 1-1 0 0,0-1 0 0 0,0 0 0 0 0,4 0 0 0 0,-5 0 12 0 0,27-13 49 0 0,-22 10-68 0 0,-1-1 0 0 0,1 1 0 0 0,-1-1 0 0 0,0-1 0 0 0,0 1 0 0 0,0-1 0 0 0,-1 0 0 0 0,0-1 0 0 0,0 1-1 0 0,0-1 1 0 0,0 0 0 0 0,-1 0 0 0 0,0 0 0 0 0,-1-1 0 0 0,1 1 0 0 0,-1-1 0 0 0,0 0 0 0 0,-1 0 0 0 0,0 0 0 0 0,0 0 0 0 0,0-1 0 0 0,-1 1 0 0 0,0-1 0 0 0,0-9-1 0 0,-2-32-9 0 0,2 45 2 0 0,-1 0 0 0 0,0 0 1 0 0,0 0-1 0 0,0 0 0 0 0,-1 0 0 0 0,1 0 0 0 0,-1 0 0 0 0,0 0 1 0 0,0 0-1 0 0,-1 0 0 0 0,1 1 0 0 0,-1-1 0 0 0,-2-4 0 0 0,0 0-4 0 0,1 4-10 0 0,1-1 0 0 0,-1 0 0 0 0,0 1 0 0 0,-1 0 0 0 0,1-1 0 0 0,-1 1 0 0 0,1 1 0 0 0,-1-1 0 0 0,-1 1 0 0 0,1-1 0 0 0,0 1 0 0 0,-1 0 0 0 0,1 1 1 0 0,-1-1-1 0 0,0 1 0 0 0,0 0 0 0 0,0 0 0 0 0,-6-1 0 0 0,-9 6-929 0 0,8 7-3207 0 0,8-2 2185 0 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2.806"/>
    </inkml:context>
    <inkml:brush xml:id="br0">
      <inkml:brushProperty name="width" value="0.1" units="cm"/>
      <inkml:brushProperty name="height" value="0.1" units="cm"/>
      <inkml:brushProperty name="color" value="#004F8B"/>
    </inkml:brush>
  </inkml:definitions>
  <inkml:trace contextRef="#ctx0" brushRef="#br0">0 1 268 0 0,'0'0'12066'0'0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3.400"/>
    </inkml:context>
    <inkml:brush xml:id="br0">
      <inkml:brushProperty name="width" value="0.1" units="cm"/>
      <inkml:brushProperty name="height" value="0.1" units="cm"/>
      <inkml:brushProperty name="color" value="#004F8B"/>
    </inkml:brush>
  </inkml:definitions>
  <inkml:trace contextRef="#ctx0" brushRef="#br0">123 152 112 0 0,'6'-4'470'0'0,"0"0"-1"0"0,0-1 1 0 0,0 0 0 0 0,0 0-1 0 0,-1-1 1 0 0,0 0 0 0 0,0 1-1 0 0,-1-2 1 0 0,0 1 0 0 0,0 0-1 0 0,4-10 1 0 0,-7 14-193 0 0,1-31 1333 0 0,-2 31-1581 0 0,-1 0 0 0 0,1 0 0 0 0,-1 0 0 0 0,1 0 0 0 0,-1 1 0 0 0,0-1 0 0 0,0 0 0 0 0,1 0 0 0 0,-1 0 0 0 0,-1 1 0 0 0,1-1 0 0 0,0 0 0 0 0,0 1 0 0 0,-1-1 0 0 0,1 1 0 0 0,0 0 0 0 0,-1-1 0 0 0,0 1 0 0 0,1 0 0 0 0,-1 0 0 0 0,0 0 0 0 0,-3-1 1 0 0,2 0-10 0 0,-1 2 1 0 0,1-1 0 0 0,-1 0-1 0 0,0 1 1 0 0,1-1 0 0 0,-1 1-1 0 0,0 0 1 0 0,0 0 0 0 0,1 1-1 0 0,-1-1 1 0 0,0 1 0 0 0,-4 1-1 0 0,1 0-13 0 0,1 0 0 0 0,-1 1 0 0 0,1-1-1 0 0,-1 1 1 0 0,1 1 0 0 0,0-1 0 0 0,0 1-1 0 0,1 0 1 0 0,-1 1 0 0 0,1-1 0 0 0,0 1-1 0 0,0 0 1 0 0,0 0 0 0 0,1 1 0 0 0,0-1-1 0 0,-4 7 1 0 0,6-9 8 0 0,1 0 0 0 0,-1 0 0 0 0,1 0 0 0 0,0 0 0 0 0,0 0 0 0 0,0 0 0 0 0,0 0 0 0 0,1 0 0 0 0,-1 0-1 0 0,1 0 1 0 0,0 0 0 0 0,-1 0 0 0 0,2 1 0 0 0,-1 4 0 0 0,1-6 28 0 0,8 3 91 0 0,-7-4-121 0 0,0 0 0 0 0,0 0 0 0 0,0 1 1 0 0,0-1-1 0 0,0-1 0 0 0,0 1 0 0 0,0 0 0 0 0,1 0 0 0 0,-1-1 0 0 0,0 1 0 0 0,0-1 0 0 0,3 0 1 0 0,9-1 17 0 0,-1-1 1 0 0,1 0-1 0 0,-1-1 1 0 0,0 0 0 0 0,0-1-1 0 0,0-1 1 0 0,-1 0 0 0 0,22-12-1 0 0,-2-20 55 0 0,-30 36-98 0 0,4 25-128 0 0,-4-8 126 0 0,-2 1 0 0 0,0 0 1 0 0,-1 0-1 0 0,0 0 1 0 0,-2 0-1 0 0,0 0 0 0 0,-7 22 1 0 0,0 1 0 0 0,5-15-1348 0 0,-16 46 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7.546"/>
    </inkml:context>
    <inkml:brush xml:id="br0">
      <inkml:brushProperty name="width" value="0.1" units="cm"/>
      <inkml:brushProperty name="height" value="0.1" units="cm"/>
      <inkml:brushProperty name="color" value="#004F8B"/>
    </inkml:brush>
  </inkml:definitions>
  <inkml:trace contextRef="#ctx0" brushRef="#br0">8 44 456 0 0,'1'-8'9049'0'0,"-2"-2"-5126"0"0,-7-15-2850 0 0,100 240-1074 0 0,-80-189-1 0 0,1 0 0 0 0,2-1 0 0 0,0 0 0 0 0,2-1 1 0 0,29 32-1 0 0,-45-54 12 0 0,10-26-4179 0 0,-6 5-955 0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6:44.322"/>
    </inkml:context>
    <inkml:brush xml:id="br0">
      <inkml:brushProperty name="width" value="0.1" units="cm"/>
      <inkml:brushProperty name="height" value="0.1" units="cm"/>
      <inkml:brushProperty name="color" value="#004F8B"/>
    </inkml:brush>
  </inkml:definitions>
  <inkml:trace contextRef="#ctx0" brushRef="#br0">236 0 144 0 0,'0'0'1440'0'0,"-4"0"-1170"0"0,-12 0-20 0 0,13 0 224 0 0,-3 2-254 0 0,-14 11 147 0 0,0 0 1 0 0,0 0-1 0 0,1 2 0 0 0,1 1 0 0 0,0 0 0 0 0,1 1 0 0 0,1 1 0 0 0,-14 20 1 0 0,26-33-230 0 0,0 0 1 0 0,1 0-1 0 0,-1 0 1 0 0,1 1-1 0 0,0 0 0 0 0,-4 10 1 0 0,7-14-7 0 0,0 7 327 0 0,0-8-444 0 0,0-1 1 0 0,0 1 0 0 0,0-1-1 0 0,-1 1 1 0 0,1-1 0 0 0,0 0 0 0 0,0 1-1 0 0,0-1 1 0 0,0 1 0 0 0,0-1-1 0 0,0 1 1 0 0,0-1 0 0 0,0 1-1 0 0,0-1 1 0 0,0 1 0 0 0,0-1 0 0 0,1 1-1 0 0,-1-1 1 0 0,0 1 0 0 0,0-1-1 0 0,0 1 1 0 0,1-1 0 0 0,-1 0-1 0 0,0 1 1 0 0,0-1 0 0 0,1 1 0 0 0,-1-1-1 0 0,0 0 1 0 0,1 1 0 0 0,-1-1-1 0 0,0 0 1 0 0,1 1 0 0 0,-1-1 0 0 0,1 0-1 0 0,-1 0 1 0 0,1 1 0 0 0,-1-1-1 0 0,0 0 1 0 0,2 0 0 0 0,56 13 621 0 0,-47-12-597 0 0,1 1 0 0 0,-1 0 0 0 0,1 1-1 0 0,-1 1 1 0 0,0-1 0 0 0,0 2 0 0 0,-1 0 0 0 0,1 0 0 0 0,-1 1-1 0 0,14 10 1 0 0,-21-14-39 0 0,-1 0 0 0 0,1-1 0 0 0,-1 1 0 0 0,0 1-1 0 0,1-1 1 0 0,-1 0 0 0 0,0 1 0 0 0,0-1 0 0 0,-1 1 0 0 0,1-1 0 0 0,-1 1-1 0 0,1 0 1 0 0,-1 0 0 0 0,0 0 0 0 0,0 0 0 0 0,0 0 0 0 0,0 0 0 0 0,0 0-1 0 0,0 5 1 0 0,2 8 1 0 0,-3-14 5 0 0,4 28-1 0 0,-10-21-18 0 0,3-4 14 0 0,0 0 1 0 0,0-1-1 0 0,-1 1 0 0 0,1-1 1 0 0,-1 0-1 0 0,0 0 0 0 0,0-1 1 0 0,0 1-1 0 0,0-1 0 0 0,-1 0 1 0 0,1 0-1 0 0,-1 0 0 0 0,0-1 1 0 0,-5 3-1 0 0,-41 5 58 0 0,36-8-53 0 0,13-2 42 0 0,-5-4-22 0 0,7 4-19 0 0,-1 0 0 0 0,1 0 0 0 0,0 0 0 0 0,-1 0 0 0 0,1 0 0 0 0,0 0 1 0 0,-1 0-1 0 0,1 0 0 0 0,-1 0 0 0 0,1 0 0 0 0,0 0 0 0 0,-1-1 0 0 0,1 1 0 0 0,0 0 1 0 0,-1 0-1 0 0,1 0 0 0 0,0-1 0 0 0,0 1 0 0 0,-1 0 0 0 0,1 0 0 0 0,0-1 0 0 0,0 1 0 0 0,-1 0 1 0 0,1-1-1 0 0,0 1 0 0 0,0 0 0 0 0,0 0 0 0 0,-1-1 0 0 0,1 1 0 0 0,0-1 0 0 0,0 1 1 0 0,0 0-1 0 0,0-1 0 0 0,0 1 0 0 0,0 0 0 0 0,0-1 0 0 0,0 0 0 0 0,5-17 100 0 0,1-1 0 0 0,1 1 0 0 0,0 1 0 0 0,1-1-1 0 0,1 1 1 0 0,16-21 0 0 0,23-49-81 0 0,-48 85-319 0 0,1-6-947 0 0,0 4 4 0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4.664"/>
    </inkml:context>
    <inkml:brush xml:id="br0">
      <inkml:brushProperty name="width" value="0.1" units="cm"/>
      <inkml:brushProperty name="height" value="0.1" units="cm"/>
      <inkml:brushProperty name="color" value="#004F8B"/>
    </inkml:brush>
  </inkml:definitions>
  <inkml:trace contextRef="#ctx0" brushRef="#br0">67 176 376 0 0,'0'0'2490'0'0,"0"-1"-2415"0"0,-1 1 1 0 0,0-1-1 0 0,0 0 0 0 0,1 1 0 0 0,-1-1 0 0 0,0 0 0 0 0,1 1 1 0 0,-1-1-1 0 0,1 0 0 0 0,-1 0 0 0 0,1 0 0 0 0,-1 0 0 0 0,1 1 1 0 0,0-1-1 0 0,-1 0 0 0 0,1 0 0 0 0,0 0 0 0 0,0 0 0 0 0,-1 0 1 0 0,1 0-1 0 0,0 0 0 0 0,0-2 0 0 0,11-21 689 0 0,0-1-1 0 0,27-41 1 0 0,-23 27 704 0 0,-117 414-1187 0 0,95-347-120 0 0,-15 81 965 0 0,22-107-998 0 0,-1 5 203 0 0,4-8-1455 0 0,-3 2 1088 0 0,0-1 0 0 0,0 0 0 0 0,0 0-1 0 0,0 0 1 0 0,1 0-145 0 0,2-6-278 0 0,3-4-188 0 0,0-3-2642 0 0,-1-3 757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5.133"/>
    </inkml:context>
    <inkml:brush xml:id="br0">
      <inkml:brushProperty name="width" value="0.1" units="cm"/>
      <inkml:brushProperty name="height" value="0.1" units="cm"/>
      <inkml:brushProperty name="color" value="#004F8B"/>
    </inkml:brush>
  </inkml:definitions>
  <inkml:trace contextRef="#ctx0" brushRef="#br0">1 28 68 0 0,'0'0'5616'0'0,"5"-19"-4005"0"0,-2 11 988 0 0,-11 54-667 0 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8.101"/>
    </inkml:context>
    <inkml:brush xml:id="br0">
      <inkml:brushProperty name="width" value="0.1" units="cm"/>
      <inkml:brushProperty name="height" value="0.1" units="cm"/>
      <inkml:brushProperty name="color" value="#004F8B"/>
    </inkml:brush>
  </inkml:definitions>
  <inkml:trace contextRef="#ctx0" brushRef="#br0">184 112 112 0 0,'0'0'4908'0'0,"-1"-4"-4766"0"0,-6-73 1274 0 0,6 73-1255 0 0,-4-11-56 0 0,5 14-101 0 0,0 1 0 0 0,0-1 0 0 0,-1 1 0 0 0,1-1 0 0 0,0 1 0 0 0,0-1 0 0 0,0 1 0 0 0,-1-1 0 0 0,1 1 0 0 0,0-1-1 0 0,-1 1 1 0 0,1-1 0 0 0,0 1 0 0 0,-1-1 0 0 0,1 1 0 0 0,-1 0 0 0 0,1-1 0 0 0,0 1 0 0 0,-1 0 0 0 0,1-1 0 0 0,-1 1-1 0 0,1 0 1 0 0,-1 0 0 0 0,1-1 0 0 0,-1 1 0 0 0,0 0 0 0 0,1 0 0 0 0,-1 0 0 0 0,1 0 0 0 0,-1 0 0 0 0,1 0 0 0 0,-1 0-1 0 0,1 0 1 0 0,-2 0 0 0 0,-25 15 4 0 0,20-11-3 0 0,1 0-1 0 0,0 0 0 0 0,0 1 1 0 0,1 0-1 0 0,0 0 1 0 0,-1 0-1 0 0,2 1 0 0 0,-1-1 1 0 0,1 1-1 0 0,-7 12 1 0 0,5-9-10 0 0,-3 5 41 0 0,1 0 1 0 0,-1 0-1 0 0,2 1 1 0 0,-7 19 0 0 0,12-29-2 0 0,0 0 1 0 0,1-1 0 0 0,-1 1 0 0 0,1 0 0 0 0,0 0 0 0 0,1 0 0 0 0,-1 0 0 0 0,1 0-1 0 0,0 1 1 0 0,1-1 0 0 0,-1 0 0 0 0,1 0 0 0 0,0 0 0 0 0,0 0 0 0 0,0-1 0 0 0,1 1 0 0 0,3 8-1 0 0,-3-11-9 0 0,0 0-1 0 0,0 0 1 0 0,0 0-1 0 0,0 0 1 0 0,0 0-1 0 0,0-1 1 0 0,1 1 0 0 0,-1-1-1 0 0,0 1 1 0 0,1-1-1 0 0,-1 0 1 0 0,1 0-1 0 0,0 0 1 0 0,-1 0-1 0 0,1 0 1 0 0,4 0-1 0 0,42 3 172 0 0,-31-5-130 0 0,0 0 0 0 0,0-1 0 0 0,32-9-1 0 0,-39 8-50 0 0,-7 2-10 0 0,-1 0-1 0 0,0 0 0 0 0,0 0 0 0 0,0 0 0 0 0,0 0 1 0 0,0-1-1 0 0,0 0 0 0 0,0 1 0 0 0,-1-1 0 0 0,1 0 0 0 0,-1 0 1 0 0,1-1-1 0 0,-1 1 0 0 0,0 0 0 0 0,0-1 0 0 0,0 0 0 0 0,0 1 1 0 0,2-5-1 0 0,0-1-53 0 0,-1 0 0 0 0,0 0 0 0 0,-1-1 0 0 0,4-16 1 0 0,-1-1-215 0 0,-4 22 207 0 0,-1-1-1 0 0,-1 1 1 0 0,1 0 0 0 0,-1-1 0 0 0,1 1-1 0 0,-1 0 1 0 0,0 0 0 0 0,-1 0 0 0 0,1 0-1 0 0,-1 0 1 0 0,0 0 0 0 0,0 0 0 0 0,0 1 0 0 0,0-1-1 0 0,-1 1 1 0 0,1-1 0 0 0,-1 1 0 0 0,-3-3-1 0 0,-39-19-904 0 0,42 24 684 0 0,-2 1-109 0 0,1 0 0 0 0,-1 0 0 0 0,1 0 0 0 0,-1 1 0 0 0,1 0 0 0 0,-1 0 0 0 0,1 0 0 0 0,-5 2 1 0 0,6-2 63 0 0,-1 1-973 0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8.444"/>
    </inkml:context>
    <inkml:brush xml:id="br0">
      <inkml:brushProperty name="width" value="0.1" units="cm"/>
      <inkml:brushProperty name="height" value="0.1" units="cm"/>
      <inkml:brushProperty name="color" value="#004F8B"/>
    </inkml:brush>
  </inkml:definitions>
  <inkml:trace contextRef="#ctx0" brushRef="#br0">82 1 336 0 0,'0'0'2012'0'0,"-2"9"-1791"0"0,-55 229 1252 0 0,51-176-1133 0 0,6-51-751 0 0,-1 0 0 0 0,0 0 0 0 0,0 0 0 0 0,-1 0 0 0 0,-4 12 0 0 0,0-4-669 0 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29.210"/>
    </inkml:context>
    <inkml:brush xml:id="br0">
      <inkml:brushProperty name="width" value="0.1" units="cm"/>
      <inkml:brushProperty name="height" value="0.1" units="cm"/>
      <inkml:brushProperty name="color" value="#004F8B"/>
    </inkml:brush>
  </inkml:definitions>
  <inkml:trace contextRef="#ctx0" brushRef="#br0">236 128 124 0 0,'3'-7'194'0'0,"0"-1"1"0"0,-1 0-1 0 0,0 0 0 0 0,0 0 1 0 0,0-1-1 0 0,-1 1 0 0 0,-1-10 1 0 0,0 15 52 0 0,-14-35 1079 0 0,12 37-1274 0 0,0-1-1 0 0,0 1 0 0 0,0-1 1 0 0,-1 1-1 0 0,1 0 0 0 0,-1 0 1 0 0,1 0-1 0 0,-1 1 0 0 0,1-1 1 0 0,-1 0-1 0 0,1 1 0 0 0,-1 0 1 0 0,0 0-1 0 0,1-1 0 0 0,-1 2 1 0 0,1-1-1 0 0,-1 0 0 0 0,0 0 0 0 0,1 1 1 0 0,-1-1-1 0 0,1 1 0 0 0,-1 0 1 0 0,1 0-1 0 0,-1 0 0 0 0,1 0 1 0 0,0 0-1 0 0,-1 1 0 0 0,1-1 1 0 0,0 1-1 0 0,-3 2 0 0 0,-10 7 166 0 0,0 1-1 0 0,1 1 0 0 0,-15 16 0 0 0,21-21-35 0 0,-2 3 6 0 0,1 0 1 0 0,0 0-1 0 0,1 1 1 0 0,1 0 0 0 0,0 0-1 0 0,0 1 1 0 0,1 0 0 0 0,-8 25-1 0 0,14-36-79 0 0,13 26 441 0 0,-2-20-424 0 0,1 0 0 0 0,0-1 1 0 0,0 0-1 0 0,1-1 0 0 0,18 6 0 0 0,3 2-34 0 0,-31-12-102 0 0,55 29 364 0 0,-55-29-316 0 0,0 0 0 0 0,-1 0 0 0 0,1 0 0 0 0,-1 0 0 0 0,1 1 0 0 0,-1-1 0 0 0,0 1 1 0 0,0-1-1 0 0,0 1 0 0 0,-1 0 0 0 0,1 0 0 0 0,-1 0 0 0 0,1 0 0 0 0,-1 0 0 0 0,0 0 0 0 0,1 6 0 0 0,-1-6-27 0 0,-1-1-1 0 0,1 1 0 0 0,-1 0 1 0 0,0-1-1 0 0,0 1 1 0 0,0 0-1 0 0,0 0 0 0 0,-1-1 1 0 0,1 1-1 0 0,-1 0 1 0 0,1-1-1 0 0,-1 1 0 0 0,0 0 1 0 0,0-1-1 0 0,0 1 1 0 0,-1-1-1 0 0,1 0 0 0 0,-1 1 1 0 0,1-1-1 0 0,-1 0 1 0 0,0 0-1 0 0,1 0 0 0 0,-1 0 1 0 0,0 0-1 0 0,0 0 1 0 0,-1 0-1 0 0,1-1 0 0 0,0 1 1 0 0,-1-1-1 0 0,1 0 1 0 0,-1 0-1 0 0,1 0 0 0 0,-1 0 1 0 0,1 0-1 0 0,-1 0 1 0 0,0-1-1 0 0,1 1 0 0 0,-1-1 1 0 0,0 1-1 0 0,1-1 1 0 0,-5-1-1 0 0,3 2 14 0 0,-1 0 0 0 0,1-1 0 0 0,-1 0 1 0 0,1 0-1 0 0,-1 0 0 0 0,1-1 0 0 0,-1 1 0 0 0,-6-3 0 0 0,9 2-9 0 0,0 0 0 0 0,0 0 0 0 0,0 0 0 0 0,0-1-1 0 0,1 1 1 0 0,-1-1 0 0 0,1 1 0 0 0,-1-1 0 0 0,1 1 0 0 0,0-1-1 0 0,-1 0 1 0 0,1 0 0 0 0,0 0 0 0 0,0 1 0 0 0,0-1 0 0 0,0 0 0 0 0,1 0-1 0 0,-1-1 1 0 0,0 1 0 0 0,1 0 0 0 0,-1-3 0 0 0,-1-4 9 0 0,1 0 1 0 0,0 0 0 0 0,0-1-1 0 0,1 1 1 0 0,0 0 0 0 0,0 0-1 0 0,1-1 1 0 0,1 1-1 0 0,0 0 1 0 0,0 0 0 0 0,0 0-1 0 0,1 0 1 0 0,0 0 0 0 0,1 1-1 0 0,0-1 1 0 0,6-8 0 0 0,-3 6-302 0 0,1 0 1 0 0,0 1-1 0 0,0 0 1 0 0,15-12 0 0 0,-11 11-1125 0 0,1 1 1 0 0,0 0-1 0 0,17-9 1 0 0,-13 12-1056 0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1.256"/>
    </inkml:context>
    <inkml:brush xml:id="br0">
      <inkml:brushProperty name="width" value="0.1" units="cm"/>
      <inkml:brushProperty name="height" value="0.1" units="cm"/>
      <inkml:brushProperty name="color" value="#004F8B"/>
    </inkml:brush>
  </inkml:definitions>
  <inkml:trace contextRef="#ctx0" brushRef="#br0">9 53 184 0 0,'-6'-34'2865'0'0,"3"15"3262"0"0,17 47-6003 0 0,-2-1 0 0 0,-1 2 1 0 0,-1-1-1 0 0,12 57 1 0 0,3 9 493 0 0,-17-79-219 0 0,1 10 805 0 0,-3-27-1253 0 0,-5 2-25 0 0,-1 0-1 0 0,1 0 0 0 0,0 0 0 0 0,0 0 0 0 0,0 0 0 0 0,0 0 0 0 0,0 0 0 0 0,-1-1 1 0 0,1 1-1 0 0,0 0 0 0 0,0-1 0 0 0,0 1 0 0 0,-1 0 0 0 0,1-1 0 0 0,0 1 0 0 0,0-1 1 0 0,-1 1-1 0 0,1-1 0 0 0,1 0 0 0 0,1-2-370 0 0,3-4 330 0 0,4-25-7690 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1.631"/>
    </inkml:context>
    <inkml:brush xml:id="br0">
      <inkml:brushProperty name="width" value="0.1" units="cm"/>
      <inkml:brushProperty name="height" value="0.1" units="cm"/>
      <inkml:brushProperty name="color" value="#004F8B"/>
    </inkml:brush>
  </inkml:definitions>
  <inkml:trace contextRef="#ctx0" brushRef="#br0">416 1 60 0 0,'0'0'620'0'0,"-6"6"-1"0"0,-151 177 3437 0 0,77-83-2982 0 0,24-32-361 0 0,-5 7-920 0 0,18-26-3378 0 0,30-36 1699 0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2.100"/>
    </inkml:context>
    <inkml:brush xml:id="br0">
      <inkml:brushProperty name="width" value="0.1" units="cm"/>
      <inkml:brushProperty name="height" value="0.1" units="cm"/>
      <inkml:brushProperty name="color" value="#004F8B"/>
    </inkml:brush>
  </inkml:definitions>
  <inkml:trace contextRef="#ctx0" brushRef="#br0">0 1 256 0 0,'0'0'8631'0'0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3.084"/>
    </inkml:context>
    <inkml:brush xml:id="br0">
      <inkml:brushProperty name="width" value="0.1" units="cm"/>
      <inkml:brushProperty name="height" value="0.1" units="cm"/>
      <inkml:brushProperty name="color" value="#004F8B"/>
    </inkml:brush>
  </inkml:definitions>
  <inkml:trace contextRef="#ctx0" brushRef="#br0">38 157 188 0 0,'0'0'3002'0'0,"-5"-18"716"0"0,12-1-3354 0 0,-1-1-1 0 0,5-28 1 0 0,4-4 756 0 0,-15 56-884 0 0,-26 144 0 0 0,20-128-221 0 0,2-12-7 0 0,1 1-1 0 0,1-1 1 0 0,-1 0-1 0 0,2 1 1 0 0,-1 0-1 0 0,1-1 1 0 0,0 1 0 0 0,1 9-1 0 0,0-17-5 0 0,0 1 1 0 0,0-1-1 0 0,0 0 0 0 0,0 0 0 0 0,0 1 0 0 0,0-1 1 0 0,0 0-1 0 0,0 1 0 0 0,-1-1 0 0 0,1 0 0 0 0,-1 0 0 0 0,1 1 1 0 0,-1-1-1 0 0,1 0 0 0 0,-1 0 0 0 0,0 0 0 0 0,1 0 1 0 0,-1 0-1 0 0,-1 2 0 0 0,1-2-1 0 0,0-1 0 0 0,0 1 1 0 0,1 0-1 0 0,-1 0 0 0 0,1 0 0 0 0,-1-1 0 0 0,1 1 1 0 0,-1 0-1 0 0,1 0 0 0 0,0 0 0 0 0,-1 0 0 0 0,1 0 0 0 0,0 0 1 0 0,-1 0-1 0 0,1 0 0 0 0,0 0 0 0 0,0 0 0 0 0,0 0 1 0 0,0 0-1 0 0,0 0 0 0 0,1 1 0 0 0,-1-1 11 0 0,-7 18-129 0 0,7-16-86 0 0,0 3 121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18.062"/>
    </inkml:context>
    <inkml:brush xml:id="br0">
      <inkml:brushProperty name="width" value="0.1" units="cm"/>
      <inkml:brushProperty name="height" value="0.1" units="cm"/>
      <inkml:brushProperty name="color" value="#004F8B"/>
    </inkml:brush>
  </inkml:definitions>
  <inkml:trace contextRef="#ctx0" brushRef="#br0">538 13 272 0 0,'-23'-13'4900'0'0,"8"23"-4876"0"0,2-1-1 0 0,-1 2 0 0 0,1 0 0 0 0,1 1 0 0 0,0 0 0 0 0,1 0 0 0 0,-14 20 0 0 0,-8 8 32 0 0,-128 129 300 0 0,136-146-1023 0 0,-2 0 1 0 0,0-2-1 0 0,-2-1 1 0 0,-50 27 0 0 0,60-37-703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3.834"/>
    </inkml:context>
    <inkml:brush xml:id="br0">
      <inkml:brushProperty name="width" value="0.1" units="cm"/>
      <inkml:brushProperty name="height" value="0.1" units="cm"/>
      <inkml:brushProperty name="color" value="#004F8B"/>
    </inkml:brush>
  </inkml:definitions>
  <inkml:trace contextRef="#ctx0" brushRef="#br0">57 187 200 0 0,'0'0'2528'0'0,"31"-43"197"0"0,-25 34-2514 0 0,0 1-1 0 0,-1-1 0 0 0,-1-1 1 0 0,1 1-1 0 0,-1-1 1 0 0,-1 1-1 0 0,0-1 0 0 0,3-20 1 0 0,-5 28 156 0 0,-9 5-356 0 0,2 0-7 0 0,0 0 1 0 0,1 0 0 0 0,-1 0-1 0 0,1 1 1 0 0,-1 0-1 0 0,1 0 1 0 0,1 0 0 0 0,-1 0-1 0 0,0 1 1 0 0,1 0-1 0 0,-7 9 1 0 0,4-1 19 0 0,0 1 1 0 0,0 0-1 0 0,2-1 0 0 0,-1 2 1 0 0,-3 17-1 0 0,3-8 15 0 0,-1 14 150 0 0,7-36-96 0 0,0 0-61 0 0,1 1 0 0 0,0-1-1 0 0,0 0 1 0 0,0 0-1 0 0,0 1 1 0 0,1-1-1 0 0,-1 0 1 0 0,0 0-1 0 0,1 0 1 0 0,0 0-1 0 0,-1 0 1 0 0,4 2-1 0 0,2-3-3 0 0,-1 0 0 0 0,1 0-1 0 0,0-1 1 0 0,-1 0-1 0 0,1 0 1 0 0,-1 0-1 0 0,1-1 1 0 0,0 0-1 0 0,-1-1 1 0 0,0 1-1 0 0,1-1 1 0 0,-1-1-1 0 0,0 1 1 0 0,0-1 0 0 0,7-4-1 0 0,0 0-3 0 0,0 0 0 0 0,-1-1 0 0 0,0-1 1 0 0,0 0-1 0 0,-1 0 0 0 0,10-12 0 0 0,-18 17-3 0 0,-1 1 0 0 0,1-1 0 0 0,-1 0 0 0 0,1 0 1 0 0,-1 0-1 0 0,-1-1 0 0 0,1 1 0 0 0,0 0 0 0 0,-1-1 0 0 0,0 1 0 0 0,0-1 1 0 0,0 1-1 0 0,-1-1 0 0 0,0 1 0 0 0,0-1 0 0 0,0 0 0 0 0,0 1 0 0 0,-1-1 1 0 0,1 1-1 0 0,-1-1 0 0 0,0 1 0 0 0,-1-1 0 0 0,-2-6 0 0 0,2 4-2 0 0,-1 1 0 0 0,0 0 0 0 0,-1 1 0 0 0,1-1 0 0 0,-1 0 0 0 0,0 1 1 0 0,0 0-1 0 0,-1 0 0 0 0,1 0 0 0 0,-1 1 0 0 0,0-1 0 0 0,0 1 0 0 0,-1 0 0 0 0,0 1 0 0 0,-11-7 0 0 0,13 9-154 0 0,0 0 0 0 0,0 0 1 0 0,0 0-1 0 0,0 0 0 0 0,0 1 0 0 0,-1-1 1 0 0,-6 2-1 0 0,-22 7-4781 0 0,20-1 2615 0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4.505"/>
    </inkml:context>
    <inkml:brush xml:id="br0">
      <inkml:brushProperty name="width" value="0.1" units="cm"/>
      <inkml:brushProperty name="height" value="0.1" units="cm"/>
      <inkml:brushProperty name="color" value="#004F8B"/>
    </inkml:brush>
  </inkml:definitions>
  <inkml:trace contextRef="#ctx0" brushRef="#br0">3 101 268 0 0,'0'0'1876'0'0,"0"-2"-1702"0"0,0 1-1 0 0,0-1 0 0 0,0 1 1 0 0,1 0-1 0 0,-2-1 0 0 0,1 1 1 0 0,0-1-1 0 0,0 1 0 0 0,0 0 1 0 0,-1-1-1 0 0,1 1 0 0 0,0 0 1 0 0,-2-6 2544 0 0,12 3-1218 0 0,28-8-642 0 0,46-7-801 0 0,43-18 592 0 0,-124 36-608 0 0,8 0 509 0 0,-3 0-2128 0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5.427"/>
    </inkml:context>
    <inkml:brush xml:id="br0">
      <inkml:brushProperty name="width" value="0.1" units="cm"/>
      <inkml:brushProperty name="height" value="0.1" units="cm"/>
      <inkml:brushProperty name="color" value="#004F8B"/>
    </inkml:brush>
  </inkml:definitions>
  <inkml:trace contextRef="#ctx0" brushRef="#br0">157 48 204 0 0,'0'0'2871'0'0,"1"-4"-2544"0"0,-6-25 2162 0 0,1 15-1523 0 0,-4 19-906 0 0,2-1-49 0 0,0-1 17 0 0,0 1 0 0 0,0 0 0 0 0,1 0 1 0 0,-1 1-1 0 0,1 0 0 0 0,0 0 0 0 0,0 0 1 0 0,1 0-1 0 0,0 1 0 0 0,-1 0 0 0 0,-3 7 1 0 0,6-8-7 0 0,-7 10 79 0 0,1 1 0 0 0,1 1-1 0 0,1-1 1 0 0,0 1-1 0 0,1 0 1 0 0,0 1 0 0 0,2-1-1 0 0,0 1 1 0 0,-1 26-1 0 0,4-41-71 0 0,1 1 0 0 0,-1-1 0 0 0,1 1 0 0 0,-1-1 0 0 0,1 1-1 0 0,0-1 1 0 0,1 0 0 0 0,-1 0 0 0 0,0 1 0 0 0,1-1 0 0 0,0 0 0 0 0,-1 0-1 0 0,1 0 1 0 0,1-1 0 0 0,-1 1 0 0 0,0 0 0 0 0,1-1 0 0 0,4 5-1 0 0,-5-6 14 0 0,2 2-10 0 0,-1-1-1 0 0,1 0 1 0 0,-1 0-1 0 0,1 0 0 0 0,-1 0 1 0 0,1-1-1 0 0,0 1 1 0 0,0-1-1 0 0,0 0 0 0 0,0 0 1 0 0,0 0-1 0 0,0-1 0 0 0,0 1 1 0 0,0-1-1 0 0,6-1 1 0 0,83-30 168 0 0,-90 30-182 0 0,-1 0 12 0 0,1 0 1 0 0,-1 0-1 0 0,1 0 1 0 0,-1-1-1 0 0,1 1 1 0 0,-1-1 0 0 0,0 1-1 0 0,0-1 1 0 0,0 0-1 0 0,0 0 1 0 0,0 0-1 0 0,0 0 1 0 0,0 0 0 0 0,-1 0-1 0 0,1-1 1 0 0,-1 1-1 0 0,1 0 1 0 0,-1-1-1 0 0,0 0 1 0 0,1-3 0 0 0,-1 4 263 0 0,-2 2-291 0 0,1 0 0 0 0,0 0-1 0 0,-1 0 1 0 0,1 0 0 0 0,-1 0-1 0 0,1-1 1 0 0,0 1 0 0 0,-1 0-1 0 0,1 0 1 0 0,0 0 0 0 0,-1 0-1 0 0,1-1 1 0 0,0 1 0 0 0,-1 0 0 0 0,1 0-1 0 0,0-1 1 0 0,-1 1 0 0 0,1 0-1 0 0,0-1 1 0 0,0 1 0 0 0,-1 0-1 0 0,1-1 1 0 0,0 1 0 0 0,0 0-1 0 0,0-1 1 0 0,-1 1 0 0 0,1-1-1 0 0,0 1 1 0 0,0 0 0 0 0,0-1-1 0 0,0 0 4 0 0,0 0-1 0 0,-1 1 0 0 0,1-1 0 0 0,0 0 0 0 0,-1 1 1 0 0,1-1-1 0 0,0 0 0 0 0,-1 1 0 0 0,1-1 0 0 0,-1 1 1 0 0,1-1-1 0 0,-1 0 0 0 0,1 1 0 0 0,-1-1 0 0 0,0 1 1 0 0,1 0-1 0 0,-1-1 0 0 0,0 1 0 0 0,1-1 1 0 0,-1 1-1 0 0,0 0 0 0 0,1 0 0 0 0,-2-1 0 0 0,-12-2 46 0 0,1 1 0 0 0,-1 0-1 0 0,-1 1 1 0 0,1 0 0 0 0,0 1-1 0 0,0 1 1 0 0,0 0 0 0 0,0 1-1 0 0,0 0 1 0 0,0 2 0 0 0,1-1-1 0 0,-1 2 1 0 0,-17 7 0 0 0,15 6-1297 0 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38.090"/>
    </inkml:context>
    <inkml:brush xml:id="br0">
      <inkml:brushProperty name="width" value="0.1" units="cm"/>
      <inkml:brushProperty name="height" value="0.1" units="cm"/>
      <inkml:brushProperty name="color" value="#004F8B"/>
    </inkml:brush>
  </inkml:definitions>
  <inkml:trace contextRef="#ctx0" brushRef="#br0">0 217 92 0 0,'0'0'525'0'0,"6"-2"-21"0"0,19-8-31 0 0,-19 8 466 0 0,28-36 1658 0 0,-14 4-2024 0 0,22-31 958 0 0,-41 63-1172 0 0,3-5-264 0 0,-4 7-90 0 0,0 1 0 0 0,0-1 0 0 0,0 0 1 0 0,0 0-1 0 0,0 0 0 0 0,0 0 0 0 0,0 0 0 0 0,0 0 0 0 0,-1 0 0 0 0,1 0 0 0 0,0 1 0 0 0,0-1 0 0 0,0 0 0 0 0,0 0 0 0 0,0 0 0 0 0,0 0 0 0 0,0 0 0 0 0,0 0 0 0 0,0 1 0 0 0,0-1 0 0 0,0 0 1 0 0,0 0-1 0 0,0 0 0 0 0,0 0 0 0 0,0 0 0 0 0,0 0 0 0 0,0 1 0 0 0,0-1 0 0 0,0 0 0 0 0,1 0 0 0 0,-1 0 0 0 0,0 0 0 0 0,0 0 0 0 0,0 0 0 0 0,0 0 0 0 0,0 1 0 0 0,0-1 0 0 0,0 0 0 0 0,0 0 1 0 0,0 0-1 0 0,0 0 0 0 0,1 0 0 0 0,-1 0 0 0 0,0 0 0 0 0,0 0 0 0 0,0 0 0 0 0,0 0 0 0 0,0 0 0 0 0,0 0 0 0 0,0 0 0 0 0,1 0 0 0 0,-1 0 0 0 0,0 0 0 0 0,0 0 0 0 0,0 0 0 0 0,0 0 1 0 0,0 0-1 0 0,0 0 0 0 0,1 0 0 0 0,-1 0 0 0 0,-49 228 242 0 0,22-115 30 0 0,14-50 2722 0 0,16-69-2861 0 0,18-39-6 0 0,2 1 0 0 0,2 0 1 0 0,2 2-1 0 0,2 1 0 0 0,1 1 1 0 0,52-51-1 0 0,-60 70-118 0 0,-6 5-26 0 0,1 1 1 0 0,0 0 0 0 0,1 1-1 0 0,29-16 1 0 0,-45 29-8 0 0,-2 6-127 0 0,-1 3 140 0 0,0 1 0 0 0,0-1 1 0 0,-1 0-1 0 0,0 0 0 0 0,-1 0 0 0 0,0 0 1 0 0,0-1-1 0 0,-1 1 0 0 0,1-1 0 0 0,-2 0 1 0 0,1 0-1 0 0,-1 0 0 0 0,-11 12 0 0 0,-13 14-29 0 0,-42 37-1 0 0,70-69 36 0 0,-6 7 1 0 0,-2-1 1 0 0,1 0-1 0 0,0-1 1 0 0,-1 1-1 0 0,0-2 1 0 0,-19 10-1 0 0,20 6 546 0 0,20-9-514 0 0,1-1 0 0 0,0 0-1 0 0,0-1 1 0 0,1-1 0 0 0,0 0-1 0 0,1-1 1 0 0,0 0 0 0 0,0-1-1 0 0,1-1 1 0 0,0-1 0 0 0,29 7-1 0 0,-21-9 13 0 0,-15-2-58 0 0,0 0 0 0 0,1 0 0 0 0,-1 1 1 0 0,13 5-1 0 0,-20-6-328 0 0,9 8-2453 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0.278"/>
    </inkml:context>
    <inkml:brush xml:id="br0">
      <inkml:brushProperty name="width" value="0.1" units="cm"/>
      <inkml:brushProperty name="height" value="0.1" units="cm"/>
      <inkml:brushProperty name="color" value="#004F8B"/>
    </inkml:brush>
  </inkml:definitions>
  <inkml:trace contextRef="#ctx0" brushRef="#br0">1 140 304 0 0,'0'0'6657'0'0,"5"-7"-6463"0"0,26-39 266 0 0,-30 44-423 0 0,0 0 1 0 0,0 0 0 0 0,1 0 0 0 0,-1 0-1 0 0,0 0 1 0 0,1 0 0 0 0,-1 0-1 0 0,1 0 1 0 0,0 1 0 0 0,-1-1 0 0 0,1 1-1 0 0,0-1 1 0 0,0 1 0 0 0,0 0 0 0 0,3-2-1 0 0,-4 3-29 0 0,-1 0 0 0 0,1 0-1 0 0,0 0 1 0 0,-1 1 0 0 0,1-1 0 0 0,0 0-1 0 0,-1 0 1 0 0,1 0 0 0 0,-1 1 0 0 0,1-1-1 0 0,0 0 1 0 0,-1 1 0 0 0,1-1 0 0 0,-1 0-1 0 0,1 1 1 0 0,-1-1 0 0 0,1 1 0 0 0,-1-1-1 0 0,1 1 1 0 0,-1-1 0 0 0,1 1 0 0 0,-1 0-1 0 0,0-1 1 0 0,1 1 0 0 0,-1-1 0 0 0,0 1-1 0 0,1 0 1 0 0,-1-1 0 0 0,0 1 0 0 0,0 0-1 0 0,0 0 1 0 0,2 6 2 0 0,0 0 1 0 0,-1 0-1 0 0,0 1 0 0 0,-1-1 1 0 0,0 0-1 0 0,0 0 0 0 0,-2 13 1 0 0,-1-1 6 0 0,0 0 0 0 0,-2-1 0 0 0,0 0 0 0 0,-1 0 0 0 0,-15 29 0 0 0,16-19 1200 0 0,101-204-691 0 0,-91 167-496 0 0,26-22 11 0 0,11 4-23 0 0,-39 26-29 0 0,-3 0 8 0 0,1 1-1 0 0,0 0 1 0 0,-1-1 0 0 0,1 1 0 0 0,0 0 0 0 0,-1 0 0 0 0,1-1 0 0 0,0 1 0 0 0,-1 0 0 0 0,1 0 0 0 0,0 0 0 0 0,-1 0-1 0 0,1 0 1 0 0,0 0 0 0 0,0 0 0 0 0,-1 0 0 0 0,1 0 0 0 0,0 0 0 0 0,-1 1 0 0 0,1-1 0 0 0,0 0 0 0 0,-1 0-1 0 0,1 1 1 0 0,1-1 0 0 0,-1 3 2 0 0,1 0-1 0 0,-1 0 0 0 0,1 0 0 0 0,-1 0 1 0 0,0 1-1 0 0,0-1 0 0 0,0 0 1 0 0,-1 0-1 0 0,1 1 0 0 0,-1-1 0 0 0,1 0 1 0 0,-1 1-1 0 0,0-1 0 0 0,-1 0 1 0 0,1 1-1 0 0,-1 3 0 0 0,-21 68-42 0 0,14-52 29 0 0,-12 23 69 0 0,20-44 93 0 0,0-4-146 0 0,0 0 1 0 0,0-1-1 0 0,0 1 1 0 0,1 0-1 0 0,-1 0 0 0 0,1 0 1 0 0,0-1-1 0 0,0 1 1 0 0,-1 0-1 0 0,1 0 0 0 0,1 0 1 0 0,-1 0-1 0 0,2-2 1 0 0,9-20 11 0 0,-2 1-32 0 0,1 0 1 0 0,1 0-1 0 0,0 1 1 0 0,2 1 0 0 0,1 0-1 0 0,0 1 1 0 0,30-29-1 0 0,-41 46 13 0 0,5-2 3 0 0,-8 4-1 0 0,0 1 1 0 0,0-1-1 0 0,0 1 0 0 0,0 0 1 0 0,0 0-1 0 0,0-1 0 0 0,0 1 1 0 0,-1 0-1 0 0,1 0 0 0 0,0 0 1 0 0,0 0-1 0 0,0 0 0 0 0,0 0 1 0 0,0 0-1 0 0,0 1 1 0 0,0-1-1 0 0,0 0 0 0 0,0 0 1 0 0,0 1-1 0 0,0-1 0 0 0,0 1 1 0 0,0-1-1 0 0,-1 1 0 0 0,1-1 1 0 0,0 1-1 0 0,0-1 0 0 0,-1 1 1 0 0,1 0-1 0 0,0-1 0 0 0,-1 1 1 0 0,1 0-1 0 0,0 0 0 0 0,-1 0 1 0 0,1-1-1 0 0,-1 1 1 0 0,0 0-1 0 0,1 0 0 0 0,-1 0 1 0 0,1 0-1 0 0,-1 0 0 0 0,0 0 1 0 0,0 1-1 0 0,11 44-26 0 0,-10-41 16 0 0,1 8 2 0 0,-2 0 0 0 0,1 1 0 0 0,-2-1 0 0 0,-3 26 1 0 0,0 6-14 0 0,4-42 28 0 0,0 1 2 0 0,-1 8 4 0 0,1-9 25 0 0,-1 5 222 0 0,0 0-948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0.777"/>
    </inkml:context>
    <inkml:brush xml:id="br0">
      <inkml:brushProperty name="width" value="0.1" units="cm"/>
      <inkml:brushProperty name="height" value="0.1" units="cm"/>
      <inkml:brushProperty name="color" value="#004F8B"/>
    </inkml:brush>
  </inkml:definitions>
  <inkml:trace contextRef="#ctx0" brushRef="#br0">137 1 360 0 0,'0'0'4084'0'0,"-7"5"-3915"0"0,-1 0-41 0 0,0 2 0 0 0,0 0 0 0 0,0 0 0 0 0,-7 9-1 0 0,2 1 249 0 0,1 1-1 0 0,0 0 1 0 0,-14 32-1 0 0,7-1 516 0 0,19-48-712 0 0,11 16 306 0 0,-3-15-429 0 0,0-1-1 0 0,0 1 0 0 0,0-2 0 0 0,0 1 0 0 0,0-1 1 0 0,0 0-1 0 0,0-1 0 0 0,0 0 0 0 0,0 0 0 0 0,0-1 1 0 0,0 0-1 0 0,12-5 0 0 0,-7 3 8 0 0,0-2-1 0 0,0 0 1 0 0,-1-1-1 0 0,1 0 1 0 0,-1 0-1 0 0,14-13 1 0 0,-25 18-61 0 0,0 1-1 0 0,0-1 1 0 0,-1 1-1 0 0,1-1 1 0 0,0 0 0 0 0,-1 1-1 0 0,0-1 1 0 0,1 0 0 0 0,-1 0-1 0 0,0 1 1 0 0,0-1 0 0 0,0 0-1 0 0,0 0 1 0 0,0 1 0 0 0,0-1-1 0 0,0 0 1 0 0,-1 0 0 0 0,1 1-1 0 0,-1-1 1 0 0,1 0 0 0 0,-1 1-1 0 0,0-1 1 0 0,1 0 0 0 0,-1 1-1 0 0,0-1 1 0 0,0 1 0 0 0,0-1-1 0 0,0 1 1 0 0,-1 0 0 0 0,1 0-1 0 0,0-1 1 0 0,0 1 0 0 0,-1 0-1 0 0,1 0 1 0 0,-1 0 0 0 0,-2-1-1 0 0,1 0-23 0 0,-1 0-1 0 0,1 0 1 0 0,-1 0 0 0 0,0 0-1 0 0,1 1 1 0 0,-1 0 0 0 0,0 0-1 0 0,0 0 1 0 0,0 0 0 0 0,0 1-1 0 0,0-1 1 0 0,0 1-1 0 0,0 0 1 0 0,0 0 0 0 0,-1 1-1 0 0,-3 0 1 0 0,-24 2-1142 0 0,7 17-3936 0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1.183"/>
    </inkml:context>
    <inkml:brush xml:id="br0">
      <inkml:brushProperty name="width" value="0.1" units="cm"/>
      <inkml:brushProperty name="height" value="0.1" units="cm"/>
      <inkml:brushProperty name="color" value="#004F8B"/>
    </inkml:brush>
  </inkml:definitions>
  <inkml:trace contextRef="#ctx0" brushRef="#br0">157 55 200 0 0,'-9'-17'1752'0'0,"6"13"-1390"0"0,-1 0 1 0 0,1 0-1 0 0,0 0 1 0 0,-1 0-1 0 0,0 0 1 0 0,-8-5-1 0 0,10 8 473 0 0,1 0-819 0 0,1 1 0 0 0,0 0-1 0 0,0 0 1 0 0,-1-1 0 0 0,1 1 0 0 0,0 0 0 0 0,-1 0 0 0 0,1-1 0 0 0,0 1 0 0 0,-1 0-1 0 0,1 0 1 0 0,-1 0 0 0 0,1 0 0 0 0,0 0 0 0 0,-1-1 0 0 0,1 1 0 0 0,-1 0 0 0 0,1 0-1 0 0,0 0 1 0 0,-1 0 0 0 0,1 0 0 0 0,-1 0 0 0 0,1 0 0 0 0,0 1 0 0 0,-1-1 0 0 0,1 0-1 0 0,-1 0 1 0 0,1 0 0 0 0,0 0 0 0 0,-1 0 0 0 0,1 1 0 0 0,0-1 0 0 0,-1 0 0 0 0,1 0-1 0 0,0 0 1 0 0,-1 1 0 0 0,0 0 0 0 0,-19 9 436 0 0,17-9-505 0 0,0 2 101 0 0,-1 0 0 0 0,0 0 0 0 0,1 1 0 0 0,0-1 0 0 0,0 1 0 0 0,0 0 0 0 0,0 0 0 0 0,1 0 0 0 0,-1 0 0 0 0,1 0 0 0 0,0 1 0 0 0,-2 6 0 0 0,-10 55 228 0 0,12-53-184 0 0,1-7-55 0 0,-6 27 300 0 0,2 1 0 0 0,1 0 0 0 0,2 0-1 0 0,2 1 1 0 0,6 63 0 0 0,-6-96-209 0 0,1 1-1 0 0,-1-1 1 0 0,1 1 0 0 0,0-1-1 0 0,0 1 1 0 0,0-1 0 0 0,0 1-1 0 0,0-1 1 0 0,0 0 0 0 0,3 4-1 0 0,-3-5-99 0 0,0-1-1 0 0,-1 1 1 0 0,1-1-1 0 0,0 0 1 0 0,-1 1 0 0 0,1-1-1 0 0,0 0 1 0 0,0 1-1 0 0,-1-1 1 0 0,1 0-1 0 0,0 0 1 0 0,0 0-1 0 0,0 0 1 0 0,-1 0 0 0 0,1 0-1 0 0,0 0 1 0 0,0 0-1 0 0,0 0 1 0 0,-1 0-1 0 0,1 0 1 0 0,0 0-1 0 0,0-1 1 0 0,-1 1-1 0 0,2-1 1 0 0,2 0-162 0 0,-2-2-239 0 0,11-22-2306 0 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2.777"/>
    </inkml:context>
    <inkml:brush xml:id="br0">
      <inkml:brushProperty name="width" value="0.1" units="cm"/>
      <inkml:brushProperty name="height" value="0.1" units="cm"/>
      <inkml:brushProperty name="color" value="#004F8B"/>
    </inkml:brush>
  </inkml:definitions>
  <inkml:trace contextRef="#ctx0" brushRef="#br0">364 84 412 0 0,'12'-21'1542'0'0,"22"-31"1718"0"0,-32 49-2354 0 0,2-3-597 0 0,-2 4-209 0 0,-3 8 506 0 0,-79 187 567 0 0,-164 285-1 0 0,214-428-1028 0 0,-29 70 0 0 0,55-103-640 0 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3.402"/>
    </inkml:context>
    <inkml:brush xml:id="br0">
      <inkml:brushProperty name="width" value="0.1" units="cm"/>
      <inkml:brushProperty name="height" value="0.1" units="cm"/>
      <inkml:brushProperty name="color" value="#004F8B"/>
    </inkml:brush>
  </inkml:definitions>
  <inkml:trace contextRef="#ctx0" brushRef="#br0">0 98 132 0 0,'31'-34'5114'0'0,"-26"38"-4813"0"0,13 10 9 0 0,-17-12-263 0 0,0 0 0 0 0,0 0 0 0 0,0-1 0 0 0,0 1 0 0 0,0 0 0 0 0,-1 0 0 0 0,1 0 0 0 0,-1 0 0 0 0,1 0 0 0 0,-1 0 0 0 0,0 0 0 0 0,0 0 0 0 0,0 0 0 0 0,0 0 0 0 0,0 4 0 0 0,0 0 117 0 0,0 9 123 0 0,-1 0 0 0 0,0 0 0 0 0,-1 0 0 0 0,0 0 0 0 0,-1-1-1 0 0,-1 1 1 0 0,-8 20 0 0 0,9-25 568 0 0,5-8-297 0 0,12-20-97 0 0,29-50-550 0 0,-32 51 285 0 0,77-123 139 0 0,-88 139-336 0 0,0 1 0 0 0,0-1 0 0 0,0 0 1 0 0,1 0-1 0 0,-1 0 0 0 0,0 0 0 0 0,1 1 0 0 0,-1-1 1 0 0,1 0-1 0 0,-1 0 0 0 0,1 1 0 0 0,-1-1 0 0 0,1 0 1 0 0,-1 1-1 0 0,1-1 0 0 0,0 0 0 0 0,0 1 1 0 0,-1-1-1 0 0,1 1 0 0 0,0-1 0 0 0,0 1 0 0 0,-1 0 1 0 0,1-1-1 0 0,0 1 0 0 0,0 0 0 0 0,0 0 0 0 0,0-1 1 0 0,-1 1-1 0 0,1 0 0 0 0,0 0 0 0 0,2 0 0 0 0,-2 1 1 0 0,0 1 0 0 0,0-1-1 0 0,0 0 1 0 0,-1 1-1 0 0,1-1 1 0 0,0 1-1 0 0,0-1 1 0 0,-1 1-1 0 0,1 0 1 0 0,-1-1-1 0 0,0 1 1 0 0,1 0-1 0 0,-1-1 1 0 0,0 4 0 0 0,2 10-2 0 0,-2 0 1 0 0,-1 29-1 0 0,-9 4 0 0 0,-1 22-5 0 0,11-68 227 0 0,16-18-204 0 0,0-2 0 0 0,-2 1 0 0 0,0-2 0 0 0,-1 0 0 0 0,15-29 0 0 0,-18 28-57 0 0,1-1 0 0 0,24-33 1 0 0,-33 52 18 0 0,0 8-127 0 0,2 2 141 0 0,-1 1 0 0 0,0-1 0 0 0,-1 1 0 0 0,0-1 0 0 0,0 1 0 0 0,-1 0 0 0 0,0-1 0 0 0,0 1 0 0 0,-2 17 0 0 0,-7 94-30 0 0,8-117-60 0 0,0 13-939 0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3.761"/>
    </inkml:context>
    <inkml:brush xml:id="br0">
      <inkml:brushProperty name="width" value="0.1" units="cm"/>
      <inkml:brushProperty name="height" value="0.1" units="cm"/>
      <inkml:brushProperty name="color" value="#004F8B"/>
    </inkml:brush>
  </inkml:definitions>
  <inkml:trace contextRef="#ctx0" brushRef="#br0">0 8 596 0 0,'0'0'1210'0'0,"1"-1"-1122"0"0,-1 0 0 0 0,0 1 1 0 0,1-1-1 0 0,-1 1 0 0 0,1-1 0 0 0,-1 1 0 0 0,1-1 0 0 0,0 1 1 0 0,-1 0-1 0 0,1-1 0 0 0,-1 1 0 0 0,1 0 0 0 0,0-1 0 0 0,-1 1 1 0 0,1 0-1 0 0,0 0 0 0 0,-1 0 0 0 0,1-1 0 0 0,0 1 0 0 0,-1 0 0 0 0,1 0 1 0 0,0 0-1 0 0,-1 0 0 0 0,1 0 0 0 0,0 0 0 0 0,0 0 0 0 0,-1 1 1 0 0,1-1-1 0 0,0 0 0 0 0,0 0 0 0 0,3 5 57 0 0,-1 0 0 0 0,0 0-1 0 0,0 0 1 0 0,0 0 0 0 0,0 1 0 0 0,-1-1 0 0 0,0 1 0 0 0,0-1-1 0 0,-1 1 1 0 0,1 0 0 0 0,-1 0 0 0 0,0 0 0 0 0,-1 0-1 0 0,1 0 1 0 0,-2 11 0 0 0,0-1 150 0 0,0 1-1 0 0,-2-1 1 0 0,0 1 0 0 0,0-1-1 0 0,-2 0 1 0 0,-9 24 0 0 0,13-37 128 0 0,9 2-308 0 0,-8-4-124 0 0,1-1-1 0 0,-1 1 1 0 0,1-1 0 0 0,-1 1 0 0 0,1-1 0 0 0,-1 0 0 0 0,1 1 0 0 0,-1-1 0 0 0,1 0 0 0 0,-1 1-1 0 0,1-1 1 0 0,-1 0 0 0 0,1 1 0 0 0,0-1 0 0 0,-1 0 0 0 0,1 0 0 0 0,0 0 0 0 0,-1 0 0 0 0,1 0-1 0 0,0 1 1 0 0,-1-1 0 0 0,1 0 0 0 0,-1-1 0 0 0,1 1 0 0 0,0 0 0 0 0,-1 0 0 0 0,1 0 0 0 0,0 0-1 0 0,-1 0 1 0 0,1-1 0 0 0,0 1 0 0 0,-1 0 0 0 0,1 0 0 0 0,-1-1 0 0 0,1 1 0 0 0,-1-1 0 0 0,1 1-1 0 0,-1 0 1 0 0,1-1 0 0 0,111-44-1255 0 0,-29 15-2832 0 0,-51 18 1996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23.889"/>
    </inkml:context>
    <inkml:brush xml:id="br0">
      <inkml:brushProperty name="width" value="0.1" units="cm"/>
      <inkml:brushProperty name="height" value="0.1" units="cm"/>
      <inkml:brushProperty name="color" value="#004F8B"/>
    </inkml:brush>
  </inkml:definitions>
  <inkml:trace contextRef="#ctx0" brushRef="#br0">120 111 56 0 0,'0'0'5805'0'0,"2"-4"-5535"0"0,1-2-29 0 0,0 0 0 0 0,-1 0 0 0 0,0-1-1 0 0,0 1 1 0 0,0-1 0 0 0,-1 1 0 0 0,0-1-1 0 0,0-13 1 0 0,4-15 1265 0 0,-92 288-1439 0 0,57-173-44 0 0,24-58-20 0 0,-14 25 20 0 0,19-46-25 0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4.089"/>
    </inkml:context>
    <inkml:brush xml:id="br0">
      <inkml:brushProperty name="width" value="0.1" units="cm"/>
      <inkml:brushProperty name="height" value="0.1" units="cm"/>
      <inkml:brushProperty name="color" value="#004F8B"/>
    </inkml:brush>
  </inkml:definitions>
  <inkml:trace contextRef="#ctx0" brushRef="#br0">1 27 648 0 0,'0'0'5109'0'0,"47"-20"-4769"0"0,-31 14-1637 0 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17:44.480"/>
    </inkml:context>
    <inkml:brush xml:id="br0">
      <inkml:brushProperty name="width" value="0.1" units="cm"/>
      <inkml:brushProperty name="height" value="0.1" units="cm"/>
      <inkml:brushProperty name="color" value="#004F8B"/>
    </inkml:brush>
  </inkml:definitions>
  <inkml:trace contextRef="#ctx0" brushRef="#br0">225 86 156 0 0,'10'-34'3357'0'0,"-14"-1"-974"0"0,3 32-1756 0 0,1 2-537 0 0,-1 0-1 0 0,1 0 1 0 0,-1 0 0 0 0,0 0-1 0 0,0 0 1 0 0,0 0-1 0 0,1 0 1 0 0,-1 0-1 0 0,0 0 1 0 0,0 0-1 0 0,0 1 1 0 0,0-1 0 0 0,0 0-1 0 0,-2 0 1 0 0,-3 1-26 0 0,0 0-1 0 0,0 1 1 0 0,0 0 0 0 0,-1 0 0 0 0,2 0 0 0 0,-1 1 0 0 0,0 0-1 0 0,0 0 1 0 0,1 0 0 0 0,-1 1 0 0 0,1 0 0 0 0,-1 0-1 0 0,1 0 1 0 0,-5 5 0 0 0,-12 10 309 0 0,-36 36 0 0 0,26-23 35 0 0,31-30-393 0 0,0 0 0 0 0,0 0-1 0 0,0 0 1 0 0,0 0 0 0 0,0 0-1 0 0,0 0 1 0 0,0 0 0 0 0,1 0-1 0 0,-1 0 1 0 0,0 0 0 0 0,1 0-1 0 0,-1 1 1 0 0,1-1 0 0 0,0 0-1 0 0,-1 0 1 0 0,1 1 0 0 0,0-1-1 0 0,0 0 1 0 0,-1 0 0 0 0,1 1-1 0 0,0-1 1 0 0,0 0 0 0 0,1 1-1 0 0,-1-1 1 0 0,0 0 0 0 0,0 1-1 0 0,1-1 1 0 0,-1 0 0 0 0,0 0-1 0 0,1 0 1 0 0,0 1 0 0 0,-1-1-1 0 0,1 0 1 0 0,-1 0 0 0 0,1 0 0 0 0,0 0-1 0 0,0 0 1 0 0,0 0 0 0 0,0 0-1 0 0,0 0 1 0 0,0 0 0 0 0,0-1-1 0 0,0 1 1 0 0,0 0 0 0 0,2 0-1 0 0,6 6 50 0 0,1-1-1 0 0,0-1 1 0 0,0 1-1 0 0,11 2 1 0 0,-13-4-28 0 0,51 19 77 0 0,-44-19-83 0 0,0 1 1 0 0,-1 1-1 0 0,0 0 0 0 0,0 1 0 0 0,0 1 0 0 0,-1 0 1 0 0,20 17-1 0 0,-32-25-28 0 0,0 1 0 0 0,0-1 0 0 0,-1 1 0 0 0,1 0 0 0 0,0-1 0 0 0,-1 1 0 0 0,1 0 1 0 0,-1 0-1 0 0,1 0 0 0 0,-1-1 0 0 0,1 1 0 0 0,-1 0 0 0 0,0 0 0 0 0,1 0 0 0 0,-1 0 0 0 0,0 0 0 0 0,0 0 1 0 0,0 0-1 0 0,0-1 0 0 0,1 1 0 0 0,-1 0 0 0 0,0 0 0 0 0,-1 0 0 0 0,1 0 0 0 0,0 0 0 0 0,0 0 1 0 0,0 0-1 0 0,0 0 0 0 0,-1 0 0 0 0,0 1 0 0 0,0 0-5 0 0,-1 0 0 0 0,1 0-1 0 0,-1 0 1 0 0,0-1 0 0 0,0 1 0 0 0,0 0 0 0 0,0-1 0 0 0,0 1 0 0 0,0-1-1 0 0,-1 1 1 0 0,-2 0 0 0 0,-9 4-490 0 0,-2 0 0 0 0,-26 7 1 0 0,39-13 305 0 0,-62 14-4617 0 0,29-9 2036 0 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1.383"/>
    </inkml:context>
    <inkml:brush xml:id="br0">
      <inkml:brushProperty name="width" value="0.1" units="cm"/>
      <inkml:brushProperty name="height" value="0.1" units="cm"/>
      <inkml:brushProperty name="color" value="#004F8B"/>
    </inkml:brush>
  </inkml:definitions>
  <inkml:trace contextRef="#ctx0" brushRef="#br0">1 58 36 0 0,'3'-26'5486'0'0,"-6"5"-3954"0"0,3 10-2284 0 0,15 25 3 0 0,-2-4-1352 0 0,-2-5 161 0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2.283"/>
    </inkml:context>
    <inkml:brush xml:id="br0">
      <inkml:brushProperty name="width" value="0.1" units="cm"/>
      <inkml:brushProperty name="height" value="0.1" units="cm"/>
      <inkml:brushProperty name="color" value="#004F8B"/>
    </inkml:brush>
  </inkml:definitions>
  <inkml:trace contextRef="#ctx0" brushRef="#br0">23 88 92 0 0,'-1'-5'1100'0'0,"1"2"-943"0"0,-1 1 0 0 0,1 0 0 0 0,0 0 0 0 0,-1 0 0 0 0,1 0 0 0 0,-1 0 0 0 0,0 0 0 0 0,1 0 1 0 0,-1 0-1 0 0,0 1 0 0 0,0-1 0 0 0,-1 0 0 0 0,1 0 0 0 0,0 1 0 0 0,0-1 0 0 0,-1 1 0 0 0,1-1 1 0 0,-1 1-1 0 0,-2-2 0 0 0,5-33 2376 0 0,0 35-2567 0 0,0 1 0 0 0,0-1 0 0 0,0 0 0 0 0,0 0 0 0 0,0 1 0 0 0,0-1 0 0 0,0 0 0 0 0,0 1 0 0 0,0-1 1 0 0,0 1-1 0 0,0 0 0 0 0,0-1 0 0 0,0 1 0 0 0,0 0 0 0 0,0 0 0 0 0,0-1 0 0 0,1 1 0 0 0,-1 0 0 0 0,0 0 1 0 0,0 0-1 0 0,0 0 0 0 0,0 1 0 0 0,1-1 0 0 0,-1 0 0 0 0,0 0 0 0 0,0 1 0 0 0,0-1 0 0 0,0 0 0 0 0,0 1 0 0 0,0-1 1 0 0,2 2-1 0 0,22 5-2821 0 0,0-2 1208 0 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3.072"/>
    </inkml:context>
    <inkml:brush xml:id="br0">
      <inkml:brushProperty name="width" value="0.1" units="cm"/>
      <inkml:brushProperty name="height" value="0.1" units="cm"/>
      <inkml:brushProperty name="color" value="#004F8B"/>
    </inkml:brush>
  </inkml:definitions>
  <inkml:trace contextRef="#ctx0" brushRef="#br0">13 64 168 0 0,'-2'-19'3409'0'0,"1"18"-3278"0"0,0-1 1 0 0,0 0-1 0 0,0 0 1 0 0,0 0-1 0 0,0 1 1 0 0,1-1-1 0 0,-1 0 0 0 0,1 0 1 0 0,0 0-1 0 0,-1 0 1 0 0,1 0-1 0 0,0-4 1 0 0,-2-11-2606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4.345"/>
    </inkml:context>
    <inkml:brush xml:id="br0">
      <inkml:brushProperty name="width" value="0.1" units="cm"/>
      <inkml:brushProperty name="height" value="0.1" units="cm"/>
      <inkml:brushProperty name="color" value="#004F8B"/>
    </inkml:brush>
  </inkml:definitions>
  <inkml:trace contextRef="#ctx0" brushRef="#br0">19 139 76 0 0,'0'0'6058'0'0,"-1"-6"-5859"0"0,-7-85 909 0 0,8 89-1020 0 0,-6-37 1019 0 0,2 128-1141 0 0,13 162 0 0 0,-3-165 22 0 0,4 9 42 0 0,-10-94-25 0 0,9 24-4732 0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5.196"/>
    </inkml:context>
    <inkml:brush xml:id="br0">
      <inkml:brushProperty name="width" value="0.1" units="cm"/>
      <inkml:brushProperty name="height" value="0.1" units="cm"/>
      <inkml:brushProperty name="color" value="#004F8B"/>
    </inkml:brush>
  </inkml:definitions>
  <inkml:trace contextRef="#ctx0" brushRef="#br0">241 5 56 0 0,'0'0'417'0'0,"-16"-4"457"0"0,8 6-817 0 0,0 0-1 0 0,0 1 1 0 0,0 0-1 0 0,1 0 1 0 0,-1 1-1 0 0,1 0 1 0 0,0 0-1 0 0,0 1 1 0 0,1 0-1 0 0,-1 0 1 0 0,1 0-1 0 0,0 1 1 0 0,1 0-1 0 0,-1 0 1 0 0,1 1-1 0 0,0-1 1 0 0,1 1-1 0 0,-5 9 1 0 0,-5 8 42 0 0,1 0 1 0 0,1 2-1 0 0,1-1 0 0 0,-9 34 1 0 0,12-27-15 0 0,1 1 1 0 0,2 0 0 0 0,1 0-1 0 0,1 62 1 0 0,21 134 620 0 0,-16-212-646 0 0,-1-10 62 0 0,0 0 0 0 0,1 0 0 0 0,-1 0 0 0 0,1 0 0 0 0,1 0 0 0 0,0 0 1 0 0,-1-1-1 0 0,2 1 0 0 0,-1-1 0 0 0,1 0 0 0 0,0 0 0 0 0,0 0 0 0 0,1-1 0 0 0,0 1 0 0 0,0-1 1 0 0,0 0-1 0 0,1 0 0 0 0,9 6 0 0 0,-13-10 45 0 0,-2 0-146 0 0,1 0-1 0 0,0 0 1 0 0,0-1-1 0 0,-1 1 1 0 0,1 0-1 0 0,0-1 1 0 0,0 1-1 0 0,0 0 1 0 0,-1-1-1 0 0,1 1 1 0 0,0-1-1 0 0,0 1 1 0 0,0-1 0 0 0,0 0-1 0 0,0 1 1 0 0,0-1-1 0 0,0 0 1 0 0,0 0-1 0 0,0 0 1 0 0,0 0-1 0 0,2 0 1 0 0,-2-5-395 0 0,5-14-2744 0 0,-2 7 1115 0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6.401"/>
    </inkml:context>
    <inkml:brush xml:id="br0">
      <inkml:brushProperty name="width" value="0.1" units="cm"/>
      <inkml:brushProperty name="height" value="0.1" units="cm"/>
      <inkml:brushProperty name="color" value="#004F8B"/>
    </inkml:brush>
  </inkml:definitions>
  <inkml:trace contextRef="#ctx0" brushRef="#br0">20 17 224 0 0,'0'0'1636'0'0,"-4"0"-1380"0"0,-12-9 3776 0 0,19 8-3908 0 0,0 0 1 0 0,0 0 0 0 0,-1 0-1 0 0,1 0 1 0 0,0 0-1 0 0,0 1 1 0 0,0-1-1 0 0,0 1 1 0 0,1 0-1 0 0,3 0 1 0 0,-5 0-111 0 0,2 1-9 0 0,44 3 9 0 0,-45-4-13 0 0,44 18-22 0 0,-45-17 20 0 0,0 0 0 0 0,0 0 0 0 0,0 1 0 0 0,0-1 0 0 0,0 0 0 0 0,-1 1 0 0 0,1-1 0 0 0,0 1 0 0 0,-1 0-1 0 0,1-1 1 0 0,-1 1 0 0 0,1 0 0 0 0,-1 0 0 0 0,2 4 0 0 0,1 2 0 0 0,15 26-5 0 0,-1 1-1 0 0,-2 1 1 0 0,-1 0-1 0 0,17 68 1 0 0,-29-83 8 0 0,-2 0 0 0 0,0 0 0 0 0,-1 0 1 0 0,-1-1-1 0 0,-1 1 0 0 0,-1 0 0 0 0,0-1 0 0 0,-2 1 0 0 0,0-1 0 0 0,-9 20 0 0 0,-14 24-4 0 0,-8 9-15 0 0,36-71 28 0 0,-7 13 147 0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8.258"/>
    </inkml:context>
    <inkml:brush xml:id="br0">
      <inkml:brushProperty name="width" value="0.1" units="cm"/>
      <inkml:brushProperty name="height" value="0.1" units="cm"/>
      <inkml:brushProperty name="color" value="#004F8B"/>
    </inkml:brush>
  </inkml:definitions>
  <inkml:trace contextRef="#ctx0" brushRef="#br0">56 69 304 0 0,'0'0'2446'0'0,"-1"-3"-2236"0"0,-8-27 643 0 0,9 28-658 0 0,-6-13 1027 0 0,-4-3-229 0 0,8 17-759 0 0,0 6-216 0 0,-11 29 2899 0 0,9-37-2795 0 0,1-1-194 0 0,-3-2 112 0 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8.938"/>
    </inkml:context>
    <inkml:brush xml:id="br0">
      <inkml:brushProperty name="width" value="0.1" units="cm"/>
      <inkml:brushProperty name="height" value="0.1" units="cm"/>
      <inkml:brushProperty name="color" value="#004F8B"/>
    </inkml:brush>
  </inkml:definitions>
  <inkml:trace contextRef="#ctx0" brushRef="#br0">1 1 76 0 0,'0'0'8656'0'0,"12"12"-13764"0"0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24.888"/>
    </inkml:context>
    <inkml:brush xml:id="br0">
      <inkml:brushProperty name="width" value="0.1" units="cm"/>
      <inkml:brushProperty name="height" value="0.1" units="cm"/>
      <inkml:brushProperty name="color" value="#004F8B"/>
    </inkml:brush>
  </inkml:definitions>
  <inkml:trace contextRef="#ctx0" brushRef="#br0">240 259 180 0 0,'11'-20'703'0'0,"-1"0"0"0"0,0-1 0 0 0,-2 0 0 0 0,0 0 0 0 0,9-42 0 0 0,-16 54-514 0 0,1 2 116 0 0,-1 0 0 0 0,0-1 0 0 0,0 1 0 0 0,-1 0 0 0 0,0-1 0 0 0,0 1 0 0 0,-1 0-1 0 0,-1-9 1 0 0,1 13-201 0 0,0 2-82 0 0,0 0 0 0 0,-1 0 1 0 0,1 1-1 0 0,-1-1 0 0 0,1 1 1 0 0,0-1-1 0 0,-1 1 0 0 0,1-1 1 0 0,-1 1-1 0 0,1 0 1 0 0,-1-1-1 0 0,0 1 0 0 0,1 0 1 0 0,-1 0-1 0 0,1 0 0 0 0,-1 1 1 0 0,1-1-1 0 0,-1 0 0 0 0,1 0 1 0 0,-3 1-1 0 0,-2 3-2 0 0,-28 15 50 0 0,2 1 1 0 0,1 1-1 0 0,0 2 0 0 0,-46 46 0 0 0,74-67-64 0 0,-3 3 5 0 0,1 0 0 0 0,0 0 0 0 0,0 1 0 0 0,1 0 0 0 0,-1-1 1 0 0,1 2-1 0 0,0-1 0 0 0,1 0 0 0 0,-1 1 0 0 0,1-1 0 0 0,1 1 0 0 0,-1 0 0 0 0,1 0 0 0 0,-2 10 0 0 0,5-15 4 0 0,0 0-1 0 0,0-1 1 0 0,1 1-1 0 0,-1 0 1 0 0,0-1-1 0 0,1 1 1 0 0,-1-1-1 0 0,1 1 1 0 0,-1-1-1 0 0,1 0 1 0 0,0 0-1 0 0,0 1 1 0 0,-1-1-1 0 0,1 0 1 0 0,0-1-1 0 0,0 1 1 0 0,0 0-1 0 0,0-1 1 0 0,3 2-1 0 0,74 18 172 0 0,-65-18-173 0 0,-1 0 0 0 0,1 2 0 0 0,0-1 0 0 0,-1 2 0 0 0,0 0-1 0 0,0 0 1 0 0,0 1 0 0 0,-1 0 0 0 0,0 2 0 0 0,0-1 0 0 0,-1 1-1 0 0,16 15 1 0 0,-24-18-13 0 0,-1 0 0 0 0,0 1 0 0 0,0 0 0 0 0,0-1 0 0 0,0 1 0 0 0,-1 0 0 0 0,0 0 0 0 0,0 0-1 0 0,-1 0 1 0 0,0 0 0 0 0,0 0 0 0 0,0 0 0 0 0,-1 0 0 0 0,0 0 0 0 0,0 0 0 0 0,-2 7 0 0 0,-1-8 1 0 0,0 0 0 0 0,-1 0 1 0 0,1-1-1 0 0,-1 0 0 0 0,0 0 1 0 0,0 0-1 0 0,0 0 0 0 0,-1-1 0 0 0,1 0 1 0 0,-1 0-1 0 0,0-1 0 0 0,0 0 1 0 0,1 1-1 0 0,-2-2 0 0 0,-6 2 1 0 0,-11 6 0 0 0,20-9-1 0 0,-19 1 6 0 0,10 0 8 0 0,10 0-8 0 0,1-1-1 0 0,-1 1 0 0 0,0-1 0 0 0,1 0 0 0 0,-1 0 0 0 0,0 0 1 0 0,0-1-1 0 0,1 1 0 0 0,-1 0 0 0 0,1-1 0 0 0,-1 0 0 0 0,0 0 1 0 0,1 0-1 0 0,-1 0 0 0 0,1 0 0 0 0,-3-2 0 0 0,3 2 20 0 0,-7-11 61 0 0,13-30-36 0 0,14 6-46 0 0,1 0 0 0 0,2 0 0 0 0,1 2 0 0 0,41-47 1 0 0,-38 50-9 0 0,2 0 1 0 0,37-32-1 0 0,-50 52-498 0 0,0 1 0 0 0,0 0 0 0 0,24-11 0 0 0,-13 20-5277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09.910"/>
    </inkml:context>
    <inkml:brush xml:id="br0">
      <inkml:brushProperty name="width" value="0.1" units="cm"/>
      <inkml:brushProperty name="height" value="0.1" units="cm"/>
      <inkml:brushProperty name="color" value="#004F8B"/>
    </inkml:brush>
  </inkml:definitions>
  <inkml:trace contextRef="#ctx0" brushRef="#br0">10 1 92 0 0,'0'0'11584'0'0,"-1"6"-11570"0"0,-1 19-19 0 0,1-19 131 0 0,1-6-305 0 0,-1 0 177 0 0,1 1 0 0 0,0-1 0 0 0,-1 0 1 0 0,1 0-1 0 0,0 1 0 0 0,-1-1 1 0 0,1 0-1 0 0,0 0 0 0 0,0 1 0 0 0,-1-1 1 0 0,1 0-1 0 0,0 1 0 0 0,0-1 1 0 0,0 0-1 0 0,-1 1 0 0 0,1-1 0 0 0,0 1 1 0 0,0-1-1 0 0,0 0 0 0 0,0 1 1 0 0,0-1-1 0 0,0 1 0 0 0,0-1 0 0 0,0 0 1 0 0,0 1-1 0 0,0-1 0 0 0,0 1 1 0 0,0-1-1 0 0,0 0 0 0 0,0 1 0 0 0,0-1 1 0 0,0 0-1 0 0,0 1 0 0 0,1 0 0 0 0,2 8 261 0 0,1-33-263 0 0,-3 18-57 0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2.067"/>
    </inkml:context>
    <inkml:brush xml:id="br0">
      <inkml:brushProperty name="width" value="0.1" units="cm"/>
      <inkml:brushProperty name="height" value="0.1" units="cm"/>
      <inkml:brushProperty name="color" value="#004F8B"/>
    </inkml:brush>
  </inkml:definitions>
  <inkml:trace contextRef="#ctx0" brushRef="#br0">45 135 184 0 0,'0'0'4241'0'0,"-4"-3"-4088"0"0,-15-9-21 0 0,15 9 14 0 0,-3-90 1393 0 0,7 91-1487 0 0,-2-13 316 0 0,0 8-181 0 0,1 9-116 0 0,-5 197-90 0 0,7-110-45 0 0,-1-87 59 0 0,2 12 404 0 0,-1-4-4774 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2.886"/>
    </inkml:context>
    <inkml:brush xml:id="br0">
      <inkml:brushProperty name="width" value="0.1" units="cm"/>
      <inkml:brushProperty name="height" value="0.1" units="cm"/>
      <inkml:brushProperty name="color" value="#004F8B"/>
    </inkml:brush>
  </inkml:definitions>
  <inkml:trace contextRef="#ctx0" brushRef="#br0">4 86 20 0 0,'0'0'3180'0'0,"-3"-36"-1185"0"0,7 9-1334 0 0,-3 25-471 0 0,2-12 202 0 0,-1 7-271 0 0,0 10-209 0 0,0 20 104 0 0,20 132-54 0 0,-17-121 41 0 0,0 61 0 0 0,-3-82 324 0 0,0-2-3816 0 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3.541"/>
    </inkml:context>
    <inkml:brush xml:id="br0">
      <inkml:brushProperty name="width" value="0.1" units="cm"/>
      <inkml:brushProperty name="height" value="0.1" units="cm"/>
      <inkml:brushProperty name="color" value="#004F8B"/>
    </inkml:brush>
  </inkml:definitions>
  <inkml:trace contextRef="#ctx0" brushRef="#br0">110 57 140 0 0,'0'-56'4656'0'0,"-9"69"-4644"0"0,1 0 1 0 0,0 0 0 0 0,1 1-1 0 0,1 0 1 0 0,0 0 0 0 0,1 1 0 0 0,-7 29-1 0 0,-15 121 97 0 0,23-130-81 0 0,-4 19-17 0 0,3 0 1 0 0,2-1-1 0 0,2 1 1 0 0,3 0 0 0 0,9 59-1 0 0,-10-104-16 0 0,1-1 0 0 0,1 1 0 0 0,-1 0 0 0 0,1-1 0 0 0,0 0 1 0 0,1 0-1 0 0,0 0 0 0 0,1 0 0 0 0,8 12 0 0 0,-10-17-6 0 0,1 1 0 0 0,-1-1 0 0 0,1 1 0 0 0,0-1 0 0 0,0 0 0 0 0,0-1 0 0 0,0 1 0 0 0,0-1 0 0 0,1 0 0 0 0,-1 0 0 0 0,1 0 0 0 0,0 0 0 0 0,-1-1 0 0 0,1 0 0 0 0,0 0 0 0 0,0 0-1 0 0,0 0 1 0 0,9-1 0 0 0,6-1-513 0 0,0-2 0 0 0,0 1 0 0 0,0-2 0 0 0,26-9 0 0 0,4-2-728 0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4.277"/>
    </inkml:context>
    <inkml:brush xml:id="br0">
      <inkml:brushProperty name="width" value="0.1" units="cm"/>
      <inkml:brushProperty name="height" value="0.1" units="cm"/>
      <inkml:brushProperty name="color" value="#004F8B"/>
    </inkml:brush>
  </inkml:definitions>
  <inkml:trace contextRef="#ctx0" brushRef="#br0">24 10 120 0 0,'0'0'2047'0'0,"-8"-7"-1886"0"0,6 5-52 0 0,7 4 574 0 0,22 16-611 0 0,-1 0 1 0 0,-2 2 0 0 0,44 43 0 0 0,-53-48-49 0 0,-1 1 1 0 0,0 1-1 0 0,-1 0 1 0 0,-1 1-1 0 0,-1 1 1 0 0,-1-1-1 0 0,9 23 1 0 0,-15-28-9 0 0,-1 1 0 0 0,0-1-1 0 0,-1 1 1 0 0,0-1 0 0 0,-2 1 0 0 0,1-1 0 0 0,-2 1 0 0 0,0 0-1 0 0,0-1 1 0 0,-1 1 0 0 0,-1-1 0 0 0,0 0 0 0 0,-1 1 0 0 0,0-1-1 0 0,-1-1 1 0 0,-1 1 0 0 0,-13 22 0 0 0,-9 10-306 0 0,-2-2-1 0 0,-2 0 1 0 0,-44 44 0 0 0,39-47-744 0 0,3-5 77 0 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5.214"/>
    </inkml:context>
    <inkml:brush xml:id="br0">
      <inkml:brushProperty name="width" value="0.1" units="cm"/>
      <inkml:brushProperty name="height" value="0.1" units="cm"/>
      <inkml:brushProperty name="color" value="#004F8B"/>
    </inkml:brush>
  </inkml:definitions>
  <inkml:trace contextRef="#ctx0" brushRef="#br0">17 5 60 0 0,'0'0'2236'0'0,"-12"-5"786"0"0,10 8-3154 0 0,-1 4 305 0 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5.716"/>
    </inkml:context>
    <inkml:brush xml:id="br0">
      <inkml:brushProperty name="width" value="0.1" units="cm"/>
      <inkml:brushProperty name="height" value="0.1" units="cm"/>
      <inkml:brushProperty name="color" value="#004F8B"/>
    </inkml:brush>
  </inkml:definitions>
  <inkml:trace contextRef="#ctx0" brushRef="#br0">2 0 168 0 0,'0'1'114'0'0,"0"-1"-1"0"0,-1 1 1 0 0,1-1 0 0 0,0 1-1 0 0,0-1 1 0 0,0 1 0 0 0,0-1-1 0 0,0 1 1 0 0,0-1 0 0 0,0 1-1 0 0,0-1 1 0 0,0 1 0 0 0,0-1-1 0 0,0 1 1 0 0,0-1 0 0 0,0 1-1 0 0,0-1 1 0 0,1 1 0 0 0,-1-1-1 0 0,0 1 1 0 0,0-1 0 0 0,1 0-1 0 0,-1 1 1 0 0,0-1 0 0 0,0 1-1 0 0,1-1 1 0 0,-1 0 0 0 0,0 1-1 0 0,1-1 1 0 0,-1 0 0 0 0,1 1-1 0 0,-1-1 1 0 0,0 0 0 0 0,1 1-1 0 0,-1-1 1 0 0,1 0 0 0 0,-1 0-1 0 0,1 0 1 0 0,-1 1 0 0 0,1-1-1 0 0,-1 0 1 0 0,1 0 0 0 0,0 0-1 0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2T11:34:17.388"/>
    </inkml:context>
    <inkml:brush xml:id="br0">
      <inkml:brushProperty name="width" value="0.1" units="cm"/>
      <inkml:brushProperty name="height" value="0.1" units="cm"/>
      <inkml:brushProperty name="color" value="#004F8B"/>
    </inkml:brush>
  </inkml:definitions>
  <inkml:trace contextRef="#ctx0" brushRef="#br0">47 14 120 0 0,'0'0'897'0'0,"-6"-12"1002"0"0,6 12-1889 0 0,-1 0-1 0 0,1 0 1 0 0,-1-1-1 0 0,1 1 1 0 0,-1 0-1 0 0,1 0 1 0 0,-1 0-1 0 0,1 0 1 0 0,-1 0-1 0 0,1 0 1 0 0,-1 0-1 0 0,1 0 1 0 0,-1 0-1 0 0,1 0 1 0 0,-1 0-1 0 0,1 1 1 0 0,-1-1-1 0 0,1 0 1 0 0,-1 0-1 0 0,1 0 0 0 0,-1 1 1 0 0,1-1-1 0 0,-1 0 1 0 0,1 0-1 0 0,0 1 1 0 0,-1-1-1 0 0,1 0 1 0 0,-1 1-1 0 0,1-1 1 0 0,0 1-1 0 0,-1-1 1 0 0,1 0-1 0 0,0 1 1 0 0,0-1-1 0 0,-1 1 1 0 0,1-1-1 0 0,0 1 1 0 0,0-1-1 0 0,0 1 1 0 0,0-1-1 0 0,-1 1 1 0 0,1-1-1 0 0,0 1 1 0 0,0 0-1 0 0,-8 16 5327 0 0,4-19-5166 0 0,1 0-427 0 0,-6-4 704 0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30T09:23:23.018"/>
    </inkml:context>
    <inkml:brush xml:id="br0">
      <inkml:brushProperty name="width" value="0.1" units="cm"/>
      <inkml:brushProperty name="height" value="0.1" units="cm"/>
      <inkml:brushProperty name="color" value="#004F8B"/>
    </inkml:brush>
  </inkml:definitions>
  <inkml:trace contextRef="#ctx0" brushRef="#br0">18 1 8 0 0,'0'0'2500'0'0,"-16"18"-4059"0"0,15-16 1022 0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0T09:43:28.924"/>
    </inkml:context>
    <inkml:brush xml:id="br0">
      <inkml:brushProperty name="width" value="0.05" units="cm"/>
      <inkml:brushProperty name="height" value="0.05" units="cm"/>
      <inkml:brushProperty name="color" value="#00B050"/>
      <inkml:brushProperty name="ignorePressure" value="1"/>
    </inkml:brush>
  </inkml:definitions>
  <inkml:trace contextRef="#ctx0" brushRef="#br0">0 1,'1'28,"-2"-51,2 70,-1-46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2.828"/>
    </inkml:context>
    <inkml:brush xml:id="br0">
      <inkml:brushProperty name="width" value="0.1" units="cm"/>
      <inkml:brushProperty name="height" value="0.1" units="cm"/>
      <inkml:brushProperty name="color" value="#004F8B"/>
    </inkml:brush>
  </inkml:definitions>
  <inkml:trace contextRef="#ctx0" brushRef="#br0">6 44 72 0 0,'-6'4'5427'0'0,"78"-9"-4817"0"0,116-23 0 0 0,-134 17 647 0 0,-52 10-935 0 0,51-2 906 0 0,-50 4-1577 0 0,-1 0 0 0 0,1-1 1 0 0,0 1-1 0 0,0-1 1 0 0,-1 0-1 0 0,1 0 1 0 0,0 0-1 0 0,0 0 0 0 0,-1-1 1 0 0,5 0-1 0 0,-2 0-1278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25.279"/>
    </inkml:context>
    <inkml:brush xml:id="br0">
      <inkml:brushProperty name="width" value="0.1" units="cm"/>
      <inkml:brushProperty name="height" value="0.1" units="cm"/>
      <inkml:brushProperty name="color" value="#004F8B"/>
    </inkml:brush>
  </inkml:definitions>
  <inkml:trace contextRef="#ctx0" brushRef="#br0">67 0 40 0 0,'0'0'1677'0'0,"-5"2"-1387"0"0,-1 0-124 0 0,1 0 0 0 0,0 0 1 0 0,0 1-1 0 0,1 0 0 0 0,-1 0 0 0 0,1 0 1 0 0,-1 0-1 0 0,-3 5 0 0 0,7-7 69 0 0,1 0-183 0 0,0 0-1 0 0,-1-1 0 0 0,1 1 1 0 0,0 0-1 0 0,0 0 0 0 0,0-1 1 0 0,0 1-1 0 0,-1 0 0 0 0,1-1 1 0 0,0 1-1 0 0,0 0 0 0 0,-1-1 1 0 0,1 1-1 0 0,-1 0 0 0 0,1-1 1 0 0,-1 1-1 0 0,1-1 0 0 0,-1 1 1 0 0,1-1-1 0 0,-1 1 1 0 0,1-1-1 0 0,-1 1 0 0 0,1-1 1 0 0,-1 0-1 0 0,0 1 0 0 0,1-1 1 0 0,-4 2 1096 0 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2:58.538"/>
    </inkml:context>
    <inkml:brush xml:id="br0">
      <inkml:brushProperty name="width" value="0.1" units="cm"/>
      <inkml:brushProperty name="height" value="0.1" units="cm"/>
      <inkml:brushProperty name="color" value="#004F8B"/>
    </inkml:brush>
  </inkml:definitions>
  <inkml:trace contextRef="#ctx0" brushRef="#br0">137 286 196 0 0,'0'0'5276'0'0,"17"23"-4870"0"0,-7-18-272 0 0,0-1-1 0 0,-1 0 1 0 0,2 0 0 0 0,-1-1 0 0 0,0-1 0 0 0,0 1-1 0 0,1-2 1 0 0,17 2 0 0 0,-8-4-65 0 0,0-1 0 0 0,0-1 1 0 0,0 0-1 0 0,0-1 0 0 0,0-2 0 0 0,-1 0 0 0 0,0-1 1 0 0,0 0-1 0 0,-1-2 0 0 0,0 0 0 0 0,0-1 0 0 0,-1-1 1 0 0,-1-1-1 0 0,24-20 0 0 0,-35 27-63 0 0,0-1 1 0 0,0 0-1 0 0,0 0 0 0 0,0-1 0 0 0,-1 1 1 0 0,0-1-1 0 0,-1 0 0 0 0,0 0 1 0 0,0-1-1 0 0,0 1 0 0 0,-1 0 0 0 0,0-1 1 0 0,0 0-1 0 0,-1 1 0 0 0,0-1 0 0 0,0-13 1 0 0,-1 18-11 0 0,-1-1-1 0 0,1 0 1 0 0,-1 1 0 0 0,0-1 0 0 0,1 1 0 0 0,-2-1-1 0 0,1 1 1 0 0,0-1 0 0 0,-1 1 0 0 0,0 0 0 0 0,1 0 0 0 0,-1-1-1 0 0,0 1 1 0 0,-1 1 0 0 0,1-1 0 0 0,-1 0 0 0 0,1 0-1 0 0,-1 1 1 0 0,0 0 0 0 0,0-1 0 0 0,0 1 0 0 0,0 0-1 0 0,0 0 1 0 0,0 1 0 0 0,0-1 0 0 0,-1 1 0 0 0,1 0 0 0 0,-1-1-1 0 0,1 1 1 0 0,-1 1 0 0 0,0-1 0 0 0,-5 0 0 0 0,0 0-7 0 0,-1 0 1 0 0,1 0 0 0 0,0 1 0 0 0,-1 0 0 0 0,1 1-1 0 0,0 0 1 0 0,-1 1 0 0 0,1 0 0 0 0,0 0-1 0 0,0 1 1 0 0,-16 7 0 0 0,11-2 4 0 0,1 1 0 0 0,0 1 0 0 0,1 0 1 0 0,0 1-1 0 0,1 0 0 0 0,0 1 0 0 0,0 1 0 0 0,2-1 0 0 0,-1 1 0 0 0,2 1 0 0 0,0 0 0 0 0,0 0 1 0 0,-7 20-1 0 0,-5 22 22 0 0,1 0-1 0 0,-12 70 1 0 0,-2 56 499 0 0,-14 271 0 0 0,47-448-499 0 0,-9 82 1811 0 0,9-86-1794 0 0,-1 0 0 0 0,1-1 1 0 0,0 1-1 0 0,-1-1 0 0 0,1 1 1 0 0,-1-1-1 0 0,1 1 0 0 0,-1-1 1 0 0,1 1-1 0 0,-1-1 0 0 0,1 1 1 0 0,-1-1-1 0 0,1 1 0 0 0,-1-1 1 0 0,0 0-1 0 0,1 0 0 0 0,-1 1 1 0 0,0-1-1 0 0,1 0 0 0 0,-1 0 1 0 0,0 0-1 0 0,1 1 0 0 0,-1-1 1 0 0,0 0-1 0 0,0 0 0 0 0,1 0 0 0 0,-2-1 1 0 0,-23 2 355 0 0,23-1-285 0 0,-23-7-1670 0 0,7-6-4418 0 0,7 5 3348 0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1.363"/>
    </inkml:context>
    <inkml:brush xml:id="br0">
      <inkml:brushProperty name="width" value="0.1" units="cm"/>
      <inkml:brushProperty name="height" value="0.1" units="cm"/>
      <inkml:brushProperty name="color" value="#004F8B"/>
    </inkml:brush>
  </inkml:definitions>
  <inkml:trace contextRef="#ctx0" brushRef="#br0">65 25 88 0 0,'0'0'273'0'0,"-55"-3"4843"0"0,46-2-4941 0 0,11 3-68 0 0,14 3-43 0 0,-12-1-74 0 0,2 1 21 0 0,53-2 0 0 0,-35 2-14 0 0,1-2 1 0 0,46-6-1 0 0,23-2 105 0 0,-88 10 279 0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2.488"/>
    </inkml:context>
    <inkml:brush xml:id="br0">
      <inkml:brushProperty name="width" value="0.1" units="cm"/>
      <inkml:brushProperty name="height" value="0.1" units="cm"/>
      <inkml:brushProperty name="color" value="#004F8B"/>
    </inkml:brush>
  </inkml:definitions>
  <inkml:trace contextRef="#ctx0" brushRef="#br0">26 41 44 0 0,'0'0'744'0'0,"-25"4"3664"0"0,34-8-4370 0 0,0 0 0 0 0,0 0 0 0 0,1 1 0 0 0,-1 0 0 0 0,1 1 0 0 0,14-2 0 0 0,15-3 19 0 0,67-4-37 0 0,-104 11-36 0 0,35-1 283 0 0,-5 3-354 0 0,4 0-3034 0 0,-25-7 1667 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5.956"/>
    </inkml:context>
    <inkml:brush xml:id="br0">
      <inkml:brushProperty name="width" value="0.1" units="cm"/>
      <inkml:brushProperty name="height" value="0.1" units="cm"/>
      <inkml:brushProperty name="color" value="#004F8B"/>
    </inkml:brush>
  </inkml:definitions>
  <inkml:trace contextRef="#ctx0" brushRef="#br0">148 158 80 0 0,'-10'11'5178'0'0,"12"-23"-5070"0"0,1-3 56 0 0,0 0 0 0 0,-2 0 0 0 0,0 0 0 0 0,0-18 1 0 0,-6-22 141 0 0,5 54-255 0 0,4-7-197 0 0,-7 12 139 0 0,-1 0-1 0 0,1 0 1 0 0,0 0 0 0 0,1 1 0 0 0,-1-1-1 0 0,0 0 1 0 0,1 1 0 0 0,0 0 0 0 0,0 0 0 0 0,-1 8-1 0 0,-11 62-25 0 0,2-10-5 0 0,-47 151-54 0 0,47-169 120 0 0,12-45-32 0 0,-15 33 93 0 0,10-29-460 0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7.003"/>
    </inkml:context>
    <inkml:brush xml:id="br0">
      <inkml:brushProperty name="width" value="0.1" units="cm"/>
      <inkml:brushProperty name="height" value="0.1" units="cm"/>
      <inkml:brushProperty name="color" value="#004F8B"/>
    </inkml:brush>
  </inkml:definitions>
  <inkml:trace contextRef="#ctx0" brushRef="#br0">0 222 180 0 0,'1'-7'144'0'0,"0"-1"0"0"0,1 1 0 0 0,0 0 0 0 0,0 0 0 0 0,1 0 0 0 0,-1 0 0 0 0,1 0 1 0 0,1 0-1 0 0,0 1 0 0 0,0-1 0 0 0,0 1 0 0 0,9-10 0 0 0,-2 3-106 0 0,0 1 1 0 0,1 0-1 0 0,1 1 1 0 0,25-19 0 0 0,-29 26-37 0 0,0-1 1 0 0,0 2 0 0 0,0-1 0 0 0,0 1 0 0 0,1 0 0 0 0,-1 1 0 0 0,16-2 0 0 0,34-10 36 0 0,-56 14-39 0 0,-1-1 1 0 0,1 0 0 0 0,0 1-1 0 0,-1 0 1 0 0,1-1 0 0 0,-1 1-1 0 0,1 0 1 0 0,0 1 0 0 0,-1-1-1 0 0,1 0 1 0 0,0 1 0 0 0,-1-1-1 0 0,1 1 1 0 0,-1 0 0 0 0,1 0-1 0 0,3 2 1 0 0,14 3-3 0 0,-18-5 4 0 0,0 0 0 0 0,0 1 0 0 0,0-1 0 0 0,0 0 0 0 0,-1 1 0 0 0,1-1 0 0 0,0 0 0 0 0,0 1 0 0 0,-1 0 0 0 0,1 0 0 0 0,-1-1 0 0 0,0 1 0 0 0,0 0 0 0 0,1 0 0 0 0,-1 0 0 0 0,0 0 0 0 0,0 0 0 0 0,-1 0 0 0 0,2 4 0 0 0,7 43 201 0 0,-8-32-112 0 0,-1-8-30 0 0,1 0 0 0 0,-1 0 0 0 0,-1 0 0 0 0,0 0 0 0 0,0 1 0 0 0,-1-1 0 0 0,0-1 1 0 0,0 1-1 0 0,-6 12 0 0 0,-3 5 54 0 0,10-22-94 0 0,0-1 1 0 0,0 1-1 0 0,0-1 0 0 0,-1 1 1 0 0,0-1-1 0 0,0 0 0 0 0,0 0 1 0 0,0 0-1 0 0,0 0 0 0 0,-5 4 1 0 0,-11 10 93 0 0,-65 52 252 0 0,76-63-308 0 0,-2-1 0 0 0,1 0 0 0 0,0-1 0 0 0,-1 0 0 0 0,0 0 0 0 0,0 0 1 0 0,0-1-1 0 0,-19 3 0 0 0,-7 2 401 0 0,27-6-400 0 0,0 0 0 0 0,0-1 0 0 0,1 1 0 0 0,-1-2 0 0 0,0 1-1 0 0,-8-1 1 0 0,-8 0-543 0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7.846"/>
    </inkml:context>
    <inkml:brush xml:id="br0">
      <inkml:brushProperty name="width" value="0.1" units="cm"/>
      <inkml:brushProperty name="height" value="0.1" units="cm"/>
      <inkml:brushProperty name="color" value="#004F8B"/>
    </inkml:brush>
  </inkml:definitions>
  <inkml:trace contextRef="#ctx0" brushRef="#br0">134 1 132 0 0,'0'0'454'0'0,"-2"5"-299"0"0,-36 89 689 0 0,-22 48 230 0 0,32-79 273 0 0,27-61-766 0 0,1-2-555 0 0,0 0 0 0 0,0 0 0 0 0,0 0 0 0 0,0 0 0 0 0,0 0 0 0 0,0 1 0 0 0,0-1 0 0 0,0 0 0 0 0,0 0 0 0 0,0 0 0 0 0,0 0 0 0 0,0 0 0 0 0,0 1 0 0 0,0-1 0 0 0,0 0 0 0 0,0 0 0 0 0,0 0 0 0 0,0 0 0 0 0,0 0 0 0 0,0 1 0 0 0,0-1 0 0 0,0 0 0 0 0,0 0 0 0 0,0 0 0 0 0,0 0 0 0 0,0 0 0 0 0,0 0 0 0 0,-1 0 0 0 0,1 1 0 0 0,0-1 0 0 0,0 0 0 0 0,0 0 0 0 0,0 0 0 0 0,0 0 0 0 0,0 0 0 0 0,0 0 0 0 0,0 0 0 0 0,-1 0 0 0 0,1 0 0 0 0,0 0 0 0 0,0 1 0 0 0,0-1 0 0 0,0 0 0 0 0,0 0 0 0 0,-1 0 0 0 0,1 0 0 0 0,0 0 0 0 0,0 0 0 0 0,0 0 0 0 0,0 0 0 0 0,0 0 0 0 0,0 0 0 0 0,-1 0 0 0 0,1 0 0 0 0,0 0 0 0 0,0 0 0 0 0,0 0 0 0 0,0-1 0 0 0,0 1 0 0 0,-1 0 0 0 0,1 0 0 0 0,0 0 0 0 0,1-14 60 0 0,0 0 1 0 0,1 0-1 0 0,1 0 1 0 0,0 0-1 0 0,1 0 1 0 0,11-25-1 0 0,0 7-21 0 0,33-53 1 0 0,-45 81-71 0 0,-1 0 1 0 0,1-1-1 0 0,1 1 1 0 0,-1 1 0 0 0,1-1-1 0 0,-1 0 1 0 0,1 1 0 0 0,0 0-1 0 0,0-1 1 0 0,1 2-1 0 0,4-4 1 0 0,-8 6-25 0 0,14 23-87 0 0,-9 17 61 0 0,-1 1 0 0 0,-2 78 1 0 0,-3-104 42 0 0,1 34 101 0 0,1-34-4484 0 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18.190"/>
    </inkml:context>
    <inkml:brush xml:id="br0">
      <inkml:brushProperty name="width" value="0.1" units="cm"/>
      <inkml:brushProperty name="height" value="0.1" units="cm"/>
      <inkml:brushProperty name="color" value="#004F8B"/>
    </inkml:brush>
  </inkml:definitions>
  <inkml:trace contextRef="#ctx0" brushRef="#br0">0 53 248 0 0,'0'0'4254'0'0,"6"-2"-4097"0"0,10-3-15 0 0,1 0-1 0 0,-1 2 0 0 0,1 0 1 0 0,25-2-1 0 0,-22 4-742 0 0,-1-1-1 0 0,1-1 1 0 0,-1-1-1 0 0,21-8 1 0 0,-23 5-730 0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0.580"/>
    </inkml:context>
    <inkml:brush xml:id="br0">
      <inkml:brushProperty name="width" value="0.1" units="cm"/>
      <inkml:brushProperty name="height" value="0.1" units="cm"/>
      <inkml:brushProperty name="color" value="#004F8B"/>
    </inkml:brush>
  </inkml:definitions>
  <inkml:trace contextRef="#ctx0" brushRef="#br0">153 105 12 0 0,'0'0'1832'0'0,"1"-12"-510"0"0,-2 10-1185 0 0,-6-57 1168 0 0,7 58-1149 0 0,-15-30 980 0 0,14 32-1138 0 0,0-1-1 0 0,0 1 1 0 0,0-1 0 0 0,0 1 0 0 0,0 0-1 0 0,0-1 1 0 0,0 1 0 0 0,0 0-1 0 0,0 0 1 0 0,0 0 0 0 0,0 0 0 0 0,0 0-1 0 0,1 0 1 0 0,-1 0 0 0 0,0 0 0 0 0,1 0-1 0 0,-1 0 1 0 0,1 0 0 0 0,-1 0-1 0 0,1 0 1 0 0,0 1 0 0 0,-1-1 0 0 0,1 0-1 0 0,0 2 1 0 0,-14 47-14 0 0,10-31 26 0 0,-52 205 16 0 0,25-99 90 0 0,23-94-256 0 0,13-53-1297 0 0,3-15-1145 0 0,-5 25 1554 0 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1.642"/>
    </inkml:context>
    <inkml:brush xml:id="br0">
      <inkml:brushProperty name="width" value="0.1" units="cm"/>
      <inkml:brushProperty name="height" value="0.1" units="cm"/>
      <inkml:brushProperty name="color" value="#004F8B"/>
    </inkml:brush>
  </inkml:definitions>
  <inkml:trace contextRef="#ctx0" brushRef="#br0">1 226 36 0 0,'9'-90'2652'0'0,"-9"86"-2407"0"0,0 2-79 0 0,-1 1 0 0 0,1-1 0 0 0,0 0 0 0 0,0 0 1 0 0,0 0-1 0 0,0 0 0 0 0,1 0 0 0 0,-1 0 0 0 0,0 0 0 0 0,1 0 0 0 0,0 1 0 0 0,-1-1 0 0 0,1 0 0 0 0,0 0 0 0 0,0 1 0 0 0,2-4 0 0 0,-2 4 69 0 0,26 26-131 0 0,-7 3-88 0 0,0 2 0 0 0,-3 0-1 0 0,0 1 1 0 0,-2 0 0 0 0,17 48 0 0 0,-32-78-15 0 0,23 62-61 0 0,-20-53 64 0 0,-2-7 13 0 0,0 0 1 0 0,0-1 0 0 0,0 1 0 0 0,0 0 0 0 0,0-1 0 0 0,0 0 0 0 0,1 1 0 0 0,-1-1-1 0 0,1 0 1 0 0,2 4 1012 0 0,15-33-778 0 0,1-2-183 0 0,2 2 1 0 0,1 0-1 0 0,33-29 1 0 0,29-34-56 0 0,4-13 66 0 0,-56 68-45 0 0,-33 34-35 0 0,2-20 46 0 0,-1 20-38 0 0,-1-18 79 0 0,-1 4 69 0 0,2 10 93 0 0,-8 28-366 0 0,-106 339 33 0 0,110-354 89 0 0,-8 22-4 0 0,2 0 0 0 0,1 0 0 0 0,2 1 0 0 0,-5 55 0 0 0,7-63 96 0 0,4-22-146 0 0,-1 0 0 0 0,1 0-1 0 0,-1 0 1 0 0,1 0 0 0 0,0 0 0 0 0,0 1-1 0 0,-1-1 1 0 0,1 0 0 0 0,0 0-1 0 0,0 0 1 0 0,0 0 0 0 0,0 0 0 0 0,0 0-1 0 0,1 0 1 0 0,-1 0 0 0 0,0 1-1 0 0,0-1 1 0 0,1 0 0 0 0,-1 0 0 0 0,1 0-1 0 0,-1 0 1 0 0,2 1 0 0 0,7 9-3930 0 0,-3-4 2097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5.094"/>
    </inkml:context>
    <inkml:brush xml:id="br0">
      <inkml:brushProperty name="width" value="0.1" units="cm"/>
      <inkml:brushProperty name="height" value="0.1" units="cm"/>
      <inkml:brushProperty name="color" value="#004F8B"/>
    </inkml:brush>
  </inkml:definitions>
  <inkml:trace contextRef="#ctx0" brushRef="#br0">24 270 60 0 0,'0'0'1318'0'0,"-24"-9"1371"0"0,38 7-2662 0 0,22-10 66 0 0,-30 10-86 0 0,-1 0-1 0 0,1 0 1 0 0,0 0-1 0 0,0 1 1 0 0,0 0-1 0 0,0 0 1 0 0,0 0 0 0 0,0 1-1 0 0,1 0 1 0 0,10 1-1 0 0,13 0-13 0 0,0-2 0 0 0,1-1-1 0 0,51-10 1 0 0,-71 10-2 0 0,40-5-4 0 0,-1 3-1 0 0,55 2 1 0 0,15 0-11 0 0,-51-1-37 0 0,56-6-47 0 0,-77 1 97 0 0,1 3 0 0 0,55 0 0 0 0,-99 5 12 0 0,19 1-12 0 0,0-2 1 0 0,-1-1-1 0 0,38-7 1 0 0,150-13 43 0 0,-188 21-47 0 0,22-3-19 0 0,-32 1 40 0 0,1 0 0 0 0,0 1 0 0 0,0 0 1 0 0,28 1-1 0 0,29-4-17 0 0,290-63 27 0 0,-311 57 6 0 0,-31 6 4 0 0,-1 1 0 0 0,35-3 1 0 0,-42 6-19 0 0,0 0 1 0 0,0-1-1 0 0,0 0 1 0 0,14-6-1 0 0,-19 7-4 0 0,-5 0-9 0 0,18-5 96 0 0,-9 2-219 0 0,-42 8-1978 0 0,9 0 1005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26.482"/>
    </inkml:context>
    <inkml:brush xml:id="br0">
      <inkml:brushProperty name="width" value="0.1" units="cm"/>
      <inkml:brushProperty name="height" value="0.1" units="cm"/>
      <inkml:brushProperty name="color" value="#004F8B"/>
    </inkml:brush>
  </inkml:definitions>
  <inkml:trace contextRef="#ctx0" brushRef="#br0">256 97 236 0 0,'12'-4'763'0'0,"-8"3"-567"0"0,-1 0-1 0 0,1-1 1 0 0,0 1 0 0 0,-1-1 0 0 0,0 0 0 0 0,1 0-1 0 0,-1 0 1 0 0,4-4 0 0 0,-6 5 21 0 0,29-37 1331 0 0,-29 37-1466 0 0,0 0 1 0 0,1-1-1 0 0,-1 1 0 0 0,0-1 1 0 0,0 1-1 0 0,0-1 1 0 0,0 1-1 0 0,-1-1 1 0 0,1 0-1 0 0,0 0 1 0 0,-1 1-1 0 0,1-1 0 0 0,-1 0 1 0 0,0 0-1 0 0,0 0 1 0 0,1-1-1 0 0,-2 2-55 0 0,1 1 0 0 0,-1-1 0 0 0,1 1 0 0 0,0 0 1 0 0,-1-1-1 0 0,1 1 0 0 0,-1-1 0 0 0,1 1 0 0 0,-1 0 0 0 0,0 0 0 0 0,1-1 0 0 0,-1 1 0 0 0,1 0 0 0 0,-1 0 0 0 0,1 0 0 0 0,-1 0 1 0 0,0-1-1 0 0,1 1 0 0 0,-1 0 0 0 0,1 0 0 0 0,-1 0 0 0 0,0 0 0 0 0,1 1 0 0 0,-1-1 0 0 0,1 0 0 0 0,-1 0 0 0 0,1 0 0 0 0,-1 0 1 0 0,0 0-1 0 0,0 1 0 0 0,-8 2 33 0 0,1 0 0 0 0,-1 0 1 0 0,1 1-1 0 0,-15 9 1 0 0,-1 2-48 0 0,0 2 1 0 0,2 1 0 0 0,0 0 0 0 0,1 2-1 0 0,0 0 1 0 0,2 2 0 0 0,1 0-1 0 0,0 1 1 0 0,2 0 0 0 0,1 2 0 0 0,-24 50-1 0 0,36-69 3 0 0,1 0 1 0 0,0 0-1 0 0,1 0 0 0 0,-1 0 0 0 0,1 0 0 0 0,1 1 0 0 0,-1-1 0 0 0,1 0 1 0 0,1 12-1 0 0,-1-16-9 0 0,0 0 1 0 0,1 0-1 0 0,-1 0 1 0 0,1 1-1 0 0,0-1 0 0 0,-1 0 1 0 0,1 0-1 0 0,0 0 1 0 0,0 0-1 0 0,0 0 1 0 0,1 0-1 0 0,-1-1 1 0 0,0 1-1 0 0,1 0 1 0 0,-1-1-1 0 0,1 1 1 0 0,0-1-1 0 0,-1 1 1 0 0,1-1-1 0 0,0 0 0 0 0,0 1 1 0 0,0-1-1 0 0,0 0 1 0 0,0 0-1 0 0,0-1 1 0 0,0 1-1 0 0,0 0 1 0 0,0-1-1 0 0,4 1 1 0 0,2 1 3 0 0,1-1-1 0 0,-1-1 1 0 0,1 1 0 0 0,-1-1 0 0 0,1-1 0 0 0,-1 0 0 0 0,0 0-1 0 0,1 0 1 0 0,-1-1 0 0 0,0 0 0 0 0,0-1 0 0 0,0 0 0 0 0,0 0-1 0 0,0-1 1 0 0,-1 0 0 0 0,1 0 0 0 0,-1-1 0 0 0,0 0 0 0 0,-1 0-1 0 0,9-8 1 0 0,-8 5 52 0 0,0-1-1 0 0,0 1 0 0 0,-1-1 1 0 0,-1-1-1 0 0,1 1 1 0 0,-1-1-1 0 0,-1 0 1 0 0,0 0-1 0 0,0 0 0 0 0,-1-1 1 0 0,-1 1-1 0 0,0-1 1 0 0,0 0-1 0 0,-1 0 0 0 0,0-19 1 0 0,-1 26-79 0 0,0 0 0 0 0,-1 0 0 0 0,1 0 0 0 0,-1 0 0 0 0,0 0 0 0 0,0 1 0 0 0,-1-1 0 0 0,1 0 0 0 0,-1 1 0 0 0,0-1 0 0 0,-3-5 0 0 0,-5-8-2002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6.625"/>
    </inkml:context>
    <inkml:brush xml:id="br0">
      <inkml:brushProperty name="width" value="0.1" units="cm"/>
      <inkml:brushProperty name="height" value="0.1" units="cm"/>
      <inkml:brushProperty name="color" value="#004F8B"/>
    </inkml:brush>
  </inkml:definitions>
  <inkml:trace contextRef="#ctx0" brushRef="#br0">187 99 12 0 0,'17'-20'2313'0'0,"-17"20"-2290"0"0,0 0 0 0 0,0 0-1 0 0,0 0 1 0 0,0 0 0 0 0,0 0-1 0 0,0 0 1 0 0,0 0-1 0 0,0 0 1 0 0,0 1 0 0 0,0-1-1 0 0,0 0 1 0 0,0 0 0 0 0,0 0-1 0 0,0 0 1 0 0,0 0 0 0 0,0 0-1 0 0,0 0 1 0 0,0 0 0 0 0,0 0-1 0 0,0 0 1 0 0,0 1 0 0 0,0-1-1 0 0,0 0 1 0 0,0 0 0 0 0,0 0-1 0 0,0 0 1 0 0,0 0 0 0 0,0 0-1 0 0,0 0 1 0 0,0 0 0 0 0,1 0-1 0 0,-1 0 1 0 0,0 0 0 0 0,0 0-1 0 0,0 0 1 0 0,0 0 0 0 0,0 1-1 0 0,0-1 1 0 0,0 0-1 0 0,0 0 1 0 0,0 0 0 0 0,0 0-1 0 0,1 0 1 0 0,-1 0 0 0 0,0 0-1 0 0,0 0 1 0 0,0 0 0 0 0,-19 42 280 0 0,7-19-225 0 0,-114 249 678 0 0,121-263-722 0 0,3-3 4 0 0,0-1 1 0 0,0 1 0 0 0,-1-1-1 0 0,0 0 1 0 0,0 0 0 0 0,0 0-1 0 0,-1-1 1 0 0,-7 8 0 0 0,1-1 2813 0 0,10-28-3069 0 0,2-2 304 0 0,1 0 0 0 0,1 0 0 0 0,1 0 1 0 0,0 0-1 0 0,2 1 0 0 0,0 0 0 0 0,1 0 1 0 0,16-27-1 0 0,3-10 14 0 0,-14 33-76 0 0,1 0-1 0 0,0 1 0 0 0,21-22 0 0 0,-25 31-31 0 0,2-1-7 0 0,1 0-1 0 0,0 1 1 0 0,1 1 0 0 0,0 0-1 0 0,1 1 1 0 0,28-14-1 0 0,-39 22 3 0 0,0 1 1 0 0,0-1-1 0 0,0 1 0 0 0,0-1 0 0 0,0 1 1 0 0,0 0-1 0 0,8 0 0 0 0,-11 1 7 0 0,1 0 1 0 0,-1 0-1 0 0,1 0 0 0 0,-1 0 0 0 0,1 0 1 0 0,-1 1-1 0 0,1-1 0 0 0,-1 0 0 0 0,1 1 1 0 0,-1-1-1 0 0,1 1 0 0 0,-1 0 0 0 0,0-1 1 0 0,1 1-1 0 0,-1 0 0 0 0,0 0 0 0 0,1 0 1 0 0,-1 0-1 0 0,0 0 0 0 0,0 0 0 0 0,0 0 1 0 0,0 0-1 0 0,0 1 0 0 0,1 1 0 0 0,3 5-19 0 0,-1 1 0 0 0,1 0 0 0 0,-2-1 0 0 0,1 1 0 0 0,-1 1 0 0 0,3 15 0 0 0,-6-19 19 0 0,0-1 0 0 0,0 1 1 0 0,0-1-1 0 0,0 1 1 0 0,-1-1-1 0 0,0 1 0 0 0,0-1 1 0 0,0 1-1 0 0,-1-1 0 0 0,0 0 1 0 0,0 1-1 0 0,0-1 1 0 0,-4 5-1 0 0,1-2-3 0 0,-1 1-1 0 0,1-2 1 0 0,-2 1 0 0 0,1-1-1 0 0,-1 0 1 0 0,0 0 0 0 0,0 0-1 0 0,-13 8 1 0 0,-70 35 12 0 0,78-44 26 0 0,-48 14-24 0 0,59-20 7 0 0,-2 1 3 0 0,0 0 0 0 0,0 0 0 0 0,1-1 0 0 0,-1 1 0 0 0,0-1 0 0 0,0 0 0 0 0,0 0 0 0 0,0 0 0 0 0,0 0 0 0 0,1 0 0 0 0,-1-1 0 0 0,0 1 0 0 0,0-1 0 0 0,0 0 0 0 0,-4-1 0 0 0,7 0-13 0 0,-1 1 0 0 0,1-1 0 0 0,0 0 0 0 0,0 1 0 0 0,0-1 0 0 0,0 1 0 0 0,0-1 1 0 0,1 1-1 0 0,-1-1 0 0 0,0 0 0 0 0,1 1 0 0 0,-1-1 0 0 0,1 1 0 0 0,-1-1 0 0 0,1 1 0 0 0,0 0 0 0 0,0-1 0 0 0,-1 1 0 0 0,1 0 0 0 0,2-3 0 0 0,1 0-3 0 0,-1 1 1 0 0,1-1-1 0 0,0 1 0 0 0,1 0 1 0 0,-1 0-1 0 0,9-5 0 0 0,-5 4-6 0 0,1 0 0 0 0,0 0 0 0 0,0 1 0 0 0,1 0 1 0 0,-1 1-1 0 0,0 0 0 0 0,20-2 0 0 0,-25 4 2 0 0,0 0 1 0 0,0 0-1 0 0,0 1 1 0 0,0-1-1 0 0,0 1 1 0 0,0 0 0 0 0,-1 0-1 0 0,1 0 1 0 0,0 0-1 0 0,0 1 1 0 0,-1 0-1 0 0,1-1 1 0 0,-1 1-1 0 0,0 1 1 0 0,1-1 0 0 0,-1 0-1 0 0,0 1 1 0 0,0-1-1 0 0,0 1 1 0 0,-1 0-1 0 0,1 0 1 0 0,-1 0-1 0 0,1 1 1 0 0,-1-1-1 0 0,3 7 1 0 0,1 5-22 0 0,-1 1 0 0 0,-1-1 0 0 0,0 1-1 0 0,-1 0 1 0 0,2 20 0 0 0,-3-18 6 0 0,0 0 0 0 0,11 32 0 0 0,-13-47-639 0 0,-1 1-959 0 0,1-4 1544 0 0,24-11-4110 0 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7.157"/>
    </inkml:context>
    <inkml:brush xml:id="br0">
      <inkml:brushProperty name="width" value="0.1" units="cm"/>
      <inkml:brushProperty name="height" value="0.1" units="cm"/>
      <inkml:brushProperty name="color" value="#004F8B"/>
    </inkml:brush>
  </inkml:definitions>
  <inkml:trace contextRef="#ctx0" brushRef="#br0">137 80 252 0 0,'14'-50'3745'0'0,"-8"29"-3341"0"0,-4 13 12 0 0,-8 20-357 0 0,-19 49-53 0 0,-19 73 0 0 0,16-44 50 0 0,13-47-4 0 0,4-14 185 0 0,-12 50 0 0 0,20-67-18 0 0,0-3-628 0 0,2 0-2680 0 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28.031"/>
    </inkml:context>
    <inkml:brush xml:id="br0">
      <inkml:brushProperty name="width" value="0.1" units="cm"/>
      <inkml:brushProperty name="height" value="0.1" units="cm"/>
      <inkml:brushProperty name="color" value="#004F8B"/>
    </inkml:brush>
  </inkml:definitions>
  <inkml:trace contextRef="#ctx0" brushRef="#br0">61 95 132 0 0,'0'0'113'0'0,"-42"-11"2073"0"0,41 10-2084 0 0,-16-4 1701 0 0,237-36-1559 0 0,-28 7-82 0 0,-189 33-86 0 0,0 1 0 0 0,1-1 0 0 0,-1 1 0 0 0,0 0 0 0 0,1-1-1 0 0,-1 1 1 0 0,0 1 0 0 0,0-1 0 0 0,1 1 0 0 0,-1-1 0 0 0,4 2 0 0 0,-6-1-62 0 0,-3 22-3400 0 0,2-18 2101 0 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6:56.312"/>
    </inkml:context>
    <inkml:brush xml:id="br0">
      <inkml:brushProperty name="width" value="0.1" units="cm"/>
      <inkml:brushProperty name="height" value="0.1" units="cm"/>
      <inkml:brushProperty name="color" value="#004F8B"/>
    </inkml:brush>
  </inkml:definitions>
  <inkml:trace contextRef="#ctx0" brushRef="#br0">0 1 344 0 0,'0'0'9593'0'0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6:58.143"/>
    </inkml:context>
    <inkml:brush xml:id="br0">
      <inkml:brushProperty name="width" value="0.1" units="cm"/>
      <inkml:brushProperty name="height" value="0.1" units="cm"/>
      <inkml:brushProperty name="color" value="#004F8B"/>
    </inkml:brush>
  </inkml:definitions>
  <inkml:trace contextRef="#ctx0" brushRef="#br0">92 38 44 0 0,'0'0'3188'0'0,"-12"-37"-1102"0"0,12 37-2071 0 0,-1 0 1 0 0,1 0-1 0 0,0 0 1 0 0,0 0 0 0 0,-1 0-1 0 0,1 0 1 0 0,0 0-1 0 0,0 0 1 0 0,-1 0-1 0 0,1 0 1 0 0,0 0-1 0 0,0 0 1 0 0,-1 0-1 0 0,1 1 1 0 0,0-1-1 0 0,0 0 1 0 0,-1 0-1 0 0,1 0 1 0 0,0 0 0 0 0,0 1-1 0 0,0-1 1 0 0,-1 0-1 0 0,1 0 1 0 0,0 0-1 0 0,0 1 1 0 0,0-1-1 0 0,0 0 1 0 0,0 0-1 0 0,-1 0 1 0 0,1 1-1 0 0,0-1 1 0 0,0 0 0 0 0,0 0-1 0 0,0 1 1 0 0,0-1-1 0 0,0 0 1 0 0,0 0-1 0 0,0 1 1 0 0,0-1-1 0 0,0 0 1 0 0,0 1-1 0 0,0-1 1 0 0,0 0-1 0 0,0 0 1 0 0,0 1 0 0 0,0-1-1 0 0,1 1 1 0 0,-8 32 179 0 0,-3 47-267 0 0,9-70 140 0 0,-5 34-34 0 0,-2 0 0 0 0,-17 51 0 0 0,19-77-143 0 0,-3 10-3 0 0,7-6-3434 0 0,2-17 2088 0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6:58.748"/>
    </inkml:context>
    <inkml:brush xml:id="br0">
      <inkml:brushProperty name="width" value="0.1" units="cm"/>
      <inkml:brushProperty name="height" value="0.1" units="cm"/>
      <inkml:brushProperty name="color" value="#004F8B"/>
    </inkml:brush>
  </inkml:definitions>
  <inkml:trace contextRef="#ctx0" brushRef="#br0">41 103 448 0 0,'-11'-19'3907'0'0,"11"17"-3841"0"0,0 0-1 0 0,1 0 1 0 0,-1 0 0 0 0,0 0 0 0 0,1 0-1 0 0,0 1 1 0 0,-1-1 0 0 0,1 0 0 0 0,0 0-1 0 0,0 1 1 0 0,0-1 0 0 0,0 0-1 0 0,0 1 1 0 0,0-1 0 0 0,0 1 0 0 0,1-1-1 0 0,-1 1 1 0 0,1 0 0 0 0,-1-1-1 0 0,4-1 1 0 0,37-17 99 0 0,-28 14-4 0 0,34-10-127 0 0,-46 16-38 0 0,20-4-261 0 0,-27 20 226 0 0,-1 1-1 0 0,0-1 1 0 0,-2 0 0 0 0,-16 28 0 0 0,-9 20 16 0 0,-59 144 13 0 0,87-182 137 0 0,5-12-3685 0 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6:58.981"/>
    </inkml:context>
    <inkml:brush xml:id="br0">
      <inkml:brushProperty name="width" value="0.1" units="cm"/>
      <inkml:brushProperty name="height" value="0.1" units="cm"/>
      <inkml:brushProperty name="color" value="#004F8B"/>
    </inkml:brush>
  </inkml:definitions>
  <inkml:trace contextRef="#ctx0" brushRef="#br0">0 50 496 0 0,'0'0'2676'0'0,"18"-8"-2368"0"0,-9 4-4 0 0,2 0-36 0 0,0 2-104 0 0,-2-4-92 0 0,9 0-108 0 0,2 2-148 0 0,-4 0-136 0 0,0 0-308 0 0,-7 2-672 0 0,11-4 296 0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6:59.775"/>
    </inkml:context>
    <inkml:brush xml:id="br0">
      <inkml:brushProperty name="width" value="0.1" units="cm"/>
      <inkml:brushProperty name="height" value="0.1" units="cm"/>
      <inkml:brushProperty name="color" value="#004F8B"/>
    </inkml:brush>
  </inkml:definitions>
  <inkml:trace contextRef="#ctx0" brushRef="#br0">265 39 24 0 0,'0'0'300'0'0,"-38"-27"572"0"0,6 19-492 0 0,16 5-274 0 0,15 3-52 0 0,-33 3 135 0 0,25-1-149 0 0,1 2 1 0 0,0-1 0 0 0,0 1-1 0 0,0 0 1 0 0,1 1-1 0 0,-1-1 1 0 0,1 2 0 0 0,0-1-1 0 0,1 1 1 0 0,-1 0-1 0 0,1 0 1 0 0,0 1 0 0 0,1 0-1 0 0,-1 0 1 0 0,1 0-1 0 0,1 1 1 0 0,-1-1 0 0 0,2 1-1 0 0,-1 0 1 0 0,1 0-1 0 0,0 1 1 0 0,0-1 0 0 0,1 1-1 0 0,0-1 1 0 0,1 1-1 0 0,-1 16 1 0 0,2-23-23 0 0,0-1-1 0 0,0 0 1 0 0,0 1 0 0 0,0-1-1 0 0,0 1 1 0 0,0-1 0 0 0,1 0-1 0 0,-1 1 1 0 0,0-1-1 0 0,1 0 1 0 0,-1 0 0 0 0,1 1-1 0 0,0-1 1 0 0,-1 0 0 0 0,1 0-1 0 0,0 0 1 0 0,0 1 0 0 0,0-1-1 0 0,0 0 1 0 0,0 0 0 0 0,0 0-1 0 0,0-1 1 0 0,0 1 0 0 0,0 0-1 0 0,0 0 1 0 0,0-1 0 0 0,2 2-1 0 0,0-1 27 0 0,1 0 0 0 0,-1-1 0 0 0,0 1 0 0 0,1-1 0 0 0,-1 0 0 0 0,1 1 0 0 0,-1-2 0 0 0,0 1 0 0 0,1 0 0 0 0,-1-1 0 0 0,4 0 0 0 0,2-1 5 0 0,0-1-1 0 0,0 1 1 0 0,-1-2 0 0 0,1 1-1 0 0,-1-1 1 0 0,1-1 0 0 0,-1 1-1 0 0,7-7 1 0 0,2-4 14 0 0,-6 6-32 0 0,0-1 1 0 0,0-1-1 0 0,8-11 1 0 0,0 6 14 0 0,-16 19-157 0 0,-8 9 97 0 0,-23 31 168 0 0,3 1 0 0 0,2 2 0 0 0,1 0 0 0 0,-21 69-1 0 0,33-89 838 0 0,2-5-2962 0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2.233"/>
    </inkml:context>
    <inkml:brush xml:id="br0">
      <inkml:brushProperty name="width" value="0.1" units="cm"/>
      <inkml:brushProperty name="height" value="0.1" units="cm"/>
      <inkml:brushProperty name="color" value="#004F8B"/>
    </inkml:brush>
  </inkml:definitions>
  <inkml:trace contextRef="#ctx0" brushRef="#br0">90 27 68 0 0,'0'0'5742'0'0,"-9"17"-5754"0"0,-65 302 11 0 0,70-305-316 0 0,2-3 1459 0 0,14-19-218 0 0,-11 7-947 0 0,5-4 74 0 0,-1 0 0 0 0,-1 0 0 0 0,1-1 0 0 0,-1 0-1 0 0,0 0 1 0 0,0 0 0 0 0,5-12 0 0 0,13-19 79 0 0,23-32-50 0 0,-2 11-50 0 0,-23 30 5 0 0,37-41-1 0 0,-4 10-47 0 0,-52 58 14 0 0,-66 84-721 0 0,-26-2 658 0 0,61-41 51 0 0,29-39 11 0 0,1-1 1 0 0,0 1-1 0 0,-1-1 0 0 0,1 1 0 0 0,-1-1 1 0 0,1 1-1 0 0,0-1 0 0 0,0 1 0 0 0,-1-1 1 0 0,1 1-1 0 0,0-1 0 0 0,0 1 0 0 0,0 0 1 0 0,-1-1-1 0 0,1 1 0 0 0,0-1 0 0 0,0 1 1 0 0,0 0-1 0 0,0-1 0 0 0,0 1 0 0 0,0-1 1 0 0,0 1-1 0 0,0 0 0 0 0,1-1 0 0 0,-1 1 1 0 0,0-1-1 0 0,0 1 0 0 0,0-1 0 0 0,1 1 1 0 0,-1 0-1 0 0,19 21 36 0 0,37 17 26 0 0,-46-32-67 0 0,33 19 31 0 0,-21-13 3 0 0,-1 1 1 0 0,26 21 0 0 0,-46-35-11 0 0,3 3 124 0 0,1 0-790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2.837"/>
    </inkml:context>
    <inkml:brush xml:id="br0">
      <inkml:brushProperty name="width" value="0.1" units="cm"/>
      <inkml:brushProperty name="height" value="0.1" units="cm"/>
      <inkml:brushProperty name="color" value="#004F8B"/>
    </inkml:brush>
  </inkml:definitions>
  <inkml:trace contextRef="#ctx0" brushRef="#br0">41 97 304 0 0,'-9'-73'4286'0'0,"10"49"-1763"0"0,-3 37-2687 0 0,-5 28 174 0 0,2-1-1 0 0,0 54 1 0 0,-4 32 7 0 0,7-113-9 0 0,1-10-4 0 0,1-1-1 0 0,-1 1 1 0 0,1 0-1 0 0,0-1 1 0 0,-1 1-1 0 0,1 0 1 0 0,0 0-1 0 0,1-1 1 0 0,-1 1-1 0 0,1 3 1 0 0,0-5-16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0:27.013"/>
    </inkml:context>
    <inkml:brush xml:id="br0">
      <inkml:brushProperty name="width" value="0.1" units="cm"/>
      <inkml:brushProperty name="height" value="0.1" units="cm"/>
      <inkml:brushProperty name="color" value="#004F8B"/>
    </inkml:brush>
  </inkml:definitions>
  <inkml:trace contextRef="#ctx0" brushRef="#br0">144 170 200 0 0,'0'0'2023'0'0,"-1"-4"-1591"0"0,-9-24 846 0 0,10 27-873 0 0,-5-16 1210 0 0,5 13-1493 0 0,0 0 0 0 0,0 0 1 0 0,0 0-1 0 0,0 0 0 0 0,1 0 0 0 0,0 0 0 0 0,0 1 0 0 0,0-1 0 0 0,0 0 1 0 0,1 0-1 0 0,-1 1 0 0 0,1-1 0 0 0,0 1 0 0 0,0-1 0 0 0,0 1 0 0 0,0 0 1 0 0,1 0-1 0 0,-1 0 0 0 0,1 0 0 0 0,0 0 0 0 0,0 1 0 0 0,4-4 0 0 0,-1 2-61 0 0,-1 0-1 0 0,1 0 1 0 0,0 0-1 0 0,0 1 1 0 0,0 0-1 0 0,0 0 1 0 0,0 1-1 0 0,1-1 0 0 0,0 1 1 0 0,-1 1-1 0 0,1-1 1 0 0,12 0-1 0 0,-17 2-46 0 0,2 1 1 0 0,-3 0-14 0 0,1 0-1 0 0,0-1 1 0 0,-1 1 0 0 0,1 0-1 0 0,-1 0 1 0 0,1 1-1 0 0,-1-1 1 0 0,1 0 0 0 0,-1 0-1 0 0,1 1 1 0 0,-1-1 0 0 0,0 1-1 0 0,0-1 1 0 0,0 1 0 0 0,0-1-1 0 0,0 1 1 0 0,0 0 0 0 0,-1-1-1 0 0,1 1 1 0 0,0 0 0 0 0,-1 0-1 0 0,1 0 1 0 0,-1-1 0 0 0,0 1-1 0 0,0 0 1 0 0,1 0 0 0 0,-1 0-1 0 0,0 0 1 0 0,-1 0 0 0 0,1 0-1 0 0,0-1 1 0 0,-1 1 0 0 0,1 0-1 0 0,-1 0 1 0 0,1 0 0 0 0,-2 1-1 0 0,2-1-1 0 0,-4 13 8 0 0,0-1 0 0 0,-2 0-1 0 0,1 0 1 0 0,-2 0 0 0 0,0-1 0 0 0,0 0-1 0 0,-1 0 1 0 0,-16 18 0 0 0,-6 3 9 0 0,-54 46 0 0 0,-19 17 36 0 0,261-121 508 0 0,5 9-1428 0 0,-54 12-4483 0 0,-77 4 3049 0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3.350"/>
    </inkml:context>
    <inkml:brush xml:id="br0">
      <inkml:brushProperty name="width" value="0.1" units="cm"/>
      <inkml:brushProperty name="height" value="0.1" units="cm"/>
      <inkml:brushProperty name="color" value="#004F8B"/>
    </inkml:brush>
  </inkml:definitions>
  <inkml:trace contextRef="#ctx0" brushRef="#br0">0 35 116 0 0,'4'-21'4938'0'0,"4"18"-4867"0"0,0 1-1 0 0,0-1 1 0 0,0 1-1 0 0,0 1 1 0 0,0 0-1 0 0,0 0 1 0 0,1 1-1 0 0,-1-1 1 0 0,11 3-1 0 0,-14-2-68 0 0,0 0 1 0 0,-1 1-1 0 0,1 0 0 0 0,0 0 1 0 0,-1 0-1 0 0,1 1 0 0 0,-1 0 0 0 0,1 0 1 0 0,-1 0-1 0 0,0 0 0 0 0,0 0 1 0 0,0 1-1 0 0,0 0 0 0 0,0 0 0 0 0,-1 0 1 0 0,1 0-1 0 0,-1 0 0 0 0,5 6 1 0 0,-7-6-5 0 0,1 0 0 0 0,-1 0 0 0 0,0 0 0 0 0,0 0 0 0 0,0 0 0 0 0,0 1 0 0 0,-1-1 0 0 0,1 0 0 0 0,-1 0 0 0 0,0 1 0 0 0,0-1 1 0 0,0 0-1 0 0,0 0 0 0 0,0 1 0 0 0,-1-1 0 0 0,0 0 0 0 0,1 0 0 0 0,-1 1 0 0 0,0-1 0 0 0,-1 0 0 0 0,1 0 0 0 0,-1 0 0 0 0,1-1 1 0 0,-1 1-1 0 0,0 0 0 0 0,0 0 0 0 0,0-1 0 0 0,0 1 0 0 0,0-1 0 0 0,-1 0 0 0 0,-3 3 0 0 0,-4 5 14 0 0,-1-1-1 0 0,-1-1 1 0 0,0 1-1 0 0,0-2 0 0 0,-23 11 1 0 0,-12 8-75 0 0,46-26-99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4.124"/>
    </inkml:context>
    <inkml:brush xml:id="br0">
      <inkml:brushProperty name="width" value="0.1" units="cm"/>
      <inkml:brushProperty name="height" value="0.1" units="cm"/>
      <inkml:brushProperty name="color" value="#004F8B"/>
    </inkml:brush>
  </inkml:definitions>
  <inkml:trace contextRef="#ctx0" brushRef="#br0">256 67 56 0 0,'-7'-25'2481'0'0,"7"23"-2419"0"0,-1 0 0 0 0,1 1-1 0 0,-1-1 1 0 0,0 0 0 0 0,0 0 0 0 0,0 1 0 0 0,0-1-1 0 0,0 1 1 0 0,0-1 0 0 0,0 1 0 0 0,-1 0 0 0 0,1-1-1 0 0,0 1 1 0 0,-1 0 0 0 0,1 0 0 0 0,-1 0 0 0 0,0 0-1 0 0,1 0 1 0 0,-1 0 0 0 0,0 0 0 0 0,1 0 0 0 0,-1 1-1 0 0,-2-1 1 0 0,-16-8 238 0 0,19 8-256 0 0,-53 13 257 0 0,45-9-287 0 0,0 1-1 0 0,1 1 0 0 0,0-1 1 0 0,0 2-1 0 0,0-1 1 0 0,1 1-1 0 0,-1 0 1 0 0,1 0-1 0 0,1 1 1 0 0,-1 0-1 0 0,1 0 1 0 0,0 1-1 0 0,1 0 1 0 0,0 0-1 0 0,0 0 0 0 0,1 0 1 0 0,0 1-1 0 0,0 0 1 0 0,1-1-1 0 0,-5 19 1 0 0,5-10-14 0 0,2-16 7 0 0,1 1-1 0 0,-1 0 0 0 0,1-1 1 0 0,-1 1-1 0 0,1 0 0 0 0,0-1 1 0 0,-1 1-1 0 0,1 0 1 0 0,0 0-1 0 0,0-1 0 0 0,1 1 1 0 0,-1 0-1 0 0,0 0 0 0 0,1-1 1 0 0,-1 1-1 0 0,1 0 0 0 0,-1-1 1 0 0,2 3-1 0 0,-1 4 39 0 0,-1-5 96 0 0,11 0 73 0 0,-7-3-174 0 0,0 1 0 0 0,-1-1 0 0 0,1 0 0 0 0,0-1 0 0 0,0 1 0 0 0,0-1 0 0 0,0 1 1 0 0,0-1-1 0 0,-1 0 0 0 0,1-1 0 0 0,0 1 0 0 0,-1-1 0 0 0,1 1 0 0 0,-1-1 1 0 0,0 0-1 0 0,1 0 0 0 0,-1-1 0 0 0,0 1 0 0 0,0-1 0 0 0,0 1 0 0 0,-1-1 1 0 0,1 0-1 0 0,-1 0 0 0 0,4-5 0 0 0,4-9 171 0 0,0 0-1 0 0,-1 0 1 0 0,13-34-1 0 0,2-3 251 0 0,-27 63-406 0 0,2 0 0 0 0,-1 0 0 0 0,2 0 0 0 0,-1 0 0 0 0,2 18 0 0 0,-1-25-189 0 0,0 1-1 0 0,0 0 0 0 0,0-1 1 0 0,0 1-1 0 0,1 0 1 0 0,-1-1-1 0 0,1 1 1 0 0,0-1-1 0 0,0 1 0 0 0,0-1 1 0 0,0 1-1 0 0,0-1 1 0 0,1 1-1 0 0,-1-1 1 0 0,1 0-1 0 0,-1 0 0 0 0,1 0 1 0 0,0 0-1 0 0,0 0 1 0 0,0 0-1 0 0,0 0 1 0 0,0-1-1 0 0,0 1 1 0 0,0-1-1 0 0,1 1 0 0 0,-1-1 1 0 0,1 0-1 0 0,-1 0 1 0 0,1 0-1 0 0,-1 0 1 0 0,1-1-1 0 0,-1 1 0 0 0,1-1 1 0 0,0 1-1 0 0,-1-1 1 0 0,1 0-1 0 0,4 0 1 0 0,11-2-1550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4.853"/>
    </inkml:context>
    <inkml:brush xml:id="br0">
      <inkml:brushProperty name="width" value="0.1" units="cm"/>
      <inkml:brushProperty name="height" value="0.1" units="cm"/>
      <inkml:brushProperty name="color" value="#004F8B"/>
    </inkml:brush>
  </inkml:definitions>
  <inkml:trace contextRef="#ctx0" brushRef="#br0">71 52 380 0 0,'-48'-34'5229'0'0,"47"33"-4921"0"0,-10-10 963 0 0,0 6 1237 0 0,86 313-2302 0 0,-62-277-185 0 0,-11-26 1 0 0,1 1 0 0 0,-1-1 1 0 0,0 1-1 0 0,0-1 0 0 0,2 12 0 0 0,-4-17-53 0 0,0 0 0 0 0,0 1 0 0 0,0-1 0 0 0,1 0 0 0 0,-1 0 0 0 0,0 0 0 0 0,1 1 1 0 0,-1-1-1 0 0,0 0 0 0 0,0 0 0 0 0,1 0 0 0 0,-1 0 0 0 0,0 0 0 0 0,1 0 0 0 0,-1 0 0 0 0,0 1 0 0 0,1-1 0 0 0,-1 0 0 0 0,0 0 0 0 0,1 0 0 0 0,-1 0 0 0 0,0 0 0 0 0,0-1 0 0 0,1 1 0 0 0,-1 0 0 0 0,0 0 0 0 0,1 0 0 0 0,-1 0 0 0 0,0 0 0 0 0,1 0 0 0 0,-1 0 0 0 0,0-1 0 0 0,0 1 0 0 0,1 0 0 0 0,-1 0 0 0 0,0 0 1 0 0,0-1-1 0 0,1 1 0 0 0,-1 0 0 0 0,0 0 0 0 0,0-1 0 0 0,0 1 0 0 0,1 0 0 0 0,-1 0 0 0 0,0-1 0 0 0,0 1 0 0 0,0-1 0 0 0,15-13-1584 0 0,-9-3-3808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5.270"/>
    </inkml:context>
    <inkml:brush xml:id="br0">
      <inkml:brushProperty name="width" value="0.1" units="cm"/>
      <inkml:brushProperty name="height" value="0.1" units="cm"/>
      <inkml:brushProperty name="color" value="#004F8B"/>
    </inkml:brush>
  </inkml:definitions>
  <inkml:trace contextRef="#ctx0" brushRef="#br0">306 12 216 0 0,'-6'-11'6954'0'0,"1"10"-6658"0"0,-29 35-181 0 0,-43 56 0 0 0,29-31-16 0 0,2-2 11 0 0,27-31-123 0 0,-1-2-1 0 0,-26 25 1 0 0,42-38-1066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6.078"/>
    </inkml:context>
    <inkml:brush xml:id="br0">
      <inkml:brushProperty name="width" value="0.1" units="cm"/>
      <inkml:brushProperty name="height" value="0.1" units="cm"/>
      <inkml:brushProperty name="color" value="#004F8B"/>
    </inkml:brush>
  </inkml:definitions>
  <inkml:trace contextRef="#ctx0" brushRef="#br0">51 26 60 0 0,'-1'-25'4556'0'0,"1"25"-4517"0"0,0 0-1 0 0,0 0 0 0 0,0 1 0 0 0,0-1 0 0 0,0 0 0 0 0,0 0 0 0 0,0 0 0 0 0,-1 1 1 0 0,1-1-1 0 0,0 0 0 0 0,0 0 0 0 0,0 0 0 0 0,0 0 0 0 0,-1 1 0 0 0,1-1 1 0 0,0 0-1 0 0,0 0 0 0 0,0 0 0 0 0,-1 0 0 0 0,1 0 0 0 0,0 0 0 0 0,0 1 0 0 0,-1-1 1 0 0,1 0-1 0 0,0 0 0 0 0,0 0 0 0 0,0 0 0 0 0,-1 0 0 0 0,1 0 0 0 0,0 0 0 0 0,0 0 1 0 0,-1 0-1 0 0,1 0 0 0 0,0 0 0 0 0,0 0 0 0 0,-1 0 0 0 0,1-1 0 0 0,0 1 1 0 0,0 0-1 0 0,-1 0 0 0 0,1 0 0 0 0,0 0 0 0 0,0 0 0 0 0,0 0 0 0 0,-1-1 0 0 0,1 1 1 0 0,0 0-1 0 0,0 0 0 0 0,0 0 0 0 0,0 0 0 0 0,-1-1 0 0 0,1 1 0 0 0,0 0 0 0 0,-6 14-1 0 0,2-1-8 0 0,0 0 0 0 0,0 0 0 0 0,1 0 0 0 0,-1 23 0 0 0,0-11-3 0 0,0-3 0 0 0,1 0 1 0 0,1 0 0 0 0,1 1-1 0 0,1-1 1 0 0,4 30 0 0 0,-7-21-19 0 0,3-30-111 0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07.009"/>
    </inkml:context>
    <inkml:brush xml:id="br0">
      <inkml:brushProperty name="width" value="0.1" units="cm"/>
      <inkml:brushProperty name="height" value="0.1" units="cm"/>
      <inkml:brushProperty name="color" value="#004F8B"/>
    </inkml:brush>
  </inkml:definitions>
  <inkml:trace contextRef="#ctx0" brushRef="#br0">224 28 4 0 0,'-5'-5'742'0'0,"4"3"-651"0"0,0 1 0 0 0,-1-1 0 0 0,0 0 0 0 0,1 1 0 0 0,-1-1 0 0 0,0 1 0 0 0,0-1 0 0 0,0 1 0 0 0,0 0 0 0 0,0 0 1 0 0,0 0-1 0 0,0 0 0 0 0,0 0 0 0 0,0 0 0 0 0,0 0 0 0 0,-1 1 0 0 0,1-1 0 0 0,0 1 0 0 0,0 0 0 0 0,-1 0 0 0 0,1 0 0 0 0,0 0 0 0 0,-1 0 0 0 0,1 0 0 0 0,0 0 0 0 0,0 1 0 0 0,-1-1 1 0 0,1 1-1 0 0,-4 2 0 0 0,-4 0-3 0 0,0 1 1 0 0,1 1-1 0 0,0 0 1 0 0,0 0-1 0 0,0 1 1 0 0,0 0-1 0 0,1 0 1 0 0,0 1-1 0 0,0 0 1 0 0,1 1-1 0 0,0-1 1 0 0,0 1-1 0 0,1 1 1 0 0,0-1-1 0 0,1 1 1 0 0,-1 0-1 0 0,2 1 1 0 0,-1-1-1 0 0,1 1 1 0 0,-3 14-1 0 0,6-22-61 0 0,1-1 0 0 0,0 1 0 0 0,0 0 0 0 0,0 0 0 0 0,0 0 0 0 0,0-1 0 0 0,1 1 0 0 0,-1 0 0 0 0,0 0 0 0 0,1-1-1 0 0,-1 1 1 0 0,1 0 0 0 0,0 0 0 0 0,0-1 0 0 0,-1 1 0 0 0,1-1 0 0 0,0 1 0 0 0,0-1 0 0 0,0 1 0 0 0,1-1 0 0 0,-1 0-1 0 0,0 1 1 0 0,1-1 0 0 0,-1 0 0 0 0,0 0 0 0 0,1 0 0 0 0,-1 0 0 0 0,1 0 0 0 0,0 0 0 0 0,-1 0 0 0 0,1-1 0 0 0,0 1-1 0 0,-1-1 1 0 0,4 1 0 0 0,9 3 42 0 0,0-1 0 0 0,1 0 0 0 0,23 0 0 0 0,4 2 16 0 0,-38-4-75 0 0,-2-1-10 0 0,1 0 0 0 0,0 0-1 0 0,0 0 1 0 0,-1 1 0 0 0,1 0 0 0 0,0-1-1 0 0,-1 1 1 0 0,1 0 0 0 0,-1 0-1 0 0,1 1 1 0 0,-1-1 0 0 0,0 0-1 0 0,1 1 1 0 0,-1-1 0 0 0,3 3 0 0 0,-4-1-6 0 0,1 1 0 0 0,-1-1 0 0 0,0 0 0 0 0,0 0 0 0 0,-1 0 0 0 0,1 0 0 0 0,-1 1 1 0 0,1-1-1 0 0,-1 0 0 0 0,0 1 0 0 0,-1 5 0 0 0,1-5 3 0 0,-1 0 1 0 0,0-1-1 0 0,0 1 0 0 0,0 0 1 0 0,-1-1-1 0 0,1 1 0 0 0,-1-1 1 0 0,0 1-1 0 0,0-1 0 0 0,0 0 1 0 0,0 0-1 0 0,-1 0 0 0 0,1 0 1 0 0,-1 0-1 0 0,0 0 0 0 0,0-1 1 0 0,0 0-1 0 0,0 1 0 0 0,-5 2 1 0 0,-8 8 76 0 0,15-13-10 0 0,0 0-14 0 0,-1 0 1 0 0,0 0 0 0 0,1 0 0 0 0,-1 0 0 0 0,1 0 0 0 0,-1-1 0 0 0,0 1-1 0 0,1 0 1 0 0,-1-1 0 0 0,1 0 0 0 0,-1 1 0 0 0,1-1 0 0 0,-1 0 0 0 0,1 0-1 0 0,0 0 1 0 0,-1 0 0 0 0,1 0 0 0 0,0 0 0 0 0,0 0 0 0 0,-1 0 0 0 0,0-2-1 0 0,1-6 37 0 0,1 1 1 0 0,0-1-1 0 0,0 0 0 0 0,1 1 0 0 0,0-1 0 0 0,1 1 0 0 0,0-1 0 0 0,0 1 0 0 0,1 0 0 0 0,0-1 1 0 0,0 2-1 0 0,1-1 0 0 0,5-9 0 0 0,0 3-51 0 0,1-5 3 0 0,1 1 1 0 0,0 0-1 0 0,2 1 1 0 0,0 1-1 0 0,1 0 1 0 0,17-16 0 0 0,-3 12-727 0 0,-10 8-4146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0.468"/>
    </inkml:context>
    <inkml:brush xml:id="br0">
      <inkml:brushProperty name="width" value="0.1" units="cm"/>
      <inkml:brushProperty name="height" value="0.1" units="cm"/>
      <inkml:brushProperty name="color" value="#004F8B"/>
    </inkml:brush>
  </inkml:definitions>
  <inkml:trace contextRef="#ctx0" brushRef="#br0">104 87 120 0 0,'0'0'3065'0'0,"6"-50"565"0"0,-8 85-3640 0 0,-2 0 1 0 0,-2 0-1 0 0,-1 0 1 0 0,-1-1-1 0 0,-2 0 1 0 0,-15 34 0 0 0,-22 38 737 0 0,48-110-672 0 0,23-45 87 0 0,3 1 1 0 0,50-71 0 0 0,16 7-190 0 0,-58 72 16 0 0,-18 25 25 0 0,-14 13-10 0 0,1-1-1 0 0,-1 1 1 0 0,0-1 0 0 0,0 0-1 0 0,0 0 1 0 0,-1 0 0 0 0,1 0 0 0 0,3-6-1 0 0,-6 8-40 0 0,-18 35-357 0 0,-74 70 290 0 0,29-48 83 0 0,61-55 39 0 0,1-1 0 0 0,1 0 1 0 0,-1 0 0 0 0,1 0 0 0 0,0 0 0 0 0,-1 0 0 0 0,1 0 0 0 0,-1 0 0 0 0,1 1 0 0 0,-1-1 0 0 0,1 0-1 0 0,0 0 1 0 0,-1 0 0 0 0,1 1 0 0 0,-1-1 0 0 0,1 0 0 0 0,0 0 0 0 0,-1 1 0 0 0,1-1 0 0 0,0 0 0 0 0,-1 1-1 0 0,1-1 1 0 0,0 0 0 0 0,-1 1 0 0 0,1-1 0 0 0,0 0 0 0 0,0 1 0 0 0,-1-1 0 0 0,1 1 0 0 0,0-1 0 0 0,0 0-1 0 0,0 1 1 0 0,0-1 0 0 0,0 1 0 0 0,0-1 0 0 0,0 1 0 0 0,-1-1 0 0 0,1 1 0 0 0,0-1 0 0 0,1 1 0 0 0,-1-1-1 0 0,0 0 1 0 0,0 1 0 0 0,0-1 0 0 0,0 1 0 0 0,0-1 0 0 0,0 1 0 0 0,0-1 0 0 0,1 0 0 0 0,-1 1-1 0 0,0-1 1 0 0,0 1 0 0 0,1-1 0 0 0,-1 0 0 0 0,0 1 0 0 0,1-1 0 0 0,-1 0 0 0 0,0 1 0 0 0,1-1 0 0 0,-1 0-1 0 0,0 0 1 0 0,1 1 0 0 0,-1-1 0 0 0,1 0 0 0 0,-1 0 0 0 0,0 0 0 0 0,1 1 0 0 0,0-1 0 0 0,22 13 126 0 0,0-1 0 0 0,2 0 0 0 0,-1-2 0 0 0,1-1 1 0 0,1-1-1 0 0,33 6 0 0 0,-57-14-3 0 0,19 7 965 0 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1.402"/>
    </inkml:context>
    <inkml:brush xml:id="br0">
      <inkml:brushProperty name="width" value="0.1" units="cm"/>
      <inkml:brushProperty name="height" value="0.1" units="cm"/>
      <inkml:brushProperty name="color" value="#004F8B"/>
    </inkml:brush>
  </inkml:definitions>
  <inkml:trace contextRef="#ctx0" brushRef="#br0">167 14 240 0 0,'0'0'267'0'0,"-21"-13"1855"0"0,9 19-2052 0 0,0 2 0 0 0,1-1 0 0 0,0 1-1 0 0,0 1 1 0 0,0 0 0 0 0,1 1 0 0 0,1 0 0 0 0,0 0 0 0 0,0 1 0 0 0,1 0 0 0 0,-10 18 0 0 0,16-26-17 0 0,0 0 1 0 0,0 0-1 0 0,1 1 0 0 0,-1-1 1 0 0,1 0-1 0 0,0 1 1 0 0,0-1-1 0 0,0 1 1 0 0,0-1-1 0 0,1 1 0 0 0,0-1 1 0 0,-1 6-1 0 0,2-8 31 0 0,1 0-37 0 0,1 0 0 0 0,-1 0 0 0 0,1 0 1 0 0,-1 0-1 0 0,1 0 0 0 0,0-1 0 0 0,-1 1 1 0 0,1-1-1 0 0,-1 1 0 0 0,1-1 0 0 0,3-1 0 0 0,0-1-22 0 0,0 0-1 0 0,0-1 0 0 0,0 0 1 0 0,0 0-1 0 0,0-1 1 0 0,-1 1-1 0 0,0-1 0 0 0,1-1 1 0 0,-2 1-1 0 0,1-1 0 0 0,0 0 1 0 0,6-8-1 0 0,-4 3 49 0 0,-1 1 0 0 0,0-1-1 0 0,0-1 1 0 0,-1 1 0 0 0,0-1 0 0 0,5-17 0 0 0,-5 14 245 0 0,-1 12-147 0 0,-1 26-127 0 0,-5 46-151 0 0,1-34 143 0 0,-3 0 0 0 0,0-1 1 0 0,-2 1-1 0 0,-2-1 0 0 0,-23 63 0 0 0,28-92-9 0 0,0 0 0 0 0,-1-1 0 0 0,1 1 0 0 0,-1-1 0 0 0,-1 1 0 0 0,1-1 0 0 0,-1 0 0 0 0,-8 6 0 0 0,11-10 13 0 0,-1-1 1 0 0,1 1-1 0 0,-1-1 0 0 0,1 0 0 0 0,-1 0 0 0 0,1 0 0 0 0,-1 0 0 0 0,1-1 1 0 0,-1 1-1 0 0,1-1 0 0 0,0 1 0 0 0,-1-1 0 0 0,1 0 0 0 0,-1 0 0 0 0,1 0 1 0 0,0 0-1 0 0,0 0 0 0 0,-4-3 0 0 0,4 0-1 0 0,1 0 0 0 0,-1 1 0 0 0,1-1 0 0 0,0 0 0 0 0,0 0 0 0 0,1 0 0 0 0,-1 0 0 0 0,1 0 0 0 0,-1 0 0 0 0,2-6 0 0 0,4-14-27 0 0,1 1 1 0 0,2 1 0 0 0,0-1-1 0 0,1 1 1 0 0,2 1-1 0 0,0 0 1 0 0,1 0 0 0 0,1 1-1 0 0,1 1 1 0 0,0 0-1 0 0,24-22 1 0 0,-3 17-1191 0 0,-9 13-2417 0 0,-15 7 1852 0 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2.844"/>
    </inkml:context>
    <inkml:brush xml:id="br0">
      <inkml:brushProperty name="width" value="0.1" units="cm"/>
      <inkml:brushProperty name="height" value="0.1" units="cm"/>
      <inkml:brushProperty name="color" value="#004F8B"/>
    </inkml:brush>
  </inkml:definitions>
  <inkml:trace contextRef="#ctx0" brushRef="#br0">0 85 256 0 0,'0'0'5193'0'0,"35"-6"-5057"0"0,454-59 219 0 0,-431 54-272 0 0,-57 10-72 0 0,16 0-202 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4.397"/>
    </inkml:context>
    <inkml:brush xml:id="br0">
      <inkml:brushProperty name="width" value="0.1" units="cm"/>
      <inkml:brushProperty name="height" value="0.1" units="cm"/>
      <inkml:brushProperty name="color" value="#004F8B"/>
    </inkml:brush>
  </inkml:definitions>
  <inkml:trace contextRef="#ctx0" brushRef="#br0">66 33 336 0 0,'0'0'4910'0'0,"-13"12"-4529"0"0,11 19-308 0 0,-2-1 0 0 0,-1 0 0 0 0,-1 0 0 0 0,-18 50 0 0 0,13-42 254 0 0,10-32 273 0 0,9-20-388 0 0,5-17-108 0 0,2 0-1 0 0,2 1 1 0 0,25-34-1 0 0,-41 63-101 0 0,15-22 17 0 0,1 1-1 0 0,32-30 1 0 0,-38 41 43 0 0,0 1-340 0 0,-15 21 94 0 0,-4 1 155 0 0,-1 0 0 0 0,-1-1 0 0 0,0 0 1 0 0,0-1-1 0 0,-1 0 0 0 0,0 0 1 0 0,-18 10-1 0 0,-18 17-45 0 0,45-36 74 0 0,1 0 1 0 0,0 0 0 0 0,-1 0 0 0 0,1 0 0 0 0,0 0 0 0 0,0 0-1 0 0,0 0 1 0 0,0 0 0 0 0,0 1 0 0 0,0-1 0 0 0,0 0 0 0 0,0 1-1 0 0,1-1 1 0 0,-1 0 0 0 0,0 1 0 0 0,1-1 0 0 0,-1 1-1 0 0,1-1 1 0 0,-1 1 0 0 0,1-1 0 0 0,0 1 0 0 0,0 0 0 0 0,0-1-1 0 0,0 1 1 0 0,0-1 0 0 0,0 1 0 0 0,0 0 0 0 0,0-1 0 0 0,1 1-1 0 0,-1-1 1 0 0,1 1 0 0 0,-1-1 0 0 0,1 1 0 0 0,-1-1 0 0 0,1 0-1 0 0,0 1 1 0 0,0-1 0 0 0,0 1 0 0 0,0-1 0 0 0,0 0-1 0 0,2 2 1 0 0,3 3 9 0 0,1-1 1 0 0,0-1-1 0 0,0 1 0 0 0,1-1 0 0 0,-1 0 0 0 0,14 5 1 0 0,94 35 307 0 0,-114-44-210 0 0,5 1 375 0 0,-4 0-1102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28.344"/>
    </inkml:context>
    <inkml:brush xml:id="br0">
      <inkml:brushProperty name="width" value="0.1" units="cm"/>
      <inkml:brushProperty name="height" value="0.1" units="cm"/>
      <inkml:brushProperty name="color" value="#004F8B"/>
    </inkml:brush>
  </inkml:definitions>
  <inkml:trace contextRef="#ctx0" brushRef="#br0">264 346 220 0 0,'0'0'1067'0'0,"-3"-6"-743"0"0,-5-20 705 0 0,1 0 0 0 0,0 0 0 0 0,2-1 0 0 0,-2-33 0 0 0,6 47-514 0 0,1 9-420 0 0,0 1 1 0 0,0-1 0 0 0,0 0 0 0 0,-1 1 0 0 0,1-1 0 0 0,-1 0 0 0 0,0 1 0 0 0,0-1 0 0 0,-1 1 0 0 0,-2-7 0 0 0,3 9-97 0 0,-8 27 3 0 0,0-1 1 0 0,-20 37 0 0 0,12-28 14 0 0,-84 189-40 0 0,53-87-193 0 0,47-134 202 0 0,2 13 298 0 0,2-20 431 0 0,4-8-794 0 0,7-12 160 0 0,-1-1-1 0 0,10-28 0 0 0,4-9-27 0 0,103-200 43 0 0,-96 201-77 0 0,-33 61-33 0 0,-1 0 12 0 0,0 1 1 0 0,0 0 0 0 0,0-1-1 0 0,0 1 1 0 0,0 0 0 0 0,0 0-1 0 0,0-1 1 0 0,0 1 0 0 0,1 0-1 0 0,-1 0 1 0 0,0-1 0 0 0,0 1-1 0 0,0 0 1 0 0,0 0 0 0 0,1-1-1 0 0,-1 1 1 0 0,0 0 0 0 0,0 0-1 0 0,0 0 1 0 0,1-1 0 0 0,-1 1-1 0 0,0 0 1 0 0,0 0 0 0 0,1 0-1 0 0,-1 0 1 0 0,0 0 0 0 0,0-1-1 0 0,1 1 1 0 0,-1 0 0 0 0,0 0-1 0 0,1 0 1 0 0,-1 0 0 0 0,0 0-1 0 0,0 0 1 0 0,1 0 0 0 0,-1 0-1 0 0,0 0 1 0 0,1 0 0 0 0,-1 0-1 0 0,0 0 1 0 0,0 1 0 0 0,1-1 0 0 0,-1 0-1 0 0,0 0 1 0 0,1 0 0 0 0,-1 0-1 0 0,0 0 1 0 0,0 0 0 0 0,0 1-1 0 0,1-1 1 0 0,-1 0 0 0 0,0 0-1 0 0,0 0 1 0 0,1 1 0 0 0,-1-1-1 0 0,0 0 1 0 0,13 8-24 0 0,-6-1 17 0 0,-1-1 1 0 0,0 1 0 0 0,0 0-1 0 0,-1 0 1 0 0,0 1-1 0 0,0 0 1 0 0,-1 0 0 0 0,6 12-1 0 0,9 17-2 0 0,44 82 24 0 0,-62-117-19 0 0,-1-2 5 0 0,0 0 1 0 0,1 0-1 0 0,-1 1 1 0 0,0-1-1 0 0,0 0 0 0 0,1 0 1 0 0,-1 1-1 0 0,0-1 1 0 0,1 0-1 0 0,-1 0 1 0 0,0 0-1 0 0,1 0 1 0 0,-1 0-1 0 0,0 1 0 0 0,1-1 1 0 0,-1 0-1 0 0,0 0 1 0 0,1 0-1 0 0,-1 0 1 0 0,0 0-1 0 0,1 0 0 0 0,-1 0 1 0 0,0 0-1 0 0,1 0 1 0 0,-1 0-1 0 0,0 0 1 0 0,1-1-1 0 0,-1 1 1 0 0,0 0-1 0 0,1 0 0 0 0,-1 0 1 0 0,0 0-1 0 0,1 0 1 0 0,-1-1-1 0 0,0 1 1 0 0,1 0-1 0 0,-1-1 1 0 0,33-30-5 0 0,-1-1 1 0 0,-1-2 0 0 0,-3-1 0 0 0,26-39 0 0 0,-19 27 14 0 0,-34 45-2 0 0,3-12-29 0 0,10-46 23 0 0,-13 57-2 0 0,-1 2-6 0 0,2-6-5 0 0,-1 6 49 0 0,9-15 95 0 0,-3 8-70 0 0,-5 10-155 0 0,-17 84-7 0 0,-27 87 1 0 0,-9 45 79 0 0,48-204-54 0 0,2 0 1 0 0,-1 1 0 0 0,2-1 0 0 0,2 27-1 0 0,-1-35-470 0 0,0 0-1 0 0,0 0 0 0 0,1 0 1 0 0,-1 0-1 0 0,2 0 0 0 0,-1-1 0 0 0,0 1 1 0 0,6 7-1 0 0,2 2-1666 0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6.840"/>
    </inkml:context>
    <inkml:brush xml:id="br0">
      <inkml:brushProperty name="width" value="0.1" units="cm"/>
      <inkml:brushProperty name="height" value="0.1" units="cm"/>
      <inkml:brushProperty name="color" value="#004F8B"/>
    </inkml:brush>
  </inkml:definitions>
  <inkml:trace contextRef="#ctx0" brushRef="#br0">28 126 320 0 0,'0'0'1603'0'0,"6"-43"1169"0"0,-5 42-2319 0 0,10 20-129 0 0,-13 22-378 0 0,1-33 66 0 0,-1-1-1 0 0,0 1 0 0 0,0-1 0 0 0,-1 0 0 0 0,-5 10 0 0 0,-4 11-94 0 0,7-12 80 0 0,4-15 23 0 0,1-1-16 0 0,0 0 1 0 0,0 0-1 0 0,0 0 0 0 0,0 1 0 0 0,-1-1 1 0 0,1 0-1 0 0,0 0 0 0 0,0 0 0 0 0,0 0 1 0 0,0 0-1 0 0,0 0 0 0 0,0 0 1 0 0,-1 1-1 0 0,1-1 0 0 0,0 0 0 0 0,0 0 1 0 0,0 0-1 0 0,0 0 0 0 0,-1 0 0 0 0,1 0 1 0 0,0 0-1 0 0,0 0 0 0 0,0 0 0 0 0,0 0 1 0 0,-1 0-1 0 0,1 0 0 0 0,0 0 0 0 0,0 0 1 0 0,0 0-1 0 0,0 0 0 0 0,-1 0 0 0 0,1 0 1 0 0,0 0-1 0 0,0 0 0 0 0,0 0 0 0 0,0 0 1 0 0,-1-1-1 0 0,1 1 0 0 0,0 0 1 0 0,0 0-1 0 0,0 0 0 0 0,0 0 0 0 0,0 0 1 0 0,0 0-1 0 0,-1 0 0 0 0,1-1 0 0 0,0 1 1 0 0,0 0-1 0 0,0 0 0 0 0,0 0 0 0 0,0 0 1 0 0,0 0-1 0 0,0-1 0 0 0,0 1 0 0 0,0 0 1 0 0,0 0-1 0 0,0 0 0 0 0,0 0 0 0 0,0-1 1 0 0,0 1-1 0 0,0 0 0 0 0,6-15 30 0 0,2 1 0 0 0,0 0 0 0 0,1 1 0 0 0,0 0 0 0 0,14-15 0 0 0,20-30-16 0 0,-17 30 18 0 0,-25 28-45 0 0,-1 0 0 0 0,0-1 0 0 0,0 1 1 0 0,0-1-1 0 0,1 1 0 0 0,-1-1 0 0 0,0 1 0 0 0,0 0 0 0 0,1-1 0 0 0,-1 1 0 0 0,0 0 0 0 0,1-1 0 0 0,-1 1 0 0 0,0 0 1 0 0,1-1-1 0 0,-1 1 0 0 0,1 0 0 0 0,-1 0 0 0 0,1-1 0 0 0,-1 1 0 0 0,0 0 0 0 0,1 0 0 0 0,-1 0 0 0 0,1 0 0 0 0,-1 0 1 0 0,1 0-1 0 0,-1-1 0 0 0,1 1 0 0 0,-1 0 0 0 0,1 0 0 0 0,-1 1 0 0 0,1-1 0 0 0,-1 0 0 0 0,1 0 0 0 0,-1 0 0 0 0,1 0 1 0 0,-1 0-1 0 0,0 0 0 0 0,1 1 0 0 0,-1-1 0 0 0,1 0 0 0 0,2 24-151 0 0,-13 37 60 0 0,9-59 91 0 0,-23 71-51 0 0,19-59 707 0 0,10-27-466 0 0,17-35-74 0 0,-6 22-43 0 0,1 1-1 0 0,28-32 1 0 0,-3 4-183 0 0,-41 52 101 0 0,-1 1 15 0 0,1 0 0 0 0,-1 0 0 0 0,0 0 1 0 0,1 0-1 0 0,-1 0 0 0 0,0 0 1 0 0,1 0-1 0 0,-1 0 0 0 0,0 0 1 0 0,0 0-1 0 0,1 0 0 0 0,-1 1 0 0 0,0-1 1 0 0,1 0-1 0 0,-1 0 0 0 0,0 0 1 0 0,0 0-1 0 0,1 0 0 0 0,-1 1 0 0 0,0-1 1 0 0,0 0-1 0 0,1 0 0 0 0,-1 1 1 0 0,0-1-1 0 0,0 0 0 0 0,0 0 1 0 0,0 1-1 0 0,1-1 0 0 0,-1 0 0 0 0,0 0 1 0 0,0 1-1 0 0,0-1 0 0 0,0 0 1 0 0,0 1-1 0 0,0-1 0 0 0,0 0 1 0 0,0 1-1 0 0,0-1 0 0 0,0 0 0 0 0,0 0 1 0 0,0 1-1 0 0,0 0 0 0 0,3 26-60 0 0,-7 27-5 0 0,1-31 52 0 0,3-17 14 0 0,0-1-1 0 0,-1 0 0 0 0,1 1 1 0 0,-1-1-1 0 0,-1 0 0 0 0,1 0 1 0 0,-1 0-1 0 0,-4 9 0 0 0,6-14-88 0 0,0 4 85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7.457"/>
    </inkml:context>
    <inkml:brush xml:id="br0">
      <inkml:brushProperty name="width" value="0.1" units="cm"/>
      <inkml:brushProperty name="height" value="0.1" units="cm"/>
      <inkml:brushProperty name="color" value="#004F8B"/>
    </inkml:brush>
  </inkml:definitions>
  <inkml:trace contextRef="#ctx0" brushRef="#br0">129 0 92 0 0,'0'0'953'0'0,"-2"3"-795"0"0,-28 30 599 0 0,19-22-516 0 0,1 0 1 0 0,0 1-1 0 0,0 1 0 0 0,1-1 0 0 0,1 2 1 0 0,-9 18-1 0 0,9-16-64 0 0,-6 22 336 0 0,14-37-470 0 0,0 0-1 0 0,0 1 0 0 0,0-1 0 0 0,0 1 0 0 0,0-1 0 0 0,0 0 1 0 0,1 1-1 0 0,-1-1 0 0 0,0 0 0 0 0,1 1 0 0 0,-1-1 0 0 0,1 0 1 0 0,-1 0-1 0 0,1 1 0 0 0,0-1 0 0 0,-1 0 0 0 0,1 0 0 0 0,0 0 1 0 0,0 0-1 0 0,0 0 0 0 0,0 0 0 0 0,0 0 0 0 0,0 0 0 0 0,0 0 1 0 0,2 1-1 0 0,-2-1 86 0 0,5-2-93 0 0,-1 0-1 0 0,1 0 1 0 0,-1-1 0 0 0,0 1-1 0 0,1-1 1 0 0,-1 0 0 0 0,0-1-1 0 0,0 1 1 0 0,0-1 0 0 0,0 0-1 0 0,-1 0 1 0 0,1-1 0 0 0,3-3-1 0 0,-1 1-25 0 0,-1 0 0 0 0,1 0-1 0 0,-1-1 1 0 0,-1 0 0 0 0,1 0-1 0 0,-1 0 1 0 0,5-11 0 0 0,-9 16-26 0 0,0 0 0 0 0,0 0 0 0 0,-1 0 0 0 0,1 0 0 0 0,-1 0 0 0 0,1 0 1 0 0,-1 0-1 0 0,0 0 0 0 0,0 0 0 0 0,0-1 0 0 0,0 1 0 0 0,0 0 0 0 0,0 0 1 0 0,0 0-1 0 0,-1 0 0 0 0,1 0 0 0 0,-1 0 0 0 0,0 0 0 0 0,0 0 1 0 0,1 0-1 0 0,-1 0 0 0 0,0 0 0 0 0,-1 0 0 0 0,1 0 0 0 0,0 0 0 0 0,0 1 1 0 0,-1-1-1 0 0,-2-2 0 0 0,-6-18-3635 0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17.862"/>
    </inkml:context>
    <inkml:brush xml:id="br0">
      <inkml:brushProperty name="width" value="0.1" units="cm"/>
      <inkml:brushProperty name="height" value="0.1" units="cm"/>
      <inkml:brushProperty name="color" value="#004F8B"/>
    </inkml:brush>
  </inkml:definitions>
  <inkml:trace contextRef="#ctx0" brushRef="#br0">77 25 36 0 0,'0'0'1261'0'0,"-1"-2"-849"0"0,0 0-1 0 0,0 0 0 0 0,0 0 0 0 0,0 0 0 0 0,0 1 0 0 0,0-1 0 0 0,-1 0 0 0 0,1 1 0 0 0,-1-1 0 0 0,1 1 0 0 0,-1 0 0 0 0,0-1 1 0 0,-2 0-1 0 0,-1 8-385 0 0,0 1 0 0 0,1 0 0 0 0,0 0 0 0 0,0 1 0 0 0,0-1 0 0 0,1 1 0 0 0,0 0 0 0 0,0 0 0 0 0,1 0 0 0 0,0 0 0 0 0,-1 11-1 0 0,-2 9 52 0 0,2 2-1 0 0,0 30 0 0 0,2-32-39 0 0,0-18-85 0 0,1 1-1 0 0,0 0 0 0 0,0-1 0 0 0,1 1 1 0 0,3 15-1 0 0,-1-23-268 0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2.185"/>
    </inkml:context>
    <inkml:brush xml:id="br0">
      <inkml:brushProperty name="width" value="0.1" units="cm"/>
      <inkml:brushProperty name="height" value="0.1" units="cm"/>
      <inkml:brushProperty name="color" value="#004F8B"/>
    </inkml:brush>
  </inkml:definitions>
  <inkml:trace contextRef="#ctx0" brushRef="#br0">106 322 52 0 0,'0'0'471'0'0,"-15"-2"103"0"0,-38 10 140 0 0,51-8-672 0 0,-31 8 304 0 0,31-9 703 0 0,9-4-812 0 0,25-6-178 0 0,24 2 91 0 0,-24 3-123 0 0,55-3 0 0 0,99-5 43 0 0,-167 15-92 0 0,-8-1 10 0 0,0 0 1 0 0,1 0-1 0 0,-1-1 0 0 0,17-4 1 0 0,-22 5 15 0 0,0-1 0 0 0,0 1 0 0 0,1 0 0 0 0,-1 1 0 0 0,0 0 0 0 0,0 0 0 0 0,6 2 0 0 0,-2-1-4 0 0,36 3-4 0 0,1-1 0 0 0,63-4 1 0 0,-53 0 31 0 0,-14-1-44 0 0,-13 0 19 0 0,-1 1 0 0 0,37 5 0 0 0,-6-9 7 0 0,132-6-20 0 0,20 0 19 0 0,-79-2-38 0 0,-91 7 49 0 0,-37 4-18 0 0,1 0-1 0 0,0 0 0 0 0,-1 1 0 0 0,1-1 1 0 0,0 1-1 0 0,6 1 0 0 0,0-1-9 0 0,-1 0-1 0 0,1 0 1 0 0,20-5 0 0 0,9 2 13 0 0,-30 4-2 0 0,0-1 0 0 0,1 0 0 0 0,-1 0 0 0 0,21-4 0 0 0,3-1 25 0 0,4 4-28 0 0,129-14 14 0 0,-109 8-49 0 0,0 2-1 0 0,68 3 0 0 0,-89 3 44 0 0,378 1 39 0 0,-166-14-79 0 0,-3 1 23 0 0,-30 0 8 0 0,-38-4 0 0 0,-82 8 12 0 0,95-17-26 0 0,-26-4 24 0 0,183-14 19 0 0,-187 27-57 0 0,-111 10 13 0 0,52-1 13 0 0,-84 6 10 0 0,78-6-5 0 0,-81 4 15 0 0,0 1-1 0 0,0 1 1 0 0,20 2 0 0 0,15-11-49 0 0,55-1 97 0 0,-104 10-70 0 0,45-3 1551 0 0,-38 1 65 0 0,-5 1-435 0 0,-29 13-7521 0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7T06:48:01.877"/>
    </inkml:context>
    <inkml:brush xml:id="br0">
      <inkml:brushProperty name="width" value="0.1" units="cm"/>
      <inkml:brushProperty name="height" value="0.1" units="cm"/>
      <inkml:brushProperty name="color" value="#004F8B"/>
    </inkml:brush>
  </inkml:definitions>
  <inkml:trace contextRef="#ctx0" brushRef="#br0">0 187 4641,'1746'-187'0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7T06:48:28.849"/>
    </inkml:context>
    <inkml:brush xml:id="br0">
      <inkml:brushProperty name="width" value="0.1" units="cm"/>
      <inkml:brushProperty name="height" value="0.1" units="cm"/>
      <inkml:brushProperty name="color" value="#004F8B"/>
    </inkml:brush>
  </inkml:definitions>
  <inkml:trace contextRef="#ctx0" brushRef="#br0">63 150 100,'0'0'1533,"-46"-33"104,45 32-1601,0 0 0,0 0 0,0 0-1,0 0 1,0 0 0,0-1 0,0 1 0,0 0-1,1 0 1,-1-1 0,0 1 0,1 0 0,-1-1-1,1 1 1,0-1 0,-1 1 0,1-1 0,0 1-1,0-1 1,0 1 0,0 0 0,0-1 0,0 1-1,0-1 1,1 1 0,-1-1 0,0 1 0,1-1-1,-1 1 1,1 0 0,0-1 0,-1 1 0,1 0-1,0 0 1,0-1 0,0 1 0,0 0 0,0 0-1,0 0 1,1-1 0,6-5 6,0 0-1,1 0 0,-1 1 1,14-7-1,-11 7 59,-7 3-92,1 1 1,-1 0-1,1 0 0,0 0 1,0 1-1,0-1 0,0 1 0,0 0 1,0 1-1,0-1 0,0 1 1,0 0-1,7 1 0,24 12-66,-35-13 54,0 1 0,-1-1 0,1 1 0,0-1 0,-1 1 0,1-1 0,-1 1 0,1 0 1,-1-1-1,1 1 0,-1 0 0,1-1 0,-1 1 0,0 0 0,1 0 0,-1-1 0,0 1 1,0 0-1,1 0 0,-1 0 0,0 0 0,0-1 0,0 1 0,0 0 0,0 0 0,0 0 0,0-1 1,0 1-1,-1 0 0,1 0 0,0 0 0,0-1 0,-1 1 0,1 0 0,0 0 0,-1-1 1,1 1-1,-1 0 0,1-1 0,-1 1 0,0 0 0,-23 55-93,-125 139 32,144-189 71,2-4-5,1 0 0,0 1 0,0 0 1,0-1-1,0 1 0,1 0 0,-1 0 1,-1 5-1,2-7 399,6-2-366,172-50 759,-175 51-692,21-9 378,-11 3-4384,-5 3 2389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7T06:48:47.256"/>
    </inkml:context>
    <inkml:brush xml:id="br0">
      <inkml:brushProperty name="width" value="0.1" units="cm"/>
      <inkml:brushProperty name="height" value="0.1" units="cm"/>
      <inkml:brushProperty name="color" value="#004F8B"/>
    </inkml:brush>
  </inkml:definitions>
  <inkml:trace contextRef="#ctx0" brushRef="#br0">311 64 88,'0'0'3412,"-17"-18"-2920,-25-9-181,40 26-282,1 0-14,-30-15 80,30 15-64,-1 1-35,-7 0-2,-3 1-5,0 0 0,0 1 0,1 0 0,-1 1 0,1 1 0,0-1-1,-20 11 1,31-14-2,-22 19-68,17-15 80,0 0 0,0 0 0,0 0 0,1 0-1,0 1 1,0-1 0,0 1 0,1 0 0,-1 0 0,-4 11 0,-10 13-5,17-27 16,1 0 0,-1-1-1,1 1 1,0 0-1,0 0 1,-1 0-1,1 0 1,1-1-1,-1 1 1,0 0 0,0 0-1,1 0 1,-1 0-1,1-1 1,-1 1-1,1 0 1,0 0-1,0-1 1,0 1 0,0-1-1,0 1 1,0-1-1,0 1 1,0-1-1,1 0 1,-1 1-1,1-1 1,-1 0 0,1 0-1,-1 0 1,1 0-1,2 1 1,-2-2 46,54-3 350,-52 2-385,0 0-1,-1 0 1,1-1-1,0 1 1,-1-1-1,1 0 1,-1 0-1,1 0 1,-1-1-1,0 1 1,0-1-1,0 1 1,5-7-1,9-7 43,-6 6-50,-1-1-1,0 0 1,0 0-1,-2-1 1,10-15-1,-9 12 41,-7 12-30,8-19 195,-9 21-136,0-6 170,6 27-253,-2 0-1,0 1 1,-1 0-1,-1 0 1,0 0-1,-2 0 1,-1 0-1,-2 28 1,0-35 6,0 0 0,0 0 0,-2 0 0,1 0 0,-2-1 0,0 1 0,0-1 0,-2 0 0,1-1 0,-1 0 0,-1 0 0,-1 0 0,-13 15 1,-12 13 117,23-21-3894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48.311"/>
    </inkml:context>
    <inkml:brush xml:id="br0">
      <inkml:brushProperty name="width" value="0.1" units="cm"/>
      <inkml:brushProperty name="height" value="0.1" units="cm"/>
      <inkml:brushProperty name="color" value="#004F8B"/>
    </inkml:brush>
  </inkml:definitions>
  <inkml:trace contextRef="#ctx0" brushRef="#br0">137 55 68 0 0,'4'-28'1383'0'0,"-3"22"-1209"0"0,-1 5-117 0 0,1 1 0 0 0,-1-1 0 0 0,0 1-1 0 0,0-1 1 0 0,1 1 0 0 0,-1-1 0 0 0,0 1 0 0 0,0-1 0 0 0,0 0 0 0 0,0 1 0 0 0,0-1 0 0 0,0 1 0 0 0,0-1 0 0 0,0 0 0 0 0,0 1 0 0 0,0-1 0 0 0,0 1 0 0 0,0-1 0 0 0,0 0 0 0 0,0 1 0 0 0,-1-1 0 0 0,1 1 0 0 0,0-1 0 0 0,0 1 0 0 0,-1-1 0 0 0,1 1-1 0 0,0-1 1 0 0,-1 1 0 0 0,1-1 0 0 0,0 1 0 0 0,-1-1 0 0 0,1 1 0 0 0,-1 0 0 0 0,1-1 0 0 0,-1 1 0 0 0,1-1 0 0 0,-1 1 151 0 0,-34 11-11 0 0,27-5-170 0 0,0-1 0 0 0,0 2 0 0 0,1-1 0 0 0,0 1 0 0 0,0 0 0 0 0,1 0 0 0 0,-11 16-1 0 0,17-22-26 0 0,-33 52 156 0 0,33-52-145 0 0,0 0 0 0 0,0 0-1 0 0,0 0 1 0 0,0 0 0 0 0,0 0 0 0 0,0 0 0 0 0,0 0 0 0 0,1 0 0 0 0,-1 0 0 0 0,0-1 0 0 0,1 1-1 0 0,-1 0 1 0 0,0 0 0 0 0,1 0 0 0 0,-1 0 0 0 0,1-1 0 0 0,0 1 0 0 0,-1 0 0 0 0,1-1-1 0 0,-1 1 1 0 0,1 0 0 0 0,0-1 0 0 0,0 1 0 0 0,-1-1 0 0 0,1 1 0 0 0,2 0 0 0 0,23 13 271 0 0,-8-8-225 0 0,1 0 0 0 0,-1 1 1 0 0,0 1-1 0 0,0 1 0 0 0,-1 0 1 0 0,-1 1-1 0 0,28 22 1 0 0,-42-30-60 0 0,0-1 0 0 0,0 1 1 0 0,0 0-1 0 0,0 0 0 0 0,-1 0 1 0 0,1 1-1 0 0,-1-1 0 0 0,1 0 1 0 0,-1 1-1 0 0,0-1 1 0 0,0 1-1 0 0,0-1 0 0 0,0 1 1 0 0,0-1-1 0 0,-1 1 0 0 0,1 0 1 0 0,-1-1-1 0 0,0 1 0 0 0,1 0 1 0 0,-1-1-1 0 0,0 1 1 0 0,-1 0-1 0 0,1-1 0 0 0,0 1 1 0 0,-2 5-1 0 0,-1-3 14 0 0,1 1-1 0 0,-1 0 1 0 0,0-1 0 0 0,0 0-1 0 0,0 0 1 0 0,-1 0 0 0 0,0 0-1 0 0,0 0 1 0 0,0-1 0 0 0,-5 5 0 0 0,8-8-12 0 0,-33 10 67 0 0,32-10-46 0 0,-19 1 1727 0 0,19-5-1699 0 0,1-1-1 0 0,-1 1 0 0 0,1 0 0 0 0,0-1 0 0 0,0 1 0 0 0,1-1 0 0 0,-1 0 1 0 0,1 1-1 0 0,0-1 0 0 0,0 1 0 0 0,0-1 0 0 0,0 0 0 0 0,0 1 1 0 0,2-5-1 0 0,13-54 116 0 0,-13 55-146 0 0,11-35-192 0 0,15-22 534 0 0,-2 25-1038 0 0,-21 34 94 0 0,0-1 0 0 0,0 1 0 0 0,1 0 0 0 0,-1 0 0 0 0,1 0 0 0 0,0 1 0 0 0,9-5 0 0 0,1 1-1218 0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07T06:48:49.662"/>
    </inkml:context>
    <inkml:brush xml:id="br0">
      <inkml:brushProperty name="width" value="0.1" units="cm"/>
      <inkml:brushProperty name="height" value="0.1" units="cm"/>
      <inkml:brushProperty name="color" value="#004F8B"/>
    </inkml:brush>
  </inkml:definitions>
  <inkml:trace contextRef="#ctx0" brushRef="#br0">74 18 208,'0'0'1706,"-1"-12"-1221,-2 6 1949,-10 57-2471,-12 73 0,19-86 40,-10 101 74,6-37 266,11-89 33,-1-13-427,0 0 1,0 0-1,0 0 1,0 0-1,0 1 1,0-1-1,0 0 1,0 0-1,0 0 1,0 0-1,0 1 1,0-1-1,0 0 1,0 0-1,0 0 1,0 0-1,0 1 1,0-1-1,0 0 1,0 0-1,0 0 0,0 0 1,0 1-1,0-1 1,0 0-1,0 0 1,0 0-1,0 0 1,0 1-1,0-1 1,0 0-1,1 0 1,-1 0-1,0 0 1,0 0-1,0 0 1,0 0-1,0 1 1,1-1-1,-1 0 1,0 0-1,0 0 1,0 0-1,0 0 0,0 0 1,1 0-1,-1 0 1,0 0-1,0 0 1,0 0-1,1 0 1,-1 0-1,0 0 1,0 0-1,0 0 1,0 0-1,1 0 1,-1 0-1,0 0 1,0 0-1,0 0 1,0 0-1,0 0 1,1-1-1,-1 1 1,11-15-1202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50.344"/>
    </inkml:context>
    <inkml:brush xml:id="br0">
      <inkml:brushProperty name="width" value="0.1" units="cm"/>
      <inkml:brushProperty name="height" value="0.1" units="cm"/>
      <inkml:brushProperty name="color" value="#004F8B"/>
    </inkml:brush>
  </inkml:definitions>
  <inkml:trace contextRef="#ctx0" brushRef="#br0">211 0 44 0 0,'0'0'3050'0'0,"-4"2"-3000"0"0,-10 7-1 0 0,1 0 1 0 0,1 0-1 0 0,0 1 1 0 0,0 1 0 0 0,-16 17-1 0 0,-13 14 6 0 0,-10 11 136 0 0,50-52-134 0 0,-21 18 1355 0 0,26-7-1373 0 0,0-1-1 0 0,1 0 1 0 0,0 0-1 0 0,1-1 1 0 0,0 0-1 0 0,0 0 0 0 0,1 0 1 0 0,1-1-1 0 0,0 0 1 0 0,0 0-1 0 0,12 9 1 0 0,-7-5 56 0 0,32 27 382 0 0,-45-39-362 0 0,9 6 277 0 0,2 2 6 0 0,3 2-745 0 0,-13-11 7 0 0,3 3 385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28.875"/>
    </inkml:context>
    <inkml:brush xml:id="br0">
      <inkml:brushProperty name="width" value="0.1" units="cm"/>
      <inkml:brushProperty name="height" value="0.1" units="cm"/>
      <inkml:brushProperty name="color" value="#004F8B"/>
    </inkml:brush>
  </inkml:definitions>
  <inkml:trace contextRef="#ctx0" brushRef="#br0">69 148 288 0 0,'0'0'2664'0'0,"-2"-6"-2252"0"0,-5-17-30 0 0,7 21-330 0 0,0 0 0 0 0,0 0 0 0 0,1 0 0 0 0,-1 0 0 0 0,1 0 0 0 0,-1 1 0 0 0,1-1 0 0 0,0 0 0 0 0,0 0 0 0 0,0 0 0 0 0,0 1 0 0 0,0-1 0 0 0,0 0 0 0 0,0 1 0 0 0,1-1 0 0 0,-1 1 0 0 0,0-1 0 0 0,3 0-1 0 0,2-5 204 0 0,-3 0-145 0 0,1 1-1 0 0,0 0 0 0 0,0 1 0 0 0,1-1 0 0 0,-1 1 0 0 0,1 0 0 0 0,1 0 0 0 0,-1 0 0 0 0,1 1 1 0 0,-1-1-1 0 0,1 1 0 0 0,0 1 0 0 0,11-6 0 0 0,-16 9-52 0 0,1 0-44 0 0,-1-1-1 0 0,0 1 1 0 0,1-1-1 0 0,-1 1 0 0 0,0 0 1 0 0,1 0-1 0 0,-1 0 1 0 0,1-1-1 0 0,-1 1 1 0 0,0 1-1 0 0,1-1 0 0 0,-1 0 1 0 0,3 1-1 0 0,-2 0-6 0 0,0 1-1 0 0,-1 0 1 0 0,1 1-1 0 0,0-1 0 0 0,-1 0 1 0 0,1 0-1 0 0,-1 1 1 0 0,0-1-1 0 0,0 1 0 0 0,0-1 1 0 0,0 1-1 0 0,0-1 1 0 0,0 1-1 0 0,-1 0 0 0 0,0-1 1 0 0,1 1-1 0 0,-1 3 1 0 0,0 2 1 0 0,-1 0 1 0 0,1-1 0 0 0,-1 1 0 0 0,-1 0-1 0 0,-4 14 1 0 0,-3 3 15 0 0,-2 0-1 0 0,-20 35 1 0 0,1-11 118 0 0,-1-2 0 0 0,-44 50 0 0 0,65-81 649 0 0,17-12-150 0 0,31-16 53 0 0,-19 5-730 0 0,34-6 62 0 0,1 2 0 0 0,0 2 1 0 0,1 3-1 0 0,56 0 0 0 0,-94 8-251 0 0,-11-1-1146 0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01.365"/>
    </inkml:context>
    <inkml:brush xml:id="br0">
      <inkml:brushProperty name="width" value="0.1" units="cm"/>
      <inkml:brushProperty name="height" value="0.1" units="cm"/>
      <inkml:brushProperty name="color" value="#004F8B"/>
    </inkml:brush>
  </inkml:definitions>
  <inkml:trace contextRef="#ctx0" brushRef="#br0">176 38 72 0 0,'0'0'2010'0'0,"-6"1"-1940"0"0,-54 16 242 0 0,59-17-284 0 0,-39 9 473 0 0,37-9-570 0 0,3 0 86 0 0,-1 0 1 0 0,0 0-1 0 0,1 0 0 0 0,-1 0 0 0 0,1 0 0 0 0,-1 0 0 0 0,0 1 0 0 0,1-1 0 0 0,-1 0 0 0 0,0 0 1 0 0,1 0-1 0 0,-1 1 0 0 0,1-1 0 0 0,-1 0 0 0 0,1 0 0 0 0,-1 1 0 0 0,1-1 0 0 0,-1 1 1 0 0,1-1-1 0 0,-1 0 0 0 0,1 1 0 0 0,-1-1 0 0 0,1 1 0 0 0,0-1 0 0 0,-1 1 0 0 0,1-1 0 0 0,0 1 1 0 0,-1 0-1 0 0,1-1 0 0 0,0 1 0 0 0,0-1 0 0 0,-1 1 0 0 0,1 0 0 0 0,0-1 0 0 0,0 1 1 0 0,0-1-1 0 0,0 1 0 0 0,0 0 0 0 0,0-1 0 0 0,0 1 0 0 0,0 0 0 0 0,0 0 0 0 0,0 1-17 0 0,1 10-153 0 0,-2-10 156 0 0,1-2 45 0 0,-1 1 8 0 0,1-1-1 0 0,-1 1 1 0 0,0 0-1 0 0,0-1 0 0 0,1 0 1 0 0,-1 1-1 0 0,0-1 1 0 0,0 1-1 0 0,0-1 0 0 0,1 0 1 0 0,-1 0-1 0 0,0 0 1 0 0,0 1-1 0 0,0-1 0 0 0,0 0 1 0 0,0 0-1 0 0,0 0 1 0 0,1 0-1 0 0,-1 0 1 0 0,0 0-1 0 0,0-1 0 0 0,0 1 1 0 0,0 0-1 0 0,0 0 1 0 0,1-1-1 0 0,-1 1 0 0 0,0 0 1 0 0,0-1-1 0 0,0 1 1 0 0,1-1-1 0 0,-1 1 0 0 0,-1-2 1 0 0,-4-2-196 0 0,5 4 182 0 0,0-1-22 0 0,-1 1 0 0 0,1-1 1 0 0,0 0-1 0 0,0 1 0 0 0,0-1 0 0 0,1 0 0 0 0,-1 0 0 0 0,0 0 0 0 0,0 0 0 0 0,0 1 1 0 0,1-1-1 0 0,-1 0 0 0 0,0 0 0 0 0,1-1 0 0 0,-2-1 0 0 0,49-11-6 0 0,0 1 0 0 0,0 2-1 0 0,71-5 1 0 0,-33 3 35 0 0,-51 8-200 0 0,55-2-1 0 0,-93 8-79 0 0,-1 1-1 0 0,1 0 0 0 0,0 0 0 0 0,0 0 0 0 0,0 0 0 0 0,0 1 0 0 0,-4 2 1 0 0,-2 1-1264 0 0,1-3 332 0 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02.017"/>
    </inkml:context>
    <inkml:brush xml:id="br0">
      <inkml:brushProperty name="width" value="0.1" units="cm"/>
      <inkml:brushProperty name="height" value="0.1" units="cm"/>
      <inkml:brushProperty name="color" value="#004F8B"/>
    </inkml:brush>
  </inkml:definitions>
  <inkml:trace contextRef="#ctx0" brushRef="#br0">23 69 152 0 0,'0'0'1118'0'0,"-22"6"949"0"0,44-15-1974 0 0,2 1 1 0 0,-1 1-1 0 0,42-6 0 0 0,93-13 225 0 0,-127 18-190 0 0,-30 8 67 0 0,-1 0-194 0 0,0 0 0 0 0,1-1 1 0 0,-1 1-1 0 0,0 0 0 0 0,0 0 0 0 0,1-1 0 0 0,-1 1 1 0 0,0 0-1 0 0,1 0 0 0 0,-1 0 0 0 0,0 0 0 0 0,1-1 1 0 0,-1 1-1 0 0,0 0 0 0 0,1 0 0 0 0,-1 0 0 0 0,0 0 0 0 0,1 0 1 0 0,-1 0-1 0 0,0 0 0 0 0,1 0 0 0 0,-1 0 0 0 0,0 0 1 0 0,1 0-1 0 0,-1 0 0 0 0,0 0 0 0 0,1 0 0 0 0,-1 0 1 0 0,0 0-1 0 0,1 1 0 0 0,-1-1 0 0 0,0 0 0 0 0,1 0 1 0 0,-1 0-1 0 0,0 0 0 0 0,1 1 0 0 0,-1-1 0 0 0,0 0 0 0 0,0 0 1 0 0,1 1-1 0 0,-1-1 0 0 0,0 0 0 0 0,0 0 0 0 0,0 1 1 0 0,1-1-1 0 0,-1 1 0 0 0,15 11-2496 0 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08.195"/>
    </inkml:context>
    <inkml:brush xml:id="br0">
      <inkml:brushProperty name="width" value="0.1" units="cm"/>
      <inkml:brushProperty name="height" value="0.1" units="cm"/>
      <inkml:brushProperty name="color" value="#004F8B"/>
    </inkml:brush>
  </inkml:definitions>
  <inkml:trace contextRef="#ctx0" brushRef="#br0">208 192 28 0 0,'0'0'2272'0'0,"16"-52"-1674"0"0,-16 52-586 0 0,9-38 220 0 0,-18-27 89 0 0,9 63-303 0 0,0-11 121 0 0,0 12-117 0 0,1-10-23 0 0,-1 10 1 0 0,0 1-1 0 0,1 0 0 0 0,-1-1 1 0 0,0 1-1 0 0,0 0 0 0 0,0 0 0 0 0,0-1 1 0 0,0 1-1 0 0,0 0 0 0 0,0-1 1 0 0,0 1-1 0 0,0 0 0 0 0,0-1 0 0 0,0 1 1 0 0,0 0-1 0 0,-1 0 0 0 0,1-1 0 0 0,0 1 1 0 0,0 0-1 0 0,0 0 0 0 0,0-1 1 0 0,0 1-1 0 0,-1 0 0 0 0,1 0 0 0 0,0-1 1 0 0,0 1-1 0 0,0 0 0 0 0,-1 0 1 0 0,1 0-1 0 0,0-1 0 0 0,0 1 0 0 0,-1 0 1 0 0,1 0-1 0 0,0 0 0 0 0,0 0 0 0 0,-1 0 1 0 0,1-1-1 0 0,0 1 0 0 0,0 0 1 0 0,-1 0-1 0 0,1 0 0 0 0,0 0 0 0 0,-1 0 1 0 0,1 0-1 0 0,-9 4-4 0 0,1 0 0 0 0,-1 0 0 0 0,1 0 0 0 0,1 1 0 0 0,-1 1-1 0 0,0-1 1 0 0,1 1 0 0 0,0 0 0 0 0,1 1 0 0 0,0 0 0 0 0,-9 11 0 0 0,-10 15-9 0 0,-25 44 1 0 0,42-64 30 0 0,2 1 0 0 0,0 0 1 0 0,0 0-1 0 0,2 1 0 0 0,0-1 0 0 0,0 1 0 0 0,1 0 0 0 0,1 0 1 0 0,1 0-1 0 0,0 1 0 0 0,1-1 0 0 0,2 19 0 0 0,-1-28-2 0 0,0 0 0 0 0,1 0 0 0 0,0 0 0 0 0,0 0 0 0 0,1 0-1 0 0,-1-1 1 0 0,1 1 0 0 0,0-1 0 0 0,1 0 0 0 0,0 0 0 0 0,-1 0 0 0 0,1 0 0 0 0,8 6-1 0 0,-9-10-7 0 0,1 1 0 0 0,0-1 0 0 0,0 0 0 0 0,0 0 0 0 0,0 0-1 0 0,0-1 1 0 0,0 1 0 0 0,0-1 0 0 0,0 0 0 0 0,0 0 0 0 0,0 0-1 0 0,0 0 1 0 0,0-1 0 0 0,0 0 0 0 0,5-1 0 0 0,-1-1 32 0 0,0 0 1 0 0,0 0 0 0 0,0-1 0 0 0,-1 0-1 0 0,0 0 1 0 0,1 0 0 0 0,-1-1-1 0 0,-1 0 1 0 0,1-1 0 0 0,-1 0 0 0 0,0 0-1 0 0,0 0 1 0 0,-1 0 0 0 0,0-1-1 0 0,6-9 1 0 0,-8 11-12 0 0,-1 1-1 0 0,1 0 1 0 0,-1-1 0 0 0,0 0-1 0 0,0 1 1 0 0,-1-1 0 0 0,0 0-1 0 0,1 0 1 0 0,-1 0 0 0 0,-1 0-1 0 0,1 0 1 0 0,-1-10-1 0 0,-10-65 330 0 0,3 36-302 0 0,6 38-57 0 0,0-1 0 0 0,-1 1 0 0 0,1 0 0 0 0,-1 0 0 0 0,-1 0 0 0 0,1 0-1 0 0,-1 0 1 0 0,0 0 0 0 0,0 1 0 0 0,0-1 0 0 0,-1 1 0 0 0,0 0 0 0 0,0 0 0 0 0,0 0 0 0 0,-1 1 0 0 0,0-1 0 0 0,0 1 0 0 0,0 0 0 0 0,0 0 0 0 0,0 1 0 0 0,-1 0 0 0 0,0 0 0 0 0,-9-4-1 0 0,13 6-96 0 0,0 0-1 0 0,-1 0 1 0 0,1 1-1 0 0,0-1 0 0 0,0 0 1 0 0,0 1-1 0 0,0-1 0 0 0,0 1 1 0 0,-1 0-1 0 0,1 0 0 0 0,0 0 1 0 0,0 0-1 0 0,-1 0 0 0 0,1 1 1 0 0,0-1-1 0 0,0 1 0 0 0,0-1 1 0 0,0 1-1 0 0,0 0 0 0 0,0-1 1 0 0,0 1-1 0 0,0 0 0 0 0,0 1 1 0 0,0-1-1 0 0,0 0 0 0 0,0 0 1 0 0,1 1-1 0 0,-1-1 0 0 0,0 1 1 0 0,1 0-1 0 0,0-1 0 0 0,-1 1 1 0 0,-1 3-1 0 0,-3 4-1046 0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08.614"/>
    </inkml:context>
    <inkml:brush xml:id="br0">
      <inkml:brushProperty name="width" value="0.1" units="cm"/>
      <inkml:brushProperty name="height" value="0.1" units="cm"/>
      <inkml:brushProperty name="color" value="#004F8B"/>
    </inkml:brush>
  </inkml:definitions>
  <inkml:trace contextRef="#ctx0" brushRef="#br0">0 77 20 0 0,'0'0'2980'0'0,"21"-31"-1338"0"0,-19 25-1354 0 0,2 0-1 0 0,-1 0 1 0 0,1 1-1 0 0,0-1 0 0 0,0 1 1 0 0,5-6-1 0 0,-8 11-292 0 0,2 2-1242 0 0,-2 0 1004 0 0,1-1 1 0 0,-1 1-1 0 0,0 0 0 0 0,0-1 1 0 0,0 1-1 0 0,0 0 0 0 0,0 0 1 0 0,0-1-1 0 0,0 1 1 0 0,0 4-1 0 0,0 3-1294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09.623"/>
    </inkml:context>
    <inkml:brush xml:id="br0">
      <inkml:brushProperty name="width" value="0.1" units="cm"/>
      <inkml:brushProperty name="height" value="0.1" units="cm"/>
      <inkml:brushProperty name="color" value="#004F8B"/>
    </inkml:brush>
  </inkml:definitions>
  <inkml:trace contextRef="#ctx0" brushRef="#br0">166 43 88 0 0,'-17'-37'2214'0'0,"15"37"-2185"0"0,0-1 1 0 0,-1 1-1 0 0,1 0 1 0 0,0 0-1 0 0,-1 0 1 0 0,1 0-1 0 0,0 0 1 0 0,0 1-1 0 0,-1-1 1 0 0,1 1-1 0 0,0-1 1 0 0,0 1-1 0 0,0 0 1 0 0,0 0-1 0 0,0 0 1 0 0,0 0-1 0 0,0 0 1 0 0,0 0-1 0 0,0 1 1 0 0,0-1-1 0 0,0 0 1 0 0,1 1-1 0 0,-1 0 1 0 0,-1 2-1 0 0,-38 53-39 0 0,23-28 57 0 0,13-21-40 0 0,0 0-1 0 0,1 0 1 0 0,0 1-1 0 0,0-1 1 0 0,0 1-1 0 0,1 0 0 0 0,1 0 1 0 0,-4 17-1 0 0,6-22-4 0 0,1-1 0 0 0,-1 1 0 0 0,0 0 0 0 0,1-1 0 0 0,0 1 0 0 0,0-1 0 0 0,0 1 0 0 0,0-1 0 0 0,0 0 0 0 0,1 1 0 0 0,-1-1 0 0 0,1 0 0 0 0,3 4 0 0 0,-2-1 20 0 0,-1-3-11 0 0,0 1 0 0 0,0-1 1 0 0,0 0-1 0 0,0 1 0 0 0,1-1 0 0 0,-1 0 0 0 0,1 0 0 0 0,0-1 0 0 0,0 1 0 0 0,0 0 0 0 0,0-1 0 0 0,1 0 0 0 0,-1 0 0 0 0,1 0 1 0 0,-1 0-1 0 0,1 0 0 0 0,-1-1 0 0 0,1 0 0 0 0,0 0 0 0 0,0 0 0 0 0,0 0 0 0 0,0 0 0 0 0,6 0 0 0 0,-8-1 18 0 0,3 0-7 0 0,0 0 0 0 0,0 0-1 0 0,0 0 1 0 0,0-1 0 0 0,0 0 0 0 0,0 1 0 0 0,0-2-1 0 0,8-2 1 0 0,-11 4-26 0 0,11-6 94 0 0,0-1-1 0 0,-1 0 1 0 0,1-1 0 0 0,-1 0-1 0 0,-1 0 1 0 0,1-2-1 0 0,-2 1 1 0 0,13-14 0 0 0,-20 19 5 0 0,1-1-1 0 0,-1 1 1 0 0,0-1 0 0 0,0 0 0 0 0,0 0 0 0 0,-1 0-1 0 0,0 0 1 0 0,0 0 0 0 0,0-1 0 0 0,-1 1 0 0 0,1-1-1 0 0,-1 1 1 0 0,-1-1 0 0 0,1-9 0 0 0,0 1 227 0 0,-1 11-289 0 0,1 0 1 0 0,-1 0-1 0 0,0-1 0 0 0,0 1 1 0 0,0 0-1 0 0,-1 0 0 0 0,1 0 1 0 0,-1 0-1 0 0,0 0 0 0 0,1 0 1 0 0,-1 0-1 0 0,-3-5 0 0 0,3 6-20 0 0,1 1-1 0 0,-1-1 0 0 0,1 1 1 0 0,-1-1-1 0 0,1 1 0 0 0,-1-1 0 0 0,1 0 1 0 0,0 1-1 0 0,0-1 0 0 0,0 0 1 0 0,0 1-1 0 0,0-1 0 0 0,0 0 1 0 0,1-2-1 0 0,-1 3-1 0 0,0-1 1 0 0,1 0-1 0 0,-1 1 0 0 0,0-1 1 0 0,0 1-1 0 0,0-1 1 0 0,0 0-1 0 0,0 1 0 0 0,0-1 1 0 0,-1 1-1 0 0,1-1 0 0 0,-1 1 1 0 0,1-1-1 0 0,-1 1 0 0 0,1-1 1 0 0,-1 1-1 0 0,0-1 1 0 0,0 1-1 0 0,1 0 0 0 0,-3-3 1 0 0,0 2-17 0 0,0 0 0 0 0,0 0 0 0 0,0 1 0 0 0,0-1-1 0 0,0 1 1 0 0,0 0 0 0 0,0-1 0 0 0,-1 1 0 0 0,1 1 0 0 0,0-1 0 0 0,-1 0 0 0 0,1 1 0 0 0,-1 0 0 0 0,1 0 0 0 0,-1 0 0 0 0,1 0 0 0 0,0 0 0 0 0,-1 1 0 0 0,-5 1 0 0 0,2 0-554 0 0,-1 0-1 0 0,1 0 1 0 0,0 1-1 0 0,0 0 1 0 0,0 0 0 0 0,1 1-1 0 0,-11 7 1 0 0,10-6-852 0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12.123"/>
    </inkml:context>
    <inkml:brush xml:id="br0">
      <inkml:brushProperty name="width" value="0.1" units="cm"/>
      <inkml:brushProperty name="height" value="0.1" units="cm"/>
      <inkml:brushProperty name="color" value="#004F8B"/>
    </inkml:brush>
  </inkml:definitions>
  <inkml:trace contextRef="#ctx0" brushRef="#br0">72 130 144 0 0,'-2'-1'138'0'0,"1"0"-1"0"0,-1-1 1 0 0,1 1 0 0 0,-1 0-1 0 0,1-1 1 0 0,-1 0-1 0 0,1 1 1 0 0,0-1 0 0 0,0 0-1 0 0,0 1 1 0 0,0-1-1 0 0,0 0 1 0 0,0 0 0 0 0,0 0-1 0 0,1 0 1 0 0,-1 0 0 0 0,1 0-1 0 0,-1 0 1 0 0,1 0-1 0 0,0 0 1 0 0,0 0 0 0 0,0 0-1 0 0,0 0 1 0 0,0-1 0 0 0,1-1-1 0 0,0 1-80 0 0,1 0 0 0 0,-1 0-1 0 0,1 0 1 0 0,0 0 0 0 0,0 0-1 0 0,0 0 1 0 0,0 1 0 0 0,1-1-1 0 0,-1 1 1 0 0,1 0 0 0 0,-1 0-1 0 0,1 0 1 0 0,6-4 0 0 0,3 0-64 0 0,1-1 0 0 0,0 2 0 0 0,0-1 0 0 0,0 2 0 0 0,1 0 0 0 0,19-3 0 0 0,-31 6 3 0 0,0 1-1 0 0,-1 0 1 0 0,1 0 0 0 0,0-1 0 0 0,-1 1-1 0 0,1 1 1 0 0,0-1 0 0 0,-1 0-1 0 0,1 0 1 0 0,-1 1 0 0 0,1-1-1 0 0,0 0 1 0 0,-1 1 0 0 0,1 0-1 0 0,2 1 1 0 0,-3-2 1 0 0,-1 1 0 0 0,1 0 1 0 0,-1-1-1 0 0,1 1 0 0 0,-1 0 0 0 0,1-1 1 0 0,-1 1-1 0 0,1 0 0 0 0,-1 0 0 0 0,0 0 0 0 0,0-1 1 0 0,1 1-1 0 0,-1 0 0 0 0,0 0 0 0 0,0 0 0 0 0,0 0 1 0 0,0-1-1 0 0,0 1 0 0 0,0 0 0 0 0,0 0 0 0 0,0 0 1 0 0,0 1-1 0 0,-2 4-6 0 0,0 1-1 0 0,0-1 1 0 0,-1 0 0 0 0,0 0 0 0 0,0 0-1 0 0,-5 8 1 0 0,-73 107-38 0 0,20-42-79 0 0,36-44 265 0 0,24-35-139 0 0,0 1 5 0 0,-4 2-14 0 0,-30 27 10 0 0,34-29 40 0 0,4-5 113 0 0,2 1 0 0 0,-1 0 0 0 0,0 0 0 0 0,1 1 1 0 0,-1-1-1 0 0,1 1 0 0 0,0 0 0 0 0,6-2 0 0 0,62-23-135 0 0,-2 1-110 0 0,-5 2-3117 0 0,-56 20 1864 0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14.387"/>
    </inkml:context>
    <inkml:brush xml:id="br0">
      <inkml:brushProperty name="width" value="0.1" units="cm"/>
      <inkml:brushProperty name="height" value="0.1" units="cm"/>
      <inkml:brushProperty name="color" value="#004F8B"/>
    </inkml:brush>
  </inkml:definitions>
  <inkml:trace contextRef="#ctx0" brushRef="#br0">106 84 120 0 0,'-36'-8'3494'0'0,"24"-4"-2217"0"0,16 7-1224 0 0,0 1 0 0 0,1-1 0 0 0,0 1-1 0 0,0 0 1 0 0,0 0 0 0 0,1 1 0 0 0,-1 0 0 0 0,1 0-1 0 0,0 0 1 0 0,10-4 0 0 0,20-10 47 0 0,-35 16-77 0 0,5 2-22 0 0,-6-2-2 0 0,1 1 0 0 0,0 0 0 0 0,0 0 0 0 0,-1-1-1 0 0,1 1 1 0 0,0 0 0 0 0,0 0 0 0 0,-1 0 0 0 0,1 0 0 0 0,0 0 0 0 0,0 0-1 0 0,-1 0 1 0 0,1 0 0 0 0,0 1 0 0 0,0-1 0 0 0,-1 0 0 0 0,1 0-1 0 0,0 1 1 0 0,-1-1 0 0 0,1 0 0 0 0,0 1 0 0 0,-1-1 0 0 0,1 0 0 0 0,0 1-1 0 0,-1-1 1 0 0,1 1 0 0 0,-1-1 0 0 0,1 1 0 0 0,-1 0 0 0 0,1-1-1 0 0,-1 1 1 0 0,1 0 0 0 0,-1-1 0 0 0,1 2 0 0 0,-4 7-12 0 0,1 1-1 0 0,-2 0 1 0 0,1-1 0 0 0,-2 0-1 0 0,1 0 1 0 0,-1 0 0 0 0,0-1-1 0 0,-1 1 1 0 0,-12 13 0 0 0,-3 7-11 0 0,-68 82 75 0 0,64-82 42 0 0,25-28 144 0 0,19 0-50 0 0,60-24-13 0 0,64-16-38 0 0,-87 30-292 0 0,-4 1-3347 0 0,-41 6 2029 0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17.713"/>
    </inkml:context>
    <inkml:brush xml:id="br0">
      <inkml:brushProperty name="width" value="0.1" units="cm"/>
      <inkml:brushProperty name="height" value="0.1" units="cm"/>
      <inkml:brushProperty name="color" value="#004F8B"/>
    </inkml:brush>
  </inkml:definitions>
  <inkml:trace contextRef="#ctx0" brushRef="#br0">243 116 132 0 0,'1'-1'21'0'0,"2"-4"119"0"0,-1 1 0 0 0,1-1-1 0 0,-1 0 1 0 0,0 1 0 0 0,0-1 0 0 0,-1 0 0 0 0,0 0 0 0 0,1 0 0 0 0,-2-1 0 0 0,1 1 0 0 0,-1 0 0 0 0,0-8 0 0 0,0 11-147 0 0,-1 0 0 0 0,0 1 0 0 0,0-1 0 0 0,1 1 1 0 0,-1-1-1 0 0,0 1 0 0 0,-1 0 0 0 0,1-1 0 0 0,0 1 0 0 0,0 0 0 0 0,-1 0 0 0 0,1 0 0 0 0,0 0 0 0 0,-1 0 0 0 0,1 0 0 0 0,-1 0 1 0 0,1 0-1 0 0,-1 1 0 0 0,0-1 0 0 0,-2 0 0 0 0,-37-10-147 0 0,23 8 100 0 0,16 2 50 0 0,0 0-1 0 0,-1 1 1 0 0,1-1 0 0 0,-1 1 0 0 0,1 0-1 0 0,-1 0 1 0 0,1 0 0 0 0,-1 0-1 0 0,0 0 1 0 0,1 0 0 0 0,0 1-1 0 0,-1-1 1 0 0,1 1 0 0 0,-1 0-1 0 0,1-1 1 0 0,-1 1 0 0 0,-3 2-1 0 0,-3 2 18 0 0,-1 0-1 0 0,1 1 1 0 0,-1 0-1 0 0,2 1 0 0 0,-1-1 1 0 0,1 2-1 0 0,0-1 0 0 0,0 1 1 0 0,1 0-1 0 0,0 1 0 0 0,1 0 1 0 0,0 0-1 0 0,0 0 0 0 0,-7 15 1 0 0,13-23-4 0 0,-1 0 0 0 0,1 0 0 0 0,-1 1 0 0 0,1-1 0 0 0,-1 0 0 0 0,1 0 0 0 0,0 0 0 0 0,0 1 0 0 0,-1-1 0 0 0,1 0 0 0 0,0 1 0 0 0,0-1 0 0 0,0 0 0 0 0,0 0 0 0 0,1 1 0 0 0,-1-1 1 0 0,0 0-1 0 0,0 0 0 0 0,1 1 0 0 0,-1-1 0 0 0,1 0 0 0 0,-1 0 0 0 0,1 0 0 0 0,-1 0 0 0 0,1 1 0 0 0,1 0 0 0 0,0-1 7 0 0,0 0 0 0 0,-1 0 1 0 0,1 0-1 0 0,0 0 0 0 0,0 0 0 0 0,0-1 0 0 0,0 1 1 0 0,0-1-1 0 0,0 1 0 0 0,0-1 0 0 0,0 0 1 0 0,0 0-1 0 0,0 0 0 0 0,4 0 0 0 0,4-1 28 0 0,0-1 0 0 0,1 0 0 0 0,-1 0 0 0 0,0-1 0 0 0,10-5 0 0 0,-13 5-25 0 0,-1-1 1 0 0,0 1-1 0 0,0-1 0 0 0,0-1 0 0 0,-1 1 1 0 0,1-1-1 0 0,-1 0 0 0 0,0 0 0 0 0,-1-1 0 0 0,1 0 1 0 0,-1 1-1 0 0,0-1 0 0 0,-1-1 0 0 0,1 1 0 0 0,-1 0 1 0 0,3-10-1 0 0,2-8 127 0 0,-12 30-133 0 0,-20 45-82 0 0,16-33 134 0 0,-5 12-29 0 0,2 1 0 0 0,2 0 1 0 0,1 1-1 0 0,-7 56 1 0 0,14-85-130 0 0,1-1 0 0 0,0 0 1 0 0,0 1-1 0 0,0-1 0 0 0,0 0 1 0 0,1 1-1 0 0,-1-1 1 0 0,0 0-1 0 0,1 1 0 0 0,0-1 1 0 0,0 0-1 0 0,-1 0 0 0 0,1 0 1 0 0,0 0-1 0 0,1 0 0 0 0,-1 0 1 0 0,0 0-1 0 0,2 2 0 0 0,2 1-684 0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18.907"/>
    </inkml:context>
    <inkml:brush xml:id="br0">
      <inkml:brushProperty name="width" value="0.1" units="cm"/>
      <inkml:brushProperty name="height" value="0.1" units="cm"/>
      <inkml:brushProperty name="color" value="#004F8B"/>
    </inkml:brush>
  </inkml:definitions>
  <inkml:trace contextRef="#ctx0" brushRef="#br0">298 71 176 0 0,'-8'-36'1601'0'0,"5"33"-1544"0"0,0 0-1 0 0,0 0 1 0 0,-1 0-1 0 0,0 0 0 0 0,1 1 1 0 0,-1-1-1 0 0,0 1 0 0 0,0 0 1 0 0,0 0-1 0 0,-1 0 0 0 0,1 1 1 0 0,0 0-1 0 0,-1 0 0 0 0,1 0 1 0 0,-1 0-1 0 0,1 0 0 0 0,-1 1 1 0 0,1 0-1 0 0,-1 0 0 0 0,0 0 1 0 0,1 1-1 0 0,-1-1 0 0 0,-7 3 1 0 0,-1 2-17 0 0,0-1 0 0 0,0 2 1 0 0,0-1-1 0 0,1 2 1 0 0,0 0-1 0 0,1 0 1 0 0,-1 1-1 0 0,2 0 1 0 0,-1 1-1 0 0,1 1 0 0 0,0-1 1 0 0,1 2-1 0 0,-13 16 1 0 0,11 1 245 0 0,11-27-274 0 0,0 0-1 0 0,0 0 1 0 0,0 1-1 0 0,1-1 1 0 0,-1 0-1 0 0,0 0 1 0 0,1 0-1 0 0,-1 0 1 0 0,1 0-1 0 0,-1 0 1 0 0,1 0-1 0 0,-1 0 1 0 0,1 0-1 0 0,0 0 1 0 0,0 0-1 0 0,-1 0 1 0 0,1 0-1 0 0,0 0 1 0 0,0 0-1 0 0,0-1 1 0 0,2 2-1 0 0,0 0 5 0 0,0 0 1 0 0,0 0-1 0 0,0-1 0 0 0,0 1 0 0 0,0-1 1 0 0,1 0-1 0 0,-1 0 0 0 0,0 0 0 0 0,1 0 1 0 0,-1-1-1 0 0,1 1 0 0 0,-1-1 1 0 0,1 0-1 0 0,6 0 0 0 0,-5 0-4 0 0,0-1 0 0 0,0 2-1 0 0,-1-1 1 0 0,1 1 0 0 0,0-1 0 0 0,-1 1 0 0 0,1 0-1 0 0,0 1 1 0 0,-1-1 0 0 0,1 1 0 0 0,-1 0 0 0 0,5 3-1 0 0,29 6 37 0 0,-34-10-51 0 0,0 0 0 0 0,0 0 0 0 0,0 0 0 0 0,0 0 0 0 0,0 0 0 0 0,0 1 0 0 0,6 3 0 0 0,-9-4-22 0 0,5 3-9 0 0,-5-4 29 0 0,1 0 1 0 0,-1 1 0 0 0,0-1-1 0 0,0 1 1 0 0,0 0-1 0 0,0-1 1 0 0,0 1 0 0 0,0 0-1 0 0,0 0 1 0 0,0-1-1 0 0,0 1 1 0 0,-1 0-1 0 0,1 0 1 0 0,0 0 0 0 0,0 0-1 0 0,0 2 1 0 0,-1-2 0 0 0,0 0 1 0 0,0 0-1 0 0,0 0 0 0 0,0 0 1 0 0,0 1-1 0 0,0-1 0 0 0,0 0 1 0 0,0 0-1 0 0,-1 0 1 0 0,1 0-1 0 0,-1 0 0 0 0,1 0 1 0 0,-1 1-1 0 0,1-1 1 0 0,-1 0-1 0 0,1 0 0 0 0,-1 0 1 0 0,0-1-1 0 0,1 1 1 0 0,-1 0-1 0 0,0 0 0 0 0,0 0 1 0 0,-2 1-1 0 0,-29 18-44 0 0,7-4 57 0 0,24-16 0 0 0,0 1 16 0 0,-5 0-18 0 0,4-1-5 0 0,2 1 0 0 0,0-1-1 0 0,0 1 1 0 0,-1-1-1 0 0,1 1 1 0 0,0-1-1 0 0,-1 0 1 0 0,1 1-1 0 0,0-1 1 0 0,-1 1 0 0 0,1-1-1 0 0,0 0 1 0 0,-1 1-1 0 0,1-1 1 0 0,-1 0-1 0 0,1 0 1 0 0,-1 1-1 0 0,1-1 1 0 0,-1 0-1 0 0,1 0 1 0 0,-1 0 0 0 0,1 0-1 0 0,-1 1 1 0 0,1-1-1 0 0,-1 0 1 0 0,1 0-1 0 0,-1 0 1 0 0,1 0-1 0 0,-1 0 1 0 0,1 0-1 0 0,-1 0 1 0 0,1-1 0 0 0,-1 1-1 0 0,1 0 1 0 0,-1 0-1 0 0,1 0 1 0 0,-1 0-1 0 0,1-1 1 0 0,-1 1-1 0 0,-21-7 86 0 0,18 5 32 0 0,0 0-50 0 0,0 0 1 0 0,0 0-1 0 0,0 0 1 0 0,0-1-1 0 0,0 1 1 0 0,0-1 0 0 0,-5-5-1 0 0,9 7 104 0 0,-1 1-165 0 0,1 0-1 0 0,0 1 1 0 0,-1-1-1 0 0,1 0 1 0 0,-1 0-1 0 0,1 0 1 0 0,0 0-1 0 0,-1 0 0 0 0,1 0 1 0 0,-1 0-1 0 0,1 0 1 0 0,-1 0-1 0 0,1 0 1 0 0,0 0-1 0 0,-1 0 1 0 0,1 0-1 0 0,-1 0 0 0 0,1-1 1 0 0,0 1-1 0 0,-1 0 1 0 0,1 0-1 0 0,0 0 1 0 0,-1-1-1 0 0,1 1 0 0 0,0 0 1 0 0,-1 0-1 0 0,1-1 1 0 0,0 1-1 0 0,-1 0 1 0 0,1 0-1 0 0,0-1 1 0 0,0 1-1 0 0,-1 0 0 0 0,1-1 1 0 0,0 1-1 0 0,0-1 1 0 0,0 1-1 0 0,0 0 1 0 0,-1-1-1 0 0,1 1 1 0 0,0-1-1 0 0,0 1 0 0 0,0 0 1 0 0,0-1-1 0 0,-7-21 647 0 0,8 15-603 0 0,0 0 1 0 0,0 0-1 0 0,1 1 1 0 0,0-1-1 0 0,0 0 1 0 0,0 1-1 0 0,1-1 1 0 0,0 1-1 0 0,0-1 1 0 0,1 1-1 0 0,-1 0 1 0 0,7-7 0 0 0,10-11 19 0 0,33-32 1 0 0,-32 35-47 0 0,22-21-2790 0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1.506"/>
    </inkml:context>
    <inkml:brush xml:id="br0">
      <inkml:brushProperty name="width" value="0.1" units="cm"/>
      <inkml:brushProperty name="height" value="0.1" units="cm"/>
      <inkml:brushProperty name="color" value="#004F8B"/>
    </inkml:brush>
  </inkml:definitions>
  <inkml:trace contextRef="#ctx0" brushRef="#br0">135 125 20 0 0,'0'0'575'0'0,"-11"-31"1958"0"0,-15-61 16 0 0,25 90-2430 0 0,-17 48-125 0 0,18-43 6 0 0,-55 224 17 0 0,48-209-11 0 0,4-10 0 0 0,0 1-1 0 0,0-1 1 0 0,1 1-1 0 0,0 0 1 0 0,-1 11 649 0 0,5-23-600 0 0,19-29 72 0 0,-6 7-79 0 0,1 1 1 0 0,1 0 0 0 0,2 2 0 0 0,35-35-1 0 0,-2 4-39 0 0,11-9 21 0 0,-23 29-49 0 0,-32 22-166 0 0,-30 24 136 0 0,-34 27 19 0 0,-71 76-31 0 0,97-85 10 0 0,30-30 54 0 0,-1-1-1 0 0,1 1 0 0 0,-1-1 0 0 0,1 1 1 0 0,-1-1-1 0 0,1 1 0 0 0,-1 0 1 0 0,1-1-1 0 0,-1 1 0 0 0,1 0 0 0 0,0-1 1 0 0,-1 1-1 0 0,1 0 0 0 0,0 0 1 0 0,0-1-1 0 0,-1 1 0 0 0,1 0 0 0 0,0 0 1 0 0,0-1-1 0 0,0 1 0 0 0,0 0 1 0 0,0 0-1 0 0,0 0 0 0 0,0-1 1 0 0,1 1-1 0 0,-1 0 0 0 0,0 0 0 0 0,0-1 1 0 0,0 1-1 0 0,1 0 0 0 0,-1-1 1 0 0,0 1-1 0 0,1 0 0 0 0,-1-1 0 0 0,1 1 1 0 0,-1 0-1 0 0,1-1 0 0 0,-1 1 1 0 0,1-1-1 0 0,-1 1 0 0 0,1-1 0 0 0,0 1 1 0 0,-1-1-1 0 0,1 1 0 0 0,-1-1 1 0 0,1 1-1 0 0,1-1 0 0 0,44 23 68 0 0,-27-14-35 0 0,131 79 29 0 0,-149-87-51 0 0,5 0 258 0 0,2 1-826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01:38.130"/>
    </inkml:context>
    <inkml:brush xml:id="br0">
      <inkml:brushProperty name="width" value="0.1" units="cm"/>
      <inkml:brushProperty name="height" value="0.1" units="cm"/>
      <inkml:brushProperty name="color" value="#004F8B"/>
    </inkml:brush>
  </inkml:definitions>
  <inkml:trace contextRef="#ctx0" brushRef="#br0">165 39 68,'-34'-1'301,"30"1"-217,-18-1 366,-70-7 1937,90 8-1964,-6 1-386,5-1 134,8-1 918,160-15-773,191 4-1,-285 14-290,-72-2-45,1 0-1,-1 0 1,1 0 0,-1 0 0,1 0-1,-1 0 1,0 0 0,1 1-1,-1-1 1,1 0 0,-1 0 0,1 1-1,-1-1 1,1 0 0,-1 0 0,1 1-1,-1-1 1,1 1 0,-1-1-1,1 0 1,0 1 0,-1-1 0,0 2-1,-15 10-1214,-1-6-259,1-3 116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2.343"/>
    </inkml:context>
    <inkml:brush xml:id="br0">
      <inkml:brushProperty name="width" value="0.1" units="cm"/>
      <inkml:brushProperty name="height" value="0.1" units="cm"/>
      <inkml:brushProperty name="color" value="#004F8B"/>
    </inkml:brush>
  </inkml:definitions>
  <inkml:trace contextRef="#ctx0" brushRef="#br0">296 105 256 0 0,'-6'-42'1387'0'0,"5"37"-1268"0"0,0 1 0 0 0,0 0 0 0 0,-1 0 0 0 0,1 0 0 0 0,-1 0 0 0 0,0 0 0 0 0,-1 1 0 0 0,1-1 0 0 0,-1 1 0 0 0,1-1 0 0 0,-1 1 0 0 0,0 0 0 0 0,0 0 0 0 0,-7-5 0 0 0,8 7-48 0 0,0 1-49 0 0,-1-1 0 0 0,0 1-1 0 0,0 0 1 0 0,0 0 0 0 0,0 0 0 0 0,0 0-1 0 0,0 1 1 0 0,0-1 0 0 0,1 1 0 0 0,-1-1-1 0 0,-3 3 1 0 0,2-3-22 0 0,-5 5 27 0 0,2-1 1 0 0,-1 1-1 0 0,0 1 1 0 0,1-1-1 0 0,0 1 1 0 0,0 1-1 0 0,1-1 1 0 0,0 1-1 0 0,0 0 1 0 0,0 1-1 0 0,1-1 1 0 0,0 1-1 0 0,0 0 1 0 0,-6 16-1 0 0,1-4 7 0 0,9-19-15 0 0,0 0 0 0 0,0-1 0 0 0,1 1 0 0 0,-1 0-1 0 0,1 0 1 0 0,-1 0 0 0 0,1-1 0 0 0,-1 1-1 0 0,1 0 1 0 0,-1 0 0 0 0,1 0 0 0 0,0 0 0 0 0,-1 0-1 0 0,1 0 1 0 0,0 0 0 0 0,0 0 0 0 0,0 0 0 0 0,0 0-1 0 0,0 0 1 0 0,0 0 0 0 0,0 0 0 0 0,0 0 0 0 0,0 0-1 0 0,1 1 1 0 0,18-12 90 0 0,-11 4-99 0 0,0-1 0 0 0,0 0-1 0 0,-1 0 1 0 0,9-12 0 0 0,-2 0 24 0 0,-12 17-35 0 0,0 0 1 0 0,0 0-1 0 0,0 0 1 0 0,0 0 0 0 0,0-1-1 0 0,-1 1 1 0 0,1-1-1 0 0,-1 1 1 0 0,0-1 0 0 0,0 1-1 0 0,0-1 1 0 0,1-3-1 0 0,-2 5-13 0 0,10-1-27 0 0,-2 3-54 0 0,-11 18 86 0 0,-1 2 3 0 0,0 0 0 0 0,0 29-1 0 0,-3 19 15 0 0,2-38 59 0 0,-2 0-1 0 0,-1-1 1 0 0,-1 0-1 0 0,-2 0 0 0 0,-1-1 1 0 0,-1 0-1 0 0,-1-1 0 0 0,-35 50 1 0 0,48-76-54 0 0,0-1 0 0 0,0 0 0 0 0,0 1 0 0 0,0-1 0 0 0,0 0 0 0 0,0 0 0 0 0,-1 0 0 0 0,1 0 0 0 0,0 0 0 0 0,-1 0 0 0 0,1 0 0 0 0,-1 0 0 0 0,1 0 0 0 0,-1-1 0 0 0,1 1 0 0 0,-4 0 0 0 0,5-1 0 0 0,-1 0 0 0 0,0 0 0 0 0,0 0 0 0 0,0 0 0 0 0,0 0 0 0 0,0-1 0 0 0,0 1 0 0 0,0 0 0 0 0,0 0 0 0 0,0-1 0 0 0,1 1 0 0 0,-1-1 0 0 0,0 1 0 0 0,0-1 0 0 0,0 1 0 0 0,1-1 0 0 0,-1 1 0 0 0,0-1 0 0 0,1 0 0 0 0,-1 1 0 0 0,0-2 0 0 0,-1-1 4 0 0,0 0 0 0 0,0 0 1 0 0,1 0-1 0 0,0 0 0 0 0,0 0 0 0 0,0 0 0 0 0,0 0 0 0 0,0 0 1 0 0,0-1-1 0 0,1 1 0 0 0,-1 0 0 0 0,1 0 0 0 0,0-1 1 0 0,0 1-1 0 0,1-4 0 0 0,1-6 9 0 0,2 1 0 0 0,-1-1 0 0 0,1 1 0 0 0,1 0 0 0 0,1 0 0 0 0,-1 0 0 0 0,2 1 0 0 0,-1 0 1 0 0,2 0-1 0 0,-1 0 0 0 0,2 1 0 0 0,11-12 0 0 0,2 2-547 0 0,1 0 0 0 0,1 2 0 0 0,0 0 0 0 0,35-17 0 0 0,-46 28-921 0 0,0 4 110 0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2.935"/>
    </inkml:context>
    <inkml:brush xml:id="br0">
      <inkml:brushProperty name="width" value="0.1" units="cm"/>
      <inkml:brushProperty name="height" value="0.1" units="cm"/>
      <inkml:brushProperty name="color" value="#004F8B"/>
    </inkml:brush>
  </inkml:definitions>
  <inkml:trace contextRef="#ctx0" brushRef="#br0">229 234 172 0 0,'-5'-19'415'0'0,"0"1"0"0"0,2-1 0 0 0,0 0 0 0 0,2 0 0 0 0,0 0 0 0 0,2-32 0 0 0,0 8 354 0 0,2 18-300 0 0,0 23-238 0 0,-2 15-233 0 0,-4 70 24 0 0,-3 1 0 0 0,-22 103 0 0 0,-52 158-19 0 0,72-313 19 0 0,-21 81 194 0 0,4 1 1 0 0,-9 133-1 0 0,30-173 312 0 0,4-73-465 0 0,-3 15 129 0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4.982"/>
    </inkml:context>
    <inkml:brush xml:id="br0">
      <inkml:brushProperty name="width" value="0.1" units="cm"/>
      <inkml:brushProperty name="height" value="0.1" units="cm"/>
      <inkml:brushProperty name="color" value="#004F8B"/>
    </inkml:brush>
  </inkml:definitions>
  <inkml:trace contextRef="#ctx0" brushRef="#br0">4 100 316 0 0,'-1'-6'379'0'0,"0"-1"1"0"0,0 0-1 0 0,1 0 1 0 0,0 0-1 0 0,1-12 0 0 0,1-10 443 0 0,-2 28-793 0 0,0 0-1 0 0,-1 1 0 0 0,1-1 0 0 0,0 0 0 0 0,0 1 0 0 0,0-1 1 0 0,0 0-1 0 0,0 0 0 0 0,1 1 0 0 0,-1-1 0 0 0,0 0 1 0 0,0 1-1 0 0,0-1 0 0 0,1 0 0 0 0,-1 0 0 0 0,0 1 0 0 0,1-1 1 0 0,-1 1-1 0 0,0-1 0 0 0,1 0 0 0 0,-1 1 0 0 0,1-1 1 0 0,0 0-1 0 0,11 8 246 0 0,-10-5-267 0 0,0 1-1 0 0,0 0 1 0 0,-1-1-1 0 0,1 1 1 0 0,-1 0-1 0 0,1 0 1 0 0,-1 0-1 0 0,0 0 0 0 0,0 0 1 0 0,0 5-1 0 0,2 34 41 0 0,-2-31-34 0 0,0-1-1 0 0,-1 1 0 0 0,0-1 0 0 0,0 1 0 0 0,-1 0 1 0 0,-1-1-1 0 0,-4 17 0 0 0,-1-8 5 0 0,-8 31 232 0 0,15-48-138 0 0,3-25 684 0 0,2 6-755 0 0,1 1 1 0 0,1 0 0 0 0,0 1 0 0 0,1-1-1 0 0,0 1 1 0 0,2 1 0 0 0,0 0-1 0 0,22-25 1 0 0,-24 31-36 0 0,1 0 1 0 0,0 0-1 0 0,0 1 0 0 0,0 1 0 0 0,1-1 0 0 0,0 2 0 0 0,14-7 1 0 0,-24 12-8 0 0,1 0 1 0 0,0-1 0 0 0,0 1 0 0 0,0 0 0 0 0,0 0 0 0 0,0 0 0 0 0,0 0-1 0 0,0 0 1 0 0,0 0 0 0 0,0 0 0 0 0,-1 1 0 0 0,1-1 0 0 0,0 0 0 0 0,0 0 0 0 0,0 1-1 0 0,0-1 1 0 0,0 0 0 0 0,-1 1 0 0 0,1-1 0 0 0,0 1 0 0 0,0-1 0 0 0,-1 1-1 0 0,1 0 1 0 0,0-1 0 0 0,-1 1 0 0 0,1-1 0 0 0,0 1 0 0 0,-1 0 0 0 0,1 0 0 0 0,-1-1-1 0 0,1 1 1 0 0,-1 0 0 0 0,0 0 0 0 0,1 0 0 0 0,-1 0 0 0 0,0 0 0 0 0,1-1-1 0 0,-1 1 1 0 0,0 0 0 0 0,0 2 0 0 0,4 36-50 0 0,-7-21 28 0 0,0 0 0 0 0,-1 1 1 0 0,-13 32-1 0 0,29-77 53 0 0,0 0 1 0 0,2 0-1 0 0,17-24 0 0 0,-22 38-16 0 0,-7 10-23 0 0,-1 0 1 0 0,1-1-1 0 0,0 1 1 0 0,0 0-1 0 0,0 0 0 0 0,0 0 1 0 0,0 1-1 0 0,0-1 1 0 0,0 0-1 0 0,4-1 0 0 0,-5 3 6 0 0,0 0-1 0 0,0 0 1 0 0,0 1-1 0 0,0-1 1 0 0,0 0-1 0 0,0 0 1 0 0,0 1-1 0 0,0-1 0 0 0,0 1 1 0 0,0-1-1 0 0,0 1 1 0 0,0 0-1 0 0,0-1 1 0 0,0 1-1 0 0,0 0 1 0 0,0-1-1 0 0,0 1 1 0 0,-1 0-1 0 0,1 0 0 0 0,0 0 1 0 0,-1 0-1 0 0,1 0 1 0 0,0 0-1 0 0,-1 0 1 0 0,1 0-1 0 0,-1 0 1 0 0,0 0-1 0 0,1 0 1 0 0,-1 0-1 0 0,0 1 1 0 0,51 139-2475 0 0,-50-138 1181 0 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5.555"/>
    </inkml:context>
    <inkml:brush xml:id="br0">
      <inkml:brushProperty name="width" value="0.1" units="cm"/>
      <inkml:brushProperty name="height" value="0.1" units="cm"/>
      <inkml:brushProperty name="color" value="#004F8B"/>
    </inkml:brush>
  </inkml:definitions>
  <inkml:trace contextRef="#ctx0" brushRef="#br0">106 31 88 0 0,'0'0'318'0'0,"11"-26"3874"0"0,-9 25-4187 0 0,1 0 1 0 0,-1 0-1 0 0,0 1 1 0 0,1-1 0 0 0,-1 1-1 0 0,0-1 1 0 0,1 1-1 0 0,-1 0 1 0 0,0 0 0 0 0,1 0-1 0 0,-1 0 1 0 0,0 1-1 0 0,1-1 1 0 0,-1 1-1 0 0,0-1 1 0 0,1 1 0 0 0,-1 0-1 0 0,0 0 1 0 0,0 0-1 0 0,0 0 1 0 0,0 0 0 0 0,0 0-1 0 0,0 1 1 0 0,0-1-1 0 0,0 1 1 0 0,0-1-1 0 0,2 4 1 0 0,-3-3-4 0 0,1 1 0 0 0,-1-1 0 0 0,0 1 0 0 0,-1-1 0 0 0,1 1 1 0 0,0-1-1 0 0,-1 1 0 0 0,0 0 0 0 0,1-1 0 0 0,-1 1 0 0 0,0 0 0 0 0,0-1 0 0 0,-1 1 0 0 0,1 0 0 0 0,0-1 0 0 0,-1 1 1 0 0,0-1-1 0 0,1 1 0 0 0,-1-1 0 0 0,0 1 0 0 0,-1-1 0 0 0,1 1 0 0 0,0-1 0 0 0,-1 0 0 0 0,-1 3 0 0 0,-10 14 115 0 0,0-1 0 0 0,-2 0 0 0 0,0-1 0 0 0,-29 25 0 0 0,37-34 365 0 0,14-13 287 0 0,16-7-378 0 0,-22 12-351 0 0,34 18 102 0 0,-32-15-134 0 0,-1 1 0 0 0,-1 0 1 0 0,1 0-1 0 0,0 0 0 0 0,-1 0 0 0 0,0 0 1 0 0,0 1-1 0 0,0-1 0 0 0,-1 0 0 0 0,1 0 1 0 0,-1 1-1 0 0,0-1 0 0 0,0 0 1 0 0,-1 1-1 0 0,1-1 0 0 0,-1 0 0 0 0,0 0 1 0 0,0 1-1 0 0,0-1 0 0 0,-1 0 1 0 0,1 0-1 0 0,-1 0 0 0 0,0-1 0 0 0,0 1 1 0 0,-4 5-1 0 0,3-5-209 0 0,-1-1 1 0 0,1 1-1 0 0,-1 0 1 0 0,0-1-1 0 0,0 0 1 0 0,0 0-1 0 0,-1 0 1 0 0,1-1-1 0 0,-1 1 1 0 0,1-1-1 0 0,-1 0 1 0 0,0 0-1 0 0,0-1 1 0 0,0 1-1 0 0,0-1 0 0 0,0 0 1 0 0,0-1-1 0 0,0 1 1 0 0,0-1-1 0 0,0 0 1 0 0,-7-1-1 0 0,-10-2-1499 0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8.013"/>
    </inkml:context>
    <inkml:brush xml:id="br0">
      <inkml:brushProperty name="width" value="0.1" units="cm"/>
      <inkml:brushProperty name="height" value="0.1" units="cm"/>
      <inkml:brushProperty name="color" value="#004F8B"/>
    </inkml:brush>
  </inkml:definitions>
  <inkml:trace contextRef="#ctx0" brushRef="#br0">61 6 416 0 0,'-13'-3'1606'0'0,"12"2"-1399"0"0,-1 1 0 0 0,1 0 0 0 0,0-1 0 0 0,-1 1 0 0 0,1 0 0 0 0,0 0 0 0 0,-1 0 0 0 0,1-1 0 0 0,0 2 0 0 0,-1-1 0 0 0,1 0 0 0 0,0 0 0 0 0,-1 0 0 0 0,1 1 0 0 0,0-1 0 0 0,-2 1 0 0 0,-13 16-2957 0 0,8-9 1175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8.275"/>
    </inkml:context>
    <inkml:brush xml:id="br0">
      <inkml:brushProperty name="width" value="0.1" units="cm"/>
      <inkml:brushProperty name="height" value="0.1" units="cm"/>
      <inkml:brushProperty name="color" value="#004F8B"/>
    </inkml:brush>
  </inkml:definitions>
  <inkml:trace contextRef="#ctx0" brushRef="#br0">1 1 200 0 0,'0'0'3946'0'0,"7"2"-6242"0"0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28.586"/>
    </inkml:context>
    <inkml:brush xml:id="br0">
      <inkml:brushProperty name="width" value="0.1" units="cm"/>
      <inkml:brushProperty name="height" value="0.1" units="cm"/>
      <inkml:brushProperty name="color" value="#004F8B"/>
    </inkml:brush>
  </inkml:definitions>
  <inkml:trace contextRef="#ctx0" brushRef="#br0">1 1 272 0 0,'0'0'7352'0'0,"9"1"-8270"0"0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31.641"/>
    </inkml:context>
    <inkml:brush xml:id="br0">
      <inkml:brushProperty name="width" value="0.1" units="cm"/>
      <inkml:brushProperty name="height" value="0.1" units="cm"/>
      <inkml:brushProperty name="color" value="#004F8B"/>
    </inkml:brush>
  </inkml:definitions>
  <inkml:trace contextRef="#ctx0" brushRef="#br0">99 345 40 0 0,'0'0'1564'0'0,"12"-25"-1107"0"0,19 5-78 0 0,33-27 1 0 0,-45 32-290 0 0,-12 10-19 0 0,0-1 0 0 0,-1 0 0 0 0,1-1 0 0 0,-1 0 0 0 0,-1 0 0 0 0,1 0 0 0 0,-1-1 0 0 0,-1 1 0 0 0,1-1 0 0 0,-1 0 0 0 0,5-15 0 0 0,-8 19-35 0 0,0 0 0 0 0,0 0 1 0 0,0-1-1 0 0,0 1 0 0 0,-1 0 1 0 0,1-1-1 0 0,-1 1 0 0 0,0-1 1 0 0,-1 1-1 0 0,1 0 0 0 0,-1-1 1 0 0,0 1-1 0 0,0 0 0 0 0,0-1 1 0 0,-1 1-1 0 0,1 0 0 0 0,-1 0 1 0 0,0 0-1 0 0,0 0 0 0 0,0 1 1 0 0,-1-1-1 0 0,1 0 0 0 0,-1 1 1 0 0,0 0-1 0 0,-5-5 0 0 0,5 5-8 0 0,0 0 0 0 0,0 1-1 0 0,0-1 1 0 0,-1 1 0 0 0,1 0-1 0 0,-1 0 1 0 0,1 0-1 0 0,-1 0 1 0 0,0 0 0 0 0,0 1-1 0 0,0 0 1 0 0,0 0 0 0 0,0 0-1 0 0,0 0 1 0 0,0 1-1 0 0,0-1 1 0 0,0 1 0 0 0,0 0-1 0 0,-8 1 1 0 0,6 1-15 0 0,0 0 0 0 0,0 0 0 0 0,1 0 0 0 0,-1 1 0 0 0,1 0 0 0 0,-1 0 0 0 0,1 0 0 0 0,0 1 0 0 0,0-1 0 0 0,1 1 0 0 0,-1 0 0 0 0,-4 6 0 0 0,-3 5-6 0 0,0 0 0 0 0,0 2 1 0 0,2-1-1 0 0,0 1 0 0 0,1 1 0 0 0,0 0 1 0 0,-8 26-1 0 0,12-22 11 0 0,0 0-1 0 0,1 0 1 0 0,1 1 0 0 0,1-1 0 0 0,1 1 0 0 0,1 0-1 0 0,1 0 1 0 0,1-1 0 0 0,1 1 0 0 0,1-1 0 0 0,1 1-1 0 0,1-1 1 0 0,1-1 0 0 0,1 1 0 0 0,16 32 0 0 0,-16-39-69 0 0,-5-10 83 0 0,0 0 1 0 0,0 1-1 0 0,-1-1 1 0 0,1 1-1 0 0,-1 0 1 0 0,1 8-1 0 0,-3-11-89 0 0,0-1-1 0 0,0 1 0 0 0,0 0 0 0 0,0-1 0 0 0,-1 1 0 0 0,1-1 1 0 0,-1 0-1 0 0,0 1 0 0 0,1-1 0 0 0,-1 1 0 0 0,0-1 0 0 0,-1 0 0 0 0,1 0 1 0 0,0 0-1 0 0,-1 1 0 0 0,1-1 0 0 0,-1 0 0 0 0,1-1 0 0 0,-4 4 0 0 0,-11 12-2311 0 0,9-10 1004 0 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32.890"/>
    </inkml:context>
    <inkml:brush xml:id="br0">
      <inkml:brushProperty name="width" value="0.1" units="cm"/>
      <inkml:brushProperty name="height" value="0.1" units="cm"/>
      <inkml:brushProperty name="color" value="#004F8B"/>
    </inkml:brush>
  </inkml:definitions>
  <inkml:trace contextRef="#ctx0" brushRef="#br0">130 117 92 0 0,'0'0'1153'0'0,"0"-33"860"0"0,-2 36-1985 0 0,-8 13 12 0 0,1 0 0 0 0,1 0 0 0 0,1 1 0 0 0,0 0 0 0 0,-9 35 0 0 0,4-12 43 0 0,0-7 271 0 0,-1 0-1 0 0,-20 38 1 0 0,32-70-154 0 0,19-49 1452 0 0,14-52-1301 0 0,9-22-177 0 0,-28 81-128 0 0,-10 30-29 0 0,1 0 1 0 0,0 1-1 0 0,0 0 1 0 0,11-19-1 0 0,-14 28-25 0 0,8-14-110 0 0,-8 30 81 0 0,0 0-1 0 0,2-1 1 0 0,7 25 0 0 0,-6-23 26 0 0,0 0 0 0 0,-1 0 1 0 0,2 29-1 0 0,4 48 32 0 0,-4-80-4 0 0,1 7-17 0 0,-6-19-13 0 0,5-2-1294 0 0,-3 0 1043 0 0,0 1-1 0 0,1-1 1 0 0,-1 0 0 0 0,0 0-1 0 0,0 0 1 0 0,0-1 0 0 0,0 1-1 0 0,0 0 1 0 0,0-1 0 0 0,0 1 0 0 0,2-3-1 0 0,-2-1-1091 0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33.106"/>
    </inkml:context>
    <inkml:brush xml:id="br0">
      <inkml:brushProperty name="width" value="0.1" units="cm"/>
      <inkml:brushProperty name="height" value="0.1" units="cm"/>
      <inkml:brushProperty name="color" value="#004F8B"/>
    </inkml:brush>
  </inkml:definitions>
  <inkml:trace contextRef="#ctx0" brushRef="#br0">0 84 460 0 0,'0'0'472'0'0,"18"-11"-48"0"0,-4 7-60 0 0,-1 2-8 0 0,9-6-52 0 0,-4 2-16 0 0,11-4-12 0 0,3 4-60 0 0,-3-2-188 0 0,2 0-164 0 0,1 0-160 0 0,-10 4-168 0 0,0 0-492 0 0,-1 0 216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04:01:38.708"/>
    </inkml:context>
    <inkml:brush xml:id="br0">
      <inkml:brushProperty name="width" value="0.1" units="cm"/>
      <inkml:brushProperty name="height" value="0.1" units="cm"/>
      <inkml:brushProperty name="color" value="#004F8B"/>
    </inkml:brush>
  </inkml:definitions>
  <inkml:trace contextRef="#ctx0" brushRef="#br0">0 54 4,'0'0'3500,"6"-1"-3412,162-16 608,0 1 276,-18-4 1613,-147 20-2433,11 4-1099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33.478"/>
    </inkml:context>
    <inkml:brush xml:id="br0">
      <inkml:brushProperty name="width" value="0.1" units="cm"/>
      <inkml:brushProperty name="height" value="0.1" units="cm"/>
      <inkml:brushProperty name="color" value="#004F8B"/>
    </inkml:brush>
  </inkml:definitions>
  <inkml:trace contextRef="#ctx0" brushRef="#br0">52 0 348 0 0,'0'0'872'0'0,"-4"11"-440"0"0,-1-1-60 0 0,-1 2-264 0 0,-1-4-52 0 0,0 0-24 0 0,5-4-92 0 0,-5 0-124 0 0,1 4-148 0 0,-1-4-356 0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34.258"/>
    </inkml:context>
    <inkml:brush xml:id="br0">
      <inkml:brushProperty name="width" value="0.1" units="cm"/>
      <inkml:brushProperty name="height" value="0.1" units="cm"/>
      <inkml:brushProperty name="color" value="#004F8B"/>
    </inkml:brush>
  </inkml:definitions>
  <inkml:trace contextRef="#ctx0" brushRef="#br0">232 19 8 0 0,'0'0'259'0'0,"0"-2"-18"0"0,-1 1 0 0 0,1 0 0 0 0,-1-1-1 0 0,0 1 1 0 0,0 0 0 0 0,0-1 0 0 0,0 1 0 0 0,0 0-1 0 0,0 0 1 0 0,0 0 0 0 0,0 0 0 0 0,0 0 0 0 0,-2-1-1 0 0,-6 4-177 0 0,0 0-1 0 0,1 1 1 0 0,-1 0-1 0 0,1 0 1 0 0,-1 1 0 0 0,1 0-1 0 0,0 1 1 0 0,-8 5-1 0 0,-60 50 197 0 0,70-54-208 0 0,0 0 0 0 0,0 0 0 0 0,0 1-1 0 0,1 0 1 0 0,0 0 0 0 0,1 0 0 0 0,-1 1 0 0 0,1-1 0 0 0,-3 10 0 0 0,7-16 8 0 0,0-1-52 0 0,-1 0-1 0 0,1 1 0 0 0,0-1 0 0 0,-1 0 0 0 0,1 1 1 0 0,0-1-1 0 0,0 0 0 0 0,-1 1 0 0 0,1-1 0 0 0,0 1 1 0 0,0-1-1 0 0,0 0 0 0 0,0 1 0 0 0,-1-1 0 0 0,1 1 1 0 0,0-1-1 0 0,0 0 0 0 0,0 1 0 0 0,0-1 0 0 0,0 1 1 0 0,0-1-1 0 0,0 1 0 0 0,0-1 0 0 0,0 0 0 0 0,0 1 1 0 0,0-1-1 0 0,1 1 0 0 0,-1-1 0 0 0,0 0 0 0 0,0 1 1 0 0,0-1-1 0 0,0 1 0 0 0,1-1 0 0 0,-1 0 0 0 0,0 1 1 0 0,0-1-1 0 0,1 0 0 0 0,-1 1 0 0 0,0-1 0 0 0,1 0 1 0 0,-1 0-1 0 0,0 1 0 0 0,1-1 0 0 0,0 1 0 0 0,13 18 155 0 0,-11-17-153 0 0,0 0 0 0 0,1-1 0 0 0,0 1 0 0 0,-1-1 0 0 0,1 1 0 0 0,0-1 0 0 0,-1 0 0 0 0,1-1 0 0 0,0 1 0 0 0,0-1 0 0 0,0 1 0 0 0,0-1 0 0 0,5-1 0 0 0,15 3 49 0 0,4 3-22 0 0,51 18 0 0 0,-78-23-31 0 0,0 0 0 0 0,0 0 0 0 0,0 0 0 0 0,0 0 1 0 0,0 1-1 0 0,0-1 0 0 0,0 0 0 0 0,0 1 0 0 0,0-1 0 0 0,0 1 0 0 0,0-1 0 0 0,0 1 0 0 0,0 0 0 0 0,0-1 0 0 0,0 1 0 0 0,0 0 0 0 0,-1-1 1 0 0,1 1-1 0 0,0 0 0 0 0,-1 0 0 0 0,1 0 0 0 0,0 0 0 0 0,-1 0 0 0 0,1 0 0 0 0,-1 0 0 0 0,1 0 0 0 0,-1 0 0 0 0,0 0 0 0 0,1 0 0 0 0,-1 0 1 0 0,0 0-1 0 0,0 0 0 0 0,0 0 0 0 0,0 0 0 0 0,0 0 0 0 0,0 1 0 0 0,0-1 0 0 0,0 0 0 0 0,0 0 0 0 0,0 0 0 0 0,-1 0 0 0 0,1 0 0 0 0,0 0 1 0 0,-1 0-1 0 0,1 0 0 0 0,-1 0 0 0 0,1 0 0 0 0,-1 0 0 0 0,1 0 0 0 0,-1 0 0 0 0,0-1 0 0 0,0 1 0 0 0,1 0 0 0 0,-1 0 0 0 0,-2 1 0 0 0,-1 2 33 0 0,0-1-1 0 0,0 1 0 0 0,0-1 1 0 0,0 0-1 0 0,-1 0 0 0 0,0 0 0 0 0,0 0 1 0 0,1-1-1 0 0,-1 0 0 0 0,-6 2 1 0 0,-4 2 144 0 0,3-2 312 0 0,11-4-491 0 0,1 0 0 0 0,0 0 0 0 0,-1-1 0 0 0,1 1-1 0 0,0 0 1 0 0,0 0 0 0 0,-1 0 0 0 0,1 0-1 0 0,0-1 1 0 0,0 1 0 0 0,-1 0 0 0 0,1 0 0 0 0,0-1-1 0 0,0 1 1 0 0,0 0 0 0 0,-1 0 0 0 0,1-1-1 0 0,0 1 1 0 0,0 0 0 0 0,0-1 0 0 0,0 1-1 0 0,0 0 1 0 0,0 0 0 0 0,0-1 0 0 0,-1 1 0 0 0,1 0-1 0 0,0-1 1 0 0,0 1 0 0 0,0 0 0 0 0,0-1-1 0 0,0 1 1 0 0,0 0 0 0 0,1-1 0 0 0,-1 1 0 0 0,0-1-1 0 0,1 0-53 0 0,0-1 0 0 0,1 0-1 0 0,-1 1 1 0 0,1-1 0 0 0,0 1 0 0 0,-1-1-1 0 0,1 1 1 0 0,0 0 0 0 0,0 0 0 0 0,0-1-1 0 0,2 0 1 0 0,3-2-305 0 0,25-13-2948 0 0,-17 8 1737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50.272"/>
    </inkml:context>
    <inkml:brush xml:id="br0">
      <inkml:brushProperty name="width" value="0.1" units="cm"/>
      <inkml:brushProperty name="height" value="0.1" units="cm"/>
      <inkml:brushProperty name="color" value="#F6630D"/>
    </inkml:brush>
  </inkml:definitions>
  <inkml:trace contextRef="#ctx0" brushRef="#br0">0 688 36 0 0,'0'0'2622'0'0,"3"-3"-2488"0"0,7-8-65 0 0,1 1 1 0 0,0 1-1 0 0,0-1 1 0 0,1 2-1 0 0,1 0 1 0 0,19-11-1 0 0,93-35 43 0 0,-50 23-53 0 0,556-265 182 0 0,-471 219 60 0 0,-110 44 1516 0 0,-50 32-1548 0 0,44-23-183 0 0,-43 24-82 0 0,38-34 190 0 0,-5 3-98 0 0,-16 12-30 0 0,-17 18-50 0 0,0 1-2 0 0,4-3-2 0 0,-1-2 393 0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51.590"/>
    </inkml:context>
    <inkml:brush xml:id="br0">
      <inkml:brushProperty name="width" value="0.1" units="cm"/>
      <inkml:brushProperty name="height" value="0.1" units="cm"/>
      <inkml:brushProperty name="color" value="#F6630D"/>
    </inkml:brush>
  </inkml:definitions>
  <inkml:trace contextRef="#ctx0" brushRef="#br0">0 449 96 0 0,'0'0'1160'0'0,"17"-24"1004"0"0,75-42-1865 0 0,177-94 0 0 0,98-11 3 0 0,-314 151 58 0 0,-34 13-199 0 0,-51 16-2766 0 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53.222"/>
    </inkml:context>
    <inkml:brush xml:id="br0">
      <inkml:brushProperty name="width" value="0.1" units="cm"/>
      <inkml:brushProperty name="height" value="0.1" units="cm"/>
      <inkml:brushProperty name="color" value="#F6630D"/>
    </inkml:brush>
  </inkml:definitions>
  <inkml:trace contextRef="#ctx0" brushRef="#br0">1078 0 56 0 0,'-2'0'4484'0'0,"-17"6"-4480"0"0,-20 11 40 0 0,1 3 1 0 0,1 1-1 0 0,0 1 1 0 0,-33 29-1 0 0,4-4 4 0 0,29-22-31 0 0,-156 106 30 0 0,-270 139 0 0 0,453-265-50 0 0,4-3-3 0 0,-1 1 0 0 0,1 0 0 0 0,0 1 0 0 0,0-1 0 0 0,0 1 0 0 0,0 0 0 0 0,1 0 0 0 0,-6 6 0 0 0,11-9-12 0 0,-7 4 33 0 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9:54.602"/>
    </inkml:context>
    <inkml:brush xml:id="br0">
      <inkml:brushProperty name="width" value="0.1" units="cm"/>
      <inkml:brushProperty name="height" value="0.1" units="cm"/>
      <inkml:brushProperty name="color" value="#F6630D"/>
    </inkml:brush>
  </inkml:definitions>
  <inkml:trace contextRef="#ctx0" brushRef="#br0">986 13 132 0 0,'0'0'1011'0'0,"3"-7"-271"0"0,-3 7-724 0 0,0 0-1 0 0,0 0 1 0 0,0 0 0 0 0,1-1-1 0 0,-1 1 1 0 0,0 0-1 0 0,0 0 1 0 0,0 0 0 0 0,0 0-1 0 0,0 0 1 0 0,0 0-1 0 0,0 0 1 0 0,0-1 0 0 0,0 1-1 0 0,0 0 1 0 0,0 0 0 0 0,0 0-1 0 0,0 0 1 0 0,0 0-1 0 0,0 0 1 0 0,0-1 0 0 0,0 1-1 0 0,0 0 1 0 0,0 0 0 0 0,0 0-1 0 0,0 0 1 0 0,0 0-1 0 0,0-1 1 0 0,0 1 0 0 0,0 0-1 0 0,0 0 1 0 0,0 0 0 0 0,0 0-1 0 0,0 0 1 0 0,0 0-1 0 0,0 0 1 0 0,-1-1 0 0 0,1 1-1 0 0,0 0 1 0 0,0 0 0 0 0,0 0-1 0 0,0 0 1 0 0,0 0-1 0 0,0 0 1 0 0,0 0 0 0 0,0 0-1 0 0,-1 0 1 0 0,1 0 0 0 0,0 0-1 0 0,0 0 1 0 0,0 0-1 0 0,0 0 1 0 0,0 0 0 0 0,0-1-1 0 0,-1 1 1 0 0,1 0-1 0 0,0 0 1 0 0,0 0 0 0 0,0 1-1 0 0,0-1 1 0 0,0 0 0 0 0,0 0-1 0 0,-1 0 1 0 0,1 0-1 0 0,0 0 1 0 0,0 0 0 0 0,0 0-1 0 0,0 0 1 0 0,-54 26-3 0 0,1 2 1 0 0,1 2-1 0 0,-51 40 1 0 0,68-46-11 0 0,-100 73 38 0 0,4 6 0 0 0,-158 160 0 0 0,241-207-39 0 0,31-35 34 0 0,-35 33 0 0 0,35-38-1972 0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26.816"/>
    </inkml:context>
    <inkml:brush xml:id="br0">
      <inkml:brushProperty name="width" value="0.1" units="cm"/>
      <inkml:brushProperty name="height" value="0.1" units="cm"/>
      <inkml:brushProperty name="color" value="#004F8B"/>
    </inkml:brush>
  </inkml:definitions>
  <inkml:trace contextRef="#ctx0" brushRef="#br0">180 29 128 0 0,'0'0'799'0'0,"-43"-2"-305"0"0,28 2-419 0 0,6 1 45 0 0,0-1-1 0 0,1 0 1 0 0,-1-1-1 0 0,0 0 0 0 0,0 0 1 0 0,-15-4-1 0 0,22 4-19 0 0,-40 6 1950 0 0,262-18-1473 0 0,-102 9-418 0 0,-40-2-71 0 0,-75 6-80 0 0,-3 0-31 0 0,0 0 0 0 0,0 0 1 0 0,1-1-1 0 0,-1 1 0 0 0,0 0 1 0 0,0 0-1 0 0,1 0 0 0 0,-1 0 1 0 0,0 0-1 0 0,1 0 0 0 0,-1 1 0 0 0,0-1 1 0 0,0 0-1 0 0,1 0 0 0 0,-1 0 1 0 0,0 0-1 0 0,0 0 0 0 0,1 0 1 0 0,-1 0-1 0 0,0 0 0 0 0,0 1 0 0 0,0-1 1 0 0,1 0-1 0 0,-1 0 0 0 0,0 0 1 0 0,0 1-1 0 0,0-1 0 0 0,1 0 1 0 0,-1 0-1 0 0,0 0 0 0 0,0 1 0 0 0,0-1 1 0 0,0 0-1 0 0,0 0 0 0 0,0 1 1 0 0,1-1-1 0 0,-1 0 0 0 0,0 0 1 0 0,0 1-1 0 0,0-1 0 0 0,0 0 0 0 0,0 0 1 0 0,0 1-1 0 0,-29 25-2323 0 0,23-22 1233 0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27.344"/>
    </inkml:context>
    <inkml:brush xml:id="br0">
      <inkml:brushProperty name="width" value="0.1" units="cm"/>
      <inkml:brushProperty name="height" value="0.1" units="cm"/>
      <inkml:brushProperty name="color" value="#004F8B"/>
    </inkml:brush>
  </inkml:definitions>
  <inkml:trace contextRef="#ctx0" brushRef="#br0">0 75 60 0 0,'59'-20'5931'0'0,"86"-12"-5854"0"0,-66 15 410 0 0,-67 14-194 0 0,-11 3-370 0 0,-1-1-1 0 0,1 1 1 0 0,-1 0-1 0 0,1-1 1 0 0,0 1-1 0 0,-1 0 1 0 0,1 0-1 0 0,0 0 1 0 0,-1-1-1 0 0,1 1 1 0 0,0 0 0 0 0,0 0-1 0 0,-1 0 1 0 0,1 0-1 0 0,0 0 1 0 0,-1 0-1 0 0,1 0 1 0 0,0 0-1 0 0,-1 1 1 0 0,1-1-1 0 0,0 0 1 0 0,-1 0-1 0 0,1 1 1 0 0,0-1 0 0 0,-1 0-1 0 0,1 0 1 0 0,0 1-1 0 0,-1-1 1 0 0,1 1-1 0 0,-1-1 1 0 0,1 1-1 0 0,-1-1 1 0 0,1 1-1 0 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6.311"/>
    </inkml:context>
    <inkml:brush xml:id="br0">
      <inkml:brushProperty name="width" value="0.1" units="cm"/>
      <inkml:brushProperty name="height" value="0.1" units="cm"/>
      <inkml:brushProperty name="color" value="#004F8B"/>
    </inkml:brush>
  </inkml:definitions>
  <inkml:trace contextRef="#ctx0" brushRef="#br0">280 156 44 0 0,'0'0'2798'0'0,"9"-15"-2356"0"0,-10 3-335 0 0,-1 1 1 0 0,-1-1 0 0 0,1 1 0 0 0,-9-20 0 0 0,8 26-95 0 0,0 0 0 0 0,0 0 0 0 0,0 0 0 0 0,0 0 0 0 0,-1 1 0 0 0,1 0 0 0 0,-1 0 0 0 0,-1 0 1 0 0,1 0-1 0 0,0 1 0 0 0,-1-1 0 0 0,-5-2 0 0 0,7 5-17 0 0,0 0-1 0 0,1 0 1 0 0,-1 0-1 0 0,0 0 1 0 0,0 1-1 0 0,0 0 1 0 0,0-1-1 0 0,0 1 1 0 0,0 0-1 0 0,0 0 1 0 0,0 1-1 0 0,0-1 1 0 0,0 0-1 0 0,0 1 1 0 0,0 0-1 0 0,0 0 1 0 0,0 0-1 0 0,1 0 1 0 0,-1 0-1 0 0,0 1 1 0 0,1-1-1 0 0,-1 1 1 0 0,-3 2-1 0 0,-9 7 4 0 0,0 1 1 0 0,-21 21-1 0 0,21-19 7 0 0,8-7 36 0 0,0-1 0 0 0,1 2 0 0 0,0-1 1 0 0,0 1-1 0 0,0-1 0 0 0,1 2 0 0 0,1-1 0 0 0,-1 0 0 0 0,1 1 0 0 0,-3 9 0 0 0,7-17-33 0 0,0 0-1 0 0,1 0 0 0 0,-1 0 0 0 0,0 0 1 0 0,0 0-1 0 0,1 0 0 0 0,-1 0 0 0 0,0 0 1 0 0,1 0-1 0 0,-1 0 0 0 0,1 0 0 0 0,-1 0 1 0 0,1 0-1 0 0,0-1 0 0 0,-1 1 1 0 0,1 0-1 0 0,0 0 0 0 0,-1-1 0 0 0,1 1 1 0 0,0 0-1 0 0,0-1 0 0 0,0 1 0 0 0,0-1 1 0 0,0 1-1 0 0,0-1 0 0 0,-1 0 0 0 0,1 1 1 0 0,0-1-1 0 0,0 0 0 0 0,0 1 0 0 0,0-1 1 0 0,0 0-1 0 0,2 0 0 0 0,40 6 83 0 0,-14-7-59 0 0,0 2 0 0 0,0 1 1 0 0,-1 1-1 0 0,42 10 0 0 0,-69-12-38 0 0,1-1 0 0 0,-1 1 0 0 0,0 0 0 0 0,0-1 0 0 0,1 1 0 0 0,-1 0 0 0 0,0 0 0 0 0,0-1 0 0 0,0 1 0 0 0,0 0 0 0 0,0 0 0 0 0,0 1 0 0 0,0-1 0 0 0,0 0 0 0 0,0 0 0 0 0,0 0 0 0 0,-1 0 0 0 0,1 1 0 0 0,0-1 0 0 0,-1 0 0 0 0,1 1 0 0 0,-1-1 0 0 0,1 1 0 0 0,-1-1 0 0 0,0 0 0 0 0,0 1 0 0 0,0-1 0 0 0,0 1 0 0 0,0-1 1 0 0,0 1-1 0 0,0-1 0 0 0,0 0 0 0 0,0 1 0 0 0,-1 1 0 0 0,0 2-3 0 0,0 0 1 0 0,0-1 0 0 0,-1 1 0 0 0,0-1 0 0 0,0 1 0 0 0,0-1 0 0 0,0 0 0 0 0,-5 6-1 0 0,-1-2 35 0 0,0 0 0 0 0,-1-1-1 0 0,1 0 1 0 0,-2-1 0 0 0,1 0-1 0 0,-1 0 1 0 0,1-1-1 0 0,-2 0 1 0 0,1-1 0 0 0,0 0-1 0 0,-1 0 1 0 0,0-1-1 0 0,-15 2 1 0 0,25-5 55 0 0,0 0-59 0 0,1 1 1 0 0,-1-1 0 0 0,1 0 0 0 0,-1 1-1 0 0,1-1 1 0 0,-1 0 0 0 0,0 0-1 0 0,1 1 1 0 0,-1-1 0 0 0,1 0 0 0 0,-1 0-1 0 0,0 0 1 0 0,1 0 0 0 0,-1 0-1 0 0,0 0 1 0 0,1 0 0 0 0,-1 0-1 0 0,1 0 1 0 0,-1 0 0 0 0,0 0 0 0 0,1 0-1 0 0,-1-1 1 0 0,1 1 0 0 0,-1 0-1 0 0,0 0 1 0 0,1-1 0 0 0,-1 1-1 0 0,1 0 1 0 0,-1-1 0 0 0,1 1 0 0 0,-1 0-1 0 0,1-1 1 0 0,-1 1 0 0 0,1-1-1 0 0,-1 1 1 0 0,1-1 0 0 0,0 1-1 0 0,-1-2 1 0 0,-13-20 814 0 0,13 11-802 0 0,1 1 1 0 0,0-1-1 0 0,0 1 1 0 0,1-1-1 0 0,1 1 1 0 0,0 0-1 0 0,0-1 1 0 0,1 1-1 0 0,1 0 1 0 0,-1 0-1 0 0,8-12 1 0 0,88-135 38 0 0,-55 97-79 0 0,-28 49-474 0 0,4 13-5141 0 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6.794"/>
    </inkml:context>
    <inkml:brush xml:id="br0">
      <inkml:brushProperty name="width" value="0.1" units="cm"/>
      <inkml:brushProperty name="height" value="0.1" units="cm"/>
      <inkml:brushProperty name="color" value="#004F8B"/>
    </inkml:brush>
  </inkml:definitions>
  <inkml:trace contextRef="#ctx0" brushRef="#br0">29 1 244 0 0,'0'0'3241'0'0,"-23"37"-2268"0"0,17-32-1892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2.473"/>
    </inkml:context>
    <inkml:brush xml:id="br0">
      <inkml:brushProperty name="width" value="0.1" units="cm"/>
      <inkml:brushProperty name="height" value="0.1" units="cm"/>
      <inkml:brushProperty name="color" value="#004F8B"/>
    </inkml:brush>
  </inkml:definitions>
  <inkml:trace contextRef="#ctx0" brushRef="#br0">74 196 372 0 0,'0'0'2152'0'0,"-29"-28"3319"0"0,28 26-5442 0 0,-2-2 243 0 0,0-1 0 0 0,1 1 0 0 0,-1 0 0 0 0,1-1 1 0 0,0 0-1 0 0,-3-8 0 0 0,5 10 208 0 0,3-19-99 0 0,0 15-327 0 0,0 1 0 0 0,0 0 1 0 0,1-1-1 0 0,0 1 0 0 0,0 0 0 0 0,0 1 1 0 0,1-1-1 0 0,0 1 0 0 0,0 0 1 0 0,0 0-1 0 0,1 0 0 0 0,-1 1 1 0 0,1 0-1 0 0,0 0 0 0 0,1 1 1 0 0,-1-1-1 0 0,1 1 0 0 0,-1 1 0 0 0,15-5 1 0 0,-18 7-52 0 0,0-1 1 0 0,0 1-1 0 0,0 0 1 0 0,0 0-1 0 0,0 0 1 0 0,0 1-1 0 0,-1-1 1 0 0,1 1-1 0 0,0-1 1 0 0,0 1-1 0 0,0 0 1 0 0,0 0-1 0 0,0 1 1 0 0,-1-1-1 0 0,1 0 0 0 0,-1 1 1 0 0,1-1-1 0 0,-1 1 1 0 0,1 0-1 0 0,-1 0 1 0 0,2 2-1 0 0,1 0-4 0 0,-1 0-1 0 0,-1 1 0 0 0,1-1 0 0 0,-1 0 0 0 0,1 1 0 0 0,-1 0 0 0 0,-1 0 0 0 0,1 0 1 0 0,3 8-1 0 0,-4 0-5 0 0,0 0 1 0 0,0 0 0 0 0,-2 0-1 0 0,1-1 1 0 0,-2 1-1 0 0,1 0 1 0 0,-2 0 0 0 0,0 0-1 0 0,0 0 1 0 0,-2-1 0 0 0,1 0-1 0 0,-1 1 1 0 0,-1-1-1 0 0,0 0 1 0 0,-1-1 0 0 0,-11 17-1 0 0,-7 10-95 0 0,-2-2 0 0 0,-1-1 1 0 0,-49 47-1 0 0,32-39 20 0 0,45-57-54 0 0,12-20 119 0 0,21-11-71 0 0,1 2-1 0 0,2 0 1 0 0,2 3 0 0 0,67-55 0 0 0,-77 70 63 0 0,96-98-75 0 0,-108 104 30 0 0,-22 22-110 0 0,-30 36 53 0 0,16-11 117 0 0,1 0 0 0 0,1 1-1 0 0,-15 36 1 0 0,28-54-74 0 0,0-1 0 0 0,0 1 0 0 0,1-1 0 0 0,1 1 0 0 0,-1 0 0 0 0,2 0 0 0 0,0 0 0 0 0,0 0 0 0 0,1 0-1 0 0,0 1 1 0 0,1-1 0 0 0,0 0 0 0 0,4 16 0 0 0,-4-25-173 0 0,1 1 0 0 0,-1-1 1 0 0,0 1-1 0 0,1-1 0 0 0,-1 1 0 0 0,1-1 0 0 0,0 0 0 0 0,0 0 0 0 0,-1 0 1 0 0,1 0-1 0 0,1 0 0 0 0,-1-1 0 0 0,0 1 0 0 0,0-1 0 0 0,1 1 0 0 0,-1-1 1 0 0,1 0-1 0 0,-1 1 0 0 0,6 0 0 0 0,12 2-1928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7.597"/>
    </inkml:context>
    <inkml:brush xml:id="br0">
      <inkml:brushProperty name="width" value="0.1" units="cm"/>
      <inkml:brushProperty name="height" value="0.1" units="cm"/>
      <inkml:brushProperty name="color" value="#004F8B"/>
    </inkml:brush>
  </inkml:definitions>
  <inkml:trace contextRef="#ctx0" brushRef="#br0">63 13 312 0 0,'12'-12'3518'0'0,"-9"12"-3507"0"0,-1 0-5 0 0,1 0-1 0 0,-1 0 0 0 0,0 0 0 0 0,0 0 0 0 0,0 0 1 0 0,0 0-1 0 0,0 1 0 0 0,0-1 0 0 0,0 1 0 0 0,0 0 1 0 0,0-1-1 0 0,0 1 0 0 0,0 0 0 0 0,0 0 0 0 0,0 0 1 0 0,3 3-1 0 0,0 2 0 0 0,-4-3-3 0 0,1 1 1 0 0,-1-1-1 0 0,0 0 1 0 0,0 1-1 0 0,0-1 1 0 0,-1 1-1 0 0,1 0 1 0 0,-1-1-1 0 0,1 1 0 0 0,-1-1 1 0 0,-1 1-1 0 0,1 0 1 0 0,0-1-1 0 0,-1 1 1 0 0,0-1-1 0 0,1 1 1 0 0,-1-1-1 0 0,-1 1 0 0 0,1-1 1 0 0,0 0-1 0 0,-1 1 1 0 0,-3 3-1 0 0,-3 6 53 0 0,-1-1 1 0 0,0 0-1 0 0,-20 19 0 0 0,25-27-51 0 0,-15 13 166 0 0,15-14-100 0 0,0 0 0 0 0,0 0 1 0 0,0 1-1 0 0,1-1 1 0 0,-1 1-1 0 0,1 0 0 0 0,0 0 1 0 0,-5 8 531 0 0,70-10-406 0 0,-58-2-188 0 0,0 1 0 0 0,1-1 0 0 0,-1 1-1 0 0,1 0 1 0 0,-1 1 0 0 0,0-1 0 0 0,0 1 0 0 0,0 0-1 0 0,0 0 1 0 0,0 0 0 0 0,0 1 0 0 0,-1-1 0 0 0,1 1 0 0 0,-1 0-1 0 0,1 0 1 0 0,-1 0 0 0 0,4 6 0 0 0,-5-7-3 0 0,-1 1 0 0 0,1-1 0 0 0,-1 0-1 0 0,0 1 1 0 0,0-1 0 0 0,0 1 0 0 0,0-1 0 0 0,-1 1 0 0 0,1-1 0 0 0,-1 1 0 0 0,1-1 0 0 0,-1 1 0 0 0,0 0-1 0 0,0-1 1 0 0,0 1 0 0 0,0 0 0 0 0,-1-1 0 0 0,1 1 0 0 0,-1-1 0 0 0,1 1 0 0 0,-1 0 0 0 0,0-1 0 0 0,0 0 0 0 0,0 1-1 0 0,-1-1 1 0 0,1 0 0 0 0,0 1 0 0 0,-1-1 0 0 0,0 0 0 0 0,-2 3 0 0 0,-3 4 10 0 0,-1 0 0 0 0,0-1 1 0 0,-1 0-1 0 0,1-1 0 0 0,-1 0 0 0 0,-1 0 1 0 0,-11 6-1 0 0,21-13-215 0 0,-8-12-3344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7.909"/>
    </inkml:context>
    <inkml:brush xml:id="br0">
      <inkml:brushProperty name="width" value="0.1" units="cm"/>
      <inkml:brushProperty name="height" value="0.1" units="cm"/>
      <inkml:brushProperty name="color" value="#004F8B"/>
    </inkml:brush>
  </inkml:definitions>
  <inkml:trace contextRef="#ctx0" brushRef="#br0">94 11 568 0 0,'-7'-10'5446'0'0,"7"10"-5382"0"0,-11 40 332 0 0,-16 44-1 0 0,17-58-510 0 0,1 0-1 0 0,1 1 1 0 0,1 0 0 0 0,2 1 0 0 0,-4 44-1 0 0,16-56-3205 0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8.699"/>
    </inkml:context>
    <inkml:brush xml:id="br0">
      <inkml:brushProperty name="width" value="0.1" units="cm"/>
      <inkml:brushProperty name="height" value="0.1" units="cm"/>
      <inkml:brushProperty name="color" value="#004F8B"/>
    </inkml:brush>
  </inkml:definitions>
  <inkml:trace contextRef="#ctx0" brushRef="#br0">1 86 32 0 0,'10'-29'3399'0'0,"-4"25"-3262"0"0,2-2-6 0 0,0 0-1 0 0,1 1 1 0 0,-1 1-1 0 0,1-1 1 0 0,12-3-1 0 0,7-8-91 0 0,-23 13-819 0 0,-12 16-470 0 0,3-7-82 0 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39.504"/>
    </inkml:context>
    <inkml:brush xml:id="br0">
      <inkml:brushProperty name="width" value="0.1" units="cm"/>
      <inkml:brushProperty name="height" value="0.1" units="cm"/>
      <inkml:brushProperty name="color" value="#004F8B"/>
    </inkml:brush>
  </inkml:definitions>
  <inkml:trace contextRef="#ctx0" brushRef="#br0">0 19 292 0 0,'0'0'556'0'0,"7"-18"1616"0"0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41.770"/>
    </inkml:context>
    <inkml:brush xml:id="br0">
      <inkml:brushProperty name="width" value="0.1" units="cm"/>
      <inkml:brushProperty name="height" value="0.1" units="cm"/>
      <inkml:brushProperty name="color" value="#004F8B"/>
    </inkml:brush>
  </inkml:definitions>
  <inkml:trace contextRef="#ctx0" brushRef="#br0">97 39 156 0 0,'0'0'706'0'0,"20"-29"1693"0"0,-22 19-419 0 0,-3 36-1692 0 0,-7 25-277 0 0,-2-2 0 0 0,-3 1 1 0 0,-22 46-1 0 0,32-80 4 0 0,-13 38 88 0 0,20-53 70 0 0,4-2-153 0 0,160-78 102 0 0,-162 77-115 0 0,1 1 0 0 0,-1-1 0 0 0,0 0 1 0 0,0 0-1 0 0,0 0 0 0 0,0 0 0 0 0,-1-1 0 0 0,1 1 0 0 0,0 0 0 0 0,-1-1 0 0 0,0 1 0 0 0,1-1 0 0 0,-1 1 0 0 0,0-1 0 0 0,0 0 0 0 0,0 1 1 0 0,-1-1-1 0 0,1 0 0 0 0,-1 0 0 0 0,0 1 0 0 0,1-1 0 0 0,-1 0 0 0 0,0 0 0 0 0,-1 0 0 0 0,1 0 0 0 0,0 1 0 0 0,-1-1 0 0 0,0 0 0 0 0,1 0 0 0 0,-2-2 1 0 0,1 4 12 0 0,-12-16 3101 0 0,13 17-3115 0 0,0 0-1 0 0,1 0 0 0 0,-1 0 1 0 0,0 0-1 0 0,0 0 0 0 0,0 0 1 0 0,1 0-1 0 0,-1 0 0 0 0,0 0 1 0 0,0 0-1 0 0,0 0 0 0 0,0 1 1 0 0,1-1-1 0 0,-1 0 0 0 0,0 0 1 0 0,0 0-1 0 0,0 0 1 0 0,0 0-1 0 0,1 0 0 0 0,-1 0 1 0 0,0 1-1 0 0,0-1 0 0 0,0 0 1 0 0,0 0-1 0 0,0 0 0 0 0,0 0 1 0 0,0 1-1 0 0,0-1 0 0 0,1 0 1 0 0,-1 0-1 0 0,0 0 0 0 0,0 0 1 0 0,0 1-1 0 0,0-1 0 0 0,0 0 1 0 0,0 0-1 0 0,0 0 1 0 0,0 1-1 0 0,0-1 0 0 0,0 0 1 0 0,0 0-1 0 0,0 0 0 0 0,0 0 1 0 0,0 1-1 0 0,0-1 0 0 0,-1 0 1 0 0,-1 21 59 0 0,-11 42-212 0 0,2-12 93 0 0,4 17 9 0 0,2 76-1 0 0,4-131-28 0 0,-2 2-5463 0 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44.469"/>
    </inkml:context>
    <inkml:brush xml:id="br0">
      <inkml:brushProperty name="width" value="0.1" units="cm"/>
      <inkml:brushProperty name="height" value="0.1" units="cm"/>
      <inkml:brushProperty name="color" value="#004F8B"/>
    </inkml:brush>
  </inkml:definitions>
  <inkml:trace contextRef="#ctx0" brushRef="#br0">69 115 168 0 0,'2'-4'249'0'0,"0"0"-1"0"0,-1-1 1 0 0,0 0 0 0 0,0 1-1 0 0,0-1 1 0 0,0 0-1 0 0,-1 1 1 0 0,0-1 0 0 0,0 0-1 0 0,-1-9 1 0 0,0-1 438 0 0,1 14-433 0 0,0 5-246 0 0,-5 33 18 0 0,-2 0 0 0 0,-1-1-1 0 0,-2 0 1 0 0,-21 52-1 0 0,16-36 1766 0 0,15-57-1733 0 0,1 0 0 0 0,-1 1 0 0 0,1-1 0 0 0,0 0 0 0 0,0 0 0 0 0,0 1 0 0 0,1-1 0 0 0,4-8 0 0 0,1-7 78 0 0,-2 2-44 0 0,1 1 0 0 0,0-1 0 0 0,14-24 0 0 0,0-1-16 0 0,1 2-16 0 0,-21 41-62 0 0,0 0 1 0 0,1 1-1 0 0,-1-1 1 0 0,0 0-1 0 0,0 0 1 0 0,0 1-1 0 0,0-1 1 0 0,0 0-1 0 0,1 1 1 0 0,-1-1-1 0 0,0 0 1 0 0,0 0-1 0 0,0 1 1 0 0,1-1-1 0 0,-1 0 1 0 0,0 0-1 0 0,1 0 1 0 0,-1 1-1 0 0,0-1 1 0 0,0 0 0 0 0,1 0-1 0 0,-1 0 1 0 0,0 0-1 0 0,1 0 1 0 0,-1 1-1 0 0,0-1 1 0 0,1 0-1 0 0,-1 0 1 0 0,0 0-1 0 0,1 0 1 0 0,-1 0-1 0 0,0 0 1 0 0,1 0-1 0 0,-1 0 1 0 0,0 0-1 0 0,1-1 1 0 0,-1 1-1 0 0,0 0 1 0 0,1 0-1 0 0,-1 0 1 0 0,0 0-1 0 0,1 0 1 0 0,-1 0-1 0 0,0-1 1 0 0,0 1-1 0 0,1 0 1 0 0,-1 0 0 0 0,0 0-1 0 0,0-1 1 0 0,1 1-1 0 0,-1 0 1 0 0,0 0-1 0 0,0-1 1 0 0,0 1-1 0 0,1 0 1 0 0,-1-1-1 0 0,0 1 1 0 0,0 0-1 0 0,0-1 1 0 0,0 1-1 0 0,0 0 1 0 0,0-1-1 0 0,0 1 1 0 0,0 0-1 0 0,0-1 1 0 0,1 1-1 0 0,-1 0 1 0 0,-1-1-1 0 0,12 24-107 0 0,-10-10 97 0 0,1 0 0 0 0,-2 0 1 0 0,0 0-1 0 0,0 1 0 0 0,-1-1 0 0 0,-1 0 0 0 0,0 0 0 0 0,-8 23 0 0 0,8-24 535 0 0,10-24-327 0 0,3-16-140 0 0,2-1-1 0 0,1 2 1 0 0,0-1 0 0 0,3 2-1 0 0,29-38 1 0 0,-41 56-48 0 0,-3 4-8 0 0,0 1 0 0 0,0 0 0 0 0,1 0 0 0 0,-1 0 1 0 0,1 0-1 0 0,-1 1 0 0 0,1-1 0 0 0,3-2 0 0 0,-5 5-21 0 0,6 52-224 0 0,-7-21 223 0 0,1 1-2 0 0,-7 56-1 0 0,3-57 82 0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45.665"/>
    </inkml:context>
    <inkml:brush xml:id="br0">
      <inkml:brushProperty name="width" value="0.1" units="cm"/>
      <inkml:brushProperty name="height" value="0.1" units="cm"/>
      <inkml:brushProperty name="color" value="#004F8B"/>
    </inkml:brush>
  </inkml:definitions>
  <inkml:trace contextRef="#ctx0" brushRef="#br0">16 108 4 0 0,'0'0'557'0'0,"12"-46"1640"0"0,-11 40-2059 0 0,1 1 1 0 0,0 0-1 0 0,0 0 1 0 0,1 0 0 0 0,-1 0-1 0 0,1 1 1 0 0,0-1-1 0 0,1 1 1 0 0,3-6 0 0 0,-5 9-75 0 0,-1 0-39 0 0,3-3-9 0 0,-3 3 3 0 0,2 1-29 0 0,9 0 0 0 0,-9 0 12 0 0,-2 0-55 0 0,0 0 50 0 0,0 0 1 0 0,-1 0-1 0 0,1 1 0 0 0,0-1 0 0 0,0 0 1 0 0,0 0-1 0 0,-1 1 0 0 0,1-1 1 0 0,0 1-1 0 0,-1-1 0 0 0,1 0 0 0 0,0 1 1 0 0,-1-1-1 0 0,1 1 0 0 0,0 0 1 0 0,-1-1-1 0 0,1 1 0 0 0,-1-1 0 0 0,1 1 1 0 0,-1 0-1 0 0,0 0 0 0 0,1-1 1 0 0,-1 1-1 0 0,0 0 0 0 0,1 0 0 0 0,-1-1 1 0 0,0 1-1 0 0,0 0 0 0 0,1 0 1 0 0,-1-1-1 0 0,0 1 0 0 0,0 0 0 0 0,0 0 1 0 0,0 1-1 0 0,-4 41-127 0 0,2-38 164 0 0,-1 0 1 0 0,1 0 0 0 0,-1 0-1 0 0,0 0 1 0 0,0-1-1 0 0,-1 1 1 0 0,-6 6 0 0 0,4-4 52 0 0,-54 71 576 0 0,59-77-518 0 0,18-2 439 0 0,-7 0-511 0 0,1 0 0 0 0,0 1 0 0 0,0 0 0 0 0,-1 1 1 0 0,15 3-1 0 0,-23-4-75 0 0,0 0 0 0 0,0 1 0 0 0,0-1 0 0 0,-1 1 1 0 0,1 0-1 0 0,0 0 0 0 0,0-1 0 0 0,-1 1 0 0 0,1 0 1 0 0,0 0-1 0 0,-1 1 0 0 0,1-1 0 0 0,-1 0 0 0 0,0 0 1 0 0,1 1-1 0 0,-1-1 0 0 0,0 1 0 0 0,0-1 1 0 0,0 1-1 0 0,0 0 0 0 0,0-1 0 0 0,0 1 0 0 0,0 0 1 0 0,-1 0-1 0 0,1 0 0 0 0,0-1 0 0 0,-1 1 0 0 0,0 0 1 0 0,1 0-1 0 0,-1 0 0 0 0,0 0 0 0 0,0 0 0 0 0,0 0 1 0 0,0 0-1 0 0,0 0 0 0 0,-1 0 0 0 0,1-1 0 0 0,-2 5 1 0 0,-1 1 32 0 0,0 0 1 0 0,0 0 0 0 0,-1 0 0 0 0,0 0-1 0 0,-1-1 1 0 0,1 0 0 0 0,-1 0 0 0 0,0 0-1 0 0,-1 0 1 0 0,1-1 0 0 0,-1 0 0 0 0,0 0-1 0 0,-1 0 1 0 0,1-1 0 0 0,-1 0 0 0 0,0 0-1 0 0,0-1 1 0 0,-14 5 613 0 0,19-17-660 0 0,2 8 4 0 0,0 1 1 0 0,0 0 0 0 0,0-1 0 0 0,0 1-1 0 0,-1 0 1 0 0,1-1 0 0 0,0 1-1 0 0,0 0 1 0 0,0-1 0 0 0,1 1 0 0 0,-1-1-1 0 0,0 1 1 0 0,0 0 0 0 0,0-1-1 0 0,0 1 1 0 0,0 0 0 0 0,0-1 0 0 0,0 1-1 0 0,1 0 1 0 0,-1-1 0 0 0,0 1 0 0 0,0 0-1 0 0,0-1 1 0 0,1 1 0 0 0,-1 0-1 0 0,0 0 1 0 0,1-1 0 0 0,-1 1 0 0 0,0 0-1 0 0,0 0 1 0 0,1-1 0 0 0,-1 1-1 0 0,0 0 1 0 0,1 0 0 0 0,-1 0 0 0 0,0 0-1 0 0,1 0 1 0 0,-1 0 0 0 0,1-1 0 0 0,-1 1-1 0 0,1 0 1 0 0,28-11-3892 0 0,-21 9 2234 0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56.886"/>
    </inkml:context>
    <inkml:brush xml:id="br0">
      <inkml:brushProperty name="width" value="0.1" units="cm"/>
      <inkml:brushProperty name="height" value="0.1" units="cm"/>
      <inkml:brushProperty name="color" value="#004F8B"/>
    </inkml:brush>
  </inkml:definitions>
  <inkml:trace contextRef="#ctx0" brushRef="#br0">279 76 76 0 0,'0'0'4201'0'0,"-21"-5"-3312"0"0,-2-18-569 0 0,19 20-253 0 0,0 0-1 0 0,1 0 1 0 0,-1 0 0 0 0,1-1 0 0 0,0 1-1 0 0,0-1 1 0 0,0 0 0 0 0,1 0-1 0 0,-5-8 1 0 0,7 12-65 0 0,0 0 0 0 0,0 0-1 0 0,0 0 1 0 0,0-1 0 0 0,0 1 0 0 0,0 0-1 0 0,0 0 1 0 0,0 0 0 0 0,0 0 0 0 0,0-1-1 0 0,0 1 1 0 0,0 0 0 0 0,0 0 0 0 0,0 0-1 0 0,0 0 1 0 0,0-1 0 0 0,0 1 0 0 0,0 0-1 0 0,0 0 1 0 0,-1 0 0 0 0,1 0 0 0 0,0 0-1 0 0,0-1 1 0 0,0 1 0 0 0,0 0 0 0 0,0 0-1 0 0,0 0 1 0 0,0 0 0 0 0,-1 0 0 0 0,1 0-1 0 0,0 0 1 0 0,0 0 0 0 0,0-1 0 0 0,0 1-1 0 0,0 0 1 0 0,-1 0 0 0 0,1 0 0 0 0,0 0-1 0 0,0 0 1 0 0,0 0 0 0 0,0 0 0 0 0,-1 0-1 0 0,1 0 1 0 0,0 0 0 0 0,0 0 0 0 0,0 0-1 0 0,0 0 1 0 0,-1 0 0 0 0,1 0 0 0 0,0 0-1 0 0,0 0 1 0 0,0 0 0 0 0,0 1 0 0 0,-1-1-1 0 0,1 0 1 0 0,-8 14 204 0 0,-11 42 301 0 0,3-9-253 0 0,-123 230-330 0 0,128-254 109 0 0,88-111 551 0 0,-38 41-562 0 0,-16 16-14 0 0,2 2 1 0 0,1 0-1 0 0,1 2 1 0 0,33-25-1 0 0,-16 8-412 0 0,-75 68 345 0 0,1 1-1 0 0,-52 57 1 0 0,21-35 27 0 0,56-41 31 0 0,3 6 86 0 0,7-8-88 0 0,0-1 0 0 0,0 0 0 0 0,0 0 0 0 0,0 0-1 0 0,0 0 1 0 0,1-1 0 0 0,0 1 0 0 0,6 1 0 0 0,10 3 15 0 0,1 4-3 0 0,-1 0 0 0 0,-1 1 1 0 0,1 1-1 0 0,22 19 0 0 0,-41-29 1 0 0,-1-2 6 0 0,2 0-1 0 0,-3 0-3 0 0,3 2 58 0 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57.582"/>
    </inkml:context>
    <inkml:brush xml:id="br0">
      <inkml:brushProperty name="width" value="0.1" units="cm"/>
      <inkml:brushProperty name="height" value="0.1" units="cm"/>
      <inkml:brushProperty name="color" value="#004F8B"/>
    </inkml:brush>
  </inkml:definitions>
  <inkml:trace contextRef="#ctx0" brushRef="#br0">0 205 112 0 0,'0'0'267'0'0,"23"-35"1381"0"0,-21 26-1487 0 0,1 0-1 0 0,-1 0 1 0 0,2 1 0 0 0,-1-1-1 0 0,5-7 1 0 0,-3 7 2 0 0,-1 0 1 0 0,0 0-1 0 0,-1-1 0 0 0,0 1 1 0 0,3-12-1 0 0,13-22 544 0 0,-7 77-715 0 0,-8-24 13 0 0,0-1 0 0 0,-1 0 0 0 0,0 1 0 0 0,0 0 0 0 0,-1 0 0 0 0,-1 0 0 0 0,0 0 0 0 0,0 17-1 0 0,-3 47-6 0 0,2-41-13 0 0,-6 49 0 0 0,4-70 21 0 0,2-6-21 0 0,-1 0-1 0 0,0 0 1 0 0,-1 0 0 0 0,1-1-1 0 0,-5 11 1 0 0,5-15-85 0 0,-7 11-2751 0 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58.372"/>
    </inkml:context>
    <inkml:brush xml:id="br0">
      <inkml:brushProperty name="width" value="0.1" units="cm"/>
      <inkml:brushProperty name="height" value="0.1" units="cm"/>
      <inkml:brushProperty name="color" value="#004F8B"/>
    </inkml:brush>
  </inkml:definitions>
  <inkml:trace contextRef="#ctx0" brushRef="#br0">32 110 32 0 0,'-1'0'94'0'0,"0"1"1"0"0,-1-1-1 0 0,1 0 0 0 0,0 0 1 0 0,-1-1-1 0 0,1 1 0 0 0,0 0 0 0 0,0 0 1 0 0,-1 0-1 0 0,1-1 0 0 0,0 1 1 0 0,0-1-1 0 0,0 1 0 0 0,-1-1 1 0 0,1 1-1 0 0,0-1 0 0 0,0 0 0 0 0,0 0 1 0 0,0 1-1 0 0,0-1 0 0 0,0 0 1 0 0,0 0-1 0 0,0 0 0 0 0,1 0 1 0 0,-1 0-1 0 0,-1-2 0 0 0,2 2 128 0 0,1-30 822 0 0,7 24-1016 0 0,0 1-1 0 0,1 0 1 0 0,0 1-1 0 0,1 0 1 0 0,-1 0-1 0 0,1 1 1 0 0,0 0-1 0 0,0 0 1 0 0,0 1 0 0 0,13-2-1 0 0,-16 4-29 0 0,14-2 5 0 0,0 1 0 0 0,28 0 0 0 0,-44 2-8 0 0,1 0 0 0 0,-1 1 1 0 0,1-1-1 0 0,-1 1 0 0 0,1 1 0 0 0,-1-1 1 0 0,0 1-1 0 0,0 0 0 0 0,0 0 1 0 0,0 0-1 0 0,0 1 0 0 0,0 0 0 0 0,0 0 1 0 0,4 4-1 0 0,-8-6 6 0 0,1 1-1 0 0,-1 0 1 0 0,0 0-1 0 0,0 0 1 0 0,0 0-1 0 0,0 0 0 0 0,0 0 1 0 0,0 0-1 0 0,-1 0 1 0 0,1 0-1 0 0,-1 0 1 0 0,1 0-1 0 0,-1 1 1 0 0,0-1-1 0 0,0 0 1 0 0,0 0-1 0 0,0 0 1 0 0,0 1-1 0 0,0-1 1 0 0,-1 0-1 0 0,1 0 1 0 0,-1 0-1 0 0,1 0 1 0 0,-1 0-1 0 0,0 0 1 0 0,0 0-1 0 0,0 0 1 0 0,0 0-1 0 0,0 0 1 0 0,-1 0-1 0 0,1 0 1 0 0,0-1-1 0 0,-3 3 1 0 0,-3 5 15 0 0,-1 0 0 0 0,1-1 0 0 0,-1 0 0 0 0,-1 0 0 0 0,-10 7 0 0 0,-54 23 209 0 0,17-11 68 0 0,55-26-407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3.004"/>
    </inkml:context>
    <inkml:brush xml:id="br0">
      <inkml:brushProperty name="width" value="0.1" units="cm"/>
      <inkml:brushProperty name="height" value="0.1" units="cm"/>
      <inkml:brushProperty name="color" value="#004F8B"/>
    </inkml:brush>
  </inkml:definitions>
  <inkml:trace contextRef="#ctx0" brushRef="#br0">169 163 340 0 0,'0'0'2559'0'0,"-3"7"-2322"0"0,-16 37 144 0 0,-106 212 1260 0 0,104-228 662 0 0,21-31-2267 0 0,0 1-1 0 0,1-1 0 0 0,-1 0 1 0 0,1 1-1 0 0,0-1 1 0 0,0 1-1 0 0,0-1 0 0 0,0 1 1 0 0,0 0-1 0 0,1-1 0 0 0,2-3 1 0 0,9-18 165 0 0,23-66 177 0 0,3 1-1 0 0,70-115 1 0 0,-78 149-256 0 0,-30 53-133 0 0,1 7-14 0 0,2 7 21 0 0,0 0 0 0 0,-1 1 0 0 0,0-1 0 0 0,-1 1 0 0 0,0 0 0 0 0,0 20 0 0 0,-5 92-30 0 0,1-85 22 0 0,-7 152-18 0 0,9-190 24 0 0,2 6 117 0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7:59.279"/>
    </inkml:context>
    <inkml:brush xml:id="br0">
      <inkml:brushProperty name="width" value="0.1" units="cm"/>
      <inkml:brushProperty name="height" value="0.1" units="cm"/>
      <inkml:brushProperty name="color" value="#004F8B"/>
    </inkml:brush>
  </inkml:definitions>
  <inkml:trace contextRef="#ctx0" brushRef="#br0">221 36 204 0 0,'0'0'476'0'0,"-7"-32"1539"0"0,2 31-1987 0 0,1 0 0 0 0,-1 0 1 0 0,1 1-1 0 0,-1-1 0 0 0,1 1 0 0 0,-1 0 1 0 0,1 1-1 0 0,0-1 0 0 0,-1 1 0 0 0,1 0 1 0 0,-1 0-1 0 0,1 0 0 0 0,0 0 0 0 0,0 1 1 0 0,0 0-1 0 0,-1 0 0 0 0,2 0 0 0 0,-6 3 1 0 0,0 1-13 0 0,0-1 0 0 0,1 1 0 0 0,0 0 0 0 0,0 1 0 0 0,0 0 0 0 0,1 0 0 0 0,-7 10 0 0 0,-37 62 110 0 0,50-78-119 0 0,0 0 1 0 0,1 0-1 0 0,-1 1 1 0 0,1-1 0 0 0,-1 0-1 0 0,1 1 1 0 0,0-1 0 0 0,0 0-1 0 0,-1 1 1 0 0,1-1-1 0 0,0 0 1 0 0,0 1 0 0 0,0-1-1 0 0,0 1 1 0 0,1-1-1 0 0,-1 0 1 0 0,0 1 0 0 0,1-1-1 0 0,-1 0 1 0 0,0 1-1 0 0,1-1 1 0 0,0 0 0 0 0,-1 0-1 0 0,1 0 1 0 0,0 1-1 0 0,0-1 1 0 0,-1 0 0 0 0,1 0-1 0 0,0 0 1 0 0,0 0 0 0 0,0 0-1 0 0,2 1 1 0 0,1 1 36 0 0,0 0 0 0 0,0 0 0 0 0,0-1 0 0 0,0 0 0 0 0,0 1-1 0 0,0-1 1 0 0,1-1 0 0 0,4 3 0 0 0,-6-4-36 0 0,1 1 0 0 0,-1-1 0 0 0,1 1 1 0 0,-1-1-1 0 0,1 0 0 0 0,0-1 0 0 0,-1 1 0 0 0,1 0 0 0 0,-1-1 0 0 0,1 0 0 0 0,-1 0 0 0 0,0 0 0 0 0,1 0 0 0 0,-1-1 0 0 0,0 1 0 0 0,0-1 0 0 0,1 0 0 0 0,-2 0 0 0 0,1 0 0 0 0,3-3 0 0 0,-1 1 32 0 0,0-1 0 0 0,0 1 1 0 0,-1-2-1 0 0,0 1 0 0 0,0 0 0 0 0,0-1 0 0 0,-1 1 1 0 0,0-1-1 0 0,5-11 0 0 0,-7 10 76 0 0,1 0-1 0 0,-1-1 1 0 0,-1 1 0 0 0,1-1-1 0 0,-1 1 1 0 0,-1-1 0 0 0,-1-10-1 0 0,-3-8 537 0 0,3 21-275 0 0,1 8 37 0 0,0 4-409 0 0,1 0 0 0 0,1 0 0 0 0,-1 0 0 0 0,1-1 0 0 0,0 1 0 0 0,1 0 1 0 0,-1 0-1 0 0,1-1 0 0 0,1 1 0 0 0,3 7 0 0 0,-4-10-390 0 0,0 0 0 0 0,0-1-1 0 0,1 1 1 0 0,0 0 0 0 0,-1-1 0 0 0,1 0-1 0 0,1 0 1 0 0,-1 0 0 0 0,0 0 0 0 0,4 3 0 0 0,1-2-1245 0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04.222"/>
    </inkml:context>
    <inkml:brush xml:id="br0">
      <inkml:brushProperty name="width" value="0.1" units="cm"/>
      <inkml:brushProperty name="height" value="0.1" units="cm"/>
      <inkml:brushProperty name="color" value="#004F8B"/>
    </inkml:brush>
  </inkml:definitions>
  <inkml:trace contextRef="#ctx0" brushRef="#br0">57 75 72 0 0,'0'0'6877'0'0,"13"-53"-5975"0"0,-13 52-848 0 0,5-20 171 0 0,-18 60-307 0 0,-14 77-1 0 0,21-89 83 0 0,-22 92 58 0 0,28-117-16 0 0,0-3-38 0 0,0 1 0 0 0,0 0 1 0 0,0 0-1 0 0,0 0 0 0 0,0 0 0 0 0,0 0 1 0 0,1 0-1 0 0,-1 0 0 0 0,0 0 0 0 0,0 0 1 0 0,0 0-1 0 0,0 0 0 0 0,0 0 0 0 0,0 0 1 0 0,1 0-1 0 0,-1 0 0 0 0,0 0 1 0 0,0 1-1 0 0,0-1 0 0 0,0 0 0 0 0,0 0 1 0 0,0 0-1 0 0,0 0 0 0 0,1 0 0 0 0,-1 0 1 0 0,0 0-1 0 0,0 0 0 0 0,0 0 0 0 0,0 0 1 0 0,0 0-1 0 0,0 1 0 0 0,0-1 0 0 0,0 0 1 0 0,0 0-1 0 0,0 0 0 0 0,0 0 1 0 0,0 0-1 0 0,0 0 0 0 0,1 0 0 0 0,-1 1 1 0 0,0-1-1 0 0,0 0 0 0 0,0 0 0 0 0,0 0 1 0 0,0 0-1 0 0,0 0 0 0 0,0 0 0 0 0,0 1 1 0 0,0-1-1 0 0,0 0 0 0 0,-1 0 1 0 0,1 0-1 0 0,0 0 0 0 0,0 0 0 0 0,0 0 1 0 0,0 0-1 0 0,0 1 0 0 0,0-1 0 0 0,0 0 1 0 0,0 0-1 0 0,0 0 0 0 0,0 0 0 0 0,0 0 1 0 0,0 0-1 0 0,0 0 0 0 0,-1 0 1 0 0,1 1-1 0 0,71-91 104 0 0,44-47-78 0 0,-114 136-30 0 0,8-9-4 0 0,0 0 1 0 0,0 1-1 0 0,2 0 0 0 0,-1 1 1 0 0,1 1-1 0 0,0-1 0 0 0,14-6 0 0 0,-23 13-4 0 0,-22 27-245 0 0,-12 7 212 0 0,-2-1-1 0 0,-56 41 1 0 0,89-73 43 0 0,0 1 1 0 0,1-1-1 0 0,-1 0 1 0 0,1 1-1 0 0,-1-1 0 0 0,1 0 1 0 0,-1 1-1 0 0,1-1 0 0 0,-1 1 1 0 0,1-1-1 0 0,-1 0 1 0 0,1 1-1 0 0,-1-1 0 0 0,1 1 1 0 0,0 0-1 0 0,-1-1 0 0 0,1 1 1 0 0,0-1-1 0 0,-1 1 1 0 0,1-1-1 0 0,0 1 0 0 0,0 0 1 0 0,0-1-1 0 0,-1 1 0 0 0,1 0 1 0 0,0-1-1 0 0,0 1 1 0 0,0 0-1 0 0,0-1 0 0 0,0 1 1 0 0,0 0-1 0 0,1-1 0 0 0,-1 1 1 0 0,0 0-1 0 0,0-1 1 0 0,0 1-1 0 0,0-1 0 0 0,1 1 1 0 0,-1 0-1 0 0,0-1 0 0 0,1 1 1 0 0,-1-1-1 0 0,0 1 1 0 0,1-1-1 0 0,-1 1 0 0 0,1-1 1 0 0,-1 1-1 0 0,1-1 0 0 0,-1 1 1 0 0,1-1-1 0 0,-1 0 1 0 0,1 1-1 0 0,-1-1 0 0 0,2 1 1 0 0,43 18 19 0 0,-29-13-2 0 0,19 7 15 0 0,-11-4-11 0 0,-1 1-1 0 0,35 20 1 0 0,-57-30 0 0 0,17-5-1243 0 0,-7-5-2699 0 0,-9 3 2090 0 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05.150"/>
    </inkml:context>
    <inkml:brush xml:id="br0">
      <inkml:brushProperty name="width" value="0.1" units="cm"/>
      <inkml:brushProperty name="height" value="0.1" units="cm"/>
      <inkml:brushProperty name="color" value="#004F8B"/>
    </inkml:brush>
  </inkml:definitions>
  <inkml:trace contextRef="#ctx0" brushRef="#br0">5 91 368 0 0,'0'0'779'0'0,"0"10"2483"0"0,0 33-3030 0 0,-4 42 638 0 0,4-84-546 0 0,6-16 551 0 0,0 0-842 0 0,0-1 0 0 0,1 1 0 0 0,1 0 0 0 0,0 1 0 0 0,1 0 0 0 0,0 0 0 0 0,1 1 0 0 0,1 0 0 0 0,0 0 0 0 0,1 2 0 0 0,23-19 0 0 0,-34 29-36 0 0,0-1-1 0 0,1 1 1 0 0,-1 0 0 0 0,1 0-1 0 0,-1 0 1 0 0,1 0 0 0 0,-1 1 0 0 0,1-1-1 0 0,-1 0 1 0 0,1 1 0 0 0,0-1-1 0 0,-1 1 1 0 0,1-1 0 0 0,0 1-1 0 0,-1 0 1 0 0,1 0 0 0 0,0 0-1 0 0,0 0 1 0 0,-1 0 0 0 0,1 0 0 0 0,0 0-1 0 0,0 0 1 0 0,-1 1 0 0 0,1-1-1 0 0,0 1 1 0 0,-1-1 0 0 0,1 1-1 0 0,0 0 1 0 0,-1 0 0 0 0,1 0-1 0 0,-1 0 1 0 0,0 0 0 0 0,1 0 0 0 0,-1 0-1 0 0,0 0 1 0 0,1 0 0 0 0,-1 1-1 0 0,0-1 1 0 0,0 0 0 0 0,0 1-1 0 0,0-1 1 0 0,0 1 0 0 0,0-1-1 0 0,-1 1 1 0 0,1-1 0 0 0,0 1 0 0 0,-1 0-1 0 0,1-1 1 0 0,-1 1 0 0 0,0 0-1 0 0,1 2 1 0 0,0 3-10 0 0,1 0 0 0 0,-1-1-1 0 0,-1 1 1 0 0,1 0 0 0 0,-1 0 0 0 0,0 0-1 0 0,-1 0 1 0 0,1-1 0 0 0,-1 1 0 0 0,-1 0-1 0 0,1 0 1 0 0,-4 8 0 0 0,-31 61 0 0 0,35-75 273 0 0,4-4-245 0 0,-1 0-1 0 0,1 0 1 0 0,-1-1-1 0 0,0 1 1 0 0,-1-1-1 0 0,1 1 1 0 0,0-1-1 0 0,1-6 1 0 0,1 1 26 0 0,11-19-31 0 0,2 2 0 0 0,26-32 0 0 0,-20 27-24 0 0,-19 26 9 0 0,1 0 0 0 0,-1 1 0 0 0,1 0 1 0 0,0 0-1 0 0,1 0 0 0 0,-1 1 1 0 0,0-1-1 0 0,1 1 0 0 0,9-3 0 0 0,-13 9-11 0 0,0 0 1 0 0,0 1-1 0 0,0 0 0 0 0,-1-1 0 0 0,1 1 0 0 0,-1 0 0 0 0,0 0 0 0 0,0 0 0 0 0,1 6 0 0 0,-2-8 13 0 0,4 34 23 0 0,-4-30-17 0 0,1 0-1 0 0,-1 0 0 0 0,1 0 1 0 0,0 0-1 0 0,0 0 0 0 0,1 0 1 0 0,4 11-1 0 0,2 1 133 0 0,-8-18-233 0 0,0 1 0 0 0,0 0 0 0 0,0-1 0 0 0,0 1 1 0 0,0-1-1 0 0,0 1 0 0 0,0-1 0 0 0,0 1 0 0 0,1 0 0 0 0,-1-1 1 0 0,0 1-1 0 0,0-1 0 0 0,1 1 0 0 0,-1-1 0 0 0,0 1 1 0 0,1-1-1 0 0,-1 1 0 0 0,0-1 0 0 0,1 0 0 0 0,-1 1 1 0 0,1-1-1 0 0,-1 1 0 0 0,0-1 0 0 0,1 0 0 0 0,-1 1 1 0 0,1-1-1 0 0,-1 0 0 0 0,1 0 0 0 0,0 0 0 0 0,-1 1 0 0 0,1-1 1 0 0,-1 0-1 0 0,1 0 0 0 0,-1 0 0 0 0,1 0 0 0 0,0 0 1 0 0,-1 0-1 0 0,1 0 0 0 0,-1 0 0 0 0,1 0 0 0 0,-1 0 1 0 0,1 0-1 0 0,0-1 0 0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05.665"/>
    </inkml:context>
    <inkml:brush xml:id="br0">
      <inkml:brushProperty name="width" value="0.1" units="cm"/>
      <inkml:brushProperty name="height" value="0.1" units="cm"/>
      <inkml:brushProperty name="color" value="#004F8B"/>
    </inkml:brush>
  </inkml:definitions>
  <inkml:trace contextRef="#ctx0" brushRef="#br0">185 44 236 0 0,'0'0'329'0'0,"0"-20"1146"0"0,0 19-1422 0 0,0 1 0 0 0,0-1 0 0 0,0 0 0 0 0,0 0 1 0 0,0 0-1 0 0,0 0 0 0 0,0 1 0 0 0,0-1 0 0 0,0 0 0 0 0,0 0 1 0 0,-1 0-1 0 0,1 0 0 0 0,0 1 0 0 0,-1-1 0 0 0,1 0 1 0 0,0 0-1 0 0,-1 1 0 0 0,1-1 0 0 0,-1 0 0 0 0,1 1 1 0 0,-1-1-1 0 0,1 0 0 0 0,-1 1 0 0 0,0-1 0 0 0,1 1 1 0 0,-1-1-1 0 0,0 1 0 0 0,0-1 0 0 0,1 1 0 0 0,-1-1 1 0 0,0 1-1 0 0,0 0 0 0 0,1 0 0 0 0,-1-1 0 0 0,0 1 1 0 0,0 0-1 0 0,0 0 0 0 0,0 0 0 0 0,1 0 0 0 0,-1 0 1 0 0,0 0-1 0 0,0 0 0 0 0,0 0 0 0 0,0 0 0 0 0,0 0 1 0 0,1 0-1 0 0,-1 1 0 0 0,0-1 0 0 0,0 0 0 0 0,0 1 1 0 0,1-1-1 0 0,-1 0 0 0 0,0 1 0 0 0,1-1 0 0 0,-2 2 1 0 0,-46 28 187 0 0,44-27-149 0 0,-8 7-1 0 0,-1 0-1 0 0,2 1 0 0 0,-1 0 1 0 0,-14 20-1 0 0,23-27-60 0 0,0-1 1 0 0,1 1 0 0 0,-1 0-1 0 0,1 0 1 0 0,0 0-1 0 0,0 0 1 0 0,0 0-1 0 0,0 0 1 0 0,1 1 0 0 0,-1-1-1 0 0,1 1 1 0 0,1-1-1 0 0,-1 1 1 0 0,0-1-1 0 0,1 1 1 0 0,0-1 0 0 0,0 1-1 0 0,1 0 1 0 0,-1-1-1 0 0,2 8 1 0 0,-1-11-19 0 0,-1 0 0 0 0,1 1 1 0 0,0-1-1 0 0,-1 0 0 0 0,1 0 1 0 0,0 0-1 0 0,0 0 0 0 0,0 0 0 0 0,-1 0 1 0 0,1 0-1 0 0,0 0 0 0 0,0 0 0 0 0,0 0 1 0 0,1 0-1 0 0,-1 0 0 0 0,0-1 0 0 0,0 1 1 0 0,0-1-1 0 0,1 1 0 0 0,-1-1 0 0 0,0 1 1 0 0,0-1-1 0 0,3 1 0 0 0,-1-1 8 0 0,1 0 0 0 0,0 0 0 0 0,-1 0 0 0 0,1 0 0 0 0,0-1 0 0 0,-1 1 0 0 0,1-1 0 0 0,6-2 0 0 0,-2 0 3 0 0,0 0-1 0 0,0-1 0 0 0,-1 0 0 0 0,1 0 1 0 0,-1 0-1 0 0,0-1 0 0 0,8-7 1 0 0,-10 7-10 0 0,0-1 1 0 0,0 0 0 0 0,0-1 0 0 0,-1 1-1 0 0,0-1 1 0 0,3-7 0 0 0,-6 12-15 0 0,0 1 1 0 0,0-1-1 0 0,0 1 1 0 0,-1-1-1 0 0,1 0 1 0 0,-1 1 0 0 0,1-1-1 0 0,-1 0 1 0 0,0 1-1 0 0,1-1 1 0 0,-1 0-1 0 0,0 1 1 0 0,0-1-1 0 0,0 0 1 0 0,0 1 0 0 0,-1-1-1 0 0,1 0 1 0 0,0 1-1 0 0,-1-1 1 0 0,1 0-1 0 0,-1 1 1 0 0,1-1-1 0 0,-1 1 1 0 0,0-1 0 0 0,0 1-1 0 0,0-1 1 0 0,0 1-1 0 0,0-1 1 0 0,0 1-1 0 0,0 0 1 0 0,0 0-1 0 0,0 0 1 0 0,-1-1 0 0 0,1 1-1 0 0,-3-1 1 0 0,-33-3-307 0 0,36 4 121 0 0,0 1-1 0 0,-1 0 1 0 0,1 0-1 0 0,-1 0 1 0 0,1 0-1 0 0,-1 0 1 0 0,1 0-1 0 0,-1 0 1 0 0,1 1-1 0 0,0-1 0 0 0,-1 0 1 0 0,1 1-1 0 0,-1-1 1 0 0,1 1-1 0 0,0 0 1 0 0,0-1-1 0 0,-1 1 1 0 0,1 0-1 0 0,0 0 1 0 0,0 0-1 0 0,0 0 1 0 0,0 0-1 0 0,-2 1 1 0 0,1 5-1166 0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06.066"/>
    </inkml:context>
    <inkml:brush xml:id="br0">
      <inkml:brushProperty name="width" value="0.1" units="cm"/>
      <inkml:brushProperty name="height" value="0.1" units="cm"/>
      <inkml:brushProperty name="color" value="#004F8B"/>
    </inkml:brush>
  </inkml:definitions>
  <inkml:trace contextRef="#ctx0" brushRef="#br0">105 28 308 0 0,'1'-16'1591'0'0,"-3"5"1563"0"0,-8 26-2990 0 0,0 1 0 0 0,2 0-1 0 0,-1 1 1 0 0,2 0 0 0 0,0 0 0 0 0,-4 19 0 0 0,-23 114 794 0 0,31-136-849 0 0,2-10-84 0 0,0-1-1 0 0,1 0 0 0 0,-1 1 0 0 0,0-1 0 0 0,1 0 0 0 0,0 1 1 0 0,0-1-1 0 0,0 1 0 0 0,0-1 0 0 0,0 1 0 0 0,1-1 1 0 0,0 1-1 0 0,1 5 0 0 0,0-8-217 0 0,-1-1 0 0 0,0 1 0 0 0,1 0 0 0 0,-1-1 0 0 0,1 1 0 0 0,-1 0 1 0 0,1-1-1 0 0,-1 0 0 0 0,1 1 0 0 0,-1-1 0 0 0,1 0 0 0 0,0 0 0 0 0,-1 0 0 0 0,1 0 0 0 0,-1 0 0 0 0,4-1 0 0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13.015"/>
    </inkml:context>
    <inkml:brush xml:id="br0">
      <inkml:brushProperty name="width" value="0.1" units="cm"/>
      <inkml:brushProperty name="height" value="0.1" units="cm"/>
      <inkml:brushProperty name="color" value="#004F8B"/>
    </inkml:brush>
  </inkml:definitions>
  <inkml:trace contextRef="#ctx0" brushRef="#br0">2 52 12 0 0,'0'0'7051'0'0,"-1"-51"-4714"0"0,38 268-2410 0 0,-30-172 114 0 0,-7-44-13 0 0,1 2-1327 0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8:13.619"/>
    </inkml:context>
    <inkml:brush xml:id="br0">
      <inkml:brushProperty name="width" value="0.1" units="cm"/>
      <inkml:brushProperty name="height" value="0.1" units="cm"/>
      <inkml:brushProperty name="color" value="#004F8B"/>
    </inkml:brush>
  </inkml:definitions>
  <inkml:trace contextRef="#ctx0" brushRef="#br0">328 11 100 0 0,'0'0'946'0'0,"0"0"-792"0"0,0 0-1 0 0,0-1 1 0 0,0 1-1 0 0,0-1 0 0 0,0 1 1 0 0,0-1-1 0 0,0 1 1 0 0,0-1-1 0 0,-1 1 1 0 0,-2-5 1841 0 0,3 5-1841 0 0,-1 0-1 0 0,1 0 1 0 0,0 0-1 0 0,-1-1 0 0 0,1 1 1 0 0,-1 0-1 0 0,1 0 1 0 0,0 0-1 0 0,-1 0 1 0 0,1 0-1 0 0,-1-1 1 0 0,0 1-1 0 0,-99 88-39 0 0,-18 17 146 0 0,36-26 278 0 0,75-72-318 0 0,6-6-302 0 0,0-1-1 0 0,0 1 1 0 0,1-1 0 0 0,-1 1 0 0 0,0-1-1 0 0,1 1 1 0 0,-1 0 0 0 0,1-1 0 0 0,-1 1-1 0 0,1 0 1 0 0,-1-1 0 0 0,1 1 0 0 0,-1 0 0 0 0,1 0-1 0 0,0 0 1 0 0,0-1 0 0 0,-1 1 0 0 0,1 0-1 0 0,0 0 1 0 0,0 0 0 0 0,0 0 0 0 0,0-1-1 0 0,0 3 1 0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0:29.788"/>
    </inkml:context>
    <inkml:brush xml:id="br0">
      <inkml:brushProperty name="width" value="0.1" units="cm"/>
      <inkml:brushProperty name="height" value="0.1" units="cm"/>
      <inkml:brushProperty name="color" value="#004F8B"/>
    </inkml:brush>
  </inkml:definitions>
  <inkml:trace contextRef="#ctx0" brushRef="#br0">101 91 52 0 0,'0'0'5811'0'0,"16"-34"-5437"0"0,-18-21 334 0 0,2 54-594 0 0,-18 38-467 0 0,-23 105 242 0 0,35-123 105 0 0,3-4 10 0 0,-2 0-1 0 0,0-1 1 0 0,-1 0 0 0 0,0 1 0 0 0,-1-2-1 0 0,-10 16 1 0 0,16-27 12 0 0,1 23 9 0 0,0-25-21 0 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0:31.077"/>
    </inkml:context>
    <inkml:brush xml:id="br0">
      <inkml:brushProperty name="width" value="0.1" units="cm"/>
      <inkml:brushProperty name="height" value="0.1" units="cm"/>
      <inkml:brushProperty name="color" value="#004F8B"/>
    </inkml:brush>
  </inkml:definitions>
  <inkml:trace contextRef="#ctx0" brushRef="#br0">0 140 44 0 0,'0'0'1476'0'0,"4"-2"-1377"0"0,60-40 851 0 0,45-25-475 0 0,-101 63-444 0 0,22-16 131 0 0,-30 20-135 0 0,9-4-2128 0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0:31.743"/>
    </inkml:context>
    <inkml:brush xml:id="br0">
      <inkml:brushProperty name="width" value="0.1" units="cm"/>
      <inkml:brushProperty name="height" value="0.1" units="cm"/>
      <inkml:brushProperty name="color" value="#004F8B"/>
    </inkml:brush>
  </inkml:definitions>
  <inkml:trace contextRef="#ctx0" brushRef="#br0">0 1 24 0 0,'0'0'3126'0'0,"32"16"-2708"0"0,18 15-45 0 0,-35-20-216 0 0,0-2-1 0 0,0 0 1 0 0,1-1-1 0 0,0 0 1 0 0,0-1 0 0 0,18 4-1 0 0,-32-10-111 0 0,-1-1-14 0 0,0 0 0 0 0,0 1 0 0 0,0 0 0 0 0,1-1 0 0 0,-1 1 0 0 0,0 0 0 0 0,0-1 0 0 0,0 1 0 0 0,0 0 0 0 0,0 0 0 0 0,-1 0 0 0 0,1 0 0 0 0,0 0 0 0 0,0 0 0 0 0,-1 0 0 0 0,1 0 0 0 0,0 0 0 0 0,-1 0 0 0 0,1 0 0 0 0,0 2 0 0 0,-6 15-3273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3.488"/>
    </inkml:context>
    <inkml:brush xml:id="br0">
      <inkml:brushProperty name="width" value="0.1" units="cm"/>
      <inkml:brushProperty name="height" value="0.1" units="cm"/>
      <inkml:brushProperty name="color" value="#004F8B"/>
    </inkml:brush>
  </inkml:definitions>
  <inkml:trace contextRef="#ctx0" brushRef="#br0">2 97 56 0 0,'-1'-12'12423'0'0,"32"-1"-12684"0"0,1 0 0 0 0,0 3 0 0 0,67-14 0 0 0,-21 6-5764 0 0,-52 12 2983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0:42.969"/>
    </inkml:context>
    <inkml:brush xml:id="br0">
      <inkml:brushProperty name="width" value="0.1" units="cm"/>
      <inkml:brushProperty name="height" value="0.1" units="cm"/>
      <inkml:brushProperty name="color" value="#FFC114"/>
    </inkml:brush>
  </inkml:definitions>
  <inkml:trace contextRef="#ctx0" brushRef="#br0">0 651 136 0 0,'0'0'3794'0'0,"8"-21"-3331"0"0,30-19-297 0 0,3 1-1 0 0,81-62 1 0 0,-46 41-142 0 0,144-104 279 0 0,-158 120-107 0 0,-15 11 132 0 0,-19 15 156 0 0,-1-2 1 0 0,0-1-1 0 0,25-27 0 0 0,-32 36-384 0 0,8-6-197 0 0,-20 6-4522 0 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0:44.305"/>
    </inkml:context>
    <inkml:brush xml:id="br0">
      <inkml:brushProperty name="width" value="0.1" units="cm"/>
      <inkml:brushProperty name="height" value="0.1" units="cm"/>
      <inkml:brushProperty name="color" value="#FFC114"/>
    </inkml:brush>
  </inkml:definitions>
  <inkml:trace contextRef="#ctx0" brushRef="#br0">605 0 4 0 0,'0'0'411'0'0,"-72"73"503"0"0,-119 90-664 0 0,16-6 269 0 0,67-46 467 0 0,56-56-2726 0 0,46-52 980 0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10.583"/>
    </inkml:context>
    <inkml:brush xml:id="br0">
      <inkml:brushProperty name="width" value="0.1" units="cm"/>
      <inkml:brushProperty name="height" value="0.1" units="cm"/>
      <inkml:brushProperty name="color" value="#004F8B"/>
    </inkml:brush>
  </inkml:definitions>
  <inkml:trace contextRef="#ctx0" brushRef="#br0">43 81 64 0 0,'0'0'1581'0'0,"-24"18"422"0"0,24-21-1930 0 0,1 0 1 0 0,-1 0 0 0 0,1 0-1 0 0,0 0 1 0 0,0 0 0 0 0,0 1-1 0 0,0-1 1 0 0,1 1-1 0 0,-1-1 1 0 0,4-4 0 0 0,-4 6-57 0 0,19-15 102 0 0,-8 7-126 0 0,-9 6 12 0 0,0 0 1 0 0,1 1-1 0 0,-1-1 1 0 0,1 1-1 0 0,0 0 0 0 0,-1 0 1 0 0,1 0-1 0 0,0 0 1 0 0,0 1-1 0 0,5-2 0 0 0,-8 3 30 0 0,2-2-37 0 0,1 1-1 0 0,-1-1 1 0 0,0 1 0 0 0,0 0-1 0 0,1-1 1 0 0,-1 2 0 0 0,0-1 0 0 0,1 0-1 0 0,3 0 1 0 0,-6 1 2 0 0,2 0 0 0 0,40 25-127 0 0,-42-24 120 0 0,0 0 1 0 0,0 1-1 0 0,0-1 0 0 0,0 1 1 0 0,0-1-1 0 0,0 1 0 0 0,-1-1 0 0 0,1 1 1 0 0,0 0-1 0 0,-1-1 0 0 0,0 1 1 0 0,1 0-1 0 0,-1 0 0 0 0,0-1 0 0 0,0 1 1 0 0,0 0-1 0 0,0-1 0 0 0,0 1 1 0 0,0 0-1 0 0,0 0 0 0 0,-1-1 0 0 0,1 1 1 0 0,-1 2-1 0 0,-17 41-36 0 0,12-32 58 0 0,-3 3-12 0 0,0 0-1 0 0,-1-1 0 0 0,-1 0 0 0 0,0 0 0 0 0,-1-1 1 0 0,-18 17-1 0 0,21-22 12 0 0,-43 40 1527 0 0,53-51-1527 0 0,0 0 1 0 0,-1 1 0 0 0,1-1 0 0 0,0 0 0 0 0,0 1 0 0 0,0-1 0 0 0,0 0 0 0 0,0 1 0 0 0,1-1 0 0 0,-1 1 0 0 0,0 0-1 0 0,1-1 1 0 0,-1 1 0 0 0,1 0 0 0 0,2-2 0 0 0,31-20 196 0 0,-25 17-212 0 0,-8 4 4 0 0,1 0 0 0 0,0 0 0 0 0,0 1 0 0 0,0-1-1 0 0,0 1 1 0 0,0-1 0 0 0,0 1 0 0 0,0 0 0 0 0,1 0 0 0 0,-1 0 0 0 0,0 1-1 0 0,1-1 1 0 0,-1 1 0 0 0,0 0 0 0 0,1 0 0 0 0,-1 0 0 0 0,0 0-1 0 0,1 1 1 0 0,-1-1 0 0 0,0 1 0 0 0,1 0 0 0 0,-1 0 0 0 0,0 0 0 0 0,0 0-1 0 0,4 2 1 0 0,-4-1-10 0 0,0-1 0 0 0,0 1-1 0 0,-1 0 1 0 0,1 0 0 0 0,-1 0 0 0 0,1 0-1 0 0,-1 1 1 0 0,1-1 0 0 0,-1 1-1 0 0,0-1 1 0 0,0 1 0 0 0,0 0 0 0 0,-1 0-1 0 0,1 0 1 0 0,-1 0 0 0 0,0 0-1 0 0,1 0 1 0 0,-1 0 0 0 0,1 6 0 0 0,-2-4 0 0 0,0 1 0 0 0,0-1 1 0 0,0 1-1 0 0,-1-1 0 0 0,1 0 0 0 0,-1 1 1 0 0,-1-1-1 0 0,1 0 0 0 0,-1 0 1 0 0,0 0-1 0 0,-3 6 0 0 0,-3 5 11 0 0,-1-1 0 0 0,-1 0 0 0 0,0-1-1 0 0,-1 0 1 0 0,-1-1 0 0 0,-18 17 0 0 0,12-13 37 0 0,7-6 28 0 0,0-1 0 0 0,-1 0-1 0 0,0-1 1 0 0,-1 0 0 0 0,-14 7 0 0 0,27-16-49 0 0,0 1-1 0 0,-1-1 1 0 0,1 0 0 0 0,0 0 0 0 0,-1 0 0 0 0,1 0-1 0 0,0 0 1 0 0,-1 0 0 0 0,1 1 0 0 0,0-1-1 0 0,-1 0 1 0 0,1 0 0 0 0,0 0 0 0 0,-1 0-1 0 0,1 0 1 0 0,0 0 0 0 0,-1 0 0 0 0,1-1-1 0 0,0 1 1 0 0,-1 0 0 0 0,1 0 0 0 0,0 0-1 0 0,-1 0 1 0 0,1 0 0 0 0,0 0 0 0 0,-1-1 0 0 0,1 1-1 0 0,0 0 1 0 0,0 0 0 0 0,-1 0 0 0 0,1-1-1 0 0,0 1 1 0 0,0 0 0 0 0,-1 0 0 0 0,1-1-1 0 0,0 1 1 0 0,0 0 0 0 0,0-1 0 0 0,-1 1-1 0 0,1 0 1 0 0,0-1 0 0 0,-1-20 370 0 0,1 18-357 0 0,1 0-1 0 0,0 0 0 0 0,-1 0 1 0 0,1 0-1 0 0,0 0 0 0 0,0 0 1 0 0,1 0-1 0 0,-1 0 0 0 0,1 0 1 0 0,-1 0-1 0 0,1 1 0 0 0,3-5 1 0 0,15-9 170 0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02.537"/>
    </inkml:context>
    <inkml:brush xml:id="br0">
      <inkml:brushProperty name="width" value="0.1" units="cm"/>
      <inkml:brushProperty name="height" value="0.1" units="cm"/>
      <inkml:brushProperty name="color" value="#004F8B"/>
    </inkml:brush>
  </inkml:definitions>
  <inkml:trace contextRef="#ctx0" brushRef="#br0">202 157 120 0 0,'0'0'3307'0'0,"-3"-34"-2444"0"0,2 7 13 0 0,-3 27-362 0 0,-3 12-534 0 0,-37 88 46 0 0,-48 97 139 0 0,78-163-90 0 0,11-27-40 0 0,1 1 0 0 0,-1-1 0 0 0,-1 0-1 0 0,1 0 1 0 0,-1 0 0 0 0,-1-1 0 0 0,-7 11 0 0 0,11-16-12 0 0,59-146 1556 0 0,-35 93-1530 0 0,57-97 1 0 0,-58 112-44 0 0,-8 14-11 0 0,29-38 1 0 0,-39 56 2 0 0,1 0 0 0 0,0 0 0 0 0,0 0 0 0 0,0 1 0 0 0,0 0 0 0 0,7-4 0 0 0,-12 7 0 0 0,1 1-1 0 0,-1 0 1 0 0,0 0 0 0 0,1 0 0 0 0,-1 0 0 0 0,0-1-1 0 0,1 1 1 0 0,-1 0 0 0 0,0 0 0 0 0,0 0 0 0 0,1 0 0 0 0,-1 0-1 0 0,0 0 1 0 0,1 0 0 0 0,-1 0 0 0 0,1 0 0 0 0,-1 0-1 0 0,0 0 1 0 0,1 0 0 0 0,-1 0 0 0 0,0 0 0 0 0,0 0 0 0 0,1 0-1 0 0,-1 1 1 0 0,0-1 0 0 0,1 0 0 0 0,-1 0 0 0 0,0 0-1 0 0,1 0 1 0 0,-1 1 0 0 0,0-1 0 0 0,0 0 0 0 0,1 0 0 0 0,-1 1-1 0 0,0-1 1 0 0,0 0 0 0 0,7 17-31 0 0,-4 28 26 0 0,-3-36 1 0 0,-1 35 11 0 0,-2 0-1 0 0,-1-1 1 0 0,-18 71 0 0 0,19-97 3 0 0,-2 2-4 0 0,4-15 9 0 0,0 1-1 0 0,0-1 1 0 0,0 0 0 0 0,0 1 0 0 0,1-1-1 0 0,0 1 1 0 0,0-1 0 0 0,0 8-1 0 0,-1-3 235 0 0,-3 5-3321 0 0,-6-5-710 0 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43:03.162"/>
    </inkml:context>
    <inkml:brush xml:id="br0">
      <inkml:brushProperty name="width" value="0.1" units="cm"/>
      <inkml:brushProperty name="height" value="0.1" units="cm"/>
      <inkml:brushProperty name="color" value="#004F8B"/>
    </inkml:brush>
  </inkml:definitions>
  <inkml:trace contextRef="#ctx0" brushRef="#br0">1 59 112 0 0,'0'0'4845'0'0,"5"-2"-4714"0"0,80-17 184 0 0,-50 13-1861 0 0,52-17-1 0 0,-60 14 245 0 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12.555"/>
    </inkml:context>
    <inkml:brush xml:id="br0">
      <inkml:brushProperty name="width" value="0.1" units="cm"/>
      <inkml:brushProperty name="height" value="0.1" units="cm"/>
      <inkml:brushProperty name="color" value="#004F8B"/>
    </inkml:brush>
  </inkml:definitions>
  <inkml:trace contextRef="#ctx0" brushRef="#br0">131 1 144 0 0,'0'0'3925'0'0,"-3"3"-3864"0"0,-19 28 70 0 0,13-18-522 0 0,-1 1 0 0 0,0-1 0 0 0,-1-1 0 0 0,0 0 0 0 0,-20 16 1 0 0,8-13-690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13.869"/>
    </inkml:context>
    <inkml:brush xml:id="br0">
      <inkml:brushProperty name="width" value="0.1" units="cm"/>
      <inkml:brushProperty name="height" value="0.1" units="cm"/>
      <inkml:brushProperty name="color" value="#004F8B"/>
    </inkml:brush>
  </inkml:definitions>
  <inkml:trace contextRef="#ctx0" brushRef="#br0">207 145 112 0 0,'0'0'1581'0'0,"0"-34"-772"0"0,-6-58 684 0 0,6 92-1485 0 0,0-1-1 0 0,0 0 1 0 0,0 1 0 0 0,0-1-1 0 0,0 0 1 0 0,0 1 0 0 0,0-1-1 0 0,0 0 1 0 0,0 1 0 0 0,0-1-1 0 0,0 1 1 0 0,0-1 0 0 0,0 0-1 0 0,-1 1 1 0 0,1-1 0 0 0,0 0 0 0 0,0 1-1 0 0,-1-1 1 0 0,1 1 0 0 0,0-1-1 0 0,-1 1 1 0 0,1-1 0 0 0,-1 1-1 0 0,1-1 1 0 0,0 1 0 0 0,-1-1-1 0 0,1 1 1 0 0,-1-1 0 0 0,0 1-1 0 0,1 0 1 0 0,-1-1 0 0 0,0 1-1 0 0,-18 9 35 0 0,-16 27-73 0 0,28-28 26 0 0,-1 1 0 0 0,1 0 0 0 0,1 0-1 0 0,0 1 1 0 0,0 0 0 0 0,1 0 0 0 0,0 0 0 0 0,0 1 0 0 0,1 0 0 0 0,1 0-1 0 0,0 0 1 0 0,1 0 0 0 0,-3 19 0 0 0,7-27 13 0 0,-1 0 0 0 0,1-1-1 0 0,0 1 1 0 0,0 0 0 0 0,0-1-1 0 0,0 0 1 0 0,1 1 0 0 0,-1-1 0 0 0,5 3-1 0 0,14 9 49 0 0,-15-10-54 0 0,0-1 0 0 0,0 2 0 0 0,0-1-1 0 0,-1 1 1 0 0,0 0 0 0 0,7 7 0 0 0,-11-10-1 0 0,1 0 1 0 0,-2-1-1 0 0,1 1 0 0 0,0 0 0 0 0,0 0 0 0 0,0 0 1 0 0,-1 0-1 0 0,1 0 0 0 0,-1-1 0 0 0,0 1 1 0 0,0 0-1 0 0,1 0 0 0 0,-1 0 0 0 0,0 0 0 0 0,-1 0 1 0 0,1 0-1 0 0,0 0 0 0 0,0 0 0 0 0,-1 0 0 0 0,1 0 1 0 0,-1 0-1 0 0,0 0 0 0 0,0 0 0 0 0,1-1 1 0 0,-1 1-1 0 0,0 0 0 0 0,-1-1 0 0 0,-1 4 0 0 0,-4 3 97 0 0,0 0 0 0 0,0 0 0 0 0,-1 0 0 0 0,0-1 0 0 0,0 0 0 0 0,-1 0 0 0 0,0-1 0 0 0,0 0 0 0 0,0-1 0 0 0,-1 0 0 0 0,0-1 0 0 0,0 0 0 0 0,-15 5 0 0 0,23-9 91 0 0,-14-16 281 0 0,47-22-3955 0 0,-26 32 1843 0 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15.466"/>
    </inkml:context>
    <inkml:brush xml:id="br0">
      <inkml:brushProperty name="width" value="0.1" units="cm"/>
      <inkml:brushProperty name="height" value="0.1" units="cm"/>
      <inkml:brushProperty name="color" value="#004F8B"/>
    </inkml:brush>
  </inkml:definitions>
  <inkml:trace contextRef="#ctx0" brushRef="#br0">151 0 104 0 0,'0'0'1526'0'0,"-26"12"1778"0"0,8 17-3105 0 0,13-19-538 0 0,-2 0 0 0 0,1 0 0 0 0,-1-1 0 0 0,0 0 0 0 0,-1 0 0 0 0,0-1 0 0 0,-16 14 0 0 0,-10 1-1026 0 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19.638"/>
    </inkml:context>
    <inkml:brush xml:id="br0">
      <inkml:brushProperty name="width" value="0.1" units="cm"/>
      <inkml:brushProperty name="height" value="0.1" units="cm"/>
      <inkml:brushProperty name="color" value="#004F8B"/>
    </inkml:brush>
  </inkml:definitions>
  <inkml:trace contextRef="#ctx0" brushRef="#br0">264 121 180 0 0,'0'0'860'0'0,"12"-20"3315"0"0,-10 17-4131 0 0,0-1-1 0 0,-1 0 1 0 0,1 1 0 0 0,0-1-1 0 0,-1 0 1 0 0,0 0-1 0 0,0 0 1 0 0,0 0 0 0 0,0 0-1 0 0,-1 0 1 0 0,0-8-1 0 0,0 9-43 0 0,-1 1-1 0 0,1-1 0 0 0,-1 1 0 0 0,0 0 0 0 0,0-1 0 0 0,0 1 0 0 0,0 0 0 0 0,0 0 1 0 0,-1 0-1 0 0,1 0 0 0 0,0 0 0 0 0,-1 0 0 0 0,0 0 0 0 0,1 0 0 0 0,-1 1 0 0 0,0-1 1 0 0,0 0-1 0 0,0 1 0 0 0,0 0 0 0 0,0-1 0 0 0,-3 0 0 0 0,2 1-2 0 0,1 1-1 0 0,0-1 1 0 0,0 1-1 0 0,0-1 1 0 0,0 1-1 0 0,0 0 1 0 0,0 0-1 0 0,0 0 1 0 0,-1 0-1 0 0,1 1 1 0 0,0-1-1 0 0,0 0 1 0 0,0 1-1 0 0,0 0 1 0 0,0-1-1 0 0,-3 2 1 0 0,-30 16-50 0 0,32-17 49 0 0,-7 6-4 0 0,-1 1-1 0 0,2 0 1 0 0,-1 0 0 0 0,1 1-1 0 0,0 0 1 0 0,1 1-1 0 0,-11 14 1 0 0,-44 78-34 0 0,58-92 46 0 0,0 0-1 0 0,1 0 0 0 0,0 0 0 0 0,1 0 0 0 0,0 1 0 0 0,1-1 0 0 0,0 1 0 0 0,0-1 0 0 0,1 1 0 0 0,1 0 0 0 0,1 14 0 0 0,-1-22 3 0 0,0 1-1 0 0,1 0 1 0 0,-1 0-1 0 0,1 0 1 0 0,0 0 0 0 0,0-1-1 0 0,1 1 1 0 0,-1 0 0 0 0,1-1-1 0 0,0 1 1 0 0,0-1 0 0 0,0 0-1 0 0,0 0 1 0 0,1 1-1 0 0,-1-2 1 0 0,1 1 0 0 0,0 0-1 0 0,-1 0 1 0 0,1-1 0 0 0,1 1-1 0 0,-1-1 1 0 0,0 0 0 0 0,0 0-1 0 0,1 0 1 0 0,-1-1-1 0 0,1 1 1 0 0,0-1 0 0 0,0 0-1 0 0,-1 0 1 0 0,1 0 0 0 0,0 0-1 0 0,0-1 1 0 0,5 1 0 0 0,11-1 117 0 0,0-1 1 0 0,-1 0 0 0 0,1-1 0 0 0,-1-1 0 0 0,1-1 0 0 0,18-7 0 0 0,-28 7 432 0 0,-14 2-1296 0 0,-13 5-604 0 0,6 1-573 0 0,3-1 148 0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0.371"/>
    </inkml:context>
    <inkml:brush xml:id="br0">
      <inkml:brushProperty name="width" value="0.1" units="cm"/>
      <inkml:brushProperty name="height" value="0.1" units="cm"/>
      <inkml:brushProperty name="color" value="#004F8B"/>
    </inkml:brush>
  </inkml:definitions>
  <inkml:trace contextRef="#ctx0" brushRef="#br0">100 81 220 0 0,'0'0'1574'0'0,"-1"5"-1477"0"0,-16 73 666 0 0,-53 145 0 0 0,59-196 600 0 0,14-47-12 0 0,17-49-497 0 0,6 6-568 0 0,66-117-1 0 0,-78 155-249 0 0,-6 6-2 0 0,-7 16-35 0 0,0 0 0 0 0,0 0 0 0 0,0 0 0 0 0,0 1 0 0 0,1-1 0 0 0,-1 0 0 0 0,1 1 0 0 0,0-1 0 0 0,0 1 0 0 0,-1-1 0 0 0,2 1 0 0 0,2-3 0 0 0,-5 5-33 0 0,3 3 9 0 0,-2 0 0 0 0,1 1 0 0 0,0-1 0 0 0,0 0 0 0 0,-1 1 0 0 0,0 0 0 0 0,0-1 0 0 0,0 1 0 0 0,0 0 0 0 0,0 6 0 0 0,10 54-35 0 0,11 64 15 0 0,-21-116 37 0 0,-1-6 5 0 0,1-1 0 0 0,-1 0 0 0 0,1 0 1 0 0,0 0-1 0 0,0 0 0 0 0,0 0 0 0 0,4 9 1 0 0,-4-13-31 0 0,1 11-4723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4.765"/>
    </inkml:context>
    <inkml:brush xml:id="br0">
      <inkml:brushProperty name="width" value="0.1" units="cm"/>
      <inkml:brushProperty name="height" value="0.1" units="cm"/>
      <inkml:brushProperty name="color" value="#004F8B"/>
    </inkml:brush>
  </inkml:definitions>
  <inkml:trace contextRef="#ctx0" brushRef="#br0">33 72 528 0 0,'0'0'1612'0'0,"18"-37"1368"0"0,-15 34-2907 0 0,-1 0-1 0 0,0 1 1 0 0,1-1-1 0 0,-1 1 1 0 0,1 0-1 0 0,-1-1 1 0 0,1 1-1 0 0,0 0 1 0 0,0 1-1 0 0,0-1 1 0 0,0 0-1 0 0,1 1 1 0 0,-1 0-1 0 0,0-1 1 0 0,1 2-1 0 0,-1-1 1 0 0,1 0-1 0 0,-1 0 1 0 0,0 1-1 0 0,1 0 1 0 0,0 0-1 0 0,-1 0 1 0 0,1 0-1 0 0,-1 0 1 0 0,1 1-1 0 0,-1 0 1 0 0,0 0-1 0 0,1 0 1 0 0,-1 0-1 0 0,0 0 1 0 0,1 0-1 0 0,-1 1 1 0 0,0 0-1 0 0,0-1 1 0 0,4 5-1 0 0,-4-3-63 0 0,-1 1 0 0 0,0-1 0 0 0,1 1 0 0 0,-1 0 1 0 0,-1 0-1 0 0,1 0 0 0 0,-1 0 0 0 0,1 0 0 0 0,-1 0 0 0 0,0 0 0 0 0,-1 0 0 0 0,1 1 0 0 0,-1-1 1 0 0,1 0-1 0 0,-1 0 0 0 0,-1 1 0 0 0,1-1 0 0 0,-2 8 0 0 0,-1 3 34 0 0,0 1 1 0 0,-1-1-1 0 0,-10 26 0 0 0,4-23-3 0 0,0 1 0 0 0,-1-2 0 0 0,-1 1 1 0 0,0-2-1 0 0,-1 0 0 0 0,-30 29 0 0 0,0-1 148 0 0,43-44-175 0 0,0 0 0 0 0,0 0 0 0 0,0 0 0 0 0,0 0-1 0 0,0-1 1 0 0,0 1 0 0 0,0 0 0 0 0,0 0-1 0 0,0 0 1 0 0,0-1 0 0 0,-1 1 0 0 0,1 0-1 0 0,0 0 1 0 0,0 0 0 0 0,0 0 0 0 0,0 0 0 0 0,0-1-1 0 0,-1 1 1 0 0,1 0 0 0 0,0 0 0 0 0,0 0-1 0 0,0 0 1 0 0,0 0 0 0 0,-1 0 0 0 0,1 0-1 0 0,0 0 1 0 0,0 0 0 0 0,0 0 0 0 0,-1 0 0 0 0,1 0-1 0 0,0 0 1 0 0,0 0 0 0 0,0 0 0 0 0,-1 0-1 0 0,1 0 1 0 0,0 0 0 0 0,0 0 0 0 0,0 0 0 0 0,0 0-1 0 0,-1 0 1 0 0,1 0 0 0 0,0 0 0 0 0,0 0-1 0 0,0 0 1 0 0,-1 0 0 0 0,1 0 0 0 0,0 0-1 0 0,0 1 1 0 0,0-1 0 0 0,0 0 0 0 0,0 0 0 0 0,-1 0-1 0 0,1 0 1 0 0,0 0 0 0 0,0 1 0 0 0,0-1-1 0 0,0 0 1 0 0,3-10 11 0 0,1-1-1 0 0,1 1 1 0 0,0 0-1 0 0,0 0 1 0 0,1 1-1 0 0,0-1 1 0 0,1 1-1 0 0,0 1 1 0 0,14-15-1 0 0,91-72 57 0 0,-38 34-77 0 0,36-25-325 0 0,-96 74 281 0 0,-13 11 30 0 0,13-12 135 0 0,-35 37-150 0 0,1 1 1 0 0,0 0 0 0 0,-20 38-1 0 0,34-54 36 0 0,1 0-1 0 0,0 1 1 0 0,0 0-1 0 0,1 0 1 0 0,1 0-1 0 0,0 1 1 0 0,0-1-1 0 0,1 1 1 0 0,0 0-1 0 0,1 0 1 0 0,0-1-1 0 0,1 1 1 0 0,0 0-1 0 0,1 11 1 0 0,0-18 8 0 0,1-1-1 0 0,-1 0 1 0 0,0 1 0 0 0,1-1 0 0 0,0 0 0 0 0,0 0 0 0 0,0 0-1 0 0,0 0 1 0 0,0 0 0 0 0,1-1 0 0 0,-1 1 0 0 0,1-1-1 0 0,-1 1 1 0 0,1-1 0 0 0,0 0 0 0 0,0 0 0 0 0,0 0-1 0 0,0-1 1 0 0,1 1 0 0 0,-1-1 0 0 0,0 1 0 0 0,1-1 0 0 0,-1 0-1 0 0,5 0 1 0 0,-4 0 13 0 0,0 0 0 0 0,1 0 0 0 0,-1 0 0 0 0,1-1 0 0 0,-1 0 0 0 0,1 0 0 0 0,0 0 0 0 0,-1-1-1 0 0,1 1 1 0 0,-1-1 0 0 0,0 0 0 0 0,1-1 0 0 0,-1 1 0 0 0,0-1 0 0 0,0 1 0 0 0,1-1 0 0 0,-1-1 0 0 0,4-2 0 0 0,28-18-237 0 0,-35 22 26 0 0,6-8-866 0 0,12-3-5970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4.222"/>
    </inkml:context>
    <inkml:brush xml:id="br0">
      <inkml:brushProperty name="width" value="0.1" units="cm"/>
      <inkml:brushProperty name="height" value="0.1" units="cm"/>
      <inkml:brushProperty name="color" value="#004F8B"/>
    </inkml:brush>
  </inkml:definitions>
  <inkml:trace contextRef="#ctx0" brushRef="#br0">16 0 200 0 0,'0'0'3557'0'0,"-15"2"-5213"0"0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0.713"/>
    </inkml:context>
    <inkml:brush xml:id="br0">
      <inkml:brushProperty name="width" value="0.1" units="cm"/>
      <inkml:brushProperty name="height" value="0.1" units="cm"/>
      <inkml:brushProperty name="color" value="#004F8B"/>
    </inkml:brush>
  </inkml:definitions>
  <inkml:trace contextRef="#ctx0" brushRef="#br0">0 46 484 0 0,'0'0'4440'0'0,"4"-2"-4227"0"0,15-6-569 0 0,0 0 0 0 0,1 1 0 0 0,26-5-1 0 0,-27 7-1081 0 0,0 1 156 0 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1.770"/>
    </inkml:context>
    <inkml:brush xml:id="br0">
      <inkml:brushProperty name="width" value="0.1" units="cm"/>
      <inkml:brushProperty name="height" value="0.1" units="cm"/>
      <inkml:brushProperty name="color" value="#004F8B"/>
    </inkml:brush>
  </inkml:definitions>
  <inkml:trace contextRef="#ctx0" brushRef="#br0">69 25 76 0 0,'0'0'3146'0'0,"-17"-17"-1199"0"0,-23 10-1578 0 0,37 7-310 0 0,-6 7-149 0 0,9-1 90 0 0,0-5 171 0 0,25 23-206 0 0,-20-16 25 0 0,0 0 0 0 0,-1 0 0 0 0,0 1 0 0 0,0-1 0 0 0,2 12 1 0 0,1-1-55 0 0,-6-14 256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2.265"/>
    </inkml:context>
    <inkml:brush xml:id="br0">
      <inkml:brushProperty name="width" value="0.1" units="cm"/>
      <inkml:brushProperty name="height" value="0.1" units="cm"/>
      <inkml:brushProperty name="color" value="#004F8B"/>
    </inkml:brush>
  </inkml:definitions>
  <inkml:trace contextRef="#ctx0" brushRef="#br0">90 1 124 0 0,'0'0'6803'0'0,"-3"2"-6755"0"0,-26 44-101 0 0,23-34-927 0 0,-1-1 0 0 0,0 0-1 0 0,-16 18 1 0 0,8-13-709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3.104"/>
    </inkml:context>
    <inkml:brush xml:id="br0">
      <inkml:brushProperty name="width" value="0.1" units="cm"/>
      <inkml:brushProperty name="height" value="0.1" units="cm"/>
      <inkml:brushProperty name="color" value="#004F8B"/>
    </inkml:brush>
  </inkml:definitions>
  <inkml:trace contextRef="#ctx0" brushRef="#br0">154 12 108 0 0,'0'0'91'0'0,"0"-1"1"0"0,0 1-1 0 0,0-1 0 0 0,0 1 1 0 0,0 0-1 0 0,0-1 1 0 0,0 1-1 0 0,0-1 0 0 0,0 1 1 0 0,0 0-1 0 0,-1-1 0 0 0,1 1 1 0 0,0 0-1 0 0,0-1 0 0 0,0 1 1 0 0,0 0-1 0 0,-1-1 0 0 0,1 1 1 0 0,0 0-1 0 0,0-1 1 0 0,0 1-1 0 0,-1 0 0 0 0,1-1 1 0 0,0 1-1 0 0,-1 0 0 0 0,1 0 1 0 0,0-1-1 0 0,-1 1 0 0 0,1 0 1 0 0,0 0-1 0 0,-1 0 1 0 0,1-1-1 0 0,0 1 0 0 0,-1 0 1 0 0,1 0-1 0 0,-1 0 0 0 0,-17 6 833 0 0,-20 20-1162 0 0,34-23 534 0 0,-7 6-229 0 0,0 1 0 0 0,1 0-1 0 0,1 1 1 0 0,-1 0 0 0 0,2 0-1 0 0,-13 21 1 0 0,20-31-55 0 0,1 1 0 0 0,-1-1 0 0 0,0 0-1 0 0,1 0 1 0 0,-1 1 0 0 0,1-1 0 0 0,0 0 0 0 0,-1 1-1 0 0,1-1 1 0 0,0 1 0 0 0,0-1 0 0 0,0 1 0 0 0,0-1 0 0 0,0 0-1 0 0,0 1 1 0 0,0-1 0 0 0,0 1 0 0 0,0-1 0 0 0,1 0-1 0 0,-1 1 1 0 0,1-1 0 0 0,-1 0 0 0 0,2 2 0 0 0,-1 0 7 0 0,1-1 1 0 0,0 0-1 0 0,0 0 1 0 0,0 0-1 0 0,0 0 1 0 0,1 0-1 0 0,-1 0 1 0 0,0-1 0 0 0,1 1-1 0 0,-1-1 1 0 0,4 2-1 0 0,10 3 51 0 0,0 0-1 0 0,1-1 1 0 0,22 4-1 0 0,-21-5-45 0 0,-14-4-20 0 0,-1 1 0 0 0,0 0 0 0 0,0-1 1 0 0,0 1-1 0 0,0 0 0 0 0,0 1 1 0 0,0-1-1 0 0,0 1 0 0 0,0-1 0 0 0,-1 1 1 0 0,1 0-1 0 0,-1 0 0 0 0,1 0 1 0 0,-1 0-1 0 0,1 0 0 0 0,-1 1 0 0 0,0-1 1 0 0,0 1-1 0 0,0-1 0 0 0,-1 1 1 0 0,1 0-1 0 0,-1 0 0 0 0,1 0 0 0 0,-1 0 1 0 0,0 0-1 0 0,1 4 0 0 0,-2-4 14 0 0,0 1 0 0 0,0-1 0 0 0,-1 1-1 0 0,1-1 1 0 0,-1 1 0 0 0,0-1 0 0 0,0 0-1 0 0,0 1 1 0 0,0-1 0 0 0,-1 0 0 0 0,1 0-1 0 0,-1 0 1 0 0,0 0 0 0 0,0 0 0 0 0,0 0-1 0 0,0 0 1 0 0,-1-1 0 0 0,1 1 0 0 0,-1-1 0 0 0,1 1-1 0 0,-1-1 1 0 0,0 0 0 0 0,-4 2 0 0 0,0 1-10 0 0,0-1 1 0 0,-1 0 0 0 0,1-1-1 0 0,-1 0 1 0 0,-13 4 0 0 0,19-6-175 0 0,-5-5-252 0 0,7 4 340 0 0,-1 0 1 0 0,1 0 0 0 0,-1 0-1 0 0,1 0 1 0 0,0-1-1 0 0,-1 1 1 0 0,1 0-1 0 0,-1 0 1 0 0,1 0-1 0 0,0 0 1 0 0,-1 0-1 0 0,1 0 1 0 0,-1-1-1 0 0,1 1 1 0 0,0 0-1 0 0,-1 0 1 0 0,1-1-1 0 0,0 1 1 0 0,-1 0 0 0 0,1 0-1 0 0,0-1 1 0 0,0 1-1 0 0,-1 0 1 0 0,1-1-1 0 0,0 1 1 0 0,0-1-1 0 0,-1 1 1 0 0,1 0-1 0 0,0-1 1 0 0,0 1-1 0 0,0 0 1 0 0,0-1-1 0 0,0 1 1 0 0,0-1-1 0 0,0 1 1 0 0,-1-1 0 0 0,1 1-1 0 0,1-1 1 0 0,0-11-1469 0 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8.505"/>
    </inkml:context>
    <inkml:brush xml:id="br0">
      <inkml:brushProperty name="width" value="0.1" units="cm"/>
      <inkml:brushProperty name="height" value="0.1" units="cm"/>
      <inkml:brushProperty name="color" value="#004F8B"/>
    </inkml:brush>
  </inkml:definitions>
  <inkml:trace contextRef="#ctx0" brushRef="#br0">54 81 48 0 0,'0'0'1493'0'0,"-21"-8"-407"0"0,14 9-1028 0 0,6-1-28 0 0,0 1 0 0 0,-1-1 1 0 0,1 0-1 0 0,0 0 1 0 0,-1 0-1 0 0,1 0 1 0 0,0 0-1 0 0,-1 0 0 0 0,1 0 1 0 0,0 0-1 0 0,-1-1 1 0 0,1 1-1 0 0,0-1 1 0 0,0 1-1 0 0,-1-1 0 0 0,1 1 1 0 0,-2-3 829 0 0,42-15-367 0 0,18 3-336 0 0,-1 3 1 0 0,1 2-1 0 0,96-3 0 0 0,-94 13 750 0 0,-57 0-807 0 0,-13 19-3890 0 0,8-12 2437 0 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07T06:51:29.589"/>
    </inkml:context>
    <inkml:brush xml:id="br0">
      <inkml:brushProperty name="width" value="0.1" units="cm"/>
      <inkml:brushProperty name="height" value="0.1" units="cm"/>
      <inkml:brushProperty name="color" value="#004F8B"/>
    </inkml:brush>
  </inkml:definitions>
  <inkml:trace contextRef="#ctx0" brushRef="#br0">0 30 16 0 0,'0'0'2634'0'0,"33"-8"-2358"0"0,159-10 828 0 0,-184 17-1108 0 0,-6 0 29 0 0,0 1-1 0 0,0-1 1 0 0,0 1-1 0 0,0 0 0 0 0,0 0 1 0 0,0 0-1 0 0,1 0 1 0 0,-1 0-1 0 0,0 0 0 0 0,0 1 1 0 0,0-1-1 0 0,0 1 1 0 0,0-1-1 0 0,0 1 0 0 0,0 0 1 0 0,3 2 364 0 0,11 4-421 0 0,-16-6-87 0 0,0 0-1 0 0,0 0 1 0 0,0 0-1 0 0,0-1 0 0 0,0 1 1 0 0,0 0-1 0 0,0 0 0 0 0,0 0 1 0 0,-1 0-1 0 0,1-1 0 0 0,0 1 1 0 0,-1 0-1 0 0,1 0 1 0 0,0-1-1 0 0,-1 1 0 0 0,1 0 1 0 0,-1-1-1 0 0,1 1 0 0 0,-1 0 1 0 0,1-1-1 0 0,-1 1 0 0 0,0 0 1 0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07T06:52:26.224"/>
    </inkml:context>
    <inkml:brush xml:id="br0">
      <inkml:brushProperty name="width" value="0.1" units="cm"/>
      <inkml:brushProperty name="height" value="0.1" units="cm"/>
      <inkml:brushProperty name="color" value="#008C3A"/>
      <inkml:brushProperty name="ignorePressure" value="1"/>
    </inkml:brush>
  </inkml:definitions>
  <inkml:trace contextRef="#ctx0" brushRef="#br0">0 10 0 0,'0'-4'0'0,"0"0"0"0,0 3 0 0,0 8 0 0,0-1 0 0,0-1 0 0,0 2 0 0,0 2602 0 0,0 1427 0 0,0-4029 0 0,0 1 0 0,0 116 0 0,0 164 0 0,0-278 0 0,0 133 0 0,0-134 0 0,0-1 0 0,0 2 0 0,0 1 0 0,0-2 0 0,0 8 0 0,0-4 0 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5-02-07T06:52:30.205"/>
    </inkml:context>
    <inkml:brush xml:id="br0">
      <inkml:brushProperty name="width" value="0.1" units="cm"/>
      <inkml:brushProperty name="height" value="0.1" units="cm"/>
      <inkml:brushProperty name="color" value="#008C3A"/>
      <inkml:brushProperty name="ignorePressure" value="1"/>
    </inkml:brush>
  </inkml:definitions>
  <inkml:trace contextRef="#ctx0" brushRef="#br0">0 7 0 0,'0'-6'0'0,"0"6"0"0,0 8 0 0,0 348 0 0,0-224 0 0,0-123 0 0,0 150 0 0,0-55 0 0,0-72 0 0,0-30 0 0,0-12 0 0,0 2 0 0,0 1 0 0,0 0 0 0,0-1 0 0,0 7 0 0,0 71 0 0,0-57 0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30T09:45:03.200"/>
    </inkml:context>
    <inkml:brush xml:id="br0">
      <inkml:brushProperty name="width" value="0.1" units="cm"/>
      <inkml:brushProperty name="height" value="0.1" units="cm"/>
      <inkml:brushProperty name="color" value="#004F8B"/>
    </inkml:brush>
  </inkml:definitions>
  <inkml:trace contextRef="#ctx0" brushRef="#br0">0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5.706"/>
    </inkml:context>
    <inkml:brush xml:id="br0">
      <inkml:brushProperty name="width" value="0.1" units="cm"/>
      <inkml:brushProperty name="height" value="0.1" units="cm"/>
      <inkml:brushProperty name="color" value="#004F8B"/>
    </inkml:brush>
  </inkml:definitions>
  <inkml:trace contextRef="#ctx0" brushRef="#br0">134 227 24 0 0,'0'0'3946'0'0,"-10"-18"-2594"0"0,12 7-1267 0 0,1 0 0 0 0,0 0 1 0 0,1 0-1 0 0,0 0 0 0 0,1 1 1 0 0,0 0-1 0 0,1 0 0 0 0,0 0 1 0 0,0 0-1 0 0,1 1 0 0 0,0 0 1 0 0,0 1-1 0 0,1 0 0 0 0,1 0 1 0 0,-1 0-1 0 0,1 1 0 0 0,1 0 0 0 0,-1 1 1 0 0,1 0-1 0 0,0 1 0 0 0,0-1 1 0 0,17-4-1 0 0,-24 9-75 0 0,-3 0-10 0 0,0 1 0 0 0,1 0 0 0 0,-1-1 0 0 0,0 1 0 0 0,1 0 0 0 0,-1-1 0 0 0,0 1 1 0 0,1 0-1 0 0,-1-1 0 0 0,1 1 0 0 0,-1 0 0 0 0,1-1 0 0 0,-1 1 0 0 0,1 0 0 0 0,-1 0 0 0 0,1 0 0 0 0,-1 0 0 0 0,1-1 0 0 0,-1 1 0 0 0,1 0 0 0 0,-1 0 0 0 0,1 0 0 0 0,-1 0 1 0 0,1 0-1 0 0,-1 0 0 0 0,1 0 0 0 0,-1 1 0 0 0,1-1 0 0 0,-1 0 0 0 0,1 0 0 0 0,-1 0 0 0 0,1 0 0 0 0,-1 1 0 0 0,1-1 0 0 0,-1 0 0 0 0,0 0 0 0 0,2 1 0 0 0,-1 0-2 0 0,1-1 0 0 0,-1 1-1 0 0,0-1 1 0 0,1 1-1 0 0,-1-1 1 0 0,1 1 0 0 0,-1 0-1 0 0,0 0 1 0 0,1 0-1 0 0,-1 0 1 0 0,0 0-1 0 0,0 0 1 0 0,2 2 0 0 0,-2 3-10 0 0,0-1 1 0 0,0 1-1 0 0,-1-1 1 0 0,1 1 0 0 0,-1 0-1 0 0,0-1 1 0 0,-1 1-1 0 0,0-1 1 0 0,0 1 0 0 0,0-1-1 0 0,0 1 1 0 0,-1-1-1 0 0,0 0 1 0 0,0 1 0 0 0,0-1-1 0 0,-1 0 1 0 0,0 0-1 0 0,-4 6 1 0 0,-11 15-19 0 0,-1-1 0 0 0,-26 27 1 0 0,16-19 41 0 0,0 0-8 0 0,-44 39 0 0 0,21-23-54 0 0,51-47 52 0 0,-21 27-45 0 0,-1 8 152 0 0,22-36-114 0 0,-4 6 524 0 0,4-4-129 0 0,5-7-180 0 0,21-19-112 0 0,0 2 0 0 0,2 1 0 0 0,0 1-1 0 0,1 2 1 0 0,1 0 0 0 0,0 2 0 0 0,36-13 0 0 0,-60 25-83 0 0,3 1-11 0 0,18 7 14 0 0,-20-2-3 0 0,-1-1 0 0 0,0 0-1 0 0,0 1 1 0 0,-1 0 0 0 0,1 0 0 0 0,-1 0 0 0 0,6 6 0 0 0,-7-6-185 0 0,0 0 0 0 0,0 0 1 0 0,1-1-1 0 0,-1 1 0 0 0,1-1 0 0 0,-1 0 0 0 0,1 0 1 0 0,0 0-1 0 0,-1 0 0 0 0,1-1 0 0 0,0 1 0 0 0,0-1 1 0 0,0 0-1 0 0,0 0 0 0 0,8 0 0 0 0,5-3-2227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7.706"/>
    </inkml:context>
    <inkml:brush xml:id="br0">
      <inkml:brushProperty name="width" value="0.1" units="cm"/>
      <inkml:brushProperty name="height" value="0.1" units="cm"/>
      <inkml:brushProperty name="color" value="#004F8B"/>
    </inkml:brush>
  </inkml:definitions>
  <inkml:trace contextRef="#ctx0" brushRef="#br0">125 193 84 0 0,'0'0'587'0'0,"3"-24"1826"0"0,-4 12 1888 0 0,-18 75-3965 0 0,3 1 0 0 0,-8 66 0 0 0,19-106-176 0 0,-1 0-1 0 0,-1-1 1 0 0,-12 29 0 0 0,-12 38 1000 0 0,68-190 825 0 0,-8 23-1920 0 0,-20 52-55 0 0,55-143 150 0 0,-52 140-130 0 0,2 1-1 0 0,1 0 1 0 0,31-44-1 0 0,-45 69-38 0 0,3-14-67 0 0,-4 16 75 0 0,0 0 0 0 0,0 0 0 0 0,0 0 0 0 0,0-1-1 0 0,0 1 1 0 0,0 0 0 0 0,0 0 0 0 0,1-1 0 0 0,-1 1-1 0 0,0 0 1 0 0,0 0 0 0 0,0 0 0 0 0,0-1 0 0 0,0 1-1 0 0,0 0 1 0 0,1 0 0 0 0,-1 0 0 0 0,0-1 0 0 0,0 1-1 0 0,0 0 1 0 0,0 0 0 0 0,1 0 0 0 0,-1 0 0 0 0,0 0-1 0 0,0 0 1 0 0,0-1 0 0 0,1 1 0 0 0,-1 0 0 0 0,0 0-1 0 0,0 0 1 0 0,1 0 0 0 0,-1 0 0 0 0,0 0 0 0 0,0 0-1 0 0,1 0 1 0 0,-1 0 0 0 0,0 0 0 0 0,0 0 0 0 0,0 0-1 0 0,1 0 1 0 0,-1 0 0 0 0,0 0 0 0 0,0 0 0 0 0,1 0-1 0 0,-1 1 1 0 0,0-1 0 0 0,0 0 0 0 0,0 0-1 0 0,1 0 1 0 0,-1 0 0 0 0,0 0 0 0 0,0 0 0 0 0,1 1-1 0 0,10 13-14 0 0,-1 1 0 0 0,0 0-1 0 0,0 1 1 0 0,-2 0 0 0 0,0 1-1 0 0,-1 0 1 0 0,0 0 0 0 0,6 32-1 0 0,14 31-26 0 0,-26-79 39 0 0,-1 1 0 0 0,1-1-1 0 0,-1 0 1 0 0,1 0 0 0 0,-1 0-1 0 0,1 0 1 0 0,0 0 0 0 0,-1 0-1 0 0,1 0 1 0 0,0 0 0 0 0,0 0-1 0 0,0-1 1 0 0,0 1 0 0 0,-1 0-1 0 0,1 0 1 0 0,0-1 0 0 0,0 1-1 0 0,1 0 1 0 0,-1-1 0 0 0,0 1-1 0 0,0-1 1 0 0,0 0 0 0 0,0 1-1 0 0,2-1 1 0 0,-1 0-1 0 0,1 0 1 0 0,-1 0-1 0 0,1 0 0 0 0,-1-1 1 0 0,1 1-1 0 0,-1-1 1 0 0,0 0-1 0 0,1 1 0 0 0,-1-1 1 0 0,0 0-1 0 0,4-2 1 0 0,7-6-20 0 0,0 0 1 0 0,0-1 0 0 0,13-14-1 0 0,-16 15-13 0 0,16-19-132 0 0,-1-2 1 0 0,-1 0-1 0 0,-2-2 0 0 0,-2 0 1 0 0,31-65-1 0 0,-50 96 152 0 0,1-3 9 0 0,20-30-341 0 0,-20 32 470 0 0,-5 39-194 0 0,-1 0 56 0 0,-9 37 0 0 0,5-29 10 0 0,-2 15 14 0 0,-50 247 66 0 0,53-248-1341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8.221"/>
    </inkml:context>
    <inkml:brush xml:id="br0">
      <inkml:brushProperty name="width" value="0.1" units="cm"/>
      <inkml:brushProperty name="height" value="0.1" units="cm"/>
      <inkml:brushProperty name="color" value="#004F8B"/>
    </inkml:brush>
  </inkml:definitions>
  <inkml:trace contextRef="#ctx0" brushRef="#br0">168 198 112 0 0,'0'0'453'0'0,"-5"4"-30"0"0,-11 19 139 0 0,0 0-1 0 0,2 0 1 0 0,0 1 0 0 0,-16 44-1 0 0,2-8 240 0 0,1-2-58 0 0,10-21 1707 0 0,32-85-1314 0 0,21-35-849 0 0,2 1 0 0 0,64-98-1 0 0,-84 149-219 0 0,-8 14-39 0 0,-6 8 0 0 0,0 0-1 0 0,1 1 0 0 0,1 0 0 0 0,0 0 1 0 0,0 0-1 0 0,0 0 0 0 0,12-10 1 0 0,-17 18-34 0 0,12 29-2 0 0,-1 0 1 0 0,-2 1-1 0 0,-1 0 1 0 0,6 39-1 0 0,12 126-19 0 0,-22-173 31 0 0,-4-16-3 0 0,1 1 0 0 0,-1 0 0 0 0,0-1 0 0 0,0 1 0 0 0,-1 0 0 0 0,0 6 0 0 0,-1-10 3 0 0,0 8-5 0 0,1-8-14 0 0,-1 7-433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8.549"/>
    </inkml:context>
    <inkml:brush xml:id="br0">
      <inkml:brushProperty name="width" value="0.1" units="cm"/>
      <inkml:brushProperty name="height" value="0.1" units="cm"/>
      <inkml:brushProperty name="color" value="#004F8B"/>
    </inkml:brush>
  </inkml:definitions>
  <inkml:trace contextRef="#ctx0" brushRef="#br0">1 123 292 0 0,'0'0'3108'0'0,"7"-3"-2784"0"0,55-20-53 0 0,2 3 1 0 0,118-22 0 0 0,-74 19-2604 0 0,-61 11 1089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9.549"/>
    </inkml:context>
    <inkml:brush xml:id="br0">
      <inkml:brushProperty name="width" value="0.1" units="cm"/>
      <inkml:brushProperty name="height" value="0.1" units="cm"/>
      <inkml:brushProperty name="color" value="#004F8B"/>
    </inkml:brush>
  </inkml:definitions>
  <inkml:trace contextRef="#ctx0" brushRef="#br0">47 16 204 0 0,'3'10'7095'0'0,"9"-36"-6151"0"0,-12 33-903 0 0,-29 208 167 0 0,16-146-44 0 0,-6 133 1 0 0,26-133 33 0 0,-6-67-107 0 0,-3 8 81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49.893"/>
    </inkml:context>
    <inkml:brush xml:id="br0">
      <inkml:brushProperty name="width" value="0.1" units="cm"/>
      <inkml:brushProperty name="height" value="0.1" units="cm"/>
      <inkml:brushProperty name="color" value="#004F8B"/>
    </inkml:brush>
  </inkml:definitions>
  <inkml:trace contextRef="#ctx0" brushRef="#br0">0 127 404 0 0,'0'0'4646'0'0,"9"-2"-4370"0"0,363-76 908 0 0,-119 40-4854 0 0,-198 30 2070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0.877"/>
    </inkml:context>
    <inkml:brush xml:id="br0">
      <inkml:brushProperty name="width" value="0.1" units="cm"/>
      <inkml:brushProperty name="height" value="0.1" units="cm"/>
      <inkml:brushProperty name="color" value="#004F8B"/>
    </inkml:brush>
  </inkml:definitions>
  <inkml:trace contextRef="#ctx0" brushRef="#br0">0 175 492 0 0,'13'-24'1827'0'0,"-7"16"-1619"0"0,0 0 0 0 0,0 0 1 0 0,0 1-1 0 0,1 0 0 0 0,0 0 1 0 0,0 1-1 0 0,1-1 0 0 0,0 2 0 0 0,0-1 1 0 0,0 1-1 0 0,1 0 0 0 0,-1 1 0 0 0,1 0 1 0 0,0 0-1 0 0,1 1 0 0 0,-1 0 1 0 0,15-2-1 0 0,-19 4-187 0 0,1 0 0 0 0,0 1 0 0 0,0 0-1 0 0,0 0 1 0 0,0 0 0 0 0,0 1 0 0 0,-1 0 0 0 0,1 0 0 0 0,0 1 0 0 0,0-1 0 0 0,-1 1-1 0 0,1 0 1 0 0,-1 1 0 0 0,0-1 0 0 0,0 1 0 0 0,0 0 0 0 0,0 0 0 0 0,0 1 0 0 0,0 0-1 0 0,-1 0 1 0 0,0 0 0 0 0,0 0 0 0 0,0 0 0 0 0,0 1 0 0 0,4 6 0 0 0,-4-4-6 0 0,-1 0-1 0 0,1 1 1 0 0,-1-1 0 0 0,0 1 0 0 0,-1-1 0 0 0,0 1 0 0 0,0 0-1 0 0,-1 0 1 0 0,0 0 0 0 0,0 0 0 0 0,-1 0 0 0 0,0 0 0 0 0,0 0-1 0 0,-1 0 1 0 0,0 0 0 0 0,-1-1 0 0 0,1 1 0 0 0,-5 10 0 0 0,-6 10 48 0 0,-1-1 1 0 0,-1 0 0 0 0,-2-1-1 0 0,0-1 1 0 0,-2 0-1 0 0,-1-2 1 0 0,-1 0 0 0 0,0-1-1 0 0,-2-1 1 0 0,-34 26 0 0 0,26-25 400 0 0,30-23-457 0 0,0 1-1 0 0,0 0 1 0 0,0 0-1 0 0,0 0 1 0 0,0 0-1 0 0,0 0 1 0 0,0 0-1 0 0,0 0 1 0 0,0 0-1 0 0,0 0 1 0 0,0 0-1 0 0,0 0 1 0 0,0-1-1 0 0,0 1 1 0 0,0 0-1 0 0,0 0 1 0 0,0 0-1 0 0,0 0 1 0 0,0 0-1 0 0,0 0 1 0 0,0 0-1 0 0,0 0 1 0 0,0 0-1 0 0,0 0 1 0 0,0 0-1 0 0,0 0 1 0 0,0-1-1 0 0,0 1 1 0 0,0 0-1 0 0,-1 0 1 0 0,1 0-1 0 0,0 0 1 0 0,0 0-1 0 0,0 0 1 0 0,0 0-1 0 0,0 0 1 0 0,0 0-1 0 0,0 0 1 0 0,0 0-1 0 0,0 0 1 0 0,0 0-1 0 0,0 0 1 0 0,-1 0-1 0 0,1 0 1 0 0,0 0-1 0 0,0 0 1 0 0,0 0-1 0 0,0 0 1 0 0,0 0-1 0 0,0 0 1 0 0,0 0-1 0 0,0 0 0 0 0,0 0 1 0 0,0 0-1 0 0,0 0 1 0 0,-1 0-1 0 0,16-19 40 0 0,26-24 32 0 0,71-58 1 0 0,7-5-83 0 0,-67 56 0 0 0,-26 26-5 0 0,0-1 0 0 0,-1-1 0 0 0,-2 0 0 0 0,-1-2 0 0 0,23-38 0 0 0,-12 2-182 0 0,-33 62 228 0 0,-6 7-105 0 0,-11 9 74 0 0,1 0 0 0 0,0 2 1 0 0,2 0-1 0 0,-1 1 0 0 0,2 0 0 0 0,0 1 0 0 0,2 0 0 0 0,-14 28 0 0 0,17-31 10 0 0,1 0 0 0 0,1 0 0 0 0,1 1-1 0 0,0 0 1 0 0,1 0 0 0 0,0 0-1 0 0,1 0 1 0 0,1 1 0 0 0,1-1-1 0 0,0 1 1 0 0,1 0 0 0 0,3 19-1 0 0,-2-32-7 0 0,0 1-1 0 0,0-1 0 0 0,0 0 1 0 0,1 0-1 0 0,0 0 0 0 0,0 0 1 0 0,0 0-1 0 0,0 0 0 0 0,0 0 1 0 0,1-1-1 0 0,0 1 0 0 0,-1-1 1 0 0,1 0-1 0 0,1 1 0 0 0,-1-2 1 0 0,0 1-1 0 0,1 0 0 0 0,-1-1 1 0 0,1 1-1 0 0,0-1 0 0 0,0 0 1 0 0,0 0-1 0 0,0-1 0 0 0,0 1 1 0 0,0-1-1 0 0,7 2 0 0 0,2-1-561 0 0,0-1 0 0 0,0 1 0 0 0,0-2 0 0 0,-1 0 0 0 0,1-1 1 0 0,0 0-1 0 0,0-1 0 0 0,14-3 0 0 0,0-2-1596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1.752"/>
    </inkml:context>
    <inkml:brush xml:id="br0">
      <inkml:brushProperty name="width" value="0.1" units="cm"/>
      <inkml:brushProperty name="height" value="0.1" units="cm"/>
      <inkml:brushProperty name="color" value="#004F8B"/>
    </inkml:brush>
  </inkml:definitions>
  <inkml:trace contextRef="#ctx0" brushRef="#br0">67 120 356 0 0,'0'0'4530'0'0,"-1"8"-4354"0"0,-15 76 404 0 0,-19 131 884 0 0,34-213-1432 0 0,-12 69 2561 0 0,14-78-2492 0 0,2-25-29 0 0,2 0 1 0 0,1 0-1 0 0,1 0 0 0 0,2 1 0 0 0,2 0 0 0 0,0 0 0 0 0,2 1 0 0 0,1 1 0 0 0,33-50 1 0 0,-34 61-67 0 0,-7 9-5 0 0,1-1-1 0 0,0 1 1 0 0,0 0 0 0 0,1 0 0 0 0,0 1 0 0 0,0 0 0 0 0,1 1 0 0 0,0 0-1 0 0,1 0 1 0 0,-1 1 0 0 0,1 0 0 0 0,0 1 0 0 0,15-6 0 0 0,-24 11-8 0 0,0-1 5 0 0,-1 1 0 0 0,1-1-1 0 0,0 1 1 0 0,-1 0 0 0 0,1-1 0 0 0,0 1 0 0 0,0 0-1 0 0,-1-1 1 0 0,1 1 0 0 0,0 0 0 0 0,0 0-1 0 0,-1 0 1 0 0,1 0 0 0 0,0 0 0 0 0,0 0 0 0 0,-1 0-1 0 0,1 0 1 0 0,0 0 0 0 0,0 0 0 0 0,-1 0 0 0 0,1 1-1 0 0,0-1 1 0 0,0 0 0 0 0,-1 1 0 0 0,1-1 0 0 0,1 1-1 0 0,-1-1-2 0 0,1 1-1 0 0,0-1 1 0 0,-1 1-1 0 0,1-1 1 0 0,0 1-1 0 0,-1 0 0 0 0,1-1 1 0 0,-1 1-1 0 0,0 0 1 0 0,1 0-1 0 0,-1 0 1 0 0,0 0-1 0 0,3 3 1 0 0,-3 2-6 0 0,0 0 0 0 0,0 0 1 0 0,0 0-1 0 0,-1 0 0 0 0,1 0 1 0 0,-2 0-1 0 0,1 0 0 0 0,-1 0 1 0 0,0 0-1 0 0,0 0 0 0 0,0 0 1 0 0,-1 0-1 0 0,0-1 0 0 0,0 1 1 0 0,-1 0-1 0 0,1-1 0 0 0,-1 0 1 0 0,-5 7-1 0 0,-8 12 12 0 0,-1-1-1 0 0,-34 33 1 0 0,30-33-24 0 0,-4 3-1 0 0,-1-2 1 0 0,-39 28-1 0 0,63-50 37 0 0,-4 2-30 0 0,6-4 25 0 0,0-1 1 0 0,0 1-1 0 0,0 0 0 0 0,0 0 0 0 0,1 0 0 0 0,-1 0 0 0 0,0 0 0 0 0,0 0 0 0 0,0 0 0 0 0,0 0 0 0 0,0 0 0 0 0,0 0 0 0 0,0 0 0 0 0,0 0 0 0 0,1 0 0 0 0,-1 0 0 0 0,0 0 0 0 0,0 0 0 0 0,0 0 0 0 0,0 0 0 0 0,0 0 0 0 0,0 0 1 0 0,0 0-1 0 0,0 0 0 0 0,1 0 0 0 0,-1 0 0 0 0,0 0 0 0 0,0 0 0 0 0,0 0 0 0 0,0 0 0 0 0,0 1 0 0 0,0-1 0 0 0,0 0 0 0 0,0 0 0 0 0,0 0 0 0 0,0 0 0 0 0,0 0 0 0 0,1 0 0 0 0,-1 0 0 0 0,0 0 0 0 0,0 0 0 0 0,0 0 0 0 0,0 1 1 0 0,0-1-1 0 0,0 0 0 0 0,0 0 0 0 0,0 0 0 0 0,0 0 0 0 0,0 0 0 0 0,0 0 0 0 0,0 0 0 0 0,0 0 0 0 0,0 0 0 0 0,0 1 0 0 0,0-1 0 0 0,0 0 0 0 0,0 0 0 0 0,0 0 0 0 0,0 0 0 0 0,0 0 0 0 0,11-2-6 0 0,0 1-1 0 0,0 0 0 0 0,1 1 1 0 0,-1 0-1 0 0,0 0 0 0 0,1 1 1 0 0,-1 1-1 0 0,0 0 0 0 0,11 3 1 0 0,-13-1-7 0 0,-1 0 0 0 0,1 0 1 0 0,-1 1-1 0 0,0 0 1 0 0,0 0-1 0 0,-1 1 0 0 0,9 8 1 0 0,-12-11-3 0 0,-1 0 0 0 0,0 1 1 0 0,0-1-1 0 0,0 1 1 0 0,0 0-1 0 0,-1 0 0 0 0,1 0 1 0 0,-1 0-1 0 0,0 0 1 0 0,0 0-1 0 0,-1 1 0 0 0,1-1 1 0 0,-1 1-1 0 0,0-1 1 0 0,1 10-1 0 0,-3-11 5 0 0,1 1 0 0 0,-1 0 0 0 0,0-1 0 0 0,0 1 0 0 0,0-1 0 0 0,0 1 0 0 0,0-1 0 0 0,-1 0 0 0 0,0 1 0 0 0,1-1 0 0 0,-1 0 0 0 0,-1 0 0 0 0,1 0 0 0 0,0 0 0 0 0,-1-1 0 0 0,1 1 0 0 0,-1-1 0 0 0,0 1 0 0 0,0-1 0 0 0,-4 3 0 0 0,-7 3 3 0 0,0 1 1 0 0,-1-2-1 0 0,-16 7 1 0 0,23-11-3 0 0,-2 0-77 0 0,0 1 0 0 0,0-1 0 0 0,0-1 1 0 0,-1 0-1 0 0,1 0 0 0 0,-1-1 0 0 0,0 0 0 0 0,-16-2 0 0 0,26 1-156 0 0,-1 0-1 0 0,0-1 1 0 0,1 1 0 0 0,-1-1 0 0 0,0 0-1 0 0,1 1 1 0 0,-1-1 0 0 0,1 0 0 0 0,-1 0-1 0 0,1 0 1 0 0,-1 0 0 0 0,1 0-1 0 0,0 0 1 0 0,-1-1 0 0 0,1 1 0 0 0,0 0-1 0 0,0-1 1 0 0,0 1 0 0 0,0-1 0 0 0,0 1-1 0 0,0-1 1 0 0,1 1 0 0 0,-1-1 0 0 0,0-2-1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2.205"/>
    </inkml:context>
    <inkml:brush xml:id="br0">
      <inkml:brushProperty name="width" value="0.1" units="cm"/>
      <inkml:brushProperty name="height" value="0.1" units="cm"/>
      <inkml:brushProperty name="color" value="#004F8B"/>
    </inkml:brush>
  </inkml:definitions>
  <inkml:trace contextRef="#ctx0" brushRef="#br0">19 45 208 0 0,'0'0'2124'0'0,"-4"4"-1675"0"0,-10 6 5678 0 0,28-24-4903 0 0,-8 9-1195 0 0,0 0 0 0 0,1 0 0 0 0,-1 0-1 0 0,1 1 1 0 0,0 0 0 0 0,0 1 0 0 0,10-4 0 0 0,-10 5 11 0 0,1 0 0 0 0,0 1 0 0 0,-1 0 0 0 0,1 1 0 0 0,0 0 0 0 0,0 0 0 0 0,12 2 0 0 0,-17-2-38 0 0,-1 1 1 0 0,0 0-1 0 0,0-1 0 0 0,0 1 0 0 0,0 0 0 0 0,0 0 1 0 0,0 0-1 0 0,0 0 0 0 0,0 1 0 0 0,-1-1 0 0 0,1 0 1 0 0,0 1-1 0 0,-1-1 0 0 0,1 1 0 0 0,-1 0 0 0 0,1-1 0 0 0,-1 1 1 0 0,0 0-1 0 0,0 0 0 0 0,0 0 0 0 0,0 0 0 0 0,0 0 1 0 0,0 0-1 0 0,-1 0 0 0 0,1 0 0 0 0,0 0 0 0 0,-1 1 1 0 0,0-1-1 0 0,0 0 0 0 0,1 0 0 0 0,-1 0 0 0 0,0 1 0 0 0,-1 3 1 0 0,0 3-5 0 0,0 1 0 0 0,-1 0 0 0 0,0 0 0 0 0,0-1 1 0 0,-1 1-1 0 0,0-1 0 0 0,-1 0 0 0 0,0 0 0 0 0,0 0 0 0 0,-9 13 1 0 0,-4 1 19 0 0,-1 0 1 0 0,-26 24-1 0 0,2-1 241 0 0,40-44 589 0 0,11-7-735 0 0,40-18-383 0 0,0 2-1 0 0,2 2 1 0 0,0 3-1 0 0,96-18 1 0 0,79 0-5450 0 0,-162 24 2939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5.390"/>
    </inkml:context>
    <inkml:brush xml:id="br0">
      <inkml:brushProperty name="width" value="0.1" units="cm"/>
      <inkml:brushProperty name="height" value="0.1" units="cm"/>
      <inkml:brushProperty name="color" value="#004F8B"/>
    </inkml:brush>
  </inkml:definitions>
  <inkml:trace contextRef="#ctx0" brushRef="#br0">174 107 224 0 0,'0'0'231'0'0,"-2"4"-19"0"0,-23 44 424 0 0,-27 71 0 0 0,3-5-52 0 0,4-21 661 0 0,44-91-982 0 0,43-143 2492 0 0,-31 109-2648 0 0,1 1-1 0 0,2 0 1 0 0,1 0-1 0 0,1 1 1 0 0,2 1 0 0 0,1 1-1 0 0,44-51 1 0 0,-17 28 185 0 0,-44 50-242 0 0,-1 1-50 0 0,0-1 1 0 0,0 1-1 0 0,1 0 1 0 0,-1-1-1 0 0,0 1 1 0 0,0 0-1 0 0,0 0 1 0 0,1 0-1 0 0,-1 0 1 0 0,0 0-1 0 0,0 0 1 0 0,1 0-1 0 0,-1 0 0 0 0,0 1 1 0 0,0-1-1 0 0,1 0 1 0 0,0 1-1 0 0,2 2-1 0 0,-1-1-1 0 0,0 1 0 0 0,0 0 0 0 0,0 0 1 0 0,-1 0-1 0 0,1 0 0 0 0,-1 0 0 0 0,1 0 0 0 0,-1 1 1 0 0,0-1-1 0 0,0 1 0 0 0,-1 0 0 0 0,1-1 1 0 0,-1 1-1 0 0,0 0 0 0 0,0 0 0 0 0,0 0 1 0 0,0 0-1 0 0,0 5 0 0 0,2 9-26 0 0,1-2 24 0 0,-1 0 0 0 0,0 1 1 0 0,-1-1-1 0 0,-1 1 0 0 0,0-1 0 0 0,-1 1 1 0 0,-3 17-1 0 0,-1 85 13 0 0,0-85 224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4.235"/>
    </inkml:context>
    <inkml:brush xml:id="br0">
      <inkml:brushProperty name="width" value="0.1" units="cm"/>
      <inkml:brushProperty name="height" value="0.1" units="cm"/>
      <inkml:brushProperty name="color" value="#004F8B"/>
    </inkml:brush>
  </inkml:definitions>
  <inkml:trace contextRef="#ctx0" brushRef="#br0">127 215 148 0 0,'25'-49'7502'0'0,"-24"48"-7120"0"0,10-24 1470 0 0,-15 60-1852 0 0,-2 0-1 0 0,-2 0 0 0 0,-16 44 1 0 0,-47 108 24 0 0,66-174-18 0 0,-39 97 198 0 0,43-108 284 0 0,13-92-349 0 0,-4 22-88 0 0,5 8-34 0 0,2 1 1 0 0,3 1-1 0 0,3 0 1 0 0,38-75 0 0 0,-59 132-19 0 0,0 1 0 0 0,1-1 0 0 0,-1 0 0 0 0,1 0 0 0 0,-1 0 1 0 0,0 1-1 0 0,1-1 0 0 0,0 0 0 0 0,-1 1 0 0 0,1-1 0 0 0,-1 0 1 0 0,1 1-1 0 0,0-1 0 0 0,-1 1 0 0 0,1-1 0 0 0,0 1 0 0 0,0-1 1 0 0,-1 1-1 0 0,1 0 0 0 0,0-1 0 0 0,0 1 0 0 0,0 0 0 0 0,-1 0 1 0 0,1-1-1 0 0,0 1 0 0 0,0 0 0 0 0,0 0 0 0 0,0 0 0 0 0,0 0 1 0 0,0 0-1 0 0,-1 0 0 0 0,1 0 0 0 0,0 1 0 0 0,0-1 0 0 0,0 0 1 0 0,0 0-1 0 0,-1 1 0 0 0,1-1 0 0 0,0 0 0 0 0,0 1 0 0 0,0-1 1 0 0,-1 1-1 0 0,1-1 0 0 0,0 1 0 0 0,-1-1 0 0 0,1 1 0 0 0,0 0 1 0 0,-1-1-1 0 0,1 1 0 0 0,0 1 0 0 0,26 32-16 0 0,-9 0-4 0 0,-2 1 0 0 0,14 45 0 0 0,-4-11 4 0 0,-25-67 15 0 0,-1 0 0 0 0,1 0 0 0 0,0 0 0 0 0,0 0 0 0 0,1 0 0 0 0,-1 0 0 0 0,0 0 0 0 0,0 0-1 0 0,1 0 1 0 0,-1-1 0 0 0,1 1 0 0 0,0-1 0 0 0,0 1 0 0 0,-1-1 0 0 0,1 1 0 0 0,0-1 0 0 0,0 0 0 0 0,0 0-1 0 0,0 0 1 0 0,0 0 0 0 0,0-1 0 0 0,1 1 0 0 0,2 0 0 0 0,0 0-8 0 0,-1-1 1 0 0,0-1 0 0 0,0 1-1 0 0,1-1 1 0 0,-1 1-1 0 0,0-1 1 0 0,0 0-1 0 0,0-1 1 0 0,0 1-1 0 0,0-1 1 0 0,7-3-1 0 0,3-4-18 0 0,-1 1 0 0 0,-1-1 0 0 0,1-1 1 0 0,-1 0-1 0 0,-1-1 0 0 0,11-13 0 0 0,-2-3-46 0 0,-1-2 0 0 0,-1 0 0 0 0,26-60 0 0 0,-15 30 9 0 0,-5 9 33 0 0,-23 49 534 0 0,2-14-361 0 0,-9 78 78 0 0,-17 83 0 0 0,-60 286-80 0 0,82-431-220 0 0,1 0 1 0 0,-1 0-1 0 0,1 0 1 0 0,0 0-1 0 0,-1 0 1 0 0,1 0 0 0 0,0 0-1 0 0,0 0 1 0 0,0 0-1 0 0,0 0 1 0 0,0 0-1 0 0,0 0 1 0 0,0 0 0 0 0,0 0-1 0 0,0 0 1 0 0,1 0-1 0 0,-1 0 1 0 0,0 0-1 0 0,1-1 1 0 0,-1 1-1 0 0,0 0 1 0 0,1 0 0 0 0,-1 0-1 0 0,1 0 1 0 0,0 0-1 0 0,-1 0 1 0 0,1-1-1 0 0,1 2 1 0 0,-1-1 104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4.970"/>
    </inkml:context>
    <inkml:brush xml:id="br0">
      <inkml:brushProperty name="width" value="0.1" units="cm"/>
      <inkml:brushProperty name="height" value="0.1" units="cm"/>
      <inkml:brushProperty name="color" value="#004F8B"/>
    </inkml:brush>
  </inkml:definitions>
  <inkml:trace contextRef="#ctx0" brushRef="#br0">145 194 204 0 0,'0'0'563'0'0,"12"-23"1321"0"0,-2 10 2847 0 0,-11 18-4708 0 0,-11 75 632 0 0,-37 126 0 0 0,20-94 1460 0 0,29-121-1978 0 0,-1-27-41 0 0,2 1-1 0 0,1 0 1 0 0,1 0 0 0 0,3 0-1 0 0,1 0 1 0 0,1 0-1 0 0,2 2 1 0 0,19-48 0 0 0,-12 42-36 0 0,-14 30-41 0 0,0 1 0 0 0,1-1 0 0 0,-1 1 0 0 0,2 0 0 0 0,-1 0 0 0 0,1 1 0 0 0,0-1 0 0 0,1 1 0 0 0,0 0-1 0 0,6-6 1 0 0,6-4-5 0 0,-15 13-11 0 0,1 1 0 0 0,-1-1 0 0 0,1 1 0 0 0,-1 0 0 0 0,1 0 0 0 0,0 0-1 0 0,0 0 1 0 0,0 0 0 0 0,1 1 0 0 0,-1 0 0 0 0,1 0 0 0 0,-1 0 0 0 0,1 0 0 0 0,0 1 0 0 0,-1 0 0 0 0,1 0 0 0 0,10-1-1 0 0,-11 2-3 0 0,0 1 0 0 0,-1-1 0 0 0,1 1 0 0 0,0-1-1 0 0,0 1 1 0 0,0 0 0 0 0,-1 0 0 0 0,1 1 0 0 0,-1-1 0 0 0,1 1-1 0 0,-1 0 1 0 0,1 0 0 0 0,-1 0 0 0 0,0 0 0 0 0,0 1-1 0 0,0-1 1 0 0,3 5 0 0 0,-4-5-2 0 0,0 1 0 0 0,-1 0 1 0 0,1 0-1 0 0,-1 0 0 0 0,0 0 0 0 0,0 0 1 0 0,0 0-1 0 0,-1 0 0 0 0,1 0 0 0 0,-1 0 0 0 0,1 0 1 0 0,-1 0-1 0 0,0 0 0 0 0,0 1 0 0 0,0-1 0 0 0,-2 4 1 0 0,0 5-6 0 0,-2-1 0 0 0,1 1 0 0 0,-1-1 0 0 0,-1 0 0 0 0,0 0 0 0 0,-1-1 0 0 0,0 1 0 0 0,-8 10 0 0 0,-4 1 38 0 0,0-1 0 0 0,-1 0 1 0 0,0-1-1 0 0,-2-1 0 0 0,-1-1 1 0 0,0-1-1 0 0,-34 19 0 0 0,54-35 247 0 0,8-1-248 0 0,6 0-22 0 0,1 0 1 0 0,0 0-1 0 0,-1 1 1 0 0,1 1-1 0 0,-1 0 0 0 0,1 0 1 0 0,-1 1-1 0 0,0 1 1 0 0,0 0-1 0 0,0 1 1 0 0,-1 0-1 0 0,1 1 0 0 0,17 12 1 0 0,-16-8-10 0 0,0 1 1 0 0,-1 0-1 0 0,18 21 1 0 0,-27-28-4 0 0,1 0 0 0 0,-1 0 0 0 0,0 1 0 0 0,-1-1 0 0 0,1 1 0 0 0,-1 0 0 0 0,0 0 0 0 0,0 0 0 0 0,0 0 1 0 0,-1 0-1 0 0,1 0 0 0 0,-1 0 0 0 0,-1 0 0 0 0,1 1 0 0 0,-1 6 0 0 0,0-9 5 0 0,-1 0 0 0 0,0 0 1 0 0,0 0-1 0 0,0 0 0 0 0,0-1 0 0 0,0 1 0 0 0,-1 0 0 0 0,0-1 0 0 0,1 1 0 0 0,-1-1 1 0 0,0 0-1 0 0,0 1 0 0 0,0-1 0 0 0,0 0 0 0 0,0 0 0 0 0,-1-1 0 0 0,1 1 0 0 0,-1 0 1 0 0,1-1-1 0 0,-1 1 0 0 0,1-1 0 0 0,-1 0 0 0 0,0 0 0 0 0,0 0 0 0 0,0 0 1 0 0,0 0-1 0 0,-5 0 0 0 0,-8 2-2 0 0,0-1 0 0 0,0 0 1 0 0,-30-2-1 0 0,25 0-95 0 0,1-2 0 0 0,-1-1-1 0 0,1 0 1 0 0,0-1 0 0 0,-28-10 0 0 0,36 9-385 0 0,0 0 0 0 0,1 0 0 0 0,-22-15-1 0 0,25 14-391 0 0,0 0-1 0 0,1 0 0 0 0,-1-1 0 0 0,1 0 1 0 0,-10-15-1 0 0,5 0-1843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1:55.407"/>
    </inkml:context>
    <inkml:brush xml:id="br0">
      <inkml:brushProperty name="width" value="0.1" units="cm"/>
      <inkml:brushProperty name="height" value="0.1" units="cm"/>
      <inkml:brushProperty name="color" value="#004F8B"/>
    </inkml:brush>
  </inkml:definitions>
  <inkml:trace contextRef="#ctx0" brushRef="#br0">1 75 644 0 0,'0'0'6480'0'0,"8"-2"-6252"0"0,296-47 1272 0 0,-182 31-894 0 0,-119 17-586 0 0,8-3 30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00.269"/>
    </inkml:context>
    <inkml:brush xml:id="br0">
      <inkml:brushProperty name="width" value="0.1" units="cm"/>
      <inkml:brushProperty name="height" value="0.1" units="cm"/>
      <inkml:brushProperty name="color" value="#004F8B"/>
    </inkml:brush>
  </inkml:definitions>
  <inkml:trace contextRef="#ctx0" brushRef="#br0">58 38 192 0 0,'0'0'4198'0'0,"-6"1"-4143"0"0,-21 6-1 0 0,21-5 53 0 0,-7 2-62 0 0,7-1 274 0 0,9-4 910 0 0,37-6-978 0 0,72-2-1 0 0,-17 1-29 0 0,53-9-37 0 0,-122 9-181 0 0,-24 7 1 0 0,0 1 1 0 0,0-1 0 0 0,1 0 0 0 0,-1 1-1 0 0,0-1 1 0 0,0 1 0 0 0,0 0 0 0 0,1 0-1 0 0,-1 0 1 0 0,0 0 0 0 0,0 0-1 0 0,0 0 1 0 0,1 1 0 0 0,-1-1 0 0 0,0 1-1 0 0,2 0 1 0 0,3 0-1109 0 0,10-1 4617 0 0,-7 1-3329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2.613"/>
    </inkml:context>
    <inkml:brush xml:id="br0">
      <inkml:brushProperty name="width" value="0.1" units="cm"/>
      <inkml:brushProperty name="height" value="0.1" units="cm"/>
      <inkml:brushProperty name="color" value="#004F8B"/>
    </inkml:brush>
  </inkml:definitions>
  <inkml:trace contextRef="#ctx0" brushRef="#br0">239 276 52 0 0,'0'0'921'0'0,"-48"-13"-713"0"0,-143-42 731 0 0,387 106-751 0 0,-193-50-173 0 0,1 0 1 0 0,0 0 0 0 0,0-1 0 0 0,0 1 0 0 0,0-1 0 0 0,0 1 0 0 0,0-1 0 0 0,0-1 0 0 0,0 1 0 0 0,0-1 0 0 0,0 1-1 0 0,0-1 1 0 0,0 0 0 0 0,0 0 0 0 0,3-2 0 0 0,-5 1 16 0 0,-1 1-1 0 0,0 0 1 0 0,0 0 0 0 0,0-1-1 0 0,0 1 1 0 0,0-1 0 0 0,0 1-1 0 0,0-1 1 0 0,-1 1 0 0 0,1-1-1 0 0,-1 1 1 0 0,1-1 0 0 0,-1 0-1 0 0,1 1 1 0 0,-1-1 0 0 0,0 0-1 0 0,0 0 1 0 0,0-2 0 0 0,3-11 278 0 0,3-19 261 0 0,-1 0 1 0 0,-1-1 0 0 0,-1-42 0 0 0,-3 74-486 0 0,-11-23 425 0 0,8 27-510 0 0,0 0 1 0 0,0-1-1 0 0,0 1 0 0 0,0 0 1 0 0,0 0-1 0 0,1 1 0 0 0,-1-1 1 0 0,0 1-1 0 0,1-1 0 0 0,-1 1 1 0 0,1 0-1 0 0,-1 0 0 0 0,1 0 1 0 0,0 0-1 0 0,0 0 1 0 0,0 0-1 0 0,-2 4 0 0 0,-44 56 38 0 0,28-35-29 0 0,11-13-6 0 0,1-1 0 0 0,0 1 1 0 0,1 1-1 0 0,1-1 0 0 0,0 1 1 0 0,0 1-1 0 0,-3 17 1 0 0,3-12-1 0 0,-1 1 1 0 0,-10 21 0 0 0,16-39 2 0 0,0-1 0 0 0,0 1 0 0 0,0 0 0 0 0,1 0 0 0 0,0 0 0 0 0,0 0 0 0 0,0 0 0 0 0,0 0 0 0 0,0 0 0 0 0,1 0 0 0 0,0 0 0 0 0,0 0 0 0 0,0-1 0 0 0,0 1 0 0 0,0 0 0 0 0,4 6 0 0 0,-2-7 3 0 0,0 0 0 0 0,1 0 0 0 0,-1 0-1 0 0,1-1 1 0 0,-1 0 0 0 0,1 1 0 0 0,0-1-1 0 0,0 0 1 0 0,0-1 0 0 0,0 1 0 0 0,0-1-1 0 0,0 0 1 0 0,1 0 0 0 0,-1 0 0 0 0,0 0-1 0 0,8-1 1 0 0,-1 0 20 0 0,0-2 1 0 0,0 1-1 0 0,0-2 0 0 0,0 1 0 0 0,15-7 1 0 0,-14 5 85 0 0,0-1 1 0 0,0 0-1 0 0,-1-1 0 0 0,0 0 1 0 0,0-1-1 0 0,0 0 1 0 0,-1 0-1 0 0,0-1 1 0 0,-1-1-1 0 0,0 0 1 0 0,0 0-1 0 0,-1 0 1 0 0,0-1-1 0 0,0-1 0 0 0,-1 1 1 0 0,-1-1-1 0 0,8-16 1 0 0,-11 21-68 0 0,0-1 0 0 0,-1 1 0 0 0,1-1 0 0 0,-1 0 0 0 0,0 1-1 0 0,-1-1 1 0 0,0 0 0 0 0,0 0 0 0 0,-1 0 0 0 0,1 0 0 0 0,-1 0 0 0 0,-1 0 0 0 0,1 0 0 0 0,-1 0 0 0 0,-1 0 0 0 0,1 1 0 0 0,-1-1 0 0 0,0 0 0 0 0,-6-11 0 0 0,5 11-43 0 0,-1-1 0 0 0,0 1 1 0 0,0 0-1 0 0,-1 0 1 0 0,0 1-1 0 0,0 0 0 0 0,0 0 1 0 0,-1 0-1 0 0,0 0 0 0 0,0 1 1 0 0,0 0-1 0 0,-1 0 1 0 0,0 0-1 0 0,1 1 0 0 0,-2 0 1 0 0,1 1-1 0 0,0-1 1 0 0,-1 1-1 0 0,0 1 0 0 0,0 0 1 0 0,1 0-1 0 0,-1 0 1 0 0,-12 0-1 0 0,-10 12-1325 0 0,19 0-3554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3.128"/>
    </inkml:context>
    <inkml:brush xml:id="br0">
      <inkml:brushProperty name="width" value="0.1" units="cm"/>
      <inkml:brushProperty name="height" value="0.1" units="cm"/>
      <inkml:brushProperty name="color" value="#004F8B"/>
    </inkml:brush>
  </inkml:definitions>
  <inkml:trace contextRef="#ctx0" brushRef="#br0">12 0 308 0 0,'0'0'8089'0'0,"-12"14"-7582"0"0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4.003"/>
    </inkml:context>
    <inkml:brush xml:id="br0">
      <inkml:brushProperty name="width" value="0.1" units="cm"/>
      <inkml:brushProperty name="height" value="0.1" units="cm"/>
      <inkml:brushProperty name="color" value="#004F8B"/>
    </inkml:brush>
  </inkml:definitions>
  <inkml:trace contextRef="#ctx0" brushRef="#br0">262 92 240 0 0,'0'0'2514'0'0,"6"-28"-1102"0"0,-6 28-1411 0 0,1-2 132 0 0,1 1 0 0 0,-1-1 0 0 0,0 0 0 0 0,0 0 1 0 0,0 0-1 0 0,-1 0 0 0 0,1 1 0 0 0,0-1 0 0 0,-1 0 0 0 0,1 0 0 0 0,-1 0 1 0 0,0-1-1 0 0,1 1 0 0 0,-1 0 0 0 0,0 0 0 0 0,0 0 0 0 0,-1 0 1 0 0,1 0-1 0 0,0 0 0 0 0,-1 0 0 0 0,1 0 0 0 0,-1 0 0 0 0,1 0 1 0 0,-1 0-1 0 0,0 0 0 0 0,-2-2 0 0 0,1 2 44 0 0,1 1-169 0 0,1 0 1 0 0,-1 1-1 0 0,1-1 0 0 0,-1 1 1 0 0,0-1-1 0 0,0 1 0 0 0,1 0 1 0 0,-1-1-1 0 0,0 1 1 0 0,0 0-1 0 0,1-1 0 0 0,-1 1 1 0 0,0 0-1 0 0,0 0 1 0 0,0 0-1 0 0,0 0 0 0 0,1-1 1 0 0,-1 1-1 0 0,0 0 1 0 0,0 1-1 0 0,0-1 0 0 0,0 0 1 0 0,0 0-1 0 0,1 0 1 0 0,-1 0-1 0 0,0 1 0 0 0,0-1 1 0 0,1 0-1 0 0,-1 1 1 0 0,0-1-1 0 0,0 1 0 0 0,0 0 1 0 0,-31 11 117 0 0,31-12-135 0 0,-14 8 21 0 0,1-1-1 0 0,-1 2 1 0 0,2 0-1 0 0,-1 1 0 0 0,1 0 1 0 0,1 1-1 0 0,0 0 1 0 0,0 1-1 0 0,1 1 1 0 0,1-1-1 0 0,0 2 0 0 0,0-1 1 0 0,2 2-1 0 0,0-1 1 0 0,0 1-1 0 0,1 0 0 0 0,-8 28 1 0 0,14-37-4 0 0,0 0 1 0 0,1 0 0 0 0,-1 0-1 0 0,1 1 1 0 0,0-1-1 0 0,1 0 1 0 0,-1 0 0 0 0,1 0-1 0 0,1 0 1 0 0,-1 0 0 0 0,4 9-1 0 0,-4-13-4 0 0,0-1 1 0 0,0 0-1 0 0,0 0 0 0 0,0 1 1 0 0,1-1-1 0 0,-1 0 0 0 0,0 0 0 0 0,0 0 1 0 0,1-1-1 0 0,-1 1 0 0 0,0 0 1 0 0,1 0-1 0 0,-1-1 0 0 0,1 1 0 0 0,-1-1 1 0 0,1 1-1 0 0,-1-1 0 0 0,1 0 1 0 0,2 1-1 0 0,32 2 63 0 0,-31-3-62 0 0,9 1 21 0 0,1-2-1 0 0,-1 1 1 0 0,0-2 0 0 0,1 0-1 0 0,-1-1 1 0 0,0-1 0 0 0,0 0-1 0 0,-1 0 1 0 0,1-1 0 0 0,19-11-1 0 0,-28 13 23 0 0,1 0-1 0 0,-1 0 0 0 0,0-1 1 0 0,0 1-1 0 0,0-1 1 0 0,-1 0-1 0 0,1-1 0 0 0,-1 1 1 0 0,0-1-1 0 0,0 0 0 0 0,-1 0 1 0 0,1 0-1 0 0,-1 0 0 0 0,0 0 1 0 0,0-1-1 0 0,-1 0 0 0 0,0 1 1 0 0,0-1-1 0 0,0 0 0 0 0,-1 0 1 0 0,1 0-1 0 0,-1 0 1 0 0,-1-1-1 0 0,1 1 0 0 0,-1 0 1 0 0,-1-8-1 0 0,0 10 11 0 0,0 0 0 0 0,0-1 0 0 0,0 1 0 0 0,0 0 0 0 0,-1-1 0 0 0,0 1 1 0 0,0 0-1 0 0,0 0 0 0 0,0 0 0 0 0,-1 1 0 0 0,1-1 0 0 0,-1 0 0 0 0,0 1 0 0 0,0 0 0 0 0,-7-6 0 0 0,8 7-242 0 0,-1 0 0 0 0,1 1 0 0 0,-1-1 0 0 0,1 1 0 0 0,-1-1 0 0 0,0 1 0 0 0,0 0 0 0 0,0 0 0 0 0,0 0 0 0 0,0 0 0 0 0,0 1-1 0 0,0-1 1 0 0,0 1 0 0 0,0 0 0 0 0,0 0 0 0 0,0 0 0 0 0,0 0 0 0 0,-1 0 0 0 0,1 1 0 0 0,0-1 0 0 0,0 1 0 0 0,-3 1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4.581"/>
    </inkml:context>
    <inkml:brush xml:id="br0">
      <inkml:brushProperty name="width" value="0.1" units="cm"/>
      <inkml:brushProperty name="height" value="0.1" units="cm"/>
      <inkml:brushProperty name="color" value="#004F8B"/>
    </inkml:brush>
  </inkml:definitions>
  <inkml:trace contextRef="#ctx0" brushRef="#br0">194 108 300 0 0,'26'-54'5014'0'0,"-25"52"-4458"0"0,-2-47 3841 0 0,-2 49-4361 0 0,1-1 0 0 0,-1 1 0 0 0,1-1 0 0 0,-1 1 0 0 0,1 0 0 0 0,-1 0 0 0 0,0 0 0 0 0,1 0 0 0 0,-1 0 0 0 0,1 1 1 0 0,-1-1-1 0 0,1 1 0 0 0,-1 0 0 0 0,1 0 0 0 0,-1 0 0 0 0,1 0 0 0 0,0 0 0 0 0,0 0 0 0 0,-1 0 0 0 0,1 1 0 0 0,0-1 0 0 0,-2 3 0 0 0,-55 40 38 0 0,50-35-66 0 0,-1 0-1 0 0,1 1 1 0 0,1-1-1 0 0,-1 2 0 0 0,2-1 1 0 0,0 1-1 0 0,0 1 1 0 0,1-1-1 0 0,0 1 1 0 0,1 0-1 0 0,0 0 0 0 0,1 1 1 0 0,1-1-1 0 0,-4 22 1 0 0,7-30-2 0 0,1-1 1 0 0,-1 1-1 0 0,1 0 1 0 0,0 0-1 0 0,0-1 1 0 0,1 1-1 0 0,-1-1 1 0 0,1 1 0 0 0,-1-1-1 0 0,1 1 1 0 0,0-1-1 0 0,1 0 1 0 0,-1 0-1 0 0,5 5 1 0 0,0-4 2 0 0,1-1 0 0 0,-1 0-1 0 0,1-1 1 0 0,-1 0 0 0 0,1 0 0 0 0,0-1 0 0 0,0 1 0 0 0,-1-2 0 0 0,1 1 0 0 0,0-1 0 0 0,0 0 0 0 0,0-1 0 0 0,0 0-1 0 0,0 0 1 0 0,0-1 0 0 0,-1 0 0 0 0,1 0 0 0 0,-1-1 0 0 0,1 0 0 0 0,6-3 0 0 0,-5 2-4 0 0,-1 0 0 0 0,0 0 0 0 0,1 0 0 0 0,-1-1 0 0 0,-1 0 0 0 0,1-1 0 0 0,-1 0 1 0 0,0 0-1 0 0,0 0 0 0 0,-1-1 0 0 0,0 0 0 0 0,0 0 0 0 0,-1-1 0 0 0,1 1 0 0 0,-2-1 0 0 0,1 0 0 0 0,4-11 0 0 0,-8 14-30 0 0,0-1 0 0 0,0 1-1 0 0,0 0 1 0 0,0 0-1 0 0,-1 0 1 0 0,0 0-1 0 0,0-1 1 0 0,0 1 0 0 0,-1 0-1 0 0,1 0 1 0 0,-1-1-1 0 0,-1 1 1 0 0,1 0 0 0 0,-1 0-1 0 0,1 0 1 0 0,-2 1-1 0 0,1-1 1 0 0,0 0-1 0 0,-1 1 1 0 0,0-1 0 0 0,0 1-1 0 0,0 0 1 0 0,-1 0-1 0 0,1 0 1 0 0,-1 1 0 0 0,0-1-1 0 0,0 1 1 0 0,0 0-1 0 0,0 0 1 0 0,-1 0 0 0 0,1 0-1 0 0,-10-3 1 0 0,-10-5-6126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5.221"/>
    </inkml:context>
    <inkml:brush xml:id="br0">
      <inkml:brushProperty name="width" value="0.1" units="cm"/>
      <inkml:brushProperty name="height" value="0.1" units="cm"/>
      <inkml:brushProperty name="color" value="#004F8B"/>
    </inkml:brush>
  </inkml:definitions>
  <inkml:trace contextRef="#ctx0" brushRef="#br0">196 150 276 0 0,'32'-32'2716'0'0,"-27"25"-2284"0"0,0-1 0 0 0,-1 1 0 0 0,0-1 0 0 0,-1 0 0 0 0,0-1 1 0 0,0 1-1 0 0,2-14 0 0 0,-5 20-188 0 0,0 0-182 0 0,0 0 0 0 0,0 1 0 0 0,-1-1 0 0 0,1 0 0 0 0,-1 0 1 0 0,1 0-1 0 0,-1 0 0 0 0,0 1 0 0 0,0-1 0 0 0,1 0 0 0 0,-1 0 0 0 0,0 1 1 0 0,-1-1-1 0 0,1 1 0 0 0,0-1 0 0 0,0 1 0 0 0,-1-1 0 0 0,1 1 0 0 0,-1 0 1 0 0,1 0-1 0 0,-1 0 0 0 0,-2-2 0 0 0,-1 3-39 0 0,0 0-1 0 0,1 0 1 0 0,-1 0 0 0 0,0 0-1 0 0,1 1 1 0 0,-1 0 0 0 0,0 0-1 0 0,1 0 1 0 0,-1 1 0 0 0,1-1-1 0 0,-1 1 1 0 0,1 0 0 0 0,0 0-1 0 0,0 1 1 0 0,-6 3 0 0 0,-60 48 136 0 0,69-54-158 0 0,-7 6 13 0 0,1 0-1 0 0,0 1 0 0 0,1 0 0 0 0,-1 0 0 0 0,1 0 0 0 0,0 1 0 0 0,1 0 0 0 0,0 0 0 0 0,0 0 0 0 0,1 1 0 0 0,0-1 0 0 0,1 1 0 0 0,-1 0 0 0 0,2 0 0 0 0,-1 1 0 0 0,-1 18 0 0 0,4-27-8 0 0,0 0-1 0 0,1 0 0 0 0,-1 1 0 0 0,0-1 0 0 0,1 0 1 0 0,-1 0-1 0 0,1 0 0 0 0,0 0 0 0 0,-1 0 0 0 0,1 0 0 0 0,0 0 1 0 0,0 0-1 0 0,-1 0 0 0 0,1 0 0 0 0,0 0 0 0 0,0 0 1 0 0,0 0-1 0 0,0-1 0 0 0,0 1 0 0 0,0 0 0 0 0,1-1 1 0 0,-1 1-1 0 0,0-1 0 0 0,0 1 0 0 0,0-1 0 0 0,1 1 0 0 0,-1-1 1 0 0,0 0-1 0 0,0 0 0 0 0,0 0 0 0 0,1 0 0 0 0,-1 0 1 0 0,0 0-1 0 0,1 0 0 0 0,-1 0 0 0 0,2-1 0 0 0,51-6 74 0 0,-46 5-46 0 0,0-1-1 0 0,0 0 1 0 0,-1 0-1 0 0,1-1 0 0 0,-1 1 1 0 0,0-2-1 0 0,0 1 1 0 0,0-1-1 0 0,-1 0 1 0 0,1-1-1 0 0,-1 1 1 0 0,-1-1-1 0 0,1 0 0 0 0,-1-1 1 0 0,0 1-1 0 0,0-1 1 0 0,-1 0-1 0 0,0 0 1 0 0,0-1-1 0 0,0 1 1 0 0,-1-1-1 0 0,-1 0 0 0 0,4-14 1 0 0,-54 285-27 0 0,7-50-67 0 0,37-194-778 0 0,0-2-3822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5.830"/>
    </inkml:context>
    <inkml:brush xml:id="br0">
      <inkml:brushProperty name="width" value="0.1" units="cm"/>
      <inkml:brushProperty name="height" value="0.1" units="cm"/>
      <inkml:brushProperty name="color" value="#004F8B"/>
    </inkml:brush>
  </inkml:definitions>
  <inkml:trace contextRef="#ctx0" brushRef="#br0">0 116 36 0 0,'78'-44'4171'0'0,"-16"10"-2101"0"0,-42 25-1608 0 0,-1 0 1 0 0,38-10-1 0 0,-56 18-402 0 0,16 4 163 0 0,-15 0-217 0 0,0 1 0 0 0,-1 0 0 0 0,0 0 1 0 0,0 0-1 0 0,0 0 0 0 0,0 0 0 0 0,0 0 0 0 0,-1 0 0 0 0,0 0 1 0 0,0 1-1 0 0,0-1 0 0 0,0 0 0 0 0,-1 0 0 0 0,0 0 1 0 0,1 0-1 0 0,-2 0 0 0 0,1 0 0 0 0,-3 6 0 0 0,-4 11 11 0 0,-2-1 0 0 0,-14 24-1 0 0,18-34-12 0 0,-64 94 74 0 0,25-41-16 0 0,42-58-54 0 0,2-4 21 0 0,0 0 0 0 0,0-1 1 0 0,0 1-1 0 0,1 0 0 0 0,-1 0 1 0 0,0 0-1 0 0,1 0 0 0 0,-1 0 1 0 0,1 1-1 0 0,-1-1 0 0 0,1 0 1 0 0,-1 0-1 0 0,1 0 0 0 0,0 0 1 0 0,-1 1-1 0 0,1-1 0 0 0,0 2 1 0 0,32-8 127 0 0,165-31 61 0 0,-196 36-174 0 0,25-7 845 0 0,-25 7-931 0 0,1 0 1 0 0,0-1-1 0 0,-1 1 1 0 0,1 0-1 0 0,-1-1 1 0 0,1 1-1 0 0,0-1 0 0 0,-1 1 1 0 0,1-1-1 0 0,-1 0 1 0 0,1 1-1 0 0,-1-1 1 0 0,0 0-1 0 0,1 0 1 0 0,-1 0-1 0 0,0 0 1 0 0,0 0-1 0 0,2-3 1 0 0,-1 2-915 0 0,11-14-3188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5.718"/>
    </inkml:context>
    <inkml:brush xml:id="br0">
      <inkml:brushProperty name="width" value="0.1" units="cm"/>
      <inkml:brushProperty name="height" value="0.1" units="cm"/>
      <inkml:brushProperty name="color" value="#004F8B"/>
    </inkml:brush>
  </inkml:definitions>
  <inkml:trace contextRef="#ctx0" brushRef="#br0">0 123 192 0 0,'0'0'4294'0'0,"9"-3"-4055"0"0,77-25-145 0 0,1 4 0 0 0,1 4 1 0 0,146-15-1 0 0,-148 23-2853 0 0,-68 12 1440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6.299"/>
    </inkml:context>
    <inkml:brush xml:id="br0">
      <inkml:brushProperty name="width" value="0.1" units="cm"/>
      <inkml:brushProperty name="height" value="0.1" units="cm"/>
      <inkml:brushProperty name="color" value="#004F8B"/>
    </inkml:brush>
  </inkml:definitions>
  <inkml:trace contextRef="#ctx0" brushRef="#br0">21 21 424 0 0,'-20'-20'9916'0'0,"42"80"-9800"0"0,3-2 0 0 0,3 0 0 0 0,48 75 0 0 0,-41-72-22 0 0,-24-43-28 0 0,0-1-1 0 0,1-1 0 0 0,0 0 1 0 0,1 0-1 0 0,17 13 0 0 0,-29-26-131 0 0,6 7 643 0 0,-18-64-8050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6.658"/>
    </inkml:context>
    <inkml:brush xml:id="br0">
      <inkml:brushProperty name="width" value="0.1" units="cm"/>
      <inkml:brushProperty name="height" value="0.1" units="cm"/>
      <inkml:brushProperty name="color" value="#004F8B"/>
    </inkml:brush>
  </inkml:definitions>
  <inkml:trace contextRef="#ctx0" brushRef="#br0">439 1 584 0 0,'0'0'4883'0'0,"-6"4"-4649"0"0,-27 19 31 0 0,1 1 0 0 0,2 2 0 0 0,0 1 0 0 0,-42 52 0 0 0,34-37-493 0 0,-76 66-1 0 0,58-73-3010 0 0,28-24 1365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8.970"/>
    </inkml:context>
    <inkml:brush xml:id="br0">
      <inkml:brushProperty name="width" value="0.1" units="cm"/>
      <inkml:brushProperty name="height" value="0.1" units="cm"/>
      <inkml:brushProperty name="color" value="#004F8B"/>
    </inkml:brush>
  </inkml:definitions>
  <inkml:trace contextRef="#ctx0" brushRef="#br0">1 257 56 0 0,'0'0'4830'0'0,"3"-3"-4698"0"0,149-138 1000 0 0,-116 106 906 0 0,-33 34-1946 0 0,-1 0-1 0 0,0 0 1 0 0,0-1-1 0 0,0 1 1 0 0,0-1-1 0 0,-1 0 1 0 0,1 1 0 0 0,0-1-1 0 0,-1 0 1 0 0,1 0-1 0 0,2-4 1 0 0,3-3 57 0 0,1-1-31 0 0,-6 7-122 0 0,0 1 0 0 0,0-1 0 0 0,0 1 0 0 0,1-1 0 0 0,-1 1 0 0 0,1 0 0 0 0,-1 0 1 0 0,1 0-1 0 0,0 0 0 0 0,0 1 0 0 0,5-3 0 0 0,-6 2 11 0 0,-1 2-39 0 0,5-4 32 0 0,-4 3 15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29.689"/>
    </inkml:context>
    <inkml:brush xml:id="br0">
      <inkml:brushProperty name="width" value="0.1" units="cm"/>
      <inkml:brushProperty name="height" value="0.1" units="cm"/>
      <inkml:brushProperty name="color" value="#004F8B"/>
    </inkml:brush>
  </inkml:definitions>
  <inkml:trace contextRef="#ctx0" brushRef="#br0">247 45 120 0 0,'16'-34'4181'0'0,"-14"24"-2113"0"0,-9 9-885 0 0,-22 21-628 0 0,-32 41-761 0 0,32-21 229 0 0,2 1 0 0 0,1 1 0 0 0,2 1 1 0 0,-26 68-1 0 0,47-104-16 0 0,1 1 0 0 0,0-1 0 0 0,1 1 0 0 0,-1-1 1 0 0,1 1-1 0 0,1 0 0 0 0,0 0 0 0 0,0-1 0 0 0,1 9 0 0 0,-1-13 1 0 0,1 0 0 0 0,-1 0 0 0 0,1 0 0 0 0,0 0 0 0 0,0 0-1 0 0,0 0 1 0 0,0-1 0 0 0,1 1 0 0 0,-1 0 0 0 0,1-1 0 0 0,0 1-1 0 0,-1 0 1 0 0,1-1 0 0 0,0 0 0 0 0,0 0 0 0 0,1 1 0 0 0,-1-1-1 0 0,0-1 1 0 0,1 1 0 0 0,-1 0 0 0 0,1 0 0 0 0,0-1 0 0 0,0 0-1 0 0,-1 1 1 0 0,4 0 0 0 0,2-1 11 0 0,0 1 0 0 0,1-2 1 0 0,-1 1-1 0 0,0-1 0 0 0,0 0 0 0 0,0-1 0 0 0,0 0 0 0 0,0 0 1 0 0,0-1-1 0 0,0 0 0 0 0,0 0 0 0 0,-1-1 0 0 0,1 0 0 0 0,-1 0 0 0 0,1-1 1 0 0,-1 0-1 0 0,0 0 0 0 0,8-7 0 0 0,-13 10-13 0 0,0-1 0 0 0,-1 0-1 0 0,1 1 1 0 0,0-1 0 0 0,0 0-1 0 0,-1 0 1 0 0,0 0 0 0 0,1 0 0 0 0,-1-1-1 0 0,0 1 1 0 0,0 0 0 0 0,0 0-1 0 0,0-1 1 0 0,0 1 0 0 0,0-1 0 0 0,-1 1-1 0 0,1 0 1 0 0,-1-1 0 0 0,0 1-1 0 0,0-1 1 0 0,0 0 0 0 0,0 1-1 0 0,0-1 1 0 0,0 1 0 0 0,-1-1 0 0 0,1 1-1 0 0,-1 0 1 0 0,0-1 0 0 0,1 1-1 0 0,-1-1 1 0 0,0 1 0 0 0,-1 0 0 0 0,1 0-1 0 0,0 0 1 0 0,-1 0 0 0 0,1 0-1 0 0,-1 0 1 0 0,1 0 0 0 0,-1 0 0 0 0,0 0-1 0 0,0 1 1 0 0,0-1 0 0 0,0 1-1 0 0,0-1 1 0 0,0 1 0 0 0,-1 0 0 0 0,1 0-1 0 0,0 0 1 0 0,-1 0 0 0 0,1 0-1 0 0,0 0 1 0 0,-1 1 0 0 0,1-1 0 0 0,-1 1-1 0 0,1 0 1 0 0,-1 0 0 0 0,1 0-1 0 0,-1 0 1 0 0,-2 0 0 0 0,1 1-44 0 0,0-1 0 0 0,0 1 1 0 0,0-1-1 0 0,0 1 0 0 0,1 0 1 0 0,-1 0-1 0 0,0 1 0 0 0,0-1 0 0 0,1 1 1 0 0,-1 0-1 0 0,1 0 0 0 0,-5 3 1 0 0,-18 23-5028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0.423"/>
    </inkml:context>
    <inkml:brush xml:id="br0">
      <inkml:brushProperty name="width" value="0.1" units="cm"/>
      <inkml:brushProperty name="height" value="0.1" units="cm"/>
      <inkml:brushProperty name="color" value="#004F8B"/>
    </inkml:brush>
  </inkml:definitions>
  <inkml:trace contextRef="#ctx0" brushRef="#br0">198 13 276 0 0,'0'0'2888'0'0,"0"-1"-2829"0"0,0 1 1 0 0,0-1-1 0 0,0 1 0 0 0,0-1 1 0 0,0 1-1 0 0,0-1 1 0 0,0 1-1 0 0,0-1 1 0 0,0 1-1 0 0,0 0 1 0 0,0-1-1 0 0,-1 1 1 0 0,1-1-1 0 0,0 1 0 0 0,0-1 1 0 0,-1 1-1 0 0,1-1 1 0 0,0 1-1 0 0,-1 0 1 0 0,1-1-1 0 0,0 1 1 0 0,-1 0-1 0 0,1-1 1 0 0,0 1-1 0 0,-1 0 0 0 0,1-1 1 0 0,-1 1-1 0 0,0 0 1 0 0,-3 1-26 0 0,0 0 0 0 0,0 1 0 0 0,-1-1 0 0 0,1 1 0 0 0,0 0 0 0 0,0 0 0 0 0,1 0 0 0 0,-1 1 0 0 0,0 0 0 0 0,1-1 0 0 0,-1 1 0 0 0,1 0 0 0 0,0 1 0 0 0,0-1 1 0 0,-3 5-1 0 0,-44 65 131 0 0,38-53-128 0 0,4-8-19 0 0,0 0 1 0 0,1 0-1 0 0,0 1 0 0 0,0 0 0 0 0,2 0 0 0 0,0 1 1 0 0,0-1-1 0 0,1 1 0 0 0,1 0 0 0 0,0 1 0 0 0,1-1 1 0 0,-1 19-1 0 0,8 2 69 0 0,-5-34-79 0 0,1 1 0 0 0,-1-1 0 0 0,0 0-1 0 0,1 1 1 0 0,-1-1 0 0 0,1 0 0 0 0,0 1 0 0 0,-1-1-1 0 0,1 0 1 0 0,0 1 0 0 0,0-1 0 0 0,0 0-1 0 0,0 0 1 0 0,0 0 0 0 0,0 0 0 0 0,0 0 0 0 0,0 0-1 0 0,0 0 1 0 0,1-1 0 0 0,-1 1 0 0 0,0 0 0 0 0,1 0-1 0 0,-1-1 1 0 0,0 1 0 0 0,2-1 0 0 0,2 1 6 0 0,-1 0 0 0 0,1 0 1 0 0,-1-1-1 0 0,1 0 0 0 0,-1 0 0 0 0,1 0 1 0 0,-1-1-1 0 0,7-1 0 0 0,8-3 30 0 0,0 0-1 0 0,33-16 0 0 0,-43 17-18 0 0,0 0 1 0 0,0 0-1 0 0,0-1 1 0 0,-1-1-1 0 0,0 0 0 0 0,0 0 1 0 0,-1 0-1 0 0,1-1 1 0 0,10-13-1 0 0,-14 15 25 0 0,-1 0 1 0 0,0-1-1 0 0,0 1 1 0 0,0-1 0 0 0,-1 0-1 0 0,0 1 1 0 0,0-1-1 0 0,0 0 1 0 0,-1 0-1 0 0,1 0 1 0 0,-2-1-1 0 0,1 1 1 0 0,-1 0-1 0 0,0 0 1 0 0,0 0-1 0 0,-2-11 1 0 0,0 8 48 0 0,0 0 1 0 0,-1 0-1 0 0,0 1 0 0 0,0-1 1 0 0,-1 1-1 0 0,0-1 1 0 0,-1 1-1 0 0,0 1 1 0 0,0-1-1 0 0,0 1 1 0 0,-1 0-1 0 0,-9-8 0 0 0,-10-9 244 0 0,23 23-289 0 0,-7-2 278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1.610"/>
    </inkml:context>
    <inkml:brush xml:id="br0">
      <inkml:brushProperty name="width" value="0.1" units="cm"/>
      <inkml:brushProperty name="height" value="0.1" units="cm"/>
      <inkml:brushProperty name="color" value="#004F8B"/>
    </inkml:brush>
  </inkml:definitions>
  <inkml:trace contextRef="#ctx0" brushRef="#br0">1 6 200 0 0,'0'0'10554'0'0,"4"-6"-10180"0"0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2.126"/>
    </inkml:context>
    <inkml:brush xml:id="br0">
      <inkml:brushProperty name="width" value="0.1" units="cm"/>
      <inkml:brushProperty name="height" value="0.1" units="cm"/>
      <inkml:brushProperty name="color" value="#004F8B"/>
    </inkml:brush>
  </inkml:definitions>
  <inkml:trace contextRef="#ctx0" brushRef="#br0">172 0 48 0 0,'0'0'2984'0'0,"-3"6"-2892"0"0,-61 94 330 0 0,47-78-368 0 0,1 1 0 0 0,2 0 0 0 0,0 1 1 0 0,1 1-1 0 0,-12 33 0 0 0,24-53-35 0 0,0-1-1 0 0,0 1 1 0 0,0-1 0 0 0,0 1 0 0 0,1-1-1 0 0,0 1 1 0 0,0 7 0 0 0,0-11-3 0 0,1 1 0 0 0,-1-1 1 0 0,0 1-1 0 0,1-1 0 0 0,-1 1 1 0 0,1-1-1 0 0,-1 1 0 0 0,1-1 1 0 0,0 0-1 0 0,0 1 0 0 0,0-1 1 0 0,-1 0-1 0 0,1 0 0 0 0,1 1 1 0 0,-1-1-1 0 0,2 1 1 0 0,0 0 8 0 0,1 0 0 0 0,0-1 0 0 0,0 1 0 0 0,0-1 1 0 0,0 0-1 0 0,0-1 0 0 0,0 1 0 0 0,0-1 0 0 0,0 0 1 0 0,0 1-1 0 0,0-2 0 0 0,0 1 0 0 0,0 0 0 0 0,0-1 1 0 0,6-1-1 0 0,2-1 38 0 0,0 0 1 0 0,0 0-1 0 0,0-1 0 0 0,-1 0 1 0 0,1-1-1 0 0,-1 0 1 0 0,0-1-1 0 0,-1 0 1 0 0,1-1-1 0 0,-1 0 0 0 0,0-1 1 0 0,10-10-1 0 0,-15 13 39 0 0,0-1 1 0 0,-1 1-1 0 0,0-1 0 0 0,0 0 0 0 0,-1 0 0 0 0,1 0 0 0 0,-1 0 1 0 0,-1 0-1 0 0,1-1 0 0 0,-1 1 0 0 0,0-1 0 0 0,-1 0 0 0 0,1 0 1 0 0,-1 0-1 0 0,-1 0 0 0 0,1 0 0 0 0,-1 0 0 0 0,0 0 0 0 0,-1 0 0 0 0,0 1 1 0 0,0-1-1 0 0,0 0 0 0 0,-3-7 0 0 0,2 10-81 0 0,1 0 0 0 0,-1 1 0 0 0,1-1 1 0 0,-1 1-1 0 0,0 0 0 0 0,-1-1 0 0 0,1 1 0 0 0,-1 0 0 0 0,1 0 0 0 0,-1 1 1 0 0,0-1-1 0 0,0 0 0 0 0,0 1 0 0 0,0 0 0 0 0,-1-1 0 0 0,1 1 0 0 0,0 1 0 0 0,-1-1 1 0 0,0 0-1 0 0,1 1 0 0 0,-1 0 0 0 0,-7-2 0 0 0,8 3-430 0 0,-12-2-540 0 0,-5 11-4665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2.626"/>
    </inkml:context>
    <inkml:brush xml:id="br0">
      <inkml:brushProperty name="width" value="0.1" units="cm"/>
      <inkml:brushProperty name="height" value="0.1" units="cm"/>
      <inkml:brushProperty name="color" value="#004F8B"/>
    </inkml:brush>
  </inkml:definitions>
  <inkml:trace contextRef="#ctx0" brushRef="#br0">47 56 28 0 0,'6'-6'1024'0'0,"0"0"0"0"0,1 0 0 0 0,0 0 0 0 0,0 1 0 0 0,12-8 1 0 0,-18 12-816 0 0,15-4 292 0 0,-14 4-447 0 0,-1 0 0 0 0,1 0-1 0 0,0 0 1 0 0,-1 1-1 0 0,1-1 1 0 0,0 0 0 0 0,0 1-1 0 0,-1-1 1 0 0,1 1 0 0 0,0 0-1 0 0,0-1 1 0 0,0 1 0 0 0,0 0-1 0 0,2 0 1 0 0,-3 1-46 0 0,0 0-1 0 0,0-1 1 0 0,0 1 0 0 0,0 0 0 0 0,0 0-1 0 0,0-1 1 0 0,-1 1 0 0 0,1 0-1 0 0,0 0 1 0 0,0 0 0 0 0,-1 0 0 0 0,1 0-1 0 0,0 0 1 0 0,-1 0 0 0 0,1 0-1 0 0,-1 1 1 0 0,0-1 0 0 0,1 0-1 0 0,-1 0 1 0 0,0 0 0 0 0,0 0 0 0 0,0 1-1 0 0,0-1 1 0 0,0 0 0 0 0,0 0-1 0 0,0 0 1 0 0,0 1 0 0 0,0 0 0 0 0,-1 3 2 0 0,-1-1 0 0 0,1 0 0 0 0,-1 1 0 0 0,0-1 0 0 0,0 0 0 0 0,0 0 0 0 0,-6 7 0 0 0,-4 4 6 0 0,0 0 0 0 0,-24 22 1 0 0,-42 29 769 0 0,84-65-734 0 0,5-1-16 0 0,6 1 16 0 0,0 0 0 0 0,0 1 0 0 0,20 5 1 0 0,-31-5-50 0 0,1 0 0 0 0,-1 0 0 0 0,0 1 0 0 0,0 0 0 0 0,0 1 0 0 0,0-1 0 0 0,0 1 0 0 0,-1 0 1 0 0,0 0-1 0 0,0 1 0 0 0,8 7 0 0 0,-12-10 1 0 0,0-1 0 0 0,0 0 0 0 0,0 1 0 0 0,0-1 0 0 0,0 0 0 0 0,0 1-1 0 0,-1-1 1 0 0,1 1 0 0 0,0-1 0 0 0,-1 1 0 0 0,1 0 0 0 0,-1-1 0 0 0,0 1 0 0 0,1 0 0 0 0,-1-1 0 0 0,0 1 0 0 0,0 0 0 0 0,0-1 0 0 0,0 1 0 0 0,0 0 0 0 0,0-1 0 0 0,-1 1 0 0 0,1 0 0 0 0,-1-1-1 0 0,1 1 1 0 0,-1 0 0 0 0,1-1 0 0 0,-1 1 0 0 0,0-1 0 0 0,0 1 0 0 0,0-1 0 0 0,0 0 0 0 0,0 1 0 0 0,0-1 0 0 0,0 0 0 0 0,0 0 0 0 0,0 1 0 0 0,-1-1 0 0 0,1 0 0 0 0,-2 1 0 0 0,-1 1-149 0 0,0-1 1 0 0,0 1-1 0 0,0-1 1 0 0,0 0-1 0 0,0 0 1 0 0,-1 0-1 0 0,1-1 1 0 0,-1 1-1 0 0,1-1 1 0 0,-1 0-1 0 0,0 0 1 0 0,1-1-1 0 0,-1 1 1 0 0,-5-1-1 0 0,-2-1-666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3.079"/>
    </inkml:context>
    <inkml:brush xml:id="br0">
      <inkml:brushProperty name="width" value="0.1" units="cm"/>
      <inkml:brushProperty name="height" value="0.1" units="cm"/>
      <inkml:brushProperty name="color" value="#004F8B"/>
    </inkml:brush>
  </inkml:definitions>
  <inkml:trace contextRef="#ctx0" brushRef="#br0">32 16 168 0 0,'-4'-15'9007'0'0,"-18"452"-7950"0"0,22-328-676 0 0,2-58-3635 0 0,-1-57 2848 0 0,0 4 174 0 0,-1 0 0 0 0,0-1 0 0 0,1 1 0 0 0,-1 0 0 0 0,0 0 0 0 0,0 0 0 0 0,0 0 0 0 0,0 0 0 0 0,-1 0 0 0 0,1 0-1 0 0,-1 0 1 0 0,1 0 0 0 0,-2-4 0 0 0,-4-10-1852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3.438"/>
    </inkml:context>
    <inkml:brush xml:id="br0">
      <inkml:brushProperty name="width" value="0.1" units="cm"/>
      <inkml:brushProperty name="height" value="0.1" units="cm"/>
      <inkml:brushProperty name="color" value="#004F8B"/>
    </inkml:brush>
  </inkml:definitions>
  <inkml:trace contextRef="#ctx0" brushRef="#br0">13 102 244 0 0,'0'0'1596'0'0,"-12"0"3866"0"0,198-37-4599 0 0,-28 7-1605 0 0,-57 3-3093 0 0,-78 20 1815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3:59:36.077"/>
    </inkml:context>
    <inkml:brush xml:id="br0">
      <inkml:brushProperty name="width" value="0.1" units="cm"/>
      <inkml:brushProperty name="height" value="0.1" units="cm"/>
      <inkml:brushProperty name="color" value="#004F8B"/>
    </inkml:brush>
  </inkml:definitions>
  <inkml:trace contextRef="#ctx0" brushRef="#br0">47 64 572 0 0,'0'0'5407'0'0,"-1"-6"-5101"0"0,-3-49 2542 0 0,5 53-2389 0 0,-4 10-456 0 0,-8 45 9 0 0,3 1 0 0 0,-3 74 0 0 0,3-29 29 0 0,11-52 205 0 0,0-5-1084 0 0,-6-13-4038 0 0,-2-10 2508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4.407"/>
    </inkml:context>
    <inkml:brush xml:id="br0">
      <inkml:brushProperty name="width" value="0.1" units="cm"/>
      <inkml:brushProperty name="height" value="0.1" units="cm"/>
      <inkml:brushProperty name="color" value="#004F8B"/>
    </inkml:brush>
  </inkml:definitions>
  <inkml:trace contextRef="#ctx0" brushRef="#br0">304 42 460 0 0,'0'0'735'0'0,"6"-23"1523"0"0,-6 14 1197 0 0,-1 8-3356 0 0,0 0-1 0 0,0 0 1 0 0,0 1-1 0 0,0-1 1 0 0,0 0 0 0 0,0 0-1 0 0,0 1 1 0 0,0-1 0 0 0,0 1-1 0 0,0-1 1 0 0,0 1-1 0 0,0-1 1 0 0,0 1 0 0 0,-1 0-1 0 0,1 0 1 0 0,0-1-1 0 0,0 1 1 0 0,0 0 0 0 0,-1 0-1 0 0,1 0 1 0 0,0 0 0 0 0,0 1-1 0 0,0-1 1 0 0,-1 0-1 0 0,-1 1 1 0 0,-2 1-7 0 0,0 0 0 0 0,1 0 0 0 0,-1 0 0 0 0,1 1 0 0 0,-1-1 0 0 0,-6 7-1 0 0,-8 7-106 0 0,-31 35-1 0 0,46-47 140 0 0,-21 24-40 0 0,2 1-1 0 0,-39 61 1 0 0,53-75-62 0 0,1 0 0 0 0,1 0 0 0 0,1 0 1 0 0,0 1-1 0 0,1 0 0 0 0,1 0 0 0 0,0 0 1 0 0,-3 33-1 0 0,7-45-19 0 0,0-1 0 0 0,0 0 0 0 0,0 0-1 0 0,0 1 1 0 0,1-1 0 0 0,-1 0 0 0 0,1 0 0 0 0,0 0 0 0 0,0 1 0 0 0,0-1 0 0 0,1 0-1 0 0,-1 0 1 0 0,1-1 0 0 0,-1 1 0 0 0,1 0 0 0 0,0 0 0 0 0,0-1 0 0 0,0 1-1 0 0,4 3 1 0 0,-1-3 7 0 0,-1 0-1 0 0,1 0 1 0 0,0 0-1 0 0,0-1 1 0 0,0 0-1 0 0,0 0 1 0 0,0 0-1 0 0,1 0 1 0 0,-1-1-1 0 0,10 1 0 0 0,7 0 20 0 0,0-1 0 0 0,-1-2 0 0 0,1 0 0 0 0,39-8 0 0 0,-50 7-26 0 0,1 0 0 0 0,-1-1-1 0 0,1-1 1 0 0,-1 0 0 0 0,0 0 0 0 0,-1-1 0 0 0,1 0 0 0 0,-1-1-1 0 0,0 0 1 0 0,0-1 0 0 0,16-15 0 0 0,-20 16-1 0 0,0-1-1 0 0,-1 0 1 0 0,0 0 0 0 0,0 0 0 0 0,0-1 0 0 0,-1 1 0 0 0,0-1-1 0 0,0 0 1 0 0,-1-1 0 0 0,0 1 0 0 0,-1-1 0 0 0,0 1-1 0 0,0-1 1 0 0,-1 0 0 0 0,0 1 0 0 0,0-16 0 0 0,-2 11 9 0 0,1 0 1 0 0,-2 0-1 0 0,0 0 1 0 0,0 0-1 0 0,-6-15 1 0 0,6 21-9 0 0,0 1 0 0 0,-1 0 0 0 0,1 0 0 0 0,-1 0 0 0 0,-1 1 1 0 0,1-1-1 0 0,-1 1 0 0 0,0-1 0 0 0,0 1 0 0 0,-1 0 0 0 0,1 1 0 0 0,-1-1 0 0 0,0 1 1 0 0,-11-7-1 0 0,15 10-15 0 0,-14-6-70 0 0,-20 10-2081 0 0,30-2 508 0 0,-8 6-3615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4.766"/>
    </inkml:context>
    <inkml:brush xml:id="br0">
      <inkml:brushProperty name="width" value="0.1" units="cm"/>
      <inkml:brushProperty name="height" value="0.1" units="cm"/>
      <inkml:brushProperty name="color" value="#004F8B"/>
    </inkml:brush>
  </inkml:definitions>
  <inkml:trace contextRef="#ctx0" brushRef="#br0">1 9 444 0 0,'0'0'5741'0'0,"15"-3"-4615"0"0,-6-2-3892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35.375"/>
    </inkml:context>
    <inkml:brush xml:id="br0">
      <inkml:brushProperty name="width" value="0.1" units="cm"/>
      <inkml:brushProperty name="height" value="0.1" units="cm"/>
      <inkml:brushProperty name="color" value="#004F8B"/>
    </inkml:brush>
  </inkml:definitions>
  <inkml:trace contextRef="#ctx0" brushRef="#br0">379 174 472 0 0,'5'-5'445'0'0,"-1"0"-1"0"0,0 0 1 0 0,0 0 0 0 0,0-1 0 0 0,-1 1-1 0 0,0-1 1 0 0,0 0 0 0 0,-1 0-1 0 0,1 0 1 0 0,-1-1 0 0 0,0 1 0 0 0,-1 0-1 0 0,2-13 1 0 0,-3 15-372 0 0,0 1 0 0 0,0 0 0 0 0,0 0 0 0 0,0-1 1 0 0,-1 1-1 0 0,1 0 0 0 0,-1 0 0 0 0,0-1 0 0 0,0 1 0 0 0,0 0 0 0 0,0 0 0 0 0,-1 0 0 0 0,1 0 1 0 0,-1 1-1 0 0,0-1 0 0 0,0 0 0 0 0,0 0 0 0 0,0 1 0 0 0,0 0 0 0 0,-5-4 0 0 0,4 4-35 0 0,-1 0-1 0 0,0 0 0 0 0,0 0 0 0 0,0 1 1 0 0,0-1-1 0 0,0 1 0 0 0,0 0 1 0 0,0 1-1 0 0,0-1 0 0 0,0 1 0 0 0,-1 0 1 0 0,1 0-1 0 0,-8 1 0 0 0,-5 1-11 0 0,-1 2 0 0 0,2 0 0 0 0,-1 1 0 0 0,0 1 0 0 0,1 0 0 0 0,-23 13 0 0 0,22-11-14 0 0,0 2 0 0 0,1-1 0 0 0,1 2-1 0 0,-1 0 1 0 0,2 0 0 0 0,0 2-1 0 0,0 0 1 0 0,1 0 0 0 0,1 2-1 0 0,-19 25 1 0 0,30-38-8 0 0,0 0 0 0 0,-1 0 0 0 0,1 0 1 0 0,0 0-1 0 0,0 0 0 0 0,1 0 0 0 0,-1 0 0 0 0,0 0 0 0 0,1 1 0 0 0,-1-1 0 0 0,1 0 0 0 0,0 0 1 0 0,0 0-1 0 0,0 1 0 0 0,0-1 0 0 0,0 0 0 0 0,0 0 0 0 0,1 1 0 0 0,-1-1 0 0 0,1 0 0 0 0,0 3 0 0 0,1-3 2 0 0,-1 0 0 0 0,1 0 0 0 0,-1 0 0 0 0,1-1 0 0 0,0 1 0 0 0,0-1 0 0 0,0 1 0 0 0,0-1 0 0 0,0 0 0 0 0,0 0 0 0 0,0 0 0 0 0,0 0 0 0 0,0 0 0 0 0,0 0 0 0 0,1-1 0 0 0,3 2 0 0 0,9 0 16 0 0,1-1 0 0 0,0 0 0 0 0,-1-1-1 0 0,25-3 1 0 0,-37 3-23 0 0,10-2 8 0 0,-1 1 1 0 0,0-2 0 0 0,0 0 0 0 0,0 0 0 0 0,0-1 0 0 0,0 0 0 0 0,-1-1 0 0 0,0-1 0 0 0,0 0-1 0 0,16-11 1 0 0,-13 6 99 0 0,0-1-1 0 0,-1 0 1 0 0,0-1-1 0 0,-1-1 1 0 0,0 0-1 0 0,13-23 1 0 0,15-29 1329 0 0,-39 64-1196 0 0,-4 9-226 0 0,-12 27 5 0 0,-6 10-8 0 0,1 1 0 0 0,3 0 0 0 0,2 1 0 0 0,-9 49 0 0 0,22-85-184 0 0,-18 97 493 0 0,-4-41-4135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41.639"/>
    </inkml:context>
    <inkml:brush xml:id="br0">
      <inkml:brushProperty name="width" value="0.1" units="cm"/>
      <inkml:brushProperty name="height" value="0.1" units="cm"/>
      <inkml:brushProperty name="color" value="#004F8B"/>
    </inkml:brush>
  </inkml:definitions>
  <inkml:trace contextRef="#ctx0" brushRef="#br0">10 34 60 0 0,'0'0'2158'0'0,"-9"0"172"0"0,9-1-2266 0 0,4-1-33 0 0,14-14 1053 0 0,1 1-2705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2:43.014"/>
    </inkml:context>
    <inkml:brush xml:id="br0">
      <inkml:brushProperty name="width" value="0.1" units="cm"/>
      <inkml:brushProperty name="height" value="0.1" units="cm"/>
      <inkml:brushProperty name="color" value="#004F8B"/>
    </inkml:brush>
  </inkml:definitions>
  <inkml:trace contextRef="#ctx0" brushRef="#br0">279 177 428 0 0,'0'0'4308'0'0,"9"-43"-2356"0"0,-16-19-571 0 0,7 59-1333 0 0,-1 0-1 0 0,0 0 1 0 0,0 0 0 0 0,0 0 0 0 0,0 0-1 0 0,-1 0 1 0 0,1 0 0 0 0,-1 1 0 0 0,0-1-1 0 0,1 0 1 0 0,-5-3 0 0 0,-1-4 107 0 0,4 5-86 0 0,2 4-61 0 0,0 0 0 0 0,0-1 1 0 0,0 1-1 0 0,0 0 1 0 0,0 0-1 0 0,0 0 1 0 0,0 0-1 0 0,0 0 1 0 0,-1 0-1 0 0,1 0 0 0 0,0 0 1 0 0,-1 0-1 0 0,1 1 1 0 0,0-1-1 0 0,-1 0 1 0 0,1 1-1 0 0,-1 0 1 0 0,1-1-1 0 0,-1 1 0 0 0,-1-1 1 0 0,0 1-9 0 0,1 0-1 0 0,-1 0 1 0 0,1 0 0 0 0,-1 0 0 0 0,1 1 0 0 0,0-1 0 0 0,-1 1-1 0 0,1-1 1 0 0,-1 1 0 0 0,1 0 0 0 0,0 0 0 0 0,0 0-1 0 0,-1 0 1 0 0,-2 2 0 0 0,-37 26-104 0 0,22-15 15 0 0,7-4 64 0 0,0 0-1 0 0,1 0 0 0 0,0 1 0 0 0,1 1 0 0 0,0 0 0 0 0,1 1 0 0 0,1 0 1 0 0,-14 23-1 0 0,22-36 30 0 0,0 1 0 0 0,1 0 0 0 0,-1 0 0 0 0,0 0 0 0 0,1 0 1 0 0,-1 0-1 0 0,1 0 0 0 0,-1 0 0 0 0,1 0 0 0 0,-1 0 0 0 0,1 0 0 0 0,-1 0 0 0 0,1 0 1 0 0,0 0-1 0 0,0 1 0 0 0,0-1 0 0 0,0 0 0 0 0,0 0 0 0 0,0 0 0 0 0,0 0 0 0 0,0 0 1 0 0,0 1-1 0 0,0-1 0 0 0,1 0 0 0 0,-1 0 0 0 0,0 0 0 0 0,1 2 0 0 0,1-2-1 0 0,-1 0 0 0 0,1 0 0 0 0,-1 0 1 0 0,0-1-1 0 0,1 1 0 0 0,0 0 0 0 0,-1-1 0 0 0,1 1 0 0 0,-1 0 0 0 0,1-1 0 0 0,0 0 0 0 0,-1 1 0 0 0,1-1 0 0 0,0 0 0 0 0,-1 0 0 0 0,3 0 0 0 0,12-1 17 0 0,0 0-1 0 0,30-7 1 0 0,-45 8-18 0 0,16-3 47 0 0,0-1 1 0 0,1 0 0 0 0,-1-1-1 0 0,-1-1 1 0 0,1-1 0 0 0,-1 0 0 0 0,0-1-1 0 0,-1-1 1 0 0,20-14 0 0 0,-6-13 502 0 0,-27 34-484 0 0,2-8 181 0 0,0 5-129 0 0,-4 7 5 0 0,-19 107-174 0 0,13-64 12 0 0,-2-1 0 0 0,-19 59 0 0 0,8-58-3614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19.654"/>
    </inkml:context>
    <inkml:brush xml:id="br0">
      <inkml:brushProperty name="width" value="0.1" units="cm"/>
      <inkml:brushProperty name="height" value="0.1" units="cm"/>
      <inkml:brushProperty name="color" value="#004F8B"/>
    </inkml:brush>
  </inkml:definitions>
  <inkml:trace contextRef="#ctx0" brushRef="#br0">191 21 28 0 0,'0'0'2638'0'0,"0"-1"-2550"0"0,1 1 0 0 0,-1 0 0 0 0,1 0-1 0 0,-1-1 1 0 0,1 1 0 0 0,-1 0 0 0 0,1-1 0 0 0,-1 1-1 0 0,0-1 1 0 0,1 1 0 0 0,-1 0 0 0 0,1-1 0 0 0,-1 1 0 0 0,0-1-1 0 0,0 1 1 0 0,1-1 0 0 0,-1 1 0 0 0,0-1 0 0 0,0 0-1 0 0,0 1 1 0 0,1-1 0 0 0,-1 0 0 0 0,0 0-80 0 0,-1 1-1 0 0,1-1 1 0 0,0 1 0 0 0,0-1 0 0 0,-1 1-1 0 0,1-1 1 0 0,0 1 0 0 0,-1-1 0 0 0,1 1 0 0 0,0 0-1 0 0,-1-1 1 0 0,1 1 0 0 0,-1-1 0 0 0,1 1-1 0 0,-1 0 1 0 0,1-1 0 0 0,-1 1 0 0 0,1 0 0 0 0,-1 0-1 0 0,1 0 1 0 0,-1-1 0 0 0,1 1 0 0 0,-1 0-1 0 0,1 0 1 0 0,-1 0 0 0 0,0 0 0 0 0,1 0 0 0 0,-1 0-1 0 0,1 0 1 0 0,-1 0 0 0 0,1 0 0 0 0,-1 0 0 0 0,0 0-1 0 0,1 0 1 0 0,-1 1 0 0 0,1-1 0 0 0,-1 0-1 0 0,1 0 1 0 0,-1 0 0 0 0,1 1 0 0 0,-1-1 0 0 0,0 1-1 0 0,-36 23 95 0 0,26-15-89 0 0,1 0 1 0 0,0 0-1 0 0,1 2 0 0 0,-13 16 0 0 0,-14 10 13 0 0,4-1-56 0 0,31-35 17 0 0,-3 13 34 0 0,-2 15-33 0 0,7-18 2 0 0,-1-5 17 0 0,0-1 0 0 0,0 0 0 0 0,1 1 0 0 0,-1-1 0 0 0,1 0 0 0 0,1 1 0 0 0,-1-1 0 0 0,4 7-1 0 0,-4-10-12 0 0,5 2 22 0 0,-1 0-1 0 0,1 0 0 0 0,0-1 1 0 0,0 1-1 0 0,1-1 0 0 0,6 2 1 0 0,-9-4 11 0 0,0 0 0 0 0,-1 0 0 0 0,1-1 0 0 0,0 1 0 0 0,-1-1 0 0 0,1 0 0 0 0,0 0 0 0 0,-1-1 0 0 0,1 1 0 0 0,0-1 0 0 0,-1 1 0 0 0,1-1 0 0 0,0 0 0 0 0,6-3 0 0 0,45-27 119 0 0,-46 25-76 0 0,-6 5-47 0 0,9-9 156 0 0,-10 9-118 0 0,0 0-1 0 0,0 0 1 0 0,0 0-1 0 0,0 0 1 0 0,0 0-1 0 0,-1 0 1 0 0,1-1-1 0 0,0 1 1 0 0,-1-1-1 0 0,1 1 1 0 0,-1-1-1 0 0,1 0 1 0 0,-1 0-1 0 0,2-3 1 0 0,20-62 912 0 0,-22 65-902 0 0,0-49 413 0 0,-1 48-473 0 0,0-3 32 0 0,0 1 1 0 0,0 0 0 0 0,0 0-1 0 0,-1-1 1 0 0,1 1 0 0 0,-2 0-1 0 0,-2-10 1 0 0,3 13-28 0 0,-3-9 288 0 0,-14-6-6010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1.028"/>
    </inkml:context>
    <inkml:brush xml:id="br0">
      <inkml:brushProperty name="width" value="0.1" units="cm"/>
      <inkml:brushProperty name="height" value="0.1" units="cm"/>
      <inkml:brushProperty name="color" value="#004F8B"/>
    </inkml:brush>
  </inkml:definitions>
  <inkml:trace contextRef="#ctx0" brushRef="#br0">239 74 312 0 0,'1'-4'266'0'0,"0"1"-1"0"0,0-1 1 0 0,-1 1 0 0 0,1-1-1 0 0,-1 0 1 0 0,0 1 0 0 0,0-1 0 0 0,-1 0-1 0 0,1 1 1 0 0,-1-1 0 0 0,1 1-1 0 0,-1-1 1 0 0,-2-4 0 0 0,2 5 351 0 0,-4-2-96 0 0,4 4-501 0 0,1 1 0 0 0,0-1 0 0 0,-1 0 0 0 0,1 1-1 0 0,0-1 1 0 0,-1 1 0 0 0,1-1 0 0 0,-1 0-1 0 0,1 1 1 0 0,-1-1 0 0 0,1 1 0 0 0,-1 0 0 0 0,0-1-1 0 0,1 1 1 0 0,-1-1 0 0 0,1 1 0 0 0,-1 0-1 0 0,0-1 1 0 0,1 1 0 0 0,-1 0 0 0 0,0 0 0 0 0,0 0-1 0 0,1-1 1 0 0,-1 1 0 0 0,0 0 0 0 0,1 0 0 0 0,-1 0-1 0 0,0 0 1 0 0,-1 0 0 0 0,-9 4 21 0 0,0 0 0 0 0,0 1 0 0 0,0 0 1 0 0,1 1-1 0 0,-1 0 0 0 0,1 1 0 0 0,1 0 0 0 0,-17 15 0 0 0,-25 17 18 0 0,46-35-58 0 0,1 1 0 0 0,0-1 0 0 0,0 1 0 0 0,0 0 0 0 0,1 1 0 0 0,-7 10 0 0 0,8-11-14 0 0,1-4 1 0 0,-1 2 24 0 0,1-1-1 0 0,-1 1 1 0 0,1 0-1 0 0,0 0 1 0 0,-1-1-1 0 0,1 1 1 0 0,1 0-1 0 0,-2 6 1 0 0,1-7-4 0 0,1 0 42 0 0,0 0-42 0 0,1 0 1 0 0,-1 1-1 0 0,1-1 0 0 0,0 0 0 0 0,0 0 0 0 0,0 0 1 0 0,0 0-1 0 0,0 0 0 0 0,0 0 0 0 0,1 0 1 0 0,-1-1-1 0 0,2 3 0 0 0,32 20 101 0 0,-33-23-100 0 0,40 21 47 0 0,59 38 16 0 0,-99-59-89 0 0,5 3 12 0 0,-7-4 5 0 0,1 0 0 0 0,0 0 0 0 0,-1 0-1 0 0,1 1 1 0 0,-1-1 0 0 0,1 0 0 0 0,-1 0-1 0 0,1 0 1 0 0,-1 1 0 0 0,1-1 0 0 0,-1 0-1 0 0,1 0 1 0 0,-1 1 0 0 0,1-1 0 0 0,-1 0-1 0 0,1 1 1 0 0,-1-1 0 0 0,0 1 0 0 0,1-1-1 0 0,-1 1 1 0 0,1-1 0 0 0,-1 0-1 0 0,0 1 1 0 0,1 0 0 0 0,-1 0-1 0 0,0 0 1 0 0,0 0-1 0 0,0-1 1 0 0,1 1-1 0 0,-1 0 1 0 0,0 0-1 0 0,0-1 1 0 0,0 1-1 0 0,-1 0 1 0 0,1 0-1 0 0,0-1 1 0 0,0 1-1 0 0,0 0 1 0 0,0-1-1 0 0,-1 1 1 0 0,1 0-1 0 0,0 0 1 0 0,-1-1-1 0 0,1 1 1 0 0,0-1-1 0 0,-1 1 1 0 0,1 0-1 0 0,-1-1 1 0 0,1 1-1 0 0,-1-1 1 0 0,1 1-1 0 0,-1-1 1 0 0,0 1-1 0 0,1-1 1 0 0,-1 1-1 0 0,1-1 1 0 0,-1 0-1 0 0,0 1 0 0 0,0-1 1 0 0,1 0-1 0 0,-1 0 1 0 0,0 1-1 0 0,1-1 1 0 0,-2 0-1 0 0,-5 2-1 0 0,0 1-1 0 0,1 0 1 0 0,-1 1-1 0 0,1-1 1 0 0,-11 9-1 0 0,-7-4 4 0 0,-5-1 9 0 0,27-7 114 0 0,-2 0-145 0 0,1-1 88 0 0,0 1-1 0 0,0-1 1 0 0,0 0 0 0 0,0 0-1 0 0,0 0 1 0 0,0 0 0 0 0,0-1-1 0 0,0 1 1 0 0,0-1 0 0 0,0 0-1 0 0,-3-2 1 0 0,5 2 342 0 0,7-44 954 0 0,3 27-1250 0 0,2 0 1 0 0,1 1 0 0 0,0 0 0 0 0,1 1 0 0 0,21-22 0 0 0,-29 33-89 0 0,45-48 76 0 0,-7 5 183 0 0,-42 47-228 0 0,-1 2-59 0 0,1-1 1 0 0,-1 1-1 0 0,0-1 1 0 0,1 1-1 0 0,-1-1 1 0 0,0 1-1 0 0,0 0 1 0 0,1-1-1 0 0,-1 1 1 0 0,0-1-1 0 0,0 1 1 0 0,0-1-1 0 0,0 1 1 0 0,0-1-1 0 0,0 0 1 0 0,0 1-1 0 0,0-1 1 0 0,0 1-1 0 0,0-1 1 0 0,0 1-1 0 0,0-1 1 0 0,0 1-1 0 0,0-1 1 0 0,0 1-1 0 0,0-1 1 0 0,-1 1-1 0 0,1-1 1 0 0,0 1-1 0 0,0-1 1 0 0,-1 1-1 0 0,1 0 1 0 0,0-1-1 0 0,-1 1 1 0 0,1-1-1 0 0,-1 0 1 0 0,0 0-355 0 0,1 0-1 0 0,-1-1 1 0 0,0 1 0 0 0,0 0-1 0 0,0-1 1 0 0,1 1-1 0 0,-1 0 1 0 0,-1 0 0 0 0,1 0-1 0 0,0 0 1 0 0,0 0 0 0 0,0 0-1 0 0,-1 0 1 0 0,1 0-1 0 0,-3-1 1 0 0,-12-1-2260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1.809"/>
    </inkml:context>
    <inkml:brush xml:id="br0">
      <inkml:brushProperty name="width" value="0.1" units="cm"/>
      <inkml:brushProperty name="height" value="0.1" units="cm"/>
      <inkml:brushProperty name="color" value="#004F8B"/>
    </inkml:brush>
  </inkml:definitions>
  <inkml:trace contextRef="#ctx0" brushRef="#br0">1 84 160 0 0,'0'-62'8709'0'0,"0"59"-7989"0"0,4-9 234 0 0,-4 12-921 0 0,0-1-1 0 0,0 1 1 0 0,0 0-1 0 0,0 0 1 0 0,0 0-1 0 0,0-1 0 0 0,0 1 1 0 0,0 0-1 0 0,0 0 1 0 0,0 0-1 0 0,0-1 1 0 0,0 1-1 0 0,0 0 1 0 0,0 0-1 0 0,0 0 0 0 0,0-1 1 0 0,0 1-1 0 0,0 0 1 0 0,0 0-1 0 0,0 0 1 0 0,0-1-1 0 0,0 1 1 0 0,1 0-1 0 0,-1 0 0 0 0,0 0 1 0 0,0 0-1 0 0,0 0 1 0 0,0-1-1 0 0,0 1 1 0 0,0 0-1 0 0,1 0 1 0 0,-1 0-1 0 0,0 0 1 0 0,0 0-1 0 0,0 0 0 0 0,0 0 1 0 0,1-1-1 0 0,-1 1 1 0 0,0 0-1 0 0,0 0 1 0 0,0 0-1 0 0,1 0 1 0 0,-1 0-1 0 0,0 0 0 0 0,0 0 1 0 0,0 0-1 0 0,1 0 1 0 0,-1 0-1 0 0,0 0 1 0 0,0 0-1 0 0,0 0 1 0 0,1 0-1 0 0,-1 0 1 0 0,0 0-1 0 0,0 1 0 0 0,0-1 1 0 0,1 0-1 0 0,-1 0 1 0 0,0 0-1 0 0,0 0 1 0 0,0 0-1 0 0,15 44 18 0 0,1-2 0 0 0,2 0 0 0 0,3 0 0 0 0,49 74 0 0 0,-69-114-28 0 0,0 0-10 0 0,19 27 739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2.653"/>
    </inkml:context>
    <inkml:brush xml:id="br0">
      <inkml:brushProperty name="width" value="0.1" units="cm"/>
      <inkml:brushProperty name="height" value="0.1" units="cm"/>
      <inkml:brushProperty name="color" value="#004F8B"/>
    </inkml:brush>
  </inkml:definitions>
  <inkml:trace contextRef="#ctx0" brushRef="#br0">304 0 292 0 0,'-3'4'8209'0'0,"-43"42"-8350"0"0,-140 181 202 0 0,136-168-102 0 0,49-58 52 0 0,-17 18 670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1-23T04:03:23.621"/>
    </inkml:context>
    <inkml:brush xml:id="br0">
      <inkml:brushProperty name="width" value="0.1" units="cm"/>
      <inkml:brushProperty name="height" value="0.1" units="cm"/>
      <inkml:brushProperty name="color" value="#004F8B"/>
    </inkml:brush>
  </inkml:definitions>
  <inkml:trace contextRef="#ctx0" brushRef="#br0">96 88 324 0 0,'0'0'5122'0'0,"0"-6"-4834"0"0,4-63 3514 0 0,-4 67-2827 0 0,3-6-803 0 0,-2 5-71 0 0,-4 7 523 0 0,-7 19-604 0 0,1 1 0 0 0,1 0 0 0 0,1 1 0 0 0,-6 36 0 0 0,3-16 18 0 0,-18 54 0 0 0,26-94-34 0 0,-11 41 17 0 0,12-44-132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65A04-D248-1D0D-1603-C69202C957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5292819-BAA2-31B9-6421-F312409A4B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FF1FDE3-04B1-2D67-3700-FDA292B9871B}"/>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C19B621B-67A3-75E9-1EFE-0E4BA1F4FA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0CF481-25E7-4DF1-572A-058AFC5E9D18}"/>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29269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447-54F7-F11E-2178-B859E9DB9A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B39E2CF-0F3E-CFB7-FB8C-7B733671E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8473C0-72DF-75CD-4CC4-0987C233D7CA}"/>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DF03C51F-EE7D-C54E-3A75-4B49E4C622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2C6750-5FD5-8E78-6187-BF90C68CA2A7}"/>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239677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69123F-D543-F31E-09DA-A651C20C0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698820-455A-BAF6-10D2-E1B9276A5D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F06400-A168-DC3B-A78F-66A6A0E5E0EF}"/>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FFD1B24F-05A7-CC8E-BA34-1A95F96BF8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F8A0BF-070E-95AC-4911-5EAC3CD04AE6}"/>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12595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213A-6D92-D6CB-BA09-9C78F1E17C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9D35650-61E1-262B-BF06-5B8D62BE5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D40871-AA0D-7768-D0AC-9A3952646275}"/>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E6D93FE9-3889-2E77-F6C2-583578436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AB1C07-A1EE-82F7-9E6C-1FF5F88075F6}"/>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48760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C191-46DB-10FC-4567-A8211D8D8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DB445C7-0FBC-485C-B211-5C98E11815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B8E169-F4B9-9728-BE06-0DE6ECE09383}"/>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55B41BFB-33AE-C1EC-7271-AABAB304632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BFF277-C9E6-F40B-FA46-F13017DC050E}"/>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14055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55D-0CED-5240-A77D-1429A558BA9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95A4C7E-DF7C-8469-7F07-98FB0440A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CCD20EF-D9A1-2DA9-5EA0-4F088BBC9D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C512611-52BA-7688-507E-4AFFDE1C9F32}"/>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6" name="Footer Placeholder 5">
            <a:extLst>
              <a:ext uri="{FF2B5EF4-FFF2-40B4-BE49-F238E27FC236}">
                <a16:creationId xmlns:a16="http://schemas.microsoft.com/office/drawing/2014/main" id="{332A52AC-9F35-69EA-D2BC-8AD77CC354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974AB7E-0EDD-080B-F53B-6EDF3BC65DE5}"/>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118472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66BB-A6AC-CFF3-C51F-EFBA173EE48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76EED53-A3C8-954A-831C-2D46EE872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57DA8-0D14-9AD9-58F8-F8469F5BFC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3071C8E-7D6A-8CE2-8787-41E47EE88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125063-A2E9-09E3-94CF-3AB83540F4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A18CCF7-EB47-C0AB-51E1-A953C1F40389}"/>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8" name="Footer Placeholder 7">
            <a:extLst>
              <a:ext uri="{FF2B5EF4-FFF2-40B4-BE49-F238E27FC236}">
                <a16:creationId xmlns:a16="http://schemas.microsoft.com/office/drawing/2014/main" id="{2BC07F44-0563-4983-121A-AB3F60B507B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DF85CC2-072B-A1EC-EDE4-41DBEB1D6D3A}"/>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163383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D6ED-A408-1DD2-7C42-CC0D8A1457C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DD763B-F281-709F-BE52-526A183DE57B}"/>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4" name="Footer Placeholder 3">
            <a:extLst>
              <a:ext uri="{FF2B5EF4-FFF2-40B4-BE49-F238E27FC236}">
                <a16:creationId xmlns:a16="http://schemas.microsoft.com/office/drawing/2014/main" id="{6ED44E0D-EB79-7E22-D3B0-DE62420B1F9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E21ABF-30E8-203E-CF48-249CC41AE7BD}"/>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371740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41BCF-F7B0-C769-837C-B63686DD6481}"/>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3" name="Footer Placeholder 2">
            <a:extLst>
              <a:ext uri="{FF2B5EF4-FFF2-40B4-BE49-F238E27FC236}">
                <a16:creationId xmlns:a16="http://schemas.microsoft.com/office/drawing/2014/main" id="{AE6FCBC6-525A-5D13-DF56-DFEED42B59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ECB1AC6-F6FC-2317-B8A7-4AFF09C9C651}"/>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406790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1A4E-F8CF-73AB-A5B4-7039AF3F3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F6B8BCD-E7CE-9689-9DAB-A869B9261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116E1DB-720E-E4B8-4929-531AAC8EE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1C0DF-87B8-251D-08C6-AB1898995C26}"/>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6" name="Footer Placeholder 5">
            <a:extLst>
              <a:ext uri="{FF2B5EF4-FFF2-40B4-BE49-F238E27FC236}">
                <a16:creationId xmlns:a16="http://schemas.microsoft.com/office/drawing/2014/main" id="{125FC8ED-9A7F-067C-7F44-8092D6B458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63F855-815F-34BA-EB1F-35E509A86507}"/>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67438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45F6-7110-12B9-9A29-BB62CE72C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6D7F3C5-B6D2-B7C5-4E3D-52253CDCE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EEE5DDA-0E83-AB06-BC21-419C1069E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0A075-168D-867A-35F1-52D78C69540D}"/>
              </a:ext>
            </a:extLst>
          </p:cNvPr>
          <p:cNvSpPr>
            <a:spLocks noGrp="1"/>
          </p:cNvSpPr>
          <p:nvPr>
            <p:ph type="dt" sz="half" idx="10"/>
          </p:nvPr>
        </p:nvSpPr>
        <p:spPr/>
        <p:txBody>
          <a:bodyPr/>
          <a:lstStyle/>
          <a:p>
            <a:fld id="{91BBB228-9363-412F-9DDC-EE8A4CBF2194}" type="datetimeFigureOut">
              <a:rPr lang="en-IN" smtClean="0"/>
              <a:t>10-03-2026</a:t>
            </a:fld>
            <a:endParaRPr lang="en-IN"/>
          </a:p>
        </p:txBody>
      </p:sp>
      <p:sp>
        <p:nvSpPr>
          <p:cNvPr id="6" name="Footer Placeholder 5">
            <a:extLst>
              <a:ext uri="{FF2B5EF4-FFF2-40B4-BE49-F238E27FC236}">
                <a16:creationId xmlns:a16="http://schemas.microsoft.com/office/drawing/2014/main" id="{008F353A-A252-211A-0F56-BFEFEDB55E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1A4EB6-4062-FAD4-95B8-9BFAE1EC2EFF}"/>
              </a:ext>
            </a:extLst>
          </p:cNvPr>
          <p:cNvSpPr>
            <a:spLocks noGrp="1"/>
          </p:cNvSpPr>
          <p:nvPr>
            <p:ph type="sldNum" sz="quarter" idx="12"/>
          </p:nvPr>
        </p:nvSpPr>
        <p:spPr/>
        <p:txBody>
          <a:bodyPr/>
          <a:lstStyle/>
          <a:p>
            <a:fld id="{8D53715A-E2C5-45F9-8DF1-8A3961080C7C}" type="slidenum">
              <a:rPr lang="en-IN" smtClean="0"/>
              <a:t>‹#›</a:t>
            </a:fld>
            <a:endParaRPr lang="en-IN"/>
          </a:p>
        </p:txBody>
      </p:sp>
    </p:spTree>
    <p:extLst>
      <p:ext uri="{BB962C8B-B14F-4D97-AF65-F5344CB8AC3E}">
        <p14:creationId xmlns:p14="http://schemas.microsoft.com/office/powerpoint/2010/main" val="217104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5AF74-05F9-928D-44DA-50C6F95A6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C8AEED3-78FE-0A60-530F-AE6327AE0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DF3DC4-1A45-F1D6-0172-C0DED0BF2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BBB228-9363-412F-9DDC-EE8A4CBF2194}" type="datetimeFigureOut">
              <a:rPr lang="en-IN" smtClean="0"/>
              <a:t>10-03-2026</a:t>
            </a:fld>
            <a:endParaRPr lang="en-IN"/>
          </a:p>
        </p:txBody>
      </p:sp>
      <p:sp>
        <p:nvSpPr>
          <p:cNvPr id="5" name="Footer Placeholder 4">
            <a:extLst>
              <a:ext uri="{FF2B5EF4-FFF2-40B4-BE49-F238E27FC236}">
                <a16:creationId xmlns:a16="http://schemas.microsoft.com/office/drawing/2014/main" id="{4FE3D667-7D77-A43C-41FF-201B13F52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742A5382-80AA-FDBE-95A4-6CEC19464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53715A-E2C5-45F9-8DF1-8A3961080C7C}" type="slidenum">
              <a:rPr lang="en-IN" smtClean="0"/>
              <a:t>‹#›</a:t>
            </a:fld>
            <a:endParaRPr lang="en-IN"/>
          </a:p>
        </p:txBody>
      </p:sp>
    </p:spTree>
    <p:extLst>
      <p:ext uri="{BB962C8B-B14F-4D97-AF65-F5344CB8AC3E}">
        <p14:creationId xmlns:p14="http://schemas.microsoft.com/office/powerpoint/2010/main" val="408550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30.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7" Type="http://schemas.openxmlformats.org/officeDocument/2006/relationships/image" Target="../media/image171.png"/><Relationship Id="rId769" Type="http://schemas.openxmlformats.org/officeDocument/2006/relationships/customXml" Target="../ink/ink379.xml"/><Relationship Id="rId976" Type="http://schemas.openxmlformats.org/officeDocument/2006/relationships/image" Target="../media/image598.png"/><Relationship Id="rId21" Type="http://schemas.openxmlformats.org/officeDocument/2006/relationships/image" Target="../media/image109.png"/><Relationship Id="rId324" Type="http://schemas.openxmlformats.org/officeDocument/2006/relationships/customXml" Target="../ink/ink160.xml"/><Relationship Id="rId531" Type="http://schemas.openxmlformats.org/officeDocument/2006/relationships/image" Target="../media/image377.png"/><Relationship Id="rId629" Type="http://schemas.openxmlformats.org/officeDocument/2006/relationships/customXml" Target="../ink/ink310.xml"/><Relationship Id="rId170" Type="http://schemas.openxmlformats.org/officeDocument/2006/relationships/customXml" Target="../ink/ink85.xml"/><Relationship Id="rId836" Type="http://schemas.openxmlformats.org/officeDocument/2006/relationships/image" Target="../media/image229.png"/><Relationship Id="rId268" Type="http://schemas.openxmlformats.org/officeDocument/2006/relationships/customXml" Target="../ink/ink134.xml"/><Relationship Id="rId475" Type="http://schemas.openxmlformats.org/officeDocument/2006/relationships/customXml" Target="../ink/ink235.xml"/><Relationship Id="rId682" Type="http://schemas.openxmlformats.org/officeDocument/2006/relationships/image" Target="../media/image452.png"/><Relationship Id="rId903" Type="http://schemas.openxmlformats.org/officeDocument/2006/relationships/customXml" Target="../ink/ink446.xml"/><Relationship Id="rId32" Type="http://schemas.openxmlformats.org/officeDocument/2006/relationships/customXml" Target="../ink/ink16.xml"/><Relationship Id="rId128" Type="http://schemas.openxmlformats.org/officeDocument/2006/relationships/customXml" Target="../ink/ink64.xml"/><Relationship Id="rId335" Type="http://schemas.openxmlformats.org/officeDocument/2006/relationships/image" Target="../media/image280.png"/><Relationship Id="rId542" Type="http://schemas.openxmlformats.org/officeDocument/2006/relationships/customXml" Target="../ink/ink267.xml"/><Relationship Id="rId181" Type="http://schemas.openxmlformats.org/officeDocument/2006/relationships/image" Target="../media/image186.png"/><Relationship Id="rId402" Type="http://schemas.openxmlformats.org/officeDocument/2006/relationships/customXml" Target="../ink/ink199.xml"/><Relationship Id="rId847" Type="http://schemas.openxmlformats.org/officeDocument/2006/relationships/customXml" Target="../ink/ink418.xml"/><Relationship Id="rId279" Type="http://schemas.openxmlformats.org/officeDocument/2006/relationships/image" Target="../media/image252.png"/><Relationship Id="rId486" Type="http://schemas.openxmlformats.org/officeDocument/2006/relationships/customXml" Target="../ink/ink239.xml"/><Relationship Id="rId693" Type="http://schemas.openxmlformats.org/officeDocument/2006/relationships/customXml" Target="../ink/ink341.xml"/><Relationship Id="rId707" Type="http://schemas.openxmlformats.org/officeDocument/2006/relationships/customXml" Target="../ink/ink348.xml"/><Relationship Id="rId914" Type="http://schemas.openxmlformats.org/officeDocument/2006/relationships/image" Target="../media/image568.png"/><Relationship Id="rId43" Type="http://schemas.openxmlformats.org/officeDocument/2006/relationships/image" Target="../media/image134.png"/><Relationship Id="rId139" Type="http://schemas.openxmlformats.org/officeDocument/2006/relationships/image" Target="../media/image182.png"/><Relationship Id="rId346" Type="http://schemas.openxmlformats.org/officeDocument/2006/relationships/customXml" Target="../ink/ink171.xml"/><Relationship Id="rId553" Type="http://schemas.openxmlformats.org/officeDocument/2006/relationships/image" Target="../media/image388.png"/><Relationship Id="rId760" Type="http://schemas.openxmlformats.org/officeDocument/2006/relationships/image" Target="../media/image491.png"/><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image" Target="../media/image319.png"/><Relationship Id="rId858" Type="http://schemas.openxmlformats.org/officeDocument/2006/relationships/image" Target="../media/image390.png"/><Relationship Id="rId497" Type="http://schemas.openxmlformats.org/officeDocument/2006/relationships/image" Target="../media/image360.png"/><Relationship Id="rId620" Type="http://schemas.openxmlformats.org/officeDocument/2006/relationships/image" Target="../media/image421.png"/><Relationship Id="rId718" Type="http://schemas.openxmlformats.org/officeDocument/2006/relationships/image" Target="../media/image470.png"/><Relationship Id="rId925" Type="http://schemas.openxmlformats.org/officeDocument/2006/relationships/customXml" Target="../ink/ink455.xml"/><Relationship Id="rId357" Type="http://schemas.openxmlformats.org/officeDocument/2006/relationships/image" Target="../media/image291.png"/><Relationship Id="rId54" Type="http://schemas.openxmlformats.org/officeDocument/2006/relationships/customXml" Target="../ink/ink27.xml"/><Relationship Id="rId217" Type="http://schemas.openxmlformats.org/officeDocument/2006/relationships/image" Target="../media/image221.png"/><Relationship Id="rId564" Type="http://schemas.openxmlformats.org/officeDocument/2006/relationships/image" Target="../media/image393.png"/><Relationship Id="rId771" Type="http://schemas.openxmlformats.org/officeDocument/2006/relationships/customXml" Target="../ink/ink380.xml"/><Relationship Id="rId869" Type="http://schemas.openxmlformats.org/officeDocument/2006/relationships/customXml" Target="../ink/ink429.xml"/><Relationship Id="rId424" Type="http://schemas.openxmlformats.org/officeDocument/2006/relationships/customXml" Target="../ink/ink210.xml"/><Relationship Id="rId631" Type="http://schemas.openxmlformats.org/officeDocument/2006/relationships/customXml" Target="../ink/ink311.xml"/><Relationship Id="rId729" Type="http://schemas.openxmlformats.org/officeDocument/2006/relationships/customXml" Target="../ink/ink359.xml"/><Relationship Id="rId270" Type="http://schemas.openxmlformats.org/officeDocument/2006/relationships/customXml" Target="../ink/ink135.xml"/><Relationship Id="rId936" Type="http://schemas.openxmlformats.org/officeDocument/2006/relationships/customXml" Target="../ink/ink461.xml"/><Relationship Id="rId65" Type="http://schemas.openxmlformats.org/officeDocument/2006/relationships/image" Target="../media/image145.png"/><Relationship Id="rId130" Type="http://schemas.openxmlformats.org/officeDocument/2006/relationships/customXml" Target="../ink/ink65.xml"/><Relationship Id="rId368" Type="http://schemas.openxmlformats.org/officeDocument/2006/relationships/customXml" Target="../ink/ink182.xml"/><Relationship Id="rId575" Type="http://schemas.openxmlformats.org/officeDocument/2006/relationships/customXml" Target="../ink/ink283.xml"/><Relationship Id="rId782" Type="http://schemas.openxmlformats.org/officeDocument/2006/relationships/image" Target="../media/image502.png"/><Relationship Id="rId228" Type="http://schemas.openxmlformats.org/officeDocument/2006/relationships/customXml" Target="../ink/ink114.xml"/><Relationship Id="rId435" Type="http://schemas.openxmlformats.org/officeDocument/2006/relationships/customXml" Target="../ink/ink215.xml"/><Relationship Id="rId642" Type="http://schemas.openxmlformats.org/officeDocument/2006/relationships/image" Target="../media/image432.png"/><Relationship Id="rId281" Type="http://schemas.openxmlformats.org/officeDocument/2006/relationships/image" Target="../media/image253.png"/><Relationship Id="rId502" Type="http://schemas.openxmlformats.org/officeDocument/2006/relationships/customXml" Target="../ink/ink247.xml"/><Relationship Id="rId947" Type="http://schemas.openxmlformats.org/officeDocument/2006/relationships/image" Target="../media/image584.png"/><Relationship Id="rId76" Type="http://schemas.openxmlformats.org/officeDocument/2006/relationships/customXml" Target="../ink/ink38.xml"/><Relationship Id="rId141" Type="http://schemas.openxmlformats.org/officeDocument/2006/relationships/image" Target="../media/image183.png"/><Relationship Id="rId379" Type="http://schemas.openxmlformats.org/officeDocument/2006/relationships/image" Target="../media/image302.png"/><Relationship Id="rId586" Type="http://schemas.openxmlformats.org/officeDocument/2006/relationships/image" Target="../media/image404.png"/><Relationship Id="rId793" Type="http://schemas.openxmlformats.org/officeDocument/2006/relationships/customXml" Target="../ink/ink391.xml"/><Relationship Id="rId807" Type="http://schemas.openxmlformats.org/officeDocument/2006/relationships/customXml" Target="../ink/ink398.xml"/><Relationship Id="rId7" Type="http://schemas.openxmlformats.org/officeDocument/2006/relationships/image" Target="../media/image116.png"/><Relationship Id="rId239" Type="http://schemas.openxmlformats.org/officeDocument/2006/relationships/image" Target="../media/image232.png"/><Relationship Id="rId446" Type="http://schemas.openxmlformats.org/officeDocument/2006/relationships/image" Target="../media/image335.png"/><Relationship Id="rId653" Type="http://schemas.openxmlformats.org/officeDocument/2006/relationships/customXml" Target="../ink/ink322.xml"/><Relationship Id="rId292" Type="http://schemas.openxmlformats.org/officeDocument/2006/relationships/customXml" Target="../ink/ink145.xml"/><Relationship Id="rId306" Type="http://schemas.openxmlformats.org/officeDocument/2006/relationships/customXml" Target="../ink/ink152.xml"/><Relationship Id="rId860" Type="http://schemas.openxmlformats.org/officeDocument/2006/relationships/image" Target="../media/image395.png"/><Relationship Id="rId958" Type="http://schemas.openxmlformats.org/officeDocument/2006/relationships/image" Target="../media/image589.png"/><Relationship Id="rId87" Type="http://schemas.openxmlformats.org/officeDocument/2006/relationships/image" Target="../media/image156.png"/><Relationship Id="rId513" Type="http://schemas.openxmlformats.org/officeDocument/2006/relationships/image" Target="../media/image368.png"/><Relationship Id="rId597" Type="http://schemas.openxmlformats.org/officeDocument/2006/relationships/customXml" Target="../ink/ink294.xml"/><Relationship Id="rId720" Type="http://schemas.openxmlformats.org/officeDocument/2006/relationships/image" Target="../media/image471.png"/><Relationship Id="rId818" Type="http://schemas.openxmlformats.org/officeDocument/2006/relationships/image" Target="../media/image520.png"/><Relationship Id="rId152" Type="http://schemas.openxmlformats.org/officeDocument/2006/relationships/customXml" Target="../ink/ink76.xml"/><Relationship Id="rId457" Type="http://schemas.openxmlformats.org/officeDocument/2006/relationships/customXml" Target="../ink/ink226.xml"/><Relationship Id="rId664" Type="http://schemas.openxmlformats.org/officeDocument/2006/relationships/image" Target="../media/image443.png"/><Relationship Id="rId871" Type="http://schemas.openxmlformats.org/officeDocument/2006/relationships/customXml" Target="../ink/ink430.xml"/><Relationship Id="rId969" Type="http://schemas.openxmlformats.org/officeDocument/2006/relationships/customXml" Target="../ink/ink478.xml"/><Relationship Id="rId14" Type="http://schemas.openxmlformats.org/officeDocument/2006/relationships/customXml" Target="../ink/ink7.xml"/><Relationship Id="rId524" Type="http://schemas.openxmlformats.org/officeDocument/2006/relationships/customXml" Target="../ink/ink258.xml"/><Relationship Id="rId731" Type="http://schemas.openxmlformats.org/officeDocument/2006/relationships/customXml" Target="../ink/ink360.xml"/><Relationship Id="rId98" Type="http://schemas.openxmlformats.org/officeDocument/2006/relationships/customXml" Target="../ink/ink49.xml"/><Relationship Id="rId163" Type="http://schemas.openxmlformats.org/officeDocument/2006/relationships/image" Target="../media/image127.png"/><Relationship Id="rId370" Type="http://schemas.openxmlformats.org/officeDocument/2006/relationships/customXml" Target="../ink/ink183.xml"/><Relationship Id="rId829" Type="http://schemas.openxmlformats.org/officeDocument/2006/relationships/customXml" Target="../ink/ink409.xml"/><Relationship Id="rId230" Type="http://schemas.openxmlformats.org/officeDocument/2006/relationships/customXml" Target="../ink/ink115.xml"/><Relationship Id="rId468" Type="http://schemas.openxmlformats.org/officeDocument/2006/relationships/image" Target="../media/image346.png"/><Relationship Id="rId675" Type="http://schemas.openxmlformats.org/officeDocument/2006/relationships/customXml" Target="../ink/ink332.xml"/><Relationship Id="rId882" Type="http://schemas.openxmlformats.org/officeDocument/2006/relationships/image" Target="../media/image529.png"/><Relationship Id="rId25" Type="http://schemas.openxmlformats.org/officeDocument/2006/relationships/image" Target="../media/image111.png"/><Relationship Id="rId328" Type="http://schemas.openxmlformats.org/officeDocument/2006/relationships/customXml" Target="../ink/ink162.xml"/><Relationship Id="rId535" Type="http://schemas.openxmlformats.org/officeDocument/2006/relationships/image" Target="../media/image379.png"/><Relationship Id="rId742" Type="http://schemas.openxmlformats.org/officeDocument/2006/relationships/image" Target="../media/image482.png"/><Relationship Id="rId174" Type="http://schemas.openxmlformats.org/officeDocument/2006/relationships/customXml" Target="../ink/ink87.xml"/><Relationship Id="rId381" Type="http://schemas.openxmlformats.org/officeDocument/2006/relationships/image" Target="../media/image303.png"/><Relationship Id="rId602" Type="http://schemas.openxmlformats.org/officeDocument/2006/relationships/image" Target="../media/image203.png"/><Relationship Id="rId241" Type="http://schemas.openxmlformats.org/officeDocument/2006/relationships/image" Target="../media/image233.png"/><Relationship Id="rId686" Type="http://schemas.openxmlformats.org/officeDocument/2006/relationships/image" Target="../media/image454.png"/><Relationship Id="rId893" Type="http://schemas.openxmlformats.org/officeDocument/2006/relationships/customXml" Target="../ink/ink441.xml"/><Relationship Id="rId907" Type="http://schemas.openxmlformats.org/officeDocument/2006/relationships/customXml" Target="../ink/ink448.xml"/><Relationship Id="rId36" Type="http://schemas.openxmlformats.org/officeDocument/2006/relationships/customXml" Target="../ink/ink18.xml"/><Relationship Id="rId339" Type="http://schemas.openxmlformats.org/officeDocument/2006/relationships/image" Target="../media/image282.png"/><Relationship Id="rId546" Type="http://schemas.openxmlformats.org/officeDocument/2006/relationships/customXml" Target="../ink/ink269.xml"/><Relationship Id="rId753" Type="http://schemas.openxmlformats.org/officeDocument/2006/relationships/customXml" Target="../ink/ink371.xml"/><Relationship Id="rId101" Type="http://schemas.openxmlformats.org/officeDocument/2006/relationships/image" Target="../media/image163.png"/><Relationship Id="rId185" Type="http://schemas.openxmlformats.org/officeDocument/2006/relationships/image" Target="../media/image188.png"/><Relationship Id="rId406" Type="http://schemas.openxmlformats.org/officeDocument/2006/relationships/customXml" Target="../ink/ink201.xml"/><Relationship Id="rId960" Type="http://schemas.openxmlformats.org/officeDocument/2006/relationships/image" Target="../media/image590.png"/><Relationship Id="rId392" Type="http://schemas.openxmlformats.org/officeDocument/2006/relationships/customXml" Target="../ink/ink194.xml"/><Relationship Id="rId613" Type="http://schemas.openxmlformats.org/officeDocument/2006/relationships/customXml" Target="../ink/ink302.xml"/><Relationship Id="rId697" Type="http://schemas.openxmlformats.org/officeDocument/2006/relationships/customXml" Target="../ink/ink343.xml"/><Relationship Id="rId820" Type="http://schemas.openxmlformats.org/officeDocument/2006/relationships/image" Target="../media/image521.png"/><Relationship Id="rId918" Type="http://schemas.openxmlformats.org/officeDocument/2006/relationships/image" Target="../media/image570.png"/><Relationship Id="rId252" Type="http://schemas.openxmlformats.org/officeDocument/2006/relationships/customXml" Target="../ink/ink126.xml"/><Relationship Id="rId47" Type="http://schemas.openxmlformats.org/officeDocument/2006/relationships/image" Target="../media/image136.png"/><Relationship Id="rId112" Type="http://schemas.openxmlformats.org/officeDocument/2006/relationships/customXml" Target="../ink/ink56.xml"/><Relationship Id="rId764" Type="http://schemas.openxmlformats.org/officeDocument/2006/relationships/image" Target="../media/image493.png"/><Relationship Id="rId971" Type="http://schemas.openxmlformats.org/officeDocument/2006/relationships/customXml" Target="../ink/ink479.xml"/><Relationship Id="rId196" Type="http://schemas.openxmlformats.org/officeDocument/2006/relationships/customXml" Target="../ink/ink98.xml"/><Relationship Id="rId417" Type="http://schemas.openxmlformats.org/officeDocument/2006/relationships/image" Target="../media/image321.png"/><Relationship Id="rId624" Type="http://schemas.openxmlformats.org/officeDocument/2006/relationships/image" Target="../media/image423.png"/><Relationship Id="rId831" Type="http://schemas.openxmlformats.org/officeDocument/2006/relationships/customXml" Target="../ink/ink410.xml"/><Relationship Id="rId263" Type="http://schemas.openxmlformats.org/officeDocument/2006/relationships/image" Target="../media/image194.png"/><Relationship Id="rId470" Type="http://schemas.openxmlformats.org/officeDocument/2006/relationships/image" Target="../media/image347.png"/><Relationship Id="rId929" Type="http://schemas.openxmlformats.org/officeDocument/2006/relationships/customXml" Target="../ink/ink457.xml"/><Relationship Id="rId58" Type="http://schemas.openxmlformats.org/officeDocument/2006/relationships/customXml" Target="../ink/ink29.xml"/><Relationship Id="rId123" Type="http://schemas.openxmlformats.org/officeDocument/2006/relationships/image" Target="../media/image174.png"/><Relationship Id="rId330" Type="http://schemas.openxmlformats.org/officeDocument/2006/relationships/customXml" Target="../ink/ink163.xml"/><Relationship Id="rId568" Type="http://schemas.openxmlformats.org/officeDocument/2006/relationships/image" Target="../media/image198.png"/><Relationship Id="rId775" Type="http://schemas.openxmlformats.org/officeDocument/2006/relationships/customXml" Target="../ink/ink382.xml"/><Relationship Id="rId428" Type="http://schemas.openxmlformats.org/officeDocument/2006/relationships/customXml" Target="../ink/ink212.xml"/><Relationship Id="rId635" Type="http://schemas.openxmlformats.org/officeDocument/2006/relationships/customXml" Target="../ink/ink313.xml"/><Relationship Id="rId842" Type="http://schemas.openxmlformats.org/officeDocument/2006/relationships/image" Target="../media/image244.png"/><Relationship Id="rId274" Type="http://schemas.openxmlformats.org/officeDocument/2006/relationships/customXml" Target="../ink/ink137.xml"/><Relationship Id="rId481" Type="http://schemas.openxmlformats.org/officeDocument/2006/relationships/image" Target="../media/image352.png"/><Relationship Id="rId702" Type="http://schemas.openxmlformats.org/officeDocument/2006/relationships/image" Target="../media/image462.png"/><Relationship Id="rId69" Type="http://schemas.openxmlformats.org/officeDocument/2006/relationships/image" Target="../media/image147.png"/><Relationship Id="rId134" Type="http://schemas.openxmlformats.org/officeDocument/2006/relationships/customXml" Target="../ink/ink67.xml"/><Relationship Id="rId579" Type="http://schemas.openxmlformats.org/officeDocument/2006/relationships/customXml" Target="../ink/ink285.xml"/><Relationship Id="rId786" Type="http://schemas.openxmlformats.org/officeDocument/2006/relationships/image" Target="../media/image504.png"/><Relationship Id="rId341" Type="http://schemas.openxmlformats.org/officeDocument/2006/relationships/image" Target="../media/image283.png"/><Relationship Id="rId439" Type="http://schemas.openxmlformats.org/officeDocument/2006/relationships/customXml" Target="../ink/ink217.xml"/><Relationship Id="rId646" Type="http://schemas.openxmlformats.org/officeDocument/2006/relationships/image" Target="../media/image434.png"/><Relationship Id="rId201" Type="http://schemas.openxmlformats.org/officeDocument/2006/relationships/image" Target="../media/image213.png"/><Relationship Id="rId506" Type="http://schemas.openxmlformats.org/officeDocument/2006/relationships/customXml" Target="../ink/ink249.xml"/><Relationship Id="rId853" Type="http://schemas.openxmlformats.org/officeDocument/2006/relationships/customXml" Target="../ink/ink421.xml"/><Relationship Id="rId492" Type="http://schemas.openxmlformats.org/officeDocument/2006/relationships/customXml" Target="../ink/ink242.xml"/><Relationship Id="rId713" Type="http://schemas.openxmlformats.org/officeDocument/2006/relationships/customXml" Target="../ink/ink351.xml"/><Relationship Id="rId797" Type="http://schemas.openxmlformats.org/officeDocument/2006/relationships/customXml" Target="../ink/ink393.xml"/><Relationship Id="rId920" Type="http://schemas.openxmlformats.org/officeDocument/2006/relationships/image" Target="../media/image571.png"/><Relationship Id="rId145" Type="http://schemas.openxmlformats.org/officeDocument/2006/relationships/image" Target="../media/image114.png"/><Relationship Id="rId352" Type="http://schemas.openxmlformats.org/officeDocument/2006/relationships/customXml" Target="../ink/ink174.xml"/><Relationship Id="rId212" Type="http://schemas.openxmlformats.org/officeDocument/2006/relationships/customXml" Target="../ink/ink106.xml"/><Relationship Id="rId657" Type="http://schemas.openxmlformats.org/officeDocument/2006/relationships/customXml" Target="../ink/ink324.xml"/><Relationship Id="rId864" Type="http://schemas.openxmlformats.org/officeDocument/2006/relationships/image" Target="../media/image403.png"/><Relationship Id="rId296" Type="http://schemas.openxmlformats.org/officeDocument/2006/relationships/customXml" Target="../ink/ink147.xml"/><Relationship Id="rId517" Type="http://schemas.openxmlformats.org/officeDocument/2006/relationships/image" Target="../media/image370.png"/><Relationship Id="rId724" Type="http://schemas.openxmlformats.org/officeDocument/2006/relationships/image" Target="../media/image206.png"/><Relationship Id="rId931" Type="http://schemas.openxmlformats.org/officeDocument/2006/relationships/customXml" Target="../ink/ink458.xml"/><Relationship Id="rId60" Type="http://schemas.openxmlformats.org/officeDocument/2006/relationships/customXml" Target="../ink/ink30.xml"/><Relationship Id="rId156" Type="http://schemas.openxmlformats.org/officeDocument/2006/relationships/customXml" Target="../ink/ink78.xml"/><Relationship Id="rId363" Type="http://schemas.openxmlformats.org/officeDocument/2006/relationships/image" Target="../media/image294.png"/><Relationship Id="rId570" Type="http://schemas.openxmlformats.org/officeDocument/2006/relationships/image" Target="../media/image201.png"/><Relationship Id="rId223" Type="http://schemas.openxmlformats.org/officeDocument/2006/relationships/image" Target="../media/image224.png"/><Relationship Id="rId668" Type="http://schemas.openxmlformats.org/officeDocument/2006/relationships/image" Target="../media/image205.png"/><Relationship Id="rId875" Type="http://schemas.openxmlformats.org/officeDocument/2006/relationships/customXml" Target="../ink/ink432.xml"/><Relationship Id="rId18" Type="http://schemas.openxmlformats.org/officeDocument/2006/relationships/customXml" Target="../ink/ink9.xml"/><Relationship Id="rId528" Type="http://schemas.openxmlformats.org/officeDocument/2006/relationships/customXml" Target="../ink/ink260.xml"/><Relationship Id="rId735" Type="http://schemas.openxmlformats.org/officeDocument/2006/relationships/customXml" Target="../ink/ink362.xml"/><Relationship Id="rId942" Type="http://schemas.openxmlformats.org/officeDocument/2006/relationships/customXml" Target="../ink/ink464.xml"/><Relationship Id="rId167" Type="http://schemas.openxmlformats.org/officeDocument/2006/relationships/image" Target="../media/image162.png"/><Relationship Id="rId374" Type="http://schemas.openxmlformats.org/officeDocument/2006/relationships/customXml" Target="../ink/ink185.xml"/><Relationship Id="rId581" Type="http://schemas.openxmlformats.org/officeDocument/2006/relationships/customXml" Target="../ink/ink286.xml"/><Relationship Id="rId71" Type="http://schemas.openxmlformats.org/officeDocument/2006/relationships/image" Target="../media/image148.png"/><Relationship Id="rId234" Type="http://schemas.openxmlformats.org/officeDocument/2006/relationships/customXml" Target="../ink/ink117.xml"/><Relationship Id="rId679" Type="http://schemas.openxmlformats.org/officeDocument/2006/relationships/customXml" Target="../ink/ink334.xml"/><Relationship Id="rId802" Type="http://schemas.openxmlformats.org/officeDocument/2006/relationships/image" Target="../media/image512.png"/><Relationship Id="rId886" Type="http://schemas.openxmlformats.org/officeDocument/2006/relationships/image" Target="../media/image531.png"/><Relationship Id="rId2" Type="http://schemas.openxmlformats.org/officeDocument/2006/relationships/customXml" Target="../ink/ink1.xml"/><Relationship Id="rId29" Type="http://schemas.openxmlformats.org/officeDocument/2006/relationships/image" Target="../media/image1060.png"/><Relationship Id="rId441" Type="http://schemas.openxmlformats.org/officeDocument/2006/relationships/customXml" Target="../ink/ink218.xml"/><Relationship Id="rId539" Type="http://schemas.openxmlformats.org/officeDocument/2006/relationships/image" Target="../media/image381.png"/><Relationship Id="rId746" Type="http://schemas.openxmlformats.org/officeDocument/2006/relationships/image" Target="../media/image484.png"/><Relationship Id="rId178" Type="http://schemas.openxmlformats.org/officeDocument/2006/relationships/customXml" Target="../ink/ink89.xml"/><Relationship Id="rId301" Type="http://schemas.openxmlformats.org/officeDocument/2006/relationships/image" Target="../media/image263.png"/><Relationship Id="rId953" Type="http://schemas.openxmlformats.org/officeDocument/2006/relationships/customXml" Target="../ink/ink470.xml"/><Relationship Id="rId82" Type="http://schemas.openxmlformats.org/officeDocument/2006/relationships/customXml" Target="../ink/ink41.xml"/><Relationship Id="rId385" Type="http://schemas.openxmlformats.org/officeDocument/2006/relationships/image" Target="../media/image305.png"/><Relationship Id="rId592" Type="http://schemas.openxmlformats.org/officeDocument/2006/relationships/image" Target="../media/image407.png"/><Relationship Id="rId606" Type="http://schemas.openxmlformats.org/officeDocument/2006/relationships/image" Target="../media/image414.png"/><Relationship Id="rId813" Type="http://schemas.openxmlformats.org/officeDocument/2006/relationships/customXml" Target="../ink/ink401.xml"/><Relationship Id="rId245" Type="http://schemas.openxmlformats.org/officeDocument/2006/relationships/image" Target="../media/image235.png"/><Relationship Id="rId452" Type="http://schemas.openxmlformats.org/officeDocument/2006/relationships/image" Target="../media/image338.png"/><Relationship Id="rId897" Type="http://schemas.openxmlformats.org/officeDocument/2006/relationships/customXml" Target="../ink/ink443.xml"/><Relationship Id="rId105" Type="http://schemas.openxmlformats.org/officeDocument/2006/relationships/image" Target="../media/image1100.png"/><Relationship Id="rId312" Type="http://schemas.openxmlformats.org/officeDocument/2006/relationships/customXml" Target="../ink/ink155.xml"/><Relationship Id="rId757" Type="http://schemas.openxmlformats.org/officeDocument/2006/relationships/customXml" Target="../ink/ink373.xml"/><Relationship Id="rId964" Type="http://schemas.openxmlformats.org/officeDocument/2006/relationships/image" Target="../media/image592.png"/><Relationship Id="rId93" Type="http://schemas.openxmlformats.org/officeDocument/2006/relationships/image" Target="../media/image159.png"/><Relationship Id="rId189" Type="http://schemas.openxmlformats.org/officeDocument/2006/relationships/image" Target="../media/image190.png"/><Relationship Id="rId396" Type="http://schemas.openxmlformats.org/officeDocument/2006/relationships/customXml" Target="../ink/ink196.xml"/><Relationship Id="rId617" Type="http://schemas.openxmlformats.org/officeDocument/2006/relationships/customXml" Target="../ink/ink304.xml"/><Relationship Id="rId824" Type="http://schemas.openxmlformats.org/officeDocument/2006/relationships/image" Target="../media/image523.png"/><Relationship Id="rId256" Type="http://schemas.openxmlformats.org/officeDocument/2006/relationships/customXml" Target="../ink/ink128.xml"/><Relationship Id="rId463" Type="http://schemas.openxmlformats.org/officeDocument/2006/relationships/customXml" Target="../ink/ink229.xml"/><Relationship Id="rId116" Type="http://schemas.openxmlformats.org/officeDocument/2006/relationships/customXml" Target="../ink/ink58.xml"/><Relationship Id="rId323" Type="http://schemas.openxmlformats.org/officeDocument/2006/relationships/image" Target="../media/image274.png"/><Relationship Id="rId530" Type="http://schemas.openxmlformats.org/officeDocument/2006/relationships/customXml" Target="../ink/ink261.xml"/><Relationship Id="rId768" Type="http://schemas.openxmlformats.org/officeDocument/2006/relationships/image" Target="../media/image495.png"/><Relationship Id="rId975" Type="http://schemas.openxmlformats.org/officeDocument/2006/relationships/customXml" Target="../ink/ink481.xml"/><Relationship Id="rId20" Type="http://schemas.openxmlformats.org/officeDocument/2006/relationships/customXml" Target="../ink/ink10.xml"/><Relationship Id="rId628" Type="http://schemas.openxmlformats.org/officeDocument/2006/relationships/image" Target="../media/image425.png"/><Relationship Id="rId835" Type="http://schemas.openxmlformats.org/officeDocument/2006/relationships/customXml" Target="../ink/ink412.xml"/><Relationship Id="rId267" Type="http://schemas.openxmlformats.org/officeDocument/2006/relationships/image" Target="../media/image246.png"/><Relationship Id="rId474" Type="http://schemas.openxmlformats.org/officeDocument/2006/relationships/image" Target="../media/image349.png"/><Relationship Id="rId127" Type="http://schemas.openxmlformats.org/officeDocument/2006/relationships/image" Target="../media/image176.png"/><Relationship Id="rId681" Type="http://schemas.openxmlformats.org/officeDocument/2006/relationships/customXml" Target="../ink/ink335.xml"/><Relationship Id="rId779" Type="http://schemas.openxmlformats.org/officeDocument/2006/relationships/customXml" Target="../ink/ink384.xml"/><Relationship Id="rId902" Type="http://schemas.openxmlformats.org/officeDocument/2006/relationships/image" Target="../media/image539.png"/><Relationship Id="rId31" Type="http://schemas.openxmlformats.org/officeDocument/2006/relationships/image" Target="../media/image128.png"/><Relationship Id="rId334" Type="http://schemas.openxmlformats.org/officeDocument/2006/relationships/customXml" Target="../ink/ink165.xml"/><Relationship Id="rId541" Type="http://schemas.openxmlformats.org/officeDocument/2006/relationships/image" Target="../media/image382.png"/><Relationship Id="rId639" Type="http://schemas.openxmlformats.org/officeDocument/2006/relationships/customXml" Target="../ink/ink315.xml"/><Relationship Id="rId180" Type="http://schemas.openxmlformats.org/officeDocument/2006/relationships/customXml" Target="../ink/ink90.xml"/><Relationship Id="rId278" Type="http://schemas.openxmlformats.org/officeDocument/2006/relationships/customXml" Target="../ink/ink139.xml"/><Relationship Id="rId401" Type="http://schemas.openxmlformats.org/officeDocument/2006/relationships/image" Target="../media/image313.png"/><Relationship Id="rId846" Type="http://schemas.openxmlformats.org/officeDocument/2006/relationships/image" Target="../media/image271.png"/><Relationship Id="rId485" Type="http://schemas.openxmlformats.org/officeDocument/2006/relationships/image" Target="../media/image354.png"/><Relationship Id="rId692" Type="http://schemas.openxmlformats.org/officeDocument/2006/relationships/image" Target="../media/image457.png"/><Relationship Id="rId706" Type="http://schemas.openxmlformats.org/officeDocument/2006/relationships/image" Target="../media/image464.png"/><Relationship Id="rId913" Type="http://schemas.openxmlformats.org/officeDocument/2006/relationships/customXml" Target="../ink/ink449.xml"/><Relationship Id="rId42" Type="http://schemas.openxmlformats.org/officeDocument/2006/relationships/customXml" Target="../ink/ink21.xml"/><Relationship Id="rId138" Type="http://schemas.openxmlformats.org/officeDocument/2006/relationships/customXml" Target="../ink/ink69.xml"/><Relationship Id="rId345" Type="http://schemas.openxmlformats.org/officeDocument/2006/relationships/image" Target="../media/image285.png"/><Relationship Id="rId552" Type="http://schemas.openxmlformats.org/officeDocument/2006/relationships/customXml" Target="../ink/ink272.xml"/><Relationship Id="rId191" Type="http://schemas.openxmlformats.org/officeDocument/2006/relationships/image" Target="../media/image208.png"/><Relationship Id="rId205" Type="http://schemas.openxmlformats.org/officeDocument/2006/relationships/image" Target="../media/image215.png"/><Relationship Id="rId412" Type="http://schemas.openxmlformats.org/officeDocument/2006/relationships/customXml" Target="../ink/ink204.xml"/><Relationship Id="rId857" Type="http://schemas.openxmlformats.org/officeDocument/2006/relationships/customXml" Target="../ink/ink423.xml"/><Relationship Id="rId289" Type="http://schemas.openxmlformats.org/officeDocument/2006/relationships/image" Target="../media/image257.png"/><Relationship Id="rId496" Type="http://schemas.openxmlformats.org/officeDocument/2006/relationships/customXml" Target="../ink/ink244.xml"/><Relationship Id="rId717" Type="http://schemas.openxmlformats.org/officeDocument/2006/relationships/customXml" Target="../ink/ink353.xml"/><Relationship Id="rId924" Type="http://schemas.openxmlformats.org/officeDocument/2006/relationships/image" Target="../media/image573.png"/><Relationship Id="rId53" Type="http://schemas.openxmlformats.org/officeDocument/2006/relationships/image" Target="../media/image139.png"/><Relationship Id="rId149" Type="http://schemas.openxmlformats.org/officeDocument/2006/relationships/image" Target="../media/image120.png"/><Relationship Id="rId356" Type="http://schemas.openxmlformats.org/officeDocument/2006/relationships/customXml" Target="../ink/ink176.xml"/><Relationship Id="rId563" Type="http://schemas.openxmlformats.org/officeDocument/2006/relationships/customXml" Target="../ink/ink277.xml"/><Relationship Id="rId770" Type="http://schemas.openxmlformats.org/officeDocument/2006/relationships/image" Target="../media/image496.png"/><Relationship Id="rId216" Type="http://schemas.openxmlformats.org/officeDocument/2006/relationships/customXml" Target="../ink/ink108.xml"/><Relationship Id="rId423" Type="http://schemas.openxmlformats.org/officeDocument/2006/relationships/image" Target="../media/image324.png"/><Relationship Id="rId868" Type="http://schemas.openxmlformats.org/officeDocument/2006/relationships/image" Target="../media/image413.png"/><Relationship Id="rId630" Type="http://schemas.openxmlformats.org/officeDocument/2006/relationships/image" Target="../media/image426.png"/><Relationship Id="rId728" Type="http://schemas.openxmlformats.org/officeDocument/2006/relationships/image" Target="../media/image475.png"/><Relationship Id="rId935" Type="http://schemas.openxmlformats.org/officeDocument/2006/relationships/image" Target="../media/image578.png"/><Relationship Id="rId64" Type="http://schemas.openxmlformats.org/officeDocument/2006/relationships/customXml" Target="../ink/ink32.xml"/><Relationship Id="rId367" Type="http://schemas.openxmlformats.org/officeDocument/2006/relationships/image" Target="../media/image296.png"/><Relationship Id="rId574" Type="http://schemas.openxmlformats.org/officeDocument/2006/relationships/image" Target="../media/image398.png"/><Relationship Id="rId227" Type="http://schemas.openxmlformats.org/officeDocument/2006/relationships/image" Target="../media/image226.png"/><Relationship Id="rId781" Type="http://schemas.openxmlformats.org/officeDocument/2006/relationships/customXml" Target="../ink/ink385.xml"/><Relationship Id="rId879" Type="http://schemas.openxmlformats.org/officeDocument/2006/relationships/customXml" Target="../ink/ink434.xml"/><Relationship Id="rId434" Type="http://schemas.openxmlformats.org/officeDocument/2006/relationships/image" Target="../media/image329.png"/><Relationship Id="rId641" Type="http://schemas.openxmlformats.org/officeDocument/2006/relationships/customXml" Target="../ink/ink316.xml"/><Relationship Id="rId739" Type="http://schemas.openxmlformats.org/officeDocument/2006/relationships/customXml" Target="../ink/ink364.xml"/><Relationship Id="rId280" Type="http://schemas.openxmlformats.org/officeDocument/2006/relationships/customXml" Target="../ink/ink140.xml"/><Relationship Id="rId501" Type="http://schemas.openxmlformats.org/officeDocument/2006/relationships/image" Target="../media/image362.png"/><Relationship Id="rId946" Type="http://schemas.openxmlformats.org/officeDocument/2006/relationships/customXml" Target="../ink/ink466.xml"/><Relationship Id="rId75" Type="http://schemas.openxmlformats.org/officeDocument/2006/relationships/image" Target="../media/image150.png"/><Relationship Id="rId140" Type="http://schemas.openxmlformats.org/officeDocument/2006/relationships/customXml" Target="../ink/ink70.xml"/><Relationship Id="rId378" Type="http://schemas.openxmlformats.org/officeDocument/2006/relationships/customXml" Target="../ink/ink187.xml"/><Relationship Id="rId585" Type="http://schemas.openxmlformats.org/officeDocument/2006/relationships/customXml" Target="../ink/ink288.xml"/><Relationship Id="rId792" Type="http://schemas.openxmlformats.org/officeDocument/2006/relationships/image" Target="../media/image507.png"/><Relationship Id="rId806" Type="http://schemas.openxmlformats.org/officeDocument/2006/relationships/image" Target="../media/image514.png"/><Relationship Id="rId6" Type="http://schemas.openxmlformats.org/officeDocument/2006/relationships/customXml" Target="../ink/ink3.xml"/><Relationship Id="rId238" Type="http://schemas.openxmlformats.org/officeDocument/2006/relationships/customXml" Target="../ink/ink119.xml"/><Relationship Id="rId445" Type="http://schemas.openxmlformats.org/officeDocument/2006/relationships/customXml" Target="../ink/ink220.xml"/><Relationship Id="rId652" Type="http://schemas.openxmlformats.org/officeDocument/2006/relationships/image" Target="../media/image437.png"/><Relationship Id="rId291" Type="http://schemas.openxmlformats.org/officeDocument/2006/relationships/image" Target="../media/image258.png"/><Relationship Id="rId305" Type="http://schemas.openxmlformats.org/officeDocument/2006/relationships/image" Target="../media/image265.png"/><Relationship Id="rId512" Type="http://schemas.openxmlformats.org/officeDocument/2006/relationships/customXml" Target="../ink/ink252.xml"/><Relationship Id="rId957" Type="http://schemas.openxmlformats.org/officeDocument/2006/relationships/customXml" Target="../ink/ink472.xml"/><Relationship Id="rId86" Type="http://schemas.openxmlformats.org/officeDocument/2006/relationships/customXml" Target="../ink/ink43.xml"/><Relationship Id="rId151" Type="http://schemas.openxmlformats.org/officeDocument/2006/relationships/image" Target="../media/image121.png"/><Relationship Id="rId389" Type="http://schemas.openxmlformats.org/officeDocument/2006/relationships/image" Target="../media/image307.png"/><Relationship Id="rId596" Type="http://schemas.openxmlformats.org/officeDocument/2006/relationships/image" Target="../media/image409.png"/><Relationship Id="rId817" Type="http://schemas.openxmlformats.org/officeDocument/2006/relationships/customXml" Target="../ink/ink403.xml"/><Relationship Id="rId249" Type="http://schemas.openxmlformats.org/officeDocument/2006/relationships/image" Target="../media/image237.png"/><Relationship Id="rId456" Type="http://schemas.openxmlformats.org/officeDocument/2006/relationships/image" Target="../media/image340.png"/><Relationship Id="rId663" Type="http://schemas.openxmlformats.org/officeDocument/2006/relationships/customXml" Target="../ink/ink327.xml"/><Relationship Id="rId870" Type="http://schemas.openxmlformats.org/officeDocument/2006/relationships/image" Target="../media/image445.png"/><Relationship Id="rId13" Type="http://schemas.openxmlformats.org/officeDocument/2006/relationships/image" Target="../media/image105.png"/><Relationship Id="rId109" Type="http://schemas.openxmlformats.org/officeDocument/2006/relationships/image" Target="../media/image167.png"/><Relationship Id="rId316" Type="http://schemas.openxmlformats.org/officeDocument/2006/relationships/customXml" Target="../ink/ink157.xml"/><Relationship Id="rId523" Type="http://schemas.openxmlformats.org/officeDocument/2006/relationships/image" Target="../media/image373.png"/><Relationship Id="rId968" Type="http://schemas.openxmlformats.org/officeDocument/2006/relationships/image" Target="../media/image594.png"/><Relationship Id="rId97" Type="http://schemas.openxmlformats.org/officeDocument/2006/relationships/image" Target="../media/image1070.png"/><Relationship Id="rId730" Type="http://schemas.openxmlformats.org/officeDocument/2006/relationships/image" Target="../media/image476.png"/><Relationship Id="rId828" Type="http://schemas.openxmlformats.org/officeDocument/2006/relationships/image" Target="../media/image525.png"/><Relationship Id="rId162" Type="http://schemas.openxmlformats.org/officeDocument/2006/relationships/customXml" Target="../ink/ink81.xml"/><Relationship Id="rId467" Type="http://schemas.openxmlformats.org/officeDocument/2006/relationships/customXml" Target="../ink/ink231.xml"/><Relationship Id="rId674" Type="http://schemas.openxmlformats.org/officeDocument/2006/relationships/image" Target="../media/image448.png"/><Relationship Id="rId881" Type="http://schemas.openxmlformats.org/officeDocument/2006/relationships/customXml" Target="../ink/ink435.xml"/><Relationship Id="rId24" Type="http://schemas.openxmlformats.org/officeDocument/2006/relationships/customXml" Target="../ink/ink12.xml"/><Relationship Id="rId327" Type="http://schemas.openxmlformats.org/officeDocument/2006/relationships/image" Target="../media/image276.png"/><Relationship Id="rId534" Type="http://schemas.openxmlformats.org/officeDocument/2006/relationships/customXml" Target="../ink/ink263.xml"/><Relationship Id="rId741" Type="http://schemas.openxmlformats.org/officeDocument/2006/relationships/customXml" Target="../ink/ink365.xml"/><Relationship Id="rId839" Type="http://schemas.openxmlformats.org/officeDocument/2006/relationships/customXml" Target="../ink/ink414.xml"/><Relationship Id="rId173" Type="http://schemas.openxmlformats.org/officeDocument/2006/relationships/image" Target="../media/image168.png"/><Relationship Id="rId380" Type="http://schemas.openxmlformats.org/officeDocument/2006/relationships/customXml" Target="../ink/ink188.xml"/><Relationship Id="rId601" Type="http://schemas.openxmlformats.org/officeDocument/2006/relationships/customXml" Target="../ink/ink296.xml"/><Relationship Id="rId240" Type="http://schemas.openxmlformats.org/officeDocument/2006/relationships/customXml" Target="../ink/ink120.xml"/><Relationship Id="rId685" Type="http://schemas.openxmlformats.org/officeDocument/2006/relationships/customXml" Target="../ink/ink337.xml"/><Relationship Id="rId892" Type="http://schemas.openxmlformats.org/officeDocument/2006/relationships/image" Target="../media/image534.png"/><Relationship Id="rId906" Type="http://schemas.openxmlformats.org/officeDocument/2006/relationships/image" Target="../media/image541.png"/><Relationship Id="rId35" Type="http://schemas.openxmlformats.org/officeDocument/2006/relationships/image" Target="../media/image130.png"/><Relationship Id="rId100" Type="http://schemas.openxmlformats.org/officeDocument/2006/relationships/customXml" Target="../ink/ink50.xml"/><Relationship Id="rId338" Type="http://schemas.openxmlformats.org/officeDocument/2006/relationships/customXml" Target="../ink/ink167.xml"/><Relationship Id="rId545" Type="http://schemas.openxmlformats.org/officeDocument/2006/relationships/image" Target="../media/image196.png"/><Relationship Id="rId752" Type="http://schemas.openxmlformats.org/officeDocument/2006/relationships/image" Target="../media/image487.png"/><Relationship Id="rId184" Type="http://schemas.openxmlformats.org/officeDocument/2006/relationships/customXml" Target="../ink/ink92.xml"/><Relationship Id="rId391" Type="http://schemas.openxmlformats.org/officeDocument/2006/relationships/image" Target="../media/image308.png"/><Relationship Id="rId405" Type="http://schemas.openxmlformats.org/officeDocument/2006/relationships/image" Target="../media/image315.png"/><Relationship Id="rId612" Type="http://schemas.openxmlformats.org/officeDocument/2006/relationships/image" Target="../media/image417.png"/><Relationship Id="rId251" Type="http://schemas.openxmlformats.org/officeDocument/2006/relationships/image" Target="../media/image238.png"/><Relationship Id="rId489" Type="http://schemas.openxmlformats.org/officeDocument/2006/relationships/image" Target="../media/image356.png"/><Relationship Id="rId696" Type="http://schemas.openxmlformats.org/officeDocument/2006/relationships/image" Target="../media/image459.png"/><Relationship Id="rId917" Type="http://schemas.openxmlformats.org/officeDocument/2006/relationships/customXml" Target="../ink/ink451.xml"/><Relationship Id="rId46" Type="http://schemas.openxmlformats.org/officeDocument/2006/relationships/customXml" Target="../ink/ink23.xml"/><Relationship Id="rId349" Type="http://schemas.openxmlformats.org/officeDocument/2006/relationships/image" Target="../media/image287.png"/><Relationship Id="rId556" Type="http://schemas.openxmlformats.org/officeDocument/2006/relationships/customXml" Target="../ink/ink274.xml"/><Relationship Id="rId763" Type="http://schemas.openxmlformats.org/officeDocument/2006/relationships/customXml" Target="../ink/ink376.xml"/><Relationship Id="rId111" Type="http://schemas.openxmlformats.org/officeDocument/2006/relationships/image" Target="../media/image112.png"/><Relationship Id="rId195" Type="http://schemas.openxmlformats.org/officeDocument/2006/relationships/image" Target="../media/image210.png"/><Relationship Id="rId209" Type="http://schemas.openxmlformats.org/officeDocument/2006/relationships/image" Target="../media/image191.png"/><Relationship Id="rId416" Type="http://schemas.openxmlformats.org/officeDocument/2006/relationships/customXml" Target="../ink/ink206.xml"/><Relationship Id="rId970" Type="http://schemas.openxmlformats.org/officeDocument/2006/relationships/image" Target="../media/image595.png"/><Relationship Id="rId623" Type="http://schemas.openxmlformats.org/officeDocument/2006/relationships/customXml" Target="../ink/ink307.xml"/><Relationship Id="rId830" Type="http://schemas.openxmlformats.org/officeDocument/2006/relationships/image" Target="../media/image526.png"/><Relationship Id="rId928" Type="http://schemas.openxmlformats.org/officeDocument/2006/relationships/image" Target="../media/image575.png"/><Relationship Id="rId57" Type="http://schemas.openxmlformats.org/officeDocument/2006/relationships/image" Target="../media/image141.png"/><Relationship Id="rId262" Type="http://schemas.openxmlformats.org/officeDocument/2006/relationships/customXml" Target="../ink/ink131.xml"/><Relationship Id="rId567" Type="http://schemas.openxmlformats.org/officeDocument/2006/relationships/customXml" Target="../ink/ink279.xml"/><Relationship Id="rId122" Type="http://schemas.openxmlformats.org/officeDocument/2006/relationships/customXml" Target="../ink/ink61.xml"/><Relationship Id="rId774" Type="http://schemas.openxmlformats.org/officeDocument/2006/relationships/image" Target="../media/image498.png"/><Relationship Id="rId427" Type="http://schemas.openxmlformats.org/officeDocument/2006/relationships/image" Target="../media/image326.png"/><Relationship Id="rId634" Type="http://schemas.openxmlformats.org/officeDocument/2006/relationships/image" Target="../media/image428.png"/><Relationship Id="rId841" Type="http://schemas.openxmlformats.org/officeDocument/2006/relationships/customXml" Target="../ink/ink415.xml"/><Relationship Id="rId273" Type="http://schemas.openxmlformats.org/officeDocument/2006/relationships/image" Target="../media/image249.png"/><Relationship Id="rId701" Type="http://schemas.openxmlformats.org/officeDocument/2006/relationships/customXml" Target="../ink/ink345.xml"/><Relationship Id="rId939" Type="http://schemas.openxmlformats.org/officeDocument/2006/relationships/image" Target="../media/image580.png"/><Relationship Id="rId68" Type="http://schemas.openxmlformats.org/officeDocument/2006/relationships/customXml" Target="../ink/ink34.xml"/><Relationship Id="rId133" Type="http://schemas.openxmlformats.org/officeDocument/2006/relationships/image" Target="../media/image179.png"/><Relationship Id="rId340" Type="http://schemas.openxmlformats.org/officeDocument/2006/relationships/customXml" Target="../ink/ink168.xml"/><Relationship Id="rId578" Type="http://schemas.openxmlformats.org/officeDocument/2006/relationships/image" Target="../media/image400.png"/><Relationship Id="rId785" Type="http://schemas.openxmlformats.org/officeDocument/2006/relationships/customXml" Target="../ink/ink387.xml"/><Relationship Id="rId200" Type="http://schemas.openxmlformats.org/officeDocument/2006/relationships/customXml" Target="../ink/ink100.xml"/><Relationship Id="rId438" Type="http://schemas.openxmlformats.org/officeDocument/2006/relationships/image" Target="../media/image331.png"/><Relationship Id="rId645" Type="http://schemas.openxmlformats.org/officeDocument/2006/relationships/customXml" Target="../ink/ink318.xml"/><Relationship Id="rId852" Type="http://schemas.openxmlformats.org/officeDocument/2006/relationships/image" Target="../media/image351.png"/><Relationship Id="rId284" Type="http://schemas.openxmlformats.org/officeDocument/2006/relationships/customXml" Target="../ink/ink142.xml"/><Relationship Id="rId491" Type="http://schemas.openxmlformats.org/officeDocument/2006/relationships/image" Target="../media/image357.png"/><Relationship Id="rId505" Type="http://schemas.openxmlformats.org/officeDocument/2006/relationships/image" Target="../media/image364.png"/><Relationship Id="rId712" Type="http://schemas.openxmlformats.org/officeDocument/2006/relationships/image" Target="../media/image467.png"/><Relationship Id="rId79" Type="http://schemas.openxmlformats.org/officeDocument/2006/relationships/image" Target="../media/image152.png"/><Relationship Id="rId144" Type="http://schemas.openxmlformats.org/officeDocument/2006/relationships/customXml" Target="../ink/ink72.xml"/><Relationship Id="rId589" Type="http://schemas.openxmlformats.org/officeDocument/2006/relationships/customXml" Target="../ink/ink290.xml"/><Relationship Id="rId796" Type="http://schemas.openxmlformats.org/officeDocument/2006/relationships/image" Target="../media/image509.png"/><Relationship Id="rId351" Type="http://schemas.openxmlformats.org/officeDocument/2006/relationships/image" Target="../media/image288.png"/><Relationship Id="rId449" Type="http://schemas.openxmlformats.org/officeDocument/2006/relationships/customXml" Target="../ink/ink222.xml"/><Relationship Id="rId656" Type="http://schemas.openxmlformats.org/officeDocument/2006/relationships/image" Target="../media/image439.png"/><Relationship Id="rId863" Type="http://schemas.openxmlformats.org/officeDocument/2006/relationships/customXml" Target="../ink/ink426.xml"/><Relationship Id="rId211" Type="http://schemas.openxmlformats.org/officeDocument/2006/relationships/image" Target="../media/image192.png"/><Relationship Id="rId295" Type="http://schemas.openxmlformats.org/officeDocument/2006/relationships/image" Target="../media/image260.png"/><Relationship Id="rId309" Type="http://schemas.openxmlformats.org/officeDocument/2006/relationships/image" Target="../media/image267.png"/><Relationship Id="rId516" Type="http://schemas.openxmlformats.org/officeDocument/2006/relationships/customXml" Target="../ink/ink254.xml"/><Relationship Id="rId723" Type="http://schemas.openxmlformats.org/officeDocument/2006/relationships/customXml" Target="../ink/ink356.xml"/><Relationship Id="rId930" Type="http://schemas.openxmlformats.org/officeDocument/2006/relationships/image" Target="../media/image576.png"/><Relationship Id="rId155" Type="http://schemas.openxmlformats.org/officeDocument/2006/relationships/image" Target="../media/image123.png"/><Relationship Id="rId362" Type="http://schemas.openxmlformats.org/officeDocument/2006/relationships/customXml" Target="../ink/ink179.xml"/><Relationship Id="rId222" Type="http://schemas.openxmlformats.org/officeDocument/2006/relationships/customXml" Target="../ink/ink111.xml"/><Relationship Id="rId667" Type="http://schemas.openxmlformats.org/officeDocument/2006/relationships/customXml" Target="../ink/ink329.xml"/><Relationship Id="rId874" Type="http://schemas.openxmlformats.org/officeDocument/2006/relationships/image" Target="../media/image473.png"/><Relationship Id="rId17" Type="http://schemas.openxmlformats.org/officeDocument/2006/relationships/image" Target="../media/image107.png"/><Relationship Id="rId527" Type="http://schemas.openxmlformats.org/officeDocument/2006/relationships/image" Target="../media/image375.png"/><Relationship Id="rId734" Type="http://schemas.openxmlformats.org/officeDocument/2006/relationships/image" Target="../media/image478.png"/><Relationship Id="rId941" Type="http://schemas.openxmlformats.org/officeDocument/2006/relationships/image" Target="../media/image581.png"/><Relationship Id="rId70" Type="http://schemas.openxmlformats.org/officeDocument/2006/relationships/customXml" Target="../ink/ink35.xml"/><Relationship Id="rId166" Type="http://schemas.openxmlformats.org/officeDocument/2006/relationships/customXml" Target="../ink/ink83.xml"/><Relationship Id="rId373" Type="http://schemas.openxmlformats.org/officeDocument/2006/relationships/image" Target="../media/image299.png"/><Relationship Id="rId580" Type="http://schemas.openxmlformats.org/officeDocument/2006/relationships/image" Target="../media/image401.png"/><Relationship Id="rId801" Type="http://schemas.openxmlformats.org/officeDocument/2006/relationships/customXml" Target="../ink/ink395.xml"/><Relationship Id="rId1" Type="http://schemas.openxmlformats.org/officeDocument/2006/relationships/slideLayout" Target="../slideLayouts/slideLayout7.xml"/><Relationship Id="rId233" Type="http://schemas.openxmlformats.org/officeDocument/2006/relationships/image" Target="../media/image193.png"/><Relationship Id="rId440" Type="http://schemas.openxmlformats.org/officeDocument/2006/relationships/image" Target="../media/image332.png"/><Relationship Id="rId678" Type="http://schemas.openxmlformats.org/officeDocument/2006/relationships/image" Target="../media/image450.png"/><Relationship Id="rId885" Type="http://schemas.openxmlformats.org/officeDocument/2006/relationships/customXml" Target="../ink/ink437.xml"/><Relationship Id="rId28" Type="http://schemas.openxmlformats.org/officeDocument/2006/relationships/customXml" Target="../ink/ink14.xml"/><Relationship Id="rId300" Type="http://schemas.openxmlformats.org/officeDocument/2006/relationships/customXml" Target="../ink/ink149.xml"/><Relationship Id="rId538" Type="http://schemas.openxmlformats.org/officeDocument/2006/relationships/customXml" Target="../ink/ink265.xml"/><Relationship Id="rId745" Type="http://schemas.openxmlformats.org/officeDocument/2006/relationships/customXml" Target="../ink/ink367.xml"/><Relationship Id="rId952" Type="http://schemas.openxmlformats.org/officeDocument/2006/relationships/image" Target="../media/image586.png"/><Relationship Id="rId81" Type="http://schemas.openxmlformats.org/officeDocument/2006/relationships/image" Target="../media/image153.png"/><Relationship Id="rId177" Type="http://schemas.openxmlformats.org/officeDocument/2006/relationships/image" Target="../media/image178.png"/><Relationship Id="rId384" Type="http://schemas.openxmlformats.org/officeDocument/2006/relationships/customXml" Target="../ink/ink190.xml"/><Relationship Id="rId591" Type="http://schemas.openxmlformats.org/officeDocument/2006/relationships/customXml" Target="../ink/ink291.xml"/><Relationship Id="rId605" Type="http://schemas.openxmlformats.org/officeDocument/2006/relationships/customXml" Target="../ink/ink298.xml"/><Relationship Id="rId812" Type="http://schemas.openxmlformats.org/officeDocument/2006/relationships/image" Target="../media/image517.png"/><Relationship Id="rId244" Type="http://schemas.openxmlformats.org/officeDocument/2006/relationships/customXml" Target="../ink/ink122.xml"/><Relationship Id="rId689" Type="http://schemas.openxmlformats.org/officeDocument/2006/relationships/customXml" Target="../ink/ink339.xml"/><Relationship Id="rId896" Type="http://schemas.openxmlformats.org/officeDocument/2006/relationships/image" Target="../media/image536.png"/><Relationship Id="rId39" Type="http://schemas.openxmlformats.org/officeDocument/2006/relationships/image" Target="../media/image132.png"/><Relationship Id="rId451" Type="http://schemas.openxmlformats.org/officeDocument/2006/relationships/customXml" Target="../ink/ink223.xml"/><Relationship Id="rId493" Type="http://schemas.openxmlformats.org/officeDocument/2006/relationships/image" Target="../media/image358.png"/><Relationship Id="rId507" Type="http://schemas.openxmlformats.org/officeDocument/2006/relationships/image" Target="../media/image365.png"/><Relationship Id="rId549" Type="http://schemas.openxmlformats.org/officeDocument/2006/relationships/image" Target="../media/image386.png"/><Relationship Id="rId714" Type="http://schemas.openxmlformats.org/officeDocument/2006/relationships/image" Target="../media/image468.png"/><Relationship Id="rId756" Type="http://schemas.openxmlformats.org/officeDocument/2006/relationships/image" Target="../media/image489.png"/><Relationship Id="rId921" Type="http://schemas.openxmlformats.org/officeDocument/2006/relationships/customXml" Target="../ink/ink453.xml"/><Relationship Id="rId50" Type="http://schemas.openxmlformats.org/officeDocument/2006/relationships/customXml" Target="../ink/ink25.xml"/><Relationship Id="rId104" Type="http://schemas.openxmlformats.org/officeDocument/2006/relationships/customXml" Target="../ink/ink52.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image" Target="../media/image268.png"/><Relationship Id="rId353" Type="http://schemas.openxmlformats.org/officeDocument/2006/relationships/image" Target="../media/image289.png"/><Relationship Id="rId395" Type="http://schemas.openxmlformats.org/officeDocument/2006/relationships/image" Target="../media/image310.png"/><Relationship Id="rId409" Type="http://schemas.openxmlformats.org/officeDocument/2006/relationships/image" Target="../media/image317.png"/><Relationship Id="rId560" Type="http://schemas.openxmlformats.org/officeDocument/2006/relationships/customXml" Target="../ink/ink275.xml"/><Relationship Id="rId798" Type="http://schemas.openxmlformats.org/officeDocument/2006/relationships/image" Target="../media/image510.png"/><Relationship Id="rId963" Type="http://schemas.openxmlformats.org/officeDocument/2006/relationships/customXml" Target="../ink/ink475.xml"/><Relationship Id="rId92" Type="http://schemas.openxmlformats.org/officeDocument/2006/relationships/customXml" Target="../ink/ink46.xml"/><Relationship Id="rId213" Type="http://schemas.openxmlformats.org/officeDocument/2006/relationships/image" Target="../media/image219.png"/><Relationship Id="rId420" Type="http://schemas.openxmlformats.org/officeDocument/2006/relationships/customXml" Target="../ink/ink208.xml"/><Relationship Id="rId616" Type="http://schemas.openxmlformats.org/officeDocument/2006/relationships/image" Target="../media/image419.png"/><Relationship Id="rId658" Type="http://schemas.openxmlformats.org/officeDocument/2006/relationships/image" Target="../media/image440.png"/><Relationship Id="rId823" Type="http://schemas.openxmlformats.org/officeDocument/2006/relationships/customXml" Target="../ink/ink406.xml"/><Relationship Id="rId865" Type="http://schemas.openxmlformats.org/officeDocument/2006/relationships/customXml" Target="../ink/ink427.xml"/><Relationship Id="rId255" Type="http://schemas.openxmlformats.org/officeDocument/2006/relationships/image" Target="../media/image240.png"/><Relationship Id="rId297" Type="http://schemas.openxmlformats.org/officeDocument/2006/relationships/image" Target="../media/image261.png"/><Relationship Id="rId462" Type="http://schemas.openxmlformats.org/officeDocument/2006/relationships/image" Target="../media/image343.png"/><Relationship Id="rId518" Type="http://schemas.openxmlformats.org/officeDocument/2006/relationships/customXml" Target="../ink/ink255.xml"/><Relationship Id="rId725" Type="http://schemas.openxmlformats.org/officeDocument/2006/relationships/customXml" Target="../ink/ink357.xml"/><Relationship Id="rId932" Type="http://schemas.openxmlformats.org/officeDocument/2006/relationships/customXml" Target="../ink/ink459.xml"/><Relationship Id="rId115" Type="http://schemas.openxmlformats.org/officeDocument/2006/relationships/image" Target="../media/image170.png"/><Relationship Id="rId157" Type="http://schemas.openxmlformats.org/officeDocument/2006/relationships/image" Target="../media/image124.png"/><Relationship Id="rId322" Type="http://schemas.openxmlformats.org/officeDocument/2006/relationships/customXml" Target="../ink/ink159.xml"/><Relationship Id="rId364" Type="http://schemas.openxmlformats.org/officeDocument/2006/relationships/customXml" Target="../ink/ink180.xml"/><Relationship Id="rId767" Type="http://schemas.openxmlformats.org/officeDocument/2006/relationships/customXml" Target="../ink/ink378.xml"/><Relationship Id="rId974" Type="http://schemas.openxmlformats.org/officeDocument/2006/relationships/image" Target="../media/image597.png"/><Relationship Id="rId61" Type="http://schemas.openxmlformats.org/officeDocument/2006/relationships/image" Target="../media/image143.png"/><Relationship Id="rId199" Type="http://schemas.openxmlformats.org/officeDocument/2006/relationships/image" Target="../media/image212.png"/><Relationship Id="rId571" Type="http://schemas.openxmlformats.org/officeDocument/2006/relationships/customXml" Target="../ink/ink281.xml"/><Relationship Id="rId627" Type="http://schemas.openxmlformats.org/officeDocument/2006/relationships/customXml" Target="../ink/ink309.xml"/><Relationship Id="rId669" Type="http://schemas.openxmlformats.org/officeDocument/2006/relationships/customXml" Target="../ink/ink330.xml"/><Relationship Id="rId834" Type="http://schemas.openxmlformats.org/officeDocument/2006/relationships/image" Target="../media/image218.png"/><Relationship Id="rId876" Type="http://schemas.openxmlformats.org/officeDocument/2006/relationships/image" Target="../media/image474.png"/><Relationship Id="rId19" Type="http://schemas.openxmlformats.org/officeDocument/2006/relationships/image" Target="../media/image108.png"/><Relationship Id="rId224" Type="http://schemas.openxmlformats.org/officeDocument/2006/relationships/customXml" Target="../ink/ink112.xml"/><Relationship Id="rId266" Type="http://schemas.openxmlformats.org/officeDocument/2006/relationships/customXml" Target="../ink/ink133.xml"/><Relationship Id="rId431" Type="http://schemas.openxmlformats.org/officeDocument/2006/relationships/image" Target="../media/image328.png"/><Relationship Id="rId473" Type="http://schemas.openxmlformats.org/officeDocument/2006/relationships/customXml" Target="../ink/ink234.xml"/><Relationship Id="rId529" Type="http://schemas.openxmlformats.org/officeDocument/2006/relationships/image" Target="../media/image376.png"/><Relationship Id="rId680" Type="http://schemas.openxmlformats.org/officeDocument/2006/relationships/image" Target="../media/image451.png"/><Relationship Id="rId736" Type="http://schemas.openxmlformats.org/officeDocument/2006/relationships/image" Target="../media/image479.png"/><Relationship Id="rId901" Type="http://schemas.openxmlformats.org/officeDocument/2006/relationships/customXml" Target="../ink/ink445.xml"/><Relationship Id="rId30" Type="http://schemas.openxmlformats.org/officeDocument/2006/relationships/customXml" Target="../ink/ink15.xml"/><Relationship Id="rId126" Type="http://schemas.openxmlformats.org/officeDocument/2006/relationships/customXml" Target="../ink/ink63.xml"/><Relationship Id="rId168" Type="http://schemas.openxmlformats.org/officeDocument/2006/relationships/customXml" Target="../ink/ink84.xml"/><Relationship Id="rId333" Type="http://schemas.openxmlformats.org/officeDocument/2006/relationships/image" Target="../media/image279.png"/><Relationship Id="rId540" Type="http://schemas.openxmlformats.org/officeDocument/2006/relationships/customXml" Target="../ink/ink266.xml"/><Relationship Id="rId778" Type="http://schemas.openxmlformats.org/officeDocument/2006/relationships/image" Target="../media/image500.png"/><Relationship Id="rId943" Type="http://schemas.openxmlformats.org/officeDocument/2006/relationships/image" Target="../media/image582.png"/><Relationship Id="rId72" Type="http://schemas.openxmlformats.org/officeDocument/2006/relationships/customXml" Target="../ink/ink36.xml"/><Relationship Id="rId375" Type="http://schemas.openxmlformats.org/officeDocument/2006/relationships/image" Target="../media/image300.png"/><Relationship Id="rId582" Type="http://schemas.openxmlformats.org/officeDocument/2006/relationships/image" Target="../media/image402.png"/><Relationship Id="rId638" Type="http://schemas.openxmlformats.org/officeDocument/2006/relationships/image" Target="../media/image430.png"/><Relationship Id="rId803" Type="http://schemas.openxmlformats.org/officeDocument/2006/relationships/customXml" Target="../ink/ink396.xml"/><Relationship Id="rId845" Type="http://schemas.openxmlformats.org/officeDocument/2006/relationships/customXml" Target="../ink/ink417.xml"/><Relationship Id="rId3" Type="http://schemas.openxmlformats.org/officeDocument/2006/relationships/image" Target="../media/image104.png"/><Relationship Id="rId235" Type="http://schemas.openxmlformats.org/officeDocument/2006/relationships/image" Target="../media/image230.png"/><Relationship Id="rId277" Type="http://schemas.openxmlformats.org/officeDocument/2006/relationships/image" Target="../media/image251.png"/><Relationship Id="rId400" Type="http://schemas.openxmlformats.org/officeDocument/2006/relationships/customXml" Target="../ink/ink198.xml"/><Relationship Id="rId442" Type="http://schemas.openxmlformats.org/officeDocument/2006/relationships/image" Target="../media/image333.png"/><Relationship Id="rId484" Type="http://schemas.openxmlformats.org/officeDocument/2006/relationships/customXml" Target="../ink/ink238.xml"/><Relationship Id="rId705" Type="http://schemas.openxmlformats.org/officeDocument/2006/relationships/customXml" Target="../ink/ink347.xml"/><Relationship Id="rId887" Type="http://schemas.openxmlformats.org/officeDocument/2006/relationships/customXml" Target="../ink/ink438.xml"/><Relationship Id="rId137" Type="http://schemas.openxmlformats.org/officeDocument/2006/relationships/image" Target="../media/image181.png"/><Relationship Id="rId302" Type="http://schemas.openxmlformats.org/officeDocument/2006/relationships/customXml" Target="../ink/ink150.xml"/><Relationship Id="rId344" Type="http://schemas.openxmlformats.org/officeDocument/2006/relationships/customXml" Target="../ink/ink170.xml"/><Relationship Id="rId691" Type="http://schemas.openxmlformats.org/officeDocument/2006/relationships/customXml" Target="../ink/ink340.xml"/><Relationship Id="rId747" Type="http://schemas.openxmlformats.org/officeDocument/2006/relationships/customXml" Target="../ink/ink368.xml"/><Relationship Id="rId789" Type="http://schemas.openxmlformats.org/officeDocument/2006/relationships/customXml" Target="../ink/ink389.xml"/><Relationship Id="rId912" Type="http://schemas.openxmlformats.org/officeDocument/2006/relationships/image" Target="../media/image567.png"/><Relationship Id="rId954" Type="http://schemas.openxmlformats.org/officeDocument/2006/relationships/image" Target="../media/image587.png"/><Relationship Id="rId41" Type="http://schemas.openxmlformats.org/officeDocument/2006/relationships/image" Target="../media/image133.png"/><Relationship Id="rId83" Type="http://schemas.openxmlformats.org/officeDocument/2006/relationships/image" Target="../media/image154.png"/><Relationship Id="rId179" Type="http://schemas.openxmlformats.org/officeDocument/2006/relationships/image" Target="../media/image185.png"/><Relationship Id="rId386" Type="http://schemas.openxmlformats.org/officeDocument/2006/relationships/customXml" Target="../ink/ink191.xml"/><Relationship Id="rId551" Type="http://schemas.openxmlformats.org/officeDocument/2006/relationships/image" Target="../media/image387.png"/><Relationship Id="rId593" Type="http://schemas.openxmlformats.org/officeDocument/2006/relationships/customXml" Target="../ink/ink292.xml"/><Relationship Id="rId607" Type="http://schemas.openxmlformats.org/officeDocument/2006/relationships/customXml" Target="../ink/ink299.xml"/><Relationship Id="rId649" Type="http://schemas.openxmlformats.org/officeDocument/2006/relationships/customXml" Target="../ink/ink320.xml"/><Relationship Id="rId814" Type="http://schemas.openxmlformats.org/officeDocument/2006/relationships/image" Target="../media/image518.png"/><Relationship Id="rId856" Type="http://schemas.openxmlformats.org/officeDocument/2006/relationships/image" Target="../media/image385.png"/><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customXml" Target="../ink/ink123.xml"/><Relationship Id="rId288" Type="http://schemas.openxmlformats.org/officeDocument/2006/relationships/customXml" Target="../ink/ink143.xml"/><Relationship Id="rId411" Type="http://schemas.openxmlformats.org/officeDocument/2006/relationships/image" Target="../media/image318.png"/><Relationship Id="rId453" Type="http://schemas.openxmlformats.org/officeDocument/2006/relationships/customXml" Target="../ink/ink224.xml"/><Relationship Id="rId509" Type="http://schemas.openxmlformats.org/officeDocument/2006/relationships/image" Target="../media/image366.png"/><Relationship Id="rId660" Type="http://schemas.openxmlformats.org/officeDocument/2006/relationships/image" Target="../media/image441.png"/><Relationship Id="rId898" Type="http://schemas.openxmlformats.org/officeDocument/2006/relationships/image" Target="../media/image537.png"/><Relationship Id="rId106" Type="http://schemas.openxmlformats.org/officeDocument/2006/relationships/customXml" Target="../ink/ink53.xml"/><Relationship Id="rId313" Type="http://schemas.openxmlformats.org/officeDocument/2006/relationships/image" Target="../media/image269.png"/><Relationship Id="rId495" Type="http://schemas.openxmlformats.org/officeDocument/2006/relationships/image" Target="../media/image359.png"/><Relationship Id="rId716" Type="http://schemas.openxmlformats.org/officeDocument/2006/relationships/image" Target="../media/image469.png"/><Relationship Id="rId758" Type="http://schemas.openxmlformats.org/officeDocument/2006/relationships/image" Target="../media/image490.png"/><Relationship Id="rId923" Type="http://schemas.openxmlformats.org/officeDocument/2006/relationships/customXml" Target="../ink/ink454.xml"/><Relationship Id="rId965" Type="http://schemas.openxmlformats.org/officeDocument/2006/relationships/customXml" Target="../ink/ink476.xml"/><Relationship Id="rId10" Type="http://schemas.openxmlformats.org/officeDocument/2006/relationships/customXml" Target="../ink/ink5.xml"/><Relationship Id="rId52" Type="http://schemas.openxmlformats.org/officeDocument/2006/relationships/customXml" Target="../ink/ink26.xml"/><Relationship Id="rId94" Type="http://schemas.openxmlformats.org/officeDocument/2006/relationships/customXml" Target="../ink/ink47.xml"/><Relationship Id="rId148" Type="http://schemas.openxmlformats.org/officeDocument/2006/relationships/customXml" Target="../ink/ink74.xml"/><Relationship Id="rId355" Type="http://schemas.openxmlformats.org/officeDocument/2006/relationships/image" Target="../media/image290.png"/><Relationship Id="rId397" Type="http://schemas.openxmlformats.org/officeDocument/2006/relationships/image" Target="../media/image311.png"/><Relationship Id="rId520" Type="http://schemas.openxmlformats.org/officeDocument/2006/relationships/customXml" Target="../ink/ink256.xml"/><Relationship Id="rId562" Type="http://schemas.openxmlformats.org/officeDocument/2006/relationships/customXml" Target="../ink/ink276.xml"/><Relationship Id="rId618" Type="http://schemas.openxmlformats.org/officeDocument/2006/relationships/image" Target="../media/image420.png"/><Relationship Id="rId825" Type="http://schemas.openxmlformats.org/officeDocument/2006/relationships/customXml" Target="../ink/ink407.xml"/><Relationship Id="rId215" Type="http://schemas.openxmlformats.org/officeDocument/2006/relationships/image" Target="../media/image220.png"/><Relationship Id="rId257" Type="http://schemas.openxmlformats.org/officeDocument/2006/relationships/image" Target="../media/image241.png"/><Relationship Id="rId422" Type="http://schemas.openxmlformats.org/officeDocument/2006/relationships/customXml" Target="../ink/ink209.xml"/><Relationship Id="rId464" Type="http://schemas.openxmlformats.org/officeDocument/2006/relationships/image" Target="../media/image344.png"/><Relationship Id="rId867" Type="http://schemas.openxmlformats.org/officeDocument/2006/relationships/customXml" Target="../ink/ink428.xml"/><Relationship Id="rId299" Type="http://schemas.openxmlformats.org/officeDocument/2006/relationships/image" Target="../media/image262.png"/><Relationship Id="rId727" Type="http://schemas.openxmlformats.org/officeDocument/2006/relationships/customXml" Target="../ink/ink358.xml"/><Relationship Id="rId934" Type="http://schemas.openxmlformats.org/officeDocument/2006/relationships/customXml" Target="../ink/ink460.xml"/><Relationship Id="rId63" Type="http://schemas.openxmlformats.org/officeDocument/2006/relationships/image" Target="../media/image144.png"/><Relationship Id="rId159" Type="http://schemas.openxmlformats.org/officeDocument/2006/relationships/image" Target="../media/image125.png"/><Relationship Id="rId366" Type="http://schemas.openxmlformats.org/officeDocument/2006/relationships/customXml" Target="../ink/ink181.xml"/><Relationship Id="rId573" Type="http://schemas.openxmlformats.org/officeDocument/2006/relationships/customXml" Target="../ink/ink282.xml"/><Relationship Id="rId780" Type="http://schemas.openxmlformats.org/officeDocument/2006/relationships/image" Target="../media/image501.png"/><Relationship Id="rId226" Type="http://schemas.openxmlformats.org/officeDocument/2006/relationships/customXml" Target="../ink/ink113.xml"/><Relationship Id="rId433" Type="http://schemas.openxmlformats.org/officeDocument/2006/relationships/customXml" Target="../ink/ink214.xml"/><Relationship Id="rId878" Type="http://schemas.openxmlformats.org/officeDocument/2006/relationships/image" Target="../media/image519.png"/><Relationship Id="rId640" Type="http://schemas.openxmlformats.org/officeDocument/2006/relationships/image" Target="../media/image431.png"/><Relationship Id="rId738" Type="http://schemas.openxmlformats.org/officeDocument/2006/relationships/image" Target="../media/image480.png"/><Relationship Id="rId945" Type="http://schemas.openxmlformats.org/officeDocument/2006/relationships/image" Target="../media/image583.png"/><Relationship Id="rId74" Type="http://schemas.openxmlformats.org/officeDocument/2006/relationships/customXml" Target="../ink/ink37.xml"/><Relationship Id="rId377" Type="http://schemas.openxmlformats.org/officeDocument/2006/relationships/image" Target="../media/image301.png"/><Relationship Id="rId500" Type="http://schemas.openxmlformats.org/officeDocument/2006/relationships/customXml" Target="../ink/ink246.xml"/><Relationship Id="rId584" Type="http://schemas.openxmlformats.org/officeDocument/2006/relationships/image" Target="../media/image202.png"/><Relationship Id="rId805" Type="http://schemas.openxmlformats.org/officeDocument/2006/relationships/customXml" Target="../ink/ink397.xml"/><Relationship Id="rId5" Type="http://schemas.openxmlformats.org/officeDocument/2006/relationships/image" Target="../media/image115.png"/><Relationship Id="rId237" Type="http://schemas.openxmlformats.org/officeDocument/2006/relationships/image" Target="../media/image231.png"/><Relationship Id="rId791" Type="http://schemas.openxmlformats.org/officeDocument/2006/relationships/customXml" Target="../ink/ink390.xml"/><Relationship Id="rId889" Type="http://schemas.openxmlformats.org/officeDocument/2006/relationships/customXml" Target="../ink/ink439.xml"/><Relationship Id="rId444" Type="http://schemas.openxmlformats.org/officeDocument/2006/relationships/image" Target="../media/image334.png"/><Relationship Id="rId651" Type="http://schemas.openxmlformats.org/officeDocument/2006/relationships/customXml" Target="../ink/ink321.xml"/><Relationship Id="rId749" Type="http://schemas.openxmlformats.org/officeDocument/2006/relationships/customXml" Target="../ink/ink369.xml"/><Relationship Id="rId290" Type="http://schemas.openxmlformats.org/officeDocument/2006/relationships/customXml" Target="../ink/ink144.xml"/><Relationship Id="rId304" Type="http://schemas.openxmlformats.org/officeDocument/2006/relationships/customXml" Target="../ink/ink151.xml"/><Relationship Id="rId388" Type="http://schemas.openxmlformats.org/officeDocument/2006/relationships/customXml" Target="../ink/ink192.xml"/><Relationship Id="rId511" Type="http://schemas.openxmlformats.org/officeDocument/2006/relationships/image" Target="../media/image367.png"/><Relationship Id="rId609" Type="http://schemas.openxmlformats.org/officeDocument/2006/relationships/customXml" Target="../ink/ink300.xml"/><Relationship Id="rId956" Type="http://schemas.openxmlformats.org/officeDocument/2006/relationships/image" Target="../media/image588.png"/><Relationship Id="rId85" Type="http://schemas.openxmlformats.org/officeDocument/2006/relationships/image" Target="../media/image155.png"/><Relationship Id="rId150" Type="http://schemas.openxmlformats.org/officeDocument/2006/relationships/customXml" Target="../ink/ink75.xml"/><Relationship Id="rId595" Type="http://schemas.openxmlformats.org/officeDocument/2006/relationships/customXml" Target="../ink/ink293.xml"/><Relationship Id="rId816" Type="http://schemas.openxmlformats.org/officeDocument/2006/relationships/image" Target="../media/image217.png"/><Relationship Id="rId248" Type="http://schemas.openxmlformats.org/officeDocument/2006/relationships/customXml" Target="../ink/ink124.xml"/><Relationship Id="rId455" Type="http://schemas.openxmlformats.org/officeDocument/2006/relationships/customXml" Target="../ink/ink225.xml"/><Relationship Id="rId662" Type="http://schemas.openxmlformats.org/officeDocument/2006/relationships/image" Target="../media/image442.png"/><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image" Target="../media/image270.png"/><Relationship Id="rId522" Type="http://schemas.openxmlformats.org/officeDocument/2006/relationships/customXml" Target="../ink/ink257.xml"/><Relationship Id="rId967" Type="http://schemas.openxmlformats.org/officeDocument/2006/relationships/customXml" Target="../ink/ink477.xml"/><Relationship Id="rId96" Type="http://schemas.openxmlformats.org/officeDocument/2006/relationships/customXml" Target="../ink/ink48.xml"/><Relationship Id="rId161" Type="http://schemas.openxmlformats.org/officeDocument/2006/relationships/image" Target="../media/image126.png"/><Relationship Id="rId399" Type="http://schemas.openxmlformats.org/officeDocument/2006/relationships/image" Target="../media/image312.png"/><Relationship Id="rId827" Type="http://schemas.openxmlformats.org/officeDocument/2006/relationships/customXml" Target="../ink/ink408.xml"/><Relationship Id="rId259" Type="http://schemas.openxmlformats.org/officeDocument/2006/relationships/image" Target="../media/image199.png"/><Relationship Id="rId466" Type="http://schemas.openxmlformats.org/officeDocument/2006/relationships/image" Target="../media/image345.png"/><Relationship Id="rId673" Type="http://schemas.openxmlformats.org/officeDocument/2006/relationships/customXml" Target="../ink/ink331.xml"/><Relationship Id="rId880" Type="http://schemas.openxmlformats.org/officeDocument/2006/relationships/image" Target="../media/image528.png"/><Relationship Id="rId23" Type="http://schemas.openxmlformats.org/officeDocument/2006/relationships/image" Target="../media/image110.png"/><Relationship Id="rId119" Type="http://schemas.openxmlformats.org/officeDocument/2006/relationships/image" Target="../media/image172.png"/><Relationship Id="rId326" Type="http://schemas.openxmlformats.org/officeDocument/2006/relationships/customXml" Target="../ink/ink161.xml"/><Relationship Id="rId533" Type="http://schemas.openxmlformats.org/officeDocument/2006/relationships/image" Target="../media/image378.png"/><Relationship Id="rId740" Type="http://schemas.openxmlformats.org/officeDocument/2006/relationships/image" Target="../media/image481.png"/><Relationship Id="rId838" Type="http://schemas.openxmlformats.org/officeDocument/2006/relationships/image" Target="../media/image242.png"/><Relationship Id="rId172" Type="http://schemas.openxmlformats.org/officeDocument/2006/relationships/customXml" Target="../ink/ink86.xml"/><Relationship Id="rId477" Type="http://schemas.openxmlformats.org/officeDocument/2006/relationships/customXml" Target="../ink/ink236.xml"/><Relationship Id="rId600" Type="http://schemas.openxmlformats.org/officeDocument/2006/relationships/image" Target="../media/image411.png"/><Relationship Id="rId684" Type="http://schemas.openxmlformats.org/officeDocument/2006/relationships/image" Target="../media/image453.png"/><Relationship Id="rId337" Type="http://schemas.openxmlformats.org/officeDocument/2006/relationships/image" Target="../media/image281.png"/><Relationship Id="rId891" Type="http://schemas.openxmlformats.org/officeDocument/2006/relationships/customXml" Target="../ink/ink440.xml"/><Relationship Id="rId905" Type="http://schemas.openxmlformats.org/officeDocument/2006/relationships/customXml" Target="../ink/ink447.xml"/><Relationship Id="rId34" Type="http://schemas.openxmlformats.org/officeDocument/2006/relationships/customXml" Target="../ink/ink17.xml"/><Relationship Id="rId544" Type="http://schemas.openxmlformats.org/officeDocument/2006/relationships/customXml" Target="../ink/ink268.xml"/><Relationship Id="rId751" Type="http://schemas.openxmlformats.org/officeDocument/2006/relationships/customXml" Target="../ink/ink370.xml"/><Relationship Id="rId849" Type="http://schemas.openxmlformats.org/officeDocument/2006/relationships/customXml" Target="../ink/ink419.xml"/><Relationship Id="rId183" Type="http://schemas.openxmlformats.org/officeDocument/2006/relationships/image" Target="../media/image187.png"/><Relationship Id="rId390" Type="http://schemas.openxmlformats.org/officeDocument/2006/relationships/customXml" Target="../ink/ink193.xml"/><Relationship Id="rId404" Type="http://schemas.openxmlformats.org/officeDocument/2006/relationships/customXml" Target="../ink/ink200.xml"/><Relationship Id="rId611" Type="http://schemas.openxmlformats.org/officeDocument/2006/relationships/customXml" Target="../ink/ink301.xml"/><Relationship Id="rId250" Type="http://schemas.openxmlformats.org/officeDocument/2006/relationships/customXml" Target="../ink/ink125.xml"/><Relationship Id="rId488" Type="http://schemas.openxmlformats.org/officeDocument/2006/relationships/customXml" Target="../ink/ink240.xml"/><Relationship Id="rId695" Type="http://schemas.openxmlformats.org/officeDocument/2006/relationships/customXml" Target="../ink/ink342.xml"/><Relationship Id="rId709" Type="http://schemas.openxmlformats.org/officeDocument/2006/relationships/customXml" Target="../ink/ink349.xml"/><Relationship Id="rId916" Type="http://schemas.openxmlformats.org/officeDocument/2006/relationships/image" Target="../media/image569.png"/><Relationship Id="rId45" Type="http://schemas.openxmlformats.org/officeDocument/2006/relationships/image" Target="../media/image135.png"/><Relationship Id="rId110" Type="http://schemas.openxmlformats.org/officeDocument/2006/relationships/customXml" Target="../ink/ink55.xml"/><Relationship Id="rId348" Type="http://schemas.openxmlformats.org/officeDocument/2006/relationships/customXml" Target="../ink/ink172.xml"/><Relationship Id="rId555" Type="http://schemas.openxmlformats.org/officeDocument/2006/relationships/image" Target="../media/image389.png"/><Relationship Id="rId762" Type="http://schemas.openxmlformats.org/officeDocument/2006/relationships/image" Target="../media/image492.png"/><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image" Target="../media/image320.png"/><Relationship Id="rId622" Type="http://schemas.openxmlformats.org/officeDocument/2006/relationships/image" Target="../media/image422.png"/><Relationship Id="rId261" Type="http://schemas.openxmlformats.org/officeDocument/2006/relationships/image" Target="../media/image200.png"/><Relationship Id="rId499" Type="http://schemas.openxmlformats.org/officeDocument/2006/relationships/image" Target="../media/image361.png"/><Relationship Id="rId927" Type="http://schemas.openxmlformats.org/officeDocument/2006/relationships/customXml" Target="../ink/ink456.xml"/><Relationship Id="rId56" Type="http://schemas.openxmlformats.org/officeDocument/2006/relationships/customXml" Target="../ink/ink28.xml"/><Relationship Id="rId359" Type="http://schemas.openxmlformats.org/officeDocument/2006/relationships/image" Target="../media/image292.png"/><Relationship Id="rId566" Type="http://schemas.openxmlformats.org/officeDocument/2006/relationships/image" Target="../media/image394.png"/><Relationship Id="rId773" Type="http://schemas.openxmlformats.org/officeDocument/2006/relationships/customXml" Target="../ink/ink381.xml"/><Relationship Id="rId121" Type="http://schemas.openxmlformats.org/officeDocument/2006/relationships/image" Target="../media/image173.png"/><Relationship Id="rId219" Type="http://schemas.openxmlformats.org/officeDocument/2006/relationships/image" Target="../media/image222.png"/><Relationship Id="rId426" Type="http://schemas.openxmlformats.org/officeDocument/2006/relationships/customXml" Target="../ink/ink211.xml"/><Relationship Id="rId633" Type="http://schemas.openxmlformats.org/officeDocument/2006/relationships/customXml" Target="../ink/ink312.xml"/><Relationship Id="rId840" Type="http://schemas.openxmlformats.org/officeDocument/2006/relationships/image" Target="../media/image243.png"/><Relationship Id="rId938" Type="http://schemas.openxmlformats.org/officeDocument/2006/relationships/customXml" Target="../ink/ink462.xml"/><Relationship Id="rId67" Type="http://schemas.openxmlformats.org/officeDocument/2006/relationships/image" Target="../media/image146.png"/><Relationship Id="rId272" Type="http://schemas.openxmlformats.org/officeDocument/2006/relationships/customXml" Target="../ink/ink136.xml"/><Relationship Id="rId577" Type="http://schemas.openxmlformats.org/officeDocument/2006/relationships/customXml" Target="../ink/ink284.xml"/><Relationship Id="rId700" Type="http://schemas.openxmlformats.org/officeDocument/2006/relationships/image" Target="../media/image461.png"/><Relationship Id="rId132" Type="http://schemas.openxmlformats.org/officeDocument/2006/relationships/customXml" Target="../ink/ink66.xml"/><Relationship Id="rId784" Type="http://schemas.openxmlformats.org/officeDocument/2006/relationships/image" Target="../media/image503.png"/><Relationship Id="rId437" Type="http://schemas.openxmlformats.org/officeDocument/2006/relationships/customXml" Target="../ink/ink216.xml"/><Relationship Id="rId644" Type="http://schemas.openxmlformats.org/officeDocument/2006/relationships/image" Target="../media/image433.png"/><Relationship Id="rId851" Type="http://schemas.openxmlformats.org/officeDocument/2006/relationships/customXml" Target="../ink/ink420.xml"/><Relationship Id="rId283" Type="http://schemas.openxmlformats.org/officeDocument/2006/relationships/image" Target="../media/image254.png"/><Relationship Id="rId490" Type="http://schemas.openxmlformats.org/officeDocument/2006/relationships/customXml" Target="../ink/ink241.xml"/><Relationship Id="rId504" Type="http://schemas.openxmlformats.org/officeDocument/2006/relationships/customXml" Target="../ink/ink248.xml"/><Relationship Id="rId711" Type="http://schemas.openxmlformats.org/officeDocument/2006/relationships/customXml" Target="../ink/ink350.xml"/><Relationship Id="rId949" Type="http://schemas.openxmlformats.org/officeDocument/2006/relationships/image" Target="../media/image585.png"/><Relationship Id="rId78" Type="http://schemas.openxmlformats.org/officeDocument/2006/relationships/customXml" Target="../ink/ink39.xml"/><Relationship Id="rId143" Type="http://schemas.openxmlformats.org/officeDocument/2006/relationships/image" Target="../media/image184.png"/><Relationship Id="rId350" Type="http://schemas.openxmlformats.org/officeDocument/2006/relationships/customXml" Target="../ink/ink173.xml"/><Relationship Id="rId588" Type="http://schemas.openxmlformats.org/officeDocument/2006/relationships/image" Target="../media/image405.png"/><Relationship Id="rId795" Type="http://schemas.openxmlformats.org/officeDocument/2006/relationships/customXml" Target="../ink/ink392.xml"/><Relationship Id="rId809" Type="http://schemas.openxmlformats.org/officeDocument/2006/relationships/customXml" Target="../ink/ink399.xml"/><Relationship Id="rId9" Type="http://schemas.openxmlformats.org/officeDocument/2006/relationships/image" Target="../media/image117.png"/><Relationship Id="rId210" Type="http://schemas.openxmlformats.org/officeDocument/2006/relationships/customXml" Target="../ink/ink105.xml"/><Relationship Id="rId448" Type="http://schemas.openxmlformats.org/officeDocument/2006/relationships/image" Target="../media/image336.png"/><Relationship Id="rId655" Type="http://schemas.openxmlformats.org/officeDocument/2006/relationships/customXml" Target="../ink/ink323.xml"/><Relationship Id="rId862" Type="http://schemas.openxmlformats.org/officeDocument/2006/relationships/image" Target="../media/image396.png"/><Relationship Id="rId294" Type="http://schemas.openxmlformats.org/officeDocument/2006/relationships/customXml" Target="../ink/ink146.xml"/><Relationship Id="rId308" Type="http://schemas.openxmlformats.org/officeDocument/2006/relationships/customXml" Target="../ink/ink153.xml"/><Relationship Id="rId515" Type="http://schemas.openxmlformats.org/officeDocument/2006/relationships/image" Target="../media/image369.png"/><Relationship Id="rId722" Type="http://schemas.openxmlformats.org/officeDocument/2006/relationships/image" Target="../media/image472.png"/><Relationship Id="rId89" Type="http://schemas.openxmlformats.org/officeDocument/2006/relationships/image" Target="../media/image157.png"/><Relationship Id="rId154" Type="http://schemas.openxmlformats.org/officeDocument/2006/relationships/customXml" Target="../ink/ink77.xml"/><Relationship Id="rId361" Type="http://schemas.openxmlformats.org/officeDocument/2006/relationships/image" Target="../media/image293.png"/><Relationship Id="rId599" Type="http://schemas.openxmlformats.org/officeDocument/2006/relationships/customXml" Target="../ink/ink295.xml"/><Relationship Id="rId459" Type="http://schemas.openxmlformats.org/officeDocument/2006/relationships/customXml" Target="../ink/ink227.xml"/><Relationship Id="rId666" Type="http://schemas.openxmlformats.org/officeDocument/2006/relationships/image" Target="../media/image444.png"/><Relationship Id="rId873" Type="http://schemas.openxmlformats.org/officeDocument/2006/relationships/customXml" Target="../ink/ink431.xml"/><Relationship Id="rId16" Type="http://schemas.openxmlformats.org/officeDocument/2006/relationships/customXml" Target="../ink/ink8.xml"/><Relationship Id="rId221" Type="http://schemas.openxmlformats.org/officeDocument/2006/relationships/image" Target="../media/image223.png"/><Relationship Id="rId319" Type="http://schemas.openxmlformats.org/officeDocument/2006/relationships/image" Target="../media/image272.png"/><Relationship Id="rId526" Type="http://schemas.openxmlformats.org/officeDocument/2006/relationships/customXml" Target="../ink/ink259.xml"/><Relationship Id="rId733" Type="http://schemas.openxmlformats.org/officeDocument/2006/relationships/customXml" Target="../ink/ink361.xml"/><Relationship Id="rId940" Type="http://schemas.openxmlformats.org/officeDocument/2006/relationships/customXml" Target="../ink/ink463.xml"/><Relationship Id="rId165" Type="http://schemas.openxmlformats.org/officeDocument/2006/relationships/image" Target="../media/image161.png"/><Relationship Id="rId372" Type="http://schemas.openxmlformats.org/officeDocument/2006/relationships/customXml" Target="../ink/ink184.xml"/><Relationship Id="rId677" Type="http://schemas.openxmlformats.org/officeDocument/2006/relationships/customXml" Target="../ink/ink333.xml"/><Relationship Id="rId800" Type="http://schemas.openxmlformats.org/officeDocument/2006/relationships/image" Target="../media/image511.png"/><Relationship Id="rId232" Type="http://schemas.openxmlformats.org/officeDocument/2006/relationships/customXml" Target="../ink/ink116.xml"/><Relationship Id="rId884" Type="http://schemas.openxmlformats.org/officeDocument/2006/relationships/image" Target="../media/image530.png"/><Relationship Id="rId27" Type="http://schemas.openxmlformats.org/officeDocument/2006/relationships/image" Target="../media/image1050.png"/><Relationship Id="rId537" Type="http://schemas.openxmlformats.org/officeDocument/2006/relationships/image" Target="../media/image380.png"/><Relationship Id="rId744" Type="http://schemas.openxmlformats.org/officeDocument/2006/relationships/image" Target="../media/image483.png"/><Relationship Id="rId951" Type="http://schemas.openxmlformats.org/officeDocument/2006/relationships/customXml" Target="../ink/ink469.xml"/><Relationship Id="rId80" Type="http://schemas.openxmlformats.org/officeDocument/2006/relationships/customXml" Target="../ink/ink40.xml"/><Relationship Id="rId176" Type="http://schemas.openxmlformats.org/officeDocument/2006/relationships/customXml" Target="../ink/ink88.xml"/><Relationship Id="rId383" Type="http://schemas.openxmlformats.org/officeDocument/2006/relationships/image" Target="../media/image304.png"/><Relationship Id="rId590" Type="http://schemas.openxmlformats.org/officeDocument/2006/relationships/image" Target="../media/image406.png"/><Relationship Id="rId604" Type="http://schemas.openxmlformats.org/officeDocument/2006/relationships/image" Target="../media/image204.png"/><Relationship Id="rId811" Type="http://schemas.openxmlformats.org/officeDocument/2006/relationships/customXml" Target="../ink/ink400.xml"/><Relationship Id="rId243" Type="http://schemas.openxmlformats.org/officeDocument/2006/relationships/image" Target="../media/image234.png"/><Relationship Id="rId450" Type="http://schemas.openxmlformats.org/officeDocument/2006/relationships/image" Target="../media/image337.png"/><Relationship Id="rId688" Type="http://schemas.openxmlformats.org/officeDocument/2006/relationships/image" Target="../media/image455.png"/><Relationship Id="rId895" Type="http://schemas.openxmlformats.org/officeDocument/2006/relationships/customXml" Target="../ink/ink442.xml"/><Relationship Id="rId38" Type="http://schemas.openxmlformats.org/officeDocument/2006/relationships/customXml" Target="../ink/ink19.xml"/><Relationship Id="rId103" Type="http://schemas.openxmlformats.org/officeDocument/2006/relationships/image" Target="../media/image1090.png"/><Relationship Id="rId310" Type="http://schemas.openxmlformats.org/officeDocument/2006/relationships/customXml" Target="../ink/ink154.xml"/><Relationship Id="rId548" Type="http://schemas.openxmlformats.org/officeDocument/2006/relationships/customXml" Target="../ink/ink270.xml"/><Relationship Id="rId755" Type="http://schemas.openxmlformats.org/officeDocument/2006/relationships/customXml" Target="../ink/ink372.xml"/><Relationship Id="rId962" Type="http://schemas.openxmlformats.org/officeDocument/2006/relationships/image" Target="../media/image591.png"/><Relationship Id="rId91" Type="http://schemas.openxmlformats.org/officeDocument/2006/relationships/image" Target="../media/image158.png"/><Relationship Id="rId187" Type="http://schemas.openxmlformats.org/officeDocument/2006/relationships/image" Target="../media/image189.png"/><Relationship Id="rId394" Type="http://schemas.openxmlformats.org/officeDocument/2006/relationships/customXml" Target="../ink/ink195.xml"/><Relationship Id="rId408" Type="http://schemas.openxmlformats.org/officeDocument/2006/relationships/customXml" Target="../ink/ink202.xml"/><Relationship Id="rId615" Type="http://schemas.openxmlformats.org/officeDocument/2006/relationships/customXml" Target="../ink/ink303.xml"/><Relationship Id="rId822" Type="http://schemas.openxmlformats.org/officeDocument/2006/relationships/image" Target="../media/image522.png"/><Relationship Id="rId254" Type="http://schemas.openxmlformats.org/officeDocument/2006/relationships/customXml" Target="../ink/ink127.xml"/><Relationship Id="rId699" Type="http://schemas.openxmlformats.org/officeDocument/2006/relationships/customXml" Target="../ink/ink344.xml"/><Relationship Id="rId49" Type="http://schemas.openxmlformats.org/officeDocument/2006/relationships/image" Target="../media/image137.png"/><Relationship Id="rId114" Type="http://schemas.openxmlformats.org/officeDocument/2006/relationships/customXml" Target="../ink/ink57.xml"/><Relationship Id="rId461" Type="http://schemas.openxmlformats.org/officeDocument/2006/relationships/customXml" Target="../ink/ink228.xml"/><Relationship Id="rId559" Type="http://schemas.openxmlformats.org/officeDocument/2006/relationships/image" Target="../media/image391.png"/><Relationship Id="rId766" Type="http://schemas.openxmlformats.org/officeDocument/2006/relationships/image" Target="../media/image494.png"/><Relationship Id="rId198" Type="http://schemas.openxmlformats.org/officeDocument/2006/relationships/customXml" Target="../ink/ink99.xml"/><Relationship Id="rId321" Type="http://schemas.openxmlformats.org/officeDocument/2006/relationships/image" Target="../media/image273.png"/><Relationship Id="rId419" Type="http://schemas.openxmlformats.org/officeDocument/2006/relationships/image" Target="../media/image322.png"/><Relationship Id="rId626" Type="http://schemas.openxmlformats.org/officeDocument/2006/relationships/image" Target="../media/image424.png"/><Relationship Id="rId973" Type="http://schemas.openxmlformats.org/officeDocument/2006/relationships/customXml" Target="../ink/ink480.xml"/><Relationship Id="rId833" Type="http://schemas.openxmlformats.org/officeDocument/2006/relationships/customXml" Target="../ink/ink411.xml"/><Relationship Id="rId265" Type="http://schemas.openxmlformats.org/officeDocument/2006/relationships/image" Target="../media/image245.png"/><Relationship Id="rId472" Type="http://schemas.openxmlformats.org/officeDocument/2006/relationships/image" Target="../media/image348.png"/><Relationship Id="rId900" Type="http://schemas.openxmlformats.org/officeDocument/2006/relationships/image" Target="../media/image538.png"/><Relationship Id="rId125" Type="http://schemas.openxmlformats.org/officeDocument/2006/relationships/image" Target="../media/image175.png"/><Relationship Id="rId332" Type="http://schemas.openxmlformats.org/officeDocument/2006/relationships/customXml" Target="../ink/ink164.xml"/><Relationship Id="rId777" Type="http://schemas.openxmlformats.org/officeDocument/2006/relationships/customXml" Target="../ink/ink383.xml"/><Relationship Id="rId637" Type="http://schemas.openxmlformats.org/officeDocument/2006/relationships/customXml" Target="../ink/ink314.xml"/><Relationship Id="rId844" Type="http://schemas.openxmlformats.org/officeDocument/2006/relationships/image" Target="../media/image255.png"/><Relationship Id="rId276" Type="http://schemas.openxmlformats.org/officeDocument/2006/relationships/customXml" Target="../ink/ink138.xml"/><Relationship Id="rId483" Type="http://schemas.openxmlformats.org/officeDocument/2006/relationships/image" Target="../media/image353.png"/><Relationship Id="rId690" Type="http://schemas.openxmlformats.org/officeDocument/2006/relationships/image" Target="../media/image456.png"/><Relationship Id="rId704" Type="http://schemas.openxmlformats.org/officeDocument/2006/relationships/image" Target="../media/image463.png"/><Relationship Id="rId40" Type="http://schemas.openxmlformats.org/officeDocument/2006/relationships/customXml" Target="../ink/ink20.xml"/><Relationship Id="rId136" Type="http://schemas.openxmlformats.org/officeDocument/2006/relationships/customXml" Target="../ink/ink68.xml"/><Relationship Id="rId343" Type="http://schemas.openxmlformats.org/officeDocument/2006/relationships/image" Target="../media/image284.png"/><Relationship Id="rId550" Type="http://schemas.openxmlformats.org/officeDocument/2006/relationships/customXml" Target="../ink/ink271.xml"/><Relationship Id="rId788" Type="http://schemas.openxmlformats.org/officeDocument/2006/relationships/image" Target="../media/image505.png"/><Relationship Id="rId203" Type="http://schemas.openxmlformats.org/officeDocument/2006/relationships/image" Target="../media/image214.png"/><Relationship Id="rId648" Type="http://schemas.openxmlformats.org/officeDocument/2006/relationships/image" Target="../media/image435.png"/><Relationship Id="rId855" Type="http://schemas.openxmlformats.org/officeDocument/2006/relationships/customXml" Target="../ink/ink422.xml"/><Relationship Id="rId287" Type="http://schemas.openxmlformats.org/officeDocument/2006/relationships/image" Target="../media/image256.png"/><Relationship Id="rId410" Type="http://schemas.openxmlformats.org/officeDocument/2006/relationships/customXml" Target="../ink/ink203.xml"/><Relationship Id="rId494" Type="http://schemas.openxmlformats.org/officeDocument/2006/relationships/customXml" Target="../ink/ink243.xml"/><Relationship Id="rId508" Type="http://schemas.openxmlformats.org/officeDocument/2006/relationships/customXml" Target="../ink/ink250.xml"/><Relationship Id="rId715" Type="http://schemas.openxmlformats.org/officeDocument/2006/relationships/customXml" Target="../ink/ink352.xml"/><Relationship Id="rId922" Type="http://schemas.openxmlformats.org/officeDocument/2006/relationships/image" Target="../media/image572.png"/><Relationship Id="rId147" Type="http://schemas.openxmlformats.org/officeDocument/2006/relationships/image" Target="../media/image119.png"/><Relationship Id="rId354" Type="http://schemas.openxmlformats.org/officeDocument/2006/relationships/customXml" Target="../ink/ink175.xml"/><Relationship Id="rId799" Type="http://schemas.openxmlformats.org/officeDocument/2006/relationships/customXml" Target="../ink/ink394.xml"/><Relationship Id="rId51" Type="http://schemas.openxmlformats.org/officeDocument/2006/relationships/image" Target="../media/image138.png"/><Relationship Id="rId561" Type="http://schemas.openxmlformats.org/officeDocument/2006/relationships/image" Target="../media/image392.png"/><Relationship Id="rId659" Type="http://schemas.openxmlformats.org/officeDocument/2006/relationships/customXml" Target="../ink/ink325.xml"/><Relationship Id="rId866" Type="http://schemas.openxmlformats.org/officeDocument/2006/relationships/image" Target="../media/image412.png"/><Relationship Id="rId214" Type="http://schemas.openxmlformats.org/officeDocument/2006/relationships/customXml" Target="../ink/ink107.xml"/><Relationship Id="rId298" Type="http://schemas.openxmlformats.org/officeDocument/2006/relationships/customXml" Target="../ink/ink148.xml"/><Relationship Id="rId421" Type="http://schemas.openxmlformats.org/officeDocument/2006/relationships/image" Target="../media/image323.png"/><Relationship Id="rId519" Type="http://schemas.openxmlformats.org/officeDocument/2006/relationships/image" Target="../media/image371.png"/><Relationship Id="rId158" Type="http://schemas.openxmlformats.org/officeDocument/2006/relationships/customXml" Target="../ink/ink79.xml"/><Relationship Id="rId726" Type="http://schemas.openxmlformats.org/officeDocument/2006/relationships/image" Target="../media/image207.png"/><Relationship Id="rId933" Type="http://schemas.openxmlformats.org/officeDocument/2006/relationships/image" Target="../media/image577.png"/><Relationship Id="rId62" Type="http://schemas.openxmlformats.org/officeDocument/2006/relationships/customXml" Target="../ink/ink31.xml"/><Relationship Id="rId365" Type="http://schemas.openxmlformats.org/officeDocument/2006/relationships/image" Target="../media/image295.png"/><Relationship Id="rId572" Type="http://schemas.openxmlformats.org/officeDocument/2006/relationships/image" Target="../media/image397.png"/><Relationship Id="rId225" Type="http://schemas.openxmlformats.org/officeDocument/2006/relationships/image" Target="../media/image225.png"/><Relationship Id="rId432" Type="http://schemas.openxmlformats.org/officeDocument/2006/relationships/customXml" Target="../ink/ink213.xml"/><Relationship Id="rId877" Type="http://schemas.openxmlformats.org/officeDocument/2006/relationships/customXml" Target="../ink/ink433.xml"/><Relationship Id="rId737" Type="http://schemas.openxmlformats.org/officeDocument/2006/relationships/customXml" Target="../ink/ink363.xml"/><Relationship Id="rId944" Type="http://schemas.openxmlformats.org/officeDocument/2006/relationships/customXml" Target="../ink/ink465.xml"/><Relationship Id="rId73" Type="http://schemas.openxmlformats.org/officeDocument/2006/relationships/image" Target="../media/image149.png"/><Relationship Id="rId169" Type="http://schemas.openxmlformats.org/officeDocument/2006/relationships/image" Target="../media/image164.png"/><Relationship Id="rId376" Type="http://schemas.openxmlformats.org/officeDocument/2006/relationships/customXml" Target="../ink/ink186.xml"/><Relationship Id="rId583" Type="http://schemas.openxmlformats.org/officeDocument/2006/relationships/customXml" Target="../ink/ink287.xml"/><Relationship Id="rId790" Type="http://schemas.openxmlformats.org/officeDocument/2006/relationships/image" Target="../media/image506.png"/><Relationship Id="rId804" Type="http://schemas.openxmlformats.org/officeDocument/2006/relationships/image" Target="../media/image513.png"/><Relationship Id="rId4" Type="http://schemas.openxmlformats.org/officeDocument/2006/relationships/customXml" Target="../ink/ink2.xml"/><Relationship Id="rId236" Type="http://schemas.openxmlformats.org/officeDocument/2006/relationships/customXml" Target="../ink/ink118.xml"/><Relationship Id="rId443" Type="http://schemas.openxmlformats.org/officeDocument/2006/relationships/customXml" Target="../ink/ink219.xml"/><Relationship Id="rId650" Type="http://schemas.openxmlformats.org/officeDocument/2006/relationships/image" Target="../media/image436.png"/><Relationship Id="rId888" Type="http://schemas.openxmlformats.org/officeDocument/2006/relationships/image" Target="../media/image532.png"/><Relationship Id="rId303" Type="http://schemas.openxmlformats.org/officeDocument/2006/relationships/image" Target="../media/image264.png"/><Relationship Id="rId748" Type="http://schemas.openxmlformats.org/officeDocument/2006/relationships/image" Target="../media/image485.png"/><Relationship Id="rId955" Type="http://schemas.openxmlformats.org/officeDocument/2006/relationships/customXml" Target="../ink/ink471.xml"/><Relationship Id="rId84" Type="http://schemas.openxmlformats.org/officeDocument/2006/relationships/customXml" Target="../ink/ink42.xml"/><Relationship Id="rId387" Type="http://schemas.openxmlformats.org/officeDocument/2006/relationships/image" Target="../media/image306.png"/><Relationship Id="rId510" Type="http://schemas.openxmlformats.org/officeDocument/2006/relationships/customXml" Target="../ink/ink251.xml"/><Relationship Id="rId594" Type="http://schemas.openxmlformats.org/officeDocument/2006/relationships/image" Target="../media/image408.png"/><Relationship Id="rId608" Type="http://schemas.openxmlformats.org/officeDocument/2006/relationships/image" Target="../media/image415.png"/><Relationship Id="rId815" Type="http://schemas.openxmlformats.org/officeDocument/2006/relationships/customXml" Target="../ink/ink402.xml"/><Relationship Id="rId247" Type="http://schemas.openxmlformats.org/officeDocument/2006/relationships/image" Target="../media/image236.png"/><Relationship Id="rId899" Type="http://schemas.openxmlformats.org/officeDocument/2006/relationships/customXml" Target="../ink/ink444.xml"/><Relationship Id="rId107" Type="http://schemas.openxmlformats.org/officeDocument/2006/relationships/image" Target="../media/image166.png"/><Relationship Id="rId454" Type="http://schemas.openxmlformats.org/officeDocument/2006/relationships/image" Target="../media/image339.png"/><Relationship Id="rId661" Type="http://schemas.openxmlformats.org/officeDocument/2006/relationships/customXml" Target="../ink/ink326.xml"/><Relationship Id="rId759" Type="http://schemas.openxmlformats.org/officeDocument/2006/relationships/customXml" Target="../ink/ink374.xml"/><Relationship Id="rId966" Type="http://schemas.openxmlformats.org/officeDocument/2006/relationships/image" Target="../media/image593.png"/><Relationship Id="rId11" Type="http://schemas.openxmlformats.org/officeDocument/2006/relationships/image" Target="../media/image118.png"/><Relationship Id="rId314" Type="http://schemas.openxmlformats.org/officeDocument/2006/relationships/customXml" Target="../ink/ink156.xml"/><Relationship Id="rId398" Type="http://schemas.openxmlformats.org/officeDocument/2006/relationships/customXml" Target="../ink/ink197.xml"/><Relationship Id="rId521" Type="http://schemas.openxmlformats.org/officeDocument/2006/relationships/image" Target="../media/image372.png"/><Relationship Id="rId619" Type="http://schemas.openxmlformats.org/officeDocument/2006/relationships/customXml" Target="../ink/ink305.xml"/><Relationship Id="rId95" Type="http://schemas.openxmlformats.org/officeDocument/2006/relationships/image" Target="../media/image160.png"/><Relationship Id="rId160" Type="http://schemas.openxmlformats.org/officeDocument/2006/relationships/customXml" Target="../ink/ink80.xml"/><Relationship Id="rId826" Type="http://schemas.openxmlformats.org/officeDocument/2006/relationships/image" Target="../media/image524.png"/><Relationship Id="rId258" Type="http://schemas.openxmlformats.org/officeDocument/2006/relationships/customXml" Target="../ink/ink129.xml"/><Relationship Id="rId465" Type="http://schemas.openxmlformats.org/officeDocument/2006/relationships/customXml" Target="../ink/ink230.xml"/><Relationship Id="rId672" Type="http://schemas.openxmlformats.org/officeDocument/2006/relationships/image" Target="../media/image447.png"/><Relationship Id="rId22" Type="http://schemas.openxmlformats.org/officeDocument/2006/relationships/customXml" Target="../ink/ink11.xml"/><Relationship Id="rId118" Type="http://schemas.openxmlformats.org/officeDocument/2006/relationships/customXml" Target="../ink/ink59.xml"/><Relationship Id="rId325" Type="http://schemas.openxmlformats.org/officeDocument/2006/relationships/image" Target="../media/image275.png"/><Relationship Id="rId532" Type="http://schemas.openxmlformats.org/officeDocument/2006/relationships/customXml" Target="../ink/ink262.xml"/><Relationship Id="rId171" Type="http://schemas.openxmlformats.org/officeDocument/2006/relationships/image" Target="../media/image165.png"/><Relationship Id="rId837" Type="http://schemas.openxmlformats.org/officeDocument/2006/relationships/customXml" Target="../ink/ink413.xml"/><Relationship Id="rId269" Type="http://schemas.openxmlformats.org/officeDocument/2006/relationships/image" Target="../media/image247.png"/><Relationship Id="rId476" Type="http://schemas.openxmlformats.org/officeDocument/2006/relationships/image" Target="../media/image350.png"/><Relationship Id="rId683" Type="http://schemas.openxmlformats.org/officeDocument/2006/relationships/customXml" Target="../ink/ink336.xml"/><Relationship Id="rId890" Type="http://schemas.openxmlformats.org/officeDocument/2006/relationships/image" Target="../media/image533.png"/><Relationship Id="rId904" Type="http://schemas.openxmlformats.org/officeDocument/2006/relationships/image" Target="../media/image540.png"/><Relationship Id="rId33" Type="http://schemas.openxmlformats.org/officeDocument/2006/relationships/image" Target="../media/image129.png"/><Relationship Id="rId129" Type="http://schemas.openxmlformats.org/officeDocument/2006/relationships/image" Target="../media/image177.png"/><Relationship Id="rId336" Type="http://schemas.openxmlformats.org/officeDocument/2006/relationships/customXml" Target="../ink/ink166.xml"/><Relationship Id="rId543" Type="http://schemas.openxmlformats.org/officeDocument/2006/relationships/image" Target="../media/image383.png"/><Relationship Id="rId182" Type="http://schemas.openxmlformats.org/officeDocument/2006/relationships/customXml" Target="../ink/ink91.xml"/><Relationship Id="rId403" Type="http://schemas.openxmlformats.org/officeDocument/2006/relationships/image" Target="../media/image314.png"/><Relationship Id="rId750" Type="http://schemas.openxmlformats.org/officeDocument/2006/relationships/image" Target="../media/image486.png"/><Relationship Id="rId848" Type="http://schemas.openxmlformats.org/officeDocument/2006/relationships/image" Target="../media/image316.png"/><Relationship Id="rId487" Type="http://schemas.openxmlformats.org/officeDocument/2006/relationships/image" Target="../media/image355.png"/><Relationship Id="rId610" Type="http://schemas.openxmlformats.org/officeDocument/2006/relationships/image" Target="../media/image416.png"/><Relationship Id="rId694" Type="http://schemas.openxmlformats.org/officeDocument/2006/relationships/image" Target="../media/image458.png"/><Relationship Id="rId708" Type="http://schemas.openxmlformats.org/officeDocument/2006/relationships/image" Target="../media/image465.png"/><Relationship Id="rId915" Type="http://schemas.openxmlformats.org/officeDocument/2006/relationships/customXml" Target="../ink/ink450.xml"/><Relationship Id="rId347" Type="http://schemas.openxmlformats.org/officeDocument/2006/relationships/image" Target="../media/image286.png"/><Relationship Id="rId44" Type="http://schemas.openxmlformats.org/officeDocument/2006/relationships/customXml" Target="../ink/ink22.xml"/><Relationship Id="rId554" Type="http://schemas.openxmlformats.org/officeDocument/2006/relationships/customXml" Target="../ink/ink273.xml"/><Relationship Id="rId761" Type="http://schemas.openxmlformats.org/officeDocument/2006/relationships/customXml" Target="../ink/ink375.xml"/><Relationship Id="rId859" Type="http://schemas.openxmlformats.org/officeDocument/2006/relationships/customXml" Target="../ink/ink424.xml"/><Relationship Id="rId193" Type="http://schemas.openxmlformats.org/officeDocument/2006/relationships/image" Target="../media/image209.png"/><Relationship Id="rId207" Type="http://schemas.openxmlformats.org/officeDocument/2006/relationships/image" Target="../media/image216.png"/><Relationship Id="rId414" Type="http://schemas.openxmlformats.org/officeDocument/2006/relationships/customXml" Target="../ink/ink205.xml"/><Relationship Id="rId498" Type="http://schemas.openxmlformats.org/officeDocument/2006/relationships/customXml" Target="../ink/ink245.xml"/><Relationship Id="rId621" Type="http://schemas.openxmlformats.org/officeDocument/2006/relationships/customXml" Target="../ink/ink306.xml"/><Relationship Id="rId260" Type="http://schemas.openxmlformats.org/officeDocument/2006/relationships/customXml" Target="../ink/ink130.xml"/><Relationship Id="rId719" Type="http://schemas.openxmlformats.org/officeDocument/2006/relationships/customXml" Target="../ink/ink354.xml"/><Relationship Id="rId926" Type="http://schemas.openxmlformats.org/officeDocument/2006/relationships/image" Target="../media/image574.png"/><Relationship Id="rId55" Type="http://schemas.openxmlformats.org/officeDocument/2006/relationships/image" Target="../media/image140.png"/><Relationship Id="rId120" Type="http://schemas.openxmlformats.org/officeDocument/2006/relationships/customXml" Target="../ink/ink60.xml"/><Relationship Id="rId358" Type="http://schemas.openxmlformats.org/officeDocument/2006/relationships/customXml" Target="../ink/ink177.xml"/><Relationship Id="rId565" Type="http://schemas.openxmlformats.org/officeDocument/2006/relationships/customXml" Target="../ink/ink278.xml"/><Relationship Id="rId772" Type="http://schemas.openxmlformats.org/officeDocument/2006/relationships/image" Target="../media/image497.png"/><Relationship Id="rId218" Type="http://schemas.openxmlformats.org/officeDocument/2006/relationships/customXml" Target="../ink/ink109.xml"/><Relationship Id="rId425" Type="http://schemas.openxmlformats.org/officeDocument/2006/relationships/image" Target="../media/image325.png"/><Relationship Id="rId632" Type="http://schemas.openxmlformats.org/officeDocument/2006/relationships/image" Target="../media/image427.png"/><Relationship Id="rId271" Type="http://schemas.openxmlformats.org/officeDocument/2006/relationships/image" Target="../media/image248.png"/><Relationship Id="rId937" Type="http://schemas.openxmlformats.org/officeDocument/2006/relationships/image" Target="../media/image2020.png"/><Relationship Id="rId66" Type="http://schemas.openxmlformats.org/officeDocument/2006/relationships/customXml" Target="../ink/ink33.xml"/><Relationship Id="rId131" Type="http://schemas.openxmlformats.org/officeDocument/2006/relationships/image" Target="../media/image1110.png"/><Relationship Id="rId369" Type="http://schemas.openxmlformats.org/officeDocument/2006/relationships/image" Target="../media/image297.png"/><Relationship Id="rId576" Type="http://schemas.openxmlformats.org/officeDocument/2006/relationships/image" Target="../media/image399.png"/><Relationship Id="rId783" Type="http://schemas.openxmlformats.org/officeDocument/2006/relationships/customXml" Target="../ink/ink386.xml"/><Relationship Id="rId229" Type="http://schemas.openxmlformats.org/officeDocument/2006/relationships/image" Target="../media/image227.png"/><Relationship Id="rId436" Type="http://schemas.openxmlformats.org/officeDocument/2006/relationships/image" Target="../media/image330.png"/><Relationship Id="rId643" Type="http://schemas.openxmlformats.org/officeDocument/2006/relationships/customXml" Target="../ink/ink317.xml"/><Relationship Id="rId850" Type="http://schemas.openxmlformats.org/officeDocument/2006/relationships/image" Target="../media/image327.png"/><Relationship Id="rId948" Type="http://schemas.openxmlformats.org/officeDocument/2006/relationships/customXml" Target="../ink/ink467.xml"/><Relationship Id="rId77" Type="http://schemas.openxmlformats.org/officeDocument/2006/relationships/image" Target="../media/image151.png"/><Relationship Id="rId282" Type="http://schemas.openxmlformats.org/officeDocument/2006/relationships/customXml" Target="../ink/ink141.xml"/><Relationship Id="rId503" Type="http://schemas.openxmlformats.org/officeDocument/2006/relationships/image" Target="../media/image363.png"/><Relationship Id="rId587" Type="http://schemas.openxmlformats.org/officeDocument/2006/relationships/customXml" Target="../ink/ink289.xml"/><Relationship Id="rId710" Type="http://schemas.openxmlformats.org/officeDocument/2006/relationships/image" Target="../media/image466.png"/><Relationship Id="rId808" Type="http://schemas.openxmlformats.org/officeDocument/2006/relationships/image" Target="../media/image515.png"/><Relationship Id="rId8" Type="http://schemas.openxmlformats.org/officeDocument/2006/relationships/customXml" Target="../ink/ink4.xml"/><Relationship Id="rId142" Type="http://schemas.openxmlformats.org/officeDocument/2006/relationships/customXml" Target="../ink/ink71.xml"/><Relationship Id="rId447" Type="http://schemas.openxmlformats.org/officeDocument/2006/relationships/customXml" Target="../ink/ink221.xml"/><Relationship Id="rId794" Type="http://schemas.openxmlformats.org/officeDocument/2006/relationships/image" Target="../media/image508.png"/><Relationship Id="rId654" Type="http://schemas.openxmlformats.org/officeDocument/2006/relationships/image" Target="../media/image438.png"/><Relationship Id="rId861" Type="http://schemas.openxmlformats.org/officeDocument/2006/relationships/customXml" Target="../ink/ink425.xml"/><Relationship Id="rId959" Type="http://schemas.openxmlformats.org/officeDocument/2006/relationships/customXml" Target="../ink/ink473.xml"/><Relationship Id="rId293" Type="http://schemas.openxmlformats.org/officeDocument/2006/relationships/image" Target="../media/image259.png"/><Relationship Id="rId307" Type="http://schemas.openxmlformats.org/officeDocument/2006/relationships/image" Target="../media/image266.png"/><Relationship Id="rId514" Type="http://schemas.openxmlformats.org/officeDocument/2006/relationships/customXml" Target="../ink/ink253.xml"/><Relationship Id="rId721" Type="http://schemas.openxmlformats.org/officeDocument/2006/relationships/customXml" Target="../ink/ink355.xml"/><Relationship Id="rId88" Type="http://schemas.openxmlformats.org/officeDocument/2006/relationships/customXml" Target="../ink/ink44.xml"/><Relationship Id="rId153" Type="http://schemas.openxmlformats.org/officeDocument/2006/relationships/image" Target="../media/image122.png"/><Relationship Id="rId360" Type="http://schemas.openxmlformats.org/officeDocument/2006/relationships/customXml" Target="../ink/ink178.xml"/><Relationship Id="rId598" Type="http://schemas.openxmlformats.org/officeDocument/2006/relationships/image" Target="../media/image410.png"/><Relationship Id="rId819" Type="http://schemas.openxmlformats.org/officeDocument/2006/relationships/customXml" Target="../ink/ink404.xml"/><Relationship Id="rId220" Type="http://schemas.openxmlformats.org/officeDocument/2006/relationships/customXml" Target="../ink/ink110.xml"/><Relationship Id="rId458" Type="http://schemas.openxmlformats.org/officeDocument/2006/relationships/image" Target="../media/image341.png"/><Relationship Id="rId665" Type="http://schemas.openxmlformats.org/officeDocument/2006/relationships/customXml" Target="../ink/ink328.xml"/><Relationship Id="rId872" Type="http://schemas.openxmlformats.org/officeDocument/2006/relationships/image" Target="../media/image446.png"/><Relationship Id="rId15" Type="http://schemas.openxmlformats.org/officeDocument/2006/relationships/image" Target="../media/image106.png"/><Relationship Id="rId525" Type="http://schemas.openxmlformats.org/officeDocument/2006/relationships/image" Target="../media/image374.png"/><Relationship Id="rId732" Type="http://schemas.openxmlformats.org/officeDocument/2006/relationships/image" Target="../media/image477.png"/><Relationship Id="rId99" Type="http://schemas.openxmlformats.org/officeDocument/2006/relationships/image" Target="../media/image1080.png"/><Relationship Id="rId164" Type="http://schemas.openxmlformats.org/officeDocument/2006/relationships/customXml" Target="../ink/ink82.xml"/><Relationship Id="rId371" Type="http://schemas.openxmlformats.org/officeDocument/2006/relationships/image" Target="../media/image298.png"/><Relationship Id="rId469" Type="http://schemas.openxmlformats.org/officeDocument/2006/relationships/customXml" Target="../ink/ink232.xml"/><Relationship Id="rId676" Type="http://schemas.openxmlformats.org/officeDocument/2006/relationships/image" Target="../media/image449.png"/><Relationship Id="rId883" Type="http://schemas.openxmlformats.org/officeDocument/2006/relationships/customXml" Target="../ink/ink436.xml"/><Relationship Id="rId26" Type="http://schemas.openxmlformats.org/officeDocument/2006/relationships/customXml" Target="../ink/ink13.xml"/><Relationship Id="rId231" Type="http://schemas.openxmlformats.org/officeDocument/2006/relationships/image" Target="../media/image228.png"/><Relationship Id="rId329" Type="http://schemas.openxmlformats.org/officeDocument/2006/relationships/image" Target="../media/image277.png"/><Relationship Id="rId536" Type="http://schemas.openxmlformats.org/officeDocument/2006/relationships/customXml" Target="../ink/ink264.xml"/><Relationship Id="rId175" Type="http://schemas.openxmlformats.org/officeDocument/2006/relationships/image" Target="../media/image169.png"/><Relationship Id="rId743" Type="http://schemas.openxmlformats.org/officeDocument/2006/relationships/customXml" Target="../ink/ink366.xml"/><Relationship Id="rId950" Type="http://schemas.openxmlformats.org/officeDocument/2006/relationships/customXml" Target="../ink/ink468.xml"/><Relationship Id="rId382" Type="http://schemas.openxmlformats.org/officeDocument/2006/relationships/customXml" Target="../ink/ink189.xml"/><Relationship Id="rId603" Type="http://schemas.openxmlformats.org/officeDocument/2006/relationships/customXml" Target="../ink/ink297.xml"/><Relationship Id="rId687" Type="http://schemas.openxmlformats.org/officeDocument/2006/relationships/customXml" Target="../ink/ink338.xml"/><Relationship Id="rId810" Type="http://schemas.openxmlformats.org/officeDocument/2006/relationships/image" Target="../media/image516.png"/><Relationship Id="rId242" Type="http://schemas.openxmlformats.org/officeDocument/2006/relationships/customXml" Target="../ink/ink121.xml"/><Relationship Id="rId894" Type="http://schemas.openxmlformats.org/officeDocument/2006/relationships/image" Target="../media/image535.png"/><Relationship Id="rId37" Type="http://schemas.openxmlformats.org/officeDocument/2006/relationships/image" Target="../media/image131.png"/><Relationship Id="rId102" Type="http://schemas.openxmlformats.org/officeDocument/2006/relationships/customXml" Target="../ink/ink51.xml"/><Relationship Id="rId547" Type="http://schemas.openxmlformats.org/officeDocument/2006/relationships/image" Target="../media/image197.png"/><Relationship Id="rId754" Type="http://schemas.openxmlformats.org/officeDocument/2006/relationships/image" Target="../media/image488.png"/><Relationship Id="rId961" Type="http://schemas.openxmlformats.org/officeDocument/2006/relationships/customXml" Target="../ink/ink474.xml"/><Relationship Id="rId90" Type="http://schemas.openxmlformats.org/officeDocument/2006/relationships/customXml" Target="../ink/ink45.xml"/><Relationship Id="rId186" Type="http://schemas.openxmlformats.org/officeDocument/2006/relationships/customXml" Target="../ink/ink93.xml"/><Relationship Id="rId393" Type="http://schemas.openxmlformats.org/officeDocument/2006/relationships/image" Target="../media/image309.png"/><Relationship Id="rId407" Type="http://schemas.openxmlformats.org/officeDocument/2006/relationships/image" Target="../media/image195.png"/><Relationship Id="rId614" Type="http://schemas.openxmlformats.org/officeDocument/2006/relationships/image" Target="../media/image418.png"/><Relationship Id="rId821" Type="http://schemas.openxmlformats.org/officeDocument/2006/relationships/customXml" Target="../ink/ink405.xml"/><Relationship Id="rId253" Type="http://schemas.openxmlformats.org/officeDocument/2006/relationships/image" Target="../media/image239.png"/><Relationship Id="rId460" Type="http://schemas.openxmlformats.org/officeDocument/2006/relationships/image" Target="../media/image342.png"/><Relationship Id="rId698" Type="http://schemas.openxmlformats.org/officeDocument/2006/relationships/image" Target="../media/image460.png"/><Relationship Id="rId919" Type="http://schemas.openxmlformats.org/officeDocument/2006/relationships/customXml" Target="../ink/ink452.xml"/><Relationship Id="rId48" Type="http://schemas.openxmlformats.org/officeDocument/2006/relationships/customXml" Target="../ink/ink24.xml"/><Relationship Id="rId113" Type="http://schemas.openxmlformats.org/officeDocument/2006/relationships/image" Target="../media/image113.png"/><Relationship Id="rId320" Type="http://schemas.openxmlformats.org/officeDocument/2006/relationships/customXml" Target="../ink/ink158.xml"/><Relationship Id="rId765" Type="http://schemas.openxmlformats.org/officeDocument/2006/relationships/customXml" Target="../ink/ink377.xml"/><Relationship Id="rId972" Type="http://schemas.openxmlformats.org/officeDocument/2006/relationships/image" Target="../media/image596.png"/><Relationship Id="rId197" Type="http://schemas.openxmlformats.org/officeDocument/2006/relationships/image" Target="../media/image211.png"/><Relationship Id="rId418" Type="http://schemas.openxmlformats.org/officeDocument/2006/relationships/customXml" Target="../ink/ink207.xml"/><Relationship Id="rId625" Type="http://schemas.openxmlformats.org/officeDocument/2006/relationships/customXml" Target="../ink/ink308.xml"/><Relationship Id="rId832" Type="http://schemas.openxmlformats.org/officeDocument/2006/relationships/image" Target="../media/image527.png"/><Relationship Id="rId264" Type="http://schemas.openxmlformats.org/officeDocument/2006/relationships/customXml" Target="../ink/ink132.xml"/><Relationship Id="rId471" Type="http://schemas.openxmlformats.org/officeDocument/2006/relationships/customXml" Target="../ink/ink233.xml"/><Relationship Id="rId59" Type="http://schemas.openxmlformats.org/officeDocument/2006/relationships/image" Target="../media/image142.png"/><Relationship Id="rId124" Type="http://schemas.openxmlformats.org/officeDocument/2006/relationships/customXml" Target="../ink/ink62.xml"/><Relationship Id="rId569" Type="http://schemas.openxmlformats.org/officeDocument/2006/relationships/customXml" Target="../ink/ink280.xml"/><Relationship Id="rId776" Type="http://schemas.openxmlformats.org/officeDocument/2006/relationships/image" Target="../media/image499.png"/><Relationship Id="rId331" Type="http://schemas.openxmlformats.org/officeDocument/2006/relationships/image" Target="../media/image278.png"/><Relationship Id="rId636" Type="http://schemas.openxmlformats.org/officeDocument/2006/relationships/image" Target="../media/image429.png"/><Relationship Id="rId843" Type="http://schemas.openxmlformats.org/officeDocument/2006/relationships/customXml" Target="../ink/ink416.xml"/><Relationship Id="rId275" Type="http://schemas.openxmlformats.org/officeDocument/2006/relationships/image" Target="../media/image250.png"/><Relationship Id="rId482" Type="http://schemas.openxmlformats.org/officeDocument/2006/relationships/customXml" Target="../ink/ink237.xml"/><Relationship Id="rId703" Type="http://schemas.openxmlformats.org/officeDocument/2006/relationships/customXml" Target="../ink/ink346.xml"/><Relationship Id="rId135" Type="http://schemas.openxmlformats.org/officeDocument/2006/relationships/image" Target="../media/image180.png"/><Relationship Id="rId342" Type="http://schemas.openxmlformats.org/officeDocument/2006/relationships/customXml" Target="../ink/ink169.xml"/><Relationship Id="rId787" Type="http://schemas.openxmlformats.org/officeDocument/2006/relationships/customXml" Target="../ink/ink388.xml"/><Relationship Id="rId202" Type="http://schemas.openxmlformats.org/officeDocument/2006/relationships/customXml" Target="../ink/ink101.xml"/><Relationship Id="rId647" Type="http://schemas.openxmlformats.org/officeDocument/2006/relationships/customXml" Target="../ink/ink319.xml"/><Relationship Id="rId854" Type="http://schemas.openxmlformats.org/officeDocument/2006/relationships/image" Target="../media/image38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48.png"/><Relationship Id="rId3" Type="http://schemas.openxmlformats.org/officeDocument/2006/relationships/image" Target="../media/image543.png"/><Relationship Id="rId7" Type="http://schemas.openxmlformats.org/officeDocument/2006/relationships/image" Target="../media/image547.png"/><Relationship Id="rId2" Type="http://schemas.openxmlformats.org/officeDocument/2006/relationships/image" Target="../media/image542.png"/><Relationship Id="rId1" Type="http://schemas.openxmlformats.org/officeDocument/2006/relationships/slideLayout" Target="../slideLayouts/slideLayout2.xml"/><Relationship Id="rId6" Type="http://schemas.openxmlformats.org/officeDocument/2006/relationships/image" Target="../media/image546.png"/><Relationship Id="rId5" Type="http://schemas.openxmlformats.org/officeDocument/2006/relationships/image" Target="../media/image545.png"/><Relationship Id="rId4" Type="http://schemas.openxmlformats.org/officeDocument/2006/relationships/image" Target="../media/image5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9.png"/><Relationship Id="rId1" Type="http://schemas.openxmlformats.org/officeDocument/2006/relationships/slideLayout" Target="../slideLayouts/slideLayout2.xml"/><Relationship Id="rId6" Type="http://schemas.openxmlformats.org/officeDocument/2006/relationships/image" Target="../media/image553.png"/><Relationship Id="rId5" Type="http://schemas.openxmlformats.org/officeDocument/2006/relationships/image" Target="../media/image552.png"/><Relationship Id="rId4" Type="http://schemas.openxmlformats.org/officeDocument/2006/relationships/image" Target="../media/image551.png"/></Relationships>
</file>

<file path=ppt/slides/_rels/slide43.xml.rels><?xml version="1.0" encoding="UTF-8" standalone="yes"?>
<Relationships xmlns="http://schemas.openxmlformats.org/package/2006/relationships"><Relationship Id="rId13" Type="http://schemas.openxmlformats.org/officeDocument/2006/relationships/customXml" Target="../ink/ink485.xml"/><Relationship Id="rId18" Type="http://schemas.openxmlformats.org/officeDocument/2006/relationships/image" Target="../media/image13710.png"/><Relationship Id="rId26" Type="http://schemas.openxmlformats.org/officeDocument/2006/relationships/image" Target="../media/image14110.png"/><Relationship Id="rId39" Type="http://schemas.openxmlformats.org/officeDocument/2006/relationships/image" Target="../media/image565.png"/><Relationship Id="rId21" Type="http://schemas.openxmlformats.org/officeDocument/2006/relationships/customXml" Target="../ink/ink489.xml"/><Relationship Id="rId34" Type="http://schemas.openxmlformats.org/officeDocument/2006/relationships/image" Target="../media/image14510.png"/><Relationship Id="rId7" Type="http://schemas.openxmlformats.org/officeDocument/2006/relationships/customXml" Target="../ink/ink482.xml"/><Relationship Id="rId12" Type="http://schemas.openxmlformats.org/officeDocument/2006/relationships/image" Target="../media/image560.png"/><Relationship Id="rId17" Type="http://schemas.openxmlformats.org/officeDocument/2006/relationships/customXml" Target="../ink/ink487.xml"/><Relationship Id="rId25" Type="http://schemas.openxmlformats.org/officeDocument/2006/relationships/customXml" Target="../ink/ink491.xml"/><Relationship Id="rId33" Type="http://schemas.openxmlformats.org/officeDocument/2006/relationships/customXml" Target="../ink/ink495.xml"/><Relationship Id="rId38" Type="http://schemas.openxmlformats.org/officeDocument/2006/relationships/image" Target="../media/image564.png"/><Relationship Id="rId2" Type="http://schemas.openxmlformats.org/officeDocument/2006/relationships/image" Target="../media/image552.png"/><Relationship Id="rId16" Type="http://schemas.openxmlformats.org/officeDocument/2006/relationships/image" Target="../media/image13610.png"/><Relationship Id="rId20" Type="http://schemas.openxmlformats.org/officeDocument/2006/relationships/image" Target="../media/image561.png"/><Relationship Id="rId29" Type="http://schemas.openxmlformats.org/officeDocument/2006/relationships/customXml" Target="../ink/ink493.xml"/><Relationship Id="rId1" Type="http://schemas.openxmlformats.org/officeDocument/2006/relationships/slideLayout" Target="../slideLayouts/slideLayout7.xml"/><Relationship Id="rId6" Type="http://schemas.openxmlformats.org/officeDocument/2006/relationships/image" Target="../media/image557.png"/><Relationship Id="rId11" Type="http://schemas.openxmlformats.org/officeDocument/2006/relationships/customXml" Target="../ink/ink484.xml"/><Relationship Id="rId24" Type="http://schemas.openxmlformats.org/officeDocument/2006/relationships/image" Target="../media/image563.png"/><Relationship Id="rId32" Type="http://schemas.openxmlformats.org/officeDocument/2006/relationships/image" Target="../media/image14410.png"/><Relationship Id="rId37" Type="http://schemas.openxmlformats.org/officeDocument/2006/relationships/customXml" Target="../ink/ink497.xml"/><Relationship Id="rId5" Type="http://schemas.openxmlformats.org/officeDocument/2006/relationships/image" Target="../media/image556.png"/><Relationship Id="rId15" Type="http://schemas.openxmlformats.org/officeDocument/2006/relationships/customXml" Target="../ink/ink486.xml"/><Relationship Id="rId23" Type="http://schemas.openxmlformats.org/officeDocument/2006/relationships/customXml" Target="../ink/ink490.xml"/><Relationship Id="rId28" Type="http://schemas.openxmlformats.org/officeDocument/2006/relationships/image" Target="../media/image14210.png"/><Relationship Id="rId36" Type="http://schemas.openxmlformats.org/officeDocument/2006/relationships/image" Target="../media/image14610.png"/><Relationship Id="rId10" Type="http://schemas.openxmlformats.org/officeDocument/2006/relationships/image" Target="../media/image559.png"/><Relationship Id="rId19" Type="http://schemas.openxmlformats.org/officeDocument/2006/relationships/customXml" Target="../ink/ink488.xml"/><Relationship Id="rId31" Type="http://schemas.openxmlformats.org/officeDocument/2006/relationships/customXml" Target="../ink/ink494.xml"/><Relationship Id="rId4" Type="http://schemas.openxmlformats.org/officeDocument/2006/relationships/image" Target="../media/image555.png"/><Relationship Id="rId9" Type="http://schemas.openxmlformats.org/officeDocument/2006/relationships/customXml" Target="../ink/ink483.xml"/><Relationship Id="rId14" Type="http://schemas.openxmlformats.org/officeDocument/2006/relationships/image" Target="../media/image13510.png"/><Relationship Id="rId22" Type="http://schemas.openxmlformats.org/officeDocument/2006/relationships/image" Target="../media/image562.png"/><Relationship Id="rId27" Type="http://schemas.openxmlformats.org/officeDocument/2006/relationships/customXml" Target="../ink/ink492.xml"/><Relationship Id="rId30" Type="http://schemas.openxmlformats.org/officeDocument/2006/relationships/image" Target="../media/image14310.png"/><Relationship Id="rId35" Type="http://schemas.openxmlformats.org/officeDocument/2006/relationships/customXml" Target="../ink/ink496.xml"/><Relationship Id="rId8" Type="http://schemas.openxmlformats.org/officeDocument/2006/relationships/image" Target="../media/image558.png"/><Relationship Id="rId3" Type="http://schemas.openxmlformats.org/officeDocument/2006/relationships/image" Target="../media/image554.png"/></Relationships>
</file>

<file path=ppt/slides/_rels/slide44.xml.rels><?xml version="1.0" encoding="UTF-8" standalone="yes"?>
<Relationships xmlns="http://schemas.openxmlformats.org/package/2006/relationships"><Relationship Id="rId3" Type="http://schemas.openxmlformats.org/officeDocument/2006/relationships/image" Target="../media/image579.png"/><Relationship Id="rId2" Type="http://schemas.openxmlformats.org/officeDocument/2006/relationships/image" Target="../media/image566.png"/><Relationship Id="rId1" Type="http://schemas.openxmlformats.org/officeDocument/2006/relationships/slideLayout" Target="../slideLayouts/slideLayout7.xml"/><Relationship Id="rId5" Type="http://schemas.openxmlformats.org/officeDocument/2006/relationships/image" Target="../media/image600.png"/><Relationship Id="rId4" Type="http://schemas.openxmlformats.org/officeDocument/2006/relationships/image" Target="../media/image599.png"/></Relationships>
</file>

<file path=ppt/slides/_rels/slide45.xml.rels><?xml version="1.0" encoding="UTF-8" standalone="yes"?>
<Relationships xmlns="http://schemas.openxmlformats.org/package/2006/relationships"><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4.png"/><Relationship Id="rId2" Type="http://schemas.openxmlformats.org/officeDocument/2006/relationships/image" Target="../media/image603.png"/><Relationship Id="rId1" Type="http://schemas.openxmlformats.org/officeDocument/2006/relationships/slideLayout" Target="../slideLayouts/slideLayout7.xml"/><Relationship Id="rId6" Type="http://schemas.openxmlformats.org/officeDocument/2006/relationships/image" Target="../media/image607.png"/><Relationship Id="rId5" Type="http://schemas.openxmlformats.org/officeDocument/2006/relationships/image" Target="../media/image606.png"/><Relationship Id="rId4" Type="http://schemas.openxmlformats.org/officeDocument/2006/relationships/image" Target="../media/image605.png"/></Relationships>
</file>

<file path=ppt/slides/_rels/slide48.xml.rels><?xml version="1.0" encoding="UTF-8" standalone="yes"?>
<Relationships xmlns="http://schemas.openxmlformats.org/package/2006/relationships"><Relationship Id="rId2" Type="http://schemas.openxmlformats.org/officeDocument/2006/relationships/image" Target="../media/image60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615.png"/><Relationship Id="rId3" Type="http://schemas.openxmlformats.org/officeDocument/2006/relationships/image" Target="../media/image610.png"/><Relationship Id="rId7" Type="http://schemas.openxmlformats.org/officeDocument/2006/relationships/image" Target="../media/image614.png"/><Relationship Id="rId2" Type="http://schemas.openxmlformats.org/officeDocument/2006/relationships/image" Target="../media/image609.png"/><Relationship Id="rId1" Type="http://schemas.openxmlformats.org/officeDocument/2006/relationships/slideLayout" Target="../slideLayouts/slideLayout2.xml"/><Relationship Id="rId6" Type="http://schemas.openxmlformats.org/officeDocument/2006/relationships/image" Target="../media/image613.png"/><Relationship Id="rId5" Type="http://schemas.openxmlformats.org/officeDocument/2006/relationships/image" Target="../media/image612.png"/><Relationship Id="rId10" Type="http://schemas.openxmlformats.org/officeDocument/2006/relationships/image" Target="../media/image617.png"/><Relationship Id="rId4" Type="http://schemas.openxmlformats.org/officeDocument/2006/relationships/image" Target="../media/image611.png"/><Relationship Id="rId9" Type="http://schemas.openxmlformats.org/officeDocument/2006/relationships/image" Target="../media/image6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9.png"/><Relationship Id="rId2" Type="http://schemas.openxmlformats.org/officeDocument/2006/relationships/image" Target="../media/image6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1.pn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629.png"/><Relationship Id="rId3" Type="http://schemas.openxmlformats.org/officeDocument/2006/relationships/image" Target="../media/image624.png"/><Relationship Id="rId7" Type="http://schemas.openxmlformats.org/officeDocument/2006/relationships/image" Target="../media/image628.png"/><Relationship Id="rId2" Type="http://schemas.openxmlformats.org/officeDocument/2006/relationships/image" Target="../media/image623.png"/><Relationship Id="rId1" Type="http://schemas.openxmlformats.org/officeDocument/2006/relationships/slideLayout" Target="../slideLayouts/slideLayout2.xml"/><Relationship Id="rId6" Type="http://schemas.openxmlformats.org/officeDocument/2006/relationships/image" Target="../media/image627.png"/><Relationship Id="rId5" Type="http://schemas.openxmlformats.org/officeDocument/2006/relationships/image" Target="../media/image626.png"/><Relationship Id="rId4" Type="http://schemas.openxmlformats.org/officeDocument/2006/relationships/image" Target="../media/image625.png"/></Relationships>
</file>

<file path=ppt/slides/_rels/slide55.xml.rels><?xml version="1.0" encoding="UTF-8" standalone="yes"?>
<Relationships xmlns="http://schemas.openxmlformats.org/package/2006/relationships"><Relationship Id="rId3" Type="http://schemas.openxmlformats.org/officeDocument/2006/relationships/image" Target="../media/image631.png"/><Relationship Id="rId2" Type="http://schemas.openxmlformats.org/officeDocument/2006/relationships/image" Target="../media/image630.png"/><Relationship Id="rId1" Type="http://schemas.openxmlformats.org/officeDocument/2006/relationships/slideLayout" Target="../slideLayouts/slideLayout2.xml"/><Relationship Id="rId4" Type="http://schemas.openxmlformats.org/officeDocument/2006/relationships/image" Target="../media/image632.png"/></Relationships>
</file>

<file path=ppt/slides/_rels/slide56.xml.rels><?xml version="1.0" encoding="UTF-8" standalone="yes"?>
<Relationships xmlns="http://schemas.openxmlformats.org/package/2006/relationships"><Relationship Id="rId3" Type="http://schemas.openxmlformats.org/officeDocument/2006/relationships/image" Target="../media/image634.png"/><Relationship Id="rId2" Type="http://schemas.openxmlformats.org/officeDocument/2006/relationships/image" Target="../media/image633.png"/><Relationship Id="rId1" Type="http://schemas.openxmlformats.org/officeDocument/2006/relationships/slideLayout" Target="../slideLayouts/slideLayout7.xml"/><Relationship Id="rId6" Type="http://schemas.openxmlformats.org/officeDocument/2006/relationships/image" Target="../media/image637.png"/><Relationship Id="rId5" Type="http://schemas.openxmlformats.org/officeDocument/2006/relationships/image" Target="../media/image636.png"/><Relationship Id="rId4" Type="http://schemas.openxmlformats.org/officeDocument/2006/relationships/image" Target="../media/image635.png"/></Relationships>
</file>

<file path=ppt/slides/_rels/slide57.xml.rels><?xml version="1.0" encoding="UTF-8" standalone="yes"?>
<Relationships xmlns="http://schemas.openxmlformats.org/package/2006/relationships"><Relationship Id="rId3" Type="http://schemas.openxmlformats.org/officeDocument/2006/relationships/image" Target="../media/image639.png"/><Relationship Id="rId2" Type="http://schemas.openxmlformats.org/officeDocument/2006/relationships/image" Target="../media/image638.png"/><Relationship Id="rId1" Type="http://schemas.openxmlformats.org/officeDocument/2006/relationships/slideLayout" Target="../slideLayouts/slideLayout7.xml"/><Relationship Id="rId6" Type="http://schemas.openxmlformats.org/officeDocument/2006/relationships/image" Target="../media/image636.png"/><Relationship Id="rId5" Type="http://schemas.openxmlformats.org/officeDocument/2006/relationships/image" Target="../media/image641.png"/><Relationship Id="rId4" Type="http://schemas.openxmlformats.org/officeDocument/2006/relationships/image" Target="../media/image640.png"/></Relationships>
</file>

<file path=ppt/slides/_rels/slide58.xml.rels><?xml version="1.0" encoding="UTF-8" standalone="yes"?>
<Relationships xmlns="http://schemas.openxmlformats.org/package/2006/relationships"><Relationship Id="rId3" Type="http://schemas.openxmlformats.org/officeDocument/2006/relationships/image" Target="../media/image643.png"/><Relationship Id="rId2" Type="http://schemas.openxmlformats.org/officeDocument/2006/relationships/image" Target="../media/image642.png"/><Relationship Id="rId1" Type="http://schemas.openxmlformats.org/officeDocument/2006/relationships/slideLayout" Target="../slideLayouts/slideLayout7.xml"/><Relationship Id="rId4" Type="http://schemas.openxmlformats.org/officeDocument/2006/relationships/image" Target="../media/image644.png"/></Relationships>
</file>

<file path=ppt/slides/_rels/slide59.xml.rels><?xml version="1.0" encoding="UTF-8" standalone="yes"?>
<Relationships xmlns="http://schemas.openxmlformats.org/package/2006/relationships"><Relationship Id="rId2" Type="http://schemas.openxmlformats.org/officeDocument/2006/relationships/image" Target="../media/image6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7.png"/><Relationship Id="rId2" Type="http://schemas.openxmlformats.org/officeDocument/2006/relationships/image" Target="../media/image6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9.png"/><Relationship Id="rId1" Type="http://schemas.openxmlformats.org/officeDocument/2006/relationships/slideLayout" Target="../slideLayouts/slideLayout2.xml"/><Relationship Id="rId4" Type="http://schemas.openxmlformats.org/officeDocument/2006/relationships/image" Target="../media/image651.png"/></Relationships>
</file>

<file path=ppt/slides/_rels/slide63.xml.rels><?xml version="1.0" encoding="UTF-8" standalone="yes"?>
<Relationships xmlns="http://schemas.openxmlformats.org/package/2006/relationships"><Relationship Id="rId3" Type="http://schemas.openxmlformats.org/officeDocument/2006/relationships/image" Target="../media/image653.png"/><Relationship Id="rId2" Type="http://schemas.openxmlformats.org/officeDocument/2006/relationships/image" Target="../media/image652.png"/><Relationship Id="rId1" Type="http://schemas.openxmlformats.org/officeDocument/2006/relationships/slideLayout" Target="../slideLayouts/slideLayout7.xml"/><Relationship Id="rId5" Type="http://schemas.openxmlformats.org/officeDocument/2006/relationships/image" Target="../media/image655.png"/><Relationship Id="rId4" Type="http://schemas.openxmlformats.org/officeDocument/2006/relationships/image" Target="../media/image654.png"/></Relationships>
</file>

<file path=ppt/slides/_rels/slide64.xml.rels><?xml version="1.0" encoding="UTF-8" standalone="yes"?>
<Relationships xmlns="http://schemas.openxmlformats.org/package/2006/relationships"><Relationship Id="rId8" Type="http://schemas.openxmlformats.org/officeDocument/2006/relationships/image" Target="../media/image662.png"/><Relationship Id="rId3" Type="http://schemas.openxmlformats.org/officeDocument/2006/relationships/image" Target="../media/image657.png"/><Relationship Id="rId7" Type="http://schemas.openxmlformats.org/officeDocument/2006/relationships/image" Target="../media/image661.png"/><Relationship Id="rId12" Type="http://schemas.openxmlformats.org/officeDocument/2006/relationships/image" Target="../media/image666.png"/><Relationship Id="rId2" Type="http://schemas.openxmlformats.org/officeDocument/2006/relationships/image" Target="../media/image656.png"/><Relationship Id="rId1" Type="http://schemas.openxmlformats.org/officeDocument/2006/relationships/slideLayout" Target="../slideLayouts/slideLayout7.xml"/><Relationship Id="rId6" Type="http://schemas.openxmlformats.org/officeDocument/2006/relationships/image" Target="../media/image660.png"/><Relationship Id="rId11" Type="http://schemas.openxmlformats.org/officeDocument/2006/relationships/image" Target="../media/image665.png"/><Relationship Id="rId5" Type="http://schemas.openxmlformats.org/officeDocument/2006/relationships/image" Target="../media/image659.png"/><Relationship Id="rId10" Type="http://schemas.openxmlformats.org/officeDocument/2006/relationships/image" Target="../media/image664.png"/><Relationship Id="rId4" Type="http://schemas.openxmlformats.org/officeDocument/2006/relationships/image" Target="../media/image658.png"/><Relationship Id="rId9" Type="http://schemas.openxmlformats.org/officeDocument/2006/relationships/image" Target="../media/image663.png"/></Relationships>
</file>

<file path=ppt/slides/_rels/slide6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68.png"/><Relationship Id="rId7" Type="http://schemas.openxmlformats.org/officeDocument/2006/relationships/image" Target="../media/image672.png"/><Relationship Id="rId12" Type="http://schemas.openxmlformats.org/officeDocument/2006/relationships/image" Target="../media/image675.png"/><Relationship Id="rId2" Type="http://schemas.openxmlformats.org/officeDocument/2006/relationships/image" Target="../media/image667.png"/><Relationship Id="rId1" Type="http://schemas.openxmlformats.org/officeDocument/2006/relationships/slideLayout" Target="../slideLayouts/slideLayout2.xml"/><Relationship Id="rId6" Type="http://schemas.openxmlformats.org/officeDocument/2006/relationships/image" Target="../media/image671.png"/><Relationship Id="rId11" Type="http://schemas.openxmlformats.org/officeDocument/2006/relationships/image" Target="../media/image674.png"/><Relationship Id="rId5" Type="http://schemas.openxmlformats.org/officeDocument/2006/relationships/image" Target="../media/image670.png"/><Relationship Id="rId10" Type="http://schemas.openxmlformats.org/officeDocument/2006/relationships/image" Target="../media/image673.png"/><Relationship Id="rId4" Type="http://schemas.openxmlformats.org/officeDocument/2006/relationships/image" Target="../media/image669.png"/><Relationship Id="rId9"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7.png"/><Relationship Id="rId2" Type="http://schemas.openxmlformats.org/officeDocument/2006/relationships/image" Target="../media/image6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9.png"/><Relationship Id="rId2" Type="http://schemas.openxmlformats.org/officeDocument/2006/relationships/image" Target="../media/image67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3.png"/><Relationship Id="rId2" Type="http://schemas.openxmlformats.org/officeDocument/2006/relationships/image" Target="../media/image68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85.png"/><Relationship Id="rId7" Type="http://schemas.openxmlformats.org/officeDocument/2006/relationships/image" Target="../media/image689.png"/><Relationship Id="rId2" Type="http://schemas.openxmlformats.org/officeDocument/2006/relationships/image" Target="../media/image684.png"/><Relationship Id="rId1" Type="http://schemas.openxmlformats.org/officeDocument/2006/relationships/slideLayout" Target="../slideLayouts/slideLayout7.xml"/><Relationship Id="rId6" Type="http://schemas.openxmlformats.org/officeDocument/2006/relationships/image" Target="../media/image688.png"/><Relationship Id="rId5" Type="http://schemas.openxmlformats.org/officeDocument/2006/relationships/image" Target="../media/image687.png"/><Relationship Id="rId10" Type="http://schemas.openxmlformats.org/officeDocument/2006/relationships/image" Target="../media/image692.png"/><Relationship Id="rId4" Type="http://schemas.openxmlformats.org/officeDocument/2006/relationships/image" Target="../media/image686.png"/><Relationship Id="rId9" Type="http://schemas.openxmlformats.org/officeDocument/2006/relationships/image" Target="../media/image691.png"/></Relationships>
</file>

<file path=ppt/slides/_rels/slide74.xml.rels><?xml version="1.0" encoding="UTF-8" standalone="yes"?>
<Relationships xmlns="http://schemas.openxmlformats.org/package/2006/relationships"><Relationship Id="rId2" Type="http://schemas.openxmlformats.org/officeDocument/2006/relationships/image" Target="../media/image69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5.png"/><Relationship Id="rId2" Type="http://schemas.openxmlformats.org/officeDocument/2006/relationships/image" Target="../media/image694.png"/><Relationship Id="rId1" Type="http://schemas.openxmlformats.org/officeDocument/2006/relationships/slideLayout" Target="../slideLayouts/slideLayout2.xml"/><Relationship Id="rId6" Type="http://schemas.openxmlformats.org/officeDocument/2006/relationships/image" Target="../media/image698.png"/><Relationship Id="rId5" Type="http://schemas.openxmlformats.org/officeDocument/2006/relationships/image" Target="../media/image697.png"/><Relationship Id="rId4" Type="http://schemas.openxmlformats.org/officeDocument/2006/relationships/image" Target="../media/image696.png"/></Relationships>
</file>

<file path=ppt/slides/_rels/slide7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99.png"/><Relationship Id="rId1" Type="http://schemas.openxmlformats.org/officeDocument/2006/relationships/slideLayout" Target="../slideLayouts/slideLayout2.xml"/><Relationship Id="rId4" Type="http://schemas.openxmlformats.org/officeDocument/2006/relationships/image" Target="../media/image701.png"/></Relationships>
</file>

<file path=ppt/slides/_rels/slide77.xml.rels><?xml version="1.0" encoding="UTF-8" standalone="yes"?>
<Relationships xmlns="http://schemas.openxmlformats.org/package/2006/relationships"><Relationship Id="rId3" Type="http://schemas.openxmlformats.org/officeDocument/2006/relationships/image" Target="../media/image703.png"/><Relationship Id="rId2" Type="http://schemas.openxmlformats.org/officeDocument/2006/relationships/image" Target="../media/image702.png"/><Relationship Id="rId1" Type="http://schemas.openxmlformats.org/officeDocument/2006/relationships/slideLayout" Target="../slideLayouts/slideLayout2.xml"/><Relationship Id="rId6" Type="http://schemas.openxmlformats.org/officeDocument/2006/relationships/image" Target="../media/image706.png"/><Relationship Id="rId5" Type="http://schemas.openxmlformats.org/officeDocument/2006/relationships/image" Target="../media/image705.png"/><Relationship Id="rId4" Type="http://schemas.openxmlformats.org/officeDocument/2006/relationships/image" Target="../media/image704.png"/></Relationships>
</file>

<file path=ppt/slides/_rels/slide78.xml.rels><?xml version="1.0" encoding="UTF-8" standalone="yes"?>
<Relationships xmlns="http://schemas.openxmlformats.org/package/2006/relationships"><Relationship Id="rId3" Type="http://schemas.openxmlformats.org/officeDocument/2006/relationships/image" Target="../media/image708.png"/><Relationship Id="rId2" Type="http://schemas.openxmlformats.org/officeDocument/2006/relationships/image" Target="../media/image707.png"/><Relationship Id="rId1" Type="http://schemas.openxmlformats.org/officeDocument/2006/relationships/slideLayout" Target="../slideLayouts/slideLayout2.xml"/><Relationship Id="rId6" Type="http://schemas.openxmlformats.org/officeDocument/2006/relationships/image" Target="../media/image711.png"/><Relationship Id="rId5" Type="http://schemas.openxmlformats.org/officeDocument/2006/relationships/image" Target="../media/image710.png"/><Relationship Id="rId4" Type="http://schemas.openxmlformats.org/officeDocument/2006/relationships/image" Target="../media/image709.png"/></Relationships>
</file>

<file path=ppt/slides/_rels/slide79.xml.rels><?xml version="1.0" encoding="UTF-8" standalone="yes"?>
<Relationships xmlns="http://schemas.openxmlformats.org/package/2006/relationships"><Relationship Id="rId8" Type="http://schemas.openxmlformats.org/officeDocument/2006/relationships/image" Target="../media/image718.png"/><Relationship Id="rId13" Type="http://schemas.openxmlformats.org/officeDocument/2006/relationships/image" Target="../media/image723.png"/><Relationship Id="rId3" Type="http://schemas.openxmlformats.org/officeDocument/2006/relationships/image" Target="../media/image713.png"/><Relationship Id="rId7" Type="http://schemas.openxmlformats.org/officeDocument/2006/relationships/image" Target="../media/image717.png"/><Relationship Id="rId12" Type="http://schemas.openxmlformats.org/officeDocument/2006/relationships/image" Target="../media/image722.png"/><Relationship Id="rId2" Type="http://schemas.openxmlformats.org/officeDocument/2006/relationships/image" Target="../media/image712.png"/><Relationship Id="rId1" Type="http://schemas.openxmlformats.org/officeDocument/2006/relationships/slideLayout" Target="../slideLayouts/slideLayout2.xml"/><Relationship Id="rId6" Type="http://schemas.openxmlformats.org/officeDocument/2006/relationships/image" Target="../media/image716.png"/><Relationship Id="rId11" Type="http://schemas.openxmlformats.org/officeDocument/2006/relationships/image" Target="../media/image721.png"/><Relationship Id="rId5" Type="http://schemas.openxmlformats.org/officeDocument/2006/relationships/image" Target="../media/image715.png"/><Relationship Id="rId15" Type="http://schemas.openxmlformats.org/officeDocument/2006/relationships/image" Target="../media/image725.png"/><Relationship Id="rId10" Type="http://schemas.openxmlformats.org/officeDocument/2006/relationships/image" Target="../media/image720.png"/><Relationship Id="rId4" Type="http://schemas.openxmlformats.org/officeDocument/2006/relationships/image" Target="../media/image714.png"/><Relationship Id="rId9" Type="http://schemas.openxmlformats.org/officeDocument/2006/relationships/image" Target="../media/image719.png"/><Relationship Id="rId14" Type="http://schemas.openxmlformats.org/officeDocument/2006/relationships/image" Target="../media/image7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7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17" Type="http://schemas.openxmlformats.org/officeDocument/2006/relationships/customXml" Target="../ink/ink552.xml"/><Relationship Id="rId299" Type="http://schemas.openxmlformats.org/officeDocument/2006/relationships/customXml" Target="../ink/ink583.xml"/><Relationship Id="rId303" Type="http://schemas.openxmlformats.org/officeDocument/2006/relationships/customXml" Target="../ink/ink585.xml"/><Relationship Id="rId21" Type="http://schemas.openxmlformats.org/officeDocument/2006/relationships/customXml" Target="../ink/ink504.xml"/><Relationship Id="rId42" Type="http://schemas.openxmlformats.org/officeDocument/2006/relationships/image" Target="../media/image754.png"/><Relationship Id="rId63" Type="http://schemas.openxmlformats.org/officeDocument/2006/relationships/customXml" Target="../ink/ink525.xml"/><Relationship Id="rId84" Type="http://schemas.openxmlformats.org/officeDocument/2006/relationships/image" Target="../media/image775.png"/><Relationship Id="rId324" Type="http://schemas.openxmlformats.org/officeDocument/2006/relationships/image" Target="../media/image844.png"/><Relationship Id="rId345" Type="http://schemas.openxmlformats.org/officeDocument/2006/relationships/customXml" Target="../ink/ink606.xml"/><Relationship Id="rId247" Type="http://schemas.openxmlformats.org/officeDocument/2006/relationships/customXml" Target="../ink/ink557.xml"/><Relationship Id="rId107" Type="http://schemas.openxmlformats.org/officeDocument/2006/relationships/customXml" Target="../ink/ink547.xml"/><Relationship Id="rId268" Type="http://schemas.openxmlformats.org/officeDocument/2006/relationships/image" Target="../media/image816.png"/><Relationship Id="rId289" Type="http://schemas.openxmlformats.org/officeDocument/2006/relationships/customXml" Target="../ink/ink578.xml"/><Relationship Id="rId11" Type="http://schemas.openxmlformats.org/officeDocument/2006/relationships/customXml" Target="../ink/ink499.xml"/><Relationship Id="rId32" Type="http://schemas.openxmlformats.org/officeDocument/2006/relationships/image" Target="../media/image749.png"/><Relationship Id="rId53" Type="http://schemas.openxmlformats.org/officeDocument/2006/relationships/customXml" Target="../ink/ink520.xml"/><Relationship Id="rId74" Type="http://schemas.openxmlformats.org/officeDocument/2006/relationships/image" Target="../media/image770.png"/><Relationship Id="rId314" Type="http://schemas.openxmlformats.org/officeDocument/2006/relationships/image" Target="../media/image799.png"/><Relationship Id="rId335" Type="http://schemas.openxmlformats.org/officeDocument/2006/relationships/customXml" Target="../ink/ink601.xml"/><Relationship Id="rId5" Type="http://schemas.openxmlformats.org/officeDocument/2006/relationships/image" Target="../media/image734.png"/><Relationship Id="rId95" Type="http://schemas.openxmlformats.org/officeDocument/2006/relationships/customXml" Target="../ink/ink541.xml"/><Relationship Id="rId258" Type="http://schemas.openxmlformats.org/officeDocument/2006/relationships/image" Target="../media/image795.png"/><Relationship Id="rId279" Type="http://schemas.openxmlformats.org/officeDocument/2006/relationships/customXml" Target="../ink/ink573.xml"/><Relationship Id="rId22" Type="http://schemas.openxmlformats.org/officeDocument/2006/relationships/image" Target="../media/image744.png"/><Relationship Id="rId43" Type="http://schemas.openxmlformats.org/officeDocument/2006/relationships/customXml" Target="../ink/ink515.xml"/><Relationship Id="rId64" Type="http://schemas.openxmlformats.org/officeDocument/2006/relationships/image" Target="../media/image765.png"/><Relationship Id="rId118" Type="http://schemas.openxmlformats.org/officeDocument/2006/relationships/image" Target="../media/image792.png"/><Relationship Id="rId290" Type="http://schemas.openxmlformats.org/officeDocument/2006/relationships/image" Target="../media/image827.png"/><Relationship Id="rId304" Type="http://schemas.openxmlformats.org/officeDocument/2006/relationships/image" Target="../media/image834.png"/><Relationship Id="rId325" Type="http://schemas.openxmlformats.org/officeDocument/2006/relationships/customXml" Target="../ink/ink596.xml"/><Relationship Id="rId346" Type="http://schemas.openxmlformats.org/officeDocument/2006/relationships/image" Target="../media/image802.png"/><Relationship Id="rId85" Type="http://schemas.openxmlformats.org/officeDocument/2006/relationships/customXml" Target="../ink/ink536.xml"/><Relationship Id="rId248" Type="http://schemas.openxmlformats.org/officeDocument/2006/relationships/image" Target="../media/image806.png"/><Relationship Id="rId269" Type="http://schemas.openxmlformats.org/officeDocument/2006/relationships/customXml" Target="../ink/ink568.xml"/><Relationship Id="rId12" Type="http://schemas.openxmlformats.org/officeDocument/2006/relationships/image" Target="../media/image739.png"/><Relationship Id="rId33" Type="http://schemas.openxmlformats.org/officeDocument/2006/relationships/customXml" Target="../ink/ink510.xml"/><Relationship Id="rId108" Type="http://schemas.openxmlformats.org/officeDocument/2006/relationships/image" Target="../media/image787.png"/><Relationship Id="rId280" Type="http://schemas.openxmlformats.org/officeDocument/2006/relationships/image" Target="../media/image822.png"/><Relationship Id="rId315" Type="http://schemas.openxmlformats.org/officeDocument/2006/relationships/customXml" Target="../ink/ink591.xml"/><Relationship Id="rId336" Type="http://schemas.openxmlformats.org/officeDocument/2006/relationships/image" Target="../media/image850.png"/><Relationship Id="rId54" Type="http://schemas.openxmlformats.org/officeDocument/2006/relationships/image" Target="../media/image760.png"/><Relationship Id="rId75" Type="http://schemas.openxmlformats.org/officeDocument/2006/relationships/customXml" Target="../ink/ink531.xml"/><Relationship Id="rId96" Type="http://schemas.openxmlformats.org/officeDocument/2006/relationships/image" Target="../media/image781.png"/><Relationship Id="rId6" Type="http://schemas.openxmlformats.org/officeDocument/2006/relationships/image" Target="../media/image735.png"/><Relationship Id="rId259" Type="http://schemas.openxmlformats.org/officeDocument/2006/relationships/customXml" Target="../ink/ink563.xml"/><Relationship Id="rId23" Type="http://schemas.openxmlformats.org/officeDocument/2006/relationships/customXml" Target="../ink/ink505.xml"/><Relationship Id="rId119" Type="http://schemas.openxmlformats.org/officeDocument/2006/relationships/customXml" Target="../ink/ink553.xml"/><Relationship Id="rId270" Type="http://schemas.openxmlformats.org/officeDocument/2006/relationships/image" Target="../media/image817.png"/><Relationship Id="rId291" Type="http://schemas.openxmlformats.org/officeDocument/2006/relationships/customXml" Target="../ink/ink579.xml"/><Relationship Id="rId305" Type="http://schemas.openxmlformats.org/officeDocument/2006/relationships/customXml" Target="../ink/ink586.xml"/><Relationship Id="rId326" Type="http://schemas.openxmlformats.org/officeDocument/2006/relationships/image" Target="../media/image845.png"/><Relationship Id="rId347" Type="http://schemas.openxmlformats.org/officeDocument/2006/relationships/customXml" Target="../ink/ink607.xml"/><Relationship Id="rId44" Type="http://schemas.openxmlformats.org/officeDocument/2006/relationships/image" Target="../media/image755.png"/><Relationship Id="rId65" Type="http://schemas.openxmlformats.org/officeDocument/2006/relationships/customXml" Target="../ink/ink526.xml"/><Relationship Id="rId86" Type="http://schemas.openxmlformats.org/officeDocument/2006/relationships/image" Target="../media/image776.png"/><Relationship Id="rId249" Type="http://schemas.openxmlformats.org/officeDocument/2006/relationships/customXml" Target="../ink/ink558.xml"/><Relationship Id="rId13" Type="http://schemas.openxmlformats.org/officeDocument/2006/relationships/customXml" Target="../ink/ink500.xml"/><Relationship Id="rId109" Type="http://schemas.openxmlformats.org/officeDocument/2006/relationships/customXml" Target="../ink/ink548.xml"/><Relationship Id="rId260" Type="http://schemas.openxmlformats.org/officeDocument/2006/relationships/image" Target="../media/image796.png"/><Relationship Id="rId281" Type="http://schemas.openxmlformats.org/officeDocument/2006/relationships/customXml" Target="../ink/ink574.xml"/><Relationship Id="rId316" Type="http://schemas.openxmlformats.org/officeDocument/2006/relationships/image" Target="../media/image800.png"/><Relationship Id="rId337" Type="http://schemas.openxmlformats.org/officeDocument/2006/relationships/customXml" Target="../ink/ink602.xml"/><Relationship Id="rId34" Type="http://schemas.openxmlformats.org/officeDocument/2006/relationships/image" Target="../media/image750.png"/><Relationship Id="rId55" Type="http://schemas.openxmlformats.org/officeDocument/2006/relationships/customXml" Target="../ink/ink521.xml"/><Relationship Id="rId76" Type="http://schemas.openxmlformats.org/officeDocument/2006/relationships/image" Target="../media/image771.png"/><Relationship Id="rId97" Type="http://schemas.openxmlformats.org/officeDocument/2006/relationships/customXml" Target="../ink/ink542.xml"/><Relationship Id="rId120" Type="http://schemas.openxmlformats.org/officeDocument/2006/relationships/image" Target="../media/image793.png"/><Relationship Id="rId7" Type="http://schemas.openxmlformats.org/officeDocument/2006/relationships/image" Target="../media/image736.png"/><Relationship Id="rId250" Type="http://schemas.openxmlformats.org/officeDocument/2006/relationships/image" Target="../media/image807.png"/><Relationship Id="rId271" Type="http://schemas.openxmlformats.org/officeDocument/2006/relationships/customXml" Target="../ink/ink569.xml"/><Relationship Id="rId292" Type="http://schemas.openxmlformats.org/officeDocument/2006/relationships/image" Target="../media/image828.png"/><Relationship Id="rId306" Type="http://schemas.openxmlformats.org/officeDocument/2006/relationships/image" Target="../media/image835.png"/><Relationship Id="rId24" Type="http://schemas.openxmlformats.org/officeDocument/2006/relationships/image" Target="../media/image745.png"/><Relationship Id="rId45" Type="http://schemas.openxmlformats.org/officeDocument/2006/relationships/customXml" Target="../ink/ink516.xml"/><Relationship Id="rId66" Type="http://schemas.openxmlformats.org/officeDocument/2006/relationships/image" Target="../media/image766.png"/><Relationship Id="rId87" Type="http://schemas.openxmlformats.org/officeDocument/2006/relationships/customXml" Target="../ink/ink537.xml"/><Relationship Id="rId110" Type="http://schemas.openxmlformats.org/officeDocument/2006/relationships/image" Target="../media/image788.png"/><Relationship Id="rId327" Type="http://schemas.openxmlformats.org/officeDocument/2006/relationships/customXml" Target="../ink/ink597.xml"/><Relationship Id="rId348" Type="http://schemas.openxmlformats.org/officeDocument/2006/relationships/image" Target="../media/image803.png"/><Relationship Id="rId261" Type="http://schemas.openxmlformats.org/officeDocument/2006/relationships/customXml" Target="../ink/ink564.xml"/><Relationship Id="rId14" Type="http://schemas.openxmlformats.org/officeDocument/2006/relationships/image" Target="../media/image740.png"/><Relationship Id="rId35" Type="http://schemas.openxmlformats.org/officeDocument/2006/relationships/customXml" Target="../ink/ink511.xml"/><Relationship Id="rId56" Type="http://schemas.openxmlformats.org/officeDocument/2006/relationships/image" Target="../media/image761.png"/><Relationship Id="rId77" Type="http://schemas.openxmlformats.org/officeDocument/2006/relationships/customXml" Target="../ink/ink532.xml"/><Relationship Id="rId100" Type="http://schemas.openxmlformats.org/officeDocument/2006/relationships/image" Target="../media/image783.png"/><Relationship Id="rId282" Type="http://schemas.openxmlformats.org/officeDocument/2006/relationships/image" Target="../media/image823.png"/><Relationship Id="rId317" Type="http://schemas.openxmlformats.org/officeDocument/2006/relationships/customXml" Target="../ink/ink592.xml"/><Relationship Id="rId338" Type="http://schemas.openxmlformats.org/officeDocument/2006/relationships/image" Target="../media/image851.png"/><Relationship Id="rId8" Type="http://schemas.openxmlformats.org/officeDocument/2006/relationships/image" Target="../media/image737.png"/><Relationship Id="rId98" Type="http://schemas.openxmlformats.org/officeDocument/2006/relationships/image" Target="../media/image782.png"/><Relationship Id="rId121" Type="http://schemas.openxmlformats.org/officeDocument/2006/relationships/customXml" Target="../ink/ink554.xml"/><Relationship Id="rId3" Type="http://schemas.openxmlformats.org/officeDocument/2006/relationships/image" Target="../media/image732.png"/><Relationship Id="rId251" Type="http://schemas.openxmlformats.org/officeDocument/2006/relationships/customXml" Target="../ink/ink559.xml"/><Relationship Id="rId256" Type="http://schemas.openxmlformats.org/officeDocument/2006/relationships/image" Target="../media/image810.png"/><Relationship Id="rId277" Type="http://schemas.openxmlformats.org/officeDocument/2006/relationships/customXml" Target="../ink/ink572.xml"/><Relationship Id="rId298" Type="http://schemas.openxmlformats.org/officeDocument/2006/relationships/image" Target="../media/image831.png"/><Relationship Id="rId25" Type="http://schemas.openxmlformats.org/officeDocument/2006/relationships/customXml" Target="../ink/ink506.xml"/><Relationship Id="rId46" Type="http://schemas.openxmlformats.org/officeDocument/2006/relationships/image" Target="../media/image756.png"/><Relationship Id="rId67" Type="http://schemas.openxmlformats.org/officeDocument/2006/relationships/customXml" Target="../ink/ink527.xml"/><Relationship Id="rId116" Type="http://schemas.openxmlformats.org/officeDocument/2006/relationships/image" Target="../media/image791.png"/><Relationship Id="rId272" Type="http://schemas.openxmlformats.org/officeDocument/2006/relationships/image" Target="../media/image818.png"/><Relationship Id="rId293" Type="http://schemas.openxmlformats.org/officeDocument/2006/relationships/customXml" Target="../ink/ink580.xml"/><Relationship Id="rId302" Type="http://schemas.openxmlformats.org/officeDocument/2006/relationships/image" Target="../media/image833.png"/><Relationship Id="rId307" Type="http://schemas.openxmlformats.org/officeDocument/2006/relationships/customXml" Target="../ink/ink587.xml"/><Relationship Id="rId323" Type="http://schemas.openxmlformats.org/officeDocument/2006/relationships/customXml" Target="../ink/ink595.xml"/><Relationship Id="rId328" Type="http://schemas.openxmlformats.org/officeDocument/2006/relationships/image" Target="../media/image846.png"/><Relationship Id="rId344" Type="http://schemas.openxmlformats.org/officeDocument/2006/relationships/image" Target="../media/image854.png"/><Relationship Id="rId20" Type="http://schemas.openxmlformats.org/officeDocument/2006/relationships/image" Target="../media/image743.png"/><Relationship Id="rId41" Type="http://schemas.openxmlformats.org/officeDocument/2006/relationships/customXml" Target="../ink/ink514.xml"/><Relationship Id="rId62" Type="http://schemas.openxmlformats.org/officeDocument/2006/relationships/image" Target="../media/image764.png"/><Relationship Id="rId83" Type="http://schemas.openxmlformats.org/officeDocument/2006/relationships/customXml" Target="../ink/ink535.xml"/><Relationship Id="rId88" Type="http://schemas.openxmlformats.org/officeDocument/2006/relationships/image" Target="../media/image777.png"/><Relationship Id="rId111" Type="http://schemas.openxmlformats.org/officeDocument/2006/relationships/customXml" Target="../ink/ink549.xml"/><Relationship Id="rId246" Type="http://schemas.openxmlformats.org/officeDocument/2006/relationships/image" Target="../media/image805.png"/><Relationship Id="rId267" Type="http://schemas.openxmlformats.org/officeDocument/2006/relationships/customXml" Target="../ink/ink567.xml"/><Relationship Id="rId288" Type="http://schemas.openxmlformats.org/officeDocument/2006/relationships/image" Target="../media/image826.png"/><Relationship Id="rId15" Type="http://schemas.openxmlformats.org/officeDocument/2006/relationships/customXml" Target="../ink/ink501.xml"/><Relationship Id="rId36" Type="http://schemas.openxmlformats.org/officeDocument/2006/relationships/image" Target="../media/image751.png"/><Relationship Id="rId57" Type="http://schemas.openxmlformats.org/officeDocument/2006/relationships/customXml" Target="../ink/ink522.xml"/><Relationship Id="rId106" Type="http://schemas.openxmlformats.org/officeDocument/2006/relationships/image" Target="../media/image786.png"/><Relationship Id="rId262" Type="http://schemas.openxmlformats.org/officeDocument/2006/relationships/image" Target="../media/image797.png"/><Relationship Id="rId283" Type="http://schemas.openxmlformats.org/officeDocument/2006/relationships/customXml" Target="../ink/ink575.xml"/><Relationship Id="rId313" Type="http://schemas.openxmlformats.org/officeDocument/2006/relationships/customXml" Target="../ink/ink590.xml"/><Relationship Id="rId318" Type="http://schemas.openxmlformats.org/officeDocument/2006/relationships/image" Target="../media/image801.png"/><Relationship Id="rId339" Type="http://schemas.openxmlformats.org/officeDocument/2006/relationships/customXml" Target="../ink/ink603.xml"/><Relationship Id="rId10" Type="http://schemas.openxmlformats.org/officeDocument/2006/relationships/image" Target="../media/image738.png"/><Relationship Id="rId31" Type="http://schemas.openxmlformats.org/officeDocument/2006/relationships/customXml" Target="../ink/ink509.xml"/><Relationship Id="rId52" Type="http://schemas.openxmlformats.org/officeDocument/2006/relationships/image" Target="../media/image759.png"/><Relationship Id="rId73" Type="http://schemas.openxmlformats.org/officeDocument/2006/relationships/customXml" Target="../ink/ink530.xml"/><Relationship Id="rId78" Type="http://schemas.openxmlformats.org/officeDocument/2006/relationships/image" Target="../media/image772.png"/><Relationship Id="rId94" Type="http://schemas.openxmlformats.org/officeDocument/2006/relationships/image" Target="../media/image780.png"/><Relationship Id="rId99" Type="http://schemas.openxmlformats.org/officeDocument/2006/relationships/customXml" Target="../ink/ink543.xml"/><Relationship Id="rId101" Type="http://schemas.openxmlformats.org/officeDocument/2006/relationships/customXml" Target="../ink/ink544.xml"/><Relationship Id="rId122" Type="http://schemas.openxmlformats.org/officeDocument/2006/relationships/image" Target="../media/image794.png"/><Relationship Id="rId334" Type="http://schemas.openxmlformats.org/officeDocument/2006/relationships/image" Target="../media/image849.png"/><Relationship Id="rId4" Type="http://schemas.openxmlformats.org/officeDocument/2006/relationships/image" Target="../media/image733.png"/><Relationship Id="rId9" Type="http://schemas.openxmlformats.org/officeDocument/2006/relationships/customXml" Target="../ink/ink498.xml"/><Relationship Id="rId257" Type="http://schemas.openxmlformats.org/officeDocument/2006/relationships/customXml" Target="../ink/ink562.xml"/><Relationship Id="rId278" Type="http://schemas.openxmlformats.org/officeDocument/2006/relationships/image" Target="../media/image821.png"/><Relationship Id="rId26" Type="http://schemas.openxmlformats.org/officeDocument/2006/relationships/image" Target="../media/image746.png"/><Relationship Id="rId252" Type="http://schemas.openxmlformats.org/officeDocument/2006/relationships/image" Target="../media/image808.png"/><Relationship Id="rId273" Type="http://schemas.openxmlformats.org/officeDocument/2006/relationships/customXml" Target="../ink/ink570.xml"/><Relationship Id="rId294" Type="http://schemas.openxmlformats.org/officeDocument/2006/relationships/image" Target="../media/image829.png"/><Relationship Id="rId308" Type="http://schemas.openxmlformats.org/officeDocument/2006/relationships/image" Target="../media/image836.png"/><Relationship Id="rId329" Type="http://schemas.openxmlformats.org/officeDocument/2006/relationships/customXml" Target="../ink/ink598.xml"/><Relationship Id="rId47" Type="http://schemas.openxmlformats.org/officeDocument/2006/relationships/customXml" Target="../ink/ink517.xml"/><Relationship Id="rId68" Type="http://schemas.openxmlformats.org/officeDocument/2006/relationships/image" Target="../media/image767.png"/><Relationship Id="rId89" Type="http://schemas.openxmlformats.org/officeDocument/2006/relationships/customXml" Target="../ink/ink538.xml"/><Relationship Id="rId112" Type="http://schemas.openxmlformats.org/officeDocument/2006/relationships/image" Target="../media/image789.png"/><Relationship Id="rId340" Type="http://schemas.openxmlformats.org/officeDocument/2006/relationships/image" Target="../media/image852.png"/><Relationship Id="rId16" Type="http://schemas.openxmlformats.org/officeDocument/2006/relationships/image" Target="../media/image741.png"/><Relationship Id="rId263" Type="http://schemas.openxmlformats.org/officeDocument/2006/relationships/customXml" Target="../ink/ink565.xml"/><Relationship Id="rId284" Type="http://schemas.openxmlformats.org/officeDocument/2006/relationships/image" Target="../media/image824.png"/><Relationship Id="rId319" Type="http://schemas.openxmlformats.org/officeDocument/2006/relationships/customXml" Target="../ink/ink593.xml"/><Relationship Id="rId37" Type="http://schemas.openxmlformats.org/officeDocument/2006/relationships/customXml" Target="../ink/ink512.xml"/><Relationship Id="rId58" Type="http://schemas.openxmlformats.org/officeDocument/2006/relationships/image" Target="../media/image762.png"/><Relationship Id="rId79" Type="http://schemas.openxmlformats.org/officeDocument/2006/relationships/customXml" Target="../ink/ink533.xml"/><Relationship Id="rId102" Type="http://schemas.openxmlformats.org/officeDocument/2006/relationships/image" Target="../media/image784.png"/><Relationship Id="rId123" Type="http://schemas.openxmlformats.org/officeDocument/2006/relationships/customXml" Target="../ink/ink555.xml"/><Relationship Id="rId330" Type="http://schemas.openxmlformats.org/officeDocument/2006/relationships/image" Target="../media/image847.png"/><Relationship Id="rId90" Type="http://schemas.openxmlformats.org/officeDocument/2006/relationships/image" Target="../media/image778.png"/><Relationship Id="rId253" Type="http://schemas.openxmlformats.org/officeDocument/2006/relationships/customXml" Target="../ink/ink560.xml"/><Relationship Id="rId274" Type="http://schemas.openxmlformats.org/officeDocument/2006/relationships/image" Target="../media/image819.png"/><Relationship Id="rId295" Type="http://schemas.openxmlformats.org/officeDocument/2006/relationships/customXml" Target="../ink/ink581.xml"/><Relationship Id="rId309" Type="http://schemas.openxmlformats.org/officeDocument/2006/relationships/customXml" Target="../ink/ink588.xml"/><Relationship Id="rId27" Type="http://schemas.openxmlformats.org/officeDocument/2006/relationships/customXml" Target="../ink/ink507.xml"/><Relationship Id="rId48" Type="http://schemas.openxmlformats.org/officeDocument/2006/relationships/image" Target="../media/image757.png"/><Relationship Id="rId69" Type="http://schemas.openxmlformats.org/officeDocument/2006/relationships/customXml" Target="../ink/ink528.xml"/><Relationship Id="rId113" Type="http://schemas.openxmlformats.org/officeDocument/2006/relationships/customXml" Target="../ink/ink550.xml"/><Relationship Id="rId320" Type="http://schemas.openxmlformats.org/officeDocument/2006/relationships/image" Target="../media/image842.png"/><Relationship Id="rId80" Type="http://schemas.openxmlformats.org/officeDocument/2006/relationships/image" Target="../media/image773.png"/><Relationship Id="rId341" Type="http://schemas.openxmlformats.org/officeDocument/2006/relationships/customXml" Target="../ink/ink604.xml"/><Relationship Id="rId264" Type="http://schemas.openxmlformats.org/officeDocument/2006/relationships/image" Target="../media/image798.png"/><Relationship Id="rId285" Type="http://schemas.openxmlformats.org/officeDocument/2006/relationships/customXml" Target="../ink/ink576.xml"/><Relationship Id="rId17" Type="http://schemas.openxmlformats.org/officeDocument/2006/relationships/customXml" Target="../ink/ink502.xml"/><Relationship Id="rId38" Type="http://schemas.openxmlformats.org/officeDocument/2006/relationships/image" Target="../media/image752.png"/><Relationship Id="rId59" Type="http://schemas.openxmlformats.org/officeDocument/2006/relationships/customXml" Target="../ink/ink523.xml"/><Relationship Id="rId103" Type="http://schemas.openxmlformats.org/officeDocument/2006/relationships/customXml" Target="../ink/ink545.xml"/><Relationship Id="rId310" Type="http://schemas.openxmlformats.org/officeDocument/2006/relationships/image" Target="../media/image837.png"/><Relationship Id="rId70" Type="http://schemas.openxmlformats.org/officeDocument/2006/relationships/image" Target="../media/image768.png"/><Relationship Id="rId91" Type="http://schemas.openxmlformats.org/officeDocument/2006/relationships/customXml" Target="../ink/ink539.xml"/><Relationship Id="rId331" Type="http://schemas.openxmlformats.org/officeDocument/2006/relationships/customXml" Target="../ink/ink599.xml"/><Relationship Id="rId1" Type="http://schemas.openxmlformats.org/officeDocument/2006/relationships/slideLayout" Target="../slideLayouts/slideLayout7.xml"/><Relationship Id="rId254" Type="http://schemas.openxmlformats.org/officeDocument/2006/relationships/image" Target="../media/image809.png"/><Relationship Id="rId28" Type="http://schemas.openxmlformats.org/officeDocument/2006/relationships/image" Target="../media/image747.png"/><Relationship Id="rId49" Type="http://schemas.openxmlformats.org/officeDocument/2006/relationships/customXml" Target="../ink/ink518.xml"/><Relationship Id="rId114" Type="http://schemas.openxmlformats.org/officeDocument/2006/relationships/image" Target="../media/image790.png"/><Relationship Id="rId275" Type="http://schemas.openxmlformats.org/officeDocument/2006/relationships/customXml" Target="../ink/ink571.xml"/><Relationship Id="rId296" Type="http://schemas.openxmlformats.org/officeDocument/2006/relationships/image" Target="../media/image830.png"/><Relationship Id="rId300" Type="http://schemas.openxmlformats.org/officeDocument/2006/relationships/image" Target="../media/image832.png"/><Relationship Id="rId60" Type="http://schemas.openxmlformats.org/officeDocument/2006/relationships/image" Target="../media/image763.png"/><Relationship Id="rId81" Type="http://schemas.openxmlformats.org/officeDocument/2006/relationships/customXml" Target="../ink/ink534.xml"/><Relationship Id="rId321" Type="http://schemas.openxmlformats.org/officeDocument/2006/relationships/customXml" Target="../ink/ink594.xml"/><Relationship Id="rId342" Type="http://schemas.openxmlformats.org/officeDocument/2006/relationships/image" Target="../media/image853.png"/><Relationship Id="rId244" Type="http://schemas.openxmlformats.org/officeDocument/2006/relationships/image" Target="../media/image804.png"/><Relationship Id="rId18" Type="http://schemas.openxmlformats.org/officeDocument/2006/relationships/image" Target="../media/image742.png"/><Relationship Id="rId39" Type="http://schemas.openxmlformats.org/officeDocument/2006/relationships/customXml" Target="../ink/ink513.xml"/><Relationship Id="rId265" Type="http://schemas.openxmlformats.org/officeDocument/2006/relationships/customXml" Target="../ink/ink566.xml"/><Relationship Id="rId286" Type="http://schemas.openxmlformats.org/officeDocument/2006/relationships/image" Target="../media/image825.png"/><Relationship Id="rId50" Type="http://schemas.openxmlformats.org/officeDocument/2006/relationships/image" Target="../media/image758.png"/><Relationship Id="rId104" Type="http://schemas.openxmlformats.org/officeDocument/2006/relationships/image" Target="../media/image785.png"/><Relationship Id="rId311" Type="http://schemas.openxmlformats.org/officeDocument/2006/relationships/customXml" Target="../ink/ink589.xml"/><Relationship Id="rId332" Type="http://schemas.openxmlformats.org/officeDocument/2006/relationships/image" Target="../media/image848.png"/><Relationship Id="rId71" Type="http://schemas.openxmlformats.org/officeDocument/2006/relationships/customXml" Target="../ink/ink529.xml"/><Relationship Id="rId92" Type="http://schemas.openxmlformats.org/officeDocument/2006/relationships/image" Target="../media/image779.png"/><Relationship Id="rId2" Type="http://schemas.openxmlformats.org/officeDocument/2006/relationships/image" Target="../media/image731.png"/><Relationship Id="rId29" Type="http://schemas.openxmlformats.org/officeDocument/2006/relationships/customXml" Target="../ink/ink508.xml"/><Relationship Id="rId255" Type="http://schemas.openxmlformats.org/officeDocument/2006/relationships/customXml" Target="../ink/ink561.xml"/><Relationship Id="rId276" Type="http://schemas.openxmlformats.org/officeDocument/2006/relationships/image" Target="../media/image820.png"/><Relationship Id="rId297" Type="http://schemas.openxmlformats.org/officeDocument/2006/relationships/customXml" Target="../ink/ink582.xml"/><Relationship Id="rId40" Type="http://schemas.openxmlformats.org/officeDocument/2006/relationships/image" Target="../media/image753.png"/><Relationship Id="rId115" Type="http://schemas.openxmlformats.org/officeDocument/2006/relationships/customXml" Target="../ink/ink551.xml"/><Relationship Id="rId301" Type="http://schemas.openxmlformats.org/officeDocument/2006/relationships/customXml" Target="../ink/ink584.xml"/><Relationship Id="rId322" Type="http://schemas.openxmlformats.org/officeDocument/2006/relationships/image" Target="../media/image843.png"/><Relationship Id="rId343" Type="http://schemas.openxmlformats.org/officeDocument/2006/relationships/customXml" Target="../ink/ink605.xml"/><Relationship Id="rId61" Type="http://schemas.openxmlformats.org/officeDocument/2006/relationships/customXml" Target="../ink/ink524.xml"/><Relationship Id="rId82" Type="http://schemas.openxmlformats.org/officeDocument/2006/relationships/image" Target="../media/image774.png"/><Relationship Id="rId19" Type="http://schemas.openxmlformats.org/officeDocument/2006/relationships/customXml" Target="../ink/ink503.xml"/><Relationship Id="rId245" Type="http://schemas.openxmlformats.org/officeDocument/2006/relationships/customXml" Target="../ink/ink556.xml"/><Relationship Id="rId266" Type="http://schemas.openxmlformats.org/officeDocument/2006/relationships/image" Target="../media/image815.png"/><Relationship Id="rId287" Type="http://schemas.openxmlformats.org/officeDocument/2006/relationships/customXml" Target="../ink/ink577.xml"/><Relationship Id="rId30" Type="http://schemas.openxmlformats.org/officeDocument/2006/relationships/image" Target="../media/image748.png"/><Relationship Id="rId105" Type="http://schemas.openxmlformats.org/officeDocument/2006/relationships/customXml" Target="../ink/ink546.xml"/><Relationship Id="rId312" Type="http://schemas.openxmlformats.org/officeDocument/2006/relationships/image" Target="../media/image838.png"/><Relationship Id="rId333" Type="http://schemas.openxmlformats.org/officeDocument/2006/relationships/customXml" Target="../ink/ink600.xml"/><Relationship Id="rId51" Type="http://schemas.openxmlformats.org/officeDocument/2006/relationships/customXml" Target="../ink/ink519.xml"/><Relationship Id="rId72" Type="http://schemas.openxmlformats.org/officeDocument/2006/relationships/image" Target="../media/image769.png"/><Relationship Id="rId93" Type="http://schemas.openxmlformats.org/officeDocument/2006/relationships/customXml" Target="../ink/ink540.xml"/></Relationships>
</file>

<file path=ppt/slides/_rels/slide85.xml.rels><?xml version="1.0" encoding="UTF-8" standalone="yes"?>
<Relationships xmlns="http://schemas.openxmlformats.org/package/2006/relationships"><Relationship Id="rId2" Type="http://schemas.openxmlformats.org/officeDocument/2006/relationships/image" Target="../media/image81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13.png"/><Relationship Id="rId2" Type="http://schemas.openxmlformats.org/officeDocument/2006/relationships/image" Target="../media/image812.png"/><Relationship Id="rId1" Type="http://schemas.openxmlformats.org/officeDocument/2006/relationships/slideLayout" Target="../slideLayouts/slideLayout7.xml"/><Relationship Id="rId5" Type="http://schemas.openxmlformats.org/officeDocument/2006/relationships/image" Target="../media/image753.png"/><Relationship Id="rId4" Type="http://schemas.openxmlformats.org/officeDocument/2006/relationships/customXml" Target="../ink/ink608.xml"/></Relationships>
</file>

<file path=ppt/slides/_rels/slide87.xml.rels><?xml version="1.0" encoding="UTF-8" standalone="yes"?>
<Relationships xmlns="http://schemas.openxmlformats.org/package/2006/relationships"><Relationship Id="rId2" Type="http://schemas.openxmlformats.org/officeDocument/2006/relationships/image" Target="../media/image81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E0762E9-B720-3A2B-ED94-62D897E2213F}"/>
              </a:ext>
            </a:extLst>
          </p:cNvPr>
          <p:cNvSpPr>
            <a:spLocks noGrp="1"/>
          </p:cNvSpPr>
          <p:nvPr>
            <p:ph type="ctrTitle"/>
          </p:nvPr>
        </p:nvSpPr>
        <p:spPr>
          <a:xfrm>
            <a:off x="2303490" y="1584684"/>
            <a:ext cx="7735861" cy="2551829"/>
          </a:xfrm>
        </p:spPr>
        <p:txBody>
          <a:bodyPr anchor="ctr">
            <a:normAutofit/>
            <a:scene3d>
              <a:camera prst="orthographicFront"/>
              <a:lightRig rig="threePt" dir="t"/>
            </a:scene3d>
            <a:sp3d extrusionH="57150">
              <a:bevelT w="38100" h="38100" prst="relaxedInset"/>
            </a:sp3d>
          </a:bodyPr>
          <a:lstStyle/>
          <a:p>
            <a:pPr eaLnBrk="1" hangingPunct="1"/>
            <a:r>
              <a:rPr lang="en-US" altLang="zh-TW" sz="4800" b="1" dirty="0">
                <a:solidFill>
                  <a:srgbClr val="1F0B0B"/>
                </a:solidFill>
              </a:rPr>
              <a:t>CL215-Mass Transfer Operation-I</a:t>
            </a:r>
            <a:br>
              <a:rPr lang="en-US" altLang="zh-TW" sz="4800" b="1" dirty="0"/>
            </a:br>
            <a:r>
              <a:rPr lang="en-US" altLang="zh-TW" sz="1800" b="1" dirty="0">
                <a:solidFill>
                  <a:schemeClr val="accent1">
                    <a:lumMod val="75000"/>
                  </a:schemeClr>
                </a:solidFill>
              </a:rPr>
              <a:t>Module 1</a:t>
            </a:r>
            <a:endParaRPr lang="en-US" altLang="en-US" sz="1800" b="1" dirty="0">
              <a:solidFill>
                <a:schemeClr val="accent1">
                  <a:lumMod val="75000"/>
                </a:schemeClr>
              </a:solidFill>
            </a:endParaRPr>
          </a:p>
        </p:txBody>
      </p:sp>
      <p:sp>
        <p:nvSpPr>
          <p:cNvPr id="3075" name="Slide Number Placeholder 4">
            <a:extLst>
              <a:ext uri="{FF2B5EF4-FFF2-40B4-BE49-F238E27FC236}">
                <a16:creationId xmlns:a16="http://schemas.microsoft.com/office/drawing/2014/main" id="{C5B411A9-BF6D-CECA-9687-163E3D8D8AEB}"/>
              </a:ext>
            </a:extLst>
          </p:cNvPr>
          <p:cNvSpPr>
            <a:spLocks noGrp="1" noChangeArrowheads="1"/>
          </p:cNvSpPr>
          <p:nvPr>
            <p:ph type="sldNum" sz="quarter" idx="12"/>
          </p:nvPr>
        </p:nvSpPr>
        <p:spPr bwMode="auto">
          <a:xfrm>
            <a:off x="7981950" y="6492241"/>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90000"/>
              </a:lnSpc>
              <a:spcBef>
                <a:spcPct val="0"/>
              </a:spcBef>
              <a:spcAft>
                <a:spcPts val="600"/>
              </a:spcAft>
              <a:buNone/>
              <a:defRPr/>
            </a:pPr>
            <a:fld id="{4B567F3E-16AB-4E35-8C96-214BD5B868EE}" type="slidenum">
              <a:rPr lang="en-US" altLang="en-US" sz="1800">
                <a:cs typeface="Arial" panose="020B0604020202020204" pitchFamily="34" charset="0"/>
              </a:rPr>
              <a:pPr fontAlgn="base">
                <a:lnSpc>
                  <a:spcPct val="90000"/>
                </a:lnSpc>
                <a:spcBef>
                  <a:spcPct val="0"/>
                </a:spcBef>
                <a:spcAft>
                  <a:spcPts val="600"/>
                </a:spcAft>
                <a:buNone/>
                <a:defRPr/>
              </a:pPr>
              <a:t>1</a:t>
            </a:fld>
            <a:endParaRPr lang="en-US" altLang="en-US" sz="180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6AC73E0-7278-A672-C786-23951B2F910E}"/>
              </a:ext>
            </a:extLst>
          </p:cNvPr>
          <p:cNvSpPr>
            <a:spLocks noGrp="1"/>
          </p:cNvSpPr>
          <p:nvPr>
            <p:ph type="title"/>
          </p:nvPr>
        </p:nvSpPr>
        <p:spPr>
          <a:xfrm>
            <a:off x="1524000" y="1"/>
            <a:ext cx="8229600" cy="1143001"/>
          </a:xfrm>
        </p:spPr>
        <p:txBody>
          <a:bodyPr/>
          <a:lstStyle/>
          <a:p>
            <a:pPr eaLnBrk="1" hangingPunct="1"/>
            <a:r>
              <a:rPr lang="en-US" altLang="en-US" dirty="0">
                <a:solidFill>
                  <a:srgbClr val="7030A0"/>
                </a:solidFill>
              </a:rPr>
              <a:t>Concentration, Average Velocity </a:t>
            </a:r>
          </a:p>
        </p:txBody>
      </p:sp>
      <p:sp>
        <p:nvSpPr>
          <p:cNvPr id="3" name="Content Placeholder 2">
            <a:extLst>
              <a:ext uri="{FF2B5EF4-FFF2-40B4-BE49-F238E27FC236}">
                <a16:creationId xmlns:a16="http://schemas.microsoft.com/office/drawing/2014/main" id="{FB15A1E0-E460-820C-BFFF-CFE734676474}"/>
              </a:ext>
            </a:extLst>
          </p:cNvPr>
          <p:cNvSpPr>
            <a:spLocks noGrp="1"/>
          </p:cNvSpPr>
          <p:nvPr>
            <p:ph idx="1"/>
          </p:nvPr>
        </p:nvSpPr>
        <p:spPr>
          <a:xfrm>
            <a:off x="1993900" y="876300"/>
            <a:ext cx="8229600" cy="5105400"/>
          </a:xfrm>
        </p:spPr>
        <p:txBody>
          <a:bodyPr rtlCol="0">
            <a:normAutofit fontScale="92500" lnSpcReduction="10000"/>
          </a:bodyPr>
          <a:lstStyle/>
          <a:p>
            <a:pPr marL="0" indent="0">
              <a:buNone/>
              <a:defRPr/>
            </a:pPr>
            <a:r>
              <a:rPr lang="en-US" b="1" dirty="0">
                <a:solidFill>
                  <a:srgbClr val="0070C0"/>
                </a:solidFill>
              </a:rPr>
              <a:t>Concentration</a:t>
            </a:r>
          </a:p>
          <a:p>
            <a:pPr>
              <a:defRPr/>
            </a:pPr>
            <a:endParaRPr lang="en-US" b="1" dirty="0"/>
          </a:p>
          <a:p>
            <a:pPr>
              <a:defRPr/>
            </a:pPr>
            <a:endParaRPr lang="en-US" b="1"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r>
              <a:rPr lang="en-US" dirty="0"/>
              <a:t>Mass density, molar concentration, mole fraction, mole ratio etc..</a:t>
            </a:r>
          </a:p>
        </p:txBody>
      </p:sp>
      <p:sp>
        <p:nvSpPr>
          <p:cNvPr id="5124" name="Slide Number Placeholder 4">
            <a:extLst>
              <a:ext uri="{FF2B5EF4-FFF2-40B4-BE49-F238E27FC236}">
                <a16:creationId xmlns:a16="http://schemas.microsoft.com/office/drawing/2014/main" id="{49DE8151-6A6C-E78F-6E60-6CB7F6914B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9C03AC-0722-41BF-8F0D-347946A7027C}" type="slidenum">
              <a:rPr lang="en-US" altLang="en-US" sz="1200">
                <a:solidFill>
                  <a:srgbClr val="898989"/>
                </a:solidFill>
              </a:rPr>
              <a:pPr>
                <a:spcBef>
                  <a:spcPct val="0"/>
                </a:spcBef>
                <a:buFontTx/>
                <a:buNone/>
              </a:pPr>
              <a:t>10</a:t>
            </a:fld>
            <a:endParaRPr lang="en-US" altLang="en-US" sz="1200">
              <a:solidFill>
                <a:srgbClr val="898989"/>
              </a:solidFill>
            </a:endParaRPr>
          </a:p>
        </p:txBody>
      </p:sp>
      <p:pic>
        <p:nvPicPr>
          <p:cNvPr id="5125" name="Picture 2">
            <a:extLst>
              <a:ext uri="{FF2B5EF4-FFF2-40B4-BE49-F238E27FC236}">
                <a16:creationId xmlns:a16="http://schemas.microsoft.com/office/drawing/2014/main" id="{662CCA61-C671-A1B9-435E-BAEFF598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356" y="1636713"/>
            <a:ext cx="8034338"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3">
            <a:extLst>
              <a:ext uri="{FF2B5EF4-FFF2-40B4-BE49-F238E27FC236}">
                <a16:creationId xmlns:a16="http://schemas.microsoft.com/office/drawing/2014/main" id="{684A0577-78E9-76DF-23F6-BB9241E56D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5867400"/>
            <a:ext cx="8229600" cy="7429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553340B-B9CE-F221-21D7-A43BD3424708}"/>
              </a:ext>
            </a:extLst>
          </p:cNvPr>
          <p:cNvSpPr>
            <a:spLocks noGrp="1"/>
          </p:cNvSpPr>
          <p:nvPr>
            <p:ph type="title"/>
          </p:nvPr>
        </p:nvSpPr>
        <p:spPr>
          <a:xfrm>
            <a:off x="1981200" y="160338"/>
            <a:ext cx="8229600" cy="942749"/>
          </a:xfrm>
        </p:spPr>
        <p:txBody>
          <a:bodyPr/>
          <a:lstStyle/>
          <a:p>
            <a:pPr eaLnBrk="1" hangingPunct="1"/>
            <a:r>
              <a:rPr lang="en-US" altLang="en-US" dirty="0">
                <a:solidFill>
                  <a:srgbClr val="7030A0"/>
                </a:solidFill>
              </a:rPr>
              <a:t>Velocity of species</a:t>
            </a:r>
          </a:p>
        </p:txBody>
      </p:sp>
      <p:sp>
        <p:nvSpPr>
          <p:cNvPr id="3" name="Content Placeholder 2">
            <a:extLst>
              <a:ext uri="{FF2B5EF4-FFF2-40B4-BE49-F238E27FC236}">
                <a16:creationId xmlns:a16="http://schemas.microsoft.com/office/drawing/2014/main" id="{EEFAEB6B-CDDB-2D08-88C9-18F13C09C3AA}"/>
              </a:ext>
            </a:extLst>
          </p:cNvPr>
          <p:cNvSpPr>
            <a:spLocks noGrp="1"/>
          </p:cNvSpPr>
          <p:nvPr>
            <p:ph idx="1"/>
          </p:nvPr>
        </p:nvSpPr>
        <p:spPr>
          <a:xfrm>
            <a:off x="1524000" y="1103087"/>
            <a:ext cx="9144000" cy="5839051"/>
          </a:xfrm>
        </p:spPr>
        <p:txBody>
          <a:bodyPr rtlCol="0">
            <a:normAutofit/>
          </a:bodyPr>
          <a:lstStyle/>
          <a:p>
            <a:pPr marL="0" indent="0">
              <a:buNone/>
              <a:defRPr/>
            </a:pPr>
            <a:r>
              <a:rPr lang="en-US" sz="2000" dirty="0">
                <a:solidFill>
                  <a:srgbClr val="0070C0"/>
                </a:solidFill>
              </a:rPr>
              <a:t>The molecular diffusion is intimately connected with molecular velocity, conc. difference and the flux.</a:t>
            </a:r>
          </a:p>
          <a:p>
            <a:pPr marL="0" indent="0">
              <a:buNone/>
              <a:defRPr/>
            </a:pPr>
            <a:r>
              <a:rPr lang="en-US" sz="2000" dirty="0">
                <a:solidFill>
                  <a:schemeClr val="tx1">
                    <a:lumMod val="95000"/>
                    <a:lumOff val="5000"/>
                  </a:schemeClr>
                </a:solidFill>
              </a:rPr>
              <a:t>In a liquid solution or in a gaseous mixture, the various components move with different velocities. </a:t>
            </a:r>
            <a:r>
              <a:rPr lang="en-US" sz="2000" u="sng" dirty="0">
                <a:solidFill>
                  <a:schemeClr val="tx1">
                    <a:lumMod val="95000"/>
                    <a:lumOff val="5000"/>
                  </a:schemeClr>
                </a:solidFill>
              </a:rPr>
              <a:t>By velocity we mean the molecular velocity in the microscopic scale and the bulk motion.</a:t>
            </a:r>
            <a:r>
              <a:rPr lang="en-US" sz="2000" dirty="0">
                <a:solidFill>
                  <a:schemeClr val="tx1">
                    <a:lumMod val="95000"/>
                    <a:lumOff val="5000"/>
                  </a:schemeClr>
                </a:solidFill>
              </a:rPr>
              <a:t> By bulk motion we mean the motion in a fluid caused by a pressure difference. A diffusing species moves with a velocity greater than the average velocity of the medium. Two types of average velocities with respect to a stationary observer have been defined below: </a:t>
            </a:r>
          </a:p>
          <a:p>
            <a:pPr marL="0" indent="0">
              <a:buNone/>
              <a:defRPr/>
            </a:pPr>
            <a:r>
              <a:rPr lang="en-US" dirty="0">
                <a:solidFill>
                  <a:srgbClr val="002060"/>
                </a:solidFill>
              </a:rPr>
              <a:t>Mass average velocity:</a:t>
            </a:r>
          </a:p>
          <a:p>
            <a:pPr marL="0" indent="0">
              <a:buNone/>
              <a:defRPr/>
            </a:pPr>
            <a:r>
              <a:rPr lang="en-US" dirty="0"/>
              <a:t> </a:t>
            </a:r>
          </a:p>
          <a:p>
            <a:pPr marL="0" indent="0">
              <a:buNone/>
              <a:defRPr/>
            </a:pPr>
            <a:endParaRPr lang="en-US" dirty="0"/>
          </a:p>
          <a:p>
            <a:pPr marL="0" indent="0">
              <a:buNone/>
              <a:defRPr/>
            </a:pPr>
            <a:r>
              <a:rPr lang="en-US" dirty="0">
                <a:solidFill>
                  <a:srgbClr val="7030A0"/>
                </a:solidFill>
              </a:rPr>
              <a:t>Molar average velocity: </a:t>
            </a:r>
          </a:p>
        </p:txBody>
      </p:sp>
      <p:sp>
        <p:nvSpPr>
          <p:cNvPr id="6148" name="Slide Number Placeholder 4">
            <a:extLst>
              <a:ext uri="{FF2B5EF4-FFF2-40B4-BE49-F238E27FC236}">
                <a16:creationId xmlns:a16="http://schemas.microsoft.com/office/drawing/2014/main" id="{D2954264-B1AB-F360-9234-206CA4E3E2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77D3BB-1F88-4C68-9046-7B0B53E26C25}" type="slidenum">
              <a:rPr lang="en-US" altLang="en-US" sz="1200">
                <a:solidFill>
                  <a:srgbClr val="898989"/>
                </a:solidFill>
              </a:rPr>
              <a:pPr>
                <a:spcBef>
                  <a:spcPct val="0"/>
                </a:spcBef>
                <a:buFontTx/>
                <a:buNone/>
              </a:pPr>
              <a:t>11</a:t>
            </a:fld>
            <a:endParaRPr lang="en-US" altLang="en-US" sz="1200">
              <a:solidFill>
                <a:srgbClr val="898989"/>
              </a:solidFill>
            </a:endParaRPr>
          </a:p>
        </p:txBody>
      </p:sp>
      <p:pic>
        <p:nvPicPr>
          <p:cNvPr id="6149" name="Picture 3">
            <a:extLst>
              <a:ext uri="{FF2B5EF4-FFF2-40B4-BE49-F238E27FC236}">
                <a16:creationId xmlns:a16="http://schemas.microsoft.com/office/drawing/2014/main" id="{301ADBB5-E387-D063-BE2C-3C31783D9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206" y="3703273"/>
            <a:ext cx="2577080" cy="1382931"/>
          </a:xfrm>
          <a:prstGeom prst="rect">
            <a:avLst/>
          </a:prstGeom>
          <a:solidFill>
            <a:srgbClr val="002060"/>
          </a:solidFill>
          <a:ln>
            <a:solidFill>
              <a:srgbClr val="0233D0"/>
            </a:solidFill>
          </a:ln>
        </p:spPr>
      </p:pic>
      <p:pic>
        <p:nvPicPr>
          <p:cNvPr id="6150" name="Picture 4">
            <a:extLst>
              <a:ext uri="{FF2B5EF4-FFF2-40B4-BE49-F238E27FC236}">
                <a16:creationId xmlns:a16="http://schemas.microsoft.com/office/drawing/2014/main" id="{6894C97B-D00C-52FB-6C84-26E041DEB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06" y="5272088"/>
            <a:ext cx="2577080" cy="1167808"/>
          </a:xfrm>
          <a:prstGeom prst="rect">
            <a:avLst/>
          </a:prstGeom>
          <a:solidFill>
            <a:srgbClr val="002060"/>
          </a:solidFill>
          <a:ln>
            <a:solidFill>
              <a:srgbClr val="7030A0"/>
            </a:solidFill>
          </a:ln>
        </p:spPr>
      </p:pic>
      <p:sp>
        <p:nvSpPr>
          <p:cNvPr id="5" name="TextBox 4">
            <a:extLst>
              <a:ext uri="{FF2B5EF4-FFF2-40B4-BE49-F238E27FC236}">
                <a16:creationId xmlns:a16="http://schemas.microsoft.com/office/drawing/2014/main" id="{A059D753-9A64-ED34-2876-5DEE7CD4E8DE}"/>
              </a:ext>
            </a:extLst>
          </p:cNvPr>
          <p:cNvSpPr txBox="1"/>
          <p:nvPr/>
        </p:nvSpPr>
        <p:spPr>
          <a:xfrm>
            <a:off x="1672511" y="6406138"/>
            <a:ext cx="6958443" cy="646331"/>
          </a:xfrm>
          <a:prstGeom prst="rect">
            <a:avLst/>
          </a:prstGeom>
          <a:noFill/>
        </p:spPr>
        <p:txBody>
          <a:bodyPr wrap="none" rtlCol="0">
            <a:spAutoFit/>
          </a:bodyPr>
          <a:lstStyle/>
          <a:p>
            <a:r>
              <a:rPr lang="en-US" dirty="0"/>
              <a:t>where </a:t>
            </a:r>
            <a:r>
              <a:rPr lang="en-US" dirty="0" err="1"/>
              <a:t>u</a:t>
            </a:r>
            <a:r>
              <a:rPr lang="en-US" baseline="-25000" dirty="0" err="1"/>
              <a:t>i</a:t>
            </a:r>
            <a:r>
              <a:rPr lang="en-US" dirty="0"/>
              <a:t> is the linear velocity of </a:t>
            </a:r>
            <a:r>
              <a:rPr lang="en-US" i="1" dirty="0" err="1"/>
              <a:t>i</a:t>
            </a:r>
            <a:r>
              <a:rPr lang="en-US" baseline="30000" dirty="0" err="1"/>
              <a:t>th</a:t>
            </a:r>
            <a:r>
              <a:rPr lang="en-US" dirty="0"/>
              <a:t> species in the concerned direction</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a:extLst>
              <a:ext uri="{FF2B5EF4-FFF2-40B4-BE49-F238E27FC236}">
                <a16:creationId xmlns:a16="http://schemas.microsoft.com/office/drawing/2014/main" id="{A96ED4AF-D673-5F80-F3FE-547D1B8BAF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C427A6-2EB3-4A58-91F8-80EC516E707F}" type="slidenum">
              <a:rPr lang="en-US" altLang="en-US" sz="1200">
                <a:solidFill>
                  <a:srgbClr val="898989"/>
                </a:solidFill>
              </a:rPr>
              <a:pPr>
                <a:spcBef>
                  <a:spcPct val="0"/>
                </a:spcBef>
                <a:buFontTx/>
                <a:buNone/>
              </a:pPr>
              <a:t>12</a:t>
            </a:fld>
            <a:endParaRPr lang="en-US" altLang="en-US" sz="1200">
              <a:solidFill>
                <a:srgbClr val="898989"/>
              </a:solidFill>
            </a:endParaRPr>
          </a:p>
        </p:txBody>
      </p:sp>
      <p:sp>
        <p:nvSpPr>
          <p:cNvPr id="6" name="Rectangle 5">
            <a:extLst>
              <a:ext uri="{FF2B5EF4-FFF2-40B4-BE49-F238E27FC236}">
                <a16:creationId xmlns:a16="http://schemas.microsoft.com/office/drawing/2014/main" id="{BA522AF3-83A5-2046-AC70-8550EEE4A143}"/>
              </a:ext>
            </a:extLst>
          </p:cNvPr>
          <p:cNvSpPr/>
          <p:nvPr/>
        </p:nvSpPr>
        <p:spPr>
          <a:xfrm>
            <a:off x="1944688" y="5006975"/>
            <a:ext cx="152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5" name="Picture 4">
            <a:extLst>
              <a:ext uri="{FF2B5EF4-FFF2-40B4-BE49-F238E27FC236}">
                <a16:creationId xmlns:a16="http://schemas.microsoft.com/office/drawing/2014/main" id="{3CBDFC86-D30E-EDD2-2417-8898BD2C8124}"/>
              </a:ext>
            </a:extLst>
          </p:cNvPr>
          <p:cNvPicPr>
            <a:picLocks noChangeAspect="1"/>
          </p:cNvPicPr>
          <p:nvPr/>
        </p:nvPicPr>
        <p:blipFill>
          <a:blip r:embed="rId2"/>
          <a:stretch>
            <a:fillRect/>
          </a:stretch>
        </p:blipFill>
        <p:spPr>
          <a:xfrm>
            <a:off x="1524001" y="1517564"/>
            <a:ext cx="8791575" cy="1181100"/>
          </a:xfrm>
          <a:prstGeom prst="rect">
            <a:avLst/>
          </a:prstGeom>
        </p:spPr>
      </p:pic>
      <p:sp>
        <p:nvSpPr>
          <p:cNvPr id="2" name="TextBox 1">
            <a:extLst>
              <a:ext uri="{FF2B5EF4-FFF2-40B4-BE49-F238E27FC236}">
                <a16:creationId xmlns:a16="http://schemas.microsoft.com/office/drawing/2014/main" id="{4A19118D-D3A6-0705-5F9C-76FA946AF0E5}"/>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9778F5CA-98D2-7F34-1299-C11D93C0C4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7E4BD0-7671-459C-963C-791971B8661A}" type="slidenum">
              <a:rPr lang="en-US" altLang="en-US" sz="1200">
                <a:solidFill>
                  <a:srgbClr val="898989"/>
                </a:solidFill>
              </a:rPr>
              <a:pPr>
                <a:spcBef>
                  <a:spcPct val="0"/>
                </a:spcBef>
                <a:buFontTx/>
                <a:buNone/>
              </a:pPr>
              <a:t>13</a:t>
            </a:fld>
            <a:endParaRPr lang="en-US" altLang="en-US" sz="1200">
              <a:solidFill>
                <a:srgbClr val="898989"/>
              </a:solidFill>
            </a:endParaRPr>
          </a:p>
        </p:txBody>
      </p:sp>
      <p:pic>
        <p:nvPicPr>
          <p:cNvPr id="8195" name="Picture 5">
            <a:extLst>
              <a:ext uri="{FF2B5EF4-FFF2-40B4-BE49-F238E27FC236}">
                <a16:creationId xmlns:a16="http://schemas.microsoft.com/office/drawing/2014/main" id="{98A3F05C-6DD2-CFFF-4E60-935AE4612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64368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1F01D07-EA1B-F248-925C-EEEA64471162}"/>
              </a:ext>
            </a:extLst>
          </p:cNvPr>
          <p:cNvSpPr>
            <a:spLocks noGrp="1"/>
          </p:cNvSpPr>
          <p:nvPr>
            <p:ph type="title"/>
          </p:nvPr>
        </p:nvSpPr>
        <p:spPr>
          <a:xfrm>
            <a:off x="1981200" y="274638"/>
            <a:ext cx="8229600" cy="438150"/>
          </a:xfrm>
        </p:spPr>
        <p:txBody>
          <a:bodyPr>
            <a:normAutofit fontScale="90000"/>
          </a:bodyPr>
          <a:lstStyle/>
          <a:p>
            <a:r>
              <a:rPr lang="en-US" altLang="en-US" sz="3800" i="1" dirty="0">
                <a:solidFill>
                  <a:srgbClr val="7030A0"/>
                </a:solidFill>
                <a:latin typeface="Aptos Display" panose="020B0004020202020204" pitchFamily="34" charset="0"/>
              </a:rPr>
              <a:t>FRAME OF REFERENCE</a:t>
            </a:r>
          </a:p>
        </p:txBody>
      </p:sp>
      <p:sp>
        <p:nvSpPr>
          <p:cNvPr id="9219" name="Slide Number Placeholder 3">
            <a:extLst>
              <a:ext uri="{FF2B5EF4-FFF2-40B4-BE49-F238E27FC236}">
                <a16:creationId xmlns:a16="http://schemas.microsoft.com/office/drawing/2014/main" id="{47D88970-EDA5-8EA7-FC47-F5370E3952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solidFill>
                  <a:srgbClr val="898989"/>
                </a:solidFill>
              </a:rPr>
              <a:t>10</a:t>
            </a:r>
            <a:r>
              <a:rPr lang="en-US" altLang="en-US" sz="1200" baseline="30000" dirty="0">
                <a:solidFill>
                  <a:srgbClr val="898989"/>
                </a:solidFill>
              </a:rPr>
              <a:t>th</a:t>
            </a:r>
            <a:r>
              <a:rPr lang="en-US" altLang="en-US" sz="1200" dirty="0">
                <a:solidFill>
                  <a:srgbClr val="898989"/>
                </a:solidFill>
              </a:rPr>
              <a:t> Jan 24/</a:t>
            </a:r>
            <a:fld id="{9E10462B-9559-41A0-A6BF-E3B20DFCE9BA}" type="slidenum">
              <a:rPr lang="en-US" altLang="en-US" sz="1200">
                <a:solidFill>
                  <a:srgbClr val="898989"/>
                </a:solidFill>
              </a:rPr>
              <a:pPr>
                <a:spcBef>
                  <a:spcPct val="0"/>
                </a:spcBef>
                <a:buFontTx/>
                <a:buNone/>
              </a:pPr>
              <a:t>14</a:t>
            </a:fld>
            <a:endParaRPr lang="en-US" altLang="en-US" sz="1200" dirty="0">
              <a:solidFill>
                <a:srgbClr val="898989"/>
              </a:solidFill>
            </a:endParaRPr>
          </a:p>
        </p:txBody>
      </p:sp>
      <p:pic>
        <p:nvPicPr>
          <p:cNvPr id="9220" name="Picture 2">
            <a:extLst>
              <a:ext uri="{FF2B5EF4-FFF2-40B4-BE49-F238E27FC236}">
                <a16:creationId xmlns:a16="http://schemas.microsoft.com/office/drawing/2014/main" id="{8E525973-8CDF-EC0E-3973-2485920B43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20424" y="2080309"/>
            <a:ext cx="4647576" cy="2967038"/>
          </a:xfrm>
          <a:noFill/>
        </p:spPr>
      </p:pic>
      <p:sp>
        <p:nvSpPr>
          <p:cNvPr id="2" name="TextBox 1">
            <a:extLst>
              <a:ext uri="{FF2B5EF4-FFF2-40B4-BE49-F238E27FC236}">
                <a16:creationId xmlns:a16="http://schemas.microsoft.com/office/drawing/2014/main" id="{52FD2607-1EC3-121C-950E-0301404A9B4A}"/>
              </a:ext>
            </a:extLst>
          </p:cNvPr>
          <p:cNvSpPr txBox="1"/>
          <p:nvPr/>
        </p:nvSpPr>
        <p:spPr>
          <a:xfrm>
            <a:off x="1524000" y="2396004"/>
            <a:ext cx="3198696" cy="646331"/>
          </a:xfrm>
          <a:prstGeom prst="rect">
            <a:avLst/>
          </a:prstGeom>
          <a:noFill/>
        </p:spPr>
        <p:txBody>
          <a:bodyPr wrap="none" rtlCol="0">
            <a:spAutoFit/>
          </a:bodyPr>
          <a:lstStyle/>
          <a:p>
            <a:r>
              <a:rPr lang="en-US" dirty="0">
                <a:solidFill>
                  <a:srgbClr val="0070C0"/>
                </a:solidFill>
              </a:rPr>
              <a:t>Stationary frame of Reference:</a:t>
            </a:r>
          </a:p>
          <a:p>
            <a:r>
              <a:rPr lang="en-US" dirty="0">
                <a:solidFill>
                  <a:srgbClr val="0070C0"/>
                </a:solidFill>
              </a:rPr>
              <a:t>Velocity </a:t>
            </a:r>
            <a:r>
              <a:rPr lang="en-US" i="1" dirty="0" err="1">
                <a:solidFill>
                  <a:srgbClr val="0070C0"/>
                </a:solidFill>
              </a:rPr>
              <a:t>u</a:t>
            </a:r>
            <a:r>
              <a:rPr lang="en-US" i="1" baseline="-25000" dirty="0" err="1">
                <a:solidFill>
                  <a:srgbClr val="0070C0"/>
                </a:solidFill>
              </a:rPr>
              <a:t>i</a:t>
            </a:r>
            <a:r>
              <a:rPr lang="en-US" i="1" baseline="-25000" dirty="0">
                <a:solidFill>
                  <a:srgbClr val="0070C0"/>
                </a:solidFill>
              </a:rPr>
              <a:t> </a:t>
            </a:r>
            <a:r>
              <a:rPr lang="en-US" dirty="0">
                <a:solidFill>
                  <a:srgbClr val="0070C0"/>
                </a:solidFill>
              </a:rPr>
              <a:t> of the </a:t>
            </a:r>
            <a:r>
              <a:rPr lang="en-US" i="1" dirty="0" err="1">
                <a:solidFill>
                  <a:srgbClr val="0070C0"/>
                </a:solidFill>
              </a:rPr>
              <a:t>i</a:t>
            </a:r>
            <a:r>
              <a:rPr lang="en-US" i="1" dirty="0">
                <a:solidFill>
                  <a:srgbClr val="0070C0"/>
                </a:solidFill>
              </a:rPr>
              <a:t> </a:t>
            </a:r>
            <a:r>
              <a:rPr lang="en-US" dirty="0" err="1">
                <a:solidFill>
                  <a:srgbClr val="0070C0"/>
                </a:solidFill>
              </a:rPr>
              <a:t>th</a:t>
            </a:r>
            <a:r>
              <a:rPr lang="en-US" dirty="0">
                <a:solidFill>
                  <a:srgbClr val="0070C0"/>
                </a:solidFill>
              </a:rPr>
              <a:t> species</a:t>
            </a:r>
            <a:endParaRPr lang="en-US" i="1" dirty="0">
              <a:solidFill>
                <a:srgbClr val="0070C0"/>
              </a:solidFill>
            </a:endParaRPr>
          </a:p>
        </p:txBody>
      </p:sp>
      <p:sp>
        <p:nvSpPr>
          <p:cNvPr id="3" name="TextBox 2">
            <a:extLst>
              <a:ext uri="{FF2B5EF4-FFF2-40B4-BE49-F238E27FC236}">
                <a16:creationId xmlns:a16="http://schemas.microsoft.com/office/drawing/2014/main" id="{DDAB4108-99AA-FECD-2812-416EB8E999BC}"/>
              </a:ext>
            </a:extLst>
          </p:cNvPr>
          <p:cNvSpPr txBox="1"/>
          <p:nvPr/>
        </p:nvSpPr>
        <p:spPr>
          <a:xfrm>
            <a:off x="1491917" y="3240664"/>
            <a:ext cx="4730269" cy="646331"/>
          </a:xfrm>
          <a:prstGeom prst="rect">
            <a:avLst/>
          </a:prstGeom>
          <a:noFill/>
        </p:spPr>
        <p:txBody>
          <a:bodyPr wrap="none" rtlCol="0">
            <a:spAutoFit/>
          </a:bodyPr>
          <a:lstStyle/>
          <a:p>
            <a:r>
              <a:rPr lang="en-US" dirty="0"/>
              <a:t>Observer moves with mass average velocity </a:t>
            </a:r>
            <a:r>
              <a:rPr lang="en-US" i="1" dirty="0"/>
              <a:t>u,</a:t>
            </a:r>
          </a:p>
          <a:p>
            <a:r>
              <a:rPr lang="en-US" i="1" dirty="0"/>
              <a:t> </a:t>
            </a:r>
            <a:r>
              <a:rPr lang="en-US" dirty="0"/>
              <a:t>will note a velocity </a:t>
            </a:r>
            <a:r>
              <a:rPr lang="en-US" i="1" dirty="0"/>
              <a:t>(</a:t>
            </a:r>
            <a:r>
              <a:rPr lang="en-US" i="1" dirty="0" err="1"/>
              <a:t>u</a:t>
            </a:r>
            <a:r>
              <a:rPr lang="en-US" i="1" baseline="-25000" dirty="0" err="1"/>
              <a:t>i</a:t>
            </a:r>
            <a:r>
              <a:rPr lang="en-US" i="1" dirty="0"/>
              <a:t>-u) </a:t>
            </a:r>
            <a:r>
              <a:rPr lang="en-US" dirty="0"/>
              <a:t>of the species </a:t>
            </a:r>
            <a:r>
              <a:rPr lang="en-US" i="1" dirty="0" err="1"/>
              <a:t>i</a:t>
            </a:r>
            <a:endParaRPr lang="en-US" dirty="0"/>
          </a:p>
        </p:txBody>
      </p:sp>
      <p:sp>
        <p:nvSpPr>
          <p:cNvPr id="4" name="TextBox 3">
            <a:extLst>
              <a:ext uri="{FF2B5EF4-FFF2-40B4-BE49-F238E27FC236}">
                <a16:creationId xmlns:a16="http://schemas.microsoft.com/office/drawing/2014/main" id="{16A7FF13-D998-0175-F270-61FA2A2A475F}"/>
              </a:ext>
            </a:extLst>
          </p:cNvPr>
          <p:cNvSpPr txBox="1"/>
          <p:nvPr/>
        </p:nvSpPr>
        <p:spPr>
          <a:xfrm>
            <a:off x="1486330" y="4085324"/>
            <a:ext cx="4793428" cy="646331"/>
          </a:xfrm>
          <a:prstGeom prst="rect">
            <a:avLst/>
          </a:prstGeom>
          <a:noFill/>
        </p:spPr>
        <p:txBody>
          <a:bodyPr wrap="none" rtlCol="0">
            <a:spAutoFit/>
          </a:bodyPr>
          <a:lstStyle/>
          <a:p>
            <a:r>
              <a:rPr lang="en-US" dirty="0">
                <a:solidFill>
                  <a:srgbClr val="0070C0"/>
                </a:solidFill>
              </a:rPr>
              <a:t>Observer moves with molar average velocity </a:t>
            </a:r>
            <a:r>
              <a:rPr lang="en-US" i="1" dirty="0">
                <a:solidFill>
                  <a:srgbClr val="0070C0"/>
                </a:solidFill>
              </a:rPr>
              <a:t>U,</a:t>
            </a:r>
          </a:p>
          <a:p>
            <a:r>
              <a:rPr lang="en-US" i="1" dirty="0">
                <a:solidFill>
                  <a:srgbClr val="0070C0"/>
                </a:solidFill>
              </a:rPr>
              <a:t> </a:t>
            </a:r>
            <a:r>
              <a:rPr lang="en-US" dirty="0">
                <a:solidFill>
                  <a:srgbClr val="0070C0"/>
                </a:solidFill>
              </a:rPr>
              <a:t>will note a velocity </a:t>
            </a:r>
            <a:r>
              <a:rPr lang="en-US" i="1" dirty="0">
                <a:solidFill>
                  <a:srgbClr val="0070C0"/>
                </a:solidFill>
              </a:rPr>
              <a:t>(</a:t>
            </a:r>
            <a:r>
              <a:rPr lang="en-US" i="1" dirty="0" err="1">
                <a:solidFill>
                  <a:srgbClr val="0070C0"/>
                </a:solidFill>
              </a:rPr>
              <a:t>u</a:t>
            </a:r>
            <a:r>
              <a:rPr lang="en-US" i="1" baseline="-25000" dirty="0" err="1">
                <a:solidFill>
                  <a:srgbClr val="0070C0"/>
                </a:solidFill>
              </a:rPr>
              <a:t>i</a:t>
            </a:r>
            <a:r>
              <a:rPr lang="en-US" i="1" dirty="0">
                <a:solidFill>
                  <a:srgbClr val="0070C0"/>
                </a:solidFill>
              </a:rPr>
              <a:t>-U) </a:t>
            </a:r>
            <a:r>
              <a:rPr lang="en-US" dirty="0">
                <a:solidFill>
                  <a:srgbClr val="0070C0"/>
                </a:solidFill>
              </a:rPr>
              <a:t>of the species </a:t>
            </a:r>
            <a:r>
              <a:rPr lang="en-US" i="1" dirty="0" err="1">
                <a:solidFill>
                  <a:srgbClr val="0070C0"/>
                </a:solidFill>
              </a:rPr>
              <a:t>i</a:t>
            </a:r>
            <a:endParaRPr lang="en-US"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26DF5BB-36F9-96C6-3DE1-3231BE2F2346}"/>
              </a:ext>
            </a:extLst>
          </p:cNvPr>
          <p:cNvSpPr>
            <a:spLocks noGrp="1"/>
          </p:cNvSpPr>
          <p:nvPr>
            <p:ph type="title"/>
          </p:nvPr>
        </p:nvSpPr>
        <p:spPr>
          <a:xfrm>
            <a:off x="1710813" y="-25657"/>
            <a:ext cx="7570839" cy="762000"/>
          </a:xfrm>
        </p:spPr>
        <p:txBody>
          <a:bodyPr/>
          <a:lstStyle/>
          <a:p>
            <a:pPr eaLnBrk="1" hangingPunct="1"/>
            <a:r>
              <a:rPr lang="en-US" altLang="en-US" i="1" dirty="0">
                <a:solidFill>
                  <a:srgbClr val="FF3300"/>
                </a:solidFill>
              </a:rPr>
              <a:t>FLUX</a:t>
            </a:r>
            <a:r>
              <a:rPr lang="en-US" altLang="en-US" b="1" dirty="0">
                <a:solidFill>
                  <a:srgbClr val="0070C0"/>
                </a:solidFill>
              </a:rPr>
              <a:t> </a:t>
            </a:r>
          </a:p>
        </p:txBody>
      </p:sp>
      <p:sp>
        <p:nvSpPr>
          <p:cNvPr id="3" name="Content Placeholder 2">
            <a:extLst>
              <a:ext uri="{FF2B5EF4-FFF2-40B4-BE49-F238E27FC236}">
                <a16:creationId xmlns:a16="http://schemas.microsoft.com/office/drawing/2014/main" id="{DD1913F1-69E7-212A-920F-F38FA8610A0A}"/>
              </a:ext>
            </a:extLst>
          </p:cNvPr>
          <p:cNvSpPr>
            <a:spLocks noGrp="1"/>
          </p:cNvSpPr>
          <p:nvPr>
            <p:ph idx="1"/>
          </p:nvPr>
        </p:nvSpPr>
        <p:spPr>
          <a:xfrm>
            <a:off x="1524000" y="676273"/>
            <a:ext cx="9144000" cy="5715000"/>
          </a:xfrm>
        </p:spPr>
        <p:txBody>
          <a:bodyPr rtlCol="0">
            <a:noAutofit/>
          </a:bodyPr>
          <a:lstStyle/>
          <a:p>
            <a:pPr marL="0" indent="0">
              <a:buNone/>
              <a:defRPr/>
            </a:pPr>
            <a:r>
              <a:rPr lang="en-US" sz="2400" b="1" i="1" dirty="0">
                <a:solidFill>
                  <a:srgbClr val="7030A0"/>
                </a:solidFill>
              </a:rPr>
              <a:t>Mass flux</a:t>
            </a:r>
          </a:p>
          <a:p>
            <a:pPr marL="0" indent="0">
              <a:buNone/>
              <a:defRPr/>
            </a:pPr>
            <a:r>
              <a:rPr lang="en-US" sz="2400" dirty="0">
                <a:solidFill>
                  <a:srgbClr val="0070C0"/>
                </a:solidFill>
              </a:rPr>
              <a:t>Relative to a stationary observer, </a:t>
            </a:r>
            <a:r>
              <a:rPr lang="en-US" sz="2400" i="1" dirty="0" err="1">
                <a:solidFill>
                  <a:srgbClr val="0070C0"/>
                </a:solidFill>
              </a:rPr>
              <a:t>n</a:t>
            </a:r>
            <a:r>
              <a:rPr lang="en-US" sz="2400" i="1" baseline="-25000" dirty="0" err="1">
                <a:solidFill>
                  <a:srgbClr val="0070C0"/>
                </a:solidFill>
              </a:rPr>
              <a:t>i</a:t>
            </a:r>
            <a:r>
              <a:rPr lang="en-US" sz="2400" i="1" baseline="-25000" dirty="0">
                <a:solidFill>
                  <a:srgbClr val="0070C0"/>
                </a:solidFill>
              </a:rPr>
              <a:t> </a:t>
            </a:r>
            <a:r>
              <a:rPr lang="en-US" sz="2400" i="1" dirty="0">
                <a:solidFill>
                  <a:srgbClr val="0070C0"/>
                </a:solidFill>
              </a:rPr>
              <a:t>= </a:t>
            </a:r>
            <a:r>
              <a:rPr lang="el-GR" sz="2400" i="1" dirty="0">
                <a:solidFill>
                  <a:srgbClr val="0070C0"/>
                </a:solidFill>
                <a:latin typeface="Times New Roman"/>
                <a:cs typeface="Times New Roman"/>
              </a:rPr>
              <a:t>ρ</a:t>
            </a:r>
            <a:r>
              <a:rPr lang="en-US" sz="2400" i="1" baseline="-25000" dirty="0" err="1">
                <a:solidFill>
                  <a:srgbClr val="0070C0"/>
                </a:solidFill>
                <a:latin typeface="Times New Roman"/>
                <a:cs typeface="Times New Roman"/>
              </a:rPr>
              <a:t>i</a:t>
            </a:r>
            <a:r>
              <a:rPr lang="en-US" sz="2400" i="1" dirty="0" err="1">
                <a:solidFill>
                  <a:srgbClr val="0070C0"/>
                </a:solidFill>
                <a:latin typeface="Times New Roman"/>
                <a:cs typeface="Times New Roman"/>
              </a:rPr>
              <a:t>u</a:t>
            </a:r>
            <a:r>
              <a:rPr lang="en-US" sz="2400" i="1" baseline="-25000" dirty="0" err="1">
                <a:solidFill>
                  <a:srgbClr val="0070C0"/>
                </a:solidFill>
                <a:latin typeface="Times New Roman"/>
                <a:cs typeface="Times New Roman"/>
              </a:rPr>
              <a:t>i</a:t>
            </a:r>
            <a:endParaRPr lang="en-US" sz="2400" i="1" baseline="-25000" dirty="0">
              <a:solidFill>
                <a:srgbClr val="0070C0"/>
              </a:solidFill>
              <a:latin typeface="Times New Roman"/>
              <a:cs typeface="Times New Roman"/>
            </a:endParaRPr>
          </a:p>
          <a:p>
            <a:pPr marL="0" indent="0">
              <a:buNone/>
              <a:defRPr/>
            </a:pPr>
            <a:r>
              <a:rPr lang="en-US" sz="2400" dirty="0"/>
              <a:t>Relative to an observer moving with mass average velocity, </a:t>
            </a:r>
            <a:r>
              <a:rPr lang="en-US" sz="2400" i="1" dirty="0"/>
              <a:t>i</a:t>
            </a:r>
            <a:r>
              <a:rPr lang="en-US" sz="2400" i="1" baseline="-25000" dirty="0"/>
              <a:t>i </a:t>
            </a:r>
            <a:r>
              <a:rPr lang="en-US" sz="2400" i="1" dirty="0"/>
              <a:t>= </a:t>
            </a:r>
            <a:r>
              <a:rPr lang="el-GR" sz="2400" i="1" dirty="0">
                <a:latin typeface="Times New Roman"/>
                <a:cs typeface="Times New Roman"/>
              </a:rPr>
              <a:t>ρ</a:t>
            </a:r>
            <a:r>
              <a:rPr lang="en-US" sz="2400" i="1" baseline="-25000" dirty="0" err="1">
                <a:latin typeface="Times New Roman"/>
                <a:cs typeface="Times New Roman"/>
              </a:rPr>
              <a:t>i</a:t>
            </a:r>
            <a:r>
              <a:rPr lang="en-US" sz="2400" i="1" dirty="0">
                <a:latin typeface="Times New Roman"/>
                <a:cs typeface="Times New Roman"/>
              </a:rPr>
              <a:t>(</a:t>
            </a:r>
            <a:r>
              <a:rPr lang="en-US" sz="2400" i="1" dirty="0" err="1">
                <a:latin typeface="Times New Roman"/>
                <a:cs typeface="Times New Roman"/>
              </a:rPr>
              <a:t>u</a:t>
            </a:r>
            <a:r>
              <a:rPr lang="en-US" sz="2400" i="1" baseline="-25000" dirty="0" err="1">
                <a:latin typeface="Times New Roman"/>
                <a:cs typeface="Times New Roman"/>
              </a:rPr>
              <a:t>i</a:t>
            </a:r>
            <a:r>
              <a:rPr lang="en-US" sz="2400" i="1" dirty="0">
                <a:latin typeface="Times New Roman"/>
                <a:cs typeface="Times New Roman"/>
              </a:rPr>
              <a:t>-u)</a:t>
            </a:r>
          </a:p>
          <a:p>
            <a:pPr marL="0" indent="0">
              <a:buNone/>
              <a:defRPr/>
            </a:pPr>
            <a:r>
              <a:rPr lang="en-US" sz="2400" dirty="0">
                <a:solidFill>
                  <a:srgbClr val="0070C0"/>
                </a:solidFill>
              </a:rPr>
              <a:t>Relative to an observer moving with molar average velocity, </a:t>
            </a:r>
            <a:r>
              <a:rPr lang="en-US" sz="2400" i="1" dirty="0">
                <a:solidFill>
                  <a:srgbClr val="0070C0"/>
                </a:solidFill>
              </a:rPr>
              <a:t>j</a:t>
            </a:r>
            <a:r>
              <a:rPr lang="en-US" sz="2400" i="1" baseline="-25000" dirty="0">
                <a:solidFill>
                  <a:srgbClr val="0070C0"/>
                </a:solidFill>
              </a:rPr>
              <a:t>i </a:t>
            </a:r>
            <a:r>
              <a:rPr lang="en-US" sz="2400" i="1" dirty="0">
                <a:solidFill>
                  <a:srgbClr val="0070C0"/>
                </a:solidFill>
              </a:rPr>
              <a:t>= </a:t>
            </a:r>
            <a:r>
              <a:rPr lang="el-GR" sz="2400" i="1" dirty="0">
                <a:solidFill>
                  <a:srgbClr val="0070C0"/>
                </a:solidFill>
                <a:latin typeface="Times New Roman"/>
                <a:cs typeface="Times New Roman"/>
              </a:rPr>
              <a:t>ρ</a:t>
            </a:r>
            <a:r>
              <a:rPr lang="en-US" sz="2400" i="1" baseline="-25000" dirty="0" err="1">
                <a:solidFill>
                  <a:srgbClr val="0070C0"/>
                </a:solidFill>
                <a:latin typeface="Times New Roman"/>
                <a:cs typeface="Times New Roman"/>
              </a:rPr>
              <a:t>i</a:t>
            </a:r>
            <a:r>
              <a:rPr lang="en-US" sz="2400" i="1" dirty="0">
                <a:solidFill>
                  <a:srgbClr val="0070C0"/>
                </a:solidFill>
                <a:latin typeface="Times New Roman"/>
                <a:cs typeface="Times New Roman"/>
              </a:rPr>
              <a:t>(</a:t>
            </a:r>
            <a:r>
              <a:rPr lang="en-US" sz="2400" i="1" dirty="0" err="1">
                <a:solidFill>
                  <a:srgbClr val="0070C0"/>
                </a:solidFill>
                <a:latin typeface="Times New Roman"/>
                <a:cs typeface="Times New Roman"/>
              </a:rPr>
              <a:t>u</a:t>
            </a:r>
            <a:r>
              <a:rPr lang="en-US" sz="2400" i="1" baseline="-25000" dirty="0" err="1">
                <a:solidFill>
                  <a:srgbClr val="0070C0"/>
                </a:solidFill>
                <a:latin typeface="Times New Roman"/>
                <a:cs typeface="Times New Roman"/>
              </a:rPr>
              <a:t>i</a:t>
            </a:r>
            <a:r>
              <a:rPr lang="en-US" sz="2400" i="1" dirty="0">
                <a:solidFill>
                  <a:srgbClr val="0070C0"/>
                </a:solidFill>
                <a:latin typeface="Times New Roman"/>
                <a:cs typeface="Times New Roman"/>
              </a:rPr>
              <a:t>-U)</a:t>
            </a:r>
          </a:p>
          <a:p>
            <a:pPr marL="0" indent="0">
              <a:buNone/>
              <a:defRPr/>
            </a:pPr>
            <a:r>
              <a:rPr lang="en-US" sz="2400" b="1" i="1" dirty="0">
                <a:solidFill>
                  <a:srgbClr val="7030A0"/>
                </a:solidFill>
              </a:rPr>
              <a:t>Molar flux</a:t>
            </a:r>
          </a:p>
          <a:p>
            <a:pPr marL="0" indent="0">
              <a:buNone/>
              <a:defRPr/>
            </a:pPr>
            <a:r>
              <a:rPr lang="en-US" sz="2400" dirty="0">
                <a:solidFill>
                  <a:srgbClr val="0070C0"/>
                </a:solidFill>
              </a:rPr>
              <a:t>Relative to a stationary observer, </a:t>
            </a:r>
            <a:r>
              <a:rPr lang="en-US" sz="2400" i="1" dirty="0">
                <a:solidFill>
                  <a:srgbClr val="0070C0"/>
                </a:solidFill>
              </a:rPr>
              <a:t>N</a:t>
            </a:r>
            <a:r>
              <a:rPr lang="en-US" sz="2400" i="1" baseline="-25000" dirty="0">
                <a:solidFill>
                  <a:srgbClr val="0070C0"/>
                </a:solidFill>
              </a:rPr>
              <a:t>i </a:t>
            </a:r>
            <a:r>
              <a:rPr lang="en-US" sz="2400" i="1" dirty="0">
                <a:solidFill>
                  <a:srgbClr val="0070C0"/>
                </a:solidFill>
              </a:rPr>
              <a:t>= </a:t>
            </a:r>
            <a:r>
              <a:rPr lang="en-US" sz="2400" i="1" dirty="0" err="1">
                <a:solidFill>
                  <a:srgbClr val="0070C0"/>
                </a:solidFill>
                <a:latin typeface="Times New Roman"/>
                <a:cs typeface="Times New Roman"/>
              </a:rPr>
              <a:t>C</a:t>
            </a:r>
            <a:r>
              <a:rPr lang="en-US" sz="2400" i="1" baseline="-25000" dirty="0" err="1">
                <a:solidFill>
                  <a:srgbClr val="0070C0"/>
                </a:solidFill>
                <a:latin typeface="Times New Roman"/>
                <a:cs typeface="Times New Roman"/>
              </a:rPr>
              <a:t>i</a:t>
            </a:r>
            <a:r>
              <a:rPr lang="en-US" sz="2400" i="1" dirty="0" err="1">
                <a:solidFill>
                  <a:srgbClr val="0070C0"/>
                </a:solidFill>
                <a:latin typeface="Times New Roman"/>
                <a:cs typeface="Times New Roman"/>
              </a:rPr>
              <a:t>u</a:t>
            </a:r>
            <a:r>
              <a:rPr lang="en-US" sz="2400" i="1" baseline="-25000" dirty="0" err="1">
                <a:solidFill>
                  <a:srgbClr val="0070C0"/>
                </a:solidFill>
                <a:latin typeface="Times New Roman"/>
                <a:cs typeface="Times New Roman"/>
              </a:rPr>
              <a:t>i</a:t>
            </a:r>
            <a:endParaRPr lang="en-US" sz="2400" i="1" baseline="-25000" dirty="0">
              <a:solidFill>
                <a:srgbClr val="0070C0"/>
              </a:solidFill>
              <a:latin typeface="Times New Roman"/>
              <a:cs typeface="Times New Roman"/>
            </a:endParaRPr>
          </a:p>
          <a:p>
            <a:pPr marL="0" indent="0">
              <a:buNone/>
              <a:defRPr/>
            </a:pPr>
            <a:r>
              <a:rPr lang="en-US" sz="2400" dirty="0"/>
              <a:t>Relative to an observer moving with mass average velocity, </a:t>
            </a:r>
            <a:r>
              <a:rPr lang="en-US" sz="2400" i="1" dirty="0" err="1"/>
              <a:t>I</a:t>
            </a:r>
            <a:r>
              <a:rPr lang="en-US" sz="2400" i="1" baseline="-25000" dirty="0" err="1"/>
              <a:t>i</a:t>
            </a:r>
            <a:r>
              <a:rPr lang="en-US" sz="2400" i="1" baseline="-25000" dirty="0"/>
              <a:t> </a:t>
            </a:r>
            <a:r>
              <a:rPr lang="en-US" sz="2400" i="1" dirty="0"/>
              <a:t>= </a:t>
            </a:r>
            <a:r>
              <a:rPr lang="en-US" sz="2400" i="1" dirty="0">
                <a:latin typeface="Times New Roman"/>
                <a:cs typeface="Times New Roman"/>
              </a:rPr>
              <a:t>C</a:t>
            </a:r>
            <a:r>
              <a:rPr lang="en-US" sz="2400" i="1" baseline="-25000" dirty="0">
                <a:latin typeface="Times New Roman"/>
                <a:cs typeface="Times New Roman"/>
              </a:rPr>
              <a:t>i</a:t>
            </a:r>
            <a:r>
              <a:rPr lang="en-US" sz="2400" i="1" dirty="0">
                <a:latin typeface="Times New Roman"/>
                <a:cs typeface="Times New Roman"/>
              </a:rPr>
              <a:t>(</a:t>
            </a:r>
            <a:r>
              <a:rPr lang="en-US" sz="2400" i="1" dirty="0" err="1">
                <a:latin typeface="Times New Roman"/>
                <a:cs typeface="Times New Roman"/>
              </a:rPr>
              <a:t>u</a:t>
            </a:r>
            <a:r>
              <a:rPr lang="en-US" sz="2400" i="1" baseline="-25000" dirty="0" err="1">
                <a:latin typeface="Times New Roman"/>
                <a:cs typeface="Times New Roman"/>
              </a:rPr>
              <a:t>i</a:t>
            </a:r>
            <a:r>
              <a:rPr lang="en-US" sz="2400" i="1" dirty="0">
                <a:latin typeface="Times New Roman"/>
                <a:cs typeface="Times New Roman"/>
              </a:rPr>
              <a:t>-u)</a:t>
            </a:r>
          </a:p>
          <a:p>
            <a:pPr marL="0" indent="0">
              <a:buNone/>
              <a:defRPr/>
            </a:pPr>
            <a:r>
              <a:rPr lang="en-US" sz="2400" dirty="0">
                <a:solidFill>
                  <a:srgbClr val="0070C0"/>
                </a:solidFill>
              </a:rPr>
              <a:t>Relative to an observer moving with molar average velocity, </a:t>
            </a:r>
            <a:r>
              <a:rPr lang="en-US" sz="2400" i="1" dirty="0">
                <a:solidFill>
                  <a:srgbClr val="0070C0"/>
                </a:solidFill>
              </a:rPr>
              <a:t>J</a:t>
            </a:r>
            <a:r>
              <a:rPr lang="en-US" sz="2400" i="1" baseline="-25000" dirty="0">
                <a:solidFill>
                  <a:srgbClr val="0070C0"/>
                </a:solidFill>
              </a:rPr>
              <a:t>i </a:t>
            </a:r>
            <a:r>
              <a:rPr lang="en-US" sz="2400" i="1" dirty="0">
                <a:solidFill>
                  <a:srgbClr val="0070C0"/>
                </a:solidFill>
              </a:rPr>
              <a:t>= </a:t>
            </a:r>
            <a:r>
              <a:rPr lang="en-US" sz="2400" i="1" dirty="0">
                <a:solidFill>
                  <a:srgbClr val="0070C0"/>
                </a:solidFill>
                <a:latin typeface="Times New Roman"/>
                <a:cs typeface="Times New Roman"/>
              </a:rPr>
              <a:t>C</a:t>
            </a:r>
            <a:r>
              <a:rPr lang="en-US" sz="2400" i="1" baseline="-25000" dirty="0">
                <a:solidFill>
                  <a:srgbClr val="0070C0"/>
                </a:solidFill>
                <a:latin typeface="Times New Roman"/>
                <a:cs typeface="Times New Roman"/>
              </a:rPr>
              <a:t>i</a:t>
            </a:r>
            <a:r>
              <a:rPr lang="en-US" sz="2400" i="1" dirty="0">
                <a:solidFill>
                  <a:srgbClr val="0070C0"/>
                </a:solidFill>
                <a:latin typeface="Times New Roman"/>
                <a:cs typeface="Times New Roman"/>
              </a:rPr>
              <a:t>(</a:t>
            </a:r>
            <a:r>
              <a:rPr lang="en-US" sz="2400" i="1" dirty="0" err="1">
                <a:solidFill>
                  <a:srgbClr val="0070C0"/>
                </a:solidFill>
                <a:latin typeface="Times New Roman"/>
                <a:cs typeface="Times New Roman"/>
              </a:rPr>
              <a:t>u</a:t>
            </a:r>
            <a:r>
              <a:rPr lang="en-US" sz="2400" i="1" baseline="-25000" dirty="0" err="1">
                <a:solidFill>
                  <a:srgbClr val="0070C0"/>
                </a:solidFill>
                <a:latin typeface="Times New Roman"/>
                <a:cs typeface="Times New Roman"/>
              </a:rPr>
              <a:t>i</a:t>
            </a:r>
            <a:r>
              <a:rPr lang="en-US" sz="2400" i="1" dirty="0">
                <a:solidFill>
                  <a:srgbClr val="0070C0"/>
                </a:solidFill>
                <a:latin typeface="Times New Roman"/>
                <a:cs typeface="Times New Roman"/>
              </a:rPr>
              <a:t>-U)</a:t>
            </a:r>
          </a:p>
          <a:p>
            <a:pPr marL="0" indent="0">
              <a:buNone/>
              <a:defRPr/>
            </a:pPr>
            <a:endParaRPr lang="en-US" sz="2400" dirty="0">
              <a:latin typeface="Times New Roman"/>
              <a:cs typeface="Times New Roman"/>
            </a:endParaRPr>
          </a:p>
          <a:p>
            <a:pPr>
              <a:defRPr/>
            </a:pPr>
            <a:endParaRPr lang="en-US" sz="2400" baseline="-25000" dirty="0">
              <a:latin typeface="Times New Roman"/>
              <a:cs typeface="Times New Roman"/>
            </a:endParaRPr>
          </a:p>
          <a:p>
            <a:pPr>
              <a:defRPr/>
            </a:pPr>
            <a:endParaRPr lang="en-US" sz="2400" dirty="0"/>
          </a:p>
        </p:txBody>
      </p:sp>
      <p:sp>
        <p:nvSpPr>
          <p:cNvPr id="10244" name="Slide Number Placeholder 4">
            <a:extLst>
              <a:ext uri="{FF2B5EF4-FFF2-40B4-BE49-F238E27FC236}">
                <a16:creationId xmlns:a16="http://schemas.microsoft.com/office/drawing/2014/main" id="{78A9D63A-6872-CA98-FD75-49916127A3C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B978A7-6C35-4947-8A09-A1B3AB03EF6F}"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2" name="TextBox 1">
            <a:extLst>
              <a:ext uri="{FF2B5EF4-FFF2-40B4-BE49-F238E27FC236}">
                <a16:creationId xmlns:a16="http://schemas.microsoft.com/office/drawing/2014/main" id="{B35C6A80-0052-EFB0-38EB-C077FB3DCAD8}"/>
              </a:ext>
            </a:extLst>
          </p:cNvPr>
          <p:cNvSpPr txBox="1"/>
          <p:nvPr/>
        </p:nvSpPr>
        <p:spPr>
          <a:xfrm>
            <a:off x="6096001" y="155288"/>
            <a:ext cx="2503955" cy="400110"/>
          </a:xfrm>
          <a:prstGeom prst="rect">
            <a:avLst/>
          </a:prstGeom>
          <a:noFill/>
        </p:spPr>
        <p:txBody>
          <a:bodyPr wrap="none" rtlCol="0">
            <a:spAutoFit/>
          </a:bodyPr>
          <a:lstStyle/>
          <a:p>
            <a:r>
              <a:rPr lang="en-US" sz="2000" dirty="0"/>
              <a:t>(</a:t>
            </a:r>
            <a:r>
              <a:rPr lang="en-US" sz="2000" dirty="0">
                <a:solidFill>
                  <a:srgbClr val="7030A0"/>
                </a:solidFill>
              </a:rPr>
              <a:t>kg/m</a:t>
            </a:r>
            <a:r>
              <a:rPr lang="en-US" sz="2000" baseline="30000" dirty="0">
                <a:solidFill>
                  <a:srgbClr val="7030A0"/>
                </a:solidFill>
              </a:rPr>
              <a:t>2</a:t>
            </a:r>
            <a:r>
              <a:rPr lang="en-US" sz="2000" dirty="0">
                <a:solidFill>
                  <a:srgbClr val="7030A0"/>
                </a:solidFill>
              </a:rPr>
              <a:t>s or </a:t>
            </a:r>
            <a:r>
              <a:rPr lang="en-US" sz="2000" dirty="0" err="1">
                <a:solidFill>
                  <a:srgbClr val="7030A0"/>
                </a:solidFill>
              </a:rPr>
              <a:t>kmol</a:t>
            </a:r>
            <a:r>
              <a:rPr lang="en-US" sz="2000" dirty="0">
                <a:solidFill>
                  <a:srgbClr val="7030A0"/>
                </a:solidFill>
              </a:rPr>
              <a:t>/m</a:t>
            </a:r>
            <a:r>
              <a:rPr lang="en-US" sz="2000" baseline="30000" dirty="0">
                <a:solidFill>
                  <a:srgbClr val="7030A0"/>
                </a:solidFill>
              </a:rPr>
              <a:t>2</a:t>
            </a:r>
            <a:r>
              <a:rPr lang="en-US" sz="2000" dirty="0">
                <a:solidFill>
                  <a:srgbClr val="7030A0"/>
                </a:solidFill>
              </a:rPr>
              <a:t>s</a:t>
            </a:r>
            <a:r>
              <a:rPr lang="en-US" sz="20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2E03-4402-9FEE-1D70-4499ED19CCC1}"/>
              </a:ext>
            </a:extLst>
          </p:cNvPr>
          <p:cNvSpPr>
            <a:spLocks noGrp="1"/>
          </p:cNvSpPr>
          <p:nvPr>
            <p:ph type="title"/>
          </p:nvPr>
        </p:nvSpPr>
        <p:spPr>
          <a:xfrm>
            <a:off x="1915432" y="-47625"/>
            <a:ext cx="8229600" cy="868362"/>
          </a:xfrm>
        </p:spPr>
        <p:txBody>
          <a:bodyPr rtlCol="0">
            <a:normAutofit/>
          </a:bodyPr>
          <a:lstStyle/>
          <a:p>
            <a:pPr>
              <a:defRPr/>
            </a:pPr>
            <a:r>
              <a:rPr lang="en-US" altLang="zh-TW" sz="3900" dirty="0">
                <a:solidFill>
                  <a:srgbClr val="7030A0"/>
                </a:solidFill>
              </a:rPr>
              <a:t>Molecular Diffusion in binary system </a:t>
            </a:r>
            <a:endParaRPr lang="en-US" sz="3900" dirty="0">
              <a:solidFill>
                <a:srgbClr val="7030A0"/>
              </a:solidFill>
            </a:endParaRPr>
          </a:p>
        </p:txBody>
      </p:sp>
      <p:sp>
        <p:nvSpPr>
          <p:cNvPr id="10243" name="Content Placeholder 2">
            <a:extLst>
              <a:ext uri="{FF2B5EF4-FFF2-40B4-BE49-F238E27FC236}">
                <a16:creationId xmlns:a16="http://schemas.microsoft.com/office/drawing/2014/main" id="{215D8545-28C4-CB7B-2139-3053894475E5}"/>
              </a:ext>
            </a:extLst>
          </p:cNvPr>
          <p:cNvSpPr>
            <a:spLocks noGrp="1"/>
          </p:cNvSpPr>
          <p:nvPr>
            <p:ph idx="1"/>
          </p:nvPr>
        </p:nvSpPr>
        <p:spPr>
          <a:xfrm>
            <a:off x="1524001" y="1123950"/>
            <a:ext cx="8882063" cy="5334000"/>
          </a:xfrm>
        </p:spPr>
        <p:txBody>
          <a:bodyPr/>
          <a:lstStyle/>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a:p>
            <a:pPr marL="0" indent="0">
              <a:buNone/>
              <a:defRPr/>
            </a:pPr>
            <a:r>
              <a:rPr lang="en-US" altLang="en-US" b="1" dirty="0">
                <a:solidFill>
                  <a:srgbClr val="0070C0"/>
                </a:solidFill>
              </a:rPr>
              <a:t>Fick’s law</a:t>
            </a:r>
          </a:p>
          <a:p>
            <a:pPr eaLnBrk="1" hangingPunct="1">
              <a:defRPr/>
            </a:pPr>
            <a:endParaRPr lang="en-US" altLang="en-US" b="1" dirty="0"/>
          </a:p>
        </p:txBody>
      </p:sp>
      <p:pic>
        <p:nvPicPr>
          <p:cNvPr id="11268" name="Picture 10">
            <a:extLst>
              <a:ext uri="{FF2B5EF4-FFF2-40B4-BE49-F238E27FC236}">
                <a16:creationId xmlns:a16="http://schemas.microsoft.com/office/drawing/2014/main" id="{40D9BFFB-EC80-51E8-63B6-614F5A69E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992187"/>
            <a:ext cx="3217863" cy="210185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13">
            <a:extLst>
              <a:ext uri="{FF2B5EF4-FFF2-40B4-BE49-F238E27FC236}">
                <a16:creationId xmlns:a16="http://schemas.microsoft.com/office/drawing/2014/main" id="{0C844512-2EDB-FF9D-17BB-F1E738901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971" y="3073402"/>
            <a:ext cx="260032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4">
            <a:extLst>
              <a:ext uri="{FF2B5EF4-FFF2-40B4-BE49-F238E27FC236}">
                <a16:creationId xmlns:a16="http://schemas.microsoft.com/office/drawing/2014/main" id="{6FE0349D-E064-BDD7-F6C8-30DCFD494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13" y="3113088"/>
            <a:ext cx="2889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5">
            <a:extLst>
              <a:ext uri="{FF2B5EF4-FFF2-40B4-BE49-F238E27FC236}">
                <a16:creationId xmlns:a16="http://schemas.microsoft.com/office/drawing/2014/main" id="{A7732889-09AC-3D8D-1EBE-8CE34C019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464" y="4743450"/>
            <a:ext cx="1876425" cy="6429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16">
            <a:extLst>
              <a:ext uri="{FF2B5EF4-FFF2-40B4-BE49-F238E27FC236}">
                <a16:creationId xmlns:a16="http://schemas.microsoft.com/office/drawing/2014/main" id="{EA2F1545-DA07-2523-FD7E-654136A958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838" y="992188"/>
            <a:ext cx="3041518" cy="1958976"/>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1273" name="Slide Number Placeholder 4">
            <a:extLst>
              <a:ext uri="{FF2B5EF4-FFF2-40B4-BE49-F238E27FC236}">
                <a16:creationId xmlns:a16="http://schemas.microsoft.com/office/drawing/2014/main" id="{5C64BD60-CE2B-4189-3F0A-09E1ED26662C}"/>
              </a:ext>
            </a:extLst>
          </p:cNvPr>
          <p:cNvSpPr>
            <a:spLocks noGrp="1" noChangeArrowheads="1"/>
          </p:cNvSpPr>
          <p:nvPr>
            <p:ph type="sldNum" sz="quarter" idx="12"/>
          </p:nvPr>
        </p:nvSpPr>
        <p:spPr bwMode="auto">
          <a:xfrm>
            <a:off x="10074276" y="6356351"/>
            <a:ext cx="136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BA31BE6-BA77-47B7-BA33-D62AACFCA978}" type="slidenum">
              <a:rPr lang="en-US" altLang="en-US" sz="1200">
                <a:solidFill>
                  <a:srgbClr val="898989"/>
                </a:solidFill>
              </a:rPr>
              <a:pPr>
                <a:spcBef>
                  <a:spcPct val="0"/>
                </a:spcBef>
                <a:buFontTx/>
                <a:buNone/>
              </a:pPr>
              <a:t>16</a:t>
            </a:fld>
            <a:endParaRPr lang="en-US" altLang="en-US" sz="1200">
              <a:solidFill>
                <a:srgbClr val="898989"/>
              </a:solidFill>
            </a:endParaRPr>
          </a:p>
        </p:txBody>
      </p:sp>
      <p:pic>
        <p:nvPicPr>
          <p:cNvPr id="11274" name="Picture 3">
            <a:extLst>
              <a:ext uri="{FF2B5EF4-FFF2-40B4-BE49-F238E27FC236}">
                <a16:creationId xmlns:a16="http://schemas.microsoft.com/office/drawing/2014/main" id="{DC48F0C4-096E-D403-B5AD-4EFEAA0858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1" y="5546725"/>
            <a:ext cx="1228725" cy="628650"/>
          </a:xfrm>
          <a:prstGeom prst="rect">
            <a:avLst/>
          </a:prstGeom>
          <a:solidFill>
            <a:srgbClr val="FF0000"/>
          </a:solidFill>
          <a:ln w="9525">
            <a:solidFill>
              <a:srgbClr val="00B0F0"/>
            </a:solidFill>
            <a:miter lim="800000"/>
            <a:headEnd/>
            <a:tailEnd/>
          </a:ln>
        </p:spPr>
      </p:pic>
      <p:pic>
        <p:nvPicPr>
          <p:cNvPr id="11275" name="Picture 5">
            <a:extLst>
              <a:ext uri="{FF2B5EF4-FFF2-40B4-BE49-F238E27FC236}">
                <a16:creationId xmlns:a16="http://schemas.microsoft.com/office/drawing/2014/main" id="{5C7607D0-72B0-EBE6-9BCB-A7509C3D2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5864" y="5768976"/>
            <a:ext cx="828675" cy="2381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1276" name="Picture 7">
            <a:extLst>
              <a:ext uri="{FF2B5EF4-FFF2-40B4-BE49-F238E27FC236}">
                <a16:creationId xmlns:a16="http://schemas.microsoft.com/office/drawing/2014/main" id="{E5EFD592-0A5D-CA39-D896-D60CAB7944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7819" y="3927475"/>
            <a:ext cx="87344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9">
            <a:extLst>
              <a:ext uri="{FF2B5EF4-FFF2-40B4-BE49-F238E27FC236}">
                <a16:creationId xmlns:a16="http://schemas.microsoft.com/office/drawing/2014/main" id="{A29771CC-B7FF-C216-1B96-5A1D5690BD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7725" y="6307138"/>
            <a:ext cx="1352550" cy="5524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1278" name="Picture 3">
            <a:extLst>
              <a:ext uri="{FF2B5EF4-FFF2-40B4-BE49-F238E27FC236}">
                <a16:creationId xmlns:a16="http://schemas.microsoft.com/office/drawing/2014/main" id="{991CF767-9DC0-03BD-9449-07B041ECCD2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78476" y="4859338"/>
            <a:ext cx="1865313" cy="539750"/>
          </a:xfrm>
          <a:prstGeom prst="rect">
            <a:avLst/>
          </a:prstGeom>
          <a:solidFill>
            <a:srgbClr val="1F0B0B"/>
          </a:solidFill>
          <a:ln w="9525">
            <a:solidFill>
              <a:srgbClr val="FF0000"/>
            </a:solidFill>
            <a:miter lim="800000"/>
            <a:headEnd/>
            <a:tailEnd/>
          </a:ln>
        </p:spPr>
      </p:pic>
      <p:pic>
        <p:nvPicPr>
          <p:cNvPr id="11279" name="Picture 5">
            <a:extLst>
              <a:ext uri="{FF2B5EF4-FFF2-40B4-BE49-F238E27FC236}">
                <a16:creationId xmlns:a16="http://schemas.microsoft.com/office/drawing/2014/main" id="{DE1A94C5-0851-4756-5F07-6B9C80A7241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17675" y="4789488"/>
            <a:ext cx="990600" cy="6286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8E5224D-5665-8847-CA79-FD9DE9D1E5CC}"/>
              </a:ext>
            </a:extLst>
          </p:cNvPr>
          <p:cNvPicPr>
            <a:picLocks noChangeAspect="1"/>
          </p:cNvPicPr>
          <p:nvPr/>
        </p:nvPicPr>
        <p:blipFill>
          <a:blip r:embed="rId13"/>
          <a:stretch>
            <a:fillRect/>
          </a:stretch>
        </p:blipFill>
        <p:spPr>
          <a:xfrm>
            <a:off x="3806826" y="6437313"/>
            <a:ext cx="1495425" cy="152400"/>
          </a:xfrm>
          <a:prstGeom prst="rect">
            <a:avLst/>
          </a:prstGeom>
          <a:ln>
            <a:solidFill>
              <a:schemeClr val="accent5">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7615-497D-77AE-F904-6695C0D51FB4}"/>
              </a:ext>
            </a:extLst>
          </p:cNvPr>
          <p:cNvSpPr>
            <a:spLocks noGrp="1"/>
          </p:cNvSpPr>
          <p:nvPr>
            <p:ph type="title"/>
          </p:nvPr>
        </p:nvSpPr>
        <p:spPr>
          <a:xfrm>
            <a:off x="1805507" y="-14628"/>
            <a:ext cx="8229600" cy="1143000"/>
          </a:xfrm>
        </p:spPr>
        <p:txBody>
          <a:bodyPr/>
          <a:lstStyle/>
          <a:p>
            <a:r>
              <a:rPr lang="en-IN" sz="3900" dirty="0">
                <a:solidFill>
                  <a:srgbClr val="7030A0"/>
                </a:solidFill>
                <a:latin typeface="Aptos Display" panose="020B0004020202020204" pitchFamily="34" charset="0"/>
              </a:rPr>
              <a:t>Molecular diffusion and Eddy diffusion </a:t>
            </a:r>
          </a:p>
        </p:txBody>
      </p:sp>
      <p:sp>
        <p:nvSpPr>
          <p:cNvPr id="3" name="Content Placeholder 2">
            <a:extLst>
              <a:ext uri="{FF2B5EF4-FFF2-40B4-BE49-F238E27FC236}">
                <a16:creationId xmlns:a16="http://schemas.microsoft.com/office/drawing/2014/main" id="{E20D87BA-C736-3366-1E1C-4A902429E39E}"/>
              </a:ext>
            </a:extLst>
          </p:cNvPr>
          <p:cNvSpPr>
            <a:spLocks noGrp="1"/>
          </p:cNvSpPr>
          <p:nvPr>
            <p:ph idx="1"/>
          </p:nvPr>
        </p:nvSpPr>
        <p:spPr>
          <a:xfrm>
            <a:off x="1508022" y="1009464"/>
            <a:ext cx="9055510" cy="4525963"/>
          </a:xfrm>
        </p:spPr>
        <p:txBody>
          <a:bodyPr>
            <a:normAutofit lnSpcReduction="10000"/>
          </a:bodyPr>
          <a:lstStyle/>
          <a:p>
            <a:pPr algn="just"/>
            <a:r>
              <a:rPr lang="en-US" sz="2500" i="1" dirty="0">
                <a:solidFill>
                  <a:srgbClr val="000000"/>
                </a:solidFill>
                <a:latin typeface="Vijaya" panose="02020604020202020204" pitchFamily="18" charset="0"/>
                <a:cs typeface="Vijaya" panose="02020604020202020204" pitchFamily="18" charset="0"/>
              </a:rPr>
              <a:t>Molecular diffusion </a:t>
            </a:r>
            <a:r>
              <a:rPr lang="en-US" sz="2500" dirty="0">
                <a:solidFill>
                  <a:srgbClr val="000000"/>
                </a:solidFill>
                <a:latin typeface="Vijaya" panose="02020604020202020204" pitchFamily="18" charset="0"/>
                <a:cs typeface="Vijaya" panose="02020604020202020204" pitchFamily="18" charset="0"/>
              </a:rPr>
              <a:t>by random and spontaneous microscopic movement of individual molecules in a gas, liquid, or solid as a result of thermal motion.</a:t>
            </a:r>
          </a:p>
          <a:p>
            <a:r>
              <a:rPr lang="en-US" sz="2500" i="1" dirty="0">
                <a:solidFill>
                  <a:srgbClr val="000000"/>
                </a:solidFill>
                <a:latin typeface="Vijaya" panose="02020604020202020204" pitchFamily="18" charset="0"/>
                <a:cs typeface="Vijaya" panose="02020604020202020204" pitchFamily="18" charset="0"/>
              </a:rPr>
              <a:t>Eddy </a:t>
            </a:r>
            <a:r>
              <a:rPr lang="en-US" sz="2500" dirty="0">
                <a:solidFill>
                  <a:srgbClr val="000000"/>
                </a:solidFill>
                <a:latin typeface="Vijaya" panose="02020604020202020204" pitchFamily="18" charset="0"/>
                <a:cs typeface="Vijaya" panose="02020604020202020204" pitchFamily="18" charset="0"/>
              </a:rPr>
              <a:t>(turbulent) </a:t>
            </a:r>
            <a:r>
              <a:rPr lang="en-US" sz="2500" i="1" dirty="0">
                <a:solidFill>
                  <a:srgbClr val="000000"/>
                </a:solidFill>
                <a:latin typeface="Vijaya" panose="02020604020202020204" pitchFamily="18" charset="0"/>
                <a:cs typeface="Vijaya" panose="02020604020202020204" pitchFamily="18" charset="0"/>
              </a:rPr>
              <a:t>diffusion </a:t>
            </a:r>
            <a:r>
              <a:rPr lang="en-US" sz="2500" dirty="0">
                <a:solidFill>
                  <a:srgbClr val="000000"/>
                </a:solidFill>
                <a:latin typeface="Vijaya" panose="02020604020202020204" pitchFamily="18" charset="0"/>
                <a:cs typeface="Vijaya" panose="02020604020202020204" pitchFamily="18" charset="0"/>
              </a:rPr>
              <a:t>by random macroscopic fluid motion.</a:t>
            </a:r>
          </a:p>
          <a:p>
            <a:pPr algn="just">
              <a:buFont typeface="Arial" panose="020B0604020202020204" pitchFamily="34" charset="0"/>
              <a:buChar char="•"/>
            </a:pPr>
            <a:r>
              <a:rPr lang="en-US" sz="2500" dirty="0">
                <a:latin typeface="Vijaya" panose="02020604020202020204" pitchFamily="18" charset="0"/>
                <a:cs typeface="Vijaya" panose="02020604020202020204" pitchFamily="18" charset="0"/>
              </a:rPr>
              <a:t>Eddy diffusion Refers to the turbulent mixing of particles (mass or heat) in a fluid due to the chaotic, irregular motion of eddies (turbulent swirls). It is a mechanism of transfer driven by turbulence in the absence of a bulk flow force. Caused by turbulence within the fluid, characterized by the mixing of fluid particles without a net flow. Governed by the eddy diffusivity (𝐷</a:t>
            </a:r>
            <a:r>
              <a:rPr lang="en-US" sz="2500" baseline="-25000" dirty="0">
                <a:latin typeface="Vijaya" panose="02020604020202020204" pitchFamily="18" charset="0"/>
                <a:cs typeface="Vijaya" panose="02020604020202020204" pitchFamily="18" charset="0"/>
              </a:rPr>
              <a:t>𝑒</a:t>
            </a:r>
            <a:r>
              <a:rPr lang="en-US" sz="2500" dirty="0">
                <a:latin typeface="Vijaya" panose="02020604020202020204" pitchFamily="18" charset="0"/>
                <a:cs typeface="Vijaya" panose="02020604020202020204" pitchFamily="18" charset="0"/>
              </a:rPr>
              <a:t>), which depends on turbulence intensity and fluid properties. Caused by Mixing in stirred tanks or reactors without forced flow.</a:t>
            </a:r>
          </a:p>
          <a:p>
            <a:pPr marL="0" indent="0">
              <a:buNone/>
            </a:pPr>
            <a:br>
              <a:rPr lang="en-US" sz="2500" dirty="0">
                <a:latin typeface="Vijaya" panose="02020604020202020204" pitchFamily="18" charset="0"/>
                <a:cs typeface="Vijaya" panose="02020604020202020204" pitchFamily="18" charset="0"/>
              </a:rPr>
            </a:br>
            <a:endParaRPr lang="en-IN" sz="2500" dirty="0">
              <a:latin typeface="Vijaya" panose="02020604020202020204" pitchFamily="18" charset="0"/>
              <a:cs typeface="Vijaya" panose="02020604020202020204" pitchFamily="18" charset="0"/>
            </a:endParaRPr>
          </a:p>
        </p:txBody>
      </p:sp>
      <p:sp>
        <p:nvSpPr>
          <p:cNvPr id="4" name="Slide Number Placeholder 3">
            <a:extLst>
              <a:ext uri="{FF2B5EF4-FFF2-40B4-BE49-F238E27FC236}">
                <a16:creationId xmlns:a16="http://schemas.microsoft.com/office/drawing/2014/main" id="{EFC36D68-ABF0-2303-1F8C-F4405DCCB143}"/>
              </a:ext>
            </a:extLst>
          </p:cNvPr>
          <p:cNvSpPr>
            <a:spLocks noGrp="1"/>
          </p:cNvSpPr>
          <p:nvPr>
            <p:ph type="sldNum" sz="quarter" idx="12"/>
          </p:nvPr>
        </p:nvSpPr>
        <p:spPr/>
        <p:txBody>
          <a:bodyPr/>
          <a:lstStyle/>
          <a:p>
            <a:pPr>
              <a:defRPr/>
            </a:pPr>
            <a:r>
              <a:rPr lang="en-US" altLang="en-US" dirty="0"/>
              <a:t>11</a:t>
            </a:r>
            <a:r>
              <a:rPr lang="en-US" altLang="en-US" baseline="30000" dirty="0"/>
              <a:t>th</a:t>
            </a:r>
            <a:r>
              <a:rPr lang="en-US" altLang="en-US" dirty="0"/>
              <a:t> Jan 24/</a:t>
            </a:r>
            <a:fld id="{DD2C1E9A-D4BC-49F6-BCAF-D0866D26C672}" type="slidenum">
              <a:rPr lang="en-US" altLang="en-US" smtClean="0"/>
              <a:pPr>
                <a:defRPr/>
              </a:pPr>
              <a:t>17</a:t>
            </a:fld>
            <a:endParaRPr lang="en-US" altLang="en-US" dirty="0"/>
          </a:p>
        </p:txBody>
      </p:sp>
      <p:sp>
        <p:nvSpPr>
          <p:cNvPr id="6" name="TextBox 5">
            <a:extLst>
              <a:ext uri="{FF2B5EF4-FFF2-40B4-BE49-F238E27FC236}">
                <a16:creationId xmlns:a16="http://schemas.microsoft.com/office/drawing/2014/main" id="{F490E555-4D9E-C610-C953-533326B7C64B}"/>
              </a:ext>
            </a:extLst>
          </p:cNvPr>
          <p:cNvSpPr txBox="1"/>
          <p:nvPr/>
        </p:nvSpPr>
        <p:spPr>
          <a:xfrm>
            <a:off x="1612490" y="5424002"/>
            <a:ext cx="8846574" cy="1200329"/>
          </a:xfrm>
          <a:prstGeom prst="rect">
            <a:avLst/>
          </a:prstGeom>
          <a:noFill/>
          <a:ln>
            <a:solidFill>
              <a:srgbClr val="0233D0"/>
            </a:solidFill>
          </a:ln>
        </p:spPr>
        <p:txBody>
          <a:bodyPr wrap="square">
            <a:spAutoFit/>
          </a:bodyPr>
          <a:lstStyle/>
          <a:p>
            <a:r>
              <a:rPr lang="en-US" sz="2400" i="1" dirty="0">
                <a:solidFill>
                  <a:srgbClr val="000000"/>
                </a:solidFill>
                <a:latin typeface="Trebuchet MS" panose="020B0603020202020204" pitchFamily="34" charset="0"/>
                <a:cs typeface="Vijaya" panose="02020604020202020204" pitchFamily="18" charset="0"/>
              </a:rPr>
              <a:t>Molecular diffusion is extremely slow, whereas eddy diffusion, when it occurs, is orders of magnitude more rapid.</a:t>
            </a:r>
            <a:r>
              <a:rPr lang="en-US" sz="2400" i="1" dirty="0">
                <a:latin typeface="Trebuchet MS" panose="020B0603020202020204" pitchFamily="34" charset="0"/>
                <a:cs typeface="Vijaya" panose="02020604020202020204" pitchFamily="18" charset="0"/>
              </a:rPr>
              <a:t> </a:t>
            </a:r>
            <a:br>
              <a:rPr lang="en-US" sz="2400" i="1" dirty="0">
                <a:latin typeface="Trebuchet MS" panose="020B0603020202020204" pitchFamily="34" charset="0"/>
                <a:cs typeface="Vijaya" panose="02020604020202020204" pitchFamily="18" charset="0"/>
              </a:rPr>
            </a:br>
            <a:endParaRPr lang="en-IN" sz="2400" i="1" dirty="0">
              <a:latin typeface="Trebuchet MS" panose="020B0603020202020204" pitchFamily="34" charset="0"/>
              <a:cs typeface="Vijaya" panose="02020604020202020204" pitchFamily="18" charset="0"/>
            </a:endParaRPr>
          </a:p>
        </p:txBody>
      </p:sp>
    </p:spTree>
    <p:extLst>
      <p:ext uri="{BB962C8B-B14F-4D97-AF65-F5344CB8AC3E}">
        <p14:creationId xmlns:p14="http://schemas.microsoft.com/office/powerpoint/2010/main" val="197560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CAA1BB-624B-2DC7-FB8A-39F9FB4634E7}"/>
              </a:ext>
            </a:extLst>
          </p:cNvPr>
          <p:cNvSpPr>
            <a:spLocks noGrp="1"/>
          </p:cNvSpPr>
          <p:nvPr>
            <p:ph type="sldNum" sz="quarter" idx="12"/>
          </p:nvPr>
        </p:nvSpPr>
        <p:spPr/>
        <p:txBody>
          <a:bodyPr/>
          <a:lstStyle/>
          <a:p>
            <a:pPr>
              <a:defRPr/>
            </a:pPr>
            <a:fld id="{DD2C1E9A-D4BC-49F6-BCAF-D0866D26C672}" type="slidenum">
              <a:rPr lang="en-US" altLang="en-US" smtClean="0"/>
              <a:pPr>
                <a:defRPr/>
              </a:pPr>
              <a:t>18</a:t>
            </a:fld>
            <a:endParaRPr lang="en-US" altLang="en-US"/>
          </a:p>
        </p:txBody>
      </p:sp>
      <p:cxnSp>
        <p:nvCxnSpPr>
          <p:cNvPr id="7" name="Straight Arrow Connector 6">
            <a:extLst>
              <a:ext uri="{FF2B5EF4-FFF2-40B4-BE49-F238E27FC236}">
                <a16:creationId xmlns:a16="http://schemas.microsoft.com/office/drawing/2014/main" id="{55AD537D-EB4C-DB64-C34F-7C31A1EC671F}"/>
              </a:ext>
            </a:extLst>
          </p:cNvPr>
          <p:cNvCxnSpPr>
            <a:cxnSpLocks/>
          </p:cNvCxnSpPr>
          <p:nvPr/>
        </p:nvCxnSpPr>
        <p:spPr>
          <a:xfrm>
            <a:off x="3013587" y="1681318"/>
            <a:ext cx="0" cy="23744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Cylinder 7">
            <a:extLst>
              <a:ext uri="{FF2B5EF4-FFF2-40B4-BE49-F238E27FC236}">
                <a16:creationId xmlns:a16="http://schemas.microsoft.com/office/drawing/2014/main" id="{F44420D2-F50F-2E86-386D-3F24BDE38899}"/>
              </a:ext>
            </a:extLst>
          </p:cNvPr>
          <p:cNvSpPr/>
          <p:nvPr/>
        </p:nvSpPr>
        <p:spPr>
          <a:xfrm>
            <a:off x="3175819" y="1342105"/>
            <a:ext cx="2551468" cy="2875935"/>
          </a:xfrm>
          <a:prstGeom prst="can">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163F44D4-A5AB-00B1-538A-C934B0FC3528}"/>
              </a:ext>
            </a:extLst>
          </p:cNvPr>
          <p:cNvCxnSpPr>
            <a:cxnSpLocks/>
          </p:cNvCxnSpPr>
          <p:nvPr/>
        </p:nvCxnSpPr>
        <p:spPr>
          <a:xfrm>
            <a:off x="3175819" y="4336026"/>
            <a:ext cx="27137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DF4922B-BC80-B08D-2ECA-FDDB610CAFE8}"/>
              </a:ext>
            </a:extLst>
          </p:cNvPr>
          <p:cNvSpPr txBox="1"/>
          <p:nvPr/>
        </p:nvSpPr>
        <p:spPr>
          <a:xfrm>
            <a:off x="2381046" y="2683895"/>
            <a:ext cx="740908" cy="369332"/>
          </a:xfrm>
          <a:prstGeom prst="rect">
            <a:avLst/>
          </a:prstGeom>
          <a:noFill/>
        </p:spPr>
        <p:txBody>
          <a:bodyPr wrap="none" rtlCol="0">
            <a:spAutoFit/>
          </a:bodyPr>
          <a:lstStyle/>
          <a:p>
            <a:r>
              <a:rPr lang="en-US" dirty="0"/>
              <a:t>1.5 m</a:t>
            </a:r>
          </a:p>
        </p:txBody>
      </p:sp>
      <p:sp>
        <p:nvSpPr>
          <p:cNvPr id="18" name="TextBox 17">
            <a:extLst>
              <a:ext uri="{FF2B5EF4-FFF2-40B4-BE49-F238E27FC236}">
                <a16:creationId xmlns:a16="http://schemas.microsoft.com/office/drawing/2014/main" id="{587D9581-BD3C-6A1E-16F8-7FD0FDADB919}"/>
              </a:ext>
            </a:extLst>
          </p:cNvPr>
          <p:cNvSpPr txBox="1"/>
          <p:nvPr/>
        </p:nvSpPr>
        <p:spPr>
          <a:xfrm>
            <a:off x="4094724" y="4336026"/>
            <a:ext cx="740908" cy="369332"/>
          </a:xfrm>
          <a:prstGeom prst="rect">
            <a:avLst/>
          </a:prstGeom>
          <a:noFill/>
        </p:spPr>
        <p:txBody>
          <a:bodyPr wrap="none" rtlCol="0">
            <a:spAutoFit/>
          </a:bodyPr>
          <a:lstStyle/>
          <a:p>
            <a:r>
              <a:rPr lang="en-US" dirty="0"/>
              <a:t>1.5 m</a:t>
            </a:r>
          </a:p>
        </p:txBody>
      </p:sp>
      <p:sp>
        <p:nvSpPr>
          <p:cNvPr id="19" name="Cylinder 18">
            <a:extLst>
              <a:ext uri="{FF2B5EF4-FFF2-40B4-BE49-F238E27FC236}">
                <a16:creationId xmlns:a16="http://schemas.microsoft.com/office/drawing/2014/main" id="{3DEFA271-EF15-1DA4-BCF0-4CF8950D3B1B}"/>
              </a:ext>
            </a:extLst>
          </p:cNvPr>
          <p:cNvSpPr/>
          <p:nvPr/>
        </p:nvSpPr>
        <p:spPr>
          <a:xfrm>
            <a:off x="3175819" y="2683895"/>
            <a:ext cx="2551467" cy="1534142"/>
          </a:xfrm>
          <a:prstGeom prst="ca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1gm/cc NaCl </a:t>
            </a:r>
            <a:r>
              <a:rPr lang="en-US" dirty="0" err="1">
                <a:solidFill>
                  <a:schemeClr val="tx1"/>
                </a:solidFill>
              </a:rPr>
              <a:t>soln</a:t>
            </a:r>
            <a:endParaRPr lang="en-US" dirty="0">
              <a:solidFill>
                <a:schemeClr val="tx1"/>
              </a:solidFill>
            </a:endParaRPr>
          </a:p>
        </p:txBody>
      </p:sp>
      <p:cxnSp>
        <p:nvCxnSpPr>
          <p:cNvPr id="21" name="Straight Arrow Connector 20">
            <a:extLst>
              <a:ext uri="{FF2B5EF4-FFF2-40B4-BE49-F238E27FC236}">
                <a16:creationId xmlns:a16="http://schemas.microsoft.com/office/drawing/2014/main" id="{591CEB55-BD34-3FC8-8F3D-49A32F3360ED}"/>
              </a:ext>
            </a:extLst>
          </p:cNvPr>
          <p:cNvCxnSpPr/>
          <p:nvPr/>
        </p:nvCxnSpPr>
        <p:spPr>
          <a:xfrm>
            <a:off x="5889523" y="2831690"/>
            <a:ext cx="0" cy="12241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F0556C3-FD7B-3DC1-C236-47C84ECC5BBC}"/>
              </a:ext>
            </a:extLst>
          </p:cNvPr>
          <p:cNvSpPr txBox="1"/>
          <p:nvPr/>
        </p:nvSpPr>
        <p:spPr>
          <a:xfrm>
            <a:off x="5852648" y="3429000"/>
            <a:ext cx="864339" cy="369332"/>
          </a:xfrm>
          <a:prstGeom prst="rect">
            <a:avLst/>
          </a:prstGeom>
          <a:noFill/>
        </p:spPr>
        <p:txBody>
          <a:bodyPr wrap="none" rtlCol="0">
            <a:spAutoFit/>
          </a:bodyPr>
          <a:lstStyle/>
          <a:p>
            <a:r>
              <a:rPr lang="en-US" dirty="0"/>
              <a:t>0.75 m</a:t>
            </a:r>
          </a:p>
        </p:txBody>
      </p:sp>
      <p:sp>
        <p:nvSpPr>
          <p:cNvPr id="23" name="TextBox 22">
            <a:extLst>
              <a:ext uri="{FF2B5EF4-FFF2-40B4-BE49-F238E27FC236}">
                <a16:creationId xmlns:a16="http://schemas.microsoft.com/office/drawing/2014/main" id="{5A79BA27-3C45-CD6C-4FB0-7A9A19BF8B20}"/>
              </a:ext>
            </a:extLst>
          </p:cNvPr>
          <p:cNvSpPr txBox="1"/>
          <p:nvPr/>
        </p:nvSpPr>
        <p:spPr>
          <a:xfrm>
            <a:off x="3926865" y="2314561"/>
            <a:ext cx="1241365" cy="369332"/>
          </a:xfrm>
          <a:prstGeom prst="rect">
            <a:avLst/>
          </a:prstGeom>
          <a:noFill/>
        </p:spPr>
        <p:txBody>
          <a:bodyPr wrap="none" rtlCol="0">
            <a:spAutoFit/>
          </a:bodyPr>
          <a:lstStyle/>
          <a:p>
            <a:r>
              <a:rPr lang="en-US" dirty="0"/>
              <a:t>Pure water</a:t>
            </a:r>
          </a:p>
        </p:txBody>
      </p:sp>
      <p:sp>
        <p:nvSpPr>
          <p:cNvPr id="24" name="Cylinder 23">
            <a:extLst>
              <a:ext uri="{FF2B5EF4-FFF2-40B4-BE49-F238E27FC236}">
                <a16:creationId xmlns:a16="http://schemas.microsoft.com/office/drawing/2014/main" id="{E3A67984-6D7D-B980-78B7-C21CE3C1F7E9}"/>
              </a:ext>
            </a:extLst>
          </p:cNvPr>
          <p:cNvSpPr/>
          <p:nvPr/>
        </p:nvSpPr>
        <p:spPr>
          <a:xfrm>
            <a:off x="7186867" y="1342103"/>
            <a:ext cx="2551468" cy="2875935"/>
          </a:xfrm>
          <a:prstGeom prst="can">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ylinder 24">
            <a:extLst>
              <a:ext uri="{FF2B5EF4-FFF2-40B4-BE49-F238E27FC236}">
                <a16:creationId xmlns:a16="http://schemas.microsoft.com/office/drawing/2014/main" id="{352E5A8C-EB6A-6F62-6DCF-8FC69B45C403}"/>
              </a:ext>
            </a:extLst>
          </p:cNvPr>
          <p:cNvSpPr/>
          <p:nvPr/>
        </p:nvSpPr>
        <p:spPr>
          <a:xfrm>
            <a:off x="7186869" y="2035277"/>
            <a:ext cx="2551467" cy="2278934"/>
          </a:xfrm>
          <a:prstGeom prst="can">
            <a:avLst>
              <a:gd name="adj" fmla="val 1702"/>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0.99 gm/cc NaCl</a:t>
            </a:r>
          </a:p>
        </p:txBody>
      </p:sp>
      <p:sp>
        <p:nvSpPr>
          <p:cNvPr id="26" name="TextBox 25">
            <a:extLst>
              <a:ext uri="{FF2B5EF4-FFF2-40B4-BE49-F238E27FC236}">
                <a16:creationId xmlns:a16="http://schemas.microsoft.com/office/drawing/2014/main" id="{2F7128F8-DFDA-E86A-0F6A-5436A0614CDD}"/>
              </a:ext>
            </a:extLst>
          </p:cNvPr>
          <p:cNvSpPr txBox="1"/>
          <p:nvPr/>
        </p:nvSpPr>
        <p:spPr>
          <a:xfrm>
            <a:off x="1575771" y="5058384"/>
            <a:ext cx="909222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70C0"/>
                </a:solidFill>
              </a:rPr>
              <a:t>To reach 87.5% of 1gm/cc concentration it needs 10 years by pure molecular diffusion</a:t>
            </a:r>
          </a:p>
          <a:p>
            <a:pPr marL="285750" indent="-285750">
              <a:buFont typeface="Arial" panose="020B0604020202020204" pitchFamily="34" charset="0"/>
              <a:buChar char="•"/>
            </a:pPr>
            <a:r>
              <a:rPr lang="en-US" sz="2000" dirty="0"/>
              <a:t>To reach 99% of 1 gm/cc concentration it needs 28 years by pure diffusion </a:t>
            </a:r>
          </a:p>
          <a:p>
            <a:pPr marL="285750" indent="-285750">
              <a:buFont typeface="Arial" panose="020B0604020202020204" pitchFamily="34" charset="0"/>
              <a:buChar char="•"/>
            </a:pPr>
            <a:r>
              <a:rPr lang="en-US" sz="2000" dirty="0">
                <a:solidFill>
                  <a:srgbClr val="0070C0"/>
                </a:solidFill>
              </a:rPr>
              <a:t>Using a stirrer with speed 22 rpm it requires only 60 s to get  uniform concentration</a:t>
            </a:r>
          </a:p>
          <a:p>
            <a:endParaRPr lang="en-US" sz="2000" dirty="0"/>
          </a:p>
        </p:txBody>
      </p:sp>
      <p:sp>
        <p:nvSpPr>
          <p:cNvPr id="27" name="Arrow: Right 26">
            <a:extLst>
              <a:ext uri="{FF2B5EF4-FFF2-40B4-BE49-F238E27FC236}">
                <a16:creationId xmlns:a16="http://schemas.microsoft.com/office/drawing/2014/main" id="{EB35DEB7-D4CB-1A39-02D4-E985A493E965}"/>
              </a:ext>
            </a:extLst>
          </p:cNvPr>
          <p:cNvSpPr/>
          <p:nvPr/>
        </p:nvSpPr>
        <p:spPr>
          <a:xfrm>
            <a:off x="5889523" y="2574217"/>
            <a:ext cx="1165122" cy="204395"/>
          </a:xfrm>
          <a:prstGeom prst="rightArrow">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9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BA34-C861-7370-2A60-F2CE835F2BE0}"/>
              </a:ext>
            </a:extLst>
          </p:cNvPr>
          <p:cNvSpPr>
            <a:spLocks noGrp="1"/>
          </p:cNvSpPr>
          <p:nvPr>
            <p:ph type="title"/>
          </p:nvPr>
        </p:nvSpPr>
        <p:spPr>
          <a:xfrm>
            <a:off x="1793001" y="171320"/>
            <a:ext cx="8229600" cy="1143000"/>
          </a:xfrm>
        </p:spPr>
        <p:txBody>
          <a:bodyPr rtlCol="0">
            <a:normAutofit fontScale="90000"/>
          </a:bodyPr>
          <a:lstStyle/>
          <a:p>
            <a:pPr>
              <a:defRPr/>
            </a:pPr>
            <a:r>
              <a:rPr lang="en-US" dirty="0">
                <a:solidFill>
                  <a:srgbClr val="7030A0"/>
                </a:solidFill>
                <a:latin typeface="Aptos Display" panose="020B0004020202020204" pitchFamily="34" charset="0"/>
              </a:rPr>
              <a:t>Diffusion associated with Convection</a:t>
            </a:r>
          </a:p>
        </p:txBody>
      </p:sp>
      <p:pic>
        <p:nvPicPr>
          <p:cNvPr id="12291" name="Picture 7">
            <a:extLst>
              <a:ext uri="{FF2B5EF4-FFF2-40B4-BE49-F238E27FC236}">
                <a16:creationId xmlns:a16="http://schemas.microsoft.com/office/drawing/2014/main" id="{FA98E3DE-DCAC-8A7F-10AA-02BD49B6F4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143000"/>
            <a:ext cx="3811588" cy="2819400"/>
          </a:xfrm>
          <a:noFill/>
        </p:spPr>
      </p:pic>
      <p:pic>
        <p:nvPicPr>
          <p:cNvPr id="12292" name="Picture 2">
            <a:extLst>
              <a:ext uri="{FF2B5EF4-FFF2-40B4-BE49-F238E27FC236}">
                <a16:creationId xmlns:a16="http://schemas.microsoft.com/office/drawing/2014/main" id="{BC5429B7-9378-B94A-958F-E979662C4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3" y="1219201"/>
            <a:ext cx="3757612"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a:extLst>
              <a:ext uri="{FF2B5EF4-FFF2-40B4-BE49-F238E27FC236}">
                <a16:creationId xmlns:a16="http://schemas.microsoft.com/office/drawing/2014/main" id="{BF24CD03-E846-89CD-C891-1E8A57036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162" y="3763962"/>
            <a:ext cx="562127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Slide Number Placeholder 5">
            <a:extLst>
              <a:ext uri="{FF2B5EF4-FFF2-40B4-BE49-F238E27FC236}">
                <a16:creationId xmlns:a16="http://schemas.microsoft.com/office/drawing/2014/main" id="{ADD213DD-0363-385A-421A-D4CF63B9DF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16A820-E63D-4B40-AD56-CDECC164D77B}" type="slidenum">
              <a:rPr lang="en-US" altLang="en-US" sz="120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F1C3-5296-5E56-E7D1-EBE454580DB5}"/>
              </a:ext>
            </a:extLst>
          </p:cNvPr>
          <p:cNvSpPr>
            <a:spLocks noGrp="1"/>
          </p:cNvSpPr>
          <p:nvPr>
            <p:ph type="title"/>
          </p:nvPr>
        </p:nvSpPr>
        <p:spPr>
          <a:xfrm>
            <a:off x="1821788" y="232793"/>
            <a:ext cx="8229600" cy="998089"/>
          </a:xfrm>
        </p:spPr>
        <p:txBody>
          <a:bodyPr>
            <a:normAutofit fontScale="90000"/>
          </a:bodyPr>
          <a:lstStyle/>
          <a:p>
            <a:pPr algn="l"/>
            <a:r>
              <a:rPr lang="en-US" sz="4000" dirty="0">
                <a:solidFill>
                  <a:srgbClr val="0070C0"/>
                </a:solidFill>
              </a:rPr>
              <a:t>What is chemical engineering?</a:t>
            </a:r>
            <a:br>
              <a:rPr lang="en-US" sz="4000" dirty="0">
                <a:solidFill>
                  <a:srgbClr val="0070C0"/>
                </a:solidFill>
              </a:rPr>
            </a:br>
            <a:endParaRPr lang="en-IN" sz="4000" dirty="0">
              <a:solidFill>
                <a:srgbClr val="0070C0"/>
              </a:solidFill>
            </a:endParaRPr>
          </a:p>
        </p:txBody>
      </p:sp>
      <p:sp>
        <p:nvSpPr>
          <p:cNvPr id="3" name="Content Placeholder 2">
            <a:extLst>
              <a:ext uri="{FF2B5EF4-FFF2-40B4-BE49-F238E27FC236}">
                <a16:creationId xmlns:a16="http://schemas.microsoft.com/office/drawing/2014/main" id="{4A827C54-2524-D314-BB17-76D688DB436F}"/>
              </a:ext>
            </a:extLst>
          </p:cNvPr>
          <p:cNvSpPr>
            <a:spLocks noGrp="1"/>
          </p:cNvSpPr>
          <p:nvPr>
            <p:ph idx="1"/>
          </p:nvPr>
        </p:nvSpPr>
        <p:spPr>
          <a:xfrm>
            <a:off x="1752600" y="1187549"/>
            <a:ext cx="8686800" cy="4525963"/>
          </a:xfrm>
        </p:spPr>
        <p:txBody>
          <a:bodyPr>
            <a:normAutofit fontScale="92500"/>
          </a:bodyPr>
          <a:lstStyle/>
          <a:p>
            <a:r>
              <a:rPr lang="en-US" sz="1800" dirty="0"/>
              <a:t>Chemical engineering is the field of engineering that deals with industrial processes in which raw materials are converted or separated into final useful products.</a:t>
            </a:r>
          </a:p>
          <a:p>
            <a:pPr marL="0" indent="0">
              <a:buNone/>
            </a:pPr>
            <a:r>
              <a:rPr lang="en-US" sz="4000" dirty="0">
                <a:solidFill>
                  <a:srgbClr val="0070C0"/>
                </a:solidFill>
              </a:rPr>
              <a:t>Who is the chemical Engineer?</a:t>
            </a:r>
          </a:p>
          <a:p>
            <a:r>
              <a:rPr lang="en-US" sz="1800" dirty="0"/>
              <a:t>The function of a qualified chemical engineer is to apply chemistry of a particular industrial process through the use of coordinated scientific and engineering principles. Also develop the laboratory results of chemists into economical chemical plants, he must develop, design and engineer both the complete industrial process and the equipment used in it. Then his duties can be stated as:</a:t>
            </a:r>
          </a:p>
          <a:p>
            <a:pPr marL="0" indent="0">
              <a:buNone/>
            </a:pPr>
            <a:r>
              <a:rPr lang="en-US" sz="1800" dirty="0"/>
              <a:t>1- He must choose the raw material.</a:t>
            </a:r>
          </a:p>
          <a:p>
            <a:pPr marL="0" indent="0">
              <a:buNone/>
            </a:pPr>
            <a:r>
              <a:rPr lang="en-US" sz="1800" dirty="0"/>
              <a:t>2- He must design and operate the plant efficiently, safely, and economically.</a:t>
            </a:r>
          </a:p>
          <a:p>
            <a:pPr marL="0" indent="0">
              <a:buNone/>
            </a:pPr>
            <a:r>
              <a:rPr lang="en-US" sz="1800" dirty="0"/>
              <a:t>3- He must know that his products meet the requirements set by the customers.</a:t>
            </a:r>
          </a:p>
          <a:p>
            <a:pPr marL="0" indent="0">
              <a:buNone/>
            </a:pPr>
            <a:r>
              <a:rPr lang="en-US" sz="1800" dirty="0"/>
              <a:t>4- When science does not give him a complete answer, he must use experience &amp; judgment</a:t>
            </a:r>
          </a:p>
          <a:p>
            <a:pPr marL="0" indent="0">
              <a:buNone/>
            </a:pPr>
            <a:r>
              <a:rPr lang="en-US" sz="1800" dirty="0"/>
              <a:t>to combine all sources of information to reach particular solution to processing problems.</a:t>
            </a:r>
            <a:endParaRPr lang="en-IN" sz="1800" dirty="0"/>
          </a:p>
        </p:txBody>
      </p:sp>
      <p:sp>
        <p:nvSpPr>
          <p:cNvPr id="4" name="Slide Number Placeholder 3">
            <a:extLst>
              <a:ext uri="{FF2B5EF4-FFF2-40B4-BE49-F238E27FC236}">
                <a16:creationId xmlns:a16="http://schemas.microsoft.com/office/drawing/2014/main" id="{0A00B2D6-3FB9-9EDC-1340-AA24C9DFC231}"/>
              </a:ext>
            </a:extLst>
          </p:cNvPr>
          <p:cNvSpPr>
            <a:spLocks noGrp="1"/>
          </p:cNvSpPr>
          <p:nvPr>
            <p:ph type="sldNum" sz="quarter" idx="12"/>
          </p:nvPr>
        </p:nvSpPr>
        <p:spPr/>
        <p:txBody>
          <a:bodyPr/>
          <a:lstStyle/>
          <a:p>
            <a:pPr>
              <a:defRPr/>
            </a:pPr>
            <a:r>
              <a:rPr lang="en-US" altLang="en-US" dirty="0"/>
              <a:t>8</a:t>
            </a:r>
            <a:r>
              <a:rPr lang="en-US" altLang="en-US" baseline="30000" dirty="0"/>
              <a:t>th</a:t>
            </a:r>
            <a:r>
              <a:rPr lang="en-US" altLang="en-US" dirty="0"/>
              <a:t>  Jan 24/</a:t>
            </a:r>
            <a:fld id="{DD2C1E9A-D4BC-49F6-BCAF-D0866D26C672}" type="slidenum">
              <a:rPr lang="en-US" altLang="en-US" smtClean="0"/>
              <a:pPr>
                <a:defRPr/>
              </a:pPr>
              <a:t>2</a:t>
            </a:fld>
            <a:endParaRPr lang="en-US" altLang="en-US" dirty="0"/>
          </a:p>
        </p:txBody>
      </p:sp>
    </p:spTree>
    <p:extLst>
      <p:ext uri="{BB962C8B-B14F-4D97-AF65-F5344CB8AC3E}">
        <p14:creationId xmlns:p14="http://schemas.microsoft.com/office/powerpoint/2010/main" val="298411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a:extLst>
              <a:ext uri="{FF2B5EF4-FFF2-40B4-BE49-F238E27FC236}">
                <a16:creationId xmlns:a16="http://schemas.microsoft.com/office/drawing/2014/main" id="{A0A3E265-ED5A-7B9B-1184-537A3C272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a:extLst>
              <a:ext uri="{FF2B5EF4-FFF2-40B4-BE49-F238E27FC236}">
                <a16:creationId xmlns:a16="http://schemas.microsoft.com/office/drawing/2014/main" id="{881F4755-2C37-F780-67C3-CE21DC43F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25" y="4010026"/>
            <a:ext cx="222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a:extLst>
              <a:ext uri="{FF2B5EF4-FFF2-40B4-BE49-F238E27FC236}">
                <a16:creationId xmlns:a16="http://schemas.microsoft.com/office/drawing/2014/main" id="{C6189E8A-B4E0-040F-E7F7-290878668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4421189"/>
            <a:ext cx="32115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a:extLst>
              <a:ext uri="{FF2B5EF4-FFF2-40B4-BE49-F238E27FC236}">
                <a16:creationId xmlns:a16="http://schemas.microsoft.com/office/drawing/2014/main" id="{D0E89E63-395B-9F10-9DA7-3F5B289A8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175" y="5080000"/>
            <a:ext cx="31511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a:extLst>
              <a:ext uri="{FF2B5EF4-FFF2-40B4-BE49-F238E27FC236}">
                <a16:creationId xmlns:a16="http://schemas.microsoft.com/office/drawing/2014/main" id="{41F65FF2-49C8-6EDA-E7C3-A7AD948A00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1" y="5732464"/>
            <a:ext cx="36877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Slide Number Placeholder 5">
            <a:extLst>
              <a:ext uri="{FF2B5EF4-FFF2-40B4-BE49-F238E27FC236}">
                <a16:creationId xmlns:a16="http://schemas.microsoft.com/office/drawing/2014/main" id="{33CB7471-FB1C-C624-99CB-D9CC80FF26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949A78-4BAB-43AF-8A82-D119FB8A7D4A}" type="slidenum">
              <a:rPr lang="en-US" altLang="en-US" sz="1200">
                <a:solidFill>
                  <a:srgbClr val="898989"/>
                </a:solidFill>
              </a:rPr>
              <a:pPr>
                <a:spcBef>
                  <a:spcPct val="0"/>
                </a:spcBef>
                <a:buFontTx/>
                <a:buNone/>
              </a:pPr>
              <a:t>20</a:t>
            </a:fld>
            <a:endParaRPr lang="en-US" altLang="en-US" sz="120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010-44D8-770C-03C6-A11EA991DC30}"/>
              </a:ext>
            </a:extLst>
          </p:cNvPr>
          <p:cNvSpPr>
            <a:spLocks noGrp="1"/>
          </p:cNvSpPr>
          <p:nvPr>
            <p:ph type="title"/>
          </p:nvPr>
        </p:nvSpPr>
        <p:spPr>
          <a:xfrm>
            <a:off x="1981200" y="234860"/>
            <a:ext cx="8229600" cy="1143000"/>
          </a:xfrm>
        </p:spPr>
        <p:txBody>
          <a:bodyPr/>
          <a:lstStyle/>
          <a:p>
            <a:r>
              <a:rPr lang="en-US" sz="3600" dirty="0">
                <a:solidFill>
                  <a:srgbClr val="FF0000"/>
                </a:solidFill>
              </a:rPr>
              <a:t>Problem</a:t>
            </a:r>
            <a:r>
              <a:rPr lang="en-US" sz="3600" dirty="0"/>
              <a:t> </a:t>
            </a:r>
          </a:p>
        </p:txBody>
      </p:sp>
      <p:sp>
        <p:nvSpPr>
          <p:cNvPr id="3" name="Content Placeholder 2">
            <a:extLst>
              <a:ext uri="{FF2B5EF4-FFF2-40B4-BE49-F238E27FC236}">
                <a16:creationId xmlns:a16="http://schemas.microsoft.com/office/drawing/2014/main" id="{51943D78-B5DD-2A04-5C67-C1C4AFFD4477}"/>
              </a:ext>
            </a:extLst>
          </p:cNvPr>
          <p:cNvSpPr>
            <a:spLocks noGrp="1"/>
          </p:cNvSpPr>
          <p:nvPr>
            <p:ph idx="1"/>
          </p:nvPr>
        </p:nvSpPr>
        <p:spPr>
          <a:xfrm>
            <a:off x="1711377" y="1451974"/>
            <a:ext cx="8229600" cy="4525963"/>
          </a:xfrm>
        </p:spPr>
        <p:txBody>
          <a:bodyPr/>
          <a:lstStyle/>
          <a:p>
            <a:pPr marL="0" indent="0">
              <a:buNone/>
            </a:pPr>
            <a:r>
              <a:rPr lang="en-US" dirty="0">
                <a:solidFill>
                  <a:srgbClr val="FF0066"/>
                </a:solidFill>
              </a:rPr>
              <a:t>    Prove that for an ideal gas mixture: </a:t>
            </a:r>
          </a:p>
          <a:p>
            <a:pPr marL="0" indent="0">
              <a:buNone/>
            </a:pPr>
            <a:r>
              <a:rPr lang="en-US" dirty="0">
                <a:solidFill>
                  <a:srgbClr val="FF0066"/>
                </a:solidFill>
              </a:rPr>
              <a:t>	</a:t>
            </a:r>
            <a:r>
              <a:rPr lang="en-US" i="1" dirty="0">
                <a:solidFill>
                  <a:srgbClr val="FF0066"/>
                </a:solidFill>
              </a:rPr>
              <a:t>D</a:t>
            </a:r>
            <a:r>
              <a:rPr lang="en-US" i="1" baseline="-25000" dirty="0">
                <a:solidFill>
                  <a:srgbClr val="FF0066"/>
                </a:solidFill>
              </a:rPr>
              <a:t>AB</a:t>
            </a:r>
            <a:r>
              <a:rPr lang="en-US" i="1" dirty="0">
                <a:solidFill>
                  <a:srgbClr val="FF0066"/>
                </a:solidFill>
              </a:rPr>
              <a:t> = D</a:t>
            </a:r>
            <a:r>
              <a:rPr lang="en-US" i="1" baseline="-25000" dirty="0">
                <a:solidFill>
                  <a:srgbClr val="FF0066"/>
                </a:solidFill>
              </a:rPr>
              <a:t>BA</a:t>
            </a:r>
          </a:p>
        </p:txBody>
      </p:sp>
      <p:sp>
        <p:nvSpPr>
          <p:cNvPr id="4" name="Slide Number Placeholder 3">
            <a:extLst>
              <a:ext uri="{FF2B5EF4-FFF2-40B4-BE49-F238E27FC236}">
                <a16:creationId xmlns:a16="http://schemas.microsoft.com/office/drawing/2014/main" id="{C9FCD67E-839E-A1FE-41A9-7BAA8E1F5AB3}"/>
              </a:ext>
            </a:extLst>
          </p:cNvPr>
          <p:cNvSpPr>
            <a:spLocks noGrp="1"/>
          </p:cNvSpPr>
          <p:nvPr>
            <p:ph type="sldNum" sz="quarter" idx="12"/>
          </p:nvPr>
        </p:nvSpPr>
        <p:spPr/>
        <p:txBody>
          <a:bodyPr/>
          <a:lstStyle/>
          <a:p>
            <a:pPr>
              <a:defRPr/>
            </a:pPr>
            <a:fld id="{DD2C1E9A-D4BC-49F6-BCAF-D0866D26C672}" type="slidenum">
              <a:rPr lang="en-US" altLang="en-US" smtClean="0"/>
              <a:pPr>
                <a:defRPr/>
              </a:pPr>
              <a:t>21</a:t>
            </a:fld>
            <a:endParaRPr lang="en-US" altLang="en-US"/>
          </a:p>
        </p:txBody>
      </p:sp>
      <p:pic>
        <p:nvPicPr>
          <p:cNvPr id="6" name="Picture 5">
            <a:extLst>
              <a:ext uri="{FF2B5EF4-FFF2-40B4-BE49-F238E27FC236}">
                <a16:creationId xmlns:a16="http://schemas.microsoft.com/office/drawing/2014/main" id="{E2C7FF90-CCE1-0E83-C5B3-FBEB384DEE76}"/>
              </a:ext>
            </a:extLst>
          </p:cNvPr>
          <p:cNvPicPr>
            <a:picLocks noChangeAspect="1"/>
          </p:cNvPicPr>
          <p:nvPr/>
        </p:nvPicPr>
        <p:blipFill>
          <a:blip r:embed="rId2"/>
          <a:stretch>
            <a:fillRect/>
          </a:stretch>
        </p:blipFill>
        <p:spPr>
          <a:xfrm>
            <a:off x="2405700" y="2718603"/>
            <a:ext cx="2688549" cy="545319"/>
          </a:xfrm>
          <a:prstGeom prst="rect">
            <a:avLst/>
          </a:prstGeom>
        </p:spPr>
      </p:pic>
      <p:pic>
        <p:nvPicPr>
          <p:cNvPr id="8" name="Picture 7">
            <a:extLst>
              <a:ext uri="{FF2B5EF4-FFF2-40B4-BE49-F238E27FC236}">
                <a16:creationId xmlns:a16="http://schemas.microsoft.com/office/drawing/2014/main" id="{6AA42305-13DB-7E8D-4723-737FEB2FC6DD}"/>
              </a:ext>
            </a:extLst>
          </p:cNvPr>
          <p:cNvPicPr>
            <a:picLocks noChangeAspect="1"/>
          </p:cNvPicPr>
          <p:nvPr/>
        </p:nvPicPr>
        <p:blipFill>
          <a:blip r:embed="rId3"/>
          <a:stretch>
            <a:fillRect/>
          </a:stretch>
        </p:blipFill>
        <p:spPr>
          <a:xfrm>
            <a:off x="2558476" y="3348505"/>
            <a:ext cx="2823460" cy="524357"/>
          </a:xfrm>
          <a:prstGeom prst="rect">
            <a:avLst/>
          </a:prstGeom>
        </p:spPr>
      </p:pic>
      <p:pic>
        <p:nvPicPr>
          <p:cNvPr id="10" name="Picture 9">
            <a:extLst>
              <a:ext uri="{FF2B5EF4-FFF2-40B4-BE49-F238E27FC236}">
                <a16:creationId xmlns:a16="http://schemas.microsoft.com/office/drawing/2014/main" id="{7FE7C846-805E-C2D3-D345-5831205CC809}"/>
              </a:ext>
            </a:extLst>
          </p:cNvPr>
          <p:cNvPicPr>
            <a:picLocks noChangeAspect="1"/>
          </p:cNvPicPr>
          <p:nvPr/>
        </p:nvPicPr>
        <p:blipFill>
          <a:blip r:embed="rId4"/>
          <a:stretch>
            <a:fillRect/>
          </a:stretch>
        </p:blipFill>
        <p:spPr>
          <a:xfrm>
            <a:off x="2513348" y="4079588"/>
            <a:ext cx="5411452" cy="644888"/>
          </a:xfrm>
          <a:prstGeom prst="rect">
            <a:avLst/>
          </a:prstGeom>
        </p:spPr>
      </p:pic>
      <p:sp>
        <p:nvSpPr>
          <p:cNvPr id="11" name="TextBox 10">
            <a:extLst>
              <a:ext uri="{FF2B5EF4-FFF2-40B4-BE49-F238E27FC236}">
                <a16:creationId xmlns:a16="http://schemas.microsoft.com/office/drawing/2014/main" id="{84DAA1CB-8ADA-014C-6A76-29F3CD5D48C4}"/>
              </a:ext>
            </a:extLst>
          </p:cNvPr>
          <p:cNvSpPr txBox="1"/>
          <p:nvPr/>
        </p:nvSpPr>
        <p:spPr>
          <a:xfrm>
            <a:off x="2293964" y="3866738"/>
            <a:ext cx="873957" cy="369332"/>
          </a:xfrm>
          <a:prstGeom prst="rect">
            <a:avLst/>
          </a:prstGeom>
          <a:noFill/>
        </p:spPr>
        <p:txBody>
          <a:bodyPr wrap="none" rtlCol="0">
            <a:spAutoFit/>
          </a:bodyPr>
          <a:lstStyle/>
          <a:p>
            <a:r>
              <a:rPr lang="en-US" dirty="0"/>
              <a:t>Adding</a:t>
            </a:r>
            <a:endParaRPr lang="en-IN" dirty="0"/>
          </a:p>
        </p:txBody>
      </p:sp>
      <p:sp>
        <p:nvSpPr>
          <p:cNvPr id="12" name="TextBox 11">
            <a:extLst>
              <a:ext uri="{FF2B5EF4-FFF2-40B4-BE49-F238E27FC236}">
                <a16:creationId xmlns:a16="http://schemas.microsoft.com/office/drawing/2014/main" id="{223C7959-C6D0-F802-BA1B-BE35CFE063EA}"/>
              </a:ext>
            </a:extLst>
          </p:cNvPr>
          <p:cNvSpPr txBox="1"/>
          <p:nvPr/>
        </p:nvSpPr>
        <p:spPr>
          <a:xfrm>
            <a:off x="2293963" y="5036695"/>
            <a:ext cx="1082348" cy="369332"/>
          </a:xfrm>
          <a:prstGeom prst="rect">
            <a:avLst/>
          </a:prstGeom>
          <a:noFill/>
        </p:spPr>
        <p:txBody>
          <a:bodyPr wrap="none" rtlCol="0">
            <a:spAutoFit/>
          </a:bodyPr>
          <a:lstStyle/>
          <a:p>
            <a:r>
              <a:rPr lang="en-US" dirty="0"/>
              <a:t>We know</a:t>
            </a:r>
            <a:endParaRPr lang="en-IN" dirty="0"/>
          </a:p>
        </p:txBody>
      </p:sp>
      <p:pic>
        <p:nvPicPr>
          <p:cNvPr id="14" name="Picture 13">
            <a:extLst>
              <a:ext uri="{FF2B5EF4-FFF2-40B4-BE49-F238E27FC236}">
                <a16:creationId xmlns:a16="http://schemas.microsoft.com/office/drawing/2014/main" id="{AB7183CA-AC2A-11A2-D1CF-3675A0CA8395}"/>
              </a:ext>
            </a:extLst>
          </p:cNvPr>
          <p:cNvPicPr>
            <a:picLocks noChangeAspect="1"/>
          </p:cNvPicPr>
          <p:nvPr/>
        </p:nvPicPr>
        <p:blipFill>
          <a:blip r:embed="rId5"/>
          <a:stretch>
            <a:fillRect/>
          </a:stretch>
        </p:blipFill>
        <p:spPr>
          <a:xfrm>
            <a:off x="3565315" y="5062537"/>
            <a:ext cx="3706020" cy="558628"/>
          </a:xfrm>
          <a:prstGeom prst="rect">
            <a:avLst/>
          </a:prstGeom>
        </p:spPr>
      </p:pic>
      <p:sp>
        <p:nvSpPr>
          <p:cNvPr id="15" name="TextBox 14">
            <a:extLst>
              <a:ext uri="{FF2B5EF4-FFF2-40B4-BE49-F238E27FC236}">
                <a16:creationId xmlns:a16="http://schemas.microsoft.com/office/drawing/2014/main" id="{05601E45-D11E-1569-4079-0610B624298F}"/>
              </a:ext>
            </a:extLst>
          </p:cNvPr>
          <p:cNvSpPr txBox="1"/>
          <p:nvPr/>
        </p:nvSpPr>
        <p:spPr>
          <a:xfrm>
            <a:off x="2993037" y="6126163"/>
            <a:ext cx="803425" cy="369332"/>
          </a:xfrm>
          <a:prstGeom prst="rect">
            <a:avLst/>
          </a:prstGeom>
          <a:noFill/>
        </p:spPr>
        <p:txBody>
          <a:bodyPr wrap="none" rtlCol="0">
            <a:spAutoFit/>
          </a:bodyPr>
          <a:lstStyle/>
          <a:p>
            <a:r>
              <a:rPr lang="en-US" dirty="0"/>
              <a:t>hence</a:t>
            </a:r>
            <a:endParaRPr lang="en-IN" dirty="0"/>
          </a:p>
        </p:txBody>
      </p:sp>
      <p:pic>
        <p:nvPicPr>
          <p:cNvPr id="17" name="Picture 16">
            <a:extLst>
              <a:ext uri="{FF2B5EF4-FFF2-40B4-BE49-F238E27FC236}">
                <a16:creationId xmlns:a16="http://schemas.microsoft.com/office/drawing/2014/main" id="{732782AE-EFC7-AC6A-94FF-F71DE99EAAD0}"/>
              </a:ext>
            </a:extLst>
          </p:cNvPr>
          <p:cNvPicPr>
            <a:picLocks noChangeAspect="1"/>
          </p:cNvPicPr>
          <p:nvPr/>
        </p:nvPicPr>
        <p:blipFill>
          <a:blip r:embed="rId6"/>
          <a:stretch>
            <a:fillRect/>
          </a:stretch>
        </p:blipFill>
        <p:spPr>
          <a:xfrm>
            <a:off x="4725647" y="6183609"/>
            <a:ext cx="1573757" cy="537866"/>
          </a:xfrm>
          <a:prstGeom prst="rect">
            <a:avLst/>
          </a:prstGeom>
          <a:ln>
            <a:solidFill>
              <a:srgbClr val="92D050"/>
            </a:solidFill>
          </a:ln>
        </p:spPr>
      </p:pic>
      <p:sp>
        <p:nvSpPr>
          <p:cNvPr id="18" name="Freeform: Shape 17">
            <a:extLst>
              <a:ext uri="{FF2B5EF4-FFF2-40B4-BE49-F238E27FC236}">
                <a16:creationId xmlns:a16="http://schemas.microsoft.com/office/drawing/2014/main" id="{1AB8923A-5147-6C40-518B-4A46B8AFE682}"/>
              </a:ext>
            </a:extLst>
          </p:cNvPr>
          <p:cNvSpPr/>
          <p:nvPr/>
        </p:nvSpPr>
        <p:spPr>
          <a:xfrm>
            <a:off x="5826177" y="4975073"/>
            <a:ext cx="1709346" cy="826120"/>
          </a:xfrm>
          <a:custGeom>
            <a:avLst/>
            <a:gdLst>
              <a:gd name="connsiteX0" fmla="*/ 164892 w 1709346"/>
              <a:gd name="connsiteY0" fmla="*/ 76612 h 826120"/>
              <a:gd name="connsiteX1" fmla="*/ 89941 w 1709346"/>
              <a:gd name="connsiteY1" fmla="*/ 226514 h 826120"/>
              <a:gd name="connsiteX2" fmla="*/ 44971 w 1709346"/>
              <a:gd name="connsiteY2" fmla="*/ 346435 h 826120"/>
              <a:gd name="connsiteX3" fmla="*/ 0 w 1709346"/>
              <a:gd name="connsiteY3" fmla="*/ 451366 h 826120"/>
              <a:gd name="connsiteX4" fmla="*/ 29980 w 1709346"/>
              <a:gd name="connsiteY4" fmla="*/ 661229 h 826120"/>
              <a:gd name="connsiteX5" fmla="*/ 74951 w 1709346"/>
              <a:gd name="connsiteY5" fmla="*/ 721189 h 826120"/>
              <a:gd name="connsiteX6" fmla="*/ 164892 w 1709346"/>
              <a:gd name="connsiteY6" fmla="*/ 796140 h 826120"/>
              <a:gd name="connsiteX7" fmla="*/ 314793 w 1709346"/>
              <a:gd name="connsiteY7" fmla="*/ 826120 h 826120"/>
              <a:gd name="connsiteX8" fmla="*/ 1364105 w 1709346"/>
              <a:gd name="connsiteY8" fmla="*/ 811130 h 826120"/>
              <a:gd name="connsiteX9" fmla="*/ 1469036 w 1709346"/>
              <a:gd name="connsiteY9" fmla="*/ 766160 h 826120"/>
              <a:gd name="connsiteX10" fmla="*/ 1663908 w 1709346"/>
              <a:gd name="connsiteY10" fmla="*/ 646238 h 826120"/>
              <a:gd name="connsiteX11" fmla="*/ 1708879 w 1709346"/>
              <a:gd name="connsiteY11" fmla="*/ 526317 h 826120"/>
              <a:gd name="connsiteX12" fmla="*/ 1678898 w 1709346"/>
              <a:gd name="connsiteY12" fmla="*/ 256494 h 826120"/>
              <a:gd name="connsiteX13" fmla="*/ 1648918 w 1709346"/>
              <a:gd name="connsiteY13" fmla="*/ 211524 h 826120"/>
              <a:gd name="connsiteX14" fmla="*/ 1528997 w 1709346"/>
              <a:gd name="connsiteY14" fmla="*/ 91602 h 826120"/>
              <a:gd name="connsiteX15" fmla="*/ 1439056 w 1709346"/>
              <a:gd name="connsiteY15" fmla="*/ 61622 h 826120"/>
              <a:gd name="connsiteX16" fmla="*/ 1214203 w 1709346"/>
              <a:gd name="connsiteY16" fmla="*/ 1661 h 826120"/>
              <a:gd name="connsiteX17" fmla="*/ 614597 w 1709346"/>
              <a:gd name="connsiteY17" fmla="*/ 31642 h 826120"/>
              <a:gd name="connsiteX18" fmla="*/ 209862 w 1709346"/>
              <a:gd name="connsiteY18" fmla="*/ 46632 h 826120"/>
              <a:gd name="connsiteX19" fmla="*/ 164892 w 1709346"/>
              <a:gd name="connsiteY19" fmla="*/ 76612 h 82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9346" h="826120">
                <a:moveTo>
                  <a:pt x="164892" y="76612"/>
                </a:moveTo>
                <a:cubicBezTo>
                  <a:pt x="87880" y="269145"/>
                  <a:pt x="187966" y="30465"/>
                  <a:pt x="89941" y="226514"/>
                </a:cubicBezTo>
                <a:cubicBezTo>
                  <a:pt x="27827" y="350742"/>
                  <a:pt x="83894" y="255616"/>
                  <a:pt x="44971" y="346435"/>
                </a:cubicBezTo>
                <a:cubicBezTo>
                  <a:pt x="-10600" y="476098"/>
                  <a:pt x="35154" y="345904"/>
                  <a:pt x="0" y="451366"/>
                </a:cubicBezTo>
                <a:cubicBezTo>
                  <a:pt x="9993" y="521320"/>
                  <a:pt x="11067" y="593142"/>
                  <a:pt x="29980" y="661229"/>
                </a:cubicBezTo>
                <a:cubicBezTo>
                  <a:pt x="36667" y="685301"/>
                  <a:pt x="58957" y="701996"/>
                  <a:pt x="74951" y="721189"/>
                </a:cubicBezTo>
                <a:cubicBezTo>
                  <a:pt x="92503" y="742251"/>
                  <a:pt x="146824" y="789687"/>
                  <a:pt x="164892" y="796140"/>
                </a:cubicBezTo>
                <a:cubicBezTo>
                  <a:pt x="212880" y="813278"/>
                  <a:pt x="264826" y="816127"/>
                  <a:pt x="314793" y="826120"/>
                </a:cubicBezTo>
                <a:lnTo>
                  <a:pt x="1364105" y="811130"/>
                </a:lnTo>
                <a:cubicBezTo>
                  <a:pt x="1402108" y="809156"/>
                  <a:pt x="1435693" y="784499"/>
                  <a:pt x="1469036" y="766160"/>
                </a:cubicBezTo>
                <a:cubicBezTo>
                  <a:pt x="1535866" y="729403"/>
                  <a:pt x="1663908" y="646238"/>
                  <a:pt x="1663908" y="646238"/>
                </a:cubicBezTo>
                <a:cubicBezTo>
                  <a:pt x="1678898" y="606264"/>
                  <a:pt x="1707238" y="568977"/>
                  <a:pt x="1708879" y="526317"/>
                </a:cubicBezTo>
                <a:cubicBezTo>
                  <a:pt x="1712357" y="435889"/>
                  <a:pt x="1695831" y="345390"/>
                  <a:pt x="1678898" y="256494"/>
                </a:cubicBezTo>
                <a:cubicBezTo>
                  <a:pt x="1675527" y="238796"/>
                  <a:pt x="1659389" y="226184"/>
                  <a:pt x="1648918" y="211524"/>
                </a:cubicBezTo>
                <a:cubicBezTo>
                  <a:pt x="1611728" y="159457"/>
                  <a:pt x="1588910" y="124282"/>
                  <a:pt x="1528997" y="91602"/>
                </a:cubicBezTo>
                <a:cubicBezTo>
                  <a:pt x="1501254" y="76469"/>
                  <a:pt x="1469036" y="71615"/>
                  <a:pt x="1439056" y="61622"/>
                </a:cubicBezTo>
                <a:cubicBezTo>
                  <a:pt x="1347279" y="-7209"/>
                  <a:pt x="1376723" y="-1526"/>
                  <a:pt x="1214203" y="1661"/>
                </a:cubicBezTo>
                <a:cubicBezTo>
                  <a:pt x="1014123" y="5584"/>
                  <a:pt x="814515" y="22690"/>
                  <a:pt x="614597" y="31642"/>
                </a:cubicBezTo>
                <a:lnTo>
                  <a:pt x="209862" y="46632"/>
                </a:lnTo>
                <a:lnTo>
                  <a:pt x="164892" y="76612"/>
                </a:lnTo>
                <a:close/>
              </a:path>
            </a:pathLst>
          </a:cu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noFill/>
            </a:endParaRPr>
          </a:p>
        </p:txBody>
      </p:sp>
      <p:cxnSp>
        <p:nvCxnSpPr>
          <p:cNvPr id="20" name="Connector: Curved 19">
            <a:extLst>
              <a:ext uri="{FF2B5EF4-FFF2-40B4-BE49-F238E27FC236}">
                <a16:creationId xmlns:a16="http://schemas.microsoft.com/office/drawing/2014/main" id="{33A85BF6-BDBD-61C6-C8DA-5E519B047A90}"/>
              </a:ext>
            </a:extLst>
          </p:cNvPr>
          <p:cNvCxnSpPr>
            <a:stCxn id="18" idx="11"/>
          </p:cNvCxnSpPr>
          <p:nvPr/>
        </p:nvCxnSpPr>
        <p:spPr>
          <a:xfrm flipH="1" flipV="1">
            <a:off x="6860498" y="4616970"/>
            <a:ext cx="674558" cy="884420"/>
          </a:xfrm>
          <a:prstGeom prst="curvedConnector4">
            <a:avLst>
              <a:gd name="adj1" fmla="val -33889"/>
              <a:gd name="adj2" fmla="val 79755"/>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4195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4B133E7-F781-3D60-4CE9-D68A035D6D58}"/>
              </a:ext>
            </a:extLst>
          </p:cNvPr>
          <p:cNvSpPr>
            <a:spLocks noGrp="1"/>
          </p:cNvSpPr>
          <p:nvPr>
            <p:ph type="title"/>
          </p:nvPr>
        </p:nvSpPr>
        <p:spPr>
          <a:xfrm>
            <a:off x="1981200" y="55564"/>
            <a:ext cx="8229600" cy="542925"/>
          </a:xfrm>
        </p:spPr>
        <p:txBody>
          <a:bodyPr>
            <a:normAutofit fontScale="90000"/>
          </a:bodyPr>
          <a:lstStyle/>
          <a:p>
            <a:pPr eaLnBrk="1" hangingPunct="1"/>
            <a:r>
              <a:rPr lang="en-US" altLang="en-US" sz="4000" dirty="0">
                <a:solidFill>
                  <a:srgbClr val="0070C0"/>
                </a:solidFill>
              </a:rPr>
              <a:t>Diffusion of A through non diffusing B</a:t>
            </a:r>
          </a:p>
        </p:txBody>
      </p:sp>
      <p:pic>
        <p:nvPicPr>
          <p:cNvPr id="14339" name="Picture 5">
            <a:extLst>
              <a:ext uri="{FF2B5EF4-FFF2-40B4-BE49-F238E27FC236}">
                <a16:creationId xmlns:a16="http://schemas.microsoft.com/office/drawing/2014/main" id="{98DA6926-FDCE-996C-F1F5-549BC5EEC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130" y="1588243"/>
            <a:ext cx="2752655" cy="6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id="{E038C27A-D4F0-727E-0703-7C4BB68F2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129" y="2129582"/>
            <a:ext cx="2925014" cy="68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a:extLst>
              <a:ext uri="{FF2B5EF4-FFF2-40B4-BE49-F238E27FC236}">
                <a16:creationId xmlns:a16="http://schemas.microsoft.com/office/drawing/2014/main" id="{00AF389C-47F8-2D14-B08B-E3EC6B9C1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529" y="6235511"/>
            <a:ext cx="2133600" cy="6009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Slide Number Placeholder 5">
            <a:extLst>
              <a:ext uri="{FF2B5EF4-FFF2-40B4-BE49-F238E27FC236}">
                <a16:creationId xmlns:a16="http://schemas.microsoft.com/office/drawing/2014/main" id="{06108CDF-BC3D-7658-5109-56699B7B45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C7983B-546C-41C2-8E2D-AC58511168C4}" type="slidenum">
              <a:rPr lang="en-US" altLang="en-US" sz="1200">
                <a:solidFill>
                  <a:srgbClr val="898989"/>
                </a:solidFill>
              </a:rPr>
              <a:pPr>
                <a:spcBef>
                  <a:spcPct val="0"/>
                </a:spcBef>
                <a:buFontTx/>
                <a:buNone/>
              </a:pPr>
              <a:t>22</a:t>
            </a:fld>
            <a:endParaRPr lang="en-US" altLang="en-US" sz="1200">
              <a:solidFill>
                <a:srgbClr val="898989"/>
              </a:solidFill>
            </a:endParaRPr>
          </a:p>
        </p:txBody>
      </p:sp>
      <p:pic>
        <p:nvPicPr>
          <p:cNvPr id="14343" name="Picture 2">
            <a:extLst>
              <a:ext uri="{FF2B5EF4-FFF2-40B4-BE49-F238E27FC236}">
                <a16:creationId xmlns:a16="http://schemas.microsoft.com/office/drawing/2014/main" id="{B115BCCE-9286-9D57-9102-DBF84228F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468" y="2815883"/>
            <a:ext cx="3111354" cy="80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a:extLst>
              <a:ext uri="{FF2B5EF4-FFF2-40B4-BE49-F238E27FC236}">
                <a16:creationId xmlns:a16="http://schemas.microsoft.com/office/drawing/2014/main" id="{1A5FFDE8-FE7E-4D30-4324-9A9F8D1D04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1600" y="3865412"/>
            <a:ext cx="2561714" cy="650311"/>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4345" name="Picture 6">
            <a:extLst>
              <a:ext uri="{FF2B5EF4-FFF2-40B4-BE49-F238E27FC236}">
                <a16:creationId xmlns:a16="http://schemas.microsoft.com/office/drawing/2014/main" id="{F86ECED8-67F0-048F-D0A9-6D065DA7FA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4651" y="4722943"/>
            <a:ext cx="6353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a:extLst>
              <a:ext uri="{FF2B5EF4-FFF2-40B4-BE49-F238E27FC236}">
                <a16:creationId xmlns:a16="http://schemas.microsoft.com/office/drawing/2014/main" id="{2A407D17-B9E5-38DB-81D6-9B123AC89C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600" y="5490074"/>
            <a:ext cx="6688164"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0">
            <a:extLst>
              <a:ext uri="{FF2B5EF4-FFF2-40B4-BE49-F238E27FC236}">
                <a16:creationId xmlns:a16="http://schemas.microsoft.com/office/drawing/2014/main" id="{89699FC4-D43E-5F34-2CD1-7716A53107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0500" y="6332538"/>
            <a:ext cx="411861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2">
            <a:extLst>
              <a:ext uri="{FF2B5EF4-FFF2-40B4-BE49-F238E27FC236}">
                <a16:creationId xmlns:a16="http://schemas.microsoft.com/office/drawing/2014/main" id="{F23D0FF5-0E55-D809-F39D-7AAD80189C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811" y="6317594"/>
            <a:ext cx="821690" cy="33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
            <a:extLst>
              <a:ext uri="{FF2B5EF4-FFF2-40B4-BE49-F238E27FC236}">
                <a16:creationId xmlns:a16="http://schemas.microsoft.com/office/drawing/2014/main" id="{DDCB62B0-D4F9-A5A5-438B-DEE7995092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4496" y="837811"/>
            <a:ext cx="3607325" cy="337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5348CDC1-573C-0A8A-5655-49F701C871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3634" y="635936"/>
            <a:ext cx="3151188" cy="711200"/>
          </a:xfrm>
          <a:prstGeom prst="rect">
            <a:avLst/>
          </a:prstGeom>
          <a:noFill/>
          <a:ln w="9525">
            <a:solidFill>
              <a:srgbClr val="23A31D"/>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A079D6-211E-C661-FCA8-15A287EC66DE}"/>
              </a:ext>
            </a:extLst>
          </p:cNvPr>
          <p:cNvSpPr txBox="1"/>
          <p:nvPr/>
        </p:nvSpPr>
        <p:spPr>
          <a:xfrm>
            <a:off x="1783634" y="1291272"/>
            <a:ext cx="4572000" cy="369332"/>
          </a:xfrm>
          <a:prstGeom prst="rect">
            <a:avLst/>
          </a:prstGeom>
          <a:noFill/>
        </p:spPr>
        <p:txBody>
          <a:bodyPr wrap="square">
            <a:spAutoFit/>
          </a:bodyPr>
          <a:lstStyle/>
          <a:p>
            <a:pPr eaLnBrk="1" hangingPunct="1"/>
            <a:r>
              <a:rPr lang="en-US" altLang="en-US" i="1" dirty="0">
                <a:latin typeface="Times New Roman" panose="02020603050405020304" pitchFamily="18" charset="0"/>
                <a:cs typeface="Times New Roman" panose="02020603050405020304" pitchFamily="18" charset="0"/>
              </a:rPr>
              <a:t>N</a:t>
            </a:r>
            <a:r>
              <a:rPr lang="en-US" altLang="en-US" i="1" baseline="-25000" dirty="0">
                <a:latin typeface="Times New Roman" panose="02020603050405020304" pitchFamily="18" charset="0"/>
                <a:cs typeface="Times New Roman" panose="02020603050405020304" pitchFamily="18" charset="0"/>
              </a:rPr>
              <a:t>B</a:t>
            </a:r>
            <a:r>
              <a:rPr lang="en-US" altLang="en-US" i="1" dirty="0">
                <a:latin typeface="Times New Roman" panose="02020603050405020304" pitchFamily="18" charset="0"/>
                <a:cs typeface="Times New Roman" panose="02020603050405020304" pitchFamily="18" charset="0"/>
              </a:rPr>
              <a:t>=0</a:t>
            </a:r>
            <a:endParaRPr lang="en-US" altLang="en-US" i="1" baseline="-25000" dirty="0"/>
          </a:p>
        </p:txBody>
      </p:sp>
      <p:sp>
        <p:nvSpPr>
          <p:cNvPr id="3" name="Rectangle 2">
            <a:extLst>
              <a:ext uri="{FF2B5EF4-FFF2-40B4-BE49-F238E27FC236}">
                <a16:creationId xmlns:a16="http://schemas.microsoft.com/office/drawing/2014/main" id="{8477D7B0-4BDF-C63C-1AC8-6AD1B7FEF91C}"/>
              </a:ext>
            </a:extLst>
          </p:cNvPr>
          <p:cNvSpPr/>
          <p:nvPr/>
        </p:nvSpPr>
        <p:spPr>
          <a:xfrm>
            <a:off x="1644651" y="4682532"/>
            <a:ext cx="7837645" cy="21754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a:extLst>
              <a:ext uri="{FF2B5EF4-FFF2-40B4-BE49-F238E27FC236}">
                <a16:creationId xmlns:a16="http://schemas.microsoft.com/office/drawing/2014/main" id="{BCA1BB37-6FD0-914D-B764-BFA5FE5B8081}"/>
              </a:ext>
            </a:extLst>
          </p:cNvPr>
          <p:cNvSpPr/>
          <p:nvPr/>
        </p:nvSpPr>
        <p:spPr>
          <a:xfrm>
            <a:off x="5857497" y="5778689"/>
            <a:ext cx="1126254" cy="464085"/>
          </a:xfrm>
          <a:prstGeom prst="ellipse">
            <a:avLst/>
          </a:prstGeom>
          <a:noFill/>
          <a:ln>
            <a:solidFill>
              <a:srgbClr val="23A31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0CC8C0F8-7821-271C-DC3D-404093545ABC}"/>
              </a:ext>
            </a:extLst>
          </p:cNvPr>
          <p:cNvSpPr/>
          <p:nvPr/>
        </p:nvSpPr>
        <p:spPr>
          <a:xfrm>
            <a:off x="3126649" y="5800924"/>
            <a:ext cx="1046480" cy="371986"/>
          </a:xfrm>
          <a:prstGeom prst="ellipse">
            <a:avLst/>
          </a:prstGeom>
          <a:noFill/>
          <a:ln>
            <a:solidFill>
              <a:srgbClr val="23A31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15DEC56A-1CCB-205B-A591-BA3B08AD0C95}"/>
              </a:ext>
            </a:extLst>
          </p:cNvPr>
          <p:cNvPicPr>
            <a:picLocks noChangeAspect="1"/>
          </p:cNvPicPr>
          <p:nvPr/>
        </p:nvPicPr>
        <p:blipFill>
          <a:blip r:embed="rId13"/>
          <a:stretch>
            <a:fillRect/>
          </a:stretch>
        </p:blipFill>
        <p:spPr>
          <a:xfrm>
            <a:off x="5094821" y="971867"/>
            <a:ext cx="1669677" cy="2322016"/>
          </a:xfrm>
          <a:prstGeom prst="rect">
            <a:avLst/>
          </a:prstGeom>
          <a:ln>
            <a:solidFill>
              <a:srgbClr val="23A31D"/>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a:extLst>
              <a:ext uri="{FF2B5EF4-FFF2-40B4-BE49-F238E27FC236}">
                <a16:creationId xmlns:a16="http://schemas.microsoft.com/office/drawing/2014/main" id="{58031D2F-C6F7-57B6-2907-EB8E014892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A6D9F9-700A-47D6-8C84-58B96C8C1A1F}" type="slidenum">
              <a:rPr lang="en-US" altLang="en-US" sz="1200">
                <a:solidFill>
                  <a:srgbClr val="898989"/>
                </a:solidFill>
              </a:rPr>
              <a:pPr>
                <a:spcBef>
                  <a:spcPct val="0"/>
                </a:spcBef>
                <a:buFontTx/>
                <a:buNone/>
              </a:pPr>
              <a:t>23</a:t>
            </a:fld>
            <a:endParaRPr lang="en-US" altLang="en-US" sz="1200">
              <a:solidFill>
                <a:srgbClr val="898989"/>
              </a:solidFill>
            </a:endParaRPr>
          </a:p>
        </p:txBody>
      </p:sp>
      <p:pic>
        <p:nvPicPr>
          <p:cNvPr id="15364" name="Picture 2">
            <a:extLst>
              <a:ext uri="{FF2B5EF4-FFF2-40B4-BE49-F238E27FC236}">
                <a16:creationId xmlns:a16="http://schemas.microsoft.com/office/drawing/2014/main" id="{0009DF50-7C56-0F54-BDF1-BA7C26C1CA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5730" y="693175"/>
            <a:ext cx="8952271" cy="4822723"/>
          </a:xfrm>
          <a:noFill/>
        </p:spPr>
      </p:pic>
      <p:sp>
        <p:nvSpPr>
          <p:cNvPr id="15365" name="TextBox 1">
            <a:extLst>
              <a:ext uri="{FF2B5EF4-FFF2-40B4-BE49-F238E27FC236}">
                <a16:creationId xmlns:a16="http://schemas.microsoft.com/office/drawing/2014/main" id="{D7E34D98-C10F-47D8-96E2-86957224A2BA}"/>
              </a:ext>
            </a:extLst>
          </p:cNvPr>
          <p:cNvSpPr txBox="1">
            <a:spLocks noChangeArrowheads="1"/>
          </p:cNvSpPr>
          <p:nvPr/>
        </p:nvSpPr>
        <p:spPr bwMode="auto">
          <a:xfrm>
            <a:off x="6477000" y="3810000"/>
            <a:ext cx="1066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3744DDA-52FB-DAA9-2368-E4F503A33337}"/>
              </a:ext>
            </a:extLst>
          </p:cNvPr>
          <p:cNvSpPr>
            <a:spLocks noGrp="1"/>
          </p:cNvSpPr>
          <p:nvPr>
            <p:ph type="title"/>
          </p:nvPr>
        </p:nvSpPr>
        <p:spPr>
          <a:xfrm>
            <a:off x="1981200" y="274638"/>
            <a:ext cx="8229600" cy="654510"/>
          </a:xfrm>
        </p:spPr>
        <p:txBody>
          <a:bodyPr/>
          <a:lstStyle/>
          <a:p>
            <a:pPr eaLnBrk="1" hangingPunct="1"/>
            <a:r>
              <a:rPr lang="en-US" altLang="en-US" sz="4000" dirty="0">
                <a:solidFill>
                  <a:srgbClr val="0070C0"/>
                </a:solidFill>
              </a:rPr>
              <a:t>Equimolar counter diffusion</a:t>
            </a:r>
          </a:p>
        </p:txBody>
      </p:sp>
      <p:sp>
        <p:nvSpPr>
          <p:cNvPr id="16387" name="Content Placeholder 2">
            <a:extLst>
              <a:ext uri="{FF2B5EF4-FFF2-40B4-BE49-F238E27FC236}">
                <a16:creationId xmlns:a16="http://schemas.microsoft.com/office/drawing/2014/main" id="{DCB2D9AD-7091-26E2-542A-42F4253407D4}"/>
              </a:ext>
            </a:extLst>
          </p:cNvPr>
          <p:cNvSpPr>
            <a:spLocks noGrp="1"/>
          </p:cNvSpPr>
          <p:nvPr>
            <p:ph idx="1"/>
          </p:nvPr>
        </p:nvSpPr>
        <p:spPr>
          <a:xfrm>
            <a:off x="1829286" y="1464390"/>
            <a:ext cx="8229600" cy="4525963"/>
          </a:xfrm>
        </p:spPr>
        <p:txBody>
          <a:bodyPr/>
          <a:lstStyle/>
          <a:p>
            <a:pPr marL="0" indent="0">
              <a:buNone/>
            </a:pPr>
            <a:r>
              <a:rPr lang="en-US" altLang="en-US" b="1" i="1" dirty="0"/>
              <a:t>C + O</a:t>
            </a:r>
            <a:r>
              <a:rPr lang="en-US" altLang="en-US" b="1" i="1" baseline="-25000" dirty="0"/>
              <a:t>2</a:t>
            </a:r>
            <a:r>
              <a:rPr lang="en-US" altLang="en-US" b="1" i="1" dirty="0">
                <a:latin typeface="Times New Roman" panose="02020603050405020304" pitchFamily="18" charset="0"/>
                <a:cs typeface="Times New Roman" panose="02020603050405020304" pitchFamily="18" charset="0"/>
              </a:rPr>
              <a:t>→CO</a:t>
            </a:r>
            <a:r>
              <a:rPr lang="en-US" altLang="en-US" b="1" i="1" baseline="-25000" dirty="0">
                <a:latin typeface="Times New Roman" panose="02020603050405020304" pitchFamily="18" charset="0"/>
                <a:cs typeface="Times New Roman" panose="02020603050405020304" pitchFamily="18" charset="0"/>
              </a:rPr>
              <a:t>2     </a:t>
            </a:r>
          </a:p>
          <a:p>
            <a:pPr marL="0" indent="0">
              <a:buNone/>
            </a:pPr>
            <a:r>
              <a:rPr lang="en-US" altLang="en-US" i="1" dirty="0">
                <a:latin typeface="Times New Roman" panose="02020603050405020304" pitchFamily="18" charset="0"/>
                <a:cs typeface="Times New Roman" panose="02020603050405020304" pitchFamily="18" charset="0"/>
              </a:rPr>
              <a:t>(Diffusion of 1 mol O</a:t>
            </a:r>
            <a:r>
              <a:rPr lang="en-US" altLang="en-US" i="1" baseline="-25000" dirty="0">
                <a:latin typeface="Times New Roman" panose="02020603050405020304" pitchFamily="18" charset="0"/>
                <a:cs typeface="Times New Roman" panose="02020603050405020304" pitchFamily="18" charset="0"/>
              </a:rPr>
              <a:t>2</a:t>
            </a:r>
            <a:r>
              <a:rPr lang="en-US" altLang="en-US" i="1" dirty="0">
                <a:latin typeface="Times New Roman" panose="02020603050405020304" pitchFamily="18" charset="0"/>
                <a:cs typeface="Times New Roman" panose="02020603050405020304" pitchFamily="18" charset="0"/>
              </a:rPr>
              <a:t> and 1 mol CO</a:t>
            </a:r>
            <a:r>
              <a:rPr lang="en-US" altLang="en-US" i="1" baseline="-25000" dirty="0">
                <a:latin typeface="Times New Roman" panose="02020603050405020304" pitchFamily="18" charset="0"/>
                <a:cs typeface="Times New Roman" panose="02020603050405020304" pitchFamily="18" charset="0"/>
              </a:rPr>
              <a:t>2</a:t>
            </a:r>
            <a:r>
              <a:rPr lang="en-US" altLang="en-US" i="1" dirty="0">
                <a:latin typeface="Times New Roman" panose="02020603050405020304" pitchFamily="18" charset="0"/>
                <a:cs typeface="Times New Roman" panose="02020603050405020304" pitchFamily="18" charset="0"/>
              </a:rPr>
              <a:t> in counter direction through the air film on carbon surface)</a:t>
            </a:r>
            <a:endParaRPr lang="en-US" altLang="en-US" i="1" baseline="-25000" dirty="0">
              <a:latin typeface="Times New Roman" panose="02020603050405020304" pitchFamily="18" charset="0"/>
              <a:cs typeface="Times New Roman" panose="02020603050405020304" pitchFamily="18" charset="0"/>
            </a:endParaRPr>
          </a:p>
          <a:p>
            <a:pPr eaLnBrk="1" hangingPunct="1"/>
            <a:endParaRPr lang="en-US" altLang="en-US" i="1" dirty="0">
              <a:latin typeface="Times New Roman" panose="02020603050405020304" pitchFamily="18" charset="0"/>
              <a:cs typeface="Times New Roman" panose="02020603050405020304" pitchFamily="18" charset="0"/>
            </a:endParaRPr>
          </a:p>
          <a:p>
            <a:pPr marL="0" indent="0">
              <a:buNone/>
            </a:pPr>
            <a:endParaRPr lang="en-US" altLang="en-US" sz="2400" i="1" dirty="0">
              <a:latin typeface="Times New Roman" panose="02020603050405020304" pitchFamily="18" charset="0"/>
              <a:cs typeface="Times New Roman" panose="02020603050405020304" pitchFamily="18" charset="0"/>
            </a:endParaRPr>
          </a:p>
          <a:p>
            <a:pPr marL="0" indent="0">
              <a:buNone/>
            </a:pPr>
            <a:r>
              <a:rPr lang="en-US" altLang="en-US" sz="2400" i="1" dirty="0">
                <a:latin typeface="Times New Roman" panose="02020603050405020304" pitchFamily="18" charset="0"/>
                <a:cs typeface="Times New Roman" panose="02020603050405020304" pitchFamily="18" charset="0"/>
              </a:rPr>
              <a:t>N</a:t>
            </a:r>
            <a:r>
              <a:rPr lang="en-US" altLang="en-US" sz="2400" i="1" baseline="-25000" dirty="0">
                <a:latin typeface="Times New Roman" panose="02020603050405020304" pitchFamily="18" charset="0"/>
                <a:cs typeface="Times New Roman" panose="02020603050405020304" pitchFamily="18" charset="0"/>
              </a:rPr>
              <a:t>A</a:t>
            </a:r>
            <a:r>
              <a:rPr lang="en-US" altLang="en-US" sz="2400" i="1" dirty="0">
                <a:latin typeface="Times New Roman" panose="02020603050405020304" pitchFamily="18" charset="0"/>
                <a:cs typeface="Times New Roman" panose="02020603050405020304" pitchFamily="18" charset="0"/>
              </a:rPr>
              <a:t>= - N</a:t>
            </a:r>
            <a:r>
              <a:rPr lang="en-US" altLang="en-US" sz="2400" i="1" baseline="-25000" dirty="0">
                <a:latin typeface="Times New Roman" panose="02020603050405020304" pitchFamily="18" charset="0"/>
                <a:cs typeface="Times New Roman" panose="02020603050405020304" pitchFamily="18" charset="0"/>
              </a:rPr>
              <a:t>B</a:t>
            </a:r>
            <a:endParaRPr lang="en-US" altLang="en-US" sz="2400" i="1" baseline="-25000" dirty="0"/>
          </a:p>
        </p:txBody>
      </p:sp>
      <p:pic>
        <p:nvPicPr>
          <p:cNvPr id="16390" name="Picture 4">
            <a:extLst>
              <a:ext uri="{FF2B5EF4-FFF2-40B4-BE49-F238E27FC236}">
                <a16:creationId xmlns:a16="http://schemas.microsoft.com/office/drawing/2014/main" id="{733E5100-94D2-E01E-437A-C9E7B2570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580" y="3506020"/>
            <a:ext cx="429418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4">
            <a:extLst>
              <a:ext uri="{FF2B5EF4-FFF2-40B4-BE49-F238E27FC236}">
                <a16:creationId xmlns:a16="http://schemas.microsoft.com/office/drawing/2014/main" id="{969A4EEC-590F-D565-A46F-C882B1F5EB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394F88-EA9F-4C63-880B-7FA81F12A9D7}" type="slidenum">
              <a:rPr lang="en-US" altLang="en-US" sz="1200">
                <a:solidFill>
                  <a:srgbClr val="898989"/>
                </a:solidFill>
              </a:rPr>
              <a:pPr>
                <a:spcBef>
                  <a:spcPct val="0"/>
                </a:spcBef>
                <a:buFontTx/>
                <a:buNone/>
              </a:pPr>
              <a:t>24</a:t>
            </a:fld>
            <a:endParaRPr lang="en-US" altLang="en-US" sz="1200">
              <a:solidFill>
                <a:srgbClr val="898989"/>
              </a:solidFill>
            </a:endParaRPr>
          </a:p>
        </p:txBody>
      </p:sp>
      <p:pic>
        <p:nvPicPr>
          <p:cNvPr id="4" name="Picture 3">
            <a:extLst>
              <a:ext uri="{FF2B5EF4-FFF2-40B4-BE49-F238E27FC236}">
                <a16:creationId xmlns:a16="http://schemas.microsoft.com/office/drawing/2014/main" id="{139B0902-2518-FAE3-9CEE-DCFB51E4BA49}"/>
              </a:ext>
            </a:extLst>
          </p:cNvPr>
          <p:cNvPicPr>
            <a:picLocks noChangeAspect="1"/>
          </p:cNvPicPr>
          <p:nvPr/>
        </p:nvPicPr>
        <p:blipFill>
          <a:blip r:embed="rId3"/>
          <a:stretch>
            <a:fillRect/>
          </a:stretch>
        </p:blipFill>
        <p:spPr>
          <a:xfrm>
            <a:off x="1674324" y="4984563"/>
            <a:ext cx="2443851" cy="924358"/>
          </a:xfrm>
          <a:prstGeom prst="rect">
            <a:avLst/>
          </a:prstGeom>
        </p:spPr>
      </p:pic>
      <p:pic>
        <p:nvPicPr>
          <p:cNvPr id="6" name="Picture 5">
            <a:extLst>
              <a:ext uri="{FF2B5EF4-FFF2-40B4-BE49-F238E27FC236}">
                <a16:creationId xmlns:a16="http://schemas.microsoft.com/office/drawing/2014/main" id="{58C292A8-FF71-D3D2-0780-C6633868BB3A}"/>
              </a:ext>
            </a:extLst>
          </p:cNvPr>
          <p:cNvPicPr>
            <a:picLocks noChangeAspect="1"/>
          </p:cNvPicPr>
          <p:nvPr/>
        </p:nvPicPr>
        <p:blipFill>
          <a:blip r:embed="rId4"/>
          <a:stretch>
            <a:fillRect/>
          </a:stretch>
        </p:blipFill>
        <p:spPr>
          <a:xfrm>
            <a:off x="1829286" y="6063889"/>
            <a:ext cx="2663980" cy="773894"/>
          </a:xfrm>
          <a:prstGeom prst="rect">
            <a:avLst/>
          </a:prstGeom>
          <a:ln>
            <a:solidFill>
              <a:srgbClr val="0233D0"/>
            </a:solidFill>
          </a:ln>
        </p:spPr>
      </p:pic>
      <p:pic>
        <p:nvPicPr>
          <p:cNvPr id="8" name="Picture 7">
            <a:extLst>
              <a:ext uri="{FF2B5EF4-FFF2-40B4-BE49-F238E27FC236}">
                <a16:creationId xmlns:a16="http://schemas.microsoft.com/office/drawing/2014/main" id="{7F0302AD-2A90-B6BE-9077-8BF38DBD938F}"/>
              </a:ext>
            </a:extLst>
          </p:cNvPr>
          <p:cNvPicPr>
            <a:picLocks noChangeAspect="1"/>
          </p:cNvPicPr>
          <p:nvPr/>
        </p:nvPicPr>
        <p:blipFill>
          <a:blip r:embed="rId5"/>
          <a:stretch>
            <a:fillRect/>
          </a:stretch>
        </p:blipFill>
        <p:spPr>
          <a:xfrm>
            <a:off x="1829287" y="4501234"/>
            <a:ext cx="1722511" cy="538285"/>
          </a:xfrm>
          <a:prstGeom prst="rect">
            <a:avLst/>
          </a:prstGeom>
        </p:spPr>
      </p:pic>
      <p:pic>
        <p:nvPicPr>
          <p:cNvPr id="12" name="Picture 11">
            <a:extLst>
              <a:ext uri="{FF2B5EF4-FFF2-40B4-BE49-F238E27FC236}">
                <a16:creationId xmlns:a16="http://schemas.microsoft.com/office/drawing/2014/main" id="{4E1CFC18-D9BA-B4DE-58BE-6DB508D6CF41}"/>
              </a:ext>
            </a:extLst>
          </p:cNvPr>
          <p:cNvPicPr>
            <a:picLocks noChangeAspect="1"/>
          </p:cNvPicPr>
          <p:nvPr/>
        </p:nvPicPr>
        <p:blipFill>
          <a:blip r:embed="rId6"/>
          <a:stretch>
            <a:fillRect/>
          </a:stretch>
        </p:blipFill>
        <p:spPr>
          <a:xfrm>
            <a:off x="1894866" y="3212232"/>
            <a:ext cx="3319189" cy="753760"/>
          </a:xfrm>
          <a:prstGeom prst="rect">
            <a:avLst/>
          </a:prstGeom>
          <a:ln>
            <a:solidFill>
              <a:srgbClr val="009900"/>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EA40C11-8B02-0D7C-038D-2C4C6BEAE02F}"/>
              </a:ext>
            </a:extLst>
          </p:cNvPr>
          <p:cNvSpPr>
            <a:spLocks noGrp="1"/>
          </p:cNvSpPr>
          <p:nvPr>
            <p:ph type="title"/>
          </p:nvPr>
        </p:nvSpPr>
        <p:spPr>
          <a:xfrm>
            <a:off x="1981200" y="274639"/>
            <a:ext cx="8229600" cy="684007"/>
          </a:xfrm>
        </p:spPr>
        <p:txBody>
          <a:bodyPr/>
          <a:lstStyle/>
          <a:p>
            <a:pPr eaLnBrk="1" hangingPunct="1"/>
            <a:r>
              <a:rPr lang="en-US" altLang="en-US" sz="4000" dirty="0">
                <a:solidFill>
                  <a:srgbClr val="0070C0"/>
                </a:solidFill>
              </a:rPr>
              <a:t>Non-Equimolar counter diffusion</a:t>
            </a:r>
          </a:p>
        </p:txBody>
      </p:sp>
      <p:sp>
        <p:nvSpPr>
          <p:cNvPr id="17411" name="Content Placeholder 2">
            <a:extLst>
              <a:ext uri="{FF2B5EF4-FFF2-40B4-BE49-F238E27FC236}">
                <a16:creationId xmlns:a16="http://schemas.microsoft.com/office/drawing/2014/main" id="{D65C6198-9E16-59F7-D53A-4220FD32F60B}"/>
              </a:ext>
            </a:extLst>
          </p:cNvPr>
          <p:cNvSpPr>
            <a:spLocks noGrp="1"/>
          </p:cNvSpPr>
          <p:nvPr>
            <p:ph idx="1"/>
          </p:nvPr>
        </p:nvSpPr>
        <p:spPr>
          <a:xfrm>
            <a:off x="2789903" y="1747684"/>
            <a:ext cx="7878097" cy="2286000"/>
          </a:xfrm>
        </p:spPr>
        <p:txBody>
          <a:bodyPr>
            <a:normAutofit lnSpcReduction="10000"/>
          </a:bodyPr>
          <a:lstStyle/>
          <a:p>
            <a:pPr marL="0" indent="0">
              <a:buNone/>
            </a:pPr>
            <a:r>
              <a:rPr lang="en-US" altLang="en-US" i="1" dirty="0"/>
              <a:t>2C + O</a:t>
            </a:r>
            <a:r>
              <a:rPr lang="en-US" altLang="en-US" i="1" baseline="-25000" dirty="0"/>
              <a:t>2</a:t>
            </a:r>
            <a:r>
              <a:rPr lang="en-US" altLang="en-US" i="1" dirty="0">
                <a:latin typeface="Times New Roman" panose="02020603050405020304" pitchFamily="18" charset="0"/>
                <a:cs typeface="Times New Roman" panose="02020603050405020304" pitchFamily="18" charset="0"/>
              </a:rPr>
              <a:t>→ 2CO</a:t>
            </a:r>
          </a:p>
          <a:p>
            <a:pPr marL="0" indent="0">
              <a:buNone/>
            </a:pPr>
            <a:r>
              <a:rPr lang="en-US" altLang="en-US" sz="3200" i="1" dirty="0">
                <a:solidFill>
                  <a:prstClr val="black"/>
                </a:solidFill>
                <a:latin typeface="Times New Roman" panose="02020603050405020304" pitchFamily="18" charset="0"/>
                <a:cs typeface="Times New Roman" panose="02020603050405020304" pitchFamily="18" charset="0"/>
              </a:rPr>
              <a:t>Diffusion of 1 mol O</a:t>
            </a:r>
            <a:r>
              <a:rPr lang="en-US" altLang="en-US" sz="3200" i="1" baseline="-25000" dirty="0">
                <a:solidFill>
                  <a:prstClr val="black"/>
                </a:solidFill>
                <a:latin typeface="Times New Roman" panose="02020603050405020304" pitchFamily="18" charset="0"/>
                <a:cs typeface="Times New Roman" panose="02020603050405020304" pitchFamily="18" charset="0"/>
              </a:rPr>
              <a:t>2</a:t>
            </a:r>
            <a:r>
              <a:rPr lang="en-US" altLang="en-US" sz="3200" i="1" dirty="0">
                <a:solidFill>
                  <a:prstClr val="black"/>
                </a:solidFill>
                <a:latin typeface="Times New Roman" panose="02020603050405020304" pitchFamily="18" charset="0"/>
                <a:cs typeface="Times New Roman" panose="02020603050405020304" pitchFamily="18" charset="0"/>
              </a:rPr>
              <a:t> and 2 mol CO in counter direction through the air film on carbon surface</a:t>
            </a: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i="1" dirty="0">
                <a:latin typeface="Times New Roman" panose="02020603050405020304" pitchFamily="18" charset="0"/>
                <a:cs typeface="Times New Roman" panose="02020603050405020304" pitchFamily="18" charset="0"/>
              </a:rPr>
              <a:t>N</a:t>
            </a:r>
            <a:r>
              <a:rPr lang="en-US" altLang="en-US" i="1" baseline="-25000" dirty="0">
                <a:latin typeface="Times New Roman" panose="02020603050405020304" pitchFamily="18" charset="0"/>
                <a:cs typeface="Times New Roman" panose="02020603050405020304" pitchFamily="18" charset="0"/>
              </a:rPr>
              <a:t>A</a:t>
            </a:r>
            <a:r>
              <a:rPr lang="en-US" altLang="en-US" i="1" dirty="0">
                <a:latin typeface="Times New Roman" panose="02020603050405020304" pitchFamily="18" charset="0"/>
                <a:cs typeface="Times New Roman" panose="02020603050405020304" pitchFamily="18" charset="0"/>
              </a:rPr>
              <a:t>= - N</a:t>
            </a:r>
            <a:r>
              <a:rPr lang="en-US" altLang="en-US" i="1" baseline="-25000" dirty="0">
                <a:latin typeface="Times New Roman" panose="02020603050405020304" pitchFamily="18" charset="0"/>
                <a:cs typeface="Times New Roman" panose="02020603050405020304" pitchFamily="18" charset="0"/>
              </a:rPr>
              <a:t>B </a:t>
            </a:r>
            <a:r>
              <a:rPr lang="en-US" altLang="en-US" i="1" dirty="0">
                <a:latin typeface="Times New Roman" panose="02020603050405020304" pitchFamily="18" charset="0"/>
                <a:cs typeface="Times New Roman" panose="02020603050405020304" pitchFamily="18" charset="0"/>
              </a:rPr>
              <a:t>/2</a:t>
            </a:r>
            <a:endParaRPr lang="en-US" altLang="en-US" i="1" baseline="-25000" dirty="0"/>
          </a:p>
          <a:p>
            <a:pPr eaLnBrk="1" hangingPunct="1"/>
            <a:endParaRPr lang="en-US" altLang="en-US" baseline="-25000" dirty="0"/>
          </a:p>
          <a:p>
            <a:pPr eaLnBrk="1" hangingPunct="1"/>
            <a:endParaRPr lang="en-US" altLang="en-US" dirty="0"/>
          </a:p>
        </p:txBody>
      </p:sp>
      <p:sp>
        <p:nvSpPr>
          <p:cNvPr id="17412" name="Slide Number Placeholder 4">
            <a:extLst>
              <a:ext uri="{FF2B5EF4-FFF2-40B4-BE49-F238E27FC236}">
                <a16:creationId xmlns:a16="http://schemas.microsoft.com/office/drawing/2014/main" id="{CE8E74B9-7180-266C-37B9-C6D29ED846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32AA90-2E5A-4D84-A3ED-E4DF1D629331}" type="slidenum">
              <a:rPr lang="en-US" altLang="en-US" sz="1200">
                <a:solidFill>
                  <a:srgbClr val="898989"/>
                </a:solidFill>
              </a:rPr>
              <a:pPr>
                <a:spcBef>
                  <a:spcPct val="0"/>
                </a:spcBef>
                <a:buFontTx/>
                <a:buNone/>
              </a:pPr>
              <a:t>25</a:t>
            </a:fld>
            <a:endParaRPr lang="en-US" altLang="en-US"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F1FF4-B878-E993-907A-C02269F7F657}"/>
              </a:ext>
            </a:extLst>
          </p:cNvPr>
          <p:cNvSpPr>
            <a:spLocks noGrp="1"/>
          </p:cNvSpPr>
          <p:nvPr>
            <p:ph type="sldNum" sz="quarter" idx="12"/>
          </p:nvPr>
        </p:nvSpPr>
        <p:spPr/>
        <p:txBody>
          <a:bodyPr/>
          <a:lstStyle/>
          <a:p>
            <a:pPr>
              <a:defRPr/>
            </a:pPr>
            <a:fld id="{DD2C1E9A-D4BC-49F6-BCAF-D0866D26C672}" type="slidenum">
              <a:rPr lang="en-US" altLang="en-US" smtClean="0"/>
              <a:pPr>
                <a:defRPr/>
              </a:pPr>
              <a:t>26</a:t>
            </a:fld>
            <a:endParaRPr lang="en-US" altLang="en-US"/>
          </a:p>
        </p:txBody>
      </p:sp>
      <p:pic>
        <p:nvPicPr>
          <p:cNvPr id="14" name="Picture 13">
            <a:extLst>
              <a:ext uri="{FF2B5EF4-FFF2-40B4-BE49-F238E27FC236}">
                <a16:creationId xmlns:a16="http://schemas.microsoft.com/office/drawing/2014/main" id="{45DE9709-6967-71E0-1D67-211EF55C751C}"/>
              </a:ext>
            </a:extLst>
          </p:cNvPr>
          <p:cNvPicPr>
            <a:picLocks noChangeAspect="1"/>
          </p:cNvPicPr>
          <p:nvPr/>
        </p:nvPicPr>
        <p:blipFill>
          <a:blip r:embed="rId2"/>
          <a:stretch>
            <a:fillRect/>
          </a:stretch>
        </p:blipFill>
        <p:spPr>
          <a:xfrm>
            <a:off x="6516333" y="1748003"/>
            <a:ext cx="4040597" cy="3054747"/>
          </a:xfrm>
          <a:prstGeom prst="rect">
            <a:avLst/>
          </a:prstGeom>
        </p:spPr>
      </p:pic>
      <p:pic>
        <p:nvPicPr>
          <p:cNvPr id="26" name="Picture 25">
            <a:extLst>
              <a:ext uri="{FF2B5EF4-FFF2-40B4-BE49-F238E27FC236}">
                <a16:creationId xmlns:a16="http://schemas.microsoft.com/office/drawing/2014/main" id="{0CAB3C49-FB8C-D253-942E-CABB4299672F}"/>
              </a:ext>
            </a:extLst>
          </p:cNvPr>
          <p:cNvPicPr>
            <a:picLocks noChangeAspect="1"/>
          </p:cNvPicPr>
          <p:nvPr/>
        </p:nvPicPr>
        <p:blipFill>
          <a:blip r:embed="rId3"/>
          <a:stretch>
            <a:fillRect/>
          </a:stretch>
        </p:blipFill>
        <p:spPr>
          <a:xfrm>
            <a:off x="1682145" y="3857704"/>
            <a:ext cx="1124183" cy="299782"/>
          </a:xfrm>
          <a:prstGeom prst="rect">
            <a:avLst/>
          </a:prstGeom>
        </p:spPr>
      </p:pic>
      <p:pic>
        <p:nvPicPr>
          <p:cNvPr id="33" name="Picture 7">
            <a:extLst>
              <a:ext uri="{FF2B5EF4-FFF2-40B4-BE49-F238E27FC236}">
                <a16:creationId xmlns:a16="http://schemas.microsoft.com/office/drawing/2014/main" id="{DC635951-894A-3394-5411-4EBF9F172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144" y="2480734"/>
            <a:ext cx="2133600" cy="6009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753FB6-E46D-8A62-2065-B0CC66B1434B}"/>
              </a:ext>
            </a:extLst>
          </p:cNvPr>
          <p:cNvSpPr txBox="1"/>
          <p:nvPr/>
        </p:nvSpPr>
        <p:spPr>
          <a:xfrm>
            <a:off x="1524000" y="230246"/>
            <a:ext cx="9144000" cy="1754326"/>
          </a:xfrm>
          <a:prstGeom prst="rect">
            <a:avLst/>
          </a:prstGeom>
          <a:noFill/>
        </p:spPr>
        <p:txBody>
          <a:bodyPr wrap="square" rtlCol="0">
            <a:spAutoFit/>
          </a:bodyPr>
          <a:lstStyle/>
          <a:p>
            <a:r>
              <a:rPr lang="en-US" dirty="0"/>
              <a:t>Water in the bottom of a narrow metal tube is held at a constant  temperature of 293 Kelvin. The total pressure of air (assumed dry)  is 1.01325 ×10</a:t>
            </a:r>
            <a:r>
              <a:rPr lang="en-US" baseline="30000" dirty="0"/>
              <a:t>5</a:t>
            </a:r>
            <a:r>
              <a:rPr lang="en-US" dirty="0"/>
              <a:t> Pascal and the temperature is 293 Kelvin. Water  evaporates and diffuses through the air in the tube and the diffusion path is  0.1524 meter long . Calculate the flux of evaporation at steady state in </a:t>
            </a:r>
            <a:r>
              <a:rPr lang="en-US" dirty="0" err="1"/>
              <a:t>kmol</a:t>
            </a:r>
            <a:r>
              <a:rPr lang="en-US" dirty="0"/>
              <a:t>/ m</a:t>
            </a:r>
            <a:r>
              <a:rPr lang="en-US" baseline="30000" dirty="0"/>
              <a:t>2</a:t>
            </a:r>
            <a:r>
              <a:rPr lang="en-US" dirty="0"/>
              <a:t> s. The diffusivity of water vapor at 293 Kelvin and one atmospheric pressure is 2.5× 10 </a:t>
            </a:r>
            <a:r>
              <a:rPr lang="en-US" baseline="30000" dirty="0"/>
              <a:t>-5 </a:t>
            </a:r>
            <a:r>
              <a:rPr lang="en-US" dirty="0"/>
              <a:t>m</a:t>
            </a:r>
            <a:r>
              <a:rPr lang="en-US" baseline="30000" dirty="0"/>
              <a:t>2</a:t>
            </a:r>
            <a:r>
              <a:rPr lang="en-US" dirty="0"/>
              <a:t>/s. The vapor pressure of water at 20°C is 17.54 mm Hg.</a:t>
            </a:r>
          </a:p>
        </p:txBody>
      </p:sp>
      <p:pic>
        <p:nvPicPr>
          <p:cNvPr id="6" name="Picture 5">
            <a:extLst>
              <a:ext uri="{FF2B5EF4-FFF2-40B4-BE49-F238E27FC236}">
                <a16:creationId xmlns:a16="http://schemas.microsoft.com/office/drawing/2014/main" id="{9CB81D76-2EF9-DED3-6ECA-9E85A3E841C9}"/>
              </a:ext>
            </a:extLst>
          </p:cNvPr>
          <p:cNvPicPr>
            <a:picLocks noChangeAspect="1"/>
          </p:cNvPicPr>
          <p:nvPr/>
        </p:nvPicPr>
        <p:blipFill>
          <a:blip r:embed="rId5"/>
          <a:stretch>
            <a:fillRect/>
          </a:stretch>
        </p:blipFill>
        <p:spPr>
          <a:xfrm>
            <a:off x="1598892" y="4653648"/>
            <a:ext cx="5998537" cy="1249312"/>
          </a:xfrm>
          <a:prstGeom prst="rect">
            <a:avLst/>
          </a:prstGeom>
        </p:spPr>
      </p:pic>
      <p:pic>
        <p:nvPicPr>
          <p:cNvPr id="8" name="Picture 7">
            <a:extLst>
              <a:ext uri="{FF2B5EF4-FFF2-40B4-BE49-F238E27FC236}">
                <a16:creationId xmlns:a16="http://schemas.microsoft.com/office/drawing/2014/main" id="{1E05BB4F-40EC-5760-9664-6C166EB27DA0}"/>
              </a:ext>
            </a:extLst>
          </p:cNvPr>
          <p:cNvPicPr>
            <a:picLocks noChangeAspect="1"/>
          </p:cNvPicPr>
          <p:nvPr/>
        </p:nvPicPr>
        <p:blipFill>
          <a:blip r:embed="rId6"/>
          <a:stretch>
            <a:fillRect/>
          </a:stretch>
        </p:blipFill>
        <p:spPr>
          <a:xfrm>
            <a:off x="1682144" y="3298251"/>
            <a:ext cx="3486150" cy="342900"/>
          </a:xfrm>
          <a:prstGeom prst="rect">
            <a:avLst/>
          </a:prstGeom>
        </p:spPr>
      </p:pic>
      <p:sp>
        <p:nvSpPr>
          <p:cNvPr id="3" name="TextBox 2">
            <a:extLst>
              <a:ext uri="{FF2B5EF4-FFF2-40B4-BE49-F238E27FC236}">
                <a16:creationId xmlns:a16="http://schemas.microsoft.com/office/drawing/2014/main" id="{A011A9D4-543C-89B6-1414-8C6864BB19C2}"/>
              </a:ext>
            </a:extLst>
          </p:cNvPr>
          <p:cNvSpPr txBox="1"/>
          <p:nvPr/>
        </p:nvSpPr>
        <p:spPr>
          <a:xfrm>
            <a:off x="1544447" y="-108863"/>
            <a:ext cx="1312090" cy="461665"/>
          </a:xfrm>
          <a:prstGeom prst="rect">
            <a:avLst/>
          </a:prstGeom>
          <a:noFill/>
        </p:spPr>
        <p:txBody>
          <a:bodyPr wrap="none" rtlCol="0">
            <a:spAutoFit/>
          </a:bodyPr>
          <a:lstStyle/>
          <a:p>
            <a:r>
              <a:rPr lang="en-US" sz="2400" b="1" dirty="0"/>
              <a:t>Tutorial </a:t>
            </a:r>
            <a:endParaRPr lang="en-IN" sz="2400" b="1" dirty="0"/>
          </a:p>
        </p:txBody>
      </p:sp>
    </p:spTree>
    <p:extLst>
      <p:ext uri="{BB962C8B-B14F-4D97-AF65-F5344CB8AC3E}">
        <p14:creationId xmlns:p14="http://schemas.microsoft.com/office/powerpoint/2010/main" val="199981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D8825D-8AF7-B722-7AD1-1FCDA2ECF089}"/>
              </a:ext>
            </a:extLst>
          </p:cNvPr>
          <p:cNvSpPr>
            <a:spLocks noGrp="1"/>
          </p:cNvSpPr>
          <p:nvPr>
            <p:ph type="sldNum" sz="quarter" idx="12"/>
          </p:nvPr>
        </p:nvSpPr>
        <p:spPr/>
        <p:txBody>
          <a:bodyPr/>
          <a:lstStyle/>
          <a:p>
            <a:pPr>
              <a:defRPr/>
            </a:pPr>
            <a:fld id="{C3734F09-793E-4A16-AED9-BB093119DCA3}" type="slidenum">
              <a:rPr lang="en-US" altLang="en-US" smtClean="0"/>
              <a:pPr>
                <a:defRPr/>
              </a:pPr>
              <a:t>27</a:t>
            </a:fld>
            <a:endParaRPr lang="en-US" altLang="en-US"/>
          </a:p>
        </p:txBody>
      </p:sp>
      <p:pic>
        <p:nvPicPr>
          <p:cNvPr id="4" name="Picture 3">
            <a:extLst>
              <a:ext uri="{FF2B5EF4-FFF2-40B4-BE49-F238E27FC236}">
                <a16:creationId xmlns:a16="http://schemas.microsoft.com/office/drawing/2014/main" id="{847C6DFF-C7B4-BEC3-2015-5AADCC628D29}"/>
              </a:ext>
            </a:extLst>
          </p:cNvPr>
          <p:cNvPicPr>
            <a:picLocks noChangeAspect="1"/>
          </p:cNvPicPr>
          <p:nvPr/>
        </p:nvPicPr>
        <p:blipFill>
          <a:blip r:embed="rId2"/>
          <a:stretch>
            <a:fillRect/>
          </a:stretch>
        </p:blipFill>
        <p:spPr>
          <a:xfrm>
            <a:off x="2033692" y="4204514"/>
            <a:ext cx="7252549" cy="1388345"/>
          </a:xfrm>
          <a:prstGeom prst="rect">
            <a:avLst/>
          </a:prstGeom>
        </p:spPr>
      </p:pic>
      <p:sp>
        <p:nvSpPr>
          <p:cNvPr id="3" name="Rectangle 1">
            <a:extLst>
              <a:ext uri="{FF2B5EF4-FFF2-40B4-BE49-F238E27FC236}">
                <a16:creationId xmlns:a16="http://schemas.microsoft.com/office/drawing/2014/main" id="{23F4C8D4-E999-40FA-A4FB-763A834B997A}"/>
              </a:ext>
            </a:extLst>
          </p:cNvPr>
          <p:cNvSpPr>
            <a:spLocks noChangeArrowheads="1"/>
          </p:cNvSpPr>
          <p:nvPr/>
        </p:nvSpPr>
        <p:spPr bwMode="auto">
          <a:xfrm>
            <a:off x="1849965" y="70030"/>
            <a:ext cx="5770880" cy="37856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784" rIns="0" bIns="101568"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3600" b="1" dirty="0">
                <a:solidFill>
                  <a:srgbClr val="00B0F0"/>
                </a:solidFill>
                <a:latin typeface="var(--body-emphasized-font-family)"/>
              </a:rPr>
              <a:t>Universal Gas Constant</a:t>
            </a:r>
          </a:p>
          <a:p>
            <a:pPr eaLnBrk="0" fontAlgn="base" hangingPunct="0">
              <a:spcBef>
                <a:spcPct val="0"/>
              </a:spcBef>
              <a:spcAft>
                <a:spcPct val="0"/>
              </a:spcAft>
            </a:pPr>
            <a:endParaRPr lang="en-US" altLang="en-US" sz="3600" b="1" dirty="0">
              <a:solidFill>
                <a:srgbClr val="00B0F0"/>
              </a:solidFill>
              <a:latin typeface="Helvetica" panose="020B0604020202020204" pitchFamily="34" charset="0"/>
            </a:endParaRPr>
          </a:p>
          <a:p>
            <a:pPr eaLnBrk="0" fontAlgn="base" hangingPunct="0">
              <a:spcBef>
                <a:spcPct val="0"/>
              </a:spcBef>
              <a:spcAft>
                <a:spcPct val="0"/>
              </a:spcAft>
            </a:pPr>
            <a:r>
              <a:rPr lang="en-US" altLang="en-US" sz="2000" b="1" dirty="0">
                <a:solidFill>
                  <a:srgbClr val="1C2B33"/>
                </a:solidFill>
                <a:latin typeface="var(--body-font-family)"/>
              </a:rPr>
              <a:t>R = </a:t>
            </a:r>
            <a:r>
              <a:rPr lang="en-US" altLang="en-US" sz="2000" dirty="0">
                <a:solidFill>
                  <a:srgbClr val="1C2B33"/>
                </a:solidFill>
                <a:latin typeface="var(--body-font-family)"/>
              </a:rPr>
              <a:t>	8.3145 J/(mol·K)</a:t>
            </a:r>
          </a:p>
          <a:p>
            <a:pPr eaLnBrk="0" fontAlgn="base" hangingPunct="0">
              <a:spcBef>
                <a:spcPct val="0"/>
              </a:spcBef>
              <a:spcAft>
                <a:spcPct val="0"/>
              </a:spcAft>
            </a:pPr>
            <a:endParaRPr lang="en-US" altLang="en-US" sz="2000" dirty="0">
              <a:solidFill>
                <a:srgbClr val="1C2B33"/>
              </a:solidFill>
              <a:latin typeface="var(--body-font-family)"/>
            </a:endParaRPr>
          </a:p>
          <a:p>
            <a:pPr eaLnBrk="0" fontAlgn="base" hangingPunct="0">
              <a:spcBef>
                <a:spcPct val="0"/>
              </a:spcBef>
              <a:spcAft>
                <a:spcPct val="0"/>
              </a:spcAft>
            </a:pPr>
            <a:r>
              <a:rPr lang="en-US" altLang="en-US" sz="2000" dirty="0">
                <a:solidFill>
                  <a:srgbClr val="1C2B33"/>
                </a:solidFill>
                <a:latin typeface="var(--body-font-family)"/>
              </a:rPr>
              <a:t>  	1.9872 cal/(mol·K)</a:t>
            </a:r>
          </a:p>
          <a:p>
            <a:pPr eaLnBrk="0" fontAlgn="base" hangingPunct="0">
              <a:spcBef>
                <a:spcPct val="0"/>
              </a:spcBef>
              <a:spcAft>
                <a:spcPct val="0"/>
              </a:spcAft>
            </a:pPr>
            <a:endParaRPr lang="en-US" altLang="en-US" sz="2000" dirty="0">
              <a:solidFill>
                <a:srgbClr val="1C2B33"/>
              </a:solidFill>
              <a:latin typeface="var(--body-font-family)"/>
            </a:endParaRPr>
          </a:p>
          <a:p>
            <a:pPr eaLnBrk="0" fontAlgn="base" hangingPunct="0">
              <a:spcBef>
                <a:spcPct val="0"/>
              </a:spcBef>
              <a:spcAft>
                <a:spcPct val="0"/>
              </a:spcAft>
            </a:pPr>
            <a:r>
              <a:rPr lang="en-US" altLang="en-US" sz="2000" dirty="0">
                <a:solidFill>
                  <a:srgbClr val="1C2B33"/>
                </a:solidFill>
                <a:latin typeface="var(--body-font-family)"/>
              </a:rPr>
              <a:t>	8.3145 L·kPa/(mol·K)</a:t>
            </a:r>
          </a:p>
          <a:p>
            <a:pPr eaLnBrk="0" fontAlgn="base" hangingPunct="0">
              <a:spcBef>
                <a:spcPct val="0"/>
              </a:spcBef>
              <a:spcAft>
                <a:spcPct val="0"/>
              </a:spcAft>
            </a:pPr>
            <a:endParaRPr lang="en-US" altLang="en-US" sz="2000" dirty="0">
              <a:solidFill>
                <a:srgbClr val="1C2B33"/>
              </a:solidFill>
              <a:latin typeface="var(--body-font-family)"/>
            </a:endParaRPr>
          </a:p>
          <a:p>
            <a:pPr eaLnBrk="0" fontAlgn="base" hangingPunct="0">
              <a:spcBef>
                <a:spcPct val="0"/>
              </a:spcBef>
              <a:spcAft>
                <a:spcPct val="0"/>
              </a:spcAft>
            </a:pPr>
            <a:r>
              <a:rPr lang="en-US" altLang="en-US" sz="2000" dirty="0">
                <a:solidFill>
                  <a:srgbClr val="1C2B33"/>
                </a:solidFill>
                <a:latin typeface="var(--body-font-family)"/>
              </a:rPr>
              <a:t>	0.0821 L·atm/(mol·K)</a:t>
            </a:r>
          </a:p>
          <a:p>
            <a:pPr eaLnBrk="0" fontAlgn="base" hangingPunct="0">
              <a:spcBef>
                <a:spcPct val="0"/>
              </a:spcBef>
              <a:spcAft>
                <a:spcPct val="0"/>
              </a:spcAft>
            </a:pPr>
            <a:endParaRPr lang="en-US" altLang="en-US" sz="2400" dirty="0"/>
          </a:p>
        </p:txBody>
      </p:sp>
    </p:spTree>
    <p:extLst>
      <p:ext uri="{BB962C8B-B14F-4D97-AF65-F5344CB8AC3E}">
        <p14:creationId xmlns:p14="http://schemas.microsoft.com/office/powerpoint/2010/main" val="2634465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EF718D-31F5-CBB0-B568-84870E9269F5}"/>
              </a:ext>
            </a:extLst>
          </p:cNvPr>
          <p:cNvSpPr>
            <a:spLocks noGrp="1"/>
          </p:cNvSpPr>
          <p:nvPr>
            <p:ph type="title"/>
          </p:nvPr>
        </p:nvSpPr>
        <p:spPr/>
        <p:txBody>
          <a:bodyPr/>
          <a:lstStyle/>
          <a:p>
            <a:r>
              <a:rPr lang="en-US" dirty="0">
                <a:solidFill>
                  <a:srgbClr val="FF0000"/>
                </a:solidFill>
              </a:rPr>
              <a:t>Problem </a:t>
            </a:r>
          </a:p>
        </p:txBody>
      </p:sp>
      <p:sp>
        <p:nvSpPr>
          <p:cNvPr id="4" name="Content Placeholder 3">
            <a:extLst>
              <a:ext uri="{FF2B5EF4-FFF2-40B4-BE49-F238E27FC236}">
                <a16:creationId xmlns:a16="http://schemas.microsoft.com/office/drawing/2014/main" id="{C0BE418B-E0FC-C063-A406-1A8E7C70EBA6}"/>
              </a:ext>
            </a:extLst>
          </p:cNvPr>
          <p:cNvSpPr>
            <a:spLocks noGrp="1"/>
          </p:cNvSpPr>
          <p:nvPr>
            <p:ph idx="1"/>
          </p:nvPr>
        </p:nvSpPr>
        <p:spPr>
          <a:xfrm>
            <a:off x="1686234" y="1166019"/>
            <a:ext cx="8981767" cy="4525963"/>
          </a:xfrm>
        </p:spPr>
        <p:txBody>
          <a:bodyPr/>
          <a:lstStyle/>
          <a:p>
            <a:pPr marL="0" indent="0">
              <a:buNone/>
            </a:pPr>
            <a:r>
              <a:rPr lang="en-US" dirty="0"/>
              <a:t>In an oxygen-nitrogen gas mixture at 1 atm. and 25°C, the concentration of oxygen in planes 3mm apart are 10 and 20 volume% respectively. Calculate the diffusional flux of oxygen in </a:t>
            </a:r>
            <a:r>
              <a:rPr lang="en-US" dirty="0" err="1"/>
              <a:t>kmol</a:t>
            </a:r>
            <a:r>
              <a:rPr lang="en-US" dirty="0"/>
              <a:t> oxygen/m</a:t>
            </a:r>
            <a:r>
              <a:rPr lang="en-US" baseline="30000" dirty="0"/>
              <a:t>2</a:t>
            </a:r>
            <a:r>
              <a:rPr lang="en-US" dirty="0"/>
              <a:t>s for the case of equimolar counter diffusion of the two gases. The diffusivity for the system is 0.206 cm</a:t>
            </a:r>
            <a:r>
              <a:rPr lang="en-US" baseline="30000" dirty="0"/>
              <a:t>2</a:t>
            </a:r>
            <a:r>
              <a:rPr lang="en-US" dirty="0"/>
              <a:t>/s.</a:t>
            </a:r>
          </a:p>
        </p:txBody>
      </p:sp>
      <p:sp>
        <p:nvSpPr>
          <p:cNvPr id="2" name="Slide Number Placeholder 1">
            <a:extLst>
              <a:ext uri="{FF2B5EF4-FFF2-40B4-BE49-F238E27FC236}">
                <a16:creationId xmlns:a16="http://schemas.microsoft.com/office/drawing/2014/main" id="{EF3FEAE1-1CE5-CCA1-D352-FB2E71744092}"/>
              </a:ext>
            </a:extLst>
          </p:cNvPr>
          <p:cNvSpPr>
            <a:spLocks noGrp="1"/>
          </p:cNvSpPr>
          <p:nvPr>
            <p:ph type="sldNum" sz="quarter" idx="12"/>
          </p:nvPr>
        </p:nvSpPr>
        <p:spPr/>
        <p:txBody>
          <a:bodyPr/>
          <a:lstStyle/>
          <a:p>
            <a:pPr>
              <a:defRPr/>
            </a:pPr>
            <a:fld id="{C3734F09-793E-4A16-AED9-BB093119DCA3}" type="slidenum">
              <a:rPr lang="en-US" altLang="en-US" smtClean="0"/>
              <a:pPr>
                <a:defRPr/>
              </a:pPr>
              <a:t>28</a:t>
            </a:fld>
            <a:endParaRPr lang="en-US" altLang="en-US"/>
          </a:p>
        </p:txBody>
      </p:sp>
      <p:sp>
        <p:nvSpPr>
          <p:cNvPr id="5" name="TextBox 4">
            <a:extLst>
              <a:ext uri="{FF2B5EF4-FFF2-40B4-BE49-F238E27FC236}">
                <a16:creationId xmlns:a16="http://schemas.microsoft.com/office/drawing/2014/main" id="{685D6E14-18A3-1BB0-FF66-82FE84182899}"/>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extLst>
      <p:ext uri="{BB962C8B-B14F-4D97-AF65-F5344CB8AC3E}">
        <p14:creationId xmlns:p14="http://schemas.microsoft.com/office/powerpoint/2010/main" val="61633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1F71F4-B684-51F9-FE6C-5DFB6FA1A5F9}"/>
              </a:ext>
            </a:extLst>
          </p:cNvPr>
          <p:cNvSpPr>
            <a:spLocks noGrp="1"/>
          </p:cNvSpPr>
          <p:nvPr>
            <p:ph type="title"/>
          </p:nvPr>
        </p:nvSpPr>
        <p:spPr>
          <a:xfrm>
            <a:off x="1524000" y="152401"/>
            <a:ext cx="9144000" cy="801330"/>
          </a:xfrm>
        </p:spPr>
        <p:txBody>
          <a:bodyPr>
            <a:normAutofit fontScale="90000"/>
          </a:bodyPr>
          <a:lstStyle/>
          <a:p>
            <a:pPr eaLnBrk="1" hangingPunct="1"/>
            <a:r>
              <a:rPr lang="en-US" altLang="en-US" sz="3000" dirty="0">
                <a:solidFill>
                  <a:srgbClr val="0070C0"/>
                </a:solidFill>
              </a:rPr>
              <a:t>Experimental Determination of GAS PHASE DIFFUSIVITY: </a:t>
            </a:r>
            <a:r>
              <a:rPr lang="en-US" altLang="en-US" sz="3000" dirty="0">
                <a:solidFill>
                  <a:srgbClr val="00B0F0"/>
                </a:solidFill>
              </a:rPr>
              <a:t>Equimolar counter diffusion: Twin bulb method</a:t>
            </a:r>
          </a:p>
        </p:txBody>
      </p:sp>
      <p:pic>
        <p:nvPicPr>
          <p:cNvPr id="18435" name="Picture 3">
            <a:extLst>
              <a:ext uri="{FF2B5EF4-FFF2-40B4-BE49-F238E27FC236}">
                <a16:creationId xmlns:a16="http://schemas.microsoft.com/office/drawing/2014/main" id="{322AC175-2E97-DF32-822B-272CA8DC3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1226130"/>
            <a:ext cx="5673810" cy="20624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436" name="Slide Number Placeholder 4">
            <a:extLst>
              <a:ext uri="{FF2B5EF4-FFF2-40B4-BE49-F238E27FC236}">
                <a16:creationId xmlns:a16="http://schemas.microsoft.com/office/drawing/2014/main" id="{B16A9FD7-C8F3-8350-CC52-37B86FE9FE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E5ABCA-BD87-434A-9064-C836CDE43986}" type="slidenum">
              <a:rPr lang="en-US" altLang="en-US" sz="1200">
                <a:solidFill>
                  <a:srgbClr val="898989"/>
                </a:solidFill>
              </a:rPr>
              <a:pPr>
                <a:spcBef>
                  <a:spcPct val="0"/>
                </a:spcBef>
                <a:buFontTx/>
                <a:buNone/>
              </a:pPr>
              <a:t>29</a:t>
            </a:fld>
            <a:endParaRPr lang="en-US" altLang="en-US" sz="1200">
              <a:solidFill>
                <a:srgbClr val="898989"/>
              </a:solidFill>
            </a:endParaRPr>
          </a:p>
        </p:txBody>
      </p:sp>
      <p:pic>
        <p:nvPicPr>
          <p:cNvPr id="18437" name="Picture 10">
            <a:extLst>
              <a:ext uri="{FF2B5EF4-FFF2-40B4-BE49-F238E27FC236}">
                <a16:creationId xmlns:a16="http://schemas.microsoft.com/office/drawing/2014/main" id="{B29038A9-02B8-12B0-CEBD-3605F7FEE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0" y="3429001"/>
            <a:ext cx="3772851" cy="631825"/>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11">
            <a:extLst>
              <a:ext uri="{FF2B5EF4-FFF2-40B4-BE49-F238E27FC236}">
                <a16:creationId xmlns:a16="http://schemas.microsoft.com/office/drawing/2014/main" id="{F253E01B-9548-3CCB-6060-CCFFEFB4B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135" y="4175615"/>
            <a:ext cx="8412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2">
            <a:extLst>
              <a:ext uri="{FF2B5EF4-FFF2-40B4-BE49-F238E27FC236}">
                <a16:creationId xmlns:a16="http://schemas.microsoft.com/office/drawing/2014/main" id="{4B78C101-2132-5168-8AC9-A0976F99353D}"/>
              </a:ext>
            </a:extLst>
          </p:cNvPr>
          <p:cNvPicPr>
            <a:picLocks noChangeAspect="1" noChangeArrowheads="1"/>
          </p:cNvPicPr>
          <p:nvPr/>
        </p:nvPicPr>
        <p:blipFill>
          <a:blip r:embed="rId5"/>
          <a:srcRect/>
          <a:stretch>
            <a:fillRect/>
          </a:stretch>
        </p:blipFill>
        <p:spPr bwMode="auto">
          <a:xfrm>
            <a:off x="2789238" y="4785215"/>
            <a:ext cx="4381500" cy="1066800"/>
          </a:xfrm>
          <a:prstGeom prst="rect">
            <a:avLst/>
          </a:prstGeom>
          <a:noFill/>
          <a:ln w="28575">
            <a:solidFill>
              <a:srgbClr val="23A31D"/>
            </a:solidFill>
            <a:miter lim="800000"/>
            <a:headEnd/>
            <a:tailEnd/>
          </a:ln>
        </p:spPr>
      </p:pic>
      <p:pic>
        <p:nvPicPr>
          <p:cNvPr id="18440" name="Picture 13">
            <a:extLst>
              <a:ext uri="{FF2B5EF4-FFF2-40B4-BE49-F238E27FC236}">
                <a16:creationId xmlns:a16="http://schemas.microsoft.com/office/drawing/2014/main" id="{4747BCE8-5AF8-A6EA-5DD7-C705BF12060E}"/>
              </a:ext>
            </a:extLst>
          </p:cNvPr>
          <p:cNvPicPr>
            <a:picLocks noGrp="1" noChangeAspect="1" noChangeArrowheads="1"/>
          </p:cNvPicPr>
          <p:nvPr>
            <p:ph idx="1"/>
          </p:nvPr>
        </p:nvPicPr>
        <p:blipFill>
          <a:blip r:embed="rId6"/>
          <a:srcRect/>
          <a:stretch>
            <a:fillRect/>
          </a:stretch>
        </p:blipFill>
        <p:spPr>
          <a:xfrm>
            <a:off x="2322514" y="6079147"/>
            <a:ext cx="6737912" cy="626453"/>
          </a:xfrm>
          <a:solidFill>
            <a:schemeClr val="accent5">
              <a:lumMod val="60000"/>
              <a:lumOff val="40000"/>
            </a:schemeClr>
          </a:solidFill>
          <a:ln w="28575">
            <a:solidFill>
              <a:srgbClr val="00B0F0"/>
            </a:solidFill>
          </a:ln>
        </p:spPr>
      </p:pic>
      <p:pic>
        <p:nvPicPr>
          <p:cNvPr id="5" name="Picture 4">
            <a:extLst>
              <a:ext uri="{FF2B5EF4-FFF2-40B4-BE49-F238E27FC236}">
                <a16:creationId xmlns:a16="http://schemas.microsoft.com/office/drawing/2014/main" id="{311ECF41-06A5-947A-ED3E-5DEAAC8D9CDD}"/>
              </a:ext>
            </a:extLst>
          </p:cNvPr>
          <p:cNvPicPr>
            <a:picLocks noChangeAspect="1"/>
          </p:cNvPicPr>
          <p:nvPr/>
        </p:nvPicPr>
        <p:blipFill>
          <a:blip r:embed="rId7"/>
          <a:stretch>
            <a:fillRect/>
          </a:stretch>
        </p:blipFill>
        <p:spPr>
          <a:xfrm>
            <a:off x="7485623" y="5062419"/>
            <a:ext cx="2903869" cy="266188"/>
          </a:xfrm>
          <a:prstGeom prst="rect">
            <a:avLst/>
          </a:prstGeom>
          <a:ln>
            <a:solidFill>
              <a:srgbClr val="7030A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2800A-F67D-AD5E-AD56-FC8F58A3677E}"/>
              </a:ext>
            </a:extLst>
          </p:cNvPr>
          <p:cNvSpPr>
            <a:spLocks noGrp="1"/>
          </p:cNvSpPr>
          <p:nvPr>
            <p:ph type="sldNum" sz="quarter" idx="12"/>
          </p:nvPr>
        </p:nvSpPr>
        <p:spPr/>
        <p:txBody>
          <a:bodyPr/>
          <a:lstStyle/>
          <a:p>
            <a:pPr>
              <a:defRPr/>
            </a:pPr>
            <a:r>
              <a:rPr lang="en-US" altLang="en-US" dirty="0"/>
              <a:t>9</a:t>
            </a:r>
            <a:r>
              <a:rPr lang="en-US" altLang="en-US" baseline="30000" dirty="0"/>
              <a:t>th</a:t>
            </a:r>
            <a:r>
              <a:rPr lang="en-US" altLang="en-US" dirty="0"/>
              <a:t>  Jan 24/</a:t>
            </a:r>
            <a:fld id="{C3734F09-793E-4A16-AED9-BB093119DCA3}"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id="{163EE90A-23F6-9571-91C0-2DC56E8D94C3}"/>
              </a:ext>
            </a:extLst>
          </p:cNvPr>
          <p:cNvPicPr>
            <a:picLocks noChangeAspect="1"/>
          </p:cNvPicPr>
          <p:nvPr/>
        </p:nvPicPr>
        <p:blipFill>
          <a:blip r:embed="rId2"/>
          <a:stretch>
            <a:fillRect/>
          </a:stretch>
        </p:blipFill>
        <p:spPr>
          <a:xfrm>
            <a:off x="1524000" y="689458"/>
            <a:ext cx="9144000" cy="5479085"/>
          </a:xfrm>
          <a:prstGeom prst="rect">
            <a:avLst/>
          </a:prstGeom>
        </p:spPr>
      </p:pic>
      <p:sp>
        <p:nvSpPr>
          <p:cNvPr id="8" name="TextBox 7">
            <a:extLst>
              <a:ext uri="{FF2B5EF4-FFF2-40B4-BE49-F238E27FC236}">
                <a16:creationId xmlns:a16="http://schemas.microsoft.com/office/drawing/2014/main" id="{B8BD9A08-7DE0-EC9C-7C8A-71C66DF70135}"/>
              </a:ext>
            </a:extLst>
          </p:cNvPr>
          <p:cNvSpPr txBox="1"/>
          <p:nvPr/>
        </p:nvSpPr>
        <p:spPr>
          <a:xfrm>
            <a:off x="3423681" y="10779"/>
            <a:ext cx="6513870" cy="584775"/>
          </a:xfrm>
          <a:prstGeom prst="rect">
            <a:avLst/>
          </a:prstGeom>
          <a:noFill/>
        </p:spPr>
        <p:txBody>
          <a:bodyPr wrap="square">
            <a:spAutoFit/>
          </a:bodyPr>
          <a:lstStyle/>
          <a:p>
            <a:r>
              <a:rPr lang="en-IN" sz="3200" b="1" dirty="0">
                <a:solidFill>
                  <a:srgbClr val="7030A0"/>
                </a:solidFill>
              </a:rPr>
              <a:t>CL215: Mass Transfer Operations-I</a:t>
            </a:r>
          </a:p>
        </p:txBody>
      </p:sp>
    </p:spTree>
    <p:extLst>
      <p:ext uri="{BB962C8B-B14F-4D97-AF65-F5344CB8AC3E}">
        <p14:creationId xmlns:p14="http://schemas.microsoft.com/office/powerpoint/2010/main" val="2999636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a:extLst>
              <a:ext uri="{FF2B5EF4-FFF2-40B4-BE49-F238E27FC236}">
                <a16:creationId xmlns:a16="http://schemas.microsoft.com/office/drawing/2014/main" id="{AF6F135F-3812-98F5-AE2E-7320C977D8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8745E2-ADF9-4FE9-BF37-54F71F8BDC80}" type="slidenum">
              <a:rPr lang="en-US" altLang="en-US" sz="1200">
                <a:solidFill>
                  <a:srgbClr val="898989"/>
                </a:solidFill>
              </a:rPr>
              <a:pPr>
                <a:spcBef>
                  <a:spcPct val="0"/>
                </a:spcBef>
                <a:buFontTx/>
                <a:buNone/>
              </a:pPr>
              <a:t>30</a:t>
            </a:fld>
            <a:endParaRPr lang="en-US" altLang="en-US" sz="1200">
              <a:solidFill>
                <a:srgbClr val="898989"/>
              </a:solidFill>
            </a:endParaRPr>
          </a:p>
        </p:txBody>
      </p:sp>
      <p:pic>
        <p:nvPicPr>
          <p:cNvPr id="19460" name="Content Placeholder 4">
            <a:extLst>
              <a:ext uri="{FF2B5EF4-FFF2-40B4-BE49-F238E27FC236}">
                <a16:creationId xmlns:a16="http://schemas.microsoft.com/office/drawing/2014/main" id="{B9118A15-1894-98D9-A3B0-FB4D623BE5B2}"/>
              </a:ext>
            </a:extLst>
          </p:cNvPr>
          <p:cNvPicPr>
            <a:picLocks noGrp="1" noChangeAspect="1" noChangeArrowheads="1"/>
          </p:cNvPicPr>
          <p:nvPr>
            <p:ph idx="1"/>
          </p:nvPr>
        </p:nvPicPr>
        <p:blipFill>
          <a:blip r:embed="rId2"/>
          <a:srcRect/>
          <a:stretch>
            <a:fillRect/>
          </a:stretch>
        </p:blipFill>
        <p:spPr>
          <a:xfrm>
            <a:off x="3276601" y="812440"/>
            <a:ext cx="4645025" cy="935037"/>
          </a:xfrm>
          <a:ln>
            <a:solidFill>
              <a:srgbClr val="00B0F0"/>
            </a:solidFill>
          </a:ln>
        </p:spPr>
      </p:pic>
      <p:pic>
        <p:nvPicPr>
          <p:cNvPr id="19461" name="Picture 5">
            <a:extLst>
              <a:ext uri="{FF2B5EF4-FFF2-40B4-BE49-F238E27FC236}">
                <a16:creationId xmlns:a16="http://schemas.microsoft.com/office/drawing/2014/main" id="{89C3E4D0-EEB5-1DAA-E100-198878D2D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905" y="2052439"/>
            <a:ext cx="3200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a:extLst>
              <a:ext uri="{FF2B5EF4-FFF2-40B4-BE49-F238E27FC236}">
                <a16:creationId xmlns:a16="http://schemas.microsoft.com/office/drawing/2014/main" id="{4AC66E55-9736-4147-F400-970C63DBF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2652315"/>
            <a:ext cx="33623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a:extLst>
              <a:ext uri="{FF2B5EF4-FFF2-40B4-BE49-F238E27FC236}">
                <a16:creationId xmlns:a16="http://schemas.microsoft.com/office/drawing/2014/main" id="{57F9A63B-1FD8-29C0-DCB2-5FBA03D49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51" y="3526631"/>
            <a:ext cx="4352925" cy="935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D4D49CE-64CA-E5B7-F084-C737E9BBACC8}"/>
              </a:ext>
            </a:extLst>
          </p:cNvPr>
          <p:cNvSpPr txBox="1"/>
          <p:nvPr/>
        </p:nvSpPr>
        <p:spPr>
          <a:xfrm>
            <a:off x="3340150" y="4826758"/>
            <a:ext cx="2447978" cy="523220"/>
          </a:xfrm>
          <a:prstGeom prst="rect">
            <a:avLst/>
          </a:prstGeom>
          <a:noFill/>
        </p:spPr>
        <p:txBody>
          <a:bodyPr wrap="none" rtlCol="0">
            <a:spAutoFit/>
          </a:bodyPr>
          <a:lstStyle/>
          <a:p>
            <a:r>
              <a:rPr lang="en-US" sz="2800" dirty="0">
                <a:solidFill>
                  <a:schemeClr val="tx1">
                    <a:lumMod val="75000"/>
                    <a:lumOff val="25000"/>
                  </a:schemeClr>
                </a:solidFill>
              </a:rPr>
              <a:t>Determine</a:t>
            </a:r>
            <a:r>
              <a:rPr lang="en-US" sz="2800" dirty="0"/>
              <a:t> </a:t>
            </a:r>
            <a:r>
              <a:rPr lang="en-US" sz="2800" b="1" i="1" dirty="0"/>
              <a:t>D</a:t>
            </a:r>
            <a:r>
              <a:rPr lang="en-US" sz="2800" b="1" i="1" baseline="-25000" dirty="0"/>
              <a:t>AB</a:t>
            </a:r>
            <a:endParaRPr lang="en-IN" sz="2800" b="1" i="1" baseline="-25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A502-C307-8CCB-9761-EB855A912D1A}"/>
              </a:ext>
            </a:extLst>
          </p:cNvPr>
          <p:cNvSpPr>
            <a:spLocks noGrp="1"/>
          </p:cNvSpPr>
          <p:nvPr>
            <p:ph type="title"/>
          </p:nvPr>
        </p:nvSpPr>
        <p:spPr>
          <a:xfrm>
            <a:off x="1922206" y="136526"/>
            <a:ext cx="8229600" cy="457199"/>
          </a:xfrm>
        </p:spPr>
        <p:txBody>
          <a:bodyPr>
            <a:normAutofit fontScale="90000"/>
          </a:bodyPr>
          <a:lstStyle/>
          <a:p>
            <a:r>
              <a:rPr lang="en-US" sz="4000" dirty="0">
                <a:solidFill>
                  <a:srgbClr val="0070C0"/>
                </a:solidFill>
                <a:latin typeface="Söhne"/>
              </a:rPr>
              <a:t>Pseudo-steady state in diffusion</a:t>
            </a:r>
            <a:endParaRPr lang="en-US" sz="4000" dirty="0">
              <a:solidFill>
                <a:srgbClr val="0070C0"/>
              </a:solidFill>
            </a:endParaRPr>
          </a:p>
        </p:txBody>
      </p:sp>
      <p:sp>
        <p:nvSpPr>
          <p:cNvPr id="3" name="Content Placeholder 2">
            <a:extLst>
              <a:ext uri="{FF2B5EF4-FFF2-40B4-BE49-F238E27FC236}">
                <a16:creationId xmlns:a16="http://schemas.microsoft.com/office/drawing/2014/main" id="{46C0AD83-0ED0-1017-7E8B-71DCD725846D}"/>
              </a:ext>
            </a:extLst>
          </p:cNvPr>
          <p:cNvSpPr>
            <a:spLocks noGrp="1"/>
          </p:cNvSpPr>
          <p:nvPr>
            <p:ph idx="1"/>
          </p:nvPr>
        </p:nvSpPr>
        <p:spPr>
          <a:xfrm>
            <a:off x="1524000" y="731838"/>
            <a:ext cx="9144000" cy="4525963"/>
          </a:xfrm>
        </p:spPr>
        <p:txBody>
          <a:bodyPr>
            <a:normAutofit fontScale="92500" lnSpcReduction="10000"/>
          </a:bodyPr>
          <a:lstStyle/>
          <a:p>
            <a:pPr algn="just"/>
            <a:r>
              <a:rPr lang="en-US" sz="1900" dirty="0">
                <a:latin typeface="Söhne"/>
              </a:rPr>
              <a:t>In the context of diffusion, substances move from an area of higher concentration to an area of lower concentration until equilibrium is reached. In a true steady state, the concentration profile does not change with time. However, in some cases, a system may exhibit a pseudo-steady state, which is a transient condition that gives the appearance of steadiness over a certain timeframe.</a:t>
            </a:r>
          </a:p>
          <a:p>
            <a:pPr algn="just"/>
            <a:r>
              <a:rPr lang="en-US" sz="1900" dirty="0">
                <a:latin typeface="Söhne"/>
              </a:rPr>
              <a:t>This phenomenon often occurs in situations where the rate of change in concentration is much slower than the timescale over which observations are made. In other words, </a:t>
            </a:r>
            <a:r>
              <a:rPr lang="en-US" sz="1900" u="sng" dirty="0">
                <a:latin typeface="Söhne"/>
              </a:rPr>
              <a:t>the concentration profile may seem relatively constant over a short period, leading to the assumption of a pseudo-steady state.</a:t>
            </a:r>
            <a:r>
              <a:rPr lang="en-US" sz="1900" dirty="0">
                <a:latin typeface="Söhne"/>
              </a:rPr>
              <a:t> The term "pseudo" here means "false" or "not genuine." So, </a:t>
            </a:r>
            <a:r>
              <a:rPr lang="en-US" sz="1900" u="sng" dirty="0">
                <a:latin typeface="Söhne"/>
              </a:rPr>
              <a:t>in pseudo steady state diffusion, the concentration gradient might be changing, but it changes slowly enough that for practical purposes, it appears as if the system is at a steady state.</a:t>
            </a:r>
          </a:p>
          <a:p>
            <a:pPr algn="just"/>
            <a:r>
              <a:rPr lang="en-US" sz="1900" dirty="0">
                <a:latin typeface="Söhne"/>
              </a:rPr>
              <a:t>It's important to note that the term "pseudo-steady state" is used to describe a simplification or approximation and does not imply a true equilibrium. The system may eventually reach a true steady state, or it may continue to evolve over time.</a:t>
            </a:r>
          </a:p>
          <a:p>
            <a:pPr algn="just"/>
            <a:r>
              <a:rPr lang="en-US" sz="1900" dirty="0">
                <a:latin typeface="Söhne"/>
              </a:rPr>
              <a:t>Researchers and scientists use this concept to analyze and understand the behavior of systems undergoing diffusion, recognizing that the assumption of pseudo-steady state is a simplification that may have limitations.</a:t>
            </a:r>
          </a:p>
          <a:p>
            <a:pPr marL="0" indent="0" algn="just">
              <a:buNone/>
            </a:pPr>
            <a:endParaRPr lang="en-US" sz="1900" dirty="0"/>
          </a:p>
        </p:txBody>
      </p:sp>
      <p:sp>
        <p:nvSpPr>
          <p:cNvPr id="4" name="Slide Number Placeholder 3">
            <a:extLst>
              <a:ext uri="{FF2B5EF4-FFF2-40B4-BE49-F238E27FC236}">
                <a16:creationId xmlns:a16="http://schemas.microsoft.com/office/drawing/2014/main" id="{B31F3492-E1D3-FB20-75DD-67361E566407}"/>
              </a:ext>
            </a:extLst>
          </p:cNvPr>
          <p:cNvSpPr>
            <a:spLocks noGrp="1"/>
          </p:cNvSpPr>
          <p:nvPr>
            <p:ph type="sldNum" sz="quarter" idx="12"/>
          </p:nvPr>
        </p:nvSpPr>
        <p:spPr/>
        <p:txBody>
          <a:bodyPr/>
          <a:lstStyle/>
          <a:p>
            <a:pPr>
              <a:defRPr/>
            </a:pPr>
            <a:fld id="{DD2C1E9A-D4BC-49F6-BCAF-D0866D26C672}" type="slidenum">
              <a:rPr lang="en-US" altLang="en-US" smtClean="0"/>
              <a:pPr>
                <a:defRPr/>
              </a:pPr>
              <a:t>31</a:t>
            </a:fld>
            <a:endParaRPr lang="en-US" altLang="en-US"/>
          </a:p>
        </p:txBody>
      </p:sp>
    </p:spTree>
    <p:extLst>
      <p:ext uri="{BB962C8B-B14F-4D97-AF65-F5344CB8AC3E}">
        <p14:creationId xmlns:p14="http://schemas.microsoft.com/office/powerpoint/2010/main" val="66754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8923D503-FF0B-681C-F433-C9F98DC846C4}"/>
              </a:ext>
            </a:extLst>
          </p:cNvPr>
          <p:cNvSpPr>
            <a:spLocks noGrp="1"/>
          </p:cNvSpPr>
          <p:nvPr>
            <p:ph idx="1"/>
          </p:nvPr>
        </p:nvSpPr>
        <p:spPr>
          <a:xfrm>
            <a:off x="1572547" y="45972"/>
            <a:ext cx="9041143" cy="854075"/>
          </a:xfrm>
        </p:spPr>
        <p:txBody>
          <a:bodyPr>
            <a:normAutofit fontScale="92500"/>
          </a:bodyPr>
          <a:lstStyle/>
          <a:p>
            <a:pPr marL="0" indent="0" algn="ctr">
              <a:buNone/>
              <a:defRPr/>
            </a:pPr>
            <a:r>
              <a:rPr lang="en-US" altLang="en-US" sz="2900" dirty="0">
                <a:solidFill>
                  <a:srgbClr val="0070C0"/>
                </a:solidFill>
              </a:rPr>
              <a:t>Experimental Determination of GAS PHASE DIFFUSIVITY: </a:t>
            </a:r>
            <a:r>
              <a:rPr lang="en-US" altLang="en-US" sz="2900" dirty="0">
                <a:solidFill>
                  <a:srgbClr val="00B0F0"/>
                </a:solidFill>
              </a:rPr>
              <a:t>Stefan tube method (A diffusing through non diffusing B)</a:t>
            </a:r>
          </a:p>
        </p:txBody>
      </p:sp>
      <p:pic>
        <p:nvPicPr>
          <p:cNvPr id="20483" name="Picture 2">
            <a:extLst>
              <a:ext uri="{FF2B5EF4-FFF2-40B4-BE49-F238E27FC236}">
                <a16:creationId xmlns:a16="http://schemas.microsoft.com/office/drawing/2014/main" id="{6E1E178E-B849-509A-EBDA-2168F6A28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1073150"/>
            <a:ext cx="38846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a16="http://schemas.microsoft.com/office/drawing/2014/main" id="{9D66793F-084D-6CD5-27C6-54FCDAF2A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318" y="4163343"/>
            <a:ext cx="4911213" cy="779414"/>
          </a:xfrm>
          <a:prstGeom prst="rect">
            <a:avLst/>
          </a:prstGeom>
          <a:noFill/>
          <a:ln w="9525">
            <a:solidFill>
              <a:srgbClr val="23A31D"/>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4">
            <a:extLst>
              <a:ext uri="{FF2B5EF4-FFF2-40B4-BE49-F238E27FC236}">
                <a16:creationId xmlns:a16="http://schemas.microsoft.com/office/drawing/2014/main" id="{57D2CC83-41E1-B4C4-C856-12D4B284B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7" y="5879710"/>
            <a:ext cx="3690937" cy="879398"/>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0486" name="Slide Number Placeholder 4">
            <a:extLst>
              <a:ext uri="{FF2B5EF4-FFF2-40B4-BE49-F238E27FC236}">
                <a16:creationId xmlns:a16="http://schemas.microsoft.com/office/drawing/2014/main" id="{1861EC52-EDFF-50AF-64F1-72FF6E2D43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F4FBBF-4D03-4718-80D1-C296B7FEEFEB}" type="slidenum">
              <a:rPr lang="en-US" altLang="en-US" sz="1200">
                <a:solidFill>
                  <a:srgbClr val="898989"/>
                </a:solidFill>
              </a:rPr>
              <a:pPr>
                <a:spcBef>
                  <a:spcPct val="0"/>
                </a:spcBef>
                <a:buFontTx/>
                <a:buNone/>
              </a:pPr>
              <a:t>32</a:t>
            </a:fld>
            <a:endParaRPr lang="en-US" altLang="en-US" sz="1200">
              <a:solidFill>
                <a:srgbClr val="898989"/>
              </a:solidFill>
            </a:endParaRPr>
          </a:p>
        </p:txBody>
      </p:sp>
      <p:pic>
        <p:nvPicPr>
          <p:cNvPr id="20487" name="Picture 2">
            <a:extLst>
              <a:ext uri="{FF2B5EF4-FFF2-40B4-BE49-F238E27FC236}">
                <a16:creationId xmlns:a16="http://schemas.microsoft.com/office/drawing/2014/main" id="{90A02F62-EF48-9622-73B7-2D3D7FF05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1830209"/>
            <a:ext cx="65420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a:extLst>
              <a:ext uri="{FF2B5EF4-FFF2-40B4-BE49-F238E27FC236}">
                <a16:creationId xmlns:a16="http://schemas.microsoft.com/office/drawing/2014/main" id="{3B003F96-A03E-526D-0A7A-D5A186239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2546" y="2094705"/>
            <a:ext cx="600382" cy="27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8">
            <a:extLst>
              <a:ext uri="{FF2B5EF4-FFF2-40B4-BE49-F238E27FC236}">
                <a16:creationId xmlns:a16="http://schemas.microsoft.com/office/drawing/2014/main" id="{78112588-14CE-392C-75CF-AE02375A7E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0764" y="2116804"/>
            <a:ext cx="57864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a:extLst>
              <a:ext uri="{FF2B5EF4-FFF2-40B4-BE49-F238E27FC236}">
                <a16:creationId xmlns:a16="http://schemas.microsoft.com/office/drawing/2014/main" id="{E44A56B6-38F2-DC2A-035A-C83DD2C2A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3359098"/>
            <a:ext cx="46593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a:extLst>
              <a:ext uri="{FF2B5EF4-FFF2-40B4-BE49-F238E27FC236}">
                <a16:creationId xmlns:a16="http://schemas.microsoft.com/office/drawing/2014/main" id="{E56F51DD-F44F-3346-E2ED-A061AF6729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0766" y="3413050"/>
            <a:ext cx="20875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4">
            <a:extLst>
              <a:ext uri="{FF2B5EF4-FFF2-40B4-BE49-F238E27FC236}">
                <a16:creationId xmlns:a16="http://schemas.microsoft.com/office/drawing/2014/main" id="{878CA9E4-3E56-67B2-6B9C-E74E23A4B1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4771" y="3669556"/>
            <a:ext cx="1346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6">
            <a:extLst>
              <a:ext uri="{FF2B5EF4-FFF2-40B4-BE49-F238E27FC236}">
                <a16:creationId xmlns:a16="http://schemas.microsoft.com/office/drawing/2014/main" id="{8BDDCBA4-20C5-FF1E-C369-382BBE5E30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8412" y="3671143"/>
            <a:ext cx="14335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8">
            <a:extLst>
              <a:ext uri="{FF2B5EF4-FFF2-40B4-BE49-F238E27FC236}">
                <a16:creationId xmlns:a16="http://schemas.microsoft.com/office/drawing/2014/main" id="{01414F50-5E02-E5A3-D8C8-F580DF3008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2540" y="5087006"/>
            <a:ext cx="448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0">
            <a:extLst>
              <a:ext uri="{FF2B5EF4-FFF2-40B4-BE49-F238E27FC236}">
                <a16:creationId xmlns:a16="http://schemas.microsoft.com/office/drawing/2014/main" id="{C2BF9AE0-7B4F-419F-659B-8920EFBA95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4772" y="5374615"/>
            <a:ext cx="61245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a:extLst>
              <a:ext uri="{FF2B5EF4-FFF2-40B4-BE49-F238E27FC236}">
                <a16:creationId xmlns:a16="http://schemas.microsoft.com/office/drawing/2014/main" id="{BB605BBB-0D79-6013-5F1E-D16247AEEAD0}"/>
              </a:ext>
            </a:extLst>
          </p:cNvPr>
          <p:cNvCxnSpPr>
            <a:cxnSpLocks/>
          </p:cNvCxnSpPr>
          <p:nvPr/>
        </p:nvCxnSpPr>
        <p:spPr>
          <a:xfrm>
            <a:off x="8724900" y="1577976"/>
            <a:ext cx="0" cy="11334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9F6D91-BA38-81C2-0ED1-C16B18855F91}"/>
              </a:ext>
            </a:extLst>
          </p:cNvPr>
          <p:cNvCxnSpPr>
            <a:cxnSpLocks/>
          </p:cNvCxnSpPr>
          <p:nvPr/>
        </p:nvCxnSpPr>
        <p:spPr>
          <a:xfrm>
            <a:off x="9064625" y="1600200"/>
            <a:ext cx="0" cy="1322388"/>
          </a:xfrm>
          <a:prstGeom prst="straightConnector1">
            <a:avLst/>
          </a:prstGeom>
          <a:ln>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DE0FB6D-8F74-B70A-BADC-32AAB5AD5AFE}"/>
              </a:ext>
            </a:extLst>
          </p:cNvPr>
          <p:cNvSpPr txBox="1"/>
          <p:nvPr/>
        </p:nvSpPr>
        <p:spPr>
          <a:xfrm>
            <a:off x="8677275" y="2190750"/>
            <a:ext cx="367408" cy="369332"/>
          </a:xfrm>
          <a:prstGeom prst="rect">
            <a:avLst/>
          </a:prstGeom>
          <a:noFill/>
        </p:spPr>
        <p:txBody>
          <a:bodyPr wrap="none">
            <a:spAutoFit/>
          </a:bodyPr>
          <a:lstStyle/>
          <a:p>
            <a:pPr>
              <a:defRPr/>
            </a:pPr>
            <a:r>
              <a:rPr lang="en-US" i="1">
                <a:solidFill>
                  <a:schemeClr val="accent5">
                    <a:lumMod val="75000"/>
                  </a:schemeClr>
                </a:solidFill>
              </a:rPr>
              <a:t>z</a:t>
            </a:r>
            <a:r>
              <a:rPr lang="en-US" i="1" baseline="-25000">
                <a:solidFill>
                  <a:schemeClr val="accent5">
                    <a:lumMod val="75000"/>
                  </a:schemeClr>
                </a:solidFill>
              </a:rPr>
              <a:t>0</a:t>
            </a:r>
          </a:p>
        </p:txBody>
      </p:sp>
      <p:sp>
        <p:nvSpPr>
          <p:cNvPr id="35" name="TextBox 34">
            <a:extLst>
              <a:ext uri="{FF2B5EF4-FFF2-40B4-BE49-F238E27FC236}">
                <a16:creationId xmlns:a16="http://schemas.microsoft.com/office/drawing/2014/main" id="{B847BD2F-82DB-15A1-B95E-ED3E322DAEDF}"/>
              </a:ext>
            </a:extLst>
          </p:cNvPr>
          <p:cNvSpPr txBox="1"/>
          <p:nvPr/>
        </p:nvSpPr>
        <p:spPr>
          <a:xfrm>
            <a:off x="9017000" y="2525713"/>
            <a:ext cx="327334" cy="369332"/>
          </a:xfrm>
          <a:prstGeom prst="rect">
            <a:avLst/>
          </a:prstGeom>
          <a:noFill/>
        </p:spPr>
        <p:txBody>
          <a:bodyPr wrap="none">
            <a:spAutoFit/>
          </a:bodyPr>
          <a:lstStyle/>
          <a:p>
            <a:pPr>
              <a:defRPr/>
            </a:pPr>
            <a:r>
              <a:rPr lang="en-US" i="1">
                <a:solidFill>
                  <a:schemeClr val="accent5">
                    <a:lumMod val="75000"/>
                  </a:schemeClr>
                </a:solidFill>
              </a:rPr>
              <a:t>z</a:t>
            </a:r>
            <a:r>
              <a:rPr lang="en-US" i="1" baseline="30000">
                <a:solidFill>
                  <a:schemeClr val="accent5">
                    <a:lumMod val="75000"/>
                  </a:schemeClr>
                </a:solidFill>
              </a:rPr>
              <a:t>’</a:t>
            </a:r>
            <a:endParaRPr lang="en-US" i="1" baseline="-25000">
              <a:solidFill>
                <a:schemeClr val="accent5">
                  <a:lumMod val="75000"/>
                </a:schemeClr>
              </a:solidFill>
            </a:endParaRPr>
          </a:p>
        </p:txBody>
      </p:sp>
      <p:pic>
        <p:nvPicPr>
          <p:cNvPr id="3" name="Picture 2">
            <a:extLst>
              <a:ext uri="{FF2B5EF4-FFF2-40B4-BE49-F238E27FC236}">
                <a16:creationId xmlns:a16="http://schemas.microsoft.com/office/drawing/2014/main" id="{EE85BCE4-E7BE-3DE7-F12D-2A9EB42F8729}"/>
              </a:ext>
            </a:extLst>
          </p:cNvPr>
          <p:cNvPicPr>
            <a:picLocks noChangeAspect="1"/>
          </p:cNvPicPr>
          <p:nvPr/>
        </p:nvPicPr>
        <p:blipFill>
          <a:blip r:embed="rId14"/>
          <a:stretch>
            <a:fillRect/>
          </a:stretch>
        </p:blipFill>
        <p:spPr>
          <a:xfrm>
            <a:off x="3467099" y="2555184"/>
            <a:ext cx="2142204" cy="588274"/>
          </a:xfrm>
          <a:prstGeom prst="rect">
            <a:avLst/>
          </a:prstGeom>
        </p:spPr>
      </p:pic>
      <p:pic>
        <p:nvPicPr>
          <p:cNvPr id="4" name="Picture 3">
            <a:extLst>
              <a:ext uri="{FF2B5EF4-FFF2-40B4-BE49-F238E27FC236}">
                <a16:creationId xmlns:a16="http://schemas.microsoft.com/office/drawing/2014/main" id="{9DC0ED6F-FC87-D6F2-3F5C-D86E565855B5}"/>
              </a:ext>
            </a:extLst>
          </p:cNvPr>
          <p:cNvPicPr>
            <a:picLocks noChangeAspect="1"/>
          </p:cNvPicPr>
          <p:nvPr/>
        </p:nvPicPr>
        <p:blipFill>
          <a:blip r:embed="rId15"/>
          <a:stretch>
            <a:fillRect/>
          </a:stretch>
        </p:blipFill>
        <p:spPr>
          <a:xfrm>
            <a:off x="6854031" y="6109859"/>
            <a:ext cx="552450" cy="419100"/>
          </a:xfrm>
          <a:prstGeom prst="rect">
            <a:avLst/>
          </a:prstGeom>
        </p:spPr>
      </p:pic>
      <p:sp>
        <p:nvSpPr>
          <p:cNvPr id="5" name="Arrow: Right 4">
            <a:extLst>
              <a:ext uri="{FF2B5EF4-FFF2-40B4-BE49-F238E27FC236}">
                <a16:creationId xmlns:a16="http://schemas.microsoft.com/office/drawing/2014/main" id="{73A5554E-798C-05FE-1690-FF3A67EBA32B}"/>
              </a:ext>
            </a:extLst>
          </p:cNvPr>
          <p:cNvSpPr/>
          <p:nvPr/>
        </p:nvSpPr>
        <p:spPr>
          <a:xfrm>
            <a:off x="6313488" y="6136446"/>
            <a:ext cx="374034" cy="30777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214E-B090-C18A-CB95-B4B5ABE862BA}"/>
              </a:ext>
            </a:extLst>
          </p:cNvPr>
          <p:cNvSpPr>
            <a:spLocks noGrp="1"/>
          </p:cNvSpPr>
          <p:nvPr>
            <p:ph type="title"/>
          </p:nvPr>
        </p:nvSpPr>
        <p:spPr>
          <a:xfrm>
            <a:off x="1524000" y="0"/>
            <a:ext cx="8967019" cy="1143000"/>
          </a:xfrm>
        </p:spPr>
        <p:txBody>
          <a:bodyPr/>
          <a:lstStyle/>
          <a:p>
            <a:r>
              <a:rPr lang="en-US" sz="3600" dirty="0">
                <a:solidFill>
                  <a:srgbClr val="0070C0"/>
                </a:solidFill>
              </a:rPr>
              <a:t>Predictive Equations for Gas phase diffusivity</a:t>
            </a:r>
          </a:p>
        </p:txBody>
      </p:sp>
      <p:sp>
        <p:nvSpPr>
          <p:cNvPr id="21508" name="Slide Number Placeholder 4">
            <a:extLst>
              <a:ext uri="{FF2B5EF4-FFF2-40B4-BE49-F238E27FC236}">
                <a16:creationId xmlns:a16="http://schemas.microsoft.com/office/drawing/2014/main" id="{EA2B6D3F-F592-284B-FF46-19CF4E373D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ADB3B4-BD8F-4004-BB4B-59D9145BCF2C}" type="slidenum">
              <a:rPr lang="en-US" altLang="en-US" sz="1200">
                <a:solidFill>
                  <a:srgbClr val="898989"/>
                </a:solidFill>
              </a:rPr>
              <a:pPr>
                <a:spcBef>
                  <a:spcPct val="0"/>
                </a:spcBef>
                <a:buFontTx/>
                <a:buNone/>
              </a:pPr>
              <a:t>33</a:t>
            </a:fld>
            <a:endParaRPr lang="en-US" altLang="en-US" sz="1200">
              <a:solidFill>
                <a:srgbClr val="898989"/>
              </a:solidFill>
            </a:endParaRPr>
          </a:p>
        </p:txBody>
      </p:sp>
      <p:pic>
        <p:nvPicPr>
          <p:cNvPr id="5" name="Picture 4">
            <a:extLst>
              <a:ext uri="{FF2B5EF4-FFF2-40B4-BE49-F238E27FC236}">
                <a16:creationId xmlns:a16="http://schemas.microsoft.com/office/drawing/2014/main" id="{6E89BB7F-1402-F286-D58B-BB4FA30386E2}"/>
              </a:ext>
            </a:extLst>
          </p:cNvPr>
          <p:cNvPicPr>
            <a:picLocks noChangeAspect="1"/>
          </p:cNvPicPr>
          <p:nvPr/>
        </p:nvPicPr>
        <p:blipFill>
          <a:blip r:embed="rId2"/>
          <a:stretch>
            <a:fillRect/>
          </a:stretch>
        </p:blipFill>
        <p:spPr>
          <a:xfrm>
            <a:off x="2124075" y="1143000"/>
            <a:ext cx="6298910" cy="992136"/>
          </a:xfrm>
          <a:prstGeom prst="rect">
            <a:avLst/>
          </a:prstGeom>
        </p:spPr>
      </p:pic>
      <p:pic>
        <p:nvPicPr>
          <p:cNvPr id="7" name="Picture 6">
            <a:extLst>
              <a:ext uri="{FF2B5EF4-FFF2-40B4-BE49-F238E27FC236}">
                <a16:creationId xmlns:a16="http://schemas.microsoft.com/office/drawing/2014/main" id="{407B65AD-0EB0-4689-2597-86BE18C3CC9A}"/>
              </a:ext>
            </a:extLst>
          </p:cNvPr>
          <p:cNvPicPr>
            <a:picLocks noChangeAspect="1"/>
          </p:cNvPicPr>
          <p:nvPr/>
        </p:nvPicPr>
        <p:blipFill>
          <a:blip r:embed="rId3"/>
          <a:stretch>
            <a:fillRect/>
          </a:stretch>
        </p:blipFill>
        <p:spPr>
          <a:xfrm>
            <a:off x="1846313" y="2195665"/>
            <a:ext cx="3291043" cy="339984"/>
          </a:xfrm>
          <a:prstGeom prst="rect">
            <a:avLst/>
          </a:prstGeom>
        </p:spPr>
      </p:pic>
      <p:pic>
        <p:nvPicPr>
          <p:cNvPr id="9" name="Picture 8">
            <a:extLst>
              <a:ext uri="{FF2B5EF4-FFF2-40B4-BE49-F238E27FC236}">
                <a16:creationId xmlns:a16="http://schemas.microsoft.com/office/drawing/2014/main" id="{5324DDD9-1EE8-79C1-10A7-BB1650439F71}"/>
              </a:ext>
            </a:extLst>
          </p:cNvPr>
          <p:cNvPicPr>
            <a:picLocks noChangeAspect="1"/>
          </p:cNvPicPr>
          <p:nvPr/>
        </p:nvPicPr>
        <p:blipFill>
          <a:blip r:embed="rId4"/>
          <a:stretch>
            <a:fillRect/>
          </a:stretch>
        </p:blipFill>
        <p:spPr>
          <a:xfrm>
            <a:off x="1846313" y="2616305"/>
            <a:ext cx="5295649" cy="262397"/>
          </a:xfrm>
          <a:prstGeom prst="rect">
            <a:avLst/>
          </a:prstGeom>
        </p:spPr>
      </p:pic>
      <p:pic>
        <p:nvPicPr>
          <p:cNvPr id="11" name="Picture 10">
            <a:extLst>
              <a:ext uri="{FF2B5EF4-FFF2-40B4-BE49-F238E27FC236}">
                <a16:creationId xmlns:a16="http://schemas.microsoft.com/office/drawing/2014/main" id="{AA9785FC-781C-88AB-5D2E-0962384233A0}"/>
              </a:ext>
            </a:extLst>
          </p:cNvPr>
          <p:cNvPicPr>
            <a:picLocks noChangeAspect="1"/>
          </p:cNvPicPr>
          <p:nvPr/>
        </p:nvPicPr>
        <p:blipFill>
          <a:blip r:embed="rId5"/>
          <a:stretch>
            <a:fillRect/>
          </a:stretch>
        </p:blipFill>
        <p:spPr>
          <a:xfrm>
            <a:off x="1831565" y="2941227"/>
            <a:ext cx="2865191" cy="266856"/>
          </a:xfrm>
          <a:prstGeom prst="rect">
            <a:avLst/>
          </a:prstGeom>
        </p:spPr>
      </p:pic>
      <p:pic>
        <p:nvPicPr>
          <p:cNvPr id="15" name="Picture 14">
            <a:extLst>
              <a:ext uri="{FF2B5EF4-FFF2-40B4-BE49-F238E27FC236}">
                <a16:creationId xmlns:a16="http://schemas.microsoft.com/office/drawing/2014/main" id="{E0404764-9D82-88B0-B396-8D797C32712E}"/>
              </a:ext>
            </a:extLst>
          </p:cNvPr>
          <p:cNvPicPr>
            <a:picLocks noChangeAspect="1"/>
          </p:cNvPicPr>
          <p:nvPr/>
        </p:nvPicPr>
        <p:blipFill>
          <a:blip r:embed="rId6"/>
          <a:stretch>
            <a:fillRect/>
          </a:stretch>
        </p:blipFill>
        <p:spPr>
          <a:xfrm>
            <a:off x="1852152" y="3592155"/>
            <a:ext cx="7783832" cy="507898"/>
          </a:xfrm>
          <a:prstGeom prst="rect">
            <a:avLst/>
          </a:prstGeom>
        </p:spPr>
      </p:pic>
      <p:pic>
        <p:nvPicPr>
          <p:cNvPr id="17" name="Picture 16">
            <a:extLst>
              <a:ext uri="{FF2B5EF4-FFF2-40B4-BE49-F238E27FC236}">
                <a16:creationId xmlns:a16="http://schemas.microsoft.com/office/drawing/2014/main" id="{5A489134-448B-4529-4721-4FD7C4EA2399}"/>
              </a:ext>
            </a:extLst>
          </p:cNvPr>
          <p:cNvPicPr>
            <a:picLocks noChangeAspect="1"/>
          </p:cNvPicPr>
          <p:nvPr/>
        </p:nvPicPr>
        <p:blipFill>
          <a:blip r:embed="rId7"/>
          <a:stretch>
            <a:fillRect/>
          </a:stretch>
        </p:blipFill>
        <p:spPr>
          <a:xfrm>
            <a:off x="1831565" y="4191466"/>
            <a:ext cx="3990053" cy="409575"/>
          </a:xfrm>
          <a:prstGeom prst="rect">
            <a:avLst/>
          </a:prstGeom>
        </p:spPr>
      </p:pic>
      <p:pic>
        <p:nvPicPr>
          <p:cNvPr id="19" name="Picture 18">
            <a:extLst>
              <a:ext uri="{FF2B5EF4-FFF2-40B4-BE49-F238E27FC236}">
                <a16:creationId xmlns:a16="http://schemas.microsoft.com/office/drawing/2014/main" id="{0704257D-CECD-FD7C-57D8-D46396421AEB}"/>
              </a:ext>
            </a:extLst>
          </p:cNvPr>
          <p:cNvPicPr>
            <a:picLocks noChangeAspect="1"/>
          </p:cNvPicPr>
          <p:nvPr/>
        </p:nvPicPr>
        <p:blipFill>
          <a:blip r:embed="rId8"/>
          <a:stretch>
            <a:fillRect/>
          </a:stretch>
        </p:blipFill>
        <p:spPr>
          <a:xfrm>
            <a:off x="1858052" y="3260930"/>
            <a:ext cx="5230755" cy="28021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BF1687-D22F-A935-45F0-84CA6CAF3E40}"/>
              </a:ext>
            </a:extLst>
          </p:cNvPr>
          <p:cNvSpPr>
            <a:spLocks noGrp="1"/>
          </p:cNvSpPr>
          <p:nvPr>
            <p:ph type="sldNum" sz="quarter" idx="12"/>
          </p:nvPr>
        </p:nvSpPr>
        <p:spPr/>
        <p:txBody>
          <a:bodyPr/>
          <a:lstStyle/>
          <a:p>
            <a:pPr>
              <a:defRPr/>
            </a:pPr>
            <a:fld id="{DD2C1E9A-D4BC-49F6-BCAF-D0866D26C672}" type="slidenum">
              <a:rPr lang="en-US" altLang="en-US" smtClean="0"/>
              <a:pPr>
                <a:defRPr/>
              </a:pPr>
              <a:t>34</a:t>
            </a:fld>
            <a:endParaRPr lang="en-US" altLang="en-US"/>
          </a:p>
        </p:txBody>
      </p:sp>
      <p:pic>
        <p:nvPicPr>
          <p:cNvPr id="6" name="Picture 5">
            <a:extLst>
              <a:ext uri="{FF2B5EF4-FFF2-40B4-BE49-F238E27FC236}">
                <a16:creationId xmlns:a16="http://schemas.microsoft.com/office/drawing/2014/main" id="{7D99F407-C567-B1C5-EA55-3363CDE98052}"/>
              </a:ext>
            </a:extLst>
          </p:cNvPr>
          <p:cNvPicPr>
            <a:picLocks noChangeAspect="1"/>
          </p:cNvPicPr>
          <p:nvPr/>
        </p:nvPicPr>
        <p:blipFill>
          <a:blip r:embed="rId2"/>
          <a:stretch>
            <a:fillRect/>
          </a:stretch>
        </p:blipFill>
        <p:spPr>
          <a:xfrm>
            <a:off x="2170160" y="213970"/>
            <a:ext cx="8040641" cy="4564508"/>
          </a:xfrm>
          <a:prstGeom prst="rect">
            <a:avLst/>
          </a:prstGeom>
        </p:spPr>
      </p:pic>
      <p:pic>
        <p:nvPicPr>
          <p:cNvPr id="8" name="Picture 7">
            <a:extLst>
              <a:ext uri="{FF2B5EF4-FFF2-40B4-BE49-F238E27FC236}">
                <a16:creationId xmlns:a16="http://schemas.microsoft.com/office/drawing/2014/main" id="{D8F0A494-8ACD-477A-9CD5-022D0610F76B}"/>
              </a:ext>
            </a:extLst>
          </p:cNvPr>
          <p:cNvPicPr>
            <a:picLocks noChangeAspect="1"/>
          </p:cNvPicPr>
          <p:nvPr/>
        </p:nvPicPr>
        <p:blipFill>
          <a:blip r:embed="rId3"/>
          <a:stretch>
            <a:fillRect/>
          </a:stretch>
        </p:blipFill>
        <p:spPr>
          <a:xfrm>
            <a:off x="1849079" y="4950849"/>
            <a:ext cx="4758197" cy="240583"/>
          </a:xfrm>
          <a:prstGeom prst="rect">
            <a:avLst/>
          </a:prstGeom>
        </p:spPr>
      </p:pic>
      <p:pic>
        <p:nvPicPr>
          <p:cNvPr id="10" name="Picture 9">
            <a:extLst>
              <a:ext uri="{FF2B5EF4-FFF2-40B4-BE49-F238E27FC236}">
                <a16:creationId xmlns:a16="http://schemas.microsoft.com/office/drawing/2014/main" id="{CCB38B8E-2EAF-4911-914D-9378F86F3D33}"/>
              </a:ext>
            </a:extLst>
          </p:cNvPr>
          <p:cNvPicPr>
            <a:picLocks noChangeAspect="1"/>
          </p:cNvPicPr>
          <p:nvPr/>
        </p:nvPicPr>
        <p:blipFill>
          <a:blip r:embed="rId4"/>
          <a:stretch>
            <a:fillRect/>
          </a:stretch>
        </p:blipFill>
        <p:spPr>
          <a:xfrm>
            <a:off x="6607275" y="4987720"/>
            <a:ext cx="3570758" cy="240583"/>
          </a:xfrm>
          <a:prstGeom prst="rect">
            <a:avLst/>
          </a:prstGeom>
        </p:spPr>
      </p:pic>
      <p:pic>
        <p:nvPicPr>
          <p:cNvPr id="12" name="Picture 11">
            <a:extLst>
              <a:ext uri="{FF2B5EF4-FFF2-40B4-BE49-F238E27FC236}">
                <a16:creationId xmlns:a16="http://schemas.microsoft.com/office/drawing/2014/main" id="{1607EDA0-1912-DE87-5E29-A9091B6C3DB6}"/>
              </a:ext>
            </a:extLst>
          </p:cNvPr>
          <p:cNvPicPr>
            <a:picLocks noChangeAspect="1"/>
          </p:cNvPicPr>
          <p:nvPr/>
        </p:nvPicPr>
        <p:blipFill>
          <a:blip r:embed="rId5"/>
          <a:stretch>
            <a:fillRect/>
          </a:stretch>
        </p:blipFill>
        <p:spPr>
          <a:xfrm>
            <a:off x="1849079" y="5363803"/>
            <a:ext cx="3784497" cy="314327"/>
          </a:xfrm>
          <a:prstGeom prst="rect">
            <a:avLst/>
          </a:prstGeom>
        </p:spPr>
      </p:pic>
      <p:pic>
        <p:nvPicPr>
          <p:cNvPr id="14" name="Picture 13">
            <a:extLst>
              <a:ext uri="{FF2B5EF4-FFF2-40B4-BE49-F238E27FC236}">
                <a16:creationId xmlns:a16="http://schemas.microsoft.com/office/drawing/2014/main" id="{C9D36A1F-FB57-CE56-C75B-90E1B818CE71}"/>
              </a:ext>
            </a:extLst>
          </p:cNvPr>
          <p:cNvPicPr>
            <a:picLocks noChangeAspect="1"/>
          </p:cNvPicPr>
          <p:nvPr/>
        </p:nvPicPr>
        <p:blipFill>
          <a:blip r:embed="rId6"/>
          <a:stretch>
            <a:fillRect/>
          </a:stretch>
        </p:blipFill>
        <p:spPr>
          <a:xfrm>
            <a:off x="1849079" y="5884402"/>
            <a:ext cx="8668759" cy="280424"/>
          </a:xfrm>
          <a:prstGeom prst="rect">
            <a:avLst/>
          </a:prstGeom>
        </p:spPr>
      </p:pic>
    </p:spTree>
    <p:extLst>
      <p:ext uri="{BB962C8B-B14F-4D97-AF65-F5344CB8AC3E}">
        <p14:creationId xmlns:p14="http://schemas.microsoft.com/office/powerpoint/2010/main" val="1446106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2E134-7BC8-7163-8D85-D9A4D1DD70FB}"/>
              </a:ext>
            </a:extLst>
          </p:cNvPr>
          <p:cNvSpPr>
            <a:spLocks noGrp="1"/>
          </p:cNvSpPr>
          <p:nvPr>
            <p:ph type="sldNum" sz="quarter" idx="12"/>
          </p:nvPr>
        </p:nvSpPr>
        <p:spPr/>
        <p:txBody>
          <a:bodyPr/>
          <a:lstStyle/>
          <a:p>
            <a:pPr>
              <a:defRPr/>
            </a:pPr>
            <a:fld id="{C3734F09-793E-4A16-AED9-BB093119DCA3}" type="slidenum">
              <a:rPr lang="en-US" altLang="en-US" smtClean="0"/>
              <a:pPr>
                <a:defRPr/>
              </a:pPr>
              <a:t>35</a:t>
            </a:fld>
            <a:endParaRPr lang="en-US" altLang="en-US"/>
          </a:p>
        </p:txBody>
      </p:sp>
      <p:pic>
        <p:nvPicPr>
          <p:cNvPr id="3" name="Picture 2">
            <a:extLst>
              <a:ext uri="{FF2B5EF4-FFF2-40B4-BE49-F238E27FC236}">
                <a16:creationId xmlns:a16="http://schemas.microsoft.com/office/drawing/2014/main" id="{F7FFB9B5-B24B-56E7-654F-CAFB3961C592}"/>
              </a:ext>
            </a:extLst>
          </p:cNvPr>
          <p:cNvPicPr>
            <a:picLocks noChangeAspect="1"/>
          </p:cNvPicPr>
          <p:nvPr/>
        </p:nvPicPr>
        <p:blipFill>
          <a:blip r:embed="rId2"/>
          <a:stretch>
            <a:fillRect/>
          </a:stretch>
        </p:blipFill>
        <p:spPr>
          <a:xfrm>
            <a:off x="1524000" y="670702"/>
            <a:ext cx="9144000" cy="4828338"/>
          </a:xfrm>
          <a:prstGeom prst="rect">
            <a:avLst/>
          </a:prstGeom>
        </p:spPr>
      </p:pic>
    </p:spTree>
    <p:extLst>
      <p:ext uri="{BB962C8B-B14F-4D97-AF65-F5344CB8AC3E}">
        <p14:creationId xmlns:p14="http://schemas.microsoft.com/office/powerpoint/2010/main" val="134420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625BC6A-7439-95E2-6B60-684FFED27335}"/>
              </a:ext>
            </a:extLst>
          </p:cNvPr>
          <p:cNvSpPr>
            <a:spLocks noGrp="1"/>
          </p:cNvSpPr>
          <p:nvPr>
            <p:ph type="title"/>
          </p:nvPr>
        </p:nvSpPr>
        <p:spPr>
          <a:xfrm>
            <a:off x="1524000" y="189364"/>
            <a:ext cx="8922774" cy="866722"/>
          </a:xfrm>
        </p:spPr>
        <p:txBody>
          <a:bodyPr/>
          <a:lstStyle/>
          <a:p>
            <a:pPr algn="l" eaLnBrk="1" hangingPunct="1"/>
            <a:r>
              <a:rPr lang="en-US" altLang="en-US" sz="3600" dirty="0">
                <a:solidFill>
                  <a:srgbClr val="0070C0"/>
                </a:solidFill>
              </a:rPr>
              <a:t>Fullers, </a:t>
            </a:r>
            <a:r>
              <a:rPr lang="en-US" altLang="en-US" sz="3600" dirty="0" err="1">
                <a:solidFill>
                  <a:srgbClr val="0070C0"/>
                </a:solidFill>
              </a:rPr>
              <a:t>Schettler</a:t>
            </a:r>
            <a:r>
              <a:rPr lang="en-US" altLang="en-US" sz="3600" dirty="0">
                <a:solidFill>
                  <a:srgbClr val="0070C0"/>
                </a:solidFill>
              </a:rPr>
              <a:t> and Giddings (1966) equation</a:t>
            </a:r>
          </a:p>
        </p:txBody>
      </p:sp>
      <p:pic>
        <p:nvPicPr>
          <p:cNvPr id="3" name="Content Placeholder 2">
            <a:extLst>
              <a:ext uri="{FF2B5EF4-FFF2-40B4-BE49-F238E27FC236}">
                <a16:creationId xmlns:a16="http://schemas.microsoft.com/office/drawing/2014/main" id="{100DE09B-0E87-5B79-2775-B6E04F17FB57}"/>
              </a:ext>
            </a:extLst>
          </p:cNvPr>
          <p:cNvPicPr>
            <a:picLocks noGrp="1" noChangeAspect="1"/>
          </p:cNvPicPr>
          <p:nvPr>
            <p:ph idx="1"/>
          </p:nvPr>
        </p:nvPicPr>
        <p:blipFill>
          <a:blip r:embed="rId2"/>
          <a:stretch>
            <a:fillRect/>
          </a:stretch>
        </p:blipFill>
        <p:spPr>
          <a:xfrm>
            <a:off x="2204575" y="909043"/>
            <a:ext cx="6229350" cy="1143000"/>
          </a:xfrm>
        </p:spPr>
      </p:pic>
      <p:pic>
        <p:nvPicPr>
          <p:cNvPr id="22534" name="Picture 4">
            <a:extLst>
              <a:ext uri="{FF2B5EF4-FFF2-40B4-BE49-F238E27FC236}">
                <a16:creationId xmlns:a16="http://schemas.microsoft.com/office/drawing/2014/main" id="{F0704760-00BD-ED56-8989-0AF7209AE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453" y="1958660"/>
            <a:ext cx="255639" cy="25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Slide Number Placeholder 4">
            <a:extLst>
              <a:ext uri="{FF2B5EF4-FFF2-40B4-BE49-F238E27FC236}">
                <a16:creationId xmlns:a16="http://schemas.microsoft.com/office/drawing/2014/main" id="{D729FF1E-07C1-4368-B5F0-DCC5B1F99E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6B3412-2451-4C5A-B004-410E2CC7E0AF}"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4" name="TextBox 3">
            <a:extLst>
              <a:ext uri="{FF2B5EF4-FFF2-40B4-BE49-F238E27FC236}">
                <a16:creationId xmlns:a16="http://schemas.microsoft.com/office/drawing/2014/main" id="{E29B5B12-12B6-171C-4C3B-47ED40147161}"/>
              </a:ext>
            </a:extLst>
          </p:cNvPr>
          <p:cNvSpPr txBox="1"/>
          <p:nvPr/>
        </p:nvSpPr>
        <p:spPr>
          <a:xfrm>
            <a:off x="3085896" y="1958659"/>
            <a:ext cx="2593531" cy="369332"/>
          </a:xfrm>
          <a:prstGeom prst="rect">
            <a:avLst/>
          </a:prstGeom>
          <a:noFill/>
        </p:spPr>
        <p:txBody>
          <a:bodyPr wrap="none" rtlCol="0">
            <a:spAutoFit/>
          </a:bodyPr>
          <a:lstStyle/>
          <a:p>
            <a:r>
              <a:rPr lang="en-IN" dirty="0"/>
              <a:t>Atomic diffusion volume</a:t>
            </a:r>
          </a:p>
        </p:txBody>
      </p:sp>
      <p:pic>
        <p:nvPicPr>
          <p:cNvPr id="6" name="Picture 5">
            <a:extLst>
              <a:ext uri="{FF2B5EF4-FFF2-40B4-BE49-F238E27FC236}">
                <a16:creationId xmlns:a16="http://schemas.microsoft.com/office/drawing/2014/main" id="{3B319A53-8ECE-485B-90B4-E16B1A7B07E6}"/>
              </a:ext>
            </a:extLst>
          </p:cNvPr>
          <p:cNvPicPr>
            <a:picLocks noChangeAspect="1"/>
          </p:cNvPicPr>
          <p:nvPr/>
        </p:nvPicPr>
        <p:blipFill>
          <a:blip r:embed="rId4"/>
          <a:stretch>
            <a:fillRect/>
          </a:stretch>
        </p:blipFill>
        <p:spPr>
          <a:xfrm>
            <a:off x="1524000" y="2327992"/>
            <a:ext cx="9144000" cy="2823437"/>
          </a:xfrm>
          <a:prstGeom prst="rect">
            <a:avLst/>
          </a:prstGeom>
        </p:spPr>
      </p:pic>
      <p:pic>
        <p:nvPicPr>
          <p:cNvPr id="8" name="Picture 7">
            <a:extLst>
              <a:ext uri="{FF2B5EF4-FFF2-40B4-BE49-F238E27FC236}">
                <a16:creationId xmlns:a16="http://schemas.microsoft.com/office/drawing/2014/main" id="{843A4B77-99F2-3282-35D1-77104164332A}"/>
              </a:ext>
            </a:extLst>
          </p:cNvPr>
          <p:cNvPicPr>
            <a:picLocks noChangeAspect="1"/>
          </p:cNvPicPr>
          <p:nvPr/>
        </p:nvPicPr>
        <p:blipFill>
          <a:blip r:embed="rId5"/>
          <a:stretch>
            <a:fillRect/>
          </a:stretch>
        </p:blipFill>
        <p:spPr>
          <a:xfrm>
            <a:off x="1531375" y="5262664"/>
            <a:ext cx="2509684" cy="240057"/>
          </a:xfrm>
          <a:prstGeom prst="rect">
            <a:avLst/>
          </a:prstGeom>
        </p:spPr>
      </p:pic>
      <p:pic>
        <p:nvPicPr>
          <p:cNvPr id="10" name="Picture 9">
            <a:extLst>
              <a:ext uri="{FF2B5EF4-FFF2-40B4-BE49-F238E27FC236}">
                <a16:creationId xmlns:a16="http://schemas.microsoft.com/office/drawing/2014/main" id="{C423E717-6559-CE6A-C249-BA3ECC229FFC}"/>
              </a:ext>
            </a:extLst>
          </p:cNvPr>
          <p:cNvPicPr>
            <a:picLocks noChangeAspect="1"/>
          </p:cNvPicPr>
          <p:nvPr/>
        </p:nvPicPr>
        <p:blipFill>
          <a:blip r:embed="rId6"/>
          <a:stretch>
            <a:fillRect/>
          </a:stretch>
        </p:blipFill>
        <p:spPr>
          <a:xfrm>
            <a:off x="4115876" y="5183904"/>
            <a:ext cx="4713493" cy="3799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1BA21D34-9384-DBC7-416F-5AC93335B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3191723"/>
            <a:ext cx="4367213" cy="762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3555" name="Picture 4">
            <a:extLst>
              <a:ext uri="{FF2B5EF4-FFF2-40B4-BE49-F238E27FC236}">
                <a16:creationId xmlns:a16="http://schemas.microsoft.com/office/drawing/2014/main" id="{450AC019-E2BC-20D7-368C-5933B603B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4156075"/>
            <a:ext cx="7848600" cy="1120775"/>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5">
            <a:extLst>
              <a:ext uri="{FF2B5EF4-FFF2-40B4-BE49-F238E27FC236}">
                <a16:creationId xmlns:a16="http://schemas.microsoft.com/office/drawing/2014/main" id="{B254B319-F56C-F467-5FDF-639C1F3DE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5459412"/>
            <a:ext cx="6477000" cy="1079500"/>
          </a:xfrm>
          <a:prstGeom prst="rect">
            <a:avLst/>
          </a:prstGeom>
          <a:noFill/>
          <a:ln w="9525">
            <a:solidFill>
              <a:srgbClr val="23A31D"/>
            </a:solidFill>
            <a:miter lim="800000"/>
            <a:headEnd/>
            <a:tailEnd/>
          </a:ln>
          <a:extLst>
            <a:ext uri="{909E8E84-426E-40DD-AFC4-6F175D3DCCD1}">
              <a14:hiddenFill xmlns:a14="http://schemas.microsoft.com/office/drawing/2010/main">
                <a:solidFill>
                  <a:srgbClr val="FFFFFF"/>
                </a:solidFill>
              </a14:hiddenFill>
            </a:ext>
          </a:extLst>
        </p:spPr>
      </p:pic>
      <p:sp>
        <p:nvSpPr>
          <p:cNvPr id="23557" name="Title 1">
            <a:extLst>
              <a:ext uri="{FF2B5EF4-FFF2-40B4-BE49-F238E27FC236}">
                <a16:creationId xmlns:a16="http://schemas.microsoft.com/office/drawing/2014/main" id="{0028261A-E602-48E6-8264-B7A0753D8C7B}"/>
              </a:ext>
            </a:extLst>
          </p:cNvPr>
          <p:cNvSpPr>
            <a:spLocks noGrp="1"/>
          </p:cNvSpPr>
          <p:nvPr>
            <p:ph type="title"/>
          </p:nvPr>
        </p:nvSpPr>
        <p:spPr>
          <a:xfrm>
            <a:off x="1752600" y="71439"/>
            <a:ext cx="8229600" cy="609599"/>
          </a:xfrm>
        </p:spPr>
        <p:txBody>
          <a:bodyPr>
            <a:normAutofit fontScale="90000"/>
          </a:bodyPr>
          <a:lstStyle/>
          <a:p>
            <a:r>
              <a:rPr lang="en-US" altLang="en-US" sz="4000" dirty="0">
                <a:solidFill>
                  <a:srgbClr val="0070C0"/>
                </a:solidFill>
              </a:rPr>
              <a:t>Molecular Diffusion in liquid</a:t>
            </a:r>
          </a:p>
        </p:txBody>
      </p:sp>
      <p:sp>
        <p:nvSpPr>
          <p:cNvPr id="23558" name="Content Placeholder 2">
            <a:extLst>
              <a:ext uri="{FF2B5EF4-FFF2-40B4-BE49-F238E27FC236}">
                <a16:creationId xmlns:a16="http://schemas.microsoft.com/office/drawing/2014/main" id="{630BADA1-BC72-162D-660E-925DDB429600}"/>
              </a:ext>
            </a:extLst>
          </p:cNvPr>
          <p:cNvSpPr>
            <a:spLocks noGrp="1"/>
          </p:cNvSpPr>
          <p:nvPr>
            <p:ph idx="1"/>
          </p:nvPr>
        </p:nvSpPr>
        <p:spPr>
          <a:xfrm>
            <a:off x="1553218" y="794622"/>
            <a:ext cx="8804233" cy="1120775"/>
          </a:xfrm>
        </p:spPr>
        <p:txBody>
          <a:bodyPr/>
          <a:lstStyle/>
          <a:p>
            <a:pPr marL="0" indent="0">
              <a:buNone/>
            </a:pPr>
            <a:r>
              <a:rPr lang="en-US" altLang="en-US" sz="2400" dirty="0"/>
              <a:t>Diffusion of solutes in liquid phase is important in many industrial processes like liquid-liquid extraction, gas absorption, distillation,  oxygenation of rivers and lakes  by air and diffusion salts in blood.</a:t>
            </a:r>
          </a:p>
        </p:txBody>
      </p:sp>
      <p:sp>
        <p:nvSpPr>
          <p:cNvPr id="23559" name="Slide Number Placeholder 4">
            <a:extLst>
              <a:ext uri="{FF2B5EF4-FFF2-40B4-BE49-F238E27FC236}">
                <a16:creationId xmlns:a16="http://schemas.microsoft.com/office/drawing/2014/main" id="{0479BA93-8B24-F7A5-76CA-29DE7946AE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8ABEDE-FCF2-40A9-9650-AE175526CCF6}" type="slidenum">
              <a:rPr lang="en-US" altLang="en-US" sz="1200">
                <a:solidFill>
                  <a:srgbClr val="898989"/>
                </a:solidFill>
              </a:rPr>
              <a:pPr>
                <a:spcBef>
                  <a:spcPct val="0"/>
                </a:spcBef>
                <a:buFontTx/>
                <a:buNone/>
              </a:pPr>
              <a:t>37</a:t>
            </a:fld>
            <a:endParaRPr lang="en-US" altLang="en-US" sz="1200">
              <a:solidFill>
                <a:srgbClr val="898989"/>
              </a:solidFill>
            </a:endParaRPr>
          </a:p>
        </p:txBody>
      </p:sp>
      <p:pic>
        <p:nvPicPr>
          <p:cNvPr id="23560" name="Picture 6">
            <a:extLst>
              <a:ext uri="{FF2B5EF4-FFF2-40B4-BE49-F238E27FC236}">
                <a16:creationId xmlns:a16="http://schemas.microsoft.com/office/drawing/2014/main" id="{5809A364-725F-5EEA-02B6-EB5FFD3BD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922" y="2466953"/>
            <a:ext cx="2925763" cy="611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91DCE7-027D-DA51-8CE9-B8A8D16FCDD1}"/>
              </a:ext>
            </a:extLst>
          </p:cNvPr>
          <p:cNvSpPr txBox="1"/>
          <p:nvPr/>
        </p:nvSpPr>
        <p:spPr>
          <a:xfrm>
            <a:off x="5916613" y="2517260"/>
            <a:ext cx="4846070" cy="369332"/>
          </a:xfrm>
          <a:prstGeom prst="rect">
            <a:avLst/>
          </a:prstGeom>
          <a:noFill/>
        </p:spPr>
        <p:txBody>
          <a:bodyPr wrap="none" rtlCol="0">
            <a:spAutoFit/>
          </a:bodyPr>
          <a:lstStyle/>
          <a:p>
            <a:r>
              <a:rPr lang="en-US" dirty="0"/>
              <a:t>(Here </a:t>
            </a:r>
            <a:r>
              <a:rPr lang="en-US" i="1" dirty="0"/>
              <a:t>x</a:t>
            </a:r>
            <a:r>
              <a:rPr lang="en-US" i="1" baseline="-25000" dirty="0"/>
              <a:t>A</a:t>
            </a:r>
            <a:r>
              <a:rPr lang="en-US" dirty="0"/>
              <a:t> and </a:t>
            </a:r>
            <a:r>
              <a:rPr lang="en-US" i="1" dirty="0"/>
              <a:t>y</a:t>
            </a:r>
            <a:r>
              <a:rPr lang="en-US" i="1" baseline="-25000" dirty="0"/>
              <a:t>A</a:t>
            </a:r>
            <a:r>
              <a:rPr lang="en-US" dirty="0"/>
              <a:t> both indicate the mole fraction) </a:t>
            </a:r>
          </a:p>
        </p:txBody>
      </p:sp>
      <p:pic>
        <p:nvPicPr>
          <p:cNvPr id="4" name="Picture 3">
            <a:extLst>
              <a:ext uri="{FF2B5EF4-FFF2-40B4-BE49-F238E27FC236}">
                <a16:creationId xmlns:a16="http://schemas.microsoft.com/office/drawing/2014/main" id="{843939A3-53AC-58D9-5BE3-AE4801635331}"/>
              </a:ext>
            </a:extLst>
          </p:cNvPr>
          <p:cNvPicPr>
            <a:picLocks noChangeAspect="1"/>
          </p:cNvPicPr>
          <p:nvPr/>
        </p:nvPicPr>
        <p:blipFill>
          <a:blip r:embed="rId6"/>
          <a:stretch>
            <a:fillRect/>
          </a:stretch>
        </p:blipFill>
        <p:spPr>
          <a:xfrm>
            <a:off x="6634318" y="3019165"/>
            <a:ext cx="3723132" cy="903136"/>
          </a:xfrm>
          <a:prstGeom prst="rect">
            <a:avLst/>
          </a:prstGeom>
          <a:ln>
            <a:solidFill>
              <a:srgbClr val="0233D0"/>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E98844E4-629C-4F98-D819-7C3EE0FFAF6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5E0D43-1765-410E-A383-6E900877D269}" type="slidenum">
              <a:rPr lang="en-US" altLang="en-US" sz="1200">
                <a:solidFill>
                  <a:srgbClr val="898989"/>
                </a:solidFill>
              </a:rPr>
              <a:pPr>
                <a:spcBef>
                  <a:spcPct val="0"/>
                </a:spcBef>
                <a:buFontTx/>
                <a:buNone/>
              </a:pPr>
              <a:t>38</a:t>
            </a:fld>
            <a:endParaRPr lang="en-US" altLang="en-US" sz="1200">
              <a:solidFill>
                <a:srgbClr val="898989"/>
              </a:solidFill>
            </a:endParaRPr>
          </a:p>
        </p:txBody>
      </p:sp>
      <p:sp>
        <p:nvSpPr>
          <p:cNvPr id="2" name="TextBox 1">
            <a:extLst>
              <a:ext uri="{FF2B5EF4-FFF2-40B4-BE49-F238E27FC236}">
                <a16:creationId xmlns:a16="http://schemas.microsoft.com/office/drawing/2014/main" id="{71ECF553-87D2-A796-0AE6-DA6721DE93AF}"/>
              </a:ext>
            </a:extLst>
          </p:cNvPr>
          <p:cNvSpPr txBox="1"/>
          <p:nvPr/>
        </p:nvSpPr>
        <p:spPr>
          <a:xfrm>
            <a:off x="1646903" y="599284"/>
            <a:ext cx="8898194" cy="1477328"/>
          </a:xfrm>
          <a:prstGeom prst="rect">
            <a:avLst/>
          </a:prstGeom>
          <a:noFill/>
        </p:spPr>
        <p:txBody>
          <a:bodyPr wrap="square" rtlCol="0">
            <a:spAutoFit/>
          </a:bodyPr>
          <a:lstStyle/>
          <a:p>
            <a:r>
              <a:rPr lang="en-IN" dirty="0">
                <a:latin typeface="Trebuchet MS" panose="020B0603020202020204" pitchFamily="34" charset="0"/>
              </a:rPr>
              <a:t>Calculate the rate of diffusion of acetic acid (A) across a film of non-diffusing water (B) solution  1 mm thick at 17 °C when the concentrations on opposite sides of film are,  9 </a:t>
            </a:r>
            <a:r>
              <a:rPr lang="en-IN" dirty="0" err="1">
                <a:latin typeface="Trebuchet MS" panose="020B0603020202020204" pitchFamily="34" charset="0"/>
              </a:rPr>
              <a:t>wt</a:t>
            </a:r>
            <a:r>
              <a:rPr lang="en-IN" dirty="0">
                <a:latin typeface="Trebuchet MS" panose="020B0603020202020204" pitchFamily="34" charset="0"/>
              </a:rPr>
              <a:t>% and 3 </a:t>
            </a:r>
            <a:r>
              <a:rPr lang="en-IN" dirty="0" err="1">
                <a:latin typeface="Trebuchet MS" panose="020B0603020202020204" pitchFamily="34" charset="0"/>
              </a:rPr>
              <a:t>wt</a:t>
            </a:r>
            <a:r>
              <a:rPr lang="en-IN" dirty="0">
                <a:latin typeface="Trebuchet MS" panose="020B0603020202020204" pitchFamily="34" charset="0"/>
              </a:rPr>
              <a:t>% respectively. The diffusivity of acetic acid in the solution is 0.65×10</a:t>
            </a:r>
            <a:r>
              <a:rPr lang="en-IN" baseline="30000" dirty="0">
                <a:latin typeface="Trebuchet MS" panose="020B0603020202020204" pitchFamily="34" charset="0"/>
              </a:rPr>
              <a:t>-9 </a:t>
            </a:r>
            <a:r>
              <a:rPr lang="en-IN" dirty="0">
                <a:latin typeface="Trebuchet MS" panose="020B0603020202020204" pitchFamily="34" charset="0"/>
              </a:rPr>
              <a:t>m</a:t>
            </a:r>
            <a:r>
              <a:rPr lang="en-IN" baseline="30000" dirty="0">
                <a:latin typeface="Trebuchet MS" panose="020B0603020202020204" pitchFamily="34" charset="0"/>
              </a:rPr>
              <a:t>2</a:t>
            </a:r>
            <a:r>
              <a:rPr lang="en-IN" dirty="0">
                <a:latin typeface="Trebuchet MS" panose="020B0603020202020204" pitchFamily="34" charset="0"/>
              </a:rPr>
              <a:t>/s. M</a:t>
            </a:r>
            <a:r>
              <a:rPr lang="en-IN" baseline="-25000" dirty="0">
                <a:latin typeface="Trebuchet MS" panose="020B0603020202020204" pitchFamily="34" charset="0"/>
              </a:rPr>
              <a:t>A</a:t>
            </a:r>
            <a:r>
              <a:rPr lang="en-IN" dirty="0">
                <a:latin typeface="Trebuchet MS" panose="020B0603020202020204" pitchFamily="34" charset="0"/>
              </a:rPr>
              <a:t> = 60.03, M</a:t>
            </a:r>
            <a:r>
              <a:rPr lang="en-IN" baseline="-25000" dirty="0">
                <a:latin typeface="Trebuchet MS" panose="020B0603020202020204" pitchFamily="34" charset="0"/>
              </a:rPr>
              <a:t>B</a:t>
            </a:r>
            <a:r>
              <a:rPr lang="en-IN" dirty="0">
                <a:latin typeface="Trebuchet MS" panose="020B0603020202020204" pitchFamily="34" charset="0"/>
              </a:rPr>
              <a:t>=18.02. The density of 9% and 3% solution at 17°C are 1012 kg/m</a:t>
            </a:r>
            <a:r>
              <a:rPr lang="en-IN" baseline="30000" dirty="0">
                <a:latin typeface="Trebuchet MS" panose="020B0603020202020204" pitchFamily="34" charset="0"/>
              </a:rPr>
              <a:t>3 </a:t>
            </a:r>
            <a:r>
              <a:rPr lang="en-IN" dirty="0">
                <a:latin typeface="Trebuchet MS" panose="020B0603020202020204" pitchFamily="34" charset="0"/>
              </a:rPr>
              <a:t> and 1003.2 kg/m</a:t>
            </a:r>
            <a:r>
              <a:rPr lang="en-IN" baseline="30000" dirty="0">
                <a:latin typeface="Trebuchet MS" panose="020B0603020202020204" pitchFamily="34" charset="0"/>
              </a:rPr>
              <a:t>3</a:t>
            </a:r>
            <a:r>
              <a:rPr lang="en-IN" dirty="0">
                <a:latin typeface="Trebuchet MS" panose="020B0603020202020204" pitchFamily="34" charset="0"/>
              </a:rPr>
              <a:t>.</a:t>
            </a:r>
            <a:endParaRPr lang="en-IN" baseline="30000" dirty="0">
              <a:latin typeface="Trebuchet MS" panose="020B0603020202020204" pitchFamily="34" charset="0"/>
            </a:endParaRPr>
          </a:p>
        </p:txBody>
      </p:sp>
      <p:sp>
        <p:nvSpPr>
          <p:cNvPr id="3" name="TextBox 2">
            <a:extLst>
              <a:ext uri="{FF2B5EF4-FFF2-40B4-BE49-F238E27FC236}">
                <a16:creationId xmlns:a16="http://schemas.microsoft.com/office/drawing/2014/main" id="{F33EBC9F-689B-A899-873E-C0C92726899D}"/>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7BD61E2E-2E6B-F08F-200D-0FFFD8A6D0F5}"/>
              </a:ext>
            </a:extLst>
          </p:cNvPr>
          <p:cNvSpPr>
            <a:spLocks noGrp="1" noChangeArrowheads="1"/>
          </p:cNvSpPr>
          <p:nvPr>
            <p:ph type="sldNum" sz="quarter" idx="12"/>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39E061-BD00-4A38-9EB2-054A1745BC66}" type="slidenum">
              <a:rPr lang="en-US" altLang="en-US" sz="1200">
                <a:solidFill>
                  <a:srgbClr val="898989"/>
                </a:solidFill>
              </a:rPr>
              <a:pPr>
                <a:spcBef>
                  <a:spcPct val="0"/>
                </a:spcBef>
                <a:buFontTx/>
                <a:buNone/>
              </a:pPr>
              <a:t>39</a:t>
            </a:fld>
            <a:endParaRPr lang="en-US" altLang="en-US" sz="1200">
              <a:solidFill>
                <a:srgbClr val="898989"/>
              </a:solidFill>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ECCA8EB-717D-9731-BA5D-D021D91CCC85}"/>
                  </a:ext>
                </a:extLst>
              </p14:cNvPr>
              <p14:cNvContentPartPr/>
              <p14:nvPr/>
            </p14:nvContentPartPr>
            <p14:xfrm>
              <a:off x="-1517667" y="2650471"/>
              <a:ext cx="4320" cy="9000"/>
            </p14:xfrm>
          </p:contentPart>
        </mc:Choice>
        <mc:Fallback>
          <p:pic>
            <p:nvPicPr>
              <p:cNvPr id="2" name="Ink 1">
                <a:extLst>
                  <a:ext uri="{FF2B5EF4-FFF2-40B4-BE49-F238E27FC236}">
                    <a16:creationId xmlns:a16="http://schemas.microsoft.com/office/drawing/2014/main" id="{5ECCA8EB-717D-9731-BA5D-D021D91CCC85}"/>
                  </a:ext>
                </a:extLst>
              </p:cNvPr>
              <p:cNvPicPr/>
              <p:nvPr/>
            </p:nvPicPr>
            <p:blipFill>
              <a:blip r:embed="rId3"/>
              <a:stretch>
                <a:fillRect/>
              </a:stretch>
            </p:blipFill>
            <p:spPr>
              <a:xfrm>
                <a:off x="-1534282" y="2632471"/>
                <a:ext cx="37218" cy="44640"/>
              </a:xfrm>
              <a:prstGeom prst="rect">
                <a:avLst/>
              </a:prstGeom>
            </p:spPr>
          </p:pic>
        </mc:Fallback>
      </mc:AlternateContent>
      <p:grpSp>
        <p:nvGrpSpPr>
          <p:cNvPr id="25618" name="Group 25617">
            <a:extLst>
              <a:ext uri="{FF2B5EF4-FFF2-40B4-BE49-F238E27FC236}">
                <a16:creationId xmlns:a16="http://schemas.microsoft.com/office/drawing/2014/main" id="{F11E3D64-7AE0-D969-8749-4080A7342491}"/>
              </a:ext>
            </a:extLst>
          </p:cNvPr>
          <p:cNvGrpSpPr/>
          <p:nvPr/>
        </p:nvGrpSpPr>
        <p:grpSpPr>
          <a:xfrm rot="392671">
            <a:off x="2118153" y="2066386"/>
            <a:ext cx="613800" cy="317160"/>
            <a:chOff x="507403" y="732391"/>
            <a:chExt cx="613800" cy="317160"/>
          </a:xfrm>
        </p:grpSpPr>
        <mc:AlternateContent xmlns:mc="http://schemas.openxmlformats.org/markup-compatibility/2006" xmlns:p14="http://schemas.microsoft.com/office/powerpoint/2010/main">
          <mc:Choice Requires="p14">
            <p:contentPart p14:bwMode="auto" r:id="rId4">
              <p14:nvContentPartPr>
                <p14:cNvPr id="25614" name="Ink 25613">
                  <a:extLst>
                    <a:ext uri="{FF2B5EF4-FFF2-40B4-BE49-F238E27FC236}">
                      <a16:creationId xmlns:a16="http://schemas.microsoft.com/office/drawing/2014/main" id="{6FE8A1B4-0841-FCEB-0DCE-417236FAB693}"/>
                    </a:ext>
                  </a:extLst>
                </p14:cNvPr>
                <p14:cNvContentPartPr/>
                <p14:nvPr/>
              </p14:nvContentPartPr>
              <p14:xfrm>
                <a:off x="507403" y="732391"/>
                <a:ext cx="183600" cy="191880"/>
              </p14:xfrm>
            </p:contentPart>
          </mc:Choice>
          <mc:Fallback xmlns="">
            <p:pic>
              <p:nvPicPr>
                <p:cNvPr id="25614" name="Ink 25613">
                  <a:extLst>
                    <a:ext uri="{FF2B5EF4-FFF2-40B4-BE49-F238E27FC236}">
                      <a16:creationId xmlns:a16="http://schemas.microsoft.com/office/drawing/2014/main" id="{6FE8A1B4-0841-FCEB-0DCE-417236FAB693}"/>
                    </a:ext>
                  </a:extLst>
                </p:cNvPr>
                <p:cNvPicPr/>
                <p:nvPr/>
              </p:nvPicPr>
              <p:blipFill>
                <a:blip r:embed="rId5"/>
                <a:stretch>
                  <a:fillRect/>
                </a:stretch>
              </p:blipFill>
              <p:spPr>
                <a:xfrm>
                  <a:off x="489403" y="714751"/>
                  <a:ext cx="219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615" name="Ink 25614">
                  <a:extLst>
                    <a:ext uri="{FF2B5EF4-FFF2-40B4-BE49-F238E27FC236}">
                      <a16:creationId xmlns:a16="http://schemas.microsoft.com/office/drawing/2014/main" id="{EDF61A31-78F2-A6F4-5487-5A385B294DCE}"/>
                    </a:ext>
                  </a:extLst>
                </p14:cNvPr>
                <p14:cNvContentPartPr/>
                <p14:nvPr/>
              </p14:nvContentPartPr>
              <p14:xfrm>
                <a:off x="739603" y="887911"/>
                <a:ext cx="36360" cy="161640"/>
              </p14:xfrm>
            </p:contentPart>
          </mc:Choice>
          <mc:Fallback xmlns="">
            <p:pic>
              <p:nvPicPr>
                <p:cNvPr id="25615" name="Ink 25614">
                  <a:extLst>
                    <a:ext uri="{FF2B5EF4-FFF2-40B4-BE49-F238E27FC236}">
                      <a16:creationId xmlns:a16="http://schemas.microsoft.com/office/drawing/2014/main" id="{EDF61A31-78F2-A6F4-5487-5A385B294DCE}"/>
                    </a:ext>
                  </a:extLst>
                </p:cNvPr>
                <p:cNvPicPr/>
                <p:nvPr/>
              </p:nvPicPr>
              <p:blipFill>
                <a:blip r:embed="rId7"/>
                <a:stretch>
                  <a:fillRect/>
                </a:stretch>
              </p:blipFill>
              <p:spPr>
                <a:xfrm>
                  <a:off x="721603" y="869911"/>
                  <a:ext cx="72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616" name="Ink 25615">
                  <a:extLst>
                    <a:ext uri="{FF2B5EF4-FFF2-40B4-BE49-F238E27FC236}">
                      <a16:creationId xmlns:a16="http://schemas.microsoft.com/office/drawing/2014/main" id="{AB76523E-2733-F34F-EBD6-0C7007AD2810}"/>
                    </a:ext>
                  </a:extLst>
                </p14:cNvPr>
                <p14:cNvContentPartPr/>
                <p14:nvPr/>
              </p14:nvContentPartPr>
              <p14:xfrm>
                <a:off x="949843" y="734191"/>
                <a:ext cx="169200" cy="37080"/>
              </p14:xfrm>
            </p:contentPart>
          </mc:Choice>
          <mc:Fallback xmlns="">
            <p:pic>
              <p:nvPicPr>
                <p:cNvPr id="25616" name="Ink 25615">
                  <a:extLst>
                    <a:ext uri="{FF2B5EF4-FFF2-40B4-BE49-F238E27FC236}">
                      <a16:creationId xmlns:a16="http://schemas.microsoft.com/office/drawing/2014/main" id="{AB76523E-2733-F34F-EBD6-0C7007AD2810}"/>
                    </a:ext>
                  </a:extLst>
                </p:cNvPr>
                <p:cNvPicPr/>
                <p:nvPr/>
              </p:nvPicPr>
              <p:blipFill>
                <a:blip r:embed="rId9"/>
                <a:stretch>
                  <a:fillRect/>
                </a:stretch>
              </p:blipFill>
              <p:spPr>
                <a:xfrm>
                  <a:off x="931843" y="716551"/>
                  <a:ext cx="204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617" name="Ink 25616">
                  <a:extLst>
                    <a:ext uri="{FF2B5EF4-FFF2-40B4-BE49-F238E27FC236}">
                      <a16:creationId xmlns:a16="http://schemas.microsoft.com/office/drawing/2014/main" id="{263573E1-A95F-C946-23FA-039F305387BE}"/>
                    </a:ext>
                  </a:extLst>
                </p14:cNvPr>
                <p14:cNvContentPartPr/>
                <p14:nvPr/>
              </p14:nvContentPartPr>
              <p14:xfrm>
                <a:off x="973963" y="855871"/>
                <a:ext cx="147240" cy="17640"/>
              </p14:xfrm>
            </p:contentPart>
          </mc:Choice>
          <mc:Fallback xmlns="">
            <p:pic>
              <p:nvPicPr>
                <p:cNvPr id="25617" name="Ink 25616">
                  <a:extLst>
                    <a:ext uri="{FF2B5EF4-FFF2-40B4-BE49-F238E27FC236}">
                      <a16:creationId xmlns:a16="http://schemas.microsoft.com/office/drawing/2014/main" id="{263573E1-A95F-C946-23FA-039F305387BE}"/>
                    </a:ext>
                  </a:extLst>
                </p:cNvPr>
                <p:cNvPicPr/>
                <p:nvPr/>
              </p:nvPicPr>
              <p:blipFill>
                <a:blip r:embed="rId11"/>
                <a:stretch>
                  <a:fillRect/>
                </a:stretch>
              </p:blipFill>
              <p:spPr>
                <a:xfrm>
                  <a:off x="955963" y="837871"/>
                  <a:ext cx="182880" cy="5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25619" name="Ink 25618">
                <a:extLst>
                  <a:ext uri="{FF2B5EF4-FFF2-40B4-BE49-F238E27FC236}">
                    <a16:creationId xmlns:a16="http://schemas.microsoft.com/office/drawing/2014/main" id="{A080172B-50E0-F0E3-E344-ABA88A05B041}"/>
                  </a:ext>
                </a:extLst>
              </p14:cNvPr>
              <p14:cNvContentPartPr/>
              <p14:nvPr/>
            </p14:nvContentPartPr>
            <p14:xfrm rot="189149">
              <a:off x="2905858" y="2080931"/>
              <a:ext cx="170280" cy="138240"/>
            </p14:xfrm>
          </p:contentPart>
        </mc:Choice>
        <mc:Fallback>
          <p:pic>
            <p:nvPicPr>
              <p:cNvPr id="25619" name="Ink 25618">
                <a:extLst>
                  <a:ext uri="{FF2B5EF4-FFF2-40B4-BE49-F238E27FC236}">
                    <a16:creationId xmlns:a16="http://schemas.microsoft.com/office/drawing/2014/main" id="{A080172B-50E0-F0E3-E344-ABA88A05B041}"/>
                  </a:ext>
                </a:extLst>
              </p:cNvPr>
              <p:cNvPicPr/>
              <p:nvPr/>
            </p:nvPicPr>
            <p:blipFill>
              <a:blip r:embed="rId13"/>
              <a:stretch>
                <a:fillRect/>
              </a:stretch>
            </p:blipFill>
            <p:spPr>
              <a:xfrm rot="189149">
                <a:off x="2887820" y="2062884"/>
                <a:ext cx="205996" cy="17397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620" name="Ink 25619">
                <a:extLst>
                  <a:ext uri="{FF2B5EF4-FFF2-40B4-BE49-F238E27FC236}">
                    <a16:creationId xmlns:a16="http://schemas.microsoft.com/office/drawing/2014/main" id="{42F6BF14-AEA3-BA90-0949-C1BE065B004B}"/>
                  </a:ext>
                </a:extLst>
              </p14:cNvPr>
              <p14:cNvContentPartPr/>
              <p14:nvPr/>
            </p14:nvContentPartPr>
            <p14:xfrm rot="189149">
              <a:off x="3046258" y="2168411"/>
              <a:ext cx="122400" cy="175320"/>
            </p14:xfrm>
          </p:contentPart>
        </mc:Choice>
        <mc:Fallback>
          <p:pic>
            <p:nvPicPr>
              <p:cNvPr id="25620" name="Ink 25619">
                <a:extLst>
                  <a:ext uri="{FF2B5EF4-FFF2-40B4-BE49-F238E27FC236}">
                    <a16:creationId xmlns:a16="http://schemas.microsoft.com/office/drawing/2014/main" id="{42F6BF14-AEA3-BA90-0949-C1BE065B004B}"/>
                  </a:ext>
                </a:extLst>
              </p:cNvPr>
              <p:cNvPicPr/>
              <p:nvPr/>
            </p:nvPicPr>
            <p:blipFill>
              <a:blip r:embed="rId15"/>
              <a:stretch>
                <a:fillRect/>
              </a:stretch>
            </p:blipFill>
            <p:spPr>
              <a:xfrm rot="189149">
                <a:off x="3028258" y="2150411"/>
                <a:ext cx="158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621" name="Ink 25620">
                <a:extLst>
                  <a:ext uri="{FF2B5EF4-FFF2-40B4-BE49-F238E27FC236}">
                    <a16:creationId xmlns:a16="http://schemas.microsoft.com/office/drawing/2014/main" id="{889A5308-3458-63F9-76E5-8D252FC07BD8}"/>
                  </a:ext>
                </a:extLst>
              </p14:cNvPr>
              <p14:cNvContentPartPr/>
              <p14:nvPr/>
            </p14:nvContentPartPr>
            <p14:xfrm rot="189149">
              <a:off x="3067858" y="2234291"/>
              <a:ext cx="219240" cy="44640"/>
            </p14:xfrm>
          </p:contentPart>
        </mc:Choice>
        <mc:Fallback>
          <p:pic>
            <p:nvPicPr>
              <p:cNvPr id="25621" name="Ink 25620">
                <a:extLst>
                  <a:ext uri="{FF2B5EF4-FFF2-40B4-BE49-F238E27FC236}">
                    <a16:creationId xmlns:a16="http://schemas.microsoft.com/office/drawing/2014/main" id="{889A5308-3458-63F9-76E5-8D252FC07BD8}"/>
                  </a:ext>
                </a:extLst>
              </p:cNvPr>
              <p:cNvPicPr/>
              <p:nvPr/>
            </p:nvPicPr>
            <p:blipFill>
              <a:blip r:embed="rId17"/>
              <a:stretch>
                <a:fillRect/>
              </a:stretch>
            </p:blipFill>
            <p:spPr>
              <a:xfrm rot="189149">
                <a:off x="3049858" y="2216145"/>
                <a:ext cx="254880" cy="8057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622" name="Ink 25621">
                <a:extLst>
                  <a:ext uri="{FF2B5EF4-FFF2-40B4-BE49-F238E27FC236}">
                    <a16:creationId xmlns:a16="http://schemas.microsoft.com/office/drawing/2014/main" id="{ED6782DE-959F-A3C7-83FD-1C581CAAEF3F}"/>
                  </a:ext>
                </a:extLst>
              </p14:cNvPr>
              <p14:cNvContentPartPr/>
              <p14:nvPr/>
            </p14:nvContentPartPr>
            <p14:xfrm rot="189149">
              <a:off x="3284218" y="2228171"/>
              <a:ext cx="16920" cy="172800"/>
            </p14:xfrm>
          </p:contentPart>
        </mc:Choice>
        <mc:Fallback>
          <p:pic>
            <p:nvPicPr>
              <p:cNvPr id="25622" name="Ink 25621">
                <a:extLst>
                  <a:ext uri="{FF2B5EF4-FFF2-40B4-BE49-F238E27FC236}">
                    <a16:creationId xmlns:a16="http://schemas.microsoft.com/office/drawing/2014/main" id="{ED6782DE-959F-A3C7-83FD-1C581CAAEF3F}"/>
                  </a:ext>
                </a:extLst>
              </p:cNvPr>
              <p:cNvPicPr/>
              <p:nvPr/>
            </p:nvPicPr>
            <p:blipFill>
              <a:blip r:embed="rId19"/>
              <a:stretch>
                <a:fillRect/>
              </a:stretch>
            </p:blipFill>
            <p:spPr>
              <a:xfrm rot="189149">
                <a:off x="3266593" y="2210171"/>
                <a:ext cx="51818"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624" name="Ink 25623">
                <a:extLst>
                  <a:ext uri="{FF2B5EF4-FFF2-40B4-BE49-F238E27FC236}">
                    <a16:creationId xmlns:a16="http://schemas.microsoft.com/office/drawing/2014/main" id="{C10DBD79-9361-78C3-E284-ADAB8FEC5F69}"/>
                  </a:ext>
                </a:extLst>
              </p14:cNvPr>
              <p14:cNvContentPartPr/>
              <p14:nvPr/>
            </p14:nvContentPartPr>
            <p14:xfrm rot="174592">
              <a:off x="3385078" y="2090077"/>
              <a:ext cx="224640" cy="192240"/>
            </p14:xfrm>
          </p:contentPart>
        </mc:Choice>
        <mc:Fallback>
          <p:pic>
            <p:nvPicPr>
              <p:cNvPr id="25624" name="Ink 25623">
                <a:extLst>
                  <a:ext uri="{FF2B5EF4-FFF2-40B4-BE49-F238E27FC236}">
                    <a16:creationId xmlns:a16="http://schemas.microsoft.com/office/drawing/2014/main" id="{C10DBD79-9361-78C3-E284-ADAB8FEC5F69}"/>
                  </a:ext>
                </a:extLst>
              </p:cNvPr>
              <p:cNvPicPr/>
              <p:nvPr/>
            </p:nvPicPr>
            <p:blipFill>
              <a:blip r:embed="rId21"/>
              <a:stretch>
                <a:fillRect/>
              </a:stretch>
            </p:blipFill>
            <p:spPr>
              <a:xfrm rot="174592">
                <a:off x="3367107" y="2072077"/>
                <a:ext cx="260223"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625" name="Ink 25624">
                <a:extLst>
                  <a:ext uri="{FF2B5EF4-FFF2-40B4-BE49-F238E27FC236}">
                    <a16:creationId xmlns:a16="http://schemas.microsoft.com/office/drawing/2014/main" id="{3DFED49E-BB0C-2FB9-AB91-613F62022CD4}"/>
                  </a:ext>
                </a:extLst>
              </p14:cNvPr>
              <p14:cNvContentPartPr/>
              <p14:nvPr/>
            </p14:nvContentPartPr>
            <p14:xfrm rot="174592">
              <a:off x="3587050" y="2268787"/>
              <a:ext cx="113760" cy="217800"/>
            </p14:xfrm>
          </p:contentPart>
        </mc:Choice>
        <mc:Fallback>
          <p:pic>
            <p:nvPicPr>
              <p:cNvPr id="25625" name="Ink 25624">
                <a:extLst>
                  <a:ext uri="{FF2B5EF4-FFF2-40B4-BE49-F238E27FC236}">
                    <a16:creationId xmlns:a16="http://schemas.microsoft.com/office/drawing/2014/main" id="{3DFED49E-BB0C-2FB9-AB91-613F62022CD4}"/>
                  </a:ext>
                </a:extLst>
              </p:cNvPr>
              <p:cNvPicPr/>
              <p:nvPr/>
            </p:nvPicPr>
            <p:blipFill>
              <a:blip r:embed="rId23"/>
              <a:stretch>
                <a:fillRect/>
              </a:stretch>
            </p:blipFill>
            <p:spPr>
              <a:xfrm rot="174592">
                <a:off x="3569107" y="2250787"/>
                <a:ext cx="149288"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626" name="Ink 25625">
                <a:extLst>
                  <a:ext uri="{FF2B5EF4-FFF2-40B4-BE49-F238E27FC236}">
                    <a16:creationId xmlns:a16="http://schemas.microsoft.com/office/drawing/2014/main" id="{C05C5644-7943-9FC3-2D1C-4A8BFAADDC66}"/>
                  </a:ext>
                </a:extLst>
              </p14:cNvPr>
              <p14:cNvContentPartPr/>
              <p14:nvPr/>
            </p14:nvContentPartPr>
            <p14:xfrm rot="174592">
              <a:off x="3596050" y="2395507"/>
              <a:ext cx="99000" cy="33840"/>
            </p14:xfrm>
          </p:contentPart>
        </mc:Choice>
        <mc:Fallback>
          <p:pic>
            <p:nvPicPr>
              <p:cNvPr id="25626" name="Ink 25625">
                <a:extLst>
                  <a:ext uri="{FF2B5EF4-FFF2-40B4-BE49-F238E27FC236}">
                    <a16:creationId xmlns:a16="http://schemas.microsoft.com/office/drawing/2014/main" id="{C05C5644-7943-9FC3-2D1C-4A8BFAADDC66}"/>
                  </a:ext>
                </a:extLst>
              </p:cNvPr>
              <p:cNvPicPr/>
              <p:nvPr/>
            </p:nvPicPr>
            <p:blipFill>
              <a:blip r:embed="rId25"/>
              <a:stretch>
                <a:fillRect/>
              </a:stretch>
            </p:blipFill>
            <p:spPr>
              <a:xfrm rot="174592">
                <a:off x="3578050" y="2377507"/>
                <a:ext cx="134640" cy="69480"/>
              </a:xfrm>
              <a:prstGeom prst="rect">
                <a:avLst/>
              </a:prstGeom>
            </p:spPr>
          </p:pic>
        </mc:Fallback>
      </mc:AlternateContent>
      <p:grpSp>
        <p:nvGrpSpPr>
          <p:cNvPr id="25679" name="Group 25678">
            <a:extLst>
              <a:ext uri="{FF2B5EF4-FFF2-40B4-BE49-F238E27FC236}">
                <a16:creationId xmlns:a16="http://schemas.microsoft.com/office/drawing/2014/main" id="{C36DF90D-7180-B8AD-DDB4-9108D1EE601A}"/>
              </a:ext>
            </a:extLst>
          </p:cNvPr>
          <p:cNvGrpSpPr/>
          <p:nvPr/>
        </p:nvGrpSpPr>
        <p:grpSpPr>
          <a:xfrm rot="185038">
            <a:off x="3815196" y="1974421"/>
            <a:ext cx="5920668" cy="536778"/>
            <a:chOff x="2370138" y="355813"/>
            <a:chExt cx="5920668" cy="536778"/>
          </a:xfrm>
        </p:grpSpPr>
        <mc:AlternateContent xmlns:mc="http://schemas.openxmlformats.org/markup-compatibility/2006" xmlns:p14="http://schemas.microsoft.com/office/powerpoint/2010/main">
          <mc:Choice Requires="p14">
            <p:contentPart p14:bwMode="auto" r:id="rId26">
              <p14:nvContentPartPr>
                <p14:cNvPr id="25628" name="Ink 25627">
                  <a:extLst>
                    <a:ext uri="{FF2B5EF4-FFF2-40B4-BE49-F238E27FC236}">
                      <a16:creationId xmlns:a16="http://schemas.microsoft.com/office/drawing/2014/main" id="{075C2E57-6AB2-DD9C-8729-BE0DC4AF54C7}"/>
                    </a:ext>
                  </a:extLst>
                </p14:cNvPr>
                <p14:cNvContentPartPr/>
                <p14:nvPr/>
              </p14:nvContentPartPr>
              <p14:xfrm rot="20644337">
                <a:off x="2488123" y="582991"/>
                <a:ext cx="49320" cy="204480"/>
              </p14:xfrm>
            </p:contentPart>
          </mc:Choice>
          <mc:Fallback xmlns="">
            <p:pic>
              <p:nvPicPr>
                <p:cNvPr id="25628" name="Ink 25627">
                  <a:extLst>
                    <a:ext uri="{FF2B5EF4-FFF2-40B4-BE49-F238E27FC236}">
                      <a16:creationId xmlns:a16="http://schemas.microsoft.com/office/drawing/2014/main" id="{075C2E57-6AB2-DD9C-8729-BE0DC4AF54C7}"/>
                    </a:ext>
                  </a:extLst>
                </p:cNvPr>
                <p:cNvPicPr/>
                <p:nvPr/>
              </p:nvPicPr>
              <p:blipFill>
                <a:blip r:embed="rId27"/>
                <a:stretch>
                  <a:fillRect/>
                </a:stretch>
              </p:blipFill>
              <p:spPr>
                <a:xfrm rot="20644337">
                  <a:off x="2470123" y="565023"/>
                  <a:ext cx="84960" cy="24005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629" name="Ink 25628">
                  <a:extLst>
                    <a:ext uri="{FF2B5EF4-FFF2-40B4-BE49-F238E27FC236}">
                      <a16:creationId xmlns:a16="http://schemas.microsoft.com/office/drawing/2014/main" id="{4A81A0C2-5B5B-1B7A-2961-F05379E99DB5}"/>
                    </a:ext>
                  </a:extLst>
                </p14:cNvPr>
                <p14:cNvContentPartPr/>
                <p14:nvPr/>
              </p14:nvContentPartPr>
              <p14:xfrm rot="432310">
                <a:off x="2370138" y="656690"/>
                <a:ext cx="306000" cy="56160"/>
              </p14:xfrm>
            </p:contentPart>
          </mc:Choice>
          <mc:Fallback xmlns="">
            <p:pic>
              <p:nvPicPr>
                <p:cNvPr id="25629" name="Ink 25628">
                  <a:extLst>
                    <a:ext uri="{FF2B5EF4-FFF2-40B4-BE49-F238E27FC236}">
                      <a16:creationId xmlns:a16="http://schemas.microsoft.com/office/drawing/2014/main" id="{4A81A0C2-5B5B-1B7A-2961-F05379E99DB5}"/>
                    </a:ext>
                  </a:extLst>
                </p:cNvPr>
                <p:cNvPicPr/>
                <p:nvPr/>
              </p:nvPicPr>
              <p:blipFill>
                <a:blip r:embed="rId29"/>
                <a:stretch>
                  <a:fillRect/>
                </a:stretch>
              </p:blipFill>
              <p:spPr>
                <a:xfrm rot="432310">
                  <a:off x="2352138" y="638690"/>
                  <a:ext cx="341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631" name="Ink 25630">
                  <a:extLst>
                    <a:ext uri="{FF2B5EF4-FFF2-40B4-BE49-F238E27FC236}">
                      <a16:creationId xmlns:a16="http://schemas.microsoft.com/office/drawing/2014/main" id="{5B36AA86-6C55-56B7-2251-34D39914ECEB}"/>
                    </a:ext>
                  </a:extLst>
                </p14:cNvPr>
                <p14:cNvContentPartPr/>
                <p14:nvPr/>
              </p14:nvContentPartPr>
              <p14:xfrm>
                <a:off x="2809603" y="553111"/>
                <a:ext cx="157320" cy="169560"/>
              </p14:xfrm>
            </p:contentPart>
          </mc:Choice>
          <mc:Fallback xmlns="">
            <p:pic>
              <p:nvPicPr>
                <p:cNvPr id="25631" name="Ink 25630">
                  <a:extLst>
                    <a:ext uri="{FF2B5EF4-FFF2-40B4-BE49-F238E27FC236}">
                      <a16:creationId xmlns:a16="http://schemas.microsoft.com/office/drawing/2014/main" id="{5B36AA86-6C55-56B7-2251-34D39914ECEB}"/>
                    </a:ext>
                  </a:extLst>
                </p:cNvPr>
                <p:cNvPicPr/>
                <p:nvPr/>
              </p:nvPicPr>
              <p:blipFill>
                <a:blip r:embed="rId31"/>
                <a:stretch>
                  <a:fillRect/>
                </a:stretch>
              </p:blipFill>
              <p:spPr>
                <a:xfrm>
                  <a:off x="2791963" y="535471"/>
                  <a:ext cx="192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632" name="Ink 25631">
                  <a:extLst>
                    <a:ext uri="{FF2B5EF4-FFF2-40B4-BE49-F238E27FC236}">
                      <a16:creationId xmlns:a16="http://schemas.microsoft.com/office/drawing/2014/main" id="{F1F1320F-3B13-1275-80EE-C7CFCCABDEE4}"/>
                    </a:ext>
                  </a:extLst>
                </p14:cNvPr>
                <p14:cNvContentPartPr/>
                <p14:nvPr/>
              </p14:nvContentPartPr>
              <p14:xfrm>
                <a:off x="2939203" y="598111"/>
                <a:ext cx="151200" cy="222840"/>
              </p14:xfrm>
            </p:contentPart>
          </mc:Choice>
          <mc:Fallback xmlns="">
            <p:pic>
              <p:nvPicPr>
                <p:cNvPr id="25632" name="Ink 25631">
                  <a:extLst>
                    <a:ext uri="{FF2B5EF4-FFF2-40B4-BE49-F238E27FC236}">
                      <a16:creationId xmlns:a16="http://schemas.microsoft.com/office/drawing/2014/main" id="{F1F1320F-3B13-1275-80EE-C7CFCCABDEE4}"/>
                    </a:ext>
                  </a:extLst>
                </p:cNvPr>
                <p:cNvPicPr/>
                <p:nvPr/>
              </p:nvPicPr>
              <p:blipFill>
                <a:blip r:embed="rId33"/>
                <a:stretch>
                  <a:fillRect/>
                </a:stretch>
              </p:blipFill>
              <p:spPr>
                <a:xfrm>
                  <a:off x="2921563" y="580111"/>
                  <a:ext cx="186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633" name="Ink 25632">
                  <a:extLst>
                    <a:ext uri="{FF2B5EF4-FFF2-40B4-BE49-F238E27FC236}">
                      <a16:creationId xmlns:a16="http://schemas.microsoft.com/office/drawing/2014/main" id="{566DFBC4-E10A-E9BB-8C07-9216B839BCD6}"/>
                    </a:ext>
                  </a:extLst>
                </p14:cNvPr>
                <p14:cNvContentPartPr/>
                <p14:nvPr/>
              </p14:nvContentPartPr>
              <p14:xfrm>
                <a:off x="3158083" y="714751"/>
                <a:ext cx="12960" cy="177840"/>
              </p14:xfrm>
            </p:contentPart>
          </mc:Choice>
          <mc:Fallback xmlns="">
            <p:pic>
              <p:nvPicPr>
                <p:cNvPr id="25633" name="Ink 25632">
                  <a:extLst>
                    <a:ext uri="{FF2B5EF4-FFF2-40B4-BE49-F238E27FC236}">
                      <a16:creationId xmlns:a16="http://schemas.microsoft.com/office/drawing/2014/main" id="{566DFBC4-E10A-E9BB-8C07-9216B839BCD6}"/>
                    </a:ext>
                  </a:extLst>
                </p:cNvPr>
                <p:cNvPicPr/>
                <p:nvPr/>
              </p:nvPicPr>
              <p:blipFill>
                <a:blip r:embed="rId35"/>
                <a:stretch>
                  <a:fillRect/>
                </a:stretch>
              </p:blipFill>
              <p:spPr>
                <a:xfrm>
                  <a:off x="3140443" y="696751"/>
                  <a:ext cx="48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635" name="Ink 25634">
                  <a:extLst>
                    <a:ext uri="{FF2B5EF4-FFF2-40B4-BE49-F238E27FC236}">
                      <a16:creationId xmlns:a16="http://schemas.microsoft.com/office/drawing/2014/main" id="{08909D79-6CF5-2CD7-BA2C-C3D0F1CB4F58}"/>
                    </a:ext>
                  </a:extLst>
                </p14:cNvPr>
                <p14:cNvContentPartPr/>
                <p14:nvPr/>
              </p14:nvContentPartPr>
              <p14:xfrm>
                <a:off x="3312163" y="533671"/>
                <a:ext cx="191160" cy="205200"/>
              </p14:xfrm>
            </p:contentPart>
          </mc:Choice>
          <mc:Fallback xmlns="">
            <p:pic>
              <p:nvPicPr>
                <p:cNvPr id="25635" name="Ink 25634">
                  <a:extLst>
                    <a:ext uri="{FF2B5EF4-FFF2-40B4-BE49-F238E27FC236}">
                      <a16:creationId xmlns:a16="http://schemas.microsoft.com/office/drawing/2014/main" id="{08909D79-6CF5-2CD7-BA2C-C3D0F1CB4F58}"/>
                    </a:ext>
                  </a:extLst>
                </p:cNvPr>
                <p:cNvPicPr/>
                <p:nvPr/>
              </p:nvPicPr>
              <p:blipFill>
                <a:blip r:embed="rId37"/>
                <a:stretch>
                  <a:fillRect/>
                </a:stretch>
              </p:blipFill>
              <p:spPr>
                <a:xfrm>
                  <a:off x="3294163" y="516031"/>
                  <a:ext cx="226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637" name="Ink 25636">
                  <a:extLst>
                    <a:ext uri="{FF2B5EF4-FFF2-40B4-BE49-F238E27FC236}">
                      <a16:creationId xmlns:a16="http://schemas.microsoft.com/office/drawing/2014/main" id="{960E2F48-2F83-0602-B34B-2DC59FCC60AF}"/>
                    </a:ext>
                  </a:extLst>
                </p14:cNvPr>
                <p14:cNvContentPartPr/>
                <p14:nvPr/>
              </p14:nvContentPartPr>
              <p14:xfrm>
                <a:off x="3543283" y="586951"/>
                <a:ext cx="129240" cy="235800"/>
              </p14:xfrm>
            </p:contentPart>
          </mc:Choice>
          <mc:Fallback xmlns="">
            <p:pic>
              <p:nvPicPr>
                <p:cNvPr id="25637" name="Ink 25636">
                  <a:extLst>
                    <a:ext uri="{FF2B5EF4-FFF2-40B4-BE49-F238E27FC236}">
                      <a16:creationId xmlns:a16="http://schemas.microsoft.com/office/drawing/2014/main" id="{960E2F48-2F83-0602-B34B-2DC59FCC60AF}"/>
                    </a:ext>
                  </a:extLst>
                </p:cNvPr>
                <p:cNvPicPr/>
                <p:nvPr/>
              </p:nvPicPr>
              <p:blipFill>
                <a:blip r:embed="rId39"/>
                <a:stretch>
                  <a:fillRect/>
                </a:stretch>
              </p:blipFill>
              <p:spPr>
                <a:xfrm>
                  <a:off x="3525283" y="568951"/>
                  <a:ext cx="1648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638" name="Ink 25637">
                  <a:extLst>
                    <a:ext uri="{FF2B5EF4-FFF2-40B4-BE49-F238E27FC236}">
                      <a16:creationId xmlns:a16="http://schemas.microsoft.com/office/drawing/2014/main" id="{09BE9107-0107-E4D0-3A81-E8EC17B96FAF}"/>
                    </a:ext>
                  </a:extLst>
                </p14:cNvPr>
                <p14:cNvContentPartPr/>
                <p14:nvPr/>
              </p14:nvContentPartPr>
              <p14:xfrm>
                <a:off x="3790603" y="590191"/>
                <a:ext cx="118800" cy="49680"/>
              </p14:xfrm>
            </p:contentPart>
          </mc:Choice>
          <mc:Fallback xmlns="">
            <p:pic>
              <p:nvPicPr>
                <p:cNvPr id="25638" name="Ink 25637">
                  <a:extLst>
                    <a:ext uri="{FF2B5EF4-FFF2-40B4-BE49-F238E27FC236}">
                      <a16:creationId xmlns:a16="http://schemas.microsoft.com/office/drawing/2014/main" id="{09BE9107-0107-E4D0-3A81-E8EC17B96FAF}"/>
                    </a:ext>
                  </a:extLst>
                </p:cNvPr>
                <p:cNvPicPr/>
                <p:nvPr/>
              </p:nvPicPr>
              <p:blipFill>
                <a:blip r:embed="rId41"/>
                <a:stretch>
                  <a:fillRect/>
                </a:stretch>
              </p:blipFill>
              <p:spPr>
                <a:xfrm>
                  <a:off x="3772963" y="572551"/>
                  <a:ext cx="154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639" name="Ink 25638">
                  <a:extLst>
                    <a:ext uri="{FF2B5EF4-FFF2-40B4-BE49-F238E27FC236}">
                      <a16:creationId xmlns:a16="http://schemas.microsoft.com/office/drawing/2014/main" id="{43355CCD-FB90-36EA-626D-1C37BD93A212}"/>
                    </a:ext>
                  </a:extLst>
                </p14:cNvPr>
                <p14:cNvContentPartPr/>
                <p14:nvPr/>
              </p14:nvContentPartPr>
              <p14:xfrm>
                <a:off x="3763963" y="696751"/>
                <a:ext cx="172800" cy="12960"/>
              </p14:xfrm>
            </p:contentPart>
          </mc:Choice>
          <mc:Fallback xmlns="">
            <p:pic>
              <p:nvPicPr>
                <p:cNvPr id="25639" name="Ink 25638">
                  <a:extLst>
                    <a:ext uri="{FF2B5EF4-FFF2-40B4-BE49-F238E27FC236}">
                      <a16:creationId xmlns:a16="http://schemas.microsoft.com/office/drawing/2014/main" id="{43355CCD-FB90-36EA-626D-1C37BD93A212}"/>
                    </a:ext>
                  </a:extLst>
                </p:cNvPr>
                <p:cNvPicPr/>
                <p:nvPr/>
              </p:nvPicPr>
              <p:blipFill>
                <a:blip r:embed="rId43"/>
                <a:stretch>
                  <a:fillRect/>
                </a:stretch>
              </p:blipFill>
              <p:spPr>
                <a:xfrm>
                  <a:off x="3745963" y="679111"/>
                  <a:ext cx="20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641" name="Ink 25640">
                  <a:extLst>
                    <a:ext uri="{FF2B5EF4-FFF2-40B4-BE49-F238E27FC236}">
                      <a16:creationId xmlns:a16="http://schemas.microsoft.com/office/drawing/2014/main" id="{FA2859C3-0740-4748-ACA3-E449A365D0FB}"/>
                    </a:ext>
                  </a:extLst>
                </p14:cNvPr>
                <p14:cNvContentPartPr/>
                <p14:nvPr/>
              </p14:nvContentPartPr>
              <p14:xfrm>
                <a:off x="3792043" y="592351"/>
                <a:ext cx="147960" cy="18000"/>
              </p14:xfrm>
            </p:contentPart>
          </mc:Choice>
          <mc:Fallback xmlns="">
            <p:pic>
              <p:nvPicPr>
                <p:cNvPr id="25641" name="Ink 25640">
                  <a:extLst>
                    <a:ext uri="{FF2B5EF4-FFF2-40B4-BE49-F238E27FC236}">
                      <a16:creationId xmlns:a16="http://schemas.microsoft.com/office/drawing/2014/main" id="{FA2859C3-0740-4748-ACA3-E449A365D0FB}"/>
                    </a:ext>
                  </a:extLst>
                </p:cNvPr>
                <p:cNvPicPr/>
                <p:nvPr/>
              </p:nvPicPr>
              <p:blipFill>
                <a:blip r:embed="rId45"/>
                <a:stretch>
                  <a:fillRect/>
                </a:stretch>
              </p:blipFill>
              <p:spPr>
                <a:xfrm>
                  <a:off x="3774403" y="574711"/>
                  <a:ext cx="183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642" name="Ink 25641">
                  <a:extLst>
                    <a:ext uri="{FF2B5EF4-FFF2-40B4-BE49-F238E27FC236}">
                      <a16:creationId xmlns:a16="http://schemas.microsoft.com/office/drawing/2014/main" id="{78D7D7D1-0931-584C-4C3B-860EC4078DD1}"/>
                    </a:ext>
                  </a:extLst>
                </p14:cNvPr>
                <p14:cNvContentPartPr/>
                <p14:nvPr/>
              </p14:nvContentPartPr>
              <p14:xfrm>
                <a:off x="3794563" y="677671"/>
                <a:ext cx="181080" cy="40320"/>
              </p14:xfrm>
            </p:contentPart>
          </mc:Choice>
          <mc:Fallback xmlns="">
            <p:pic>
              <p:nvPicPr>
                <p:cNvPr id="25642" name="Ink 25641">
                  <a:extLst>
                    <a:ext uri="{FF2B5EF4-FFF2-40B4-BE49-F238E27FC236}">
                      <a16:creationId xmlns:a16="http://schemas.microsoft.com/office/drawing/2014/main" id="{78D7D7D1-0931-584C-4C3B-860EC4078DD1}"/>
                    </a:ext>
                  </a:extLst>
                </p:cNvPr>
                <p:cNvPicPr/>
                <p:nvPr/>
              </p:nvPicPr>
              <p:blipFill>
                <a:blip r:embed="rId47"/>
                <a:stretch>
                  <a:fillRect/>
                </a:stretch>
              </p:blipFill>
              <p:spPr>
                <a:xfrm>
                  <a:off x="3776563" y="659671"/>
                  <a:ext cx="216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644" name="Ink 25643">
                  <a:extLst>
                    <a:ext uri="{FF2B5EF4-FFF2-40B4-BE49-F238E27FC236}">
                      <a16:creationId xmlns:a16="http://schemas.microsoft.com/office/drawing/2014/main" id="{B2695C60-54F8-6778-3C4A-3445A3CF25EC}"/>
                    </a:ext>
                  </a:extLst>
                </p14:cNvPr>
                <p14:cNvContentPartPr/>
                <p14:nvPr/>
              </p14:nvContentPartPr>
              <p14:xfrm>
                <a:off x="4125403" y="498391"/>
                <a:ext cx="124200" cy="174240"/>
              </p14:xfrm>
            </p:contentPart>
          </mc:Choice>
          <mc:Fallback xmlns="">
            <p:pic>
              <p:nvPicPr>
                <p:cNvPr id="25644" name="Ink 25643">
                  <a:extLst>
                    <a:ext uri="{FF2B5EF4-FFF2-40B4-BE49-F238E27FC236}">
                      <a16:creationId xmlns:a16="http://schemas.microsoft.com/office/drawing/2014/main" id="{B2695C60-54F8-6778-3C4A-3445A3CF25EC}"/>
                    </a:ext>
                  </a:extLst>
                </p:cNvPr>
                <p:cNvPicPr/>
                <p:nvPr/>
              </p:nvPicPr>
              <p:blipFill>
                <a:blip r:embed="rId49"/>
                <a:stretch>
                  <a:fillRect/>
                </a:stretch>
              </p:blipFill>
              <p:spPr>
                <a:xfrm>
                  <a:off x="4107403" y="480751"/>
                  <a:ext cx="159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645" name="Ink 25644">
                  <a:extLst>
                    <a:ext uri="{FF2B5EF4-FFF2-40B4-BE49-F238E27FC236}">
                      <a16:creationId xmlns:a16="http://schemas.microsoft.com/office/drawing/2014/main" id="{93454CA2-96D1-DF2E-E130-5EBFD449920C}"/>
                    </a:ext>
                  </a:extLst>
                </p14:cNvPr>
                <p14:cNvContentPartPr/>
                <p14:nvPr/>
              </p14:nvContentPartPr>
              <p14:xfrm>
                <a:off x="4342483" y="573631"/>
                <a:ext cx="1800" cy="4680"/>
              </p14:xfrm>
            </p:contentPart>
          </mc:Choice>
          <mc:Fallback xmlns="">
            <p:pic>
              <p:nvPicPr>
                <p:cNvPr id="25645" name="Ink 25644">
                  <a:extLst>
                    <a:ext uri="{FF2B5EF4-FFF2-40B4-BE49-F238E27FC236}">
                      <a16:creationId xmlns:a16="http://schemas.microsoft.com/office/drawing/2014/main" id="{93454CA2-96D1-DF2E-E130-5EBFD449920C}"/>
                    </a:ext>
                  </a:extLst>
                </p:cNvPr>
                <p:cNvPicPr/>
                <p:nvPr/>
              </p:nvPicPr>
              <p:blipFill>
                <a:blip r:embed="rId51"/>
                <a:stretch>
                  <a:fillRect/>
                </a:stretch>
              </p:blipFill>
              <p:spPr>
                <a:xfrm>
                  <a:off x="4324483" y="555991"/>
                  <a:ext cx="37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646" name="Ink 25645">
                  <a:extLst>
                    <a:ext uri="{FF2B5EF4-FFF2-40B4-BE49-F238E27FC236}">
                      <a16:creationId xmlns:a16="http://schemas.microsoft.com/office/drawing/2014/main" id="{10A908A8-857D-29F6-7B3C-334F0DA44500}"/>
                    </a:ext>
                  </a:extLst>
                </p14:cNvPr>
                <p14:cNvContentPartPr/>
                <p14:nvPr/>
              </p14:nvContentPartPr>
              <p14:xfrm>
                <a:off x="4413763" y="502351"/>
                <a:ext cx="124560" cy="161640"/>
              </p14:xfrm>
            </p:contentPart>
          </mc:Choice>
          <mc:Fallback xmlns="">
            <p:pic>
              <p:nvPicPr>
                <p:cNvPr id="25646" name="Ink 25645">
                  <a:extLst>
                    <a:ext uri="{FF2B5EF4-FFF2-40B4-BE49-F238E27FC236}">
                      <a16:creationId xmlns:a16="http://schemas.microsoft.com/office/drawing/2014/main" id="{10A908A8-857D-29F6-7B3C-334F0DA44500}"/>
                    </a:ext>
                  </a:extLst>
                </p:cNvPr>
                <p:cNvPicPr/>
                <p:nvPr/>
              </p:nvPicPr>
              <p:blipFill>
                <a:blip r:embed="rId53"/>
                <a:stretch>
                  <a:fillRect/>
                </a:stretch>
              </p:blipFill>
              <p:spPr>
                <a:xfrm>
                  <a:off x="4395763" y="484351"/>
                  <a:ext cx="160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647" name="Ink 25646">
                  <a:extLst>
                    <a:ext uri="{FF2B5EF4-FFF2-40B4-BE49-F238E27FC236}">
                      <a16:creationId xmlns:a16="http://schemas.microsoft.com/office/drawing/2014/main" id="{AFCDB83D-67D8-49DB-0BA1-D98AB091F903}"/>
                    </a:ext>
                  </a:extLst>
                </p14:cNvPr>
                <p14:cNvContentPartPr/>
                <p14:nvPr/>
              </p14:nvContentPartPr>
              <p14:xfrm>
                <a:off x="4580443" y="493351"/>
                <a:ext cx="148680" cy="151560"/>
              </p14:xfrm>
            </p:contentPart>
          </mc:Choice>
          <mc:Fallback xmlns="">
            <p:pic>
              <p:nvPicPr>
                <p:cNvPr id="25647" name="Ink 25646">
                  <a:extLst>
                    <a:ext uri="{FF2B5EF4-FFF2-40B4-BE49-F238E27FC236}">
                      <a16:creationId xmlns:a16="http://schemas.microsoft.com/office/drawing/2014/main" id="{AFCDB83D-67D8-49DB-0BA1-D98AB091F903}"/>
                    </a:ext>
                  </a:extLst>
                </p:cNvPr>
                <p:cNvPicPr/>
                <p:nvPr/>
              </p:nvPicPr>
              <p:blipFill>
                <a:blip r:embed="rId55"/>
                <a:stretch>
                  <a:fillRect/>
                </a:stretch>
              </p:blipFill>
              <p:spPr>
                <a:xfrm>
                  <a:off x="4562443" y="475351"/>
                  <a:ext cx="184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5648" name="Ink 25647">
                  <a:extLst>
                    <a:ext uri="{FF2B5EF4-FFF2-40B4-BE49-F238E27FC236}">
                      <a16:creationId xmlns:a16="http://schemas.microsoft.com/office/drawing/2014/main" id="{AC241961-63E4-B12B-91DB-64AD2DEE7678}"/>
                    </a:ext>
                  </a:extLst>
                </p14:cNvPr>
                <p14:cNvContentPartPr/>
                <p14:nvPr/>
              </p14:nvContentPartPr>
              <p14:xfrm>
                <a:off x="4747843" y="492271"/>
                <a:ext cx="153360" cy="165240"/>
              </p14:xfrm>
            </p:contentPart>
          </mc:Choice>
          <mc:Fallback xmlns="">
            <p:pic>
              <p:nvPicPr>
                <p:cNvPr id="25648" name="Ink 25647">
                  <a:extLst>
                    <a:ext uri="{FF2B5EF4-FFF2-40B4-BE49-F238E27FC236}">
                      <a16:creationId xmlns:a16="http://schemas.microsoft.com/office/drawing/2014/main" id="{AC241961-63E4-B12B-91DB-64AD2DEE7678}"/>
                    </a:ext>
                  </a:extLst>
                </p:cNvPr>
                <p:cNvPicPr/>
                <p:nvPr/>
              </p:nvPicPr>
              <p:blipFill>
                <a:blip r:embed="rId57"/>
                <a:stretch>
                  <a:fillRect/>
                </a:stretch>
              </p:blipFill>
              <p:spPr>
                <a:xfrm>
                  <a:off x="4729843" y="474271"/>
                  <a:ext cx="189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5649" name="Ink 25648">
                  <a:extLst>
                    <a:ext uri="{FF2B5EF4-FFF2-40B4-BE49-F238E27FC236}">
                      <a16:creationId xmlns:a16="http://schemas.microsoft.com/office/drawing/2014/main" id="{C048B632-1013-7D69-A44C-FED71A318E9D}"/>
                    </a:ext>
                  </a:extLst>
                </p14:cNvPr>
                <p14:cNvContentPartPr/>
                <p14:nvPr/>
              </p14:nvContentPartPr>
              <p14:xfrm>
                <a:off x="4925323" y="488311"/>
                <a:ext cx="125640" cy="162360"/>
              </p14:xfrm>
            </p:contentPart>
          </mc:Choice>
          <mc:Fallback xmlns="">
            <p:pic>
              <p:nvPicPr>
                <p:cNvPr id="25649" name="Ink 25648">
                  <a:extLst>
                    <a:ext uri="{FF2B5EF4-FFF2-40B4-BE49-F238E27FC236}">
                      <a16:creationId xmlns:a16="http://schemas.microsoft.com/office/drawing/2014/main" id="{C048B632-1013-7D69-A44C-FED71A318E9D}"/>
                    </a:ext>
                  </a:extLst>
                </p:cNvPr>
                <p:cNvPicPr/>
                <p:nvPr/>
              </p:nvPicPr>
              <p:blipFill>
                <a:blip r:embed="rId59"/>
                <a:stretch>
                  <a:fillRect/>
                </a:stretch>
              </p:blipFill>
              <p:spPr>
                <a:xfrm>
                  <a:off x="4907323" y="470311"/>
                  <a:ext cx="161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5651" name="Ink 25650">
                  <a:extLst>
                    <a:ext uri="{FF2B5EF4-FFF2-40B4-BE49-F238E27FC236}">
                      <a16:creationId xmlns:a16="http://schemas.microsoft.com/office/drawing/2014/main" id="{4B5DF902-B7C7-09F7-068E-963482E08B06}"/>
                    </a:ext>
                  </a:extLst>
                </p14:cNvPr>
                <p14:cNvContentPartPr/>
                <p14:nvPr/>
              </p14:nvContentPartPr>
              <p14:xfrm>
                <a:off x="5157163" y="482551"/>
                <a:ext cx="70200" cy="125280"/>
              </p14:xfrm>
            </p:contentPart>
          </mc:Choice>
          <mc:Fallback xmlns="">
            <p:pic>
              <p:nvPicPr>
                <p:cNvPr id="25651" name="Ink 25650">
                  <a:extLst>
                    <a:ext uri="{FF2B5EF4-FFF2-40B4-BE49-F238E27FC236}">
                      <a16:creationId xmlns:a16="http://schemas.microsoft.com/office/drawing/2014/main" id="{4B5DF902-B7C7-09F7-068E-963482E08B06}"/>
                    </a:ext>
                  </a:extLst>
                </p:cNvPr>
                <p:cNvPicPr/>
                <p:nvPr/>
              </p:nvPicPr>
              <p:blipFill>
                <a:blip r:embed="rId61"/>
                <a:stretch>
                  <a:fillRect/>
                </a:stretch>
              </p:blipFill>
              <p:spPr>
                <a:xfrm>
                  <a:off x="5139163" y="464551"/>
                  <a:ext cx="105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652" name="Ink 25651">
                  <a:extLst>
                    <a:ext uri="{FF2B5EF4-FFF2-40B4-BE49-F238E27FC236}">
                      <a16:creationId xmlns:a16="http://schemas.microsoft.com/office/drawing/2014/main" id="{B871D9B8-236D-9FFF-07C1-5256E745837A}"/>
                    </a:ext>
                  </a:extLst>
                </p14:cNvPr>
                <p14:cNvContentPartPr/>
                <p14:nvPr/>
              </p14:nvContentPartPr>
              <p14:xfrm>
                <a:off x="5117203" y="505591"/>
                <a:ext cx="151920" cy="144000"/>
              </p14:xfrm>
            </p:contentPart>
          </mc:Choice>
          <mc:Fallback xmlns="">
            <p:pic>
              <p:nvPicPr>
                <p:cNvPr id="25652" name="Ink 25651">
                  <a:extLst>
                    <a:ext uri="{FF2B5EF4-FFF2-40B4-BE49-F238E27FC236}">
                      <a16:creationId xmlns:a16="http://schemas.microsoft.com/office/drawing/2014/main" id="{B871D9B8-236D-9FFF-07C1-5256E745837A}"/>
                    </a:ext>
                  </a:extLst>
                </p:cNvPr>
                <p:cNvPicPr/>
                <p:nvPr/>
              </p:nvPicPr>
              <p:blipFill>
                <a:blip r:embed="rId63"/>
                <a:stretch>
                  <a:fillRect/>
                </a:stretch>
              </p:blipFill>
              <p:spPr>
                <a:xfrm>
                  <a:off x="5099203" y="487591"/>
                  <a:ext cx="187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653" name="Ink 25652">
                  <a:extLst>
                    <a:ext uri="{FF2B5EF4-FFF2-40B4-BE49-F238E27FC236}">
                      <a16:creationId xmlns:a16="http://schemas.microsoft.com/office/drawing/2014/main" id="{0471D83F-CD8E-38E7-8C20-62CEFBFE4CEA}"/>
                    </a:ext>
                  </a:extLst>
                </p14:cNvPr>
                <p14:cNvContentPartPr/>
                <p14:nvPr/>
              </p14:nvContentPartPr>
              <p14:xfrm>
                <a:off x="5356243" y="471031"/>
                <a:ext cx="108720" cy="190440"/>
              </p14:xfrm>
            </p:contentPart>
          </mc:Choice>
          <mc:Fallback xmlns="">
            <p:pic>
              <p:nvPicPr>
                <p:cNvPr id="25653" name="Ink 25652">
                  <a:extLst>
                    <a:ext uri="{FF2B5EF4-FFF2-40B4-BE49-F238E27FC236}">
                      <a16:creationId xmlns:a16="http://schemas.microsoft.com/office/drawing/2014/main" id="{0471D83F-CD8E-38E7-8C20-62CEFBFE4CEA}"/>
                    </a:ext>
                  </a:extLst>
                </p:cNvPr>
                <p:cNvPicPr/>
                <p:nvPr/>
              </p:nvPicPr>
              <p:blipFill>
                <a:blip r:embed="rId65"/>
                <a:stretch>
                  <a:fillRect/>
                </a:stretch>
              </p:blipFill>
              <p:spPr>
                <a:xfrm>
                  <a:off x="5338243" y="453031"/>
                  <a:ext cx="14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654" name="Ink 25653">
                  <a:extLst>
                    <a:ext uri="{FF2B5EF4-FFF2-40B4-BE49-F238E27FC236}">
                      <a16:creationId xmlns:a16="http://schemas.microsoft.com/office/drawing/2014/main" id="{E3DCFBDD-7204-469E-021E-33A6A662A9F3}"/>
                    </a:ext>
                  </a:extLst>
                </p14:cNvPr>
                <p14:cNvContentPartPr/>
                <p14:nvPr/>
              </p14:nvContentPartPr>
              <p14:xfrm>
                <a:off x="5516803" y="499471"/>
                <a:ext cx="124920" cy="121320"/>
              </p14:xfrm>
            </p:contentPart>
          </mc:Choice>
          <mc:Fallback xmlns="">
            <p:pic>
              <p:nvPicPr>
                <p:cNvPr id="25654" name="Ink 25653">
                  <a:extLst>
                    <a:ext uri="{FF2B5EF4-FFF2-40B4-BE49-F238E27FC236}">
                      <a16:creationId xmlns:a16="http://schemas.microsoft.com/office/drawing/2014/main" id="{E3DCFBDD-7204-469E-021E-33A6A662A9F3}"/>
                    </a:ext>
                  </a:extLst>
                </p:cNvPr>
                <p:cNvPicPr/>
                <p:nvPr/>
              </p:nvPicPr>
              <p:blipFill>
                <a:blip r:embed="rId67"/>
                <a:stretch>
                  <a:fillRect/>
                </a:stretch>
              </p:blipFill>
              <p:spPr>
                <a:xfrm>
                  <a:off x="5499163" y="481471"/>
                  <a:ext cx="16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655" name="Ink 25654">
                  <a:extLst>
                    <a:ext uri="{FF2B5EF4-FFF2-40B4-BE49-F238E27FC236}">
                      <a16:creationId xmlns:a16="http://schemas.microsoft.com/office/drawing/2014/main" id="{8D25EB43-3ADC-8F35-F185-8D341C824B60}"/>
                    </a:ext>
                  </a:extLst>
                </p14:cNvPr>
                <p14:cNvContentPartPr/>
                <p14:nvPr/>
              </p14:nvContentPartPr>
              <p14:xfrm>
                <a:off x="5719483" y="510991"/>
                <a:ext cx="6120" cy="25560"/>
              </p14:xfrm>
            </p:contentPart>
          </mc:Choice>
          <mc:Fallback xmlns="">
            <p:pic>
              <p:nvPicPr>
                <p:cNvPr id="25655" name="Ink 25654">
                  <a:extLst>
                    <a:ext uri="{FF2B5EF4-FFF2-40B4-BE49-F238E27FC236}">
                      <a16:creationId xmlns:a16="http://schemas.microsoft.com/office/drawing/2014/main" id="{8D25EB43-3ADC-8F35-F185-8D341C824B60}"/>
                    </a:ext>
                  </a:extLst>
                </p:cNvPr>
                <p:cNvPicPr/>
                <p:nvPr/>
              </p:nvPicPr>
              <p:blipFill>
                <a:blip r:embed="rId69"/>
                <a:stretch>
                  <a:fillRect/>
                </a:stretch>
              </p:blipFill>
              <p:spPr>
                <a:xfrm>
                  <a:off x="5701483" y="493351"/>
                  <a:ext cx="4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656" name="Ink 25655">
                  <a:extLst>
                    <a:ext uri="{FF2B5EF4-FFF2-40B4-BE49-F238E27FC236}">
                      <a16:creationId xmlns:a16="http://schemas.microsoft.com/office/drawing/2014/main" id="{EC8C72AD-A376-9FEC-73FD-029A07C5532C}"/>
                    </a:ext>
                  </a:extLst>
                </p14:cNvPr>
                <p14:cNvContentPartPr/>
                <p14:nvPr/>
              </p14:nvContentPartPr>
              <p14:xfrm>
                <a:off x="5785363" y="452311"/>
                <a:ext cx="115920" cy="136080"/>
              </p14:xfrm>
            </p:contentPart>
          </mc:Choice>
          <mc:Fallback xmlns="">
            <p:pic>
              <p:nvPicPr>
                <p:cNvPr id="25656" name="Ink 25655">
                  <a:extLst>
                    <a:ext uri="{FF2B5EF4-FFF2-40B4-BE49-F238E27FC236}">
                      <a16:creationId xmlns:a16="http://schemas.microsoft.com/office/drawing/2014/main" id="{EC8C72AD-A376-9FEC-73FD-029A07C5532C}"/>
                    </a:ext>
                  </a:extLst>
                </p:cNvPr>
                <p:cNvPicPr/>
                <p:nvPr/>
              </p:nvPicPr>
              <p:blipFill>
                <a:blip r:embed="rId71"/>
                <a:stretch>
                  <a:fillRect/>
                </a:stretch>
              </p:blipFill>
              <p:spPr>
                <a:xfrm>
                  <a:off x="5767723" y="434671"/>
                  <a:ext cx="151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5657" name="Ink 25656">
                  <a:extLst>
                    <a:ext uri="{FF2B5EF4-FFF2-40B4-BE49-F238E27FC236}">
                      <a16:creationId xmlns:a16="http://schemas.microsoft.com/office/drawing/2014/main" id="{FB5B508A-6837-7F32-CA7B-C0A1C9AC235F}"/>
                    </a:ext>
                  </a:extLst>
                </p14:cNvPr>
                <p14:cNvContentPartPr/>
                <p14:nvPr/>
              </p14:nvContentPartPr>
              <p14:xfrm>
                <a:off x="5955643" y="426751"/>
                <a:ext cx="74160" cy="193320"/>
              </p14:xfrm>
            </p:contentPart>
          </mc:Choice>
          <mc:Fallback xmlns="">
            <p:pic>
              <p:nvPicPr>
                <p:cNvPr id="25657" name="Ink 25656">
                  <a:extLst>
                    <a:ext uri="{FF2B5EF4-FFF2-40B4-BE49-F238E27FC236}">
                      <a16:creationId xmlns:a16="http://schemas.microsoft.com/office/drawing/2014/main" id="{FB5B508A-6837-7F32-CA7B-C0A1C9AC235F}"/>
                    </a:ext>
                  </a:extLst>
                </p:cNvPr>
                <p:cNvPicPr/>
                <p:nvPr/>
              </p:nvPicPr>
              <p:blipFill>
                <a:blip r:embed="rId73"/>
                <a:stretch>
                  <a:fillRect/>
                </a:stretch>
              </p:blipFill>
              <p:spPr>
                <a:xfrm>
                  <a:off x="5938003" y="409111"/>
                  <a:ext cx="109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5659" name="Ink 25658">
                  <a:extLst>
                    <a:ext uri="{FF2B5EF4-FFF2-40B4-BE49-F238E27FC236}">
                      <a16:creationId xmlns:a16="http://schemas.microsoft.com/office/drawing/2014/main" id="{F4852688-8B00-8D7B-6200-BA4EE8F0135C}"/>
                    </a:ext>
                  </a:extLst>
                </p14:cNvPr>
                <p14:cNvContentPartPr/>
                <p14:nvPr/>
              </p14:nvContentPartPr>
              <p14:xfrm>
                <a:off x="6242923" y="411631"/>
                <a:ext cx="54720" cy="176040"/>
              </p14:xfrm>
            </p:contentPart>
          </mc:Choice>
          <mc:Fallback xmlns="">
            <p:pic>
              <p:nvPicPr>
                <p:cNvPr id="25659" name="Ink 25658">
                  <a:extLst>
                    <a:ext uri="{FF2B5EF4-FFF2-40B4-BE49-F238E27FC236}">
                      <a16:creationId xmlns:a16="http://schemas.microsoft.com/office/drawing/2014/main" id="{F4852688-8B00-8D7B-6200-BA4EE8F0135C}"/>
                    </a:ext>
                  </a:extLst>
                </p:cNvPr>
                <p:cNvPicPr/>
                <p:nvPr/>
              </p:nvPicPr>
              <p:blipFill>
                <a:blip r:embed="rId75"/>
                <a:stretch>
                  <a:fillRect/>
                </a:stretch>
              </p:blipFill>
              <p:spPr>
                <a:xfrm>
                  <a:off x="6224923" y="393991"/>
                  <a:ext cx="90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5660" name="Ink 25659">
                  <a:extLst>
                    <a:ext uri="{FF2B5EF4-FFF2-40B4-BE49-F238E27FC236}">
                      <a16:creationId xmlns:a16="http://schemas.microsoft.com/office/drawing/2014/main" id="{5C7FA610-EFC3-56C4-DF7E-1864BBEB57E0}"/>
                    </a:ext>
                  </a:extLst>
                </p14:cNvPr>
                <p14:cNvContentPartPr/>
                <p14:nvPr/>
              </p14:nvContentPartPr>
              <p14:xfrm>
                <a:off x="6175963" y="504151"/>
                <a:ext cx="216720" cy="26280"/>
              </p14:xfrm>
            </p:contentPart>
          </mc:Choice>
          <mc:Fallback xmlns="">
            <p:pic>
              <p:nvPicPr>
                <p:cNvPr id="25660" name="Ink 25659">
                  <a:extLst>
                    <a:ext uri="{FF2B5EF4-FFF2-40B4-BE49-F238E27FC236}">
                      <a16:creationId xmlns:a16="http://schemas.microsoft.com/office/drawing/2014/main" id="{5C7FA610-EFC3-56C4-DF7E-1864BBEB57E0}"/>
                    </a:ext>
                  </a:extLst>
                </p:cNvPr>
                <p:cNvPicPr/>
                <p:nvPr/>
              </p:nvPicPr>
              <p:blipFill>
                <a:blip r:embed="rId77"/>
                <a:stretch>
                  <a:fillRect/>
                </a:stretch>
              </p:blipFill>
              <p:spPr>
                <a:xfrm>
                  <a:off x="6157963" y="486151"/>
                  <a:ext cx="252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5662" name="Ink 25661">
                  <a:extLst>
                    <a:ext uri="{FF2B5EF4-FFF2-40B4-BE49-F238E27FC236}">
                      <a16:creationId xmlns:a16="http://schemas.microsoft.com/office/drawing/2014/main" id="{4D8EEB26-27E0-14E5-7BE3-5D3B27090E8B}"/>
                    </a:ext>
                  </a:extLst>
                </p14:cNvPr>
                <p14:cNvContentPartPr/>
                <p14:nvPr/>
              </p14:nvContentPartPr>
              <p14:xfrm>
                <a:off x="6474043" y="474631"/>
                <a:ext cx="117720" cy="109800"/>
              </p14:xfrm>
            </p:contentPart>
          </mc:Choice>
          <mc:Fallback xmlns="">
            <p:pic>
              <p:nvPicPr>
                <p:cNvPr id="25662" name="Ink 25661">
                  <a:extLst>
                    <a:ext uri="{FF2B5EF4-FFF2-40B4-BE49-F238E27FC236}">
                      <a16:creationId xmlns:a16="http://schemas.microsoft.com/office/drawing/2014/main" id="{4D8EEB26-27E0-14E5-7BE3-5D3B27090E8B}"/>
                    </a:ext>
                  </a:extLst>
                </p:cNvPr>
                <p:cNvPicPr/>
                <p:nvPr/>
              </p:nvPicPr>
              <p:blipFill>
                <a:blip r:embed="rId79"/>
                <a:stretch>
                  <a:fillRect/>
                </a:stretch>
              </p:blipFill>
              <p:spPr>
                <a:xfrm>
                  <a:off x="6456403" y="456991"/>
                  <a:ext cx="153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663" name="Ink 25662">
                  <a:extLst>
                    <a:ext uri="{FF2B5EF4-FFF2-40B4-BE49-F238E27FC236}">
                      <a16:creationId xmlns:a16="http://schemas.microsoft.com/office/drawing/2014/main" id="{FD450AE1-2D2D-5966-FA8E-F22BB3EF1F27}"/>
                    </a:ext>
                  </a:extLst>
                </p14:cNvPr>
                <p14:cNvContentPartPr/>
                <p14:nvPr/>
              </p14:nvContentPartPr>
              <p14:xfrm>
                <a:off x="6660883" y="485431"/>
                <a:ext cx="13680" cy="9720"/>
              </p14:xfrm>
            </p:contentPart>
          </mc:Choice>
          <mc:Fallback xmlns="">
            <p:pic>
              <p:nvPicPr>
                <p:cNvPr id="25663" name="Ink 25662">
                  <a:extLst>
                    <a:ext uri="{FF2B5EF4-FFF2-40B4-BE49-F238E27FC236}">
                      <a16:creationId xmlns:a16="http://schemas.microsoft.com/office/drawing/2014/main" id="{FD450AE1-2D2D-5966-FA8E-F22BB3EF1F27}"/>
                    </a:ext>
                  </a:extLst>
                </p:cNvPr>
                <p:cNvPicPr/>
                <p:nvPr/>
              </p:nvPicPr>
              <p:blipFill>
                <a:blip r:embed="rId81"/>
                <a:stretch>
                  <a:fillRect/>
                </a:stretch>
              </p:blipFill>
              <p:spPr>
                <a:xfrm>
                  <a:off x="6643243" y="467431"/>
                  <a:ext cx="49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664" name="Ink 25663">
                  <a:extLst>
                    <a:ext uri="{FF2B5EF4-FFF2-40B4-BE49-F238E27FC236}">
                      <a16:creationId xmlns:a16="http://schemas.microsoft.com/office/drawing/2014/main" id="{C61A2C81-B0C8-A4E4-0BE3-279F93D4DED6}"/>
                    </a:ext>
                  </a:extLst>
                </p14:cNvPr>
                <p14:cNvContentPartPr/>
                <p14:nvPr/>
              </p14:nvContentPartPr>
              <p14:xfrm>
                <a:off x="6753403" y="416671"/>
                <a:ext cx="104760" cy="167400"/>
              </p14:xfrm>
            </p:contentPart>
          </mc:Choice>
          <mc:Fallback xmlns="">
            <p:pic>
              <p:nvPicPr>
                <p:cNvPr id="25664" name="Ink 25663">
                  <a:extLst>
                    <a:ext uri="{FF2B5EF4-FFF2-40B4-BE49-F238E27FC236}">
                      <a16:creationId xmlns:a16="http://schemas.microsoft.com/office/drawing/2014/main" id="{C61A2C81-B0C8-A4E4-0BE3-279F93D4DED6}"/>
                    </a:ext>
                  </a:extLst>
                </p:cNvPr>
                <p:cNvPicPr/>
                <p:nvPr/>
              </p:nvPicPr>
              <p:blipFill>
                <a:blip r:embed="rId83"/>
                <a:stretch>
                  <a:fillRect/>
                </a:stretch>
              </p:blipFill>
              <p:spPr>
                <a:xfrm>
                  <a:off x="6735403" y="399031"/>
                  <a:ext cx="140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5665" name="Ink 25664">
                  <a:extLst>
                    <a:ext uri="{FF2B5EF4-FFF2-40B4-BE49-F238E27FC236}">
                      <a16:creationId xmlns:a16="http://schemas.microsoft.com/office/drawing/2014/main" id="{60175962-544D-C3AC-A932-50702B0DB2C0}"/>
                    </a:ext>
                  </a:extLst>
                </p14:cNvPr>
                <p14:cNvContentPartPr/>
                <p14:nvPr/>
              </p14:nvContentPartPr>
              <p14:xfrm>
                <a:off x="6940963" y="400831"/>
                <a:ext cx="104760" cy="157680"/>
              </p14:xfrm>
            </p:contentPart>
          </mc:Choice>
          <mc:Fallback xmlns="">
            <p:pic>
              <p:nvPicPr>
                <p:cNvPr id="25665" name="Ink 25664">
                  <a:extLst>
                    <a:ext uri="{FF2B5EF4-FFF2-40B4-BE49-F238E27FC236}">
                      <a16:creationId xmlns:a16="http://schemas.microsoft.com/office/drawing/2014/main" id="{60175962-544D-C3AC-A932-50702B0DB2C0}"/>
                    </a:ext>
                  </a:extLst>
                </p:cNvPr>
                <p:cNvPicPr/>
                <p:nvPr/>
              </p:nvPicPr>
              <p:blipFill>
                <a:blip r:embed="rId85"/>
                <a:stretch>
                  <a:fillRect/>
                </a:stretch>
              </p:blipFill>
              <p:spPr>
                <a:xfrm>
                  <a:off x="6922963" y="383191"/>
                  <a:ext cx="140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666" name="Ink 25665">
                  <a:extLst>
                    <a:ext uri="{FF2B5EF4-FFF2-40B4-BE49-F238E27FC236}">
                      <a16:creationId xmlns:a16="http://schemas.microsoft.com/office/drawing/2014/main" id="{C7E9777A-857B-28CF-0495-5673852A1CDC}"/>
                    </a:ext>
                  </a:extLst>
                </p14:cNvPr>
                <p14:cNvContentPartPr/>
                <p14:nvPr/>
              </p14:nvContentPartPr>
              <p14:xfrm>
                <a:off x="6943123" y="491191"/>
                <a:ext cx="82080" cy="22320"/>
              </p14:xfrm>
            </p:contentPart>
          </mc:Choice>
          <mc:Fallback xmlns="">
            <p:pic>
              <p:nvPicPr>
                <p:cNvPr id="25666" name="Ink 25665">
                  <a:extLst>
                    <a:ext uri="{FF2B5EF4-FFF2-40B4-BE49-F238E27FC236}">
                      <a16:creationId xmlns:a16="http://schemas.microsoft.com/office/drawing/2014/main" id="{C7E9777A-857B-28CF-0495-5673852A1CDC}"/>
                    </a:ext>
                  </a:extLst>
                </p:cNvPr>
                <p:cNvPicPr/>
                <p:nvPr/>
              </p:nvPicPr>
              <p:blipFill>
                <a:blip r:embed="rId87"/>
                <a:stretch>
                  <a:fillRect/>
                </a:stretch>
              </p:blipFill>
              <p:spPr>
                <a:xfrm>
                  <a:off x="6925123" y="473551"/>
                  <a:ext cx="117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668" name="Ink 25667">
                  <a:extLst>
                    <a:ext uri="{FF2B5EF4-FFF2-40B4-BE49-F238E27FC236}">
                      <a16:creationId xmlns:a16="http://schemas.microsoft.com/office/drawing/2014/main" id="{1F7B5DC9-6033-DFF7-650C-CA1FBBFA3C2E}"/>
                    </a:ext>
                  </a:extLst>
                </p14:cNvPr>
                <p14:cNvContentPartPr/>
                <p14:nvPr/>
              </p14:nvContentPartPr>
              <p14:xfrm>
                <a:off x="7117363" y="433951"/>
                <a:ext cx="33480" cy="97920"/>
              </p14:xfrm>
            </p:contentPart>
          </mc:Choice>
          <mc:Fallback xmlns="">
            <p:pic>
              <p:nvPicPr>
                <p:cNvPr id="25668" name="Ink 25667">
                  <a:extLst>
                    <a:ext uri="{FF2B5EF4-FFF2-40B4-BE49-F238E27FC236}">
                      <a16:creationId xmlns:a16="http://schemas.microsoft.com/office/drawing/2014/main" id="{1F7B5DC9-6033-DFF7-650C-CA1FBBFA3C2E}"/>
                    </a:ext>
                  </a:extLst>
                </p:cNvPr>
                <p:cNvPicPr/>
                <p:nvPr/>
              </p:nvPicPr>
              <p:blipFill>
                <a:blip r:embed="rId89"/>
                <a:stretch>
                  <a:fillRect/>
                </a:stretch>
              </p:blipFill>
              <p:spPr>
                <a:xfrm>
                  <a:off x="7099723" y="415951"/>
                  <a:ext cx="69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5669" name="Ink 25668">
                  <a:extLst>
                    <a:ext uri="{FF2B5EF4-FFF2-40B4-BE49-F238E27FC236}">
                      <a16:creationId xmlns:a16="http://schemas.microsoft.com/office/drawing/2014/main" id="{EB62BADD-4449-1B36-5285-75D3ED615168}"/>
                    </a:ext>
                  </a:extLst>
                </p14:cNvPr>
                <p14:cNvContentPartPr/>
                <p14:nvPr/>
              </p14:nvContentPartPr>
              <p14:xfrm>
                <a:off x="7194043" y="406951"/>
                <a:ext cx="125280" cy="136080"/>
              </p14:xfrm>
            </p:contentPart>
          </mc:Choice>
          <mc:Fallback xmlns="">
            <p:pic>
              <p:nvPicPr>
                <p:cNvPr id="25669" name="Ink 25668">
                  <a:extLst>
                    <a:ext uri="{FF2B5EF4-FFF2-40B4-BE49-F238E27FC236}">
                      <a16:creationId xmlns:a16="http://schemas.microsoft.com/office/drawing/2014/main" id="{EB62BADD-4449-1B36-5285-75D3ED615168}"/>
                    </a:ext>
                  </a:extLst>
                </p:cNvPr>
                <p:cNvPicPr/>
                <p:nvPr/>
              </p:nvPicPr>
              <p:blipFill>
                <a:blip r:embed="rId91"/>
                <a:stretch>
                  <a:fillRect/>
                </a:stretch>
              </p:blipFill>
              <p:spPr>
                <a:xfrm>
                  <a:off x="7176043" y="388951"/>
                  <a:ext cx="160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670" name="Ink 25669">
                  <a:extLst>
                    <a:ext uri="{FF2B5EF4-FFF2-40B4-BE49-F238E27FC236}">
                      <a16:creationId xmlns:a16="http://schemas.microsoft.com/office/drawing/2014/main" id="{7FC2B366-A9F0-6BD4-637B-BD9908C1755F}"/>
                    </a:ext>
                  </a:extLst>
                </p14:cNvPr>
                <p14:cNvContentPartPr/>
                <p14:nvPr/>
              </p14:nvContentPartPr>
              <p14:xfrm>
                <a:off x="7413283" y="416671"/>
                <a:ext cx="82080" cy="144000"/>
              </p14:xfrm>
            </p:contentPart>
          </mc:Choice>
          <mc:Fallback xmlns="">
            <p:pic>
              <p:nvPicPr>
                <p:cNvPr id="25670" name="Ink 25669">
                  <a:extLst>
                    <a:ext uri="{FF2B5EF4-FFF2-40B4-BE49-F238E27FC236}">
                      <a16:creationId xmlns:a16="http://schemas.microsoft.com/office/drawing/2014/main" id="{7FC2B366-A9F0-6BD4-637B-BD9908C1755F}"/>
                    </a:ext>
                  </a:extLst>
                </p:cNvPr>
                <p:cNvPicPr/>
                <p:nvPr/>
              </p:nvPicPr>
              <p:blipFill>
                <a:blip r:embed="rId93"/>
                <a:stretch>
                  <a:fillRect/>
                </a:stretch>
              </p:blipFill>
              <p:spPr>
                <a:xfrm>
                  <a:off x="7395283" y="399031"/>
                  <a:ext cx="117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671" name="Ink 25670">
                  <a:extLst>
                    <a:ext uri="{FF2B5EF4-FFF2-40B4-BE49-F238E27FC236}">
                      <a16:creationId xmlns:a16="http://schemas.microsoft.com/office/drawing/2014/main" id="{F547B2E4-C184-5562-E6F0-385775263D70}"/>
                    </a:ext>
                  </a:extLst>
                </p14:cNvPr>
                <p14:cNvContentPartPr/>
                <p14:nvPr/>
              </p14:nvContentPartPr>
              <p14:xfrm>
                <a:off x="7347043" y="442591"/>
                <a:ext cx="194040" cy="166680"/>
              </p14:xfrm>
            </p:contentPart>
          </mc:Choice>
          <mc:Fallback xmlns="">
            <p:pic>
              <p:nvPicPr>
                <p:cNvPr id="25671" name="Ink 25670">
                  <a:extLst>
                    <a:ext uri="{FF2B5EF4-FFF2-40B4-BE49-F238E27FC236}">
                      <a16:creationId xmlns:a16="http://schemas.microsoft.com/office/drawing/2014/main" id="{F547B2E4-C184-5562-E6F0-385775263D70}"/>
                    </a:ext>
                  </a:extLst>
                </p:cNvPr>
                <p:cNvPicPr/>
                <p:nvPr/>
              </p:nvPicPr>
              <p:blipFill>
                <a:blip r:embed="rId95"/>
                <a:stretch>
                  <a:fillRect/>
                </a:stretch>
              </p:blipFill>
              <p:spPr>
                <a:xfrm>
                  <a:off x="7329043" y="424591"/>
                  <a:ext cx="229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673" name="Ink 25672">
                  <a:extLst>
                    <a:ext uri="{FF2B5EF4-FFF2-40B4-BE49-F238E27FC236}">
                      <a16:creationId xmlns:a16="http://schemas.microsoft.com/office/drawing/2014/main" id="{DE2AB450-B863-0CC2-D645-29DACAA124B0}"/>
                    </a:ext>
                  </a:extLst>
                </p14:cNvPr>
                <p14:cNvContentPartPr/>
                <p14:nvPr/>
              </p14:nvContentPartPr>
              <p14:xfrm rot="20651993">
                <a:off x="7642963" y="427111"/>
                <a:ext cx="52200" cy="145800"/>
              </p14:xfrm>
            </p:contentPart>
          </mc:Choice>
          <mc:Fallback xmlns="">
            <p:pic>
              <p:nvPicPr>
                <p:cNvPr id="25673" name="Ink 25672">
                  <a:extLst>
                    <a:ext uri="{FF2B5EF4-FFF2-40B4-BE49-F238E27FC236}">
                      <a16:creationId xmlns:a16="http://schemas.microsoft.com/office/drawing/2014/main" id="{DE2AB450-B863-0CC2-D645-29DACAA124B0}"/>
                    </a:ext>
                  </a:extLst>
                </p:cNvPr>
                <p:cNvPicPr/>
                <p:nvPr/>
              </p:nvPicPr>
              <p:blipFill>
                <a:blip r:embed="rId97"/>
                <a:stretch>
                  <a:fillRect/>
                </a:stretch>
              </p:blipFill>
              <p:spPr>
                <a:xfrm rot="20651993">
                  <a:off x="7624963" y="409066"/>
                  <a:ext cx="87840" cy="18152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674" name="Ink 25673">
                  <a:extLst>
                    <a:ext uri="{FF2B5EF4-FFF2-40B4-BE49-F238E27FC236}">
                      <a16:creationId xmlns:a16="http://schemas.microsoft.com/office/drawing/2014/main" id="{F6A028F1-8FD4-3A3D-3C21-FC6F471BD0CB}"/>
                    </a:ext>
                  </a:extLst>
                </p14:cNvPr>
                <p14:cNvContentPartPr/>
                <p14:nvPr/>
              </p14:nvContentPartPr>
              <p14:xfrm rot="21057999">
                <a:off x="7719931" y="359830"/>
                <a:ext cx="165600" cy="204120"/>
              </p14:xfrm>
            </p:contentPart>
          </mc:Choice>
          <mc:Fallback xmlns="">
            <p:pic>
              <p:nvPicPr>
                <p:cNvPr id="25674" name="Ink 25673">
                  <a:extLst>
                    <a:ext uri="{FF2B5EF4-FFF2-40B4-BE49-F238E27FC236}">
                      <a16:creationId xmlns:a16="http://schemas.microsoft.com/office/drawing/2014/main" id="{F6A028F1-8FD4-3A3D-3C21-FC6F471BD0CB}"/>
                    </a:ext>
                  </a:extLst>
                </p:cNvPr>
                <p:cNvPicPr/>
                <p:nvPr/>
              </p:nvPicPr>
              <p:blipFill>
                <a:blip r:embed="rId99"/>
                <a:stretch>
                  <a:fillRect/>
                </a:stretch>
              </p:blipFill>
              <p:spPr>
                <a:xfrm rot="21057999">
                  <a:off x="7701970" y="341830"/>
                  <a:ext cx="201163"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5675" name="Ink 25674">
                  <a:extLst>
                    <a:ext uri="{FF2B5EF4-FFF2-40B4-BE49-F238E27FC236}">
                      <a16:creationId xmlns:a16="http://schemas.microsoft.com/office/drawing/2014/main" id="{43085C77-4800-ED44-A84D-DA019B032801}"/>
                    </a:ext>
                  </a:extLst>
                </p14:cNvPr>
                <p14:cNvContentPartPr/>
                <p14:nvPr/>
              </p14:nvContentPartPr>
              <p14:xfrm>
                <a:off x="7914043" y="511711"/>
                <a:ext cx="24480" cy="18360"/>
              </p14:xfrm>
            </p:contentPart>
          </mc:Choice>
          <mc:Fallback xmlns="">
            <p:pic>
              <p:nvPicPr>
                <p:cNvPr id="25675" name="Ink 25674">
                  <a:extLst>
                    <a:ext uri="{FF2B5EF4-FFF2-40B4-BE49-F238E27FC236}">
                      <a16:creationId xmlns:a16="http://schemas.microsoft.com/office/drawing/2014/main" id="{43085C77-4800-ED44-A84D-DA019B032801}"/>
                    </a:ext>
                  </a:extLst>
                </p:cNvPr>
                <p:cNvPicPr/>
                <p:nvPr/>
              </p:nvPicPr>
              <p:blipFill>
                <a:blip r:embed="rId101"/>
                <a:stretch>
                  <a:fillRect/>
                </a:stretch>
              </p:blipFill>
              <p:spPr>
                <a:xfrm>
                  <a:off x="7896043" y="493711"/>
                  <a:ext cx="60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677" name="Ink 25676">
                  <a:extLst>
                    <a:ext uri="{FF2B5EF4-FFF2-40B4-BE49-F238E27FC236}">
                      <a16:creationId xmlns:a16="http://schemas.microsoft.com/office/drawing/2014/main" id="{4A263F61-71D6-22AF-7207-EEED27F62983}"/>
                    </a:ext>
                  </a:extLst>
                </p14:cNvPr>
                <p14:cNvContentPartPr/>
                <p14:nvPr/>
              </p14:nvContentPartPr>
              <p14:xfrm rot="19899204">
                <a:off x="7971038" y="355813"/>
                <a:ext cx="124920" cy="161640"/>
              </p14:xfrm>
            </p:contentPart>
          </mc:Choice>
          <mc:Fallback xmlns="">
            <p:pic>
              <p:nvPicPr>
                <p:cNvPr id="25677" name="Ink 25676">
                  <a:extLst>
                    <a:ext uri="{FF2B5EF4-FFF2-40B4-BE49-F238E27FC236}">
                      <a16:creationId xmlns:a16="http://schemas.microsoft.com/office/drawing/2014/main" id="{4A263F61-71D6-22AF-7207-EEED27F62983}"/>
                    </a:ext>
                  </a:extLst>
                </p:cNvPr>
                <p:cNvPicPr/>
                <p:nvPr/>
              </p:nvPicPr>
              <p:blipFill>
                <a:blip r:embed="rId103"/>
                <a:stretch>
                  <a:fillRect/>
                </a:stretch>
              </p:blipFill>
              <p:spPr>
                <a:xfrm rot="19899204">
                  <a:off x="7953038" y="337853"/>
                  <a:ext cx="160560" cy="197201"/>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5678" name="Ink 25677">
                  <a:extLst>
                    <a:ext uri="{FF2B5EF4-FFF2-40B4-BE49-F238E27FC236}">
                      <a16:creationId xmlns:a16="http://schemas.microsoft.com/office/drawing/2014/main" id="{35E3326C-9485-6166-8B32-0D0F3666F64E}"/>
                    </a:ext>
                  </a:extLst>
                </p14:cNvPr>
                <p14:cNvContentPartPr/>
                <p14:nvPr/>
              </p14:nvContentPartPr>
              <p14:xfrm rot="20887497">
                <a:off x="8124126" y="361423"/>
                <a:ext cx="166680" cy="149400"/>
              </p14:xfrm>
            </p:contentPart>
          </mc:Choice>
          <mc:Fallback xmlns="">
            <p:pic>
              <p:nvPicPr>
                <p:cNvPr id="25678" name="Ink 25677">
                  <a:extLst>
                    <a:ext uri="{FF2B5EF4-FFF2-40B4-BE49-F238E27FC236}">
                      <a16:creationId xmlns:a16="http://schemas.microsoft.com/office/drawing/2014/main" id="{35E3326C-9485-6166-8B32-0D0F3666F64E}"/>
                    </a:ext>
                  </a:extLst>
                </p:cNvPr>
                <p:cNvPicPr/>
                <p:nvPr/>
              </p:nvPicPr>
              <p:blipFill>
                <a:blip r:embed="rId105"/>
                <a:stretch>
                  <a:fillRect/>
                </a:stretch>
              </p:blipFill>
              <p:spPr>
                <a:xfrm rot="20887497">
                  <a:off x="8106126" y="343423"/>
                  <a:ext cx="202320" cy="185040"/>
                </a:xfrm>
                <a:prstGeom prst="rect">
                  <a:avLst/>
                </a:prstGeom>
              </p:spPr>
            </p:pic>
          </mc:Fallback>
        </mc:AlternateContent>
      </p:grpSp>
      <p:grpSp>
        <p:nvGrpSpPr>
          <p:cNvPr id="25693" name="Group 25692">
            <a:extLst>
              <a:ext uri="{FF2B5EF4-FFF2-40B4-BE49-F238E27FC236}">
                <a16:creationId xmlns:a16="http://schemas.microsoft.com/office/drawing/2014/main" id="{5F3923DC-865A-D677-EBAE-1A399E6DDD7E}"/>
              </a:ext>
            </a:extLst>
          </p:cNvPr>
          <p:cNvGrpSpPr/>
          <p:nvPr/>
        </p:nvGrpSpPr>
        <p:grpSpPr>
          <a:xfrm>
            <a:off x="2048613" y="2951289"/>
            <a:ext cx="461520" cy="368280"/>
            <a:chOff x="584443" y="1662631"/>
            <a:chExt cx="461520" cy="368280"/>
          </a:xfrm>
        </p:grpSpPr>
        <mc:AlternateContent xmlns:mc="http://schemas.openxmlformats.org/markup-compatibility/2006" xmlns:p14="http://schemas.microsoft.com/office/powerpoint/2010/main">
          <mc:Choice Requires="p14">
            <p:contentPart p14:bwMode="auto" r:id="rId106">
              <p14:nvContentPartPr>
                <p14:cNvPr id="25689" name="Ink 25688">
                  <a:extLst>
                    <a:ext uri="{FF2B5EF4-FFF2-40B4-BE49-F238E27FC236}">
                      <a16:creationId xmlns:a16="http://schemas.microsoft.com/office/drawing/2014/main" id="{FF7EEB31-FA63-E132-73DA-60D47B8171DE}"/>
                    </a:ext>
                  </a:extLst>
                </p14:cNvPr>
                <p14:cNvContentPartPr/>
                <p14:nvPr/>
              </p14:nvContentPartPr>
              <p14:xfrm>
                <a:off x="584443" y="1662631"/>
                <a:ext cx="245880" cy="235080"/>
              </p14:xfrm>
            </p:contentPart>
          </mc:Choice>
          <mc:Fallback xmlns="">
            <p:pic>
              <p:nvPicPr>
                <p:cNvPr id="25689" name="Ink 25688">
                  <a:extLst>
                    <a:ext uri="{FF2B5EF4-FFF2-40B4-BE49-F238E27FC236}">
                      <a16:creationId xmlns:a16="http://schemas.microsoft.com/office/drawing/2014/main" id="{FF7EEB31-FA63-E132-73DA-60D47B8171DE}"/>
                    </a:ext>
                  </a:extLst>
                </p:cNvPr>
                <p:cNvPicPr/>
                <p:nvPr/>
              </p:nvPicPr>
              <p:blipFill>
                <a:blip r:embed="rId107"/>
                <a:stretch>
                  <a:fillRect/>
                </a:stretch>
              </p:blipFill>
              <p:spPr>
                <a:xfrm>
                  <a:off x="566803" y="1644991"/>
                  <a:ext cx="281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5690" name="Ink 25689">
                  <a:extLst>
                    <a:ext uri="{FF2B5EF4-FFF2-40B4-BE49-F238E27FC236}">
                      <a16:creationId xmlns:a16="http://schemas.microsoft.com/office/drawing/2014/main" id="{BE01B596-D785-265D-E782-23D9FE989EC0}"/>
                    </a:ext>
                  </a:extLst>
                </p14:cNvPr>
                <p14:cNvContentPartPr/>
                <p14:nvPr/>
              </p14:nvContentPartPr>
              <p14:xfrm>
                <a:off x="896563" y="1875031"/>
                <a:ext cx="149400" cy="155880"/>
              </p14:xfrm>
            </p:contentPart>
          </mc:Choice>
          <mc:Fallback xmlns="">
            <p:pic>
              <p:nvPicPr>
                <p:cNvPr id="25690" name="Ink 25689">
                  <a:extLst>
                    <a:ext uri="{FF2B5EF4-FFF2-40B4-BE49-F238E27FC236}">
                      <a16:creationId xmlns:a16="http://schemas.microsoft.com/office/drawing/2014/main" id="{BE01B596-D785-265D-E782-23D9FE989EC0}"/>
                    </a:ext>
                  </a:extLst>
                </p:cNvPr>
                <p:cNvPicPr/>
                <p:nvPr/>
              </p:nvPicPr>
              <p:blipFill>
                <a:blip r:embed="rId109"/>
                <a:stretch>
                  <a:fillRect/>
                </a:stretch>
              </p:blipFill>
              <p:spPr>
                <a:xfrm>
                  <a:off x="878563" y="1857031"/>
                  <a:ext cx="18504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25695" name="Ink 25694">
                <a:extLst>
                  <a:ext uri="{FF2B5EF4-FFF2-40B4-BE49-F238E27FC236}">
                    <a16:creationId xmlns:a16="http://schemas.microsoft.com/office/drawing/2014/main" id="{67580DC7-D488-C52C-A6AF-F6D3155360F9}"/>
                  </a:ext>
                </a:extLst>
              </p14:cNvPr>
              <p14:cNvContentPartPr/>
              <p14:nvPr/>
            </p14:nvContentPartPr>
            <p14:xfrm>
              <a:off x="2640813" y="3035889"/>
              <a:ext cx="215280" cy="14400"/>
            </p14:xfrm>
          </p:contentPart>
        </mc:Choice>
        <mc:Fallback>
          <p:pic>
            <p:nvPicPr>
              <p:cNvPr id="25695" name="Ink 25694">
                <a:extLst>
                  <a:ext uri="{FF2B5EF4-FFF2-40B4-BE49-F238E27FC236}">
                    <a16:creationId xmlns:a16="http://schemas.microsoft.com/office/drawing/2014/main" id="{67580DC7-D488-C52C-A6AF-F6D3155360F9}"/>
                  </a:ext>
                </a:extLst>
              </p:cNvPr>
              <p:cNvPicPr/>
              <p:nvPr/>
            </p:nvPicPr>
            <p:blipFill>
              <a:blip r:embed="rId111"/>
              <a:stretch>
                <a:fillRect/>
              </a:stretch>
            </p:blipFill>
            <p:spPr>
              <a:xfrm>
                <a:off x="2622813" y="3017427"/>
                <a:ext cx="250920" cy="50954"/>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696" name="Ink 25695">
                <a:extLst>
                  <a:ext uri="{FF2B5EF4-FFF2-40B4-BE49-F238E27FC236}">
                    <a16:creationId xmlns:a16="http://schemas.microsoft.com/office/drawing/2014/main" id="{919EC331-CD5A-814C-9A0C-3817A4315A61}"/>
                  </a:ext>
                </a:extLst>
              </p14:cNvPr>
              <p14:cNvContentPartPr/>
              <p14:nvPr/>
            </p14:nvContentPartPr>
            <p14:xfrm>
              <a:off x="2676813" y="3175569"/>
              <a:ext cx="183600" cy="19800"/>
            </p14:xfrm>
          </p:contentPart>
        </mc:Choice>
        <mc:Fallback>
          <p:pic>
            <p:nvPicPr>
              <p:cNvPr id="25696" name="Ink 25695">
                <a:extLst>
                  <a:ext uri="{FF2B5EF4-FFF2-40B4-BE49-F238E27FC236}">
                    <a16:creationId xmlns:a16="http://schemas.microsoft.com/office/drawing/2014/main" id="{919EC331-CD5A-814C-9A0C-3817A4315A61}"/>
                  </a:ext>
                </a:extLst>
              </p:cNvPr>
              <p:cNvPicPr/>
              <p:nvPr/>
            </p:nvPicPr>
            <p:blipFill>
              <a:blip r:embed="rId113"/>
              <a:stretch>
                <a:fillRect/>
              </a:stretch>
            </p:blipFill>
            <p:spPr>
              <a:xfrm>
                <a:off x="2658813" y="3157569"/>
                <a:ext cx="219240" cy="55440"/>
              </a:xfrm>
              <a:prstGeom prst="rect">
                <a:avLst/>
              </a:prstGeom>
            </p:spPr>
          </p:pic>
        </mc:Fallback>
      </mc:AlternateContent>
      <p:grpSp>
        <p:nvGrpSpPr>
          <p:cNvPr id="25707" name="Group 25706">
            <a:extLst>
              <a:ext uri="{FF2B5EF4-FFF2-40B4-BE49-F238E27FC236}">
                <a16:creationId xmlns:a16="http://schemas.microsoft.com/office/drawing/2014/main" id="{DC9121BC-7781-FE0D-B3F2-AE9E20FBFFAE}"/>
              </a:ext>
            </a:extLst>
          </p:cNvPr>
          <p:cNvGrpSpPr/>
          <p:nvPr/>
        </p:nvGrpSpPr>
        <p:grpSpPr>
          <a:xfrm>
            <a:off x="3205293" y="2943369"/>
            <a:ext cx="1033920" cy="424800"/>
            <a:chOff x="1741123" y="1654711"/>
            <a:chExt cx="1033920" cy="424800"/>
          </a:xfrm>
        </p:grpSpPr>
        <mc:AlternateContent xmlns:mc="http://schemas.openxmlformats.org/markup-compatibility/2006" xmlns:p14="http://schemas.microsoft.com/office/powerpoint/2010/main">
          <mc:Choice Requires="p14">
            <p:contentPart p14:bwMode="auto" r:id="rId114">
              <p14:nvContentPartPr>
                <p14:cNvPr id="25697" name="Ink 25696">
                  <a:extLst>
                    <a:ext uri="{FF2B5EF4-FFF2-40B4-BE49-F238E27FC236}">
                      <a16:creationId xmlns:a16="http://schemas.microsoft.com/office/drawing/2014/main" id="{4BFEB429-793E-5A69-C7FC-DF9AD0248469}"/>
                    </a:ext>
                  </a:extLst>
                </p14:cNvPr>
                <p14:cNvContentPartPr/>
                <p14:nvPr/>
              </p14:nvContentPartPr>
              <p14:xfrm>
                <a:off x="1741123" y="1723831"/>
                <a:ext cx="157320" cy="194040"/>
              </p14:xfrm>
            </p:contentPart>
          </mc:Choice>
          <mc:Fallback xmlns="">
            <p:pic>
              <p:nvPicPr>
                <p:cNvPr id="25697" name="Ink 25696">
                  <a:extLst>
                    <a:ext uri="{FF2B5EF4-FFF2-40B4-BE49-F238E27FC236}">
                      <a16:creationId xmlns:a16="http://schemas.microsoft.com/office/drawing/2014/main" id="{4BFEB429-793E-5A69-C7FC-DF9AD0248469}"/>
                    </a:ext>
                  </a:extLst>
                </p:cNvPr>
                <p:cNvPicPr/>
                <p:nvPr/>
              </p:nvPicPr>
              <p:blipFill>
                <a:blip r:embed="rId115"/>
                <a:stretch>
                  <a:fillRect/>
                </a:stretch>
              </p:blipFill>
              <p:spPr>
                <a:xfrm>
                  <a:off x="1723123" y="1705831"/>
                  <a:ext cx="192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698" name="Ink 25697">
                  <a:extLst>
                    <a:ext uri="{FF2B5EF4-FFF2-40B4-BE49-F238E27FC236}">
                      <a16:creationId xmlns:a16="http://schemas.microsoft.com/office/drawing/2014/main" id="{034BB9FF-A2D5-357C-1946-952662F80601}"/>
                    </a:ext>
                  </a:extLst>
                </p14:cNvPr>
                <p14:cNvContentPartPr/>
                <p14:nvPr/>
              </p14:nvContentPartPr>
              <p14:xfrm>
                <a:off x="1899163" y="1785391"/>
                <a:ext cx="95400" cy="179280"/>
              </p14:xfrm>
            </p:contentPart>
          </mc:Choice>
          <mc:Fallback xmlns="">
            <p:pic>
              <p:nvPicPr>
                <p:cNvPr id="25698" name="Ink 25697">
                  <a:extLst>
                    <a:ext uri="{FF2B5EF4-FFF2-40B4-BE49-F238E27FC236}">
                      <a16:creationId xmlns:a16="http://schemas.microsoft.com/office/drawing/2014/main" id="{034BB9FF-A2D5-357C-1946-952662F80601}"/>
                    </a:ext>
                  </a:extLst>
                </p:cNvPr>
                <p:cNvPicPr/>
                <p:nvPr/>
              </p:nvPicPr>
              <p:blipFill>
                <a:blip r:embed="rId117"/>
                <a:stretch>
                  <a:fillRect/>
                </a:stretch>
              </p:blipFill>
              <p:spPr>
                <a:xfrm>
                  <a:off x="1881523" y="1767391"/>
                  <a:ext cx="131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5699" name="Ink 25698">
                  <a:extLst>
                    <a:ext uri="{FF2B5EF4-FFF2-40B4-BE49-F238E27FC236}">
                      <a16:creationId xmlns:a16="http://schemas.microsoft.com/office/drawing/2014/main" id="{3DE3E451-13C7-25A7-447A-41E686DC3149}"/>
                    </a:ext>
                  </a:extLst>
                </p14:cNvPr>
                <p14:cNvContentPartPr/>
                <p14:nvPr/>
              </p14:nvContentPartPr>
              <p14:xfrm>
                <a:off x="1907803" y="1889431"/>
                <a:ext cx="108000" cy="35280"/>
              </p14:xfrm>
            </p:contentPart>
          </mc:Choice>
          <mc:Fallback xmlns="">
            <p:pic>
              <p:nvPicPr>
                <p:cNvPr id="25699" name="Ink 25698">
                  <a:extLst>
                    <a:ext uri="{FF2B5EF4-FFF2-40B4-BE49-F238E27FC236}">
                      <a16:creationId xmlns:a16="http://schemas.microsoft.com/office/drawing/2014/main" id="{3DE3E451-13C7-25A7-447A-41E686DC3149}"/>
                    </a:ext>
                  </a:extLst>
                </p:cNvPr>
                <p:cNvPicPr/>
                <p:nvPr/>
              </p:nvPicPr>
              <p:blipFill>
                <a:blip r:embed="rId119"/>
                <a:stretch>
                  <a:fillRect/>
                </a:stretch>
              </p:blipFill>
              <p:spPr>
                <a:xfrm>
                  <a:off x="1890163" y="1871791"/>
                  <a:ext cx="143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700" name="Ink 25699">
                  <a:extLst>
                    <a:ext uri="{FF2B5EF4-FFF2-40B4-BE49-F238E27FC236}">
                      <a16:creationId xmlns:a16="http://schemas.microsoft.com/office/drawing/2014/main" id="{571F731D-BA41-5B5D-2D47-3B80DAC29F5E}"/>
                    </a:ext>
                  </a:extLst>
                </p14:cNvPr>
                <p14:cNvContentPartPr/>
                <p14:nvPr/>
              </p14:nvContentPartPr>
              <p14:xfrm>
                <a:off x="2095723" y="1973311"/>
                <a:ext cx="5760" cy="1080"/>
              </p14:xfrm>
            </p:contentPart>
          </mc:Choice>
          <mc:Fallback xmlns="">
            <p:pic>
              <p:nvPicPr>
                <p:cNvPr id="25700" name="Ink 25699">
                  <a:extLst>
                    <a:ext uri="{FF2B5EF4-FFF2-40B4-BE49-F238E27FC236}">
                      <a16:creationId xmlns:a16="http://schemas.microsoft.com/office/drawing/2014/main" id="{571F731D-BA41-5B5D-2D47-3B80DAC29F5E}"/>
                    </a:ext>
                  </a:extLst>
                </p:cNvPr>
                <p:cNvPicPr/>
                <p:nvPr/>
              </p:nvPicPr>
              <p:blipFill>
                <a:blip r:embed="rId121"/>
                <a:stretch>
                  <a:fillRect/>
                </a:stretch>
              </p:blipFill>
              <p:spPr>
                <a:xfrm>
                  <a:off x="2078083" y="1955311"/>
                  <a:ext cx="41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5702" name="Ink 25701">
                  <a:extLst>
                    <a:ext uri="{FF2B5EF4-FFF2-40B4-BE49-F238E27FC236}">
                      <a16:creationId xmlns:a16="http://schemas.microsoft.com/office/drawing/2014/main" id="{B4A231FB-1751-E419-6564-3D4600C4B648}"/>
                    </a:ext>
                  </a:extLst>
                </p14:cNvPr>
                <p14:cNvContentPartPr/>
                <p14:nvPr/>
              </p14:nvContentPartPr>
              <p14:xfrm>
                <a:off x="2028763" y="1901671"/>
                <a:ext cx="153360" cy="177840"/>
              </p14:xfrm>
            </p:contentPart>
          </mc:Choice>
          <mc:Fallback xmlns="">
            <p:pic>
              <p:nvPicPr>
                <p:cNvPr id="25702" name="Ink 25701">
                  <a:extLst>
                    <a:ext uri="{FF2B5EF4-FFF2-40B4-BE49-F238E27FC236}">
                      <a16:creationId xmlns:a16="http://schemas.microsoft.com/office/drawing/2014/main" id="{B4A231FB-1751-E419-6564-3D4600C4B648}"/>
                    </a:ext>
                  </a:extLst>
                </p:cNvPr>
                <p:cNvPicPr/>
                <p:nvPr/>
              </p:nvPicPr>
              <p:blipFill>
                <a:blip r:embed="rId123"/>
                <a:stretch>
                  <a:fillRect/>
                </a:stretch>
              </p:blipFill>
              <p:spPr>
                <a:xfrm>
                  <a:off x="2010763" y="1883671"/>
                  <a:ext cx="1890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704" name="Ink 25703">
                  <a:extLst>
                    <a:ext uri="{FF2B5EF4-FFF2-40B4-BE49-F238E27FC236}">
                      <a16:creationId xmlns:a16="http://schemas.microsoft.com/office/drawing/2014/main" id="{3B333598-94C2-DACD-DA50-AE67F53495B3}"/>
                    </a:ext>
                  </a:extLst>
                </p14:cNvPr>
                <p14:cNvContentPartPr/>
                <p14:nvPr/>
              </p14:nvContentPartPr>
              <p14:xfrm>
                <a:off x="2284723" y="1654711"/>
                <a:ext cx="243720" cy="225720"/>
              </p14:xfrm>
            </p:contentPart>
          </mc:Choice>
          <mc:Fallback xmlns="">
            <p:pic>
              <p:nvPicPr>
                <p:cNvPr id="25704" name="Ink 25703">
                  <a:extLst>
                    <a:ext uri="{FF2B5EF4-FFF2-40B4-BE49-F238E27FC236}">
                      <a16:creationId xmlns:a16="http://schemas.microsoft.com/office/drawing/2014/main" id="{3B333598-94C2-DACD-DA50-AE67F53495B3}"/>
                    </a:ext>
                  </a:extLst>
                </p:cNvPr>
                <p:cNvPicPr/>
                <p:nvPr/>
              </p:nvPicPr>
              <p:blipFill>
                <a:blip r:embed="rId125"/>
                <a:stretch>
                  <a:fillRect/>
                </a:stretch>
              </p:blipFill>
              <p:spPr>
                <a:xfrm>
                  <a:off x="2266723" y="1636711"/>
                  <a:ext cx="279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5705" name="Ink 25704">
                  <a:extLst>
                    <a:ext uri="{FF2B5EF4-FFF2-40B4-BE49-F238E27FC236}">
                      <a16:creationId xmlns:a16="http://schemas.microsoft.com/office/drawing/2014/main" id="{2317994A-7DC7-9058-A638-37163E6A7941}"/>
                    </a:ext>
                  </a:extLst>
                </p14:cNvPr>
                <p14:cNvContentPartPr/>
                <p14:nvPr/>
              </p14:nvContentPartPr>
              <p14:xfrm>
                <a:off x="2581723" y="1759471"/>
                <a:ext cx="134280" cy="186480"/>
              </p14:xfrm>
            </p:contentPart>
          </mc:Choice>
          <mc:Fallback xmlns="">
            <p:pic>
              <p:nvPicPr>
                <p:cNvPr id="25705" name="Ink 25704">
                  <a:extLst>
                    <a:ext uri="{FF2B5EF4-FFF2-40B4-BE49-F238E27FC236}">
                      <a16:creationId xmlns:a16="http://schemas.microsoft.com/office/drawing/2014/main" id="{2317994A-7DC7-9058-A638-37163E6A7941}"/>
                    </a:ext>
                  </a:extLst>
                </p:cNvPr>
                <p:cNvPicPr/>
                <p:nvPr/>
              </p:nvPicPr>
              <p:blipFill>
                <a:blip r:embed="rId127"/>
                <a:stretch>
                  <a:fillRect/>
                </a:stretch>
              </p:blipFill>
              <p:spPr>
                <a:xfrm>
                  <a:off x="2564083" y="1741831"/>
                  <a:ext cx="169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5706" name="Ink 25705">
                  <a:extLst>
                    <a:ext uri="{FF2B5EF4-FFF2-40B4-BE49-F238E27FC236}">
                      <a16:creationId xmlns:a16="http://schemas.microsoft.com/office/drawing/2014/main" id="{AA1C077D-1019-4E9A-8840-848F2CF1C322}"/>
                    </a:ext>
                  </a:extLst>
                </p14:cNvPr>
                <p14:cNvContentPartPr/>
                <p14:nvPr/>
              </p14:nvContentPartPr>
              <p14:xfrm>
                <a:off x="2605483" y="1858831"/>
                <a:ext cx="169560" cy="44640"/>
              </p14:xfrm>
            </p:contentPart>
          </mc:Choice>
          <mc:Fallback xmlns="">
            <p:pic>
              <p:nvPicPr>
                <p:cNvPr id="25706" name="Ink 25705">
                  <a:extLst>
                    <a:ext uri="{FF2B5EF4-FFF2-40B4-BE49-F238E27FC236}">
                      <a16:creationId xmlns:a16="http://schemas.microsoft.com/office/drawing/2014/main" id="{AA1C077D-1019-4E9A-8840-848F2CF1C322}"/>
                    </a:ext>
                  </a:extLst>
                </p:cNvPr>
                <p:cNvPicPr/>
                <p:nvPr/>
              </p:nvPicPr>
              <p:blipFill>
                <a:blip r:embed="rId129"/>
                <a:stretch>
                  <a:fillRect/>
                </a:stretch>
              </p:blipFill>
              <p:spPr>
                <a:xfrm>
                  <a:off x="2587843" y="1840831"/>
                  <a:ext cx="205200" cy="80280"/>
                </a:xfrm>
                <a:prstGeom prst="rect">
                  <a:avLst/>
                </a:prstGeom>
              </p:spPr>
            </p:pic>
          </mc:Fallback>
        </mc:AlternateContent>
      </p:grpSp>
      <p:grpSp>
        <p:nvGrpSpPr>
          <p:cNvPr id="25718" name="Group 25717">
            <a:extLst>
              <a:ext uri="{FF2B5EF4-FFF2-40B4-BE49-F238E27FC236}">
                <a16:creationId xmlns:a16="http://schemas.microsoft.com/office/drawing/2014/main" id="{644801AB-01AF-D642-0A11-80C4279500E4}"/>
              </a:ext>
            </a:extLst>
          </p:cNvPr>
          <p:cNvGrpSpPr/>
          <p:nvPr/>
        </p:nvGrpSpPr>
        <p:grpSpPr>
          <a:xfrm rot="347664">
            <a:off x="4518573" y="2894609"/>
            <a:ext cx="1470960" cy="411480"/>
            <a:chOff x="3054403" y="1545991"/>
            <a:chExt cx="1470960" cy="411480"/>
          </a:xfrm>
        </p:grpSpPr>
        <mc:AlternateContent xmlns:mc="http://schemas.openxmlformats.org/markup-compatibility/2006" xmlns:p14="http://schemas.microsoft.com/office/powerpoint/2010/main">
          <mc:Choice Requires="p14">
            <p:contentPart p14:bwMode="auto" r:id="rId130">
              <p14:nvContentPartPr>
                <p14:cNvPr id="25708" name="Ink 25707">
                  <a:extLst>
                    <a:ext uri="{FF2B5EF4-FFF2-40B4-BE49-F238E27FC236}">
                      <a16:creationId xmlns:a16="http://schemas.microsoft.com/office/drawing/2014/main" id="{CF0EB514-2DC4-24C0-63BC-01BFE9937E45}"/>
                    </a:ext>
                  </a:extLst>
                </p14:cNvPr>
                <p14:cNvContentPartPr/>
                <p14:nvPr/>
              </p14:nvContentPartPr>
              <p14:xfrm>
                <a:off x="3141669" y="1664018"/>
                <a:ext cx="22320" cy="207000"/>
              </p14:xfrm>
            </p:contentPart>
          </mc:Choice>
          <mc:Fallback xmlns="">
            <p:pic>
              <p:nvPicPr>
                <p:cNvPr id="25708" name="Ink 25707">
                  <a:extLst>
                    <a:ext uri="{FF2B5EF4-FFF2-40B4-BE49-F238E27FC236}">
                      <a16:creationId xmlns:a16="http://schemas.microsoft.com/office/drawing/2014/main" id="{CF0EB514-2DC4-24C0-63BC-01BFE9937E45}"/>
                    </a:ext>
                  </a:extLst>
                </p:cNvPr>
                <p:cNvPicPr/>
                <p:nvPr/>
              </p:nvPicPr>
              <p:blipFill>
                <a:blip r:embed="rId131"/>
                <a:stretch>
                  <a:fillRect/>
                </a:stretch>
              </p:blipFill>
              <p:spPr>
                <a:xfrm>
                  <a:off x="3123669" y="1646018"/>
                  <a:ext cx="57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5709" name="Ink 25708">
                  <a:extLst>
                    <a:ext uri="{FF2B5EF4-FFF2-40B4-BE49-F238E27FC236}">
                      <a16:creationId xmlns:a16="http://schemas.microsoft.com/office/drawing/2014/main" id="{4EB030E4-9BA8-90CB-24D7-78916A214156}"/>
                    </a:ext>
                  </a:extLst>
                </p14:cNvPr>
                <p14:cNvContentPartPr/>
                <p14:nvPr/>
              </p14:nvContentPartPr>
              <p14:xfrm>
                <a:off x="3054403" y="1751191"/>
                <a:ext cx="248400" cy="46080"/>
              </p14:xfrm>
            </p:contentPart>
          </mc:Choice>
          <mc:Fallback xmlns="">
            <p:pic>
              <p:nvPicPr>
                <p:cNvPr id="25709" name="Ink 25708">
                  <a:extLst>
                    <a:ext uri="{FF2B5EF4-FFF2-40B4-BE49-F238E27FC236}">
                      <a16:creationId xmlns:a16="http://schemas.microsoft.com/office/drawing/2014/main" id="{4EB030E4-9BA8-90CB-24D7-78916A214156}"/>
                    </a:ext>
                  </a:extLst>
                </p:cNvPr>
                <p:cNvPicPr/>
                <p:nvPr/>
              </p:nvPicPr>
              <p:blipFill>
                <a:blip r:embed="rId133"/>
                <a:stretch>
                  <a:fillRect/>
                </a:stretch>
              </p:blipFill>
              <p:spPr>
                <a:xfrm>
                  <a:off x="3036403" y="1733551"/>
                  <a:ext cx="284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5710" name="Ink 25709">
                  <a:extLst>
                    <a:ext uri="{FF2B5EF4-FFF2-40B4-BE49-F238E27FC236}">
                      <a16:creationId xmlns:a16="http://schemas.microsoft.com/office/drawing/2014/main" id="{E2530BA2-8EFD-D11F-25C9-9CAB94CE3591}"/>
                    </a:ext>
                  </a:extLst>
                </p14:cNvPr>
                <p14:cNvContentPartPr/>
                <p14:nvPr/>
              </p14:nvContentPartPr>
              <p14:xfrm>
                <a:off x="3461563" y="1591711"/>
                <a:ext cx="235080" cy="210240"/>
              </p14:xfrm>
            </p:contentPart>
          </mc:Choice>
          <mc:Fallback xmlns="">
            <p:pic>
              <p:nvPicPr>
                <p:cNvPr id="25710" name="Ink 25709">
                  <a:extLst>
                    <a:ext uri="{FF2B5EF4-FFF2-40B4-BE49-F238E27FC236}">
                      <a16:creationId xmlns:a16="http://schemas.microsoft.com/office/drawing/2014/main" id="{E2530BA2-8EFD-D11F-25C9-9CAB94CE3591}"/>
                    </a:ext>
                  </a:extLst>
                </p:cNvPr>
                <p:cNvPicPr/>
                <p:nvPr/>
              </p:nvPicPr>
              <p:blipFill>
                <a:blip r:embed="rId135"/>
                <a:stretch>
                  <a:fillRect/>
                </a:stretch>
              </p:blipFill>
              <p:spPr>
                <a:xfrm>
                  <a:off x="3443563" y="1574071"/>
                  <a:ext cx="270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5711" name="Ink 25710">
                  <a:extLst>
                    <a:ext uri="{FF2B5EF4-FFF2-40B4-BE49-F238E27FC236}">
                      <a16:creationId xmlns:a16="http://schemas.microsoft.com/office/drawing/2014/main" id="{56058477-7538-D7EA-5A7C-E95FEADBDDA1}"/>
                    </a:ext>
                  </a:extLst>
                </p14:cNvPr>
                <p14:cNvContentPartPr/>
                <p14:nvPr/>
              </p14:nvContentPartPr>
              <p14:xfrm>
                <a:off x="3712843" y="1678831"/>
                <a:ext cx="116640" cy="223920"/>
              </p14:xfrm>
            </p:contentPart>
          </mc:Choice>
          <mc:Fallback xmlns="">
            <p:pic>
              <p:nvPicPr>
                <p:cNvPr id="25711" name="Ink 25710">
                  <a:extLst>
                    <a:ext uri="{FF2B5EF4-FFF2-40B4-BE49-F238E27FC236}">
                      <a16:creationId xmlns:a16="http://schemas.microsoft.com/office/drawing/2014/main" id="{56058477-7538-D7EA-5A7C-E95FEADBDDA1}"/>
                    </a:ext>
                  </a:extLst>
                </p:cNvPr>
                <p:cNvPicPr/>
                <p:nvPr/>
              </p:nvPicPr>
              <p:blipFill>
                <a:blip r:embed="rId137"/>
                <a:stretch>
                  <a:fillRect/>
                </a:stretch>
              </p:blipFill>
              <p:spPr>
                <a:xfrm>
                  <a:off x="3695203" y="1661191"/>
                  <a:ext cx="152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5712" name="Ink 25711">
                  <a:extLst>
                    <a:ext uri="{FF2B5EF4-FFF2-40B4-BE49-F238E27FC236}">
                      <a16:creationId xmlns:a16="http://schemas.microsoft.com/office/drawing/2014/main" id="{ADDEF62C-DDCC-15BE-CB19-E62FF02610D6}"/>
                    </a:ext>
                  </a:extLst>
                </p14:cNvPr>
                <p14:cNvContentPartPr/>
                <p14:nvPr/>
              </p14:nvContentPartPr>
              <p14:xfrm>
                <a:off x="3892483" y="1842631"/>
                <a:ext cx="243720" cy="114840"/>
              </p14:xfrm>
            </p:contentPart>
          </mc:Choice>
          <mc:Fallback xmlns="">
            <p:pic>
              <p:nvPicPr>
                <p:cNvPr id="25712" name="Ink 25711">
                  <a:extLst>
                    <a:ext uri="{FF2B5EF4-FFF2-40B4-BE49-F238E27FC236}">
                      <a16:creationId xmlns:a16="http://schemas.microsoft.com/office/drawing/2014/main" id="{ADDEF62C-DDCC-15BE-CB19-E62FF02610D6}"/>
                    </a:ext>
                  </a:extLst>
                </p:cNvPr>
                <p:cNvPicPr/>
                <p:nvPr/>
              </p:nvPicPr>
              <p:blipFill>
                <a:blip r:embed="rId139"/>
                <a:stretch>
                  <a:fillRect/>
                </a:stretch>
              </p:blipFill>
              <p:spPr>
                <a:xfrm>
                  <a:off x="3874843" y="1824991"/>
                  <a:ext cx="279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5714" name="Ink 25713">
                  <a:extLst>
                    <a:ext uri="{FF2B5EF4-FFF2-40B4-BE49-F238E27FC236}">
                      <a16:creationId xmlns:a16="http://schemas.microsoft.com/office/drawing/2014/main" id="{72DF4CFB-7063-6CF9-A0B1-EFF842991395}"/>
                    </a:ext>
                  </a:extLst>
                </p14:cNvPr>
                <p14:cNvContentPartPr/>
                <p14:nvPr/>
              </p14:nvContentPartPr>
              <p14:xfrm>
                <a:off x="4141243" y="1545991"/>
                <a:ext cx="235080" cy="241560"/>
              </p14:xfrm>
            </p:contentPart>
          </mc:Choice>
          <mc:Fallback xmlns="">
            <p:pic>
              <p:nvPicPr>
                <p:cNvPr id="25714" name="Ink 25713">
                  <a:extLst>
                    <a:ext uri="{FF2B5EF4-FFF2-40B4-BE49-F238E27FC236}">
                      <a16:creationId xmlns:a16="http://schemas.microsoft.com/office/drawing/2014/main" id="{72DF4CFB-7063-6CF9-A0B1-EFF842991395}"/>
                    </a:ext>
                  </a:extLst>
                </p:cNvPr>
                <p:cNvPicPr/>
                <p:nvPr/>
              </p:nvPicPr>
              <p:blipFill>
                <a:blip r:embed="rId141"/>
                <a:stretch>
                  <a:fillRect/>
                </a:stretch>
              </p:blipFill>
              <p:spPr>
                <a:xfrm>
                  <a:off x="4123603" y="1528351"/>
                  <a:ext cx="270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5715" name="Ink 25714">
                  <a:extLst>
                    <a:ext uri="{FF2B5EF4-FFF2-40B4-BE49-F238E27FC236}">
                      <a16:creationId xmlns:a16="http://schemas.microsoft.com/office/drawing/2014/main" id="{36DA5A7B-AB9C-3F21-23BA-DF0ABC09CD6F}"/>
                    </a:ext>
                  </a:extLst>
                </p14:cNvPr>
                <p14:cNvContentPartPr/>
                <p14:nvPr/>
              </p14:nvContentPartPr>
              <p14:xfrm>
                <a:off x="4366243" y="1695031"/>
                <a:ext cx="159120" cy="228240"/>
              </p14:xfrm>
            </p:contentPart>
          </mc:Choice>
          <mc:Fallback xmlns="">
            <p:pic>
              <p:nvPicPr>
                <p:cNvPr id="25715" name="Ink 25714">
                  <a:extLst>
                    <a:ext uri="{FF2B5EF4-FFF2-40B4-BE49-F238E27FC236}">
                      <a16:creationId xmlns:a16="http://schemas.microsoft.com/office/drawing/2014/main" id="{36DA5A7B-AB9C-3F21-23BA-DF0ABC09CD6F}"/>
                    </a:ext>
                  </a:extLst>
                </p:cNvPr>
                <p:cNvPicPr/>
                <p:nvPr/>
              </p:nvPicPr>
              <p:blipFill>
                <a:blip r:embed="rId143"/>
                <a:stretch>
                  <a:fillRect/>
                </a:stretch>
              </p:blipFill>
              <p:spPr>
                <a:xfrm>
                  <a:off x="4348603" y="1677031"/>
                  <a:ext cx="194760" cy="26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25716" name="Ink 25715">
                <a:extLst>
                  <a:ext uri="{FF2B5EF4-FFF2-40B4-BE49-F238E27FC236}">
                    <a16:creationId xmlns:a16="http://schemas.microsoft.com/office/drawing/2014/main" id="{19774E1B-E577-8B7B-E67A-9FFA0FD5DA4E}"/>
                  </a:ext>
                </a:extLst>
              </p14:cNvPr>
              <p14:cNvContentPartPr/>
              <p14:nvPr/>
            </p14:nvContentPartPr>
            <p14:xfrm rot="496225">
              <a:off x="6142533" y="3048779"/>
              <a:ext cx="161640" cy="27000"/>
            </p14:xfrm>
          </p:contentPart>
        </mc:Choice>
        <mc:Fallback>
          <p:pic>
            <p:nvPicPr>
              <p:cNvPr id="25716" name="Ink 25715">
                <a:extLst>
                  <a:ext uri="{FF2B5EF4-FFF2-40B4-BE49-F238E27FC236}">
                    <a16:creationId xmlns:a16="http://schemas.microsoft.com/office/drawing/2014/main" id="{19774E1B-E577-8B7B-E67A-9FFA0FD5DA4E}"/>
                  </a:ext>
                </a:extLst>
              </p:cNvPr>
              <p:cNvPicPr/>
              <p:nvPr/>
            </p:nvPicPr>
            <p:blipFill>
              <a:blip r:embed="rId145"/>
              <a:stretch>
                <a:fillRect/>
              </a:stretch>
            </p:blipFill>
            <p:spPr>
              <a:xfrm rot="496225">
                <a:off x="6124533" y="3030779"/>
                <a:ext cx="1972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5719" name="Ink 25718">
                <a:extLst>
                  <a:ext uri="{FF2B5EF4-FFF2-40B4-BE49-F238E27FC236}">
                    <a16:creationId xmlns:a16="http://schemas.microsoft.com/office/drawing/2014/main" id="{5392FEDE-C83A-623E-313D-35438D56F2B3}"/>
                  </a:ext>
                </a:extLst>
              </p14:cNvPr>
              <p14:cNvContentPartPr/>
              <p14:nvPr/>
            </p14:nvContentPartPr>
            <p14:xfrm>
              <a:off x="6154053" y="3167039"/>
              <a:ext cx="179280" cy="19800"/>
            </p14:xfrm>
          </p:contentPart>
        </mc:Choice>
        <mc:Fallback>
          <p:pic>
            <p:nvPicPr>
              <p:cNvPr id="25719" name="Ink 25718">
                <a:extLst>
                  <a:ext uri="{FF2B5EF4-FFF2-40B4-BE49-F238E27FC236}">
                    <a16:creationId xmlns:a16="http://schemas.microsoft.com/office/drawing/2014/main" id="{5392FEDE-C83A-623E-313D-35438D56F2B3}"/>
                  </a:ext>
                </a:extLst>
              </p:cNvPr>
              <p:cNvPicPr/>
              <p:nvPr/>
            </p:nvPicPr>
            <p:blipFill>
              <a:blip r:embed="rId147"/>
              <a:stretch>
                <a:fillRect/>
              </a:stretch>
            </p:blipFill>
            <p:spPr>
              <a:xfrm>
                <a:off x="6136053" y="3149039"/>
                <a:ext cx="214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5720" name="Ink 25719">
                <a:extLst>
                  <a:ext uri="{FF2B5EF4-FFF2-40B4-BE49-F238E27FC236}">
                    <a16:creationId xmlns:a16="http://schemas.microsoft.com/office/drawing/2014/main" id="{03DC4DD2-B8C1-8AEB-F63A-54EFBF8E7C35}"/>
                  </a:ext>
                </a:extLst>
              </p14:cNvPr>
              <p14:cNvContentPartPr/>
              <p14:nvPr/>
            </p14:nvContentPartPr>
            <p14:xfrm>
              <a:off x="6426933" y="3014579"/>
              <a:ext cx="158040" cy="159840"/>
            </p14:xfrm>
          </p:contentPart>
        </mc:Choice>
        <mc:Fallback>
          <p:pic>
            <p:nvPicPr>
              <p:cNvPr id="25720" name="Ink 25719">
                <a:extLst>
                  <a:ext uri="{FF2B5EF4-FFF2-40B4-BE49-F238E27FC236}">
                    <a16:creationId xmlns:a16="http://schemas.microsoft.com/office/drawing/2014/main" id="{03DC4DD2-B8C1-8AEB-F63A-54EFBF8E7C35}"/>
                  </a:ext>
                </a:extLst>
              </p:cNvPr>
              <p:cNvPicPr/>
              <p:nvPr/>
            </p:nvPicPr>
            <p:blipFill>
              <a:blip r:embed="rId149"/>
              <a:stretch>
                <a:fillRect/>
              </a:stretch>
            </p:blipFill>
            <p:spPr>
              <a:xfrm>
                <a:off x="6408933" y="2996579"/>
                <a:ext cx="193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5721" name="Ink 25720">
                <a:extLst>
                  <a:ext uri="{FF2B5EF4-FFF2-40B4-BE49-F238E27FC236}">
                    <a16:creationId xmlns:a16="http://schemas.microsoft.com/office/drawing/2014/main" id="{103703E1-81D8-BC7F-300D-465EF14A74BB}"/>
                  </a:ext>
                </a:extLst>
              </p14:cNvPr>
              <p14:cNvContentPartPr/>
              <p14:nvPr/>
            </p14:nvContentPartPr>
            <p14:xfrm>
              <a:off x="6671733" y="3112679"/>
              <a:ext cx="4680" cy="5400"/>
            </p14:xfrm>
          </p:contentPart>
        </mc:Choice>
        <mc:Fallback>
          <p:pic>
            <p:nvPicPr>
              <p:cNvPr id="25721" name="Ink 25720">
                <a:extLst>
                  <a:ext uri="{FF2B5EF4-FFF2-40B4-BE49-F238E27FC236}">
                    <a16:creationId xmlns:a16="http://schemas.microsoft.com/office/drawing/2014/main" id="{103703E1-81D8-BC7F-300D-465EF14A74BB}"/>
                  </a:ext>
                </a:extLst>
              </p:cNvPr>
              <p:cNvPicPr/>
              <p:nvPr/>
            </p:nvPicPr>
            <p:blipFill>
              <a:blip r:embed="rId151"/>
              <a:stretch>
                <a:fillRect/>
              </a:stretch>
            </p:blipFill>
            <p:spPr>
              <a:xfrm>
                <a:off x="6653733" y="3094679"/>
                <a:ext cx="40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5722" name="Ink 25721">
                <a:extLst>
                  <a:ext uri="{FF2B5EF4-FFF2-40B4-BE49-F238E27FC236}">
                    <a16:creationId xmlns:a16="http://schemas.microsoft.com/office/drawing/2014/main" id="{5B9B59F0-9A48-4719-6A92-8533AC0EDFE7}"/>
                  </a:ext>
                </a:extLst>
              </p14:cNvPr>
              <p14:cNvContentPartPr/>
              <p14:nvPr/>
            </p14:nvContentPartPr>
            <p14:xfrm>
              <a:off x="6754533" y="3066239"/>
              <a:ext cx="120960" cy="129960"/>
            </p14:xfrm>
          </p:contentPart>
        </mc:Choice>
        <mc:Fallback>
          <p:pic>
            <p:nvPicPr>
              <p:cNvPr id="25722" name="Ink 25721">
                <a:extLst>
                  <a:ext uri="{FF2B5EF4-FFF2-40B4-BE49-F238E27FC236}">
                    <a16:creationId xmlns:a16="http://schemas.microsoft.com/office/drawing/2014/main" id="{5B9B59F0-9A48-4719-6A92-8533AC0EDFE7}"/>
                  </a:ext>
                </a:extLst>
              </p:cNvPr>
              <p:cNvPicPr/>
              <p:nvPr/>
            </p:nvPicPr>
            <p:blipFill>
              <a:blip r:embed="rId153"/>
              <a:stretch>
                <a:fillRect/>
              </a:stretch>
            </p:blipFill>
            <p:spPr>
              <a:xfrm>
                <a:off x="6736533" y="3048289"/>
                <a:ext cx="156600" cy="165502"/>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5723" name="Ink 25722">
                <a:extLst>
                  <a:ext uri="{FF2B5EF4-FFF2-40B4-BE49-F238E27FC236}">
                    <a16:creationId xmlns:a16="http://schemas.microsoft.com/office/drawing/2014/main" id="{E5A4FC97-CA8C-D5E0-E5C6-CD43C9A0CDDB}"/>
                  </a:ext>
                </a:extLst>
              </p14:cNvPr>
              <p14:cNvContentPartPr/>
              <p14:nvPr/>
            </p14:nvContentPartPr>
            <p14:xfrm>
              <a:off x="6929133" y="3065519"/>
              <a:ext cx="117000" cy="117000"/>
            </p14:xfrm>
          </p:contentPart>
        </mc:Choice>
        <mc:Fallback>
          <p:pic>
            <p:nvPicPr>
              <p:cNvPr id="25723" name="Ink 25722">
                <a:extLst>
                  <a:ext uri="{FF2B5EF4-FFF2-40B4-BE49-F238E27FC236}">
                    <a16:creationId xmlns:a16="http://schemas.microsoft.com/office/drawing/2014/main" id="{E5A4FC97-CA8C-D5E0-E5C6-CD43C9A0CDDB}"/>
                  </a:ext>
                </a:extLst>
              </p:cNvPr>
              <p:cNvPicPr/>
              <p:nvPr/>
            </p:nvPicPr>
            <p:blipFill>
              <a:blip r:embed="rId155"/>
              <a:stretch>
                <a:fillRect/>
              </a:stretch>
            </p:blipFill>
            <p:spPr>
              <a:xfrm>
                <a:off x="6911133" y="3047519"/>
                <a:ext cx="152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724" name="Ink 25723">
                <a:extLst>
                  <a:ext uri="{FF2B5EF4-FFF2-40B4-BE49-F238E27FC236}">
                    <a16:creationId xmlns:a16="http://schemas.microsoft.com/office/drawing/2014/main" id="{C109BC07-9F10-1519-09F2-713231812D9B}"/>
                  </a:ext>
                </a:extLst>
              </p14:cNvPr>
              <p14:cNvContentPartPr/>
              <p14:nvPr/>
            </p14:nvContentPartPr>
            <p14:xfrm>
              <a:off x="7120293" y="3025819"/>
              <a:ext cx="93960" cy="220320"/>
            </p14:xfrm>
          </p:contentPart>
        </mc:Choice>
        <mc:Fallback>
          <p:pic>
            <p:nvPicPr>
              <p:cNvPr id="25724" name="Ink 25723">
                <a:extLst>
                  <a:ext uri="{FF2B5EF4-FFF2-40B4-BE49-F238E27FC236}">
                    <a16:creationId xmlns:a16="http://schemas.microsoft.com/office/drawing/2014/main" id="{C109BC07-9F10-1519-09F2-713231812D9B}"/>
                  </a:ext>
                </a:extLst>
              </p:cNvPr>
              <p:cNvPicPr/>
              <p:nvPr/>
            </p:nvPicPr>
            <p:blipFill>
              <a:blip r:embed="rId157"/>
              <a:stretch>
                <a:fillRect/>
              </a:stretch>
            </p:blipFill>
            <p:spPr>
              <a:xfrm>
                <a:off x="7102224" y="3007819"/>
                <a:ext cx="129737"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5725" name="Ink 25724">
                <a:extLst>
                  <a:ext uri="{FF2B5EF4-FFF2-40B4-BE49-F238E27FC236}">
                    <a16:creationId xmlns:a16="http://schemas.microsoft.com/office/drawing/2014/main" id="{651E2FE2-8FB9-6618-6DEC-9FFB07BE08C6}"/>
                  </a:ext>
                </a:extLst>
              </p14:cNvPr>
              <p14:cNvContentPartPr/>
              <p14:nvPr/>
            </p14:nvContentPartPr>
            <p14:xfrm>
              <a:off x="7260693" y="3070559"/>
              <a:ext cx="136800" cy="134280"/>
            </p14:xfrm>
          </p:contentPart>
        </mc:Choice>
        <mc:Fallback>
          <p:pic>
            <p:nvPicPr>
              <p:cNvPr id="25725" name="Ink 25724">
                <a:extLst>
                  <a:ext uri="{FF2B5EF4-FFF2-40B4-BE49-F238E27FC236}">
                    <a16:creationId xmlns:a16="http://schemas.microsoft.com/office/drawing/2014/main" id="{651E2FE2-8FB9-6618-6DEC-9FFB07BE08C6}"/>
                  </a:ext>
                </a:extLst>
              </p:cNvPr>
              <p:cNvPicPr/>
              <p:nvPr/>
            </p:nvPicPr>
            <p:blipFill>
              <a:blip r:embed="rId159"/>
              <a:stretch>
                <a:fillRect/>
              </a:stretch>
            </p:blipFill>
            <p:spPr>
              <a:xfrm>
                <a:off x="7242693" y="3052607"/>
                <a:ext cx="172440" cy="169825"/>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5726" name="Ink 25725">
                <a:extLst>
                  <a:ext uri="{FF2B5EF4-FFF2-40B4-BE49-F238E27FC236}">
                    <a16:creationId xmlns:a16="http://schemas.microsoft.com/office/drawing/2014/main" id="{DAC34B70-2A72-E90E-73F6-CE4B78F33774}"/>
                  </a:ext>
                </a:extLst>
              </p14:cNvPr>
              <p14:cNvContentPartPr/>
              <p14:nvPr/>
            </p14:nvContentPartPr>
            <p14:xfrm>
              <a:off x="7513413" y="3061199"/>
              <a:ext cx="102240" cy="178560"/>
            </p14:xfrm>
          </p:contentPart>
        </mc:Choice>
        <mc:Fallback>
          <p:pic>
            <p:nvPicPr>
              <p:cNvPr id="25726" name="Ink 25725">
                <a:extLst>
                  <a:ext uri="{FF2B5EF4-FFF2-40B4-BE49-F238E27FC236}">
                    <a16:creationId xmlns:a16="http://schemas.microsoft.com/office/drawing/2014/main" id="{DAC34B70-2A72-E90E-73F6-CE4B78F33774}"/>
                  </a:ext>
                </a:extLst>
              </p:cNvPr>
              <p:cNvPicPr/>
              <p:nvPr/>
            </p:nvPicPr>
            <p:blipFill>
              <a:blip r:embed="rId161"/>
              <a:stretch>
                <a:fillRect/>
              </a:stretch>
            </p:blipFill>
            <p:spPr>
              <a:xfrm>
                <a:off x="7495413" y="3043199"/>
                <a:ext cx="137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5727" name="Ink 25726">
                <a:extLst>
                  <a:ext uri="{FF2B5EF4-FFF2-40B4-BE49-F238E27FC236}">
                    <a16:creationId xmlns:a16="http://schemas.microsoft.com/office/drawing/2014/main" id="{5525D232-E39D-8E05-EDFA-EA8DE60C1B63}"/>
                  </a:ext>
                </a:extLst>
              </p14:cNvPr>
              <p14:cNvContentPartPr/>
              <p14:nvPr/>
            </p14:nvContentPartPr>
            <p14:xfrm>
              <a:off x="7466613" y="3120239"/>
              <a:ext cx="158400" cy="137160"/>
            </p14:xfrm>
          </p:contentPart>
        </mc:Choice>
        <mc:Fallback>
          <p:pic>
            <p:nvPicPr>
              <p:cNvPr id="25727" name="Ink 25726">
                <a:extLst>
                  <a:ext uri="{FF2B5EF4-FFF2-40B4-BE49-F238E27FC236}">
                    <a16:creationId xmlns:a16="http://schemas.microsoft.com/office/drawing/2014/main" id="{5525D232-E39D-8E05-EDFA-EA8DE60C1B63}"/>
                  </a:ext>
                </a:extLst>
              </p:cNvPr>
              <p:cNvPicPr/>
              <p:nvPr/>
            </p:nvPicPr>
            <p:blipFill>
              <a:blip r:embed="rId163"/>
              <a:stretch>
                <a:fillRect/>
              </a:stretch>
            </p:blipFill>
            <p:spPr>
              <a:xfrm>
                <a:off x="7448613" y="3102192"/>
                <a:ext cx="194040" cy="172894"/>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5729" name="Ink 25728">
                <a:extLst>
                  <a:ext uri="{FF2B5EF4-FFF2-40B4-BE49-F238E27FC236}">
                    <a16:creationId xmlns:a16="http://schemas.microsoft.com/office/drawing/2014/main" id="{B33FC43D-38EE-DBAB-15D8-3AECFF167267}"/>
                  </a:ext>
                </a:extLst>
              </p14:cNvPr>
              <p14:cNvContentPartPr/>
              <p14:nvPr/>
            </p14:nvContentPartPr>
            <p14:xfrm>
              <a:off x="7585053" y="3085319"/>
              <a:ext cx="100080" cy="92520"/>
            </p14:xfrm>
          </p:contentPart>
        </mc:Choice>
        <mc:Fallback>
          <p:pic>
            <p:nvPicPr>
              <p:cNvPr id="25729" name="Ink 25728">
                <a:extLst>
                  <a:ext uri="{FF2B5EF4-FFF2-40B4-BE49-F238E27FC236}">
                    <a16:creationId xmlns:a16="http://schemas.microsoft.com/office/drawing/2014/main" id="{B33FC43D-38EE-DBAB-15D8-3AECFF167267}"/>
                  </a:ext>
                </a:extLst>
              </p:cNvPr>
              <p:cNvPicPr/>
              <p:nvPr/>
            </p:nvPicPr>
            <p:blipFill>
              <a:blip r:embed="rId165"/>
              <a:stretch>
                <a:fillRect/>
              </a:stretch>
            </p:blipFill>
            <p:spPr>
              <a:xfrm>
                <a:off x="7567053" y="3067319"/>
                <a:ext cx="135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5730" name="Ink 25729">
                <a:extLst>
                  <a:ext uri="{FF2B5EF4-FFF2-40B4-BE49-F238E27FC236}">
                    <a16:creationId xmlns:a16="http://schemas.microsoft.com/office/drawing/2014/main" id="{B5A12798-D779-E530-4283-F5BFA299FBF8}"/>
                  </a:ext>
                </a:extLst>
              </p14:cNvPr>
              <p14:cNvContentPartPr/>
              <p14:nvPr/>
            </p14:nvContentPartPr>
            <p14:xfrm>
              <a:off x="7776213" y="2994599"/>
              <a:ext cx="95400" cy="182880"/>
            </p14:xfrm>
          </p:contentPart>
        </mc:Choice>
        <mc:Fallback>
          <p:pic>
            <p:nvPicPr>
              <p:cNvPr id="25730" name="Ink 25729">
                <a:extLst>
                  <a:ext uri="{FF2B5EF4-FFF2-40B4-BE49-F238E27FC236}">
                    <a16:creationId xmlns:a16="http://schemas.microsoft.com/office/drawing/2014/main" id="{B5A12798-D779-E530-4283-F5BFA299FBF8}"/>
                  </a:ext>
                </a:extLst>
              </p:cNvPr>
              <p:cNvPicPr/>
              <p:nvPr/>
            </p:nvPicPr>
            <p:blipFill>
              <a:blip r:embed="rId167"/>
              <a:stretch>
                <a:fillRect/>
              </a:stretch>
            </p:blipFill>
            <p:spPr>
              <a:xfrm>
                <a:off x="7758213" y="2976599"/>
                <a:ext cx="131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5731" name="Ink 25730">
                <a:extLst>
                  <a:ext uri="{FF2B5EF4-FFF2-40B4-BE49-F238E27FC236}">
                    <a16:creationId xmlns:a16="http://schemas.microsoft.com/office/drawing/2014/main" id="{A7DB6FB8-FB0A-1572-9398-A06C00A129A3}"/>
                  </a:ext>
                </a:extLst>
              </p14:cNvPr>
              <p14:cNvContentPartPr/>
              <p14:nvPr/>
            </p14:nvContentPartPr>
            <p14:xfrm>
              <a:off x="7955493" y="3018359"/>
              <a:ext cx="104040" cy="141480"/>
            </p14:xfrm>
          </p:contentPart>
        </mc:Choice>
        <mc:Fallback>
          <p:pic>
            <p:nvPicPr>
              <p:cNvPr id="25731" name="Ink 25730">
                <a:extLst>
                  <a:ext uri="{FF2B5EF4-FFF2-40B4-BE49-F238E27FC236}">
                    <a16:creationId xmlns:a16="http://schemas.microsoft.com/office/drawing/2014/main" id="{A7DB6FB8-FB0A-1572-9398-A06C00A129A3}"/>
                  </a:ext>
                </a:extLst>
              </p:cNvPr>
              <p:cNvPicPr/>
              <p:nvPr/>
            </p:nvPicPr>
            <p:blipFill>
              <a:blip r:embed="rId169"/>
              <a:stretch>
                <a:fillRect/>
              </a:stretch>
            </p:blipFill>
            <p:spPr>
              <a:xfrm>
                <a:off x="7937493" y="3000359"/>
                <a:ext cx="1396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5733" name="Ink 25732">
                <a:extLst>
                  <a:ext uri="{FF2B5EF4-FFF2-40B4-BE49-F238E27FC236}">
                    <a16:creationId xmlns:a16="http://schemas.microsoft.com/office/drawing/2014/main" id="{FEA0A1A4-B701-1530-8607-ED47E31FEBEE}"/>
                  </a:ext>
                </a:extLst>
              </p14:cNvPr>
              <p14:cNvContentPartPr/>
              <p14:nvPr/>
            </p14:nvContentPartPr>
            <p14:xfrm>
              <a:off x="8134773" y="3062639"/>
              <a:ext cx="1800" cy="2520"/>
            </p14:xfrm>
          </p:contentPart>
        </mc:Choice>
        <mc:Fallback>
          <p:pic>
            <p:nvPicPr>
              <p:cNvPr id="25733" name="Ink 25732">
                <a:extLst>
                  <a:ext uri="{FF2B5EF4-FFF2-40B4-BE49-F238E27FC236}">
                    <a16:creationId xmlns:a16="http://schemas.microsoft.com/office/drawing/2014/main" id="{FEA0A1A4-B701-1530-8607-ED47E31FEBEE}"/>
                  </a:ext>
                </a:extLst>
              </p:cNvPr>
              <p:cNvPicPr/>
              <p:nvPr/>
            </p:nvPicPr>
            <p:blipFill>
              <a:blip r:embed="rId171"/>
              <a:stretch>
                <a:fillRect/>
              </a:stretch>
            </p:blipFill>
            <p:spPr>
              <a:xfrm>
                <a:off x="8116773" y="3044639"/>
                <a:ext cx="37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5734" name="Ink 25733">
                <a:extLst>
                  <a:ext uri="{FF2B5EF4-FFF2-40B4-BE49-F238E27FC236}">
                    <a16:creationId xmlns:a16="http://schemas.microsoft.com/office/drawing/2014/main" id="{5401EAF8-4EB3-3A0F-5450-87172090E521}"/>
                  </a:ext>
                </a:extLst>
              </p14:cNvPr>
              <p14:cNvContentPartPr/>
              <p14:nvPr/>
            </p14:nvContentPartPr>
            <p14:xfrm>
              <a:off x="8180853" y="3005039"/>
              <a:ext cx="102240" cy="129600"/>
            </p14:xfrm>
          </p:contentPart>
        </mc:Choice>
        <mc:Fallback>
          <p:pic>
            <p:nvPicPr>
              <p:cNvPr id="25734" name="Ink 25733">
                <a:extLst>
                  <a:ext uri="{FF2B5EF4-FFF2-40B4-BE49-F238E27FC236}">
                    <a16:creationId xmlns:a16="http://schemas.microsoft.com/office/drawing/2014/main" id="{5401EAF8-4EB3-3A0F-5450-87172090E521}"/>
                  </a:ext>
                </a:extLst>
              </p:cNvPr>
              <p:cNvPicPr/>
              <p:nvPr/>
            </p:nvPicPr>
            <p:blipFill>
              <a:blip r:embed="rId173"/>
              <a:stretch>
                <a:fillRect/>
              </a:stretch>
            </p:blipFill>
            <p:spPr>
              <a:xfrm>
                <a:off x="8162853" y="2987089"/>
                <a:ext cx="137880" cy="165141"/>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5735" name="Ink 25734">
                <a:extLst>
                  <a:ext uri="{FF2B5EF4-FFF2-40B4-BE49-F238E27FC236}">
                    <a16:creationId xmlns:a16="http://schemas.microsoft.com/office/drawing/2014/main" id="{CD023B4E-BC13-6DBF-CA6E-1B9EC6FEE064}"/>
                  </a:ext>
                </a:extLst>
              </p14:cNvPr>
              <p14:cNvContentPartPr/>
              <p14:nvPr/>
            </p14:nvContentPartPr>
            <p14:xfrm>
              <a:off x="8346813" y="2998199"/>
              <a:ext cx="69840" cy="126360"/>
            </p14:xfrm>
          </p:contentPart>
        </mc:Choice>
        <mc:Fallback>
          <p:pic>
            <p:nvPicPr>
              <p:cNvPr id="25735" name="Ink 25734">
                <a:extLst>
                  <a:ext uri="{FF2B5EF4-FFF2-40B4-BE49-F238E27FC236}">
                    <a16:creationId xmlns:a16="http://schemas.microsoft.com/office/drawing/2014/main" id="{CD023B4E-BC13-6DBF-CA6E-1B9EC6FEE064}"/>
                  </a:ext>
                </a:extLst>
              </p:cNvPr>
              <p:cNvPicPr/>
              <p:nvPr/>
            </p:nvPicPr>
            <p:blipFill>
              <a:blip r:embed="rId175"/>
              <a:stretch>
                <a:fillRect/>
              </a:stretch>
            </p:blipFill>
            <p:spPr>
              <a:xfrm>
                <a:off x="8328813" y="2980199"/>
                <a:ext cx="105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5736" name="Ink 25735">
                <a:extLst>
                  <a:ext uri="{FF2B5EF4-FFF2-40B4-BE49-F238E27FC236}">
                    <a16:creationId xmlns:a16="http://schemas.microsoft.com/office/drawing/2014/main" id="{AC3BC916-708E-42E4-04D3-C457A57E178C}"/>
                  </a:ext>
                </a:extLst>
              </p14:cNvPr>
              <p14:cNvContentPartPr/>
              <p14:nvPr/>
            </p14:nvContentPartPr>
            <p14:xfrm>
              <a:off x="8614293" y="2961479"/>
              <a:ext cx="11520" cy="215280"/>
            </p14:xfrm>
          </p:contentPart>
        </mc:Choice>
        <mc:Fallback>
          <p:pic>
            <p:nvPicPr>
              <p:cNvPr id="25736" name="Ink 25735">
                <a:extLst>
                  <a:ext uri="{FF2B5EF4-FFF2-40B4-BE49-F238E27FC236}">
                    <a16:creationId xmlns:a16="http://schemas.microsoft.com/office/drawing/2014/main" id="{AC3BC916-708E-42E4-04D3-C457A57E178C}"/>
                  </a:ext>
                </a:extLst>
              </p:cNvPr>
              <p:cNvPicPr/>
              <p:nvPr/>
            </p:nvPicPr>
            <p:blipFill>
              <a:blip r:embed="rId177"/>
              <a:stretch>
                <a:fillRect/>
              </a:stretch>
            </p:blipFill>
            <p:spPr>
              <a:xfrm>
                <a:off x="8596293" y="2943479"/>
                <a:ext cx="47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5737" name="Ink 25736">
                <a:extLst>
                  <a:ext uri="{FF2B5EF4-FFF2-40B4-BE49-F238E27FC236}">
                    <a16:creationId xmlns:a16="http://schemas.microsoft.com/office/drawing/2014/main" id="{F400B0E2-633B-AA78-453C-96C13D4ECDFE}"/>
                  </a:ext>
                </a:extLst>
              </p14:cNvPr>
              <p14:cNvContentPartPr/>
              <p14:nvPr/>
            </p14:nvContentPartPr>
            <p14:xfrm>
              <a:off x="8545893" y="3050399"/>
              <a:ext cx="168840" cy="36720"/>
            </p14:xfrm>
          </p:contentPart>
        </mc:Choice>
        <mc:Fallback>
          <p:pic>
            <p:nvPicPr>
              <p:cNvPr id="25737" name="Ink 25736">
                <a:extLst>
                  <a:ext uri="{FF2B5EF4-FFF2-40B4-BE49-F238E27FC236}">
                    <a16:creationId xmlns:a16="http://schemas.microsoft.com/office/drawing/2014/main" id="{F400B0E2-633B-AA78-453C-96C13D4ECDFE}"/>
                  </a:ext>
                </a:extLst>
              </p:cNvPr>
              <p:cNvPicPr/>
              <p:nvPr/>
            </p:nvPicPr>
            <p:blipFill>
              <a:blip r:embed="rId179"/>
              <a:stretch>
                <a:fillRect/>
              </a:stretch>
            </p:blipFill>
            <p:spPr>
              <a:xfrm>
                <a:off x="8527893" y="3032399"/>
                <a:ext cx="204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5738" name="Ink 25737">
                <a:extLst>
                  <a:ext uri="{FF2B5EF4-FFF2-40B4-BE49-F238E27FC236}">
                    <a16:creationId xmlns:a16="http://schemas.microsoft.com/office/drawing/2014/main" id="{70629330-6156-8C64-8358-9AF7D3938368}"/>
                  </a:ext>
                </a:extLst>
              </p14:cNvPr>
              <p14:cNvContentPartPr/>
              <p14:nvPr/>
            </p14:nvContentPartPr>
            <p14:xfrm>
              <a:off x="8821653" y="2984519"/>
              <a:ext cx="159480" cy="182520"/>
            </p14:xfrm>
          </p:contentPart>
        </mc:Choice>
        <mc:Fallback>
          <p:pic>
            <p:nvPicPr>
              <p:cNvPr id="25738" name="Ink 25737">
                <a:extLst>
                  <a:ext uri="{FF2B5EF4-FFF2-40B4-BE49-F238E27FC236}">
                    <a16:creationId xmlns:a16="http://schemas.microsoft.com/office/drawing/2014/main" id="{70629330-6156-8C64-8358-9AF7D3938368}"/>
                  </a:ext>
                </a:extLst>
              </p:cNvPr>
              <p:cNvPicPr/>
              <p:nvPr/>
            </p:nvPicPr>
            <p:blipFill>
              <a:blip r:embed="rId181"/>
              <a:stretch>
                <a:fillRect/>
              </a:stretch>
            </p:blipFill>
            <p:spPr>
              <a:xfrm>
                <a:off x="8803653" y="2966554"/>
                <a:ext cx="195120" cy="21809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5739" name="Ink 25738">
                <a:extLst>
                  <a:ext uri="{FF2B5EF4-FFF2-40B4-BE49-F238E27FC236}">
                    <a16:creationId xmlns:a16="http://schemas.microsoft.com/office/drawing/2014/main" id="{255523E8-F3F0-FA4D-CC97-42F69301F1AB}"/>
                  </a:ext>
                </a:extLst>
              </p14:cNvPr>
              <p14:cNvContentPartPr/>
              <p14:nvPr/>
            </p14:nvContentPartPr>
            <p14:xfrm>
              <a:off x="9062493" y="3028079"/>
              <a:ext cx="9000" cy="3240"/>
            </p14:xfrm>
          </p:contentPart>
        </mc:Choice>
        <mc:Fallback>
          <p:pic>
            <p:nvPicPr>
              <p:cNvPr id="25739" name="Ink 25738">
                <a:extLst>
                  <a:ext uri="{FF2B5EF4-FFF2-40B4-BE49-F238E27FC236}">
                    <a16:creationId xmlns:a16="http://schemas.microsoft.com/office/drawing/2014/main" id="{255523E8-F3F0-FA4D-CC97-42F69301F1AB}"/>
                  </a:ext>
                </a:extLst>
              </p:cNvPr>
              <p:cNvPicPr/>
              <p:nvPr/>
            </p:nvPicPr>
            <p:blipFill>
              <a:blip r:embed="rId183"/>
              <a:stretch>
                <a:fillRect/>
              </a:stretch>
            </p:blipFill>
            <p:spPr>
              <a:xfrm>
                <a:off x="9044493" y="3010079"/>
                <a:ext cx="44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5740" name="Ink 25739">
                <a:extLst>
                  <a:ext uri="{FF2B5EF4-FFF2-40B4-BE49-F238E27FC236}">
                    <a16:creationId xmlns:a16="http://schemas.microsoft.com/office/drawing/2014/main" id="{D862EBC8-DA6F-265A-251A-3E9FEF7170D8}"/>
                  </a:ext>
                </a:extLst>
              </p14:cNvPr>
              <p14:cNvContentPartPr/>
              <p14:nvPr/>
            </p14:nvContentPartPr>
            <p14:xfrm>
              <a:off x="9096693" y="2967959"/>
              <a:ext cx="156600" cy="194760"/>
            </p14:xfrm>
          </p:contentPart>
        </mc:Choice>
        <mc:Fallback>
          <p:pic>
            <p:nvPicPr>
              <p:cNvPr id="25740" name="Ink 25739">
                <a:extLst>
                  <a:ext uri="{FF2B5EF4-FFF2-40B4-BE49-F238E27FC236}">
                    <a16:creationId xmlns:a16="http://schemas.microsoft.com/office/drawing/2014/main" id="{D862EBC8-DA6F-265A-251A-3E9FEF7170D8}"/>
                  </a:ext>
                </a:extLst>
              </p:cNvPr>
              <p:cNvPicPr/>
              <p:nvPr/>
            </p:nvPicPr>
            <p:blipFill>
              <a:blip r:embed="rId185"/>
              <a:stretch>
                <a:fillRect/>
              </a:stretch>
            </p:blipFill>
            <p:spPr>
              <a:xfrm>
                <a:off x="9078693" y="2949926"/>
                <a:ext cx="192240" cy="230466"/>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5742" name="Ink 25741">
                <a:extLst>
                  <a:ext uri="{FF2B5EF4-FFF2-40B4-BE49-F238E27FC236}">
                    <a16:creationId xmlns:a16="http://schemas.microsoft.com/office/drawing/2014/main" id="{37C28301-7365-F504-0CBB-8A65D1E94DAE}"/>
                  </a:ext>
                </a:extLst>
              </p14:cNvPr>
              <p14:cNvContentPartPr/>
              <p14:nvPr/>
            </p14:nvContentPartPr>
            <p14:xfrm>
              <a:off x="9051333" y="3008279"/>
              <a:ext cx="15120" cy="12600"/>
            </p14:xfrm>
          </p:contentPart>
        </mc:Choice>
        <mc:Fallback>
          <p:pic>
            <p:nvPicPr>
              <p:cNvPr id="25742" name="Ink 25741">
                <a:extLst>
                  <a:ext uri="{FF2B5EF4-FFF2-40B4-BE49-F238E27FC236}">
                    <a16:creationId xmlns:a16="http://schemas.microsoft.com/office/drawing/2014/main" id="{37C28301-7365-F504-0CBB-8A65D1E94DAE}"/>
                  </a:ext>
                </a:extLst>
              </p:cNvPr>
              <p:cNvPicPr/>
              <p:nvPr/>
            </p:nvPicPr>
            <p:blipFill>
              <a:blip r:embed="rId187"/>
              <a:stretch>
                <a:fillRect/>
              </a:stretch>
            </p:blipFill>
            <p:spPr>
              <a:xfrm>
                <a:off x="9033333" y="2990279"/>
                <a:ext cx="50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5743" name="Ink 25742">
                <a:extLst>
                  <a:ext uri="{FF2B5EF4-FFF2-40B4-BE49-F238E27FC236}">
                    <a16:creationId xmlns:a16="http://schemas.microsoft.com/office/drawing/2014/main" id="{CEA70479-757A-8464-0E64-EF8CEC2CD683}"/>
                  </a:ext>
                </a:extLst>
              </p14:cNvPr>
              <p14:cNvContentPartPr/>
              <p14:nvPr/>
            </p14:nvContentPartPr>
            <p14:xfrm>
              <a:off x="9281373" y="2973359"/>
              <a:ext cx="120600" cy="154800"/>
            </p14:xfrm>
          </p:contentPart>
        </mc:Choice>
        <mc:Fallback>
          <p:pic>
            <p:nvPicPr>
              <p:cNvPr id="25743" name="Ink 25742">
                <a:extLst>
                  <a:ext uri="{FF2B5EF4-FFF2-40B4-BE49-F238E27FC236}">
                    <a16:creationId xmlns:a16="http://schemas.microsoft.com/office/drawing/2014/main" id="{CEA70479-757A-8464-0E64-EF8CEC2CD683}"/>
                  </a:ext>
                </a:extLst>
              </p:cNvPr>
              <p:cNvPicPr/>
              <p:nvPr/>
            </p:nvPicPr>
            <p:blipFill>
              <a:blip r:embed="rId189"/>
              <a:stretch>
                <a:fillRect/>
              </a:stretch>
            </p:blipFill>
            <p:spPr>
              <a:xfrm>
                <a:off x="9263319" y="2955359"/>
                <a:ext cx="156347" cy="190440"/>
              </a:xfrm>
              <a:prstGeom prst="rect">
                <a:avLst/>
              </a:prstGeom>
            </p:spPr>
          </p:pic>
        </mc:Fallback>
      </mc:AlternateContent>
      <p:grpSp>
        <p:nvGrpSpPr>
          <p:cNvPr id="25775" name="Group 25774">
            <a:extLst>
              <a:ext uri="{FF2B5EF4-FFF2-40B4-BE49-F238E27FC236}">
                <a16:creationId xmlns:a16="http://schemas.microsoft.com/office/drawing/2014/main" id="{834C1A94-6BE0-8025-100C-9E030FC982BA}"/>
              </a:ext>
            </a:extLst>
          </p:cNvPr>
          <p:cNvGrpSpPr/>
          <p:nvPr/>
        </p:nvGrpSpPr>
        <p:grpSpPr>
          <a:xfrm>
            <a:off x="9439773" y="2997119"/>
            <a:ext cx="1003320" cy="161640"/>
            <a:chOff x="7975603" y="1513591"/>
            <a:chExt cx="1003320" cy="161640"/>
          </a:xfrm>
        </p:grpSpPr>
        <mc:AlternateContent xmlns:mc="http://schemas.openxmlformats.org/markup-compatibility/2006" xmlns:p14="http://schemas.microsoft.com/office/powerpoint/2010/main">
          <mc:Choice Requires="p14">
            <p:contentPart p14:bwMode="auto" r:id="rId190">
              <p14:nvContentPartPr>
                <p14:cNvPr id="25765" name="Ink 25764">
                  <a:extLst>
                    <a:ext uri="{FF2B5EF4-FFF2-40B4-BE49-F238E27FC236}">
                      <a16:creationId xmlns:a16="http://schemas.microsoft.com/office/drawing/2014/main" id="{C648CE10-5F47-3FD5-6E64-7DA9902EEF3C}"/>
                    </a:ext>
                  </a:extLst>
                </p14:cNvPr>
                <p14:cNvContentPartPr/>
                <p14:nvPr/>
              </p14:nvContentPartPr>
              <p14:xfrm>
                <a:off x="7975603" y="1526191"/>
                <a:ext cx="91800" cy="111240"/>
              </p14:xfrm>
            </p:contentPart>
          </mc:Choice>
          <mc:Fallback xmlns="">
            <p:pic>
              <p:nvPicPr>
                <p:cNvPr id="25765" name="Ink 25764">
                  <a:extLst>
                    <a:ext uri="{FF2B5EF4-FFF2-40B4-BE49-F238E27FC236}">
                      <a16:creationId xmlns:a16="http://schemas.microsoft.com/office/drawing/2014/main" id="{C648CE10-5F47-3FD5-6E64-7DA9902EEF3C}"/>
                    </a:ext>
                  </a:extLst>
                </p:cNvPr>
                <p:cNvPicPr/>
                <p:nvPr/>
              </p:nvPicPr>
              <p:blipFill>
                <a:blip r:embed="rId191"/>
                <a:stretch>
                  <a:fillRect/>
                </a:stretch>
              </p:blipFill>
              <p:spPr>
                <a:xfrm>
                  <a:off x="7957603" y="1508551"/>
                  <a:ext cx="127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66" name="Ink 25765">
                  <a:extLst>
                    <a:ext uri="{FF2B5EF4-FFF2-40B4-BE49-F238E27FC236}">
                      <a16:creationId xmlns:a16="http://schemas.microsoft.com/office/drawing/2014/main" id="{89D3C31C-42E2-84BD-1993-846F7025A3D7}"/>
                    </a:ext>
                  </a:extLst>
                </p14:cNvPr>
                <p14:cNvContentPartPr/>
                <p14:nvPr/>
              </p14:nvContentPartPr>
              <p14:xfrm>
                <a:off x="8102683" y="1513591"/>
                <a:ext cx="90720" cy="145800"/>
              </p14:xfrm>
            </p:contentPart>
          </mc:Choice>
          <mc:Fallback xmlns="">
            <p:pic>
              <p:nvPicPr>
                <p:cNvPr id="25766" name="Ink 25765">
                  <a:extLst>
                    <a:ext uri="{FF2B5EF4-FFF2-40B4-BE49-F238E27FC236}">
                      <a16:creationId xmlns:a16="http://schemas.microsoft.com/office/drawing/2014/main" id="{89D3C31C-42E2-84BD-1993-846F7025A3D7}"/>
                    </a:ext>
                  </a:extLst>
                </p:cNvPr>
                <p:cNvPicPr/>
                <p:nvPr/>
              </p:nvPicPr>
              <p:blipFill>
                <a:blip r:embed="rId193"/>
                <a:stretch>
                  <a:fillRect/>
                </a:stretch>
              </p:blipFill>
              <p:spPr>
                <a:xfrm>
                  <a:off x="8085043" y="1495591"/>
                  <a:ext cx="126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767" name="Ink 25766">
                  <a:extLst>
                    <a:ext uri="{FF2B5EF4-FFF2-40B4-BE49-F238E27FC236}">
                      <a16:creationId xmlns:a16="http://schemas.microsoft.com/office/drawing/2014/main" id="{CB60F82D-E066-0A85-4F3A-604415F4B958}"/>
                    </a:ext>
                  </a:extLst>
                </p14:cNvPr>
                <p14:cNvContentPartPr/>
                <p14:nvPr/>
              </p14:nvContentPartPr>
              <p14:xfrm>
                <a:off x="8300683" y="1524751"/>
                <a:ext cx="62640" cy="115200"/>
              </p14:xfrm>
            </p:contentPart>
          </mc:Choice>
          <mc:Fallback xmlns="">
            <p:pic>
              <p:nvPicPr>
                <p:cNvPr id="25767" name="Ink 25766">
                  <a:extLst>
                    <a:ext uri="{FF2B5EF4-FFF2-40B4-BE49-F238E27FC236}">
                      <a16:creationId xmlns:a16="http://schemas.microsoft.com/office/drawing/2014/main" id="{CB60F82D-E066-0A85-4F3A-604415F4B958}"/>
                    </a:ext>
                  </a:extLst>
                </p:cNvPr>
                <p:cNvPicPr/>
                <p:nvPr/>
              </p:nvPicPr>
              <p:blipFill>
                <a:blip r:embed="rId195"/>
                <a:stretch>
                  <a:fillRect/>
                </a:stretch>
              </p:blipFill>
              <p:spPr>
                <a:xfrm>
                  <a:off x="8283043" y="1506751"/>
                  <a:ext cx="98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768" name="Ink 25767">
                  <a:extLst>
                    <a:ext uri="{FF2B5EF4-FFF2-40B4-BE49-F238E27FC236}">
                      <a16:creationId xmlns:a16="http://schemas.microsoft.com/office/drawing/2014/main" id="{3D6E6CC7-D07F-43A6-9746-2C11949CBAB1}"/>
                    </a:ext>
                  </a:extLst>
                </p14:cNvPr>
                <p14:cNvContentPartPr/>
                <p14:nvPr/>
              </p14:nvContentPartPr>
              <p14:xfrm>
                <a:off x="8262523" y="1534831"/>
                <a:ext cx="109800" cy="128520"/>
              </p14:xfrm>
            </p:contentPart>
          </mc:Choice>
          <mc:Fallback xmlns="">
            <p:pic>
              <p:nvPicPr>
                <p:cNvPr id="25768" name="Ink 25767">
                  <a:extLst>
                    <a:ext uri="{FF2B5EF4-FFF2-40B4-BE49-F238E27FC236}">
                      <a16:creationId xmlns:a16="http://schemas.microsoft.com/office/drawing/2014/main" id="{3D6E6CC7-D07F-43A6-9746-2C11949CBAB1}"/>
                    </a:ext>
                  </a:extLst>
                </p:cNvPr>
                <p:cNvPicPr/>
                <p:nvPr/>
              </p:nvPicPr>
              <p:blipFill>
                <a:blip r:embed="rId197"/>
                <a:stretch>
                  <a:fillRect/>
                </a:stretch>
              </p:blipFill>
              <p:spPr>
                <a:xfrm>
                  <a:off x="8244523" y="1516831"/>
                  <a:ext cx="145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5770" name="Ink 25769">
                  <a:extLst>
                    <a:ext uri="{FF2B5EF4-FFF2-40B4-BE49-F238E27FC236}">
                      <a16:creationId xmlns:a16="http://schemas.microsoft.com/office/drawing/2014/main" id="{8043583E-D29C-0F2B-E3DF-2612E52E4574}"/>
                    </a:ext>
                  </a:extLst>
                </p14:cNvPr>
                <p14:cNvContentPartPr/>
                <p14:nvPr/>
              </p14:nvContentPartPr>
              <p14:xfrm>
                <a:off x="8433523" y="1525471"/>
                <a:ext cx="37440" cy="128880"/>
              </p14:xfrm>
            </p:contentPart>
          </mc:Choice>
          <mc:Fallback xmlns="">
            <p:pic>
              <p:nvPicPr>
                <p:cNvPr id="25770" name="Ink 25769">
                  <a:extLst>
                    <a:ext uri="{FF2B5EF4-FFF2-40B4-BE49-F238E27FC236}">
                      <a16:creationId xmlns:a16="http://schemas.microsoft.com/office/drawing/2014/main" id="{8043583E-D29C-0F2B-E3DF-2612E52E4574}"/>
                    </a:ext>
                  </a:extLst>
                </p:cNvPr>
                <p:cNvPicPr/>
                <p:nvPr/>
              </p:nvPicPr>
              <p:blipFill>
                <a:blip r:embed="rId199"/>
                <a:stretch>
                  <a:fillRect/>
                </a:stretch>
              </p:blipFill>
              <p:spPr>
                <a:xfrm>
                  <a:off x="8415523" y="1507471"/>
                  <a:ext cx="73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5771" name="Ink 25770">
                  <a:extLst>
                    <a:ext uri="{FF2B5EF4-FFF2-40B4-BE49-F238E27FC236}">
                      <a16:creationId xmlns:a16="http://schemas.microsoft.com/office/drawing/2014/main" id="{CFB3EF90-88DB-1E55-D359-3FCCE1936437}"/>
                    </a:ext>
                  </a:extLst>
                </p14:cNvPr>
                <p14:cNvContentPartPr/>
                <p14:nvPr/>
              </p14:nvContentPartPr>
              <p14:xfrm>
                <a:off x="8485003" y="1533391"/>
                <a:ext cx="124200" cy="138960"/>
              </p14:xfrm>
            </p:contentPart>
          </mc:Choice>
          <mc:Fallback xmlns="">
            <p:pic>
              <p:nvPicPr>
                <p:cNvPr id="25771" name="Ink 25770">
                  <a:extLst>
                    <a:ext uri="{FF2B5EF4-FFF2-40B4-BE49-F238E27FC236}">
                      <a16:creationId xmlns:a16="http://schemas.microsoft.com/office/drawing/2014/main" id="{CFB3EF90-88DB-1E55-D359-3FCCE1936437}"/>
                    </a:ext>
                  </a:extLst>
                </p:cNvPr>
                <p:cNvPicPr/>
                <p:nvPr/>
              </p:nvPicPr>
              <p:blipFill>
                <a:blip r:embed="rId201"/>
                <a:stretch>
                  <a:fillRect/>
                </a:stretch>
              </p:blipFill>
              <p:spPr>
                <a:xfrm>
                  <a:off x="8467363" y="1515751"/>
                  <a:ext cx="159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5772" name="Ink 25771">
                  <a:extLst>
                    <a:ext uri="{FF2B5EF4-FFF2-40B4-BE49-F238E27FC236}">
                      <a16:creationId xmlns:a16="http://schemas.microsoft.com/office/drawing/2014/main" id="{C4A574CC-AB86-E4A5-8586-38A77006EB28}"/>
                    </a:ext>
                  </a:extLst>
                </p14:cNvPr>
                <p14:cNvContentPartPr/>
                <p14:nvPr/>
              </p14:nvContentPartPr>
              <p14:xfrm>
                <a:off x="8650963" y="1599631"/>
                <a:ext cx="1080" cy="3240"/>
              </p14:xfrm>
            </p:contentPart>
          </mc:Choice>
          <mc:Fallback xmlns="">
            <p:pic>
              <p:nvPicPr>
                <p:cNvPr id="25772" name="Ink 25771">
                  <a:extLst>
                    <a:ext uri="{FF2B5EF4-FFF2-40B4-BE49-F238E27FC236}">
                      <a16:creationId xmlns:a16="http://schemas.microsoft.com/office/drawing/2014/main" id="{C4A574CC-AB86-E4A5-8586-38A77006EB28}"/>
                    </a:ext>
                  </a:extLst>
                </p:cNvPr>
                <p:cNvPicPr/>
                <p:nvPr/>
              </p:nvPicPr>
              <p:blipFill>
                <a:blip r:embed="rId203"/>
                <a:stretch>
                  <a:fillRect/>
                </a:stretch>
              </p:blipFill>
              <p:spPr>
                <a:xfrm>
                  <a:off x="8633323" y="1581991"/>
                  <a:ext cx="36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5773" name="Ink 25772">
                  <a:extLst>
                    <a:ext uri="{FF2B5EF4-FFF2-40B4-BE49-F238E27FC236}">
                      <a16:creationId xmlns:a16="http://schemas.microsoft.com/office/drawing/2014/main" id="{F48D0EAB-8B9A-CD8B-BB3D-76D06FD03D91}"/>
                    </a:ext>
                  </a:extLst>
                </p14:cNvPr>
                <p14:cNvContentPartPr/>
                <p14:nvPr/>
              </p14:nvContentPartPr>
              <p14:xfrm>
                <a:off x="8699563" y="1544911"/>
                <a:ext cx="104760" cy="130320"/>
              </p14:xfrm>
            </p:contentPart>
          </mc:Choice>
          <mc:Fallback xmlns="">
            <p:pic>
              <p:nvPicPr>
                <p:cNvPr id="25773" name="Ink 25772">
                  <a:extLst>
                    <a:ext uri="{FF2B5EF4-FFF2-40B4-BE49-F238E27FC236}">
                      <a16:creationId xmlns:a16="http://schemas.microsoft.com/office/drawing/2014/main" id="{F48D0EAB-8B9A-CD8B-BB3D-76D06FD03D91}"/>
                    </a:ext>
                  </a:extLst>
                </p:cNvPr>
                <p:cNvPicPr/>
                <p:nvPr/>
              </p:nvPicPr>
              <p:blipFill>
                <a:blip r:embed="rId205"/>
                <a:stretch>
                  <a:fillRect/>
                </a:stretch>
              </p:blipFill>
              <p:spPr>
                <a:xfrm>
                  <a:off x="8681923" y="1526911"/>
                  <a:ext cx="140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774" name="Ink 25773">
                  <a:extLst>
                    <a:ext uri="{FF2B5EF4-FFF2-40B4-BE49-F238E27FC236}">
                      <a16:creationId xmlns:a16="http://schemas.microsoft.com/office/drawing/2014/main" id="{F73F480A-AE16-5765-9CB1-3858CC38B702}"/>
                    </a:ext>
                  </a:extLst>
                </p14:cNvPr>
                <p14:cNvContentPartPr/>
                <p14:nvPr/>
              </p14:nvContentPartPr>
              <p14:xfrm>
                <a:off x="8839243" y="1529791"/>
                <a:ext cx="139680" cy="136080"/>
              </p14:xfrm>
            </p:contentPart>
          </mc:Choice>
          <mc:Fallback xmlns="">
            <p:pic>
              <p:nvPicPr>
                <p:cNvPr id="25774" name="Ink 25773">
                  <a:extLst>
                    <a:ext uri="{FF2B5EF4-FFF2-40B4-BE49-F238E27FC236}">
                      <a16:creationId xmlns:a16="http://schemas.microsoft.com/office/drawing/2014/main" id="{F73F480A-AE16-5765-9CB1-3858CC38B702}"/>
                    </a:ext>
                  </a:extLst>
                </p:cNvPr>
                <p:cNvPicPr/>
                <p:nvPr/>
              </p:nvPicPr>
              <p:blipFill>
                <a:blip r:embed="rId207"/>
                <a:stretch>
                  <a:fillRect/>
                </a:stretch>
              </p:blipFill>
              <p:spPr>
                <a:xfrm>
                  <a:off x="8821603" y="1512151"/>
                  <a:ext cx="175320" cy="17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25776" name="Ink 25775">
                <a:extLst>
                  <a:ext uri="{FF2B5EF4-FFF2-40B4-BE49-F238E27FC236}">
                    <a16:creationId xmlns:a16="http://schemas.microsoft.com/office/drawing/2014/main" id="{0F4094DA-5F87-F8B1-90D5-F18FBE6C8428}"/>
                  </a:ext>
                </a:extLst>
              </p14:cNvPr>
              <p14:cNvContentPartPr/>
              <p14:nvPr/>
            </p14:nvContentPartPr>
            <p14:xfrm rot="174592">
              <a:off x="5290210" y="2564347"/>
              <a:ext cx="162000" cy="25560"/>
            </p14:xfrm>
          </p:contentPart>
        </mc:Choice>
        <mc:Fallback>
          <p:pic>
            <p:nvPicPr>
              <p:cNvPr id="25776" name="Ink 25775">
                <a:extLst>
                  <a:ext uri="{FF2B5EF4-FFF2-40B4-BE49-F238E27FC236}">
                    <a16:creationId xmlns:a16="http://schemas.microsoft.com/office/drawing/2014/main" id="{0F4094DA-5F87-F8B1-90D5-F18FBE6C8428}"/>
                  </a:ext>
                </a:extLst>
              </p:cNvPr>
              <p:cNvPicPr/>
              <p:nvPr/>
            </p:nvPicPr>
            <p:blipFill>
              <a:blip r:embed="rId209"/>
              <a:stretch>
                <a:fillRect/>
              </a:stretch>
            </p:blipFill>
            <p:spPr>
              <a:xfrm rot="174592">
                <a:off x="5272210" y="2546347"/>
                <a:ext cx="197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5777" name="Ink 25776">
                <a:extLst>
                  <a:ext uri="{FF2B5EF4-FFF2-40B4-BE49-F238E27FC236}">
                    <a16:creationId xmlns:a16="http://schemas.microsoft.com/office/drawing/2014/main" id="{919D262C-54CB-5940-5215-2D6188FD17A7}"/>
                  </a:ext>
                </a:extLst>
              </p14:cNvPr>
              <p14:cNvContentPartPr/>
              <p14:nvPr/>
            </p14:nvContentPartPr>
            <p14:xfrm rot="174592">
              <a:off x="5301010" y="2698987"/>
              <a:ext cx="164880" cy="23040"/>
            </p14:xfrm>
          </p:contentPart>
        </mc:Choice>
        <mc:Fallback>
          <p:pic>
            <p:nvPicPr>
              <p:cNvPr id="25777" name="Ink 25776">
                <a:extLst>
                  <a:ext uri="{FF2B5EF4-FFF2-40B4-BE49-F238E27FC236}">
                    <a16:creationId xmlns:a16="http://schemas.microsoft.com/office/drawing/2014/main" id="{919D262C-54CB-5940-5215-2D6188FD17A7}"/>
                  </a:ext>
                </a:extLst>
              </p:cNvPr>
              <p:cNvPicPr/>
              <p:nvPr/>
            </p:nvPicPr>
            <p:blipFill>
              <a:blip r:embed="rId211"/>
              <a:stretch>
                <a:fillRect/>
              </a:stretch>
            </p:blipFill>
            <p:spPr>
              <a:xfrm rot="174592">
                <a:off x="5282971" y="2680987"/>
                <a:ext cx="200598" cy="58680"/>
              </a:xfrm>
              <a:prstGeom prst="rect">
                <a:avLst/>
              </a:prstGeom>
            </p:spPr>
          </p:pic>
        </mc:Fallback>
      </mc:AlternateContent>
      <p:grpSp>
        <p:nvGrpSpPr>
          <p:cNvPr id="25783" name="Group 25782">
            <a:extLst>
              <a:ext uri="{FF2B5EF4-FFF2-40B4-BE49-F238E27FC236}">
                <a16:creationId xmlns:a16="http://schemas.microsoft.com/office/drawing/2014/main" id="{A47385FD-DD63-9D26-AC96-7FCB5F22FCCA}"/>
              </a:ext>
            </a:extLst>
          </p:cNvPr>
          <p:cNvGrpSpPr/>
          <p:nvPr/>
        </p:nvGrpSpPr>
        <p:grpSpPr>
          <a:xfrm rot="174592">
            <a:off x="5663170" y="2549587"/>
            <a:ext cx="651600" cy="233280"/>
            <a:chOff x="4219363" y="929671"/>
            <a:chExt cx="651600" cy="233280"/>
          </a:xfrm>
        </p:grpSpPr>
        <mc:AlternateContent xmlns:mc="http://schemas.openxmlformats.org/markup-compatibility/2006" xmlns:p14="http://schemas.microsoft.com/office/powerpoint/2010/main">
          <mc:Choice Requires="p14">
            <p:contentPart p14:bwMode="auto" r:id="rId212">
              <p14:nvContentPartPr>
                <p14:cNvPr id="25778" name="Ink 25777">
                  <a:extLst>
                    <a:ext uri="{FF2B5EF4-FFF2-40B4-BE49-F238E27FC236}">
                      <a16:creationId xmlns:a16="http://schemas.microsoft.com/office/drawing/2014/main" id="{31D4C20C-275E-84D2-9244-C6B4956A652F}"/>
                    </a:ext>
                  </a:extLst>
                </p14:cNvPr>
                <p14:cNvContentPartPr/>
                <p14:nvPr/>
              </p14:nvContentPartPr>
              <p14:xfrm>
                <a:off x="4219363" y="929671"/>
                <a:ext cx="37800" cy="190080"/>
              </p14:xfrm>
            </p:contentPart>
          </mc:Choice>
          <mc:Fallback xmlns="">
            <p:pic>
              <p:nvPicPr>
                <p:cNvPr id="25778" name="Ink 25777">
                  <a:extLst>
                    <a:ext uri="{FF2B5EF4-FFF2-40B4-BE49-F238E27FC236}">
                      <a16:creationId xmlns:a16="http://schemas.microsoft.com/office/drawing/2014/main" id="{31D4C20C-275E-84D2-9244-C6B4956A652F}"/>
                    </a:ext>
                  </a:extLst>
                </p:cNvPr>
                <p:cNvPicPr/>
                <p:nvPr/>
              </p:nvPicPr>
              <p:blipFill>
                <a:blip r:embed="rId213"/>
                <a:stretch>
                  <a:fillRect/>
                </a:stretch>
              </p:blipFill>
              <p:spPr>
                <a:xfrm>
                  <a:off x="4201363" y="912031"/>
                  <a:ext cx="73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5779" name="Ink 25778">
                  <a:extLst>
                    <a:ext uri="{FF2B5EF4-FFF2-40B4-BE49-F238E27FC236}">
                      <a16:creationId xmlns:a16="http://schemas.microsoft.com/office/drawing/2014/main" id="{1E0572EE-4B23-2A15-B7E6-E78100DAFDCB}"/>
                    </a:ext>
                  </a:extLst>
                </p14:cNvPr>
                <p14:cNvContentPartPr/>
                <p14:nvPr/>
              </p14:nvContentPartPr>
              <p14:xfrm>
                <a:off x="4297123" y="930031"/>
                <a:ext cx="162000" cy="232920"/>
              </p14:xfrm>
            </p:contentPart>
          </mc:Choice>
          <mc:Fallback xmlns="">
            <p:pic>
              <p:nvPicPr>
                <p:cNvPr id="25779" name="Ink 25778">
                  <a:extLst>
                    <a:ext uri="{FF2B5EF4-FFF2-40B4-BE49-F238E27FC236}">
                      <a16:creationId xmlns:a16="http://schemas.microsoft.com/office/drawing/2014/main" id="{1E0572EE-4B23-2A15-B7E6-E78100DAFDCB}"/>
                    </a:ext>
                  </a:extLst>
                </p:cNvPr>
                <p:cNvPicPr/>
                <p:nvPr/>
              </p:nvPicPr>
              <p:blipFill>
                <a:blip r:embed="rId215"/>
                <a:stretch>
                  <a:fillRect/>
                </a:stretch>
              </p:blipFill>
              <p:spPr>
                <a:xfrm>
                  <a:off x="4279123" y="912031"/>
                  <a:ext cx="1976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5780" name="Ink 25779">
                  <a:extLst>
                    <a:ext uri="{FF2B5EF4-FFF2-40B4-BE49-F238E27FC236}">
                      <a16:creationId xmlns:a16="http://schemas.microsoft.com/office/drawing/2014/main" id="{F9B2774C-4F7C-F49A-586C-ED5BBD9A1D9A}"/>
                    </a:ext>
                  </a:extLst>
                </p14:cNvPr>
                <p14:cNvContentPartPr/>
                <p14:nvPr/>
              </p14:nvContentPartPr>
              <p14:xfrm>
                <a:off x="4541203" y="1050991"/>
                <a:ext cx="9000" cy="6120"/>
              </p14:xfrm>
            </p:contentPart>
          </mc:Choice>
          <mc:Fallback xmlns="">
            <p:pic>
              <p:nvPicPr>
                <p:cNvPr id="25780" name="Ink 25779">
                  <a:extLst>
                    <a:ext uri="{FF2B5EF4-FFF2-40B4-BE49-F238E27FC236}">
                      <a16:creationId xmlns:a16="http://schemas.microsoft.com/office/drawing/2014/main" id="{F9B2774C-4F7C-F49A-586C-ED5BBD9A1D9A}"/>
                    </a:ext>
                  </a:extLst>
                </p:cNvPr>
                <p:cNvPicPr/>
                <p:nvPr/>
              </p:nvPicPr>
              <p:blipFill>
                <a:blip r:embed="rId217"/>
                <a:stretch>
                  <a:fillRect/>
                </a:stretch>
              </p:blipFill>
              <p:spPr>
                <a:xfrm>
                  <a:off x="4523203" y="1032991"/>
                  <a:ext cx="44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5781" name="Ink 25780">
                  <a:extLst>
                    <a:ext uri="{FF2B5EF4-FFF2-40B4-BE49-F238E27FC236}">
                      <a16:creationId xmlns:a16="http://schemas.microsoft.com/office/drawing/2014/main" id="{924167E5-15A3-A45F-7028-B1F557F20560}"/>
                    </a:ext>
                  </a:extLst>
                </p14:cNvPr>
                <p14:cNvContentPartPr/>
                <p14:nvPr/>
              </p14:nvContentPartPr>
              <p14:xfrm>
                <a:off x="4604203" y="936511"/>
                <a:ext cx="104040" cy="207000"/>
              </p14:xfrm>
            </p:contentPart>
          </mc:Choice>
          <mc:Fallback xmlns="">
            <p:pic>
              <p:nvPicPr>
                <p:cNvPr id="25781" name="Ink 25780">
                  <a:extLst>
                    <a:ext uri="{FF2B5EF4-FFF2-40B4-BE49-F238E27FC236}">
                      <a16:creationId xmlns:a16="http://schemas.microsoft.com/office/drawing/2014/main" id="{924167E5-15A3-A45F-7028-B1F557F20560}"/>
                    </a:ext>
                  </a:extLst>
                </p:cNvPr>
                <p:cNvPicPr/>
                <p:nvPr/>
              </p:nvPicPr>
              <p:blipFill>
                <a:blip r:embed="rId219"/>
                <a:stretch>
                  <a:fillRect/>
                </a:stretch>
              </p:blipFill>
              <p:spPr>
                <a:xfrm>
                  <a:off x="4586203" y="918511"/>
                  <a:ext cx="139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5782" name="Ink 25781">
                  <a:extLst>
                    <a:ext uri="{FF2B5EF4-FFF2-40B4-BE49-F238E27FC236}">
                      <a16:creationId xmlns:a16="http://schemas.microsoft.com/office/drawing/2014/main" id="{5F45A5C1-E98F-714E-3BAE-6894C65EF13B}"/>
                    </a:ext>
                  </a:extLst>
                </p14:cNvPr>
                <p14:cNvContentPartPr/>
                <p14:nvPr/>
              </p14:nvContentPartPr>
              <p14:xfrm>
                <a:off x="4773763" y="930391"/>
                <a:ext cx="97200" cy="225360"/>
              </p14:xfrm>
            </p:contentPart>
          </mc:Choice>
          <mc:Fallback xmlns="">
            <p:pic>
              <p:nvPicPr>
                <p:cNvPr id="25782" name="Ink 25781">
                  <a:extLst>
                    <a:ext uri="{FF2B5EF4-FFF2-40B4-BE49-F238E27FC236}">
                      <a16:creationId xmlns:a16="http://schemas.microsoft.com/office/drawing/2014/main" id="{5F45A5C1-E98F-714E-3BAE-6894C65EF13B}"/>
                    </a:ext>
                  </a:extLst>
                </p:cNvPr>
                <p:cNvPicPr/>
                <p:nvPr/>
              </p:nvPicPr>
              <p:blipFill>
                <a:blip r:embed="rId221"/>
                <a:stretch>
                  <a:fillRect/>
                </a:stretch>
              </p:blipFill>
              <p:spPr>
                <a:xfrm>
                  <a:off x="4756123" y="912391"/>
                  <a:ext cx="132840" cy="261000"/>
                </a:xfrm>
                <a:prstGeom prst="rect">
                  <a:avLst/>
                </a:prstGeom>
              </p:spPr>
            </p:pic>
          </mc:Fallback>
        </mc:AlternateContent>
      </p:grpSp>
      <p:grpSp>
        <p:nvGrpSpPr>
          <p:cNvPr id="25786" name="Group 25785">
            <a:extLst>
              <a:ext uri="{FF2B5EF4-FFF2-40B4-BE49-F238E27FC236}">
                <a16:creationId xmlns:a16="http://schemas.microsoft.com/office/drawing/2014/main" id="{FC47DCA4-D0C1-8D31-7042-1D514CC6C262}"/>
              </a:ext>
            </a:extLst>
          </p:cNvPr>
          <p:cNvGrpSpPr/>
          <p:nvPr/>
        </p:nvGrpSpPr>
        <p:grpSpPr>
          <a:xfrm rot="557819">
            <a:off x="6172313" y="3383289"/>
            <a:ext cx="153000" cy="119520"/>
            <a:chOff x="4738123" y="2094631"/>
            <a:chExt cx="153000" cy="119520"/>
          </a:xfrm>
        </p:grpSpPr>
        <mc:AlternateContent xmlns:mc="http://schemas.openxmlformats.org/markup-compatibility/2006" xmlns:p14="http://schemas.microsoft.com/office/powerpoint/2010/main">
          <mc:Choice Requires="p14">
            <p:contentPart p14:bwMode="auto" r:id="rId222">
              <p14:nvContentPartPr>
                <p14:cNvPr id="25784" name="Ink 25783">
                  <a:extLst>
                    <a:ext uri="{FF2B5EF4-FFF2-40B4-BE49-F238E27FC236}">
                      <a16:creationId xmlns:a16="http://schemas.microsoft.com/office/drawing/2014/main" id="{66FA9A88-98FC-0B9F-E1D3-805C05417D8D}"/>
                    </a:ext>
                  </a:extLst>
                </p14:cNvPr>
                <p14:cNvContentPartPr/>
                <p14:nvPr/>
              </p14:nvContentPartPr>
              <p14:xfrm>
                <a:off x="4738123" y="2094631"/>
                <a:ext cx="118080" cy="29880"/>
              </p14:xfrm>
            </p:contentPart>
          </mc:Choice>
          <mc:Fallback xmlns="">
            <p:pic>
              <p:nvPicPr>
                <p:cNvPr id="25784" name="Ink 25783">
                  <a:extLst>
                    <a:ext uri="{FF2B5EF4-FFF2-40B4-BE49-F238E27FC236}">
                      <a16:creationId xmlns:a16="http://schemas.microsoft.com/office/drawing/2014/main" id="{66FA9A88-98FC-0B9F-E1D3-805C05417D8D}"/>
                    </a:ext>
                  </a:extLst>
                </p:cNvPr>
                <p:cNvPicPr/>
                <p:nvPr/>
              </p:nvPicPr>
              <p:blipFill>
                <a:blip r:embed="rId223"/>
                <a:stretch>
                  <a:fillRect/>
                </a:stretch>
              </p:blipFill>
              <p:spPr>
                <a:xfrm>
                  <a:off x="4720123" y="2076631"/>
                  <a:ext cx="153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5785" name="Ink 25784">
                  <a:extLst>
                    <a:ext uri="{FF2B5EF4-FFF2-40B4-BE49-F238E27FC236}">
                      <a16:creationId xmlns:a16="http://schemas.microsoft.com/office/drawing/2014/main" id="{CCE76B0D-52F8-3F98-E80B-840E8511A87F}"/>
                    </a:ext>
                  </a:extLst>
                </p14:cNvPr>
                <p14:cNvContentPartPr/>
                <p14:nvPr/>
              </p14:nvContentPartPr>
              <p14:xfrm>
                <a:off x="4751083" y="2184271"/>
                <a:ext cx="140040" cy="29880"/>
              </p14:xfrm>
            </p:contentPart>
          </mc:Choice>
          <mc:Fallback xmlns="">
            <p:pic>
              <p:nvPicPr>
                <p:cNvPr id="25785" name="Ink 25784">
                  <a:extLst>
                    <a:ext uri="{FF2B5EF4-FFF2-40B4-BE49-F238E27FC236}">
                      <a16:creationId xmlns:a16="http://schemas.microsoft.com/office/drawing/2014/main" id="{CCE76B0D-52F8-3F98-E80B-840E8511A87F}"/>
                    </a:ext>
                  </a:extLst>
                </p:cNvPr>
                <p:cNvPicPr/>
                <p:nvPr/>
              </p:nvPicPr>
              <p:blipFill>
                <a:blip r:embed="rId225"/>
                <a:stretch>
                  <a:fillRect/>
                </a:stretch>
              </p:blipFill>
              <p:spPr>
                <a:xfrm>
                  <a:off x="4733443" y="2166631"/>
                  <a:ext cx="175680" cy="65520"/>
                </a:xfrm>
                <a:prstGeom prst="rect">
                  <a:avLst/>
                </a:prstGeom>
              </p:spPr>
            </p:pic>
          </mc:Fallback>
        </mc:AlternateContent>
      </p:grpSp>
      <p:grpSp>
        <p:nvGrpSpPr>
          <p:cNvPr id="25790" name="Group 25789">
            <a:extLst>
              <a:ext uri="{FF2B5EF4-FFF2-40B4-BE49-F238E27FC236}">
                <a16:creationId xmlns:a16="http://schemas.microsoft.com/office/drawing/2014/main" id="{C9E1A22F-AE64-F566-3F01-B6E4E8BE7D33}"/>
              </a:ext>
            </a:extLst>
          </p:cNvPr>
          <p:cNvGrpSpPr/>
          <p:nvPr/>
        </p:nvGrpSpPr>
        <p:grpSpPr>
          <a:xfrm>
            <a:off x="6557613" y="3321729"/>
            <a:ext cx="446400" cy="219960"/>
            <a:chOff x="5093443" y="2033071"/>
            <a:chExt cx="446400" cy="219960"/>
          </a:xfrm>
        </p:grpSpPr>
        <mc:AlternateContent xmlns:mc="http://schemas.openxmlformats.org/markup-compatibility/2006" xmlns:p14="http://schemas.microsoft.com/office/powerpoint/2010/main">
          <mc:Choice Requires="p14">
            <p:contentPart p14:bwMode="auto" r:id="rId226">
              <p14:nvContentPartPr>
                <p14:cNvPr id="25787" name="Ink 25786">
                  <a:extLst>
                    <a:ext uri="{FF2B5EF4-FFF2-40B4-BE49-F238E27FC236}">
                      <a16:creationId xmlns:a16="http://schemas.microsoft.com/office/drawing/2014/main" id="{3F70E665-781B-7E34-54F4-5A90D7D4EBFA}"/>
                    </a:ext>
                  </a:extLst>
                </p14:cNvPr>
                <p14:cNvContentPartPr/>
                <p14:nvPr/>
              </p14:nvContentPartPr>
              <p14:xfrm>
                <a:off x="5093443" y="2049271"/>
                <a:ext cx="50400" cy="196560"/>
              </p14:xfrm>
            </p:contentPart>
          </mc:Choice>
          <mc:Fallback xmlns="">
            <p:pic>
              <p:nvPicPr>
                <p:cNvPr id="25787" name="Ink 25786">
                  <a:extLst>
                    <a:ext uri="{FF2B5EF4-FFF2-40B4-BE49-F238E27FC236}">
                      <a16:creationId xmlns:a16="http://schemas.microsoft.com/office/drawing/2014/main" id="{3F70E665-781B-7E34-54F4-5A90D7D4EBFA}"/>
                    </a:ext>
                  </a:extLst>
                </p:cNvPr>
                <p:cNvPicPr/>
                <p:nvPr/>
              </p:nvPicPr>
              <p:blipFill>
                <a:blip r:embed="rId227"/>
                <a:stretch>
                  <a:fillRect/>
                </a:stretch>
              </p:blipFill>
              <p:spPr>
                <a:xfrm>
                  <a:off x="5075803" y="2031271"/>
                  <a:ext cx="86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5788" name="Ink 25787">
                  <a:extLst>
                    <a:ext uri="{FF2B5EF4-FFF2-40B4-BE49-F238E27FC236}">
                      <a16:creationId xmlns:a16="http://schemas.microsoft.com/office/drawing/2014/main" id="{CA1673CC-A668-194F-A03C-2B344D9C9EAD}"/>
                    </a:ext>
                  </a:extLst>
                </p14:cNvPr>
                <p14:cNvContentPartPr/>
                <p14:nvPr/>
              </p14:nvContentPartPr>
              <p14:xfrm>
                <a:off x="5268403" y="2033071"/>
                <a:ext cx="180720" cy="219960"/>
              </p14:xfrm>
            </p:contentPart>
          </mc:Choice>
          <mc:Fallback xmlns="">
            <p:pic>
              <p:nvPicPr>
                <p:cNvPr id="25788" name="Ink 25787">
                  <a:extLst>
                    <a:ext uri="{FF2B5EF4-FFF2-40B4-BE49-F238E27FC236}">
                      <a16:creationId xmlns:a16="http://schemas.microsoft.com/office/drawing/2014/main" id="{CA1673CC-A668-194F-A03C-2B344D9C9EAD}"/>
                    </a:ext>
                  </a:extLst>
                </p:cNvPr>
                <p:cNvPicPr/>
                <p:nvPr/>
              </p:nvPicPr>
              <p:blipFill>
                <a:blip r:embed="rId229"/>
                <a:stretch>
                  <a:fillRect/>
                </a:stretch>
              </p:blipFill>
              <p:spPr>
                <a:xfrm>
                  <a:off x="5250763" y="2015071"/>
                  <a:ext cx="216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5789" name="Ink 25788">
                  <a:extLst>
                    <a:ext uri="{FF2B5EF4-FFF2-40B4-BE49-F238E27FC236}">
                      <a16:creationId xmlns:a16="http://schemas.microsoft.com/office/drawing/2014/main" id="{DFB4C4A9-7B00-2537-2BC8-775010003895}"/>
                    </a:ext>
                  </a:extLst>
                </p14:cNvPr>
                <p14:cNvContentPartPr/>
                <p14:nvPr/>
              </p14:nvContentPartPr>
              <p14:xfrm>
                <a:off x="5526163" y="2116951"/>
                <a:ext cx="13680" cy="14040"/>
              </p14:xfrm>
            </p:contentPart>
          </mc:Choice>
          <mc:Fallback xmlns="">
            <p:pic>
              <p:nvPicPr>
                <p:cNvPr id="25789" name="Ink 25788">
                  <a:extLst>
                    <a:ext uri="{FF2B5EF4-FFF2-40B4-BE49-F238E27FC236}">
                      <a16:creationId xmlns:a16="http://schemas.microsoft.com/office/drawing/2014/main" id="{DFB4C4A9-7B00-2537-2BC8-775010003895}"/>
                    </a:ext>
                  </a:extLst>
                </p:cNvPr>
                <p:cNvPicPr/>
                <p:nvPr/>
              </p:nvPicPr>
              <p:blipFill>
                <a:blip r:embed="rId231"/>
                <a:stretch>
                  <a:fillRect/>
                </a:stretch>
              </p:blipFill>
              <p:spPr>
                <a:xfrm>
                  <a:off x="5508163" y="2099311"/>
                  <a:ext cx="4932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2">
            <p14:nvContentPartPr>
              <p14:cNvPr id="25791" name="Ink 25790">
                <a:extLst>
                  <a:ext uri="{FF2B5EF4-FFF2-40B4-BE49-F238E27FC236}">
                    <a16:creationId xmlns:a16="http://schemas.microsoft.com/office/drawing/2014/main" id="{92EC3E97-42C8-2309-AF1D-A3B9F1453C93}"/>
                  </a:ext>
                </a:extLst>
              </p14:cNvPr>
              <p14:cNvContentPartPr/>
              <p14:nvPr/>
            </p14:nvContentPartPr>
            <p14:xfrm>
              <a:off x="7079973" y="3302289"/>
              <a:ext cx="145440" cy="341640"/>
            </p14:xfrm>
          </p:contentPart>
        </mc:Choice>
        <mc:Fallback>
          <p:pic>
            <p:nvPicPr>
              <p:cNvPr id="25791" name="Ink 25790">
                <a:extLst>
                  <a:ext uri="{FF2B5EF4-FFF2-40B4-BE49-F238E27FC236}">
                    <a16:creationId xmlns:a16="http://schemas.microsoft.com/office/drawing/2014/main" id="{92EC3E97-42C8-2309-AF1D-A3B9F1453C93}"/>
                  </a:ext>
                </a:extLst>
              </p:cNvPr>
              <p:cNvPicPr/>
              <p:nvPr/>
            </p:nvPicPr>
            <p:blipFill>
              <a:blip r:embed="rId233"/>
              <a:stretch>
                <a:fillRect/>
              </a:stretch>
            </p:blipFill>
            <p:spPr>
              <a:xfrm>
                <a:off x="7061973" y="3284289"/>
                <a:ext cx="181080" cy="377280"/>
              </a:xfrm>
              <a:prstGeom prst="rect">
                <a:avLst/>
              </a:prstGeom>
            </p:spPr>
          </p:pic>
        </mc:Fallback>
      </mc:AlternateContent>
      <p:grpSp>
        <p:nvGrpSpPr>
          <p:cNvPr id="25794" name="Group 25793">
            <a:extLst>
              <a:ext uri="{FF2B5EF4-FFF2-40B4-BE49-F238E27FC236}">
                <a16:creationId xmlns:a16="http://schemas.microsoft.com/office/drawing/2014/main" id="{CB616DFD-46B4-A505-8217-937F32EBA552}"/>
              </a:ext>
            </a:extLst>
          </p:cNvPr>
          <p:cNvGrpSpPr/>
          <p:nvPr/>
        </p:nvGrpSpPr>
        <p:grpSpPr>
          <a:xfrm>
            <a:off x="7315773" y="3339469"/>
            <a:ext cx="391680" cy="180000"/>
            <a:chOff x="5851603" y="2020831"/>
            <a:chExt cx="391680" cy="180000"/>
          </a:xfrm>
        </p:grpSpPr>
        <mc:AlternateContent xmlns:mc="http://schemas.openxmlformats.org/markup-compatibility/2006" xmlns:p14="http://schemas.microsoft.com/office/powerpoint/2010/main">
          <mc:Choice Requires="p14">
            <p:contentPart p14:bwMode="auto" r:id="rId234">
              <p14:nvContentPartPr>
                <p14:cNvPr id="25792" name="Ink 25791">
                  <a:extLst>
                    <a:ext uri="{FF2B5EF4-FFF2-40B4-BE49-F238E27FC236}">
                      <a16:creationId xmlns:a16="http://schemas.microsoft.com/office/drawing/2014/main" id="{D5674255-4EE1-3E7A-2E6A-EE61564BE224}"/>
                    </a:ext>
                  </a:extLst>
                </p14:cNvPr>
                <p14:cNvContentPartPr/>
                <p14:nvPr/>
              </p14:nvContentPartPr>
              <p14:xfrm>
                <a:off x="5851603" y="2054671"/>
                <a:ext cx="152280" cy="137880"/>
              </p14:xfrm>
            </p:contentPart>
          </mc:Choice>
          <mc:Fallback xmlns="">
            <p:pic>
              <p:nvPicPr>
                <p:cNvPr id="25792" name="Ink 25791">
                  <a:extLst>
                    <a:ext uri="{FF2B5EF4-FFF2-40B4-BE49-F238E27FC236}">
                      <a16:creationId xmlns:a16="http://schemas.microsoft.com/office/drawing/2014/main" id="{D5674255-4EE1-3E7A-2E6A-EE61564BE224}"/>
                    </a:ext>
                  </a:extLst>
                </p:cNvPr>
                <p:cNvPicPr/>
                <p:nvPr/>
              </p:nvPicPr>
              <p:blipFill>
                <a:blip r:embed="rId235"/>
                <a:stretch>
                  <a:fillRect/>
                </a:stretch>
              </p:blipFill>
              <p:spPr>
                <a:xfrm>
                  <a:off x="5833963" y="2037031"/>
                  <a:ext cx="187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793" name="Ink 25792">
                  <a:extLst>
                    <a:ext uri="{FF2B5EF4-FFF2-40B4-BE49-F238E27FC236}">
                      <a16:creationId xmlns:a16="http://schemas.microsoft.com/office/drawing/2014/main" id="{AA08A691-F7DC-205A-50EA-B1D75EB5C39E}"/>
                    </a:ext>
                  </a:extLst>
                </p14:cNvPr>
                <p14:cNvContentPartPr/>
                <p14:nvPr/>
              </p14:nvContentPartPr>
              <p14:xfrm>
                <a:off x="6092803" y="2020831"/>
                <a:ext cx="150480" cy="180000"/>
              </p14:xfrm>
            </p:contentPart>
          </mc:Choice>
          <mc:Fallback xmlns="">
            <p:pic>
              <p:nvPicPr>
                <p:cNvPr id="25793" name="Ink 25792">
                  <a:extLst>
                    <a:ext uri="{FF2B5EF4-FFF2-40B4-BE49-F238E27FC236}">
                      <a16:creationId xmlns:a16="http://schemas.microsoft.com/office/drawing/2014/main" id="{AA08A691-F7DC-205A-50EA-B1D75EB5C39E}"/>
                    </a:ext>
                  </a:extLst>
                </p:cNvPr>
                <p:cNvPicPr/>
                <p:nvPr/>
              </p:nvPicPr>
              <p:blipFill>
                <a:blip r:embed="rId237"/>
                <a:stretch>
                  <a:fillRect/>
                </a:stretch>
              </p:blipFill>
              <p:spPr>
                <a:xfrm>
                  <a:off x="6075163" y="2003191"/>
                  <a:ext cx="186120" cy="215640"/>
                </a:xfrm>
                <a:prstGeom prst="rect">
                  <a:avLst/>
                </a:prstGeom>
              </p:spPr>
            </p:pic>
          </mc:Fallback>
        </mc:AlternateContent>
      </p:grpSp>
      <p:grpSp>
        <p:nvGrpSpPr>
          <p:cNvPr id="25802" name="Group 25801">
            <a:extLst>
              <a:ext uri="{FF2B5EF4-FFF2-40B4-BE49-F238E27FC236}">
                <a16:creationId xmlns:a16="http://schemas.microsoft.com/office/drawing/2014/main" id="{5E95F137-2904-5C2D-0AF0-0D0194E24AEC}"/>
              </a:ext>
            </a:extLst>
          </p:cNvPr>
          <p:cNvGrpSpPr/>
          <p:nvPr/>
        </p:nvGrpSpPr>
        <p:grpSpPr>
          <a:xfrm>
            <a:off x="1700203" y="144151"/>
            <a:ext cx="691200" cy="278640"/>
            <a:chOff x="176203" y="144151"/>
            <a:chExt cx="691200" cy="278640"/>
          </a:xfrm>
        </p:grpSpPr>
        <mc:AlternateContent xmlns:mc="http://schemas.openxmlformats.org/markup-compatibility/2006" xmlns:p14="http://schemas.microsoft.com/office/powerpoint/2010/main">
          <mc:Choice Requires="p14">
            <p:contentPart p14:bwMode="auto" r:id="rId238">
              <p14:nvContentPartPr>
                <p14:cNvPr id="25795" name="Ink 25794">
                  <a:extLst>
                    <a:ext uri="{FF2B5EF4-FFF2-40B4-BE49-F238E27FC236}">
                      <a16:creationId xmlns:a16="http://schemas.microsoft.com/office/drawing/2014/main" id="{4D1F9D82-7468-5A17-E7DC-393C7C2BC6FC}"/>
                    </a:ext>
                  </a:extLst>
                </p14:cNvPr>
                <p14:cNvContentPartPr/>
                <p14:nvPr/>
              </p14:nvContentPartPr>
              <p14:xfrm>
                <a:off x="176203" y="153511"/>
                <a:ext cx="141120" cy="269280"/>
              </p14:xfrm>
            </p:contentPart>
          </mc:Choice>
          <mc:Fallback xmlns="">
            <p:pic>
              <p:nvPicPr>
                <p:cNvPr id="25795" name="Ink 25794">
                  <a:extLst>
                    <a:ext uri="{FF2B5EF4-FFF2-40B4-BE49-F238E27FC236}">
                      <a16:creationId xmlns:a16="http://schemas.microsoft.com/office/drawing/2014/main" id="{4D1F9D82-7468-5A17-E7DC-393C7C2BC6FC}"/>
                    </a:ext>
                  </a:extLst>
                </p:cNvPr>
                <p:cNvPicPr/>
                <p:nvPr/>
              </p:nvPicPr>
              <p:blipFill>
                <a:blip r:embed="rId239"/>
                <a:stretch>
                  <a:fillRect/>
                </a:stretch>
              </p:blipFill>
              <p:spPr>
                <a:xfrm>
                  <a:off x="158563" y="135871"/>
                  <a:ext cx="1767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5796" name="Ink 25795">
                  <a:extLst>
                    <a:ext uri="{FF2B5EF4-FFF2-40B4-BE49-F238E27FC236}">
                      <a16:creationId xmlns:a16="http://schemas.microsoft.com/office/drawing/2014/main" id="{7AE91F92-29FD-F700-E826-F1D0C18C90AC}"/>
                    </a:ext>
                  </a:extLst>
                </p14:cNvPr>
                <p14:cNvContentPartPr/>
                <p14:nvPr/>
              </p14:nvContentPartPr>
              <p14:xfrm>
                <a:off x="351523" y="279511"/>
                <a:ext cx="98640" cy="94680"/>
              </p14:xfrm>
            </p:contentPart>
          </mc:Choice>
          <mc:Fallback xmlns="">
            <p:pic>
              <p:nvPicPr>
                <p:cNvPr id="25796" name="Ink 25795">
                  <a:extLst>
                    <a:ext uri="{FF2B5EF4-FFF2-40B4-BE49-F238E27FC236}">
                      <a16:creationId xmlns:a16="http://schemas.microsoft.com/office/drawing/2014/main" id="{7AE91F92-29FD-F700-E826-F1D0C18C90AC}"/>
                    </a:ext>
                  </a:extLst>
                </p:cNvPr>
                <p:cNvPicPr/>
                <p:nvPr/>
              </p:nvPicPr>
              <p:blipFill>
                <a:blip r:embed="rId241"/>
                <a:stretch>
                  <a:fillRect/>
                </a:stretch>
              </p:blipFill>
              <p:spPr>
                <a:xfrm>
                  <a:off x="333883" y="261511"/>
                  <a:ext cx="134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5798" name="Ink 25797">
                  <a:extLst>
                    <a:ext uri="{FF2B5EF4-FFF2-40B4-BE49-F238E27FC236}">
                      <a16:creationId xmlns:a16="http://schemas.microsoft.com/office/drawing/2014/main" id="{0427FAFD-F8EF-DE46-9A56-96E214ECDA4C}"/>
                    </a:ext>
                  </a:extLst>
                </p14:cNvPr>
                <p14:cNvContentPartPr/>
                <p14:nvPr/>
              </p14:nvContentPartPr>
              <p14:xfrm>
                <a:off x="481483" y="144151"/>
                <a:ext cx="66960" cy="257040"/>
              </p14:xfrm>
            </p:contentPart>
          </mc:Choice>
          <mc:Fallback xmlns="">
            <p:pic>
              <p:nvPicPr>
                <p:cNvPr id="25798" name="Ink 25797">
                  <a:extLst>
                    <a:ext uri="{FF2B5EF4-FFF2-40B4-BE49-F238E27FC236}">
                      <a16:creationId xmlns:a16="http://schemas.microsoft.com/office/drawing/2014/main" id="{0427FAFD-F8EF-DE46-9A56-96E214ECDA4C}"/>
                    </a:ext>
                  </a:extLst>
                </p:cNvPr>
                <p:cNvPicPr/>
                <p:nvPr/>
              </p:nvPicPr>
              <p:blipFill>
                <a:blip r:embed="rId243"/>
                <a:stretch>
                  <a:fillRect/>
                </a:stretch>
              </p:blipFill>
              <p:spPr>
                <a:xfrm>
                  <a:off x="463483" y="126151"/>
                  <a:ext cx="102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5799" name="Ink 25798">
                  <a:extLst>
                    <a:ext uri="{FF2B5EF4-FFF2-40B4-BE49-F238E27FC236}">
                      <a16:creationId xmlns:a16="http://schemas.microsoft.com/office/drawing/2014/main" id="{FA488AC1-2BA1-852E-75E4-5A1E27AF90B1}"/>
                    </a:ext>
                  </a:extLst>
                </p14:cNvPr>
                <p14:cNvContentPartPr/>
                <p14:nvPr/>
              </p14:nvContentPartPr>
              <p14:xfrm>
                <a:off x="616483" y="271951"/>
                <a:ext cx="92520" cy="115560"/>
              </p14:xfrm>
            </p:contentPart>
          </mc:Choice>
          <mc:Fallback xmlns="">
            <p:pic>
              <p:nvPicPr>
                <p:cNvPr id="25799" name="Ink 25798">
                  <a:extLst>
                    <a:ext uri="{FF2B5EF4-FFF2-40B4-BE49-F238E27FC236}">
                      <a16:creationId xmlns:a16="http://schemas.microsoft.com/office/drawing/2014/main" id="{FA488AC1-2BA1-852E-75E4-5A1E27AF90B1}"/>
                    </a:ext>
                  </a:extLst>
                </p:cNvPr>
                <p:cNvPicPr/>
                <p:nvPr/>
              </p:nvPicPr>
              <p:blipFill>
                <a:blip r:embed="rId245"/>
                <a:stretch>
                  <a:fillRect/>
                </a:stretch>
              </p:blipFill>
              <p:spPr>
                <a:xfrm>
                  <a:off x="598843" y="253951"/>
                  <a:ext cx="128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5800" name="Ink 25799">
                  <a:extLst>
                    <a:ext uri="{FF2B5EF4-FFF2-40B4-BE49-F238E27FC236}">
                      <a16:creationId xmlns:a16="http://schemas.microsoft.com/office/drawing/2014/main" id="{6E072DC6-FAF4-D3F4-307D-A7662EDDF32A}"/>
                    </a:ext>
                  </a:extLst>
                </p14:cNvPr>
                <p14:cNvContentPartPr/>
                <p14:nvPr/>
              </p14:nvContentPartPr>
              <p14:xfrm>
                <a:off x="853003" y="215431"/>
                <a:ext cx="14400" cy="31320"/>
              </p14:xfrm>
            </p:contentPart>
          </mc:Choice>
          <mc:Fallback xmlns="">
            <p:pic>
              <p:nvPicPr>
                <p:cNvPr id="25800" name="Ink 25799">
                  <a:extLst>
                    <a:ext uri="{FF2B5EF4-FFF2-40B4-BE49-F238E27FC236}">
                      <a16:creationId xmlns:a16="http://schemas.microsoft.com/office/drawing/2014/main" id="{6E072DC6-FAF4-D3F4-307D-A7662EDDF32A}"/>
                    </a:ext>
                  </a:extLst>
                </p:cNvPr>
                <p:cNvPicPr/>
                <p:nvPr/>
              </p:nvPicPr>
              <p:blipFill>
                <a:blip r:embed="rId247"/>
                <a:stretch>
                  <a:fillRect/>
                </a:stretch>
              </p:blipFill>
              <p:spPr>
                <a:xfrm>
                  <a:off x="835003" y="197791"/>
                  <a:ext cx="50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5801" name="Ink 25800">
                  <a:extLst>
                    <a:ext uri="{FF2B5EF4-FFF2-40B4-BE49-F238E27FC236}">
                      <a16:creationId xmlns:a16="http://schemas.microsoft.com/office/drawing/2014/main" id="{5E72187D-CAF3-CC0C-EBE0-399F969F886A}"/>
                    </a:ext>
                  </a:extLst>
                </p14:cNvPr>
                <p14:cNvContentPartPr/>
                <p14:nvPr/>
              </p14:nvContentPartPr>
              <p14:xfrm>
                <a:off x="849043" y="375991"/>
                <a:ext cx="2880" cy="2520"/>
              </p14:xfrm>
            </p:contentPart>
          </mc:Choice>
          <mc:Fallback xmlns="">
            <p:pic>
              <p:nvPicPr>
                <p:cNvPr id="25801" name="Ink 25800">
                  <a:extLst>
                    <a:ext uri="{FF2B5EF4-FFF2-40B4-BE49-F238E27FC236}">
                      <a16:creationId xmlns:a16="http://schemas.microsoft.com/office/drawing/2014/main" id="{5E72187D-CAF3-CC0C-EBE0-399F969F886A}"/>
                    </a:ext>
                  </a:extLst>
                </p:cNvPr>
                <p:cNvPicPr/>
                <p:nvPr/>
              </p:nvPicPr>
              <p:blipFill>
                <a:blip r:embed="rId249"/>
                <a:stretch>
                  <a:fillRect/>
                </a:stretch>
              </p:blipFill>
              <p:spPr>
                <a:xfrm>
                  <a:off x="831043" y="358351"/>
                  <a:ext cx="38520" cy="38160"/>
                </a:xfrm>
                <a:prstGeom prst="rect">
                  <a:avLst/>
                </a:prstGeom>
              </p:spPr>
            </p:pic>
          </mc:Fallback>
        </mc:AlternateContent>
      </p:grpSp>
      <p:grpSp>
        <p:nvGrpSpPr>
          <p:cNvPr id="25809" name="Group 25808">
            <a:extLst>
              <a:ext uri="{FF2B5EF4-FFF2-40B4-BE49-F238E27FC236}">
                <a16:creationId xmlns:a16="http://schemas.microsoft.com/office/drawing/2014/main" id="{69BC737C-FD96-B007-C43D-1FC8DBE7837F}"/>
              </a:ext>
            </a:extLst>
          </p:cNvPr>
          <p:cNvGrpSpPr/>
          <p:nvPr/>
        </p:nvGrpSpPr>
        <p:grpSpPr>
          <a:xfrm>
            <a:off x="2717563" y="319111"/>
            <a:ext cx="716400" cy="354240"/>
            <a:chOff x="1193563" y="319111"/>
            <a:chExt cx="716400" cy="354240"/>
          </a:xfrm>
        </p:grpSpPr>
        <mc:AlternateContent xmlns:mc="http://schemas.openxmlformats.org/markup-compatibility/2006" xmlns:p14="http://schemas.microsoft.com/office/powerpoint/2010/main">
          <mc:Choice Requires="p14">
            <p:contentPart p14:bwMode="auto" r:id="rId250">
              <p14:nvContentPartPr>
                <p14:cNvPr id="25803" name="Ink 25802">
                  <a:extLst>
                    <a:ext uri="{FF2B5EF4-FFF2-40B4-BE49-F238E27FC236}">
                      <a16:creationId xmlns:a16="http://schemas.microsoft.com/office/drawing/2014/main" id="{B1D44B32-6BBB-0A93-F6EF-2B3E99BF9405}"/>
                    </a:ext>
                  </a:extLst>
                </p14:cNvPr>
                <p14:cNvContentPartPr/>
                <p14:nvPr/>
              </p14:nvContentPartPr>
              <p14:xfrm>
                <a:off x="1193563" y="319111"/>
                <a:ext cx="175680" cy="222120"/>
              </p14:xfrm>
            </p:contentPart>
          </mc:Choice>
          <mc:Fallback xmlns="">
            <p:pic>
              <p:nvPicPr>
                <p:cNvPr id="25803" name="Ink 25802">
                  <a:extLst>
                    <a:ext uri="{FF2B5EF4-FFF2-40B4-BE49-F238E27FC236}">
                      <a16:creationId xmlns:a16="http://schemas.microsoft.com/office/drawing/2014/main" id="{B1D44B32-6BBB-0A93-F6EF-2B3E99BF9405}"/>
                    </a:ext>
                  </a:extLst>
                </p:cNvPr>
                <p:cNvPicPr/>
                <p:nvPr/>
              </p:nvPicPr>
              <p:blipFill>
                <a:blip r:embed="rId251"/>
                <a:stretch>
                  <a:fillRect/>
                </a:stretch>
              </p:blipFill>
              <p:spPr>
                <a:xfrm>
                  <a:off x="1175563" y="301471"/>
                  <a:ext cx="211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5804" name="Ink 25803">
                  <a:extLst>
                    <a:ext uri="{FF2B5EF4-FFF2-40B4-BE49-F238E27FC236}">
                      <a16:creationId xmlns:a16="http://schemas.microsoft.com/office/drawing/2014/main" id="{E5AFF739-F419-B73D-AFD0-FEB02C0E5E3D}"/>
                    </a:ext>
                  </a:extLst>
                </p14:cNvPr>
                <p14:cNvContentPartPr/>
                <p14:nvPr/>
              </p14:nvContentPartPr>
              <p14:xfrm>
                <a:off x="1366363" y="449791"/>
                <a:ext cx="96120" cy="189360"/>
              </p14:xfrm>
            </p:contentPart>
          </mc:Choice>
          <mc:Fallback xmlns="">
            <p:pic>
              <p:nvPicPr>
                <p:cNvPr id="25804" name="Ink 25803">
                  <a:extLst>
                    <a:ext uri="{FF2B5EF4-FFF2-40B4-BE49-F238E27FC236}">
                      <a16:creationId xmlns:a16="http://schemas.microsoft.com/office/drawing/2014/main" id="{E5AFF739-F419-B73D-AFD0-FEB02C0E5E3D}"/>
                    </a:ext>
                  </a:extLst>
                </p:cNvPr>
                <p:cNvPicPr/>
                <p:nvPr/>
              </p:nvPicPr>
              <p:blipFill>
                <a:blip r:embed="rId253"/>
                <a:stretch>
                  <a:fillRect/>
                </a:stretch>
              </p:blipFill>
              <p:spPr>
                <a:xfrm>
                  <a:off x="1348723" y="431791"/>
                  <a:ext cx="131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5805" name="Ink 25804">
                  <a:extLst>
                    <a:ext uri="{FF2B5EF4-FFF2-40B4-BE49-F238E27FC236}">
                      <a16:creationId xmlns:a16="http://schemas.microsoft.com/office/drawing/2014/main" id="{C9C825B5-46AC-9C37-DDC9-498A65A4F9B0}"/>
                    </a:ext>
                  </a:extLst>
                </p14:cNvPr>
                <p14:cNvContentPartPr/>
                <p14:nvPr/>
              </p14:nvContentPartPr>
              <p14:xfrm>
                <a:off x="1363483" y="543031"/>
                <a:ext cx="181800" cy="48240"/>
              </p14:xfrm>
            </p:contentPart>
          </mc:Choice>
          <mc:Fallback xmlns="">
            <p:pic>
              <p:nvPicPr>
                <p:cNvPr id="25805" name="Ink 25804">
                  <a:extLst>
                    <a:ext uri="{FF2B5EF4-FFF2-40B4-BE49-F238E27FC236}">
                      <a16:creationId xmlns:a16="http://schemas.microsoft.com/office/drawing/2014/main" id="{C9C825B5-46AC-9C37-DDC9-498A65A4F9B0}"/>
                    </a:ext>
                  </a:extLst>
                </p:cNvPr>
                <p:cNvPicPr/>
                <p:nvPr/>
              </p:nvPicPr>
              <p:blipFill>
                <a:blip r:embed="rId255"/>
                <a:stretch>
                  <a:fillRect/>
                </a:stretch>
              </p:blipFill>
              <p:spPr>
                <a:xfrm>
                  <a:off x="1345843" y="525391"/>
                  <a:ext cx="217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5806" name="Ink 25805">
                  <a:extLst>
                    <a:ext uri="{FF2B5EF4-FFF2-40B4-BE49-F238E27FC236}">
                      <a16:creationId xmlns:a16="http://schemas.microsoft.com/office/drawing/2014/main" id="{4E88154A-9B6B-3078-345F-680665A9C045}"/>
                    </a:ext>
                  </a:extLst>
                </p14:cNvPr>
                <p14:cNvContentPartPr/>
                <p14:nvPr/>
              </p14:nvContentPartPr>
              <p14:xfrm>
                <a:off x="1567243" y="563551"/>
                <a:ext cx="10080" cy="109800"/>
              </p14:xfrm>
            </p:contentPart>
          </mc:Choice>
          <mc:Fallback xmlns="">
            <p:pic>
              <p:nvPicPr>
                <p:cNvPr id="25806" name="Ink 25805">
                  <a:extLst>
                    <a:ext uri="{FF2B5EF4-FFF2-40B4-BE49-F238E27FC236}">
                      <a16:creationId xmlns:a16="http://schemas.microsoft.com/office/drawing/2014/main" id="{4E88154A-9B6B-3078-345F-680665A9C045}"/>
                    </a:ext>
                  </a:extLst>
                </p:cNvPr>
                <p:cNvPicPr/>
                <p:nvPr/>
              </p:nvPicPr>
              <p:blipFill>
                <a:blip r:embed="rId257"/>
                <a:stretch>
                  <a:fillRect/>
                </a:stretch>
              </p:blipFill>
              <p:spPr>
                <a:xfrm>
                  <a:off x="1549243" y="545911"/>
                  <a:ext cx="45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5807" name="Ink 25806">
                  <a:extLst>
                    <a:ext uri="{FF2B5EF4-FFF2-40B4-BE49-F238E27FC236}">
                      <a16:creationId xmlns:a16="http://schemas.microsoft.com/office/drawing/2014/main" id="{E4277DE7-77ED-3C0A-1A6D-A25034062ABF}"/>
                    </a:ext>
                  </a:extLst>
                </p14:cNvPr>
                <p14:cNvContentPartPr/>
                <p14:nvPr/>
              </p14:nvContentPartPr>
              <p14:xfrm rot="494373">
                <a:off x="1719883" y="359791"/>
                <a:ext cx="190080" cy="28080"/>
              </p14:xfrm>
            </p:contentPart>
          </mc:Choice>
          <mc:Fallback xmlns="">
            <p:pic>
              <p:nvPicPr>
                <p:cNvPr id="25807" name="Ink 25806">
                  <a:extLst>
                    <a:ext uri="{FF2B5EF4-FFF2-40B4-BE49-F238E27FC236}">
                      <a16:creationId xmlns:a16="http://schemas.microsoft.com/office/drawing/2014/main" id="{E4277DE7-77ED-3C0A-1A6D-A25034062ABF}"/>
                    </a:ext>
                  </a:extLst>
                </p:cNvPr>
                <p:cNvPicPr/>
                <p:nvPr/>
              </p:nvPicPr>
              <p:blipFill>
                <a:blip r:embed="rId259"/>
                <a:stretch>
                  <a:fillRect/>
                </a:stretch>
              </p:blipFill>
              <p:spPr>
                <a:xfrm rot="494373">
                  <a:off x="1701883" y="341791"/>
                  <a:ext cx="225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5808" name="Ink 25807">
                  <a:extLst>
                    <a:ext uri="{FF2B5EF4-FFF2-40B4-BE49-F238E27FC236}">
                      <a16:creationId xmlns:a16="http://schemas.microsoft.com/office/drawing/2014/main" id="{49222E9F-5B22-EEDF-59CA-934711E7ED90}"/>
                    </a:ext>
                  </a:extLst>
                </p14:cNvPr>
                <p14:cNvContentPartPr/>
                <p14:nvPr/>
              </p14:nvContentPartPr>
              <p14:xfrm rot="535359">
                <a:off x="1723843" y="473551"/>
                <a:ext cx="169200" cy="28800"/>
              </p14:xfrm>
            </p:contentPart>
          </mc:Choice>
          <mc:Fallback xmlns="">
            <p:pic>
              <p:nvPicPr>
                <p:cNvPr id="25808" name="Ink 25807">
                  <a:extLst>
                    <a:ext uri="{FF2B5EF4-FFF2-40B4-BE49-F238E27FC236}">
                      <a16:creationId xmlns:a16="http://schemas.microsoft.com/office/drawing/2014/main" id="{49222E9F-5B22-EEDF-59CA-934711E7ED90}"/>
                    </a:ext>
                  </a:extLst>
                </p:cNvPr>
                <p:cNvPicPr/>
                <p:nvPr/>
              </p:nvPicPr>
              <p:blipFill>
                <a:blip r:embed="rId261"/>
                <a:stretch>
                  <a:fillRect/>
                </a:stretch>
              </p:blipFill>
              <p:spPr>
                <a:xfrm rot="535359">
                  <a:off x="1705843" y="455773"/>
                  <a:ext cx="204840" cy="6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25842" name="Ink 25841">
                <a:extLst>
                  <a:ext uri="{FF2B5EF4-FFF2-40B4-BE49-F238E27FC236}">
                    <a16:creationId xmlns:a16="http://schemas.microsoft.com/office/drawing/2014/main" id="{8FA2B734-8CCD-5B1A-6A92-4CC47A051E9F}"/>
                  </a:ext>
                </a:extLst>
              </p14:cNvPr>
              <p14:cNvContentPartPr/>
              <p14:nvPr/>
            </p14:nvContentPartPr>
            <p14:xfrm>
              <a:off x="4965693" y="673711"/>
              <a:ext cx="173160" cy="51840"/>
            </p14:xfrm>
          </p:contentPart>
        </mc:Choice>
        <mc:Fallback>
          <p:pic>
            <p:nvPicPr>
              <p:cNvPr id="25842" name="Ink 25841">
                <a:extLst>
                  <a:ext uri="{FF2B5EF4-FFF2-40B4-BE49-F238E27FC236}">
                    <a16:creationId xmlns:a16="http://schemas.microsoft.com/office/drawing/2014/main" id="{8FA2B734-8CCD-5B1A-6A92-4CC47A051E9F}"/>
                  </a:ext>
                </a:extLst>
              </p:cNvPr>
              <p:cNvPicPr/>
              <p:nvPr/>
            </p:nvPicPr>
            <p:blipFill>
              <a:blip r:embed="rId263"/>
              <a:stretch>
                <a:fillRect/>
              </a:stretch>
            </p:blipFill>
            <p:spPr>
              <a:xfrm>
                <a:off x="4947693" y="655711"/>
                <a:ext cx="208800" cy="87480"/>
              </a:xfrm>
              <a:prstGeom prst="rect">
                <a:avLst/>
              </a:prstGeom>
            </p:spPr>
          </p:pic>
        </mc:Fallback>
      </mc:AlternateContent>
      <p:grpSp>
        <p:nvGrpSpPr>
          <p:cNvPr id="25857" name="Group 25856">
            <a:extLst>
              <a:ext uri="{FF2B5EF4-FFF2-40B4-BE49-F238E27FC236}">
                <a16:creationId xmlns:a16="http://schemas.microsoft.com/office/drawing/2014/main" id="{A52A7CA8-873D-6CAA-CD6B-F727FF37FE45}"/>
              </a:ext>
            </a:extLst>
          </p:cNvPr>
          <p:cNvGrpSpPr/>
          <p:nvPr/>
        </p:nvGrpSpPr>
        <p:grpSpPr>
          <a:xfrm>
            <a:off x="3696693" y="118951"/>
            <a:ext cx="2610360" cy="836280"/>
            <a:chOff x="2172693" y="118951"/>
            <a:chExt cx="2610360" cy="836280"/>
          </a:xfrm>
        </p:grpSpPr>
        <mc:AlternateContent xmlns:mc="http://schemas.openxmlformats.org/markup-compatibility/2006" xmlns:p14="http://schemas.microsoft.com/office/powerpoint/2010/main">
          <mc:Choice Requires="p14">
            <p:contentPart p14:bwMode="auto" r:id="rId264">
              <p14:nvContentPartPr>
                <p14:cNvPr id="25810" name="Ink 25809">
                  <a:extLst>
                    <a:ext uri="{FF2B5EF4-FFF2-40B4-BE49-F238E27FC236}">
                      <a16:creationId xmlns:a16="http://schemas.microsoft.com/office/drawing/2014/main" id="{0977A81A-2AD5-203C-B237-4669291940A4}"/>
                    </a:ext>
                  </a:extLst>
                </p14:cNvPr>
                <p14:cNvContentPartPr/>
                <p14:nvPr/>
              </p14:nvContentPartPr>
              <p14:xfrm>
                <a:off x="2259523" y="172951"/>
                <a:ext cx="135720" cy="147240"/>
              </p14:xfrm>
            </p:contentPart>
          </mc:Choice>
          <mc:Fallback xmlns="">
            <p:pic>
              <p:nvPicPr>
                <p:cNvPr id="25810" name="Ink 25809">
                  <a:extLst>
                    <a:ext uri="{FF2B5EF4-FFF2-40B4-BE49-F238E27FC236}">
                      <a16:creationId xmlns:a16="http://schemas.microsoft.com/office/drawing/2014/main" id="{0977A81A-2AD5-203C-B237-4669291940A4}"/>
                    </a:ext>
                  </a:extLst>
                </p:cNvPr>
                <p:cNvPicPr/>
                <p:nvPr/>
              </p:nvPicPr>
              <p:blipFill>
                <a:blip r:embed="rId265"/>
                <a:stretch>
                  <a:fillRect/>
                </a:stretch>
              </p:blipFill>
              <p:spPr>
                <a:xfrm>
                  <a:off x="2241883" y="154951"/>
                  <a:ext cx="171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5811" name="Ink 25810">
                  <a:extLst>
                    <a:ext uri="{FF2B5EF4-FFF2-40B4-BE49-F238E27FC236}">
                      <a16:creationId xmlns:a16="http://schemas.microsoft.com/office/drawing/2014/main" id="{17BA0BD3-4C26-A752-B4A3-A93555641EA0}"/>
                    </a:ext>
                  </a:extLst>
                </p14:cNvPr>
                <p14:cNvContentPartPr/>
                <p14:nvPr/>
              </p14:nvContentPartPr>
              <p14:xfrm>
                <a:off x="2500723" y="232711"/>
                <a:ext cx="18000" cy="25560"/>
              </p14:xfrm>
            </p:contentPart>
          </mc:Choice>
          <mc:Fallback xmlns="">
            <p:pic>
              <p:nvPicPr>
                <p:cNvPr id="25811" name="Ink 25810">
                  <a:extLst>
                    <a:ext uri="{FF2B5EF4-FFF2-40B4-BE49-F238E27FC236}">
                      <a16:creationId xmlns:a16="http://schemas.microsoft.com/office/drawing/2014/main" id="{17BA0BD3-4C26-A752-B4A3-A93555641EA0}"/>
                    </a:ext>
                  </a:extLst>
                </p:cNvPr>
                <p:cNvPicPr/>
                <p:nvPr/>
              </p:nvPicPr>
              <p:blipFill>
                <a:blip r:embed="rId267"/>
                <a:stretch>
                  <a:fillRect/>
                </a:stretch>
              </p:blipFill>
              <p:spPr>
                <a:xfrm>
                  <a:off x="2482723" y="214711"/>
                  <a:ext cx="53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5813" name="Ink 25812">
                  <a:extLst>
                    <a:ext uri="{FF2B5EF4-FFF2-40B4-BE49-F238E27FC236}">
                      <a16:creationId xmlns:a16="http://schemas.microsoft.com/office/drawing/2014/main" id="{42F85D7D-2D84-F916-1514-0CD8A81AB18B}"/>
                    </a:ext>
                  </a:extLst>
                </p14:cNvPr>
                <p14:cNvContentPartPr/>
                <p14:nvPr/>
              </p14:nvContentPartPr>
              <p14:xfrm>
                <a:off x="2580933" y="171871"/>
                <a:ext cx="135360" cy="128880"/>
              </p14:xfrm>
            </p:contentPart>
          </mc:Choice>
          <mc:Fallback xmlns="">
            <p:pic>
              <p:nvPicPr>
                <p:cNvPr id="25813" name="Ink 25812">
                  <a:extLst>
                    <a:ext uri="{FF2B5EF4-FFF2-40B4-BE49-F238E27FC236}">
                      <a16:creationId xmlns:a16="http://schemas.microsoft.com/office/drawing/2014/main" id="{42F85D7D-2D84-F916-1514-0CD8A81AB18B}"/>
                    </a:ext>
                  </a:extLst>
                </p:cNvPr>
                <p:cNvPicPr/>
                <p:nvPr/>
              </p:nvPicPr>
              <p:blipFill>
                <a:blip r:embed="rId269"/>
                <a:stretch>
                  <a:fillRect/>
                </a:stretch>
              </p:blipFill>
              <p:spPr>
                <a:xfrm>
                  <a:off x="2562933" y="154231"/>
                  <a:ext cx="171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5814" name="Ink 25813">
                  <a:extLst>
                    <a:ext uri="{FF2B5EF4-FFF2-40B4-BE49-F238E27FC236}">
                      <a16:creationId xmlns:a16="http://schemas.microsoft.com/office/drawing/2014/main" id="{CDAC3BBC-EA3A-B572-AAFC-8D3E209FF8D3}"/>
                    </a:ext>
                  </a:extLst>
                </p14:cNvPr>
                <p14:cNvContentPartPr/>
                <p14:nvPr/>
              </p14:nvContentPartPr>
              <p14:xfrm>
                <a:off x="2793693" y="172951"/>
                <a:ext cx="129600" cy="169920"/>
              </p14:xfrm>
            </p:contentPart>
          </mc:Choice>
          <mc:Fallback xmlns="">
            <p:pic>
              <p:nvPicPr>
                <p:cNvPr id="25814" name="Ink 25813">
                  <a:extLst>
                    <a:ext uri="{FF2B5EF4-FFF2-40B4-BE49-F238E27FC236}">
                      <a16:creationId xmlns:a16="http://schemas.microsoft.com/office/drawing/2014/main" id="{CDAC3BBC-EA3A-B572-AAFC-8D3E209FF8D3}"/>
                    </a:ext>
                  </a:extLst>
                </p:cNvPr>
                <p:cNvPicPr/>
                <p:nvPr/>
              </p:nvPicPr>
              <p:blipFill>
                <a:blip r:embed="rId271"/>
                <a:stretch>
                  <a:fillRect/>
                </a:stretch>
              </p:blipFill>
              <p:spPr>
                <a:xfrm>
                  <a:off x="2776053" y="154951"/>
                  <a:ext cx="165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5815" name="Ink 25814">
                  <a:extLst>
                    <a:ext uri="{FF2B5EF4-FFF2-40B4-BE49-F238E27FC236}">
                      <a16:creationId xmlns:a16="http://schemas.microsoft.com/office/drawing/2014/main" id="{6CBC990C-8F1C-F4DF-FCA6-82E6B0AFACF8}"/>
                    </a:ext>
                  </a:extLst>
                </p14:cNvPr>
                <p14:cNvContentPartPr/>
                <p14:nvPr/>
              </p14:nvContentPartPr>
              <p14:xfrm>
                <a:off x="2947413" y="118951"/>
                <a:ext cx="186120" cy="306720"/>
              </p14:xfrm>
            </p:contentPart>
          </mc:Choice>
          <mc:Fallback xmlns="">
            <p:pic>
              <p:nvPicPr>
                <p:cNvPr id="25815" name="Ink 25814">
                  <a:extLst>
                    <a:ext uri="{FF2B5EF4-FFF2-40B4-BE49-F238E27FC236}">
                      <a16:creationId xmlns:a16="http://schemas.microsoft.com/office/drawing/2014/main" id="{6CBC990C-8F1C-F4DF-FCA6-82E6B0AFACF8}"/>
                    </a:ext>
                  </a:extLst>
                </p:cNvPr>
                <p:cNvPicPr/>
                <p:nvPr/>
              </p:nvPicPr>
              <p:blipFill>
                <a:blip r:embed="rId273"/>
                <a:stretch>
                  <a:fillRect/>
                </a:stretch>
              </p:blipFill>
              <p:spPr>
                <a:xfrm>
                  <a:off x="2929773" y="101311"/>
                  <a:ext cx="2217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816" name="Ink 25815">
                  <a:extLst>
                    <a:ext uri="{FF2B5EF4-FFF2-40B4-BE49-F238E27FC236}">
                      <a16:creationId xmlns:a16="http://schemas.microsoft.com/office/drawing/2014/main" id="{B65A478C-19F9-0C28-F06D-B30040A36FDD}"/>
                    </a:ext>
                  </a:extLst>
                </p14:cNvPr>
                <p14:cNvContentPartPr/>
                <p14:nvPr/>
              </p14:nvContentPartPr>
              <p14:xfrm>
                <a:off x="3125253" y="202471"/>
                <a:ext cx="129600" cy="171720"/>
              </p14:xfrm>
            </p:contentPart>
          </mc:Choice>
          <mc:Fallback xmlns="">
            <p:pic>
              <p:nvPicPr>
                <p:cNvPr id="25816" name="Ink 25815">
                  <a:extLst>
                    <a:ext uri="{FF2B5EF4-FFF2-40B4-BE49-F238E27FC236}">
                      <a16:creationId xmlns:a16="http://schemas.microsoft.com/office/drawing/2014/main" id="{B65A478C-19F9-0C28-F06D-B30040A36FDD}"/>
                    </a:ext>
                  </a:extLst>
                </p:cNvPr>
                <p:cNvPicPr/>
                <p:nvPr/>
              </p:nvPicPr>
              <p:blipFill>
                <a:blip r:embed="rId275"/>
                <a:stretch>
                  <a:fillRect/>
                </a:stretch>
              </p:blipFill>
              <p:spPr>
                <a:xfrm>
                  <a:off x="3107253" y="184471"/>
                  <a:ext cx="165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817" name="Ink 25816">
                  <a:extLst>
                    <a:ext uri="{FF2B5EF4-FFF2-40B4-BE49-F238E27FC236}">
                      <a16:creationId xmlns:a16="http://schemas.microsoft.com/office/drawing/2014/main" id="{47225273-E025-1194-0345-1A2EC0A4190D}"/>
                    </a:ext>
                  </a:extLst>
                </p14:cNvPr>
                <p14:cNvContentPartPr/>
                <p14:nvPr/>
              </p14:nvContentPartPr>
              <p14:xfrm>
                <a:off x="3295893" y="231991"/>
                <a:ext cx="109080" cy="120960"/>
              </p14:xfrm>
            </p:contentPart>
          </mc:Choice>
          <mc:Fallback xmlns="">
            <p:pic>
              <p:nvPicPr>
                <p:cNvPr id="25817" name="Ink 25816">
                  <a:extLst>
                    <a:ext uri="{FF2B5EF4-FFF2-40B4-BE49-F238E27FC236}">
                      <a16:creationId xmlns:a16="http://schemas.microsoft.com/office/drawing/2014/main" id="{47225273-E025-1194-0345-1A2EC0A4190D}"/>
                    </a:ext>
                  </a:extLst>
                </p:cNvPr>
                <p:cNvPicPr/>
                <p:nvPr/>
              </p:nvPicPr>
              <p:blipFill>
                <a:blip r:embed="rId277"/>
                <a:stretch>
                  <a:fillRect/>
                </a:stretch>
              </p:blipFill>
              <p:spPr>
                <a:xfrm>
                  <a:off x="3278253" y="213991"/>
                  <a:ext cx="144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818" name="Ink 25817">
                  <a:extLst>
                    <a:ext uri="{FF2B5EF4-FFF2-40B4-BE49-F238E27FC236}">
                      <a16:creationId xmlns:a16="http://schemas.microsoft.com/office/drawing/2014/main" id="{36C4BA9A-59C9-02B3-1E05-006F4FD07653}"/>
                    </a:ext>
                  </a:extLst>
                </p14:cNvPr>
                <p14:cNvContentPartPr/>
                <p14:nvPr/>
              </p14:nvContentPartPr>
              <p14:xfrm>
                <a:off x="3479853" y="264751"/>
                <a:ext cx="7560" cy="11520"/>
              </p14:xfrm>
            </p:contentPart>
          </mc:Choice>
          <mc:Fallback xmlns="">
            <p:pic>
              <p:nvPicPr>
                <p:cNvPr id="25818" name="Ink 25817">
                  <a:extLst>
                    <a:ext uri="{FF2B5EF4-FFF2-40B4-BE49-F238E27FC236}">
                      <a16:creationId xmlns:a16="http://schemas.microsoft.com/office/drawing/2014/main" id="{36C4BA9A-59C9-02B3-1E05-006F4FD07653}"/>
                    </a:ext>
                  </a:extLst>
                </p:cNvPr>
                <p:cNvPicPr/>
                <p:nvPr/>
              </p:nvPicPr>
              <p:blipFill>
                <a:blip r:embed="rId279"/>
                <a:stretch>
                  <a:fillRect/>
                </a:stretch>
              </p:blipFill>
              <p:spPr>
                <a:xfrm>
                  <a:off x="3461853" y="247111"/>
                  <a:ext cx="43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5819" name="Ink 25818">
                  <a:extLst>
                    <a:ext uri="{FF2B5EF4-FFF2-40B4-BE49-F238E27FC236}">
                      <a16:creationId xmlns:a16="http://schemas.microsoft.com/office/drawing/2014/main" id="{F4C04EAD-66B3-CAA5-5906-BE72ACAD4DF2}"/>
                    </a:ext>
                  </a:extLst>
                </p14:cNvPr>
                <p14:cNvContentPartPr/>
                <p14:nvPr/>
              </p14:nvContentPartPr>
              <p14:xfrm>
                <a:off x="3528093" y="183031"/>
                <a:ext cx="139320" cy="146880"/>
              </p14:xfrm>
            </p:contentPart>
          </mc:Choice>
          <mc:Fallback xmlns="">
            <p:pic>
              <p:nvPicPr>
                <p:cNvPr id="25819" name="Ink 25818">
                  <a:extLst>
                    <a:ext uri="{FF2B5EF4-FFF2-40B4-BE49-F238E27FC236}">
                      <a16:creationId xmlns:a16="http://schemas.microsoft.com/office/drawing/2014/main" id="{F4C04EAD-66B3-CAA5-5906-BE72ACAD4DF2}"/>
                    </a:ext>
                  </a:extLst>
                </p:cNvPr>
                <p:cNvPicPr/>
                <p:nvPr/>
              </p:nvPicPr>
              <p:blipFill>
                <a:blip r:embed="rId281"/>
                <a:stretch>
                  <a:fillRect/>
                </a:stretch>
              </p:blipFill>
              <p:spPr>
                <a:xfrm>
                  <a:off x="3510453" y="165031"/>
                  <a:ext cx="174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820" name="Ink 25819">
                  <a:extLst>
                    <a:ext uri="{FF2B5EF4-FFF2-40B4-BE49-F238E27FC236}">
                      <a16:creationId xmlns:a16="http://schemas.microsoft.com/office/drawing/2014/main" id="{3BE864BE-C7FB-6AC1-4B45-A9B8565982B7}"/>
                    </a:ext>
                  </a:extLst>
                </p14:cNvPr>
                <p14:cNvContentPartPr/>
                <p14:nvPr/>
              </p14:nvContentPartPr>
              <p14:xfrm>
                <a:off x="3707013" y="170431"/>
                <a:ext cx="85680" cy="172440"/>
              </p14:xfrm>
            </p:contentPart>
          </mc:Choice>
          <mc:Fallback xmlns="">
            <p:pic>
              <p:nvPicPr>
                <p:cNvPr id="25820" name="Ink 25819">
                  <a:extLst>
                    <a:ext uri="{FF2B5EF4-FFF2-40B4-BE49-F238E27FC236}">
                      <a16:creationId xmlns:a16="http://schemas.microsoft.com/office/drawing/2014/main" id="{3BE864BE-C7FB-6AC1-4B45-A9B8565982B7}"/>
                    </a:ext>
                  </a:extLst>
                </p:cNvPr>
                <p:cNvPicPr/>
                <p:nvPr/>
              </p:nvPicPr>
              <p:blipFill>
                <a:blip r:embed="rId283"/>
                <a:stretch>
                  <a:fillRect/>
                </a:stretch>
              </p:blipFill>
              <p:spPr>
                <a:xfrm>
                  <a:off x="3689013" y="152791"/>
                  <a:ext cx="121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824" name="Ink 25823">
                  <a:extLst>
                    <a:ext uri="{FF2B5EF4-FFF2-40B4-BE49-F238E27FC236}">
                      <a16:creationId xmlns:a16="http://schemas.microsoft.com/office/drawing/2014/main" id="{EA27EF3B-69D5-CBDD-50DD-0D6E8C418BC6}"/>
                    </a:ext>
                  </a:extLst>
                </p14:cNvPr>
                <p14:cNvContentPartPr/>
                <p14:nvPr/>
              </p14:nvContentPartPr>
              <p14:xfrm>
                <a:off x="2172693" y="593071"/>
                <a:ext cx="165240" cy="128160"/>
              </p14:xfrm>
            </p:contentPart>
          </mc:Choice>
          <mc:Fallback xmlns="">
            <p:pic>
              <p:nvPicPr>
                <p:cNvPr id="25824" name="Ink 25823">
                  <a:extLst>
                    <a:ext uri="{FF2B5EF4-FFF2-40B4-BE49-F238E27FC236}">
                      <a16:creationId xmlns:a16="http://schemas.microsoft.com/office/drawing/2014/main" id="{EA27EF3B-69D5-CBDD-50DD-0D6E8C418BC6}"/>
                    </a:ext>
                  </a:extLst>
                </p:cNvPr>
                <p:cNvPicPr/>
                <p:nvPr/>
              </p:nvPicPr>
              <p:blipFill>
                <a:blip r:embed="rId287"/>
                <a:stretch>
                  <a:fillRect/>
                </a:stretch>
              </p:blipFill>
              <p:spPr>
                <a:xfrm>
                  <a:off x="2154693" y="575431"/>
                  <a:ext cx="200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5825" name="Ink 25824">
                  <a:extLst>
                    <a:ext uri="{FF2B5EF4-FFF2-40B4-BE49-F238E27FC236}">
                      <a16:creationId xmlns:a16="http://schemas.microsoft.com/office/drawing/2014/main" id="{BC08829C-2F75-82A2-B85B-4FF2CF82D9FD}"/>
                    </a:ext>
                  </a:extLst>
                </p14:cNvPr>
                <p14:cNvContentPartPr/>
                <p14:nvPr/>
              </p14:nvContentPartPr>
              <p14:xfrm>
                <a:off x="2418933" y="618631"/>
                <a:ext cx="6120" cy="11520"/>
              </p14:xfrm>
            </p:contentPart>
          </mc:Choice>
          <mc:Fallback xmlns="">
            <p:pic>
              <p:nvPicPr>
                <p:cNvPr id="25825" name="Ink 25824">
                  <a:extLst>
                    <a:ext uri="{FF2B5EF4-FFF2-40B4-BE49-F238E27FC236}">
                      <a16:creationId xmlns:a16="http://schemas.microsoft.com/office/drawing/2014/main" id="{BC08829C-2F75-82A2-B85B-4FF2CF82D9FD}"/>
                    </a:ext>
                  </a:extLst>
                </p:cNvPr>
                <p:cNvPicPr/>
                <p:nvPr/>
              </p:nvPicPr>
              <p:blipFill>
                <a:blip r:embed="rId289"/>
                <a:stretch>
                  <a:fillRect/>
                </a:stretch>
              </p:blipFill>
              <p:spPr>
                <a:xfrm>
                  <a:off x="2401293" y="600991"/>
                  <a:ext cx="41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5826" name="Ink 25825">
                  <a:extLst>
                    <a:ext uri="{FF2B5EF4-FFF2-40B4-BE49-F238E27FC236}">
                      <a16:creationId xmlns:a16="http://schemas.microsoft.com/office/drawing/2014/main" id="{B7488297-052F-678A-7C18-AFD644690B22}"/>
                    </a:ext>
                  </a:extLst>
                </p14:cNvPr>
                <p14:cNvContentPartPr/>
                <p14:nvPr/>
              </p14:nvContentPartPr>
              <p14:xfrm>
                <a:off x="2470413" y="593431"/>
                <a:ext cx="128880" cy="102600"/>
              </p14:xfrm>
            </p:contentPart>
          </mc:Choice>
          <mc:Fallback xmlns="">
            <p:pic>
              <p:nvPicPr>
                <p:cNvPr id="25826" name="Ink 25825">
                  <a:extLst>
                    <a:ext uri="{FF2B5EF4-FFF2-40B4-BE49-F238E27FC236}">
                      <a16:creationId xmlns:a16="http://schemas.microsoft.com/office/drawing/2014/main" id="{B7488297-052F-678A-7C18-AFD644690B22}"/>
                    </a:ext>
                  </a:extLst>
                </p:cNvPr>
                <p:cNvPicPr/>
                <p:nvPr/>
              </p:nvPicPr>
              <p:blipFill>
                <a:blip r:embed="rId291"/>
                <a:stretch>
                  <a:fillRect/>
                </a:stretch>
              </p:blipFill>
              <p:spPr>
                <a:xfrm>
                  <a:off x="2452773" y="575431"/>
                  <a:ext cx="164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5832" name="Ink 25831">
                  <a:extLst>
                    <a:ext uri="{FF2B5EF4-FFF2-40B4-BE49-F238E27FC236}">
                      <a16:creationId xmlns:a16="http://schemas.microsoft.com/office/drawing/2014/main" id="{7E412920-EDA8-4CD1-B499-DA3F0198EA60}"/>
                    </a:ext>
                  </a:extLst>
                </p14:cNvPr>
                <p14:cNvContentPartPr/>
                <p14:nvPr/>
              </p14:nvContentPartPr>
              <p14:xfrm>
                <a:off x="2648973" y="594871"/>
                <a:ext cx="113040" cy="135720"/>
              </p14:xfrm>
            </p:contentPart>
          </mc:Choice>
          <mc:Fallback xmlns="">
            <p:pic>
              <p:nvPicPr>
                <p:cNvPr id="25832" name="Ink 25831">
                  <a:extLst>
                    <a:ext uri="{FF2B5EF4-FFF2-40B4-BE49-F238E27FC236}">
                      <a16:creationId xmlns:a16="http://schemas.microsoft.com/office/drawing/2014/main" id="{7E412920-EDA8-4CD1-B499-DA3F0198EA60}"/>
                    </a:ext>
                  </a:extLst>
                </p:cNvPr>
                <p:cNvPicPr/>
                <p:nvPr/>
              </p:nvPicPr>
              <p:blipFill>
                <a:blip r:embed="rId293"/>
                <a:stretch>
                  <a:fillRect/>
                </a:stretch>
              </p:blipFill>
              <p:spPr>
                <a:xfrm>
                  <a:off x="2631333" y="577231"/>
                  <a:ext cx="148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833" name="Ink 25832">
                  <a:extLst>
                    <a:ext uri="{FF2B5EF4-FFF2-40B4-BE49-F238E27FC236}">
                      <a16:creationId xmlns:a16="http://schemas.microsoft.com/office/drawing/2014/main" id="{FDBA999C-E5B9-F051-2D18-7DFD51EC49EC}"/>
                    </a:ext>
                  </a:extLst>
                </p14:cNvPr>
                <p14:cNvContentPartPr/>
                <p14:nvPr/>
              </p14:nvContentPartPr>
              <p14:xfrm>
                <a:off x="2646453" y="587311"/>
                <a:ext cx="223920" cy="288720"/>
              </p14:xfrm>
            </p:contentPart>
          </mc:Choice>
          <mc:Fallback xmlns="">
            <p:pic>
              <p:nvPicPr>
                <p:cNvPr id="25833" name="Ink 25832">
                  <a:extLst>
                    <a:ext uri="{FF2B5EF4-FFF2-40B4-BE49-F238E27FC236}">
                      <a16:creationId xmlns:a16="http://schemas.microsoft.com/office/drawing/2014/main" id="{FDBA999C-E5B9-F051-2D18-7DFD51EC49EC}"/>
                    </a:ext>
                  </a:extLst>
                </p:cNvPr>
                <p:cNvPicPr/>
                <p:nvPr/>
              </p:nvPicPr>
              <p:blipFill>
                <a:blip r:embed="rId295"/>
                <a:stretch>
                  <a:fillRect/>
                </a:stretch>
              </p:blipFill>
              <p:spPr>
                <a:xfrm>
                  <a:off x="2628453" y="569311"/>
                  <a:ext cx="2595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834" name="Ink 25833">
                  <a:extLst>
                    <a:ext uri="{FF2B5EF4-FFF2-40B4-BE49-F238E27FC236}">
                      <a16:creationId xmlns:a16="http://schemas.microsoft.com/office/drawing/2014/main" id="{0679CF55-A4BD-781B-B012-643E0BCB82BC}"/>
                    </a:ext>
                  </a:extLst>
                </p14:cNvPr>
                <p14:cNvContentPartPr/>
                <p14:nvPr/>
              </p14:nvContentPartPr>
              <p14:xfrm>
                <a:off x="2767053" y="717631"/>
                <a:ext cx="136440" cy="190440"/>
              </p14:xfrm>
            </p:contentPart>
          </mc:Choice>
          <mc:Fallback xmlns="">
            <p:pic>
              <p:nvPicPr>
                <p:cNvPr id="25834" name="Ink 25833">
                  <a:extLst>
                    <a:ext uri="{FF2B5EF4-FFF2-40B4-BE49-F238E27FC236}">
                      <a16:creationId xmlns:a16="http://schemas.microsoft.com/office/drawing/2014/main" id="{0679CF55-A4BD-781B-B012-643E0BCB82BC}"/>
                    </a:ext>
                  </a:extLst>
                </p:cNvPr>
                <p:cNvPicPr/>
                <p:nvPr/>
              </p:nvPicPr>
              <p:blipFill>
                <a:blip r:embed="rId297"/>
                <a:stretch>
                  <a:fillRect/>
                </a:stretch>
              </p:blipFill>
              <p:spPr>
                <a:xfrm>
                  <a:off x="2749413" y="699991"/>
                  <a:ext cx="1720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835" name="Ink 25834">
                  <a:extLst>
                    <a:ext uri="{FF2B5EF4-FFF2-40B4-BE49-F238E27FC236}">
                      <a16:creationId xmlns:a16="http://schemas.microsoft.com/office/drawing/2014/main" id="{706B3880-6B4B-9631-7D79-46AF7E65891B}"/>
                    </a:ext>
                  </a:extLst>
                </p14:cNvPr>
                <p14:cNvContentPartPr/>
                <p14:nvPr/>
              </p14:nvContentPartPr>
              <p14:xfrm>
                <a:off x="2888373" y="755071"/>
                <a:ext cx="98640" cy="144000"/>
              </p14:xfrm>
            </p:contentPart>
          </mc:Choice>
          <mc:Fallback xmlns="">
            <p:pic>
              <p:nvPicPr>
                <p:cNvPr id="25835" name="Ink 25834">
                  <a:extLst>
                    <a:ext uri="{FF2B5EF4-FFF2-40B4-BE49-F238E27FC236}">
                      <a16:creationId xmlns:a16="http://schemas.microsoft.com/office/drawing/2014/main" id="{706B3880-6B4B-9631-7D79-46AF7E65891B}"/>
                    </a:ext>
                  </a:extLst>
                </p:cNvPr>
                <p:cNvPicPr/>
                <p:nvPr/>
              </p:nvPicPr>
              <p:blipFill>
                <a:blip r:embed="rId299"/>
                <a:stretch>
                  <a:fillRect/>
                </a:stretch>
              </p:blipFill>
              <p:spPr>
                <a:xfrm>
                  <a:off x="2870373" y="737431"/>
                  <a:ext cx="134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836" name="Ink 25835">
                  <a:extLst>
                    <a:ext uri="{FF2B5EF4-FFF2-40B4-BE49-F238E27FC236}">
                      <a16:creationId xmlns:a16="http://schemas.microsoft.com/office/drawing/2014/main" id="{B7151206-DA1F-B20E-E043-DCAB7124B0FE}"/>
                    </a:ext>
                  </a:extLst>
                </p14:cNvPr>
                <p14:cNvContentPartPr/>
                <p14:nvPr/>
              </p14:nvContentPartPr>
              <p14:xfrm>
                <a:off x="3034893" y="791791"/>
                <a:ext cx="27360" cy="32760"/>
              </p14:xfrm>
            </p:contentPart>
          </mc:Choice>
          <mc:Fallback xmlns="">
            <p:pic>
              <p:nvPicPr>
                <p:cNvPr id="25836" name="Ink 25835">
                  <a:extLst>
                    <a:ext uri="{FF2B5EF4-FFF2-40B4-BE49-F238E27FC236}">
                      <a16:creationId xmlns:a16="http://schemas.microsoft.com/office/drawing/2014/main" id="{B7151206-DA1F-B20E-E043-DCAB7124B0FE}"/>
                    </a:ext>
                  </a:extLst>
                </p:cNvPr>
                <p:cNvPicPr/>
                <p:nvPr/>
              </p:nvPicPr>
              <p:blipFill>
                <a:blip r:embed="rId301"/>
                <a:stretch>
                  <a:fillRect/>
                </a:stretch>
              </p:blipFill>
              <p:spPr>
                <a:xfrm>
                  <a:off x="3017253" y="773791"/>
                  <a:ext cx="63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837" name="Ink 25836">
                  <a:extLst>
                    <a:ext uri="{FF2B5EF4-FFF2-40B4-BE49-F238E27FC236}">
                      <a16:creationId xmlns:a16="http://schemas.microsoft.com/office/drawing/2014/main" id="{8040B2C4-C632-CD97-83F3-677A9A79EB6D}"/>
                    </a:ext>
                  </a:extLst>
                </p14:cNvPr>
                <p14:cNvContentPartPr/>
                <p14:nvPr/>
              </p14:nvContentPartPr>
              <p14:xfrm>
                <a:off x="3074853" y="738511"/>
                <a:ext cx="124560" cy="159840"/>
              </p14:xfrm>
            </p:contentPart>
          </mc:Choice>
          <mc:Fallback xmlns="">
            <p:pic>
              <p:nvPicPr>
                <p:cNvPr id="25837" name="Ink 25836">
                  <a:extLst>
                    <a:ext uri="{FF2B5EF4-FFF2-40B4-BE49-F238E27FC236}">
                      <a16:creationId xmlns:a16="http://schemas.microsoft.com/office/drawing/2014/main" id="{8040B2C4-C632-CD97-83F3-677A9A79EB6D}"/>
                    </a:ext>
                  </a:extLst>
                </p:cNvPr>
                <p:cNvPicPr/>
                <p:nvPr/>
              </p:nvPicPr>
              <p:blipFill>
                <a:blip r:embed="rId303"/>
                <a:stretch>
                  <a:fillRect/>
                </a:stretch>
              </p:blipFill>
              <p:spPr>
                <a:xfrm>
                  <a:off x="3056853" y="720871"/>
                  <a:ext cx="160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5838" name="Ink 25837">
                  <a:extLst>
                    <a:ext uri="{FF2B5EF4-FFF2-40B4-BE49-F238E27FC236}">
                      <a16:creationId xmlns:a16="http://schemas.microsoft.com/office/drawing/2014/main" id="{3896928D-7D65-D778-2D5D-7A3AE26EC145}"/>
                    </a:ext>
                  </a:extLst>
                </p14:cNvPr>
                <p14:cNvContentPartPr/>
                <p14:nvPr/>
              </p14:nvContentPartPr>
              <p14:xfrm>
                <a:off x="3217413" y="725911"/>
                <a:ext cx="99000" cy="165600"/>
              </p14:xfrm>
            </p:contentPart>
          </mc:Choice>
          <mc:Fallback xmlns="">
            <p:pic>
              <p:nvPicPr>
                <p:cNvPr id="25838" name="Ink 25837">
                  <a:extLst>
                    <a:ext uri="{FF2B5EF4-FFF2-40B4-BE49-F238E27FC236}">
                      <a16:creationId xmlns:a16="http://schemas.microsoft.com/office/drawing/2014/main" id="{3896928D-7D65-D778-2D5D-7A3AE26EC145}"/>
                    </a:ext>
                  </a:extLst>
                </p:cNvPr>
                <p:cNvPicPr/>
                <p:nvPr/>
              </p:nvPicPr>
              <p:blipFill>
                <a:blip r:embed="rId305"/>
                <a:stretch>
                  <a:fillRect/>
                </a:stretch>
              </p:blipFill>
              <p:spPr>
                <a:xfrm>
                  <a:off x="3199773" y="708271"/>
                  <a:ext cx="134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5839" name="Ink 25838">
                  <a:extLst>
                    <a:ext uri="{FF2B5EF4-FFF2-40B4-BE49-F238E27FC236}">
                      <a16:creationId xmlns:a16="http://schemas.microsoft.com/office/drawing/2014/main" id="{75B306F7-0826-A4AD-6CBA-567DE4BA55FB}"/>
                    </a:ext>
                  </a:extLst>
                </p14:cNvPr>
                <p14:cNvContentPartPr/>
                <p14:nvPr/>
              </p14:nvContentPartPr>
              <p14:xfrm>
                <a:off x="3520173" y="575791"/>
                <a:ext cx="43560" cy="220320"/>
              </p14:xfrm>
            </p:contentPart>
          </mc:Choice>
          <mc:Fallback xmlns="">
            <p:pic>
              <p:nvPicPr>
                <p:cNvPr id="25839" name="Ink 25838">
                  <a:extLst>
                    <a:ext uri="{FF2B5EF4-FFF2-40B4-BE49-F238E27FC236}">
                      <a16:creationId xmlns:a16="http://schemas.microsoft.com/office/drawing/2014/main" id="{75B306F7-0826-A4AD-6CBA-567DE4BA55FB}"/>
                    </a:ext>
                  </a:extLst>
                </p:cNvPr>
                <p:cNvPicPr/>
                <p:nvPr/>
              </p:nvPicPr>
              <p:blipFill>
                <a:blip r:embed="rId307"/>
                <a:stretch>
                  <a:fillRect/>
                </a:stretch>
              </p:blipFill>
              <p:spPr>
                <a:xfrm>
                  <a:off x="3502173" y="558151"/>
                  <a:ext cx="792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5844" name="Ink 25843">
                  <a:extLst>
                    <a:ext uri="{FF2B5EF4-FFF2-40B4-BE49-F238E27FC236}">
                      <a16:creationId xmlns:a16="http://schemas.microsoft.com/office/drawing/2014/main" id="{DBBBC953-8990-CB83-D2F8-695C0740DDE3}"/>
                    </a:ext>
                  </a:extLst>
                </p14:cNvPr>
                <p14:cNvContentPartPr/>
                <p14:nvPr/>
              </p14:nvContentPartPr>
              <p14:xfrm>
                <a:off x="3739413" y="578671"/>
                <a:ext cx="130680" cy="127440"/>
              </p14:xfrm>
            </p:contentPart>
          </mc:Choice>
          <mc:Fallback xmlns="">
            <p:pic>
              <p:nvPicPr>
                <p:cNvPr id="25844" name="Ink 25843">
                  <a:extLst>
                    <a:ext uri="{FF2B5EF4-FFF2-40B4-BE49-F238E27FC236}">
                      <a16:creationId xmlns:a16="http://schemas.microsoft.com/office/drawing/2014/main" id="{DBBBC953-8990-CB83-D2F8-695C0740DDE3}"/>
                    </a:ext>
                  </a:extLst>
                </p:cNvPr>
                <p:cNvPicPr/>
                <p:nvPr/>
              </p:nvPicPr>
              <p:blipFill>
                <a:blip r:embed="rId309"/>
                <a:stretch>
                  <a:fillRect/>
                </a:stretch>
              </p:blipFill>
              <p:spPr>
                <a:xfrm>
                  <a:off x="3721413" y="561031"/>
                  <a:ext cx="166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5845" name="Ink 25844">
                  <a:extLst>
                    <a:ext uri="{FF2B5EF4-FFF2-40B4-BE49-F238E27FC236}">
                      <a16:creationId xmlns:a16="http://schemas.microsoft.com/office/drawing/2014/main" id="{77B0D514-BBE2-3F6E-69B3-0AC813AC0727}"/>
                    </a:ext>
                  </a:extLst>
                </p14:cNvPr>
                <p14:cNvContentPartPr/>
                <p14:nvPr/>
              </p14:nvContentPartPr>
              <p14:xfrm>
                <a:off x="3944613" y="635911"/>
                <a:ext cx="5040" cy="10440"/>
              </p14:xfrm>
            </p:contentPart>
          </mc:Choice>
          <mc:Fallback xmlns="">
            <p:pic>
              <p:nvPicPr>
                <p:cNvPr id="25845" name="Ink 25844">
                  <a:extLst>
                    <a:ext uri="{FF2B5EF4-FFF2-40B4-BE49-F238E27FC236}">
                      <a16:creationId xmlns:a16="http://schemas.microsoft.com/office/drawing/2014/main" id="{77B0D514-BBE2-3F6E-69B3-0AC813AC0727}"/>
                    </a:ext>
                  </a:extLst>
                </p:cNvPr>
                <p:cNvPicPr/>
                <p:nvPr/>
              </p:nvPicPr>
              <p:blipFill>
                <a:blip r:embed="rId311"/>
                <a:stretch>
                  <a:fillRect/>
                </a:stretch>
              </p:blipFill>
              <p:spPr>
                <a:xfrm>
                  <a:off x="3926613" y="618271"/>
                  <a:ext cx="4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5846" name="Ink 25845">
                  <a:extLst>
                    <a:ext uri="{FF2B5EF4-FFF2-40B4-BE49-F238E27FC236}">
                      <a16:creationId xmlns:a16="http://schemas.microsoft.com/office/drawing/2014/main" id="{E44B3710-9B79-3915-BB78-51BA6326438B}"/>
                    </a:ext>
                  </a:extLst>
                </p14:cNvPr>
                <p14:cNvContentPartPr/>
                <p14:nvPr/>
              </p14:nvContentPartPr>
              <p14:xfrm>
                <a:off x="3974493" y="564271"/>
                <a:ext cx="122760" cy="147600"/>
              </p14:xfrm>
            </p:contentPart>
          </mc:Choice>
          <mc:Fallback xmlns="">
            <p:pic>
              <p:nvPicPr>
                <p:cNvPr id="25846" name="Ink 25845">
                  <a:extLst>
                    <a:ext uri="{FF2B5EF4-FFF2-40B4-BE49-F238E27FC236}">
                      <a16:creationId xmlns:a16="http://schemas.microsoft.com/office/drawing/2014/main" id="{E44B3710-9B79-3915-BB78-51BA6326438B}"/>
                    </a:ext>
                  </a:extLst>
                </p:cNvPr>
                <p:cNvPicPr/>
                <p:nvPr/>
              </p:nvPicPr>
              <p:blipFill>
                <a:blip r:embed="rId313"/>
                <a:stretch>
                  <a:fillRect/>
                </a:stretch>
              </p:blipFill>
              <p:spPr>
                <a:xfrm>
                  <a:off x="3956853" y="546271"/>
                  <a:ext cx="158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847" name="Ink 25846">
                  <a:extLst>
                    <a:ext uri="{FF2B5EF4-FFF2-40B4-BE49-F238E27FC236}">
                      <a16:creationId xmlns:a16="http://schemas.microsoft.com/office/drawing/2014/main" id="{AA878BCB-D2E4-B52E-79FD-E944A0401F27}"/>
                    </a:ext>
                  </a:extLst>
                </p14:cNvPr>
                <p14:cNvContentPartPr/>
                <p14:nvPr/>
              </p14:nvContentPartPr>
              <p14:xfrm>
                <a:off x="4112013" y="552751"/>
                <a:ext cx="77760" cy="175680"/>
              </p14:xfrm>
            </p:contentPart>
          </mc:Choice>
          <mc:Fallback xmlns="">
            <p:pic>
              <p:nvPicPr>
                <p:cNvPr id="25847" name="Ink 25846">
                  <a:extLst>
                    <a:ext uri="{FF2B5EF4-FFF2-40B4-BE49-F238E27FC236}">
                      <a16:creationId xmlns:a16="http://schemas.microsoft.com/office/drawing/2014/main" id="{AA878BCB-D2E4-B52E-79FD-E944A0401F27}"/>
                    </a:ext>
                  </a:extLst>
                </p:cNvPr>
                <p:cNvPicPr/>
                <p:nvPr/>
              </p:nvPicPr>
              <p:blipFill>
                <a:blip r:embed="rId315"/>
                <a:stretch>
                  <a:fillRect/>
                </a:stretch>
              </p:blipFill>
              <p:spPr>
                <a:xfrm>
                  <a:off x="4094373" y="535111"/>
                  <a:ext cx="113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850" name="Ink 25849">
                  <a:extLst>
                    <a:ext uri="{FF2B5EF4-FFF2-40B4-BE49-F238E27FC236}">
                      <a16:creationId xmlns:a16="http://schemas.microsoft.com/office/drawing/2014/main" id="{BA21204C-13DC-1FEF-CFE3-DBFA6D8AC7AE}"/>
                    </a:ext>
                  </a:extLst>
                </p14:cNvPr>
                <p14:cNvContentPartPr/>
                <p14:nvPr/>
              </p14:nvContentPartPr>
              <p14:xfrm>
                <a:off x="3932373" y="495511"/>
                <a:ext cx="389160" cy="423360"/>
              </p14:xfrm>
            </p:contentPart>
          </mc:Choice>
          <mc:Fallback xmlns="">
            <p:pic>
              <p:nvPicPr>
                <p:cNvPr id="25850" name="Ink 25849">
                  <a:extLst>
                    <a:ext uri="{FF2B5EF4-FFF2-40B4-BE49-F238E27FC236}">
                      <a16:creationId xmlns:a16="http://schemas.microsoft.com/office/drawing/2014/main" id="{BA21204C-13DC-1FEF-CFE3-DBFA6D8AC7AE}"/>
                    </a:ext>
                  </a:extLst>
                </p:cNvPr>
                <p:cNvPicPr/>
                <p:nvPr/>
              </p:nvPicPr>
              <p:blipFill>
                <a:blip r:embed="rId319"/>
                <a:stretch>
                  <a:fillRect/>
                </a:stretch>
              </p:blipFill>
              <p:spPr>
                <a:xfrm>
                  <a:off x="3914373" y="477511"/>
                  <a:ext cx="4248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852" name="Ink 25851">
                  <a:extLst>
                    <a:ext uri="{FF2B5EF4-FFF2-40B4-BE49-F238E27FC236}">
                      <a16:creationId xmlns:a16="http://schemas.microsoft.com/office/drawing/2014/main" id="{BD382759-ADEC-F71A-F9EC-0561349B8596}"/>
                    </a:ext>
                  </a:extLst>
                </p14:cNvPr>
                <p14:cNvContentPartPr/>
                <p14:nvPr/>
              </p14:nvContentPartPr>
              <p14:xfrm>
                <a:off x="4117773" y="778111"/>
                <a:ext cx="30240" cy="177120"/>
              </p14:xfrm>
            </p:contentPart>
          </mc:Choice>
          <mc:Fallback xmlns="">
            <p:pic>
              <p:nvPicPr>
                <p:cNvPr id="25852" name="Ink 25851">
                  <a:extLst>
                    <a:ext uri="{FF2B5EF4-FFF2-40B4-BE49-F238E27FC236}">
                      <a16:creationId xmlns:a16="http://schemas.microsoft.com/office/drawing/2014/main" id="{BD382759-ADEC-F71A-F9EC-0561349B8596}"/>
                    </a:ext>
                  </a:extLst>
                </p:cNvPr>
                <p:cNvPicPr/>
                <p:nvPr/>
              </p:nvPicPr>
              <p:blipFill>
                <a:blip r:embed="rId321"/>
                <a:stretch>
                  <a:fillRect/>
                </a:stretch>
              </p:blipFill>
              <p:spPr>
                <a:xfrm>
                  <a:off x="4099773" y="760471"/>
                  <a:ext cx="658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853" name="Ink 25852">
                  <a:extLst>
                    <a:ext uri="{FF2B5EF4-FFF2-40B4-BE49-F238E27FC236}">
                      <a16:creationId xmlns:a16="http://schemas.microsoft.com/office/drawing/2014/main" id="{DB29941E-4AC4-A9A2-4C2F-06FB5532F990}"/>
                    </a:ext>
                  </a:extLst>
                </p14:cNvPr>
                <p14:cNvContentPartPr/>
                <p14:nvPr/>
              </p14:nvContentPartPr>
              <p14:xfrm>
                <a:off x="4204893" y="769111"/>
                <a:ext cx="108720" cy="173880"/>
              </p14:xfrm>
            </p:contentPart>
          </mc:Choice>
          <mc:Fallback xmlns="">
            <p:pic>
              <p:nvPicPr>
                <p:cNvPr id="25853" name="Ink 25852">
                  <a:extLst>
                    <a:ext uri="{FF2B5EF4-FFF2-40B4-BE49-F238E27FC236}">
                      <a16:creationId xmlns:a16="http://schemas.microsoft.com/office/drawing/2014/main" id="{DB29941E-4AC4-A9A2-4C2F-06FB5532F990}"/>
                    </a:ext>
                  </a:extLst>
                </p:cNvPr>
                <p:cNvPicPr/>
                <p:nvPr/>
              </p:nvPicPr>
              <p:blipFill>
                <a:blip r:embed="rId323"/>
                <a:stretch>
                  <a:fillRect/>
                </a:stretch>
              </p:blipFill>
              <p:spPr>
                <a:xfrm>
                  <a:off x="4186893" y="751471"/>
                  <a:ext cx="144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854" name="Ink 25853">
                  <a:extLst>
                    <a:ext uri="{FF2B5EF4-FFF2-40B4-BE49-F238E27FC236}">
                      <a16:creationId xmlns:a16="http://schemas.microsoft.com/office/drawing/2014/main" id="{4576AF5D-8FD9-157A-CC12-02BE9C49A0AA}"/>
                    </a:ext>
                  </a:extLst>
                </p14:cNvPr>
                <p14:cNvContentPartPr/>
                <p14:nvPr/>
              </p14:nvContentPartPr>
              <p14:xfrm>
                <a:off x="4362573" y="811231"/>
                <a:ext cx="23400" cy="15480"/>
              </p14:xfrm>
            </p:contentPart>
          </mc:Choice>
          <mc:Fallback xmlns="">
            <p:pic>
              <p:nvPicPr>
                <p:cNvPr id="25854" name="Ink 25853">
                  <a:extLst>
                    <a:ext uri="{FF2B5EF4-FFF2-40B4-BE49-F238E27FC236}">
                      <a16:creationId xmlns:a16="http://schemas.microsoft.com/office/drawing/2014/main" id="{4576AF5D-8FD9-157A-CC12-02BE9C49A0AA}"/>
                    </a:ext>
                  </a:extLst>
                </p:cNvPr>
                <p:cNvPicPr/>
                <p:nvPr/>
              </p:nvPicPr>
              <p:blipFill>
                <a:blip r:embed="rId325"/>
                <a:stretch>
                  <a:fillRect/>
                </a:stretch>
              </p:blipFill>
              <p:spPr>
                <a:xfrm>
                  <a:off x="4344573" y="793591"/>
                  <a:ext cx="59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855" name="Ink 25854">
                  <a:extLst>
                    <a:ext uri="{FF2B5EF4-FFF2-40B4-BE49-F238E27FC236}">
                      <a16:creationId xmlns:a16="http://schemas.microsoft.com/office/drawing/2014/main" id="{831B9864-2277-8608-FD25-0C40E7631A03}"/>
                    </a:ext>
                  </a:extLst>
                </p14:cNvPr>
                <p14:cNvContentPartPr/>
                <p14:nvPr/>
              </p14:nvContentPartPr>
              <p14:xfrm>
                <a:off x="4417653" y="762631"/>
                <a:ext cx="102600" cy="115560"/>
              </p14:xfrm>
            </p:contentPart>
          </mc:Choice>
          <mc:Fallback xmlns="">
            <p:pic>
              <p:nvPicPr>
                <p:cNvPr id="25855" name="Ink 25854">
                  <a:extLst>
                    <a:ext uri="{FF2B5EF4-FFF2-40B4-BE49-F238E27FC236}">
                      <a16:creationId xmlns:a16="http://schemas.microsoft.com/office/drawing/2014/main" id="{831B9864-2277-8608-FD25-0C40E7631A03}"/>
                    </a:ext>
                  </a:extLst>
                </p:cNvPr>
                <p:cNvPicPr/>
                <p:nvPr/>
              </p:nvPicPr>
              <p:blipFill>
                <a:blip r:embed="rId327"/>
                <a:stretch>
                  <a:fillRect/>
                </a:stretch>
              </p:blipFill>
              <p:spPr>
                <a:xfrm>
                  <a:off x="4400013" y="744631"/>
                  <a:ext cx="138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856" name="Ink 25855">
                  <a:extLst>
                    <a:ext uri="{FF2B5EF4-FFF2-40B4-BE49-F238E27FC236}">
                      <a16:creationId xmlns:a16="http://schemas.microsoft.com/office/drawing/2014/main" id="{A5E9A970-AECA-1C9A-5710-2DB84E51D48A}"/>
                    </a:ext>
                  </a:extLst>
                </p14:cNvPr>
                <p14:cNvContentPartPr/>
                <p14:nvPr/>
              </p14:nvContentPartPr>
              <p14:xfrm>
                <a:off x="4536813" y="768391"/>
                <a:ext cx="246240" cy="130680"/>
              </p14:xfrm>
            </p:contentPart>
          </mc:Choice>
          <mc:Fallback xmlns="">
            <p:pic>
              <p:nvPicPr>
                <p:cNvPr id="25856" name="Ink 25855">
                  <a:extLst>
                    <a:ext uri="{FF2B5EF4-FFF2-40B4-BE49-F238E27FC236}">
                      <a16:creationId xmlns:a16="http://schemas.microsoft.com/office/drawing/2014/main" id="{A5E9A970-AECA-1C9A-5710-2DB84E51D48A}"/>
                    </a:ext>
                  </a:extLst>
                </p:cNvPr>
                <p:cNvPicPr/>
                <p:nvPr/>
              </p:nvPicPr>
              <p:blipFill>
                <a:blip r:embed="rId329"/>
                <a:stretch>
                  <a:fillRect/>
                </a:stretch>
              </p:blipFill>
              <p:spPr>
                <a:xfrm>
                  <a:off x="4519173" y="750391"/>
                  <a:ext cx="281880" cy="166320"/>
                </a:xfrm>
                <a:prstGeom prst="rect">
                  <a:avLst/>
                </a:prstGeom>
              </p:spPr>
            </p:pic>
          </mc:Fallback>
        </mc:AlternateContent>
      </p:grpSp>
      <p:grpSp>
        <p:nvGrpSpPr>
          <p:cNvPr id="25860" name="Group 25859">
            <a:extLst>
              <a:ext uri="{FF2B5EF4-FFF2-40B4-BE49-F238E27FC236}">
                <a16:creationId xmlns:a16="http://schemas.microsoft.com/office/drawing/2014/main" id="{A6A34F4B-7E59-44C8-E835-90419FEB28DB}"/>
              </a:ext>
            </a:extLst>
          </p:cNvPr>
          <p:cNvGrpSpPr/>
          <p:nvPr/>
        </p:nvGrpSpPr>
        <p:grpSpPr>
          <a:xfrm>
            <a:off x="6268533" y="269071"/>
            <a:ext cx="205200" cy="131040"/>
            <a:chOff x="4744533" y="269071"/>
            <a:chExt cx="205200" cy="131040"/>
          </a:xfrm>
        </p:grpSpPr>
        <mc:AlternateContent xmlns:mc="http://schemas.openxmlformats.org/markup-compatibility/2006" xmlns:p14="http://schemas.microsoft.com/office/powerpoint/2010/main">
          <mc:Choice Requires="p14">
            <p:contentPart p14:bwMode="auto" r:id="rId330">
              <p14:nvContentPartPr>
                <p14:cNvPr id="25858" name="Ink 25857">
                  <a:extLst>
                    <a:ext uri="{FF2B5EF4-FFF2-40B4-BE49-F238E27FC236}">
                      <a16:creationId xmlns:a16="http://schemas.microsoft.com/office/drawing/2014/main" id="{FB473487-98F2-0C4A-CC7D-3C6ECE770FC1}"/>
                    </a:ext>
                  </a:extLst>
                </p14:cNvPr>
                <p14:cNvContentPartPr/>
                <p14:nvPr/>
              </p14:nvContentPartPr>
              <p14:xfrm>
                <a:off x="4744533" y="269071"/>
                <a:ext cx="167040" cy="39600"/>
              </p14:xfrm>
            </p:contentPart>
          </mc:Choice>
          <mc:Fallback xmlns="">
            <p:pic>
              <p:nvPicPr>
                <p:cNvPr id="25858" name="Ink 25857">
                  <a:extLst>
                    <a:ext uri="{FF2B5EF4-FFF2-40B4-BE49-F238E27FC236}">
                      <a16:creationId xmlns:a16="http://schemas.microsoft.com/office/drawing/2014/main" id="{FB473487-98F2-0C4A-CC7D-3C6ECE770FC1}"/>
                    </a:ext>
                  </a:extLst>
                </p:cNvPr>
                <p:cNvPicPr/>
                <p:nvPr/>
              </p:nvPicPr>
              <p:blipFill>
                <a:blip r:embed="rId331"/>
                <a:stretch>
                  <a:fillRect/>
                </a:stretch>
              </p:blipFill>
              <p:spPr>
                <a:xfrm>
                  <a:off x="4726893" y="251431"/>
                  <a:ext cx="202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859" name="Ink 25858">
                  <a:extLst>
                    <a:ext uri="{FF2B5EF4-FFF2-40B4-BE49-F238E27FC236}">
                      <a16:creationId xmlns:a16="http://schemas.microsoft.com/office/drawing/2014/main" id="{2CA94EF1-077A-0B6A-3DA4-304705BDA9DA}"/>
                    </a:ext>
                  </a:extLst>
                </p14:cNvPr>
                <p14:cNvContentPartPr/>
                <p14:nvPr/>
              </p14:nvContentPartPr>
              <p14:xfrm>
                <a:off x="4758933" y="379951"/>
                <a:ext cx="190800" cy="20160"/>
              </p14:xfrm>
            </p:contentPart>
          </mc:Choice>
          <mc:Fallback xmlns="">
            <p:pic>
              <p:nvPicPr>
                <p:cNvPr id="25859" name="Ink 25858">
                  <a:extLst>
                    <a:ext uri="{FF2B5EF4-FFF2-40B4-BE49-F238E27FC236}">
                      <a16:creationId xmlns:a16="http://schemas.microsoft.com/office/drawing/2014/main" id="{2CA94EF1-077A-0B6A-3DA4-304705BDA9DA}"/>
                    </a:ext>
                  </a:extLst>
                </p:cNvPr>
                <p:cNvPicPr/>
                <p:nvPr/>
              </p:nvPicPr>
              <p:blipFill>
                <a:blip r:embed="rId333"/>
                <a:stretch>
                  <a:fillRect/>
                </a:stretch>
              </p:blipFill>
              <p:spPr>
                <a:xfrm>
                  <a:off x="4740933" y="361951"/>
                  <a:ext cx="226440" cy="55800"/>
                </a:xfrm>
                <a:prstGeom prst="rect">
                  <a:avLst/>
                </a:prstGeom>
              </p:spPr>
            </p:pic>
          </mc:Fallback>
        </mc:AlternateContent>
      </p:grpSp>
      <p:grpSp>
        <p:nvGrpSpPr>
          <p:cNvPr id="25867" name="Group 25866">
            <a:extLst>
              <a:ext uri="{FF2B5EF4-FFF2-40B4-BE49-F238E27FC236}">
                <a16:creationId xmlns:a16="http://schemas.microsoft.com/office/drawing/2014/main" id="{C930DC4B-F141-88D0-1EBA-0F34EB649FB9}"/>
              </a:ext>
            </a:extLst>
          </p:cNvPr>
          <p:cNvGrpSpPr/>
          <p:nvPr/>
        </p:nvGrpSpPr>
        <p:grpSpPr>
          <a:xfrm>
            <a:off x="6647973" y="219031"/>
            <a:ext cx="981360" cy="211320"/>
            <a:chOff x="5123973" y="219031"/>
            <a:chExt cx="981360" cy="211320"/>
          </a:xfrm>
        </p:grpSpPr>
        <mc:AlternateContent xmlns:mc="http://schemas.openxmlformats.org/markup-compatibility/2006" xmlns:p14="http://schemas.microsoft.com/office/powerpoint/2010/main">
          <mc:Choice Requires="p14">
            <p:contentPart p14:bwMode="auto" r:id="rId334">
              <p14:nvContentPartPr>
                <p14:cNvPr id="25861" name="Ink 25860">
                  <a:extLst>
                    <a:ext uri="{FF2B5EF4-FFF2-40B4-BE49-F238E27FC236}">
                      <a16:creationId xmlns:a16="http://schemas.microsoft.com/office/drawing/2014/main" id="{CC023724-1317-2486-C8BE-182795869240}"/>
                    </a:ext>
                  </a:extLst>
                </p14:cNvPr>
                <p14:cNvContentPartPr/>
                <p14:nvPr/>
              </p14:nvContentPartPr>
              <p14:xfrm>
                <a:off x="5123973" y="248551"/>
                <a:ext cx="173880" cy="181800"/>
              </p14:xfrm>
            </p:contentPart>
          </mc:Choice>
          <mc:Fallback xmlns="">
            <p:pic>
              <p:nvPicPr>
                <p:cNvPr id="25861" name="Ink 25860">
                  <a:extLst>
                    <a:ext uri="{FF2B5EF4-FFF2-40B4-BE49-F238E27FC236}">
                      <a16:creationId xmlns:a16="http://schemas.microsoft.com/office/drawing/2014/main" id="{CC023724-1317-2486-C8BE-182795869240}"/>
                    </a:ext>
                  </a:extLst>
                </p:cNvPr>
                <p:cNvPicPr/>
                <p:nvPr/>
              </p:nvPicPr>
              <p:blipFill>
                <a:blip r:embed="rId335"/>
                <a:stretch>
                  <a:fillRect/>
                </a:stretch>
              </p:blipFill>
              <p:spPr>
                <a:xfrm>
                  <a:off x="5105973" y="230911"/>
                  <a:ext cx="209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862" name="Ink 25861">
                  <a:extLst>
                    <a:ext uri="{FF2B5EF4-FFF2-40B4-BE49-F238E27FC236}">
                      <a16:creationId xmlns:a16="http://schemas.microsoft.com/office/drawing/2014/main" id="{3C51AC0C-4F23-9428-4169-D0F4F1AA37B9}"/>
                    </a:ext>
                  </a:extLst>
                </p14:cNvPr>
                <p14:cNvContentPartPr/>
                <p14:nvPr/>
              </p14:nvContentPartPr>
              <p14:xfrm>
                <a:off x="5439333" y="292831"/>
                <a:ext cx="16920" cy="30960"/>
              </p14:xfrm>
            </p:contentPart>
          </mc:Choice>
          <mc:Fallback xmlns="">
            <p:pic>
              <p:nvPicPr>
                <p:cNvPr id="25862" name="Ink 25861">
                  <a:extLst>
                    <a:ext uri="{FF2B5EF4-FFF2-40B4-BE49-F238E27FC236}">
                      <a16:creationId xmlns:a16="http://schemas.microsoft.com/office/drawing/2014/main" id="{3C51AC0C-4F23-9428-4169-D0F4F1AA37B9}"/>
                    </a:ext>
                  </a:extLst>
                </p:cNvPr>
                <p:cNvPicPr/>
                <p:nvPr/>
              </p:nvPicPr>
              <p:blipFill>
                <a:blip r:embed="rId337"/>
                <a:stretch>
                  <a:fillRect/>
                </a:stretch>
              </p:blipFill>
              <p:spPr>
                <a:xfrm>
                  <a:off x="5421693" y="275191"/>
                  <a:ext cx="52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863" name="Ink 25862">
                  <a:extLst>
                    <a:ext uri="{FF2B5EF4-FFF2-40B4-BE49-F238E27FC236}">
                      <a16:creationId xmlns:a16="http://schemas.microsoft.com/office/drawing/2014/main" id="{D2B4FF84-E43D-2E16-5B0F-E2600636A929}"/>
                    </a:ext>
                  </a:extLst>
                </p14:cNvPr>
                <p14:cNvContentPartPr/>
                <p14:nvPr/>
              </p14:nvContentPartPr>
              <p14:xfrm>
                <a:off x="5517813" y="251431"/>
                <a:ext cx="112320" cy="91800"/>
              </p14:xfrm>
            </p:contentPart>
          </mc:Choice>
          <mc:Fallback xmlns="">
            <p:pic>
              <p:nvPicPr>
                <p:cNvPr id="25863" name="Ink 25862">
                  <a:extLst>
                    <a:ext uri="{FF2B5EF4-FFF2-40B4-BE49-F238E27FC236}">
                      <a16:creationId xmlns:a16="http://schemas.microsoft.com/office/drawing/2014/main" id="{D2B4FF84-E43D-2E16-5B0F-E2600636A929}"/>
                    </a:ext>
                  </a:extLst>
                </p:cNvPr>
                <p:cNvPicPr/>
                <p:nvPr/>
              </p:nvPicPr>
              <p:blipFill>
                <a:blip r:embed="rId339"/>
                <a:stretch>
                  <a:fillRect/>
                </a:stretch>
              </p:blipFill>
              <p:spPr>
                <a:xfrm>
                  <a:off x="5500173" y="233431"/>
                  <a:ext cx="147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864" name="Ink 25863">
                  <a:extLst>
                    <a:ext uri="{FF2B5EF4-FFF2-40B4-BE49-F238E27FC236}">
                      <a16:creationId xmlns:a16="http://schemas.microsoft.com/office/drawing/2014/main" id="{ADFF3688-1E3C-F56B-7BC2-C665FE0CEB82}"/>
                    </a:ext>
                  </a:extLst>
                </p14:cNvPr>
                <p14:cNvContentPartPr/>
                <p14:nvPr/>
              </p14:nvContentPartPr>
              <p14:xfrm>
                <a:off x="5660013" y="235231"/>
                <a:ext cx="141120" cy="135720"/>
              </p14:xfrm>
            </p:contentPart>
          </mc:Choice>
          <mc:Fallback xmlns="">
            <p:pic>
              <p:nvPicPr>
                <p:cNvPr id="25864" name="Ink 25863">
                  <a:extLst>
                    <a:ext uri="{FF2B5EF4-FFF2-40B4-BE49-F238E27FC236}">
                      <a16:creationId xmlns:a16="http://schemas.microsoft.com/office/drawing/2014/main" id="{ADFF3688-1E3C-F56B-7BC2-C665FE0CEB82}"/>
                    </a:ext>
                  </a:extLst>
                </p:cNvPr>
                <p:cNvPicPr/>
                <p:nvPr/>
              </p:nvPicPr>
              <p:blipFill>
                <a:blip r:embed="rId341"/>
                <a:stretch>
                  <a:fillRect/>
                </a:stretch>
              </p:blipFill>
              <p:spPr>
                <a:xfrm>
                  <a:off x="5642373" y="217231"/>
                  <a:ext cx="176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65" name="Ink 25864">
                  <a:extLst>
                    <a:ext uri="{FF2B5EF4-FFF2-40B4-BE49-F238E27FC236}">
                      <a16:creationId xmlns:a16="http://schemas.microsoft.com/office/drawing/2014/main" id="{F9FADA88-6D22-3CE1-924D-19DE57530345}"/>
                    </a:ext>
                  </a:extLst>
                </p14:cNvPr>
                <p14:cNvContentPartPr/>
                <p14:nvPr/>
              </p14:nvContentPartPr>
              <p14:xfrm>
                <a:off x="5829213" y="219031"/>
                <a:ext cx="140400" cy="171000"/>
              </p14:xfrm>
            </p:contentPart>
          </mc:Choice>
          <mc:Fallback xmlns="">
            <p:pic>
              <p:nvPicPr>
                <p:cNvPr id="25865" name="Ink 25864">
                  <a:extLst>
                    <a:ext uri="{FF2B5EF4-FFF2-40B4-BE49-F238E27FC236}">
                      <a16:creationId xmlns:a16="http://schemas.microsoft.com/office/drawing/2014/main" id="{F9FADA88-6D22-3CE1-924D-19DE57530345}"/>
                    </a:ext>
                  </a:extLst>
                </p:cNvPr>
                <p:cNvPicPr/>
                <p:nvPr/>
              </p:nvPicPr>
              <p:blipFill>
                <a:blip r:embed="rId343"/>
                <a:stretch>
                  <a:fillRect/>
                </a:stretch>
              </p:blipFill>
              <p:spPr>
                <a:xfrm>
                  <a:off x="5811573" y="201391"/>
                  <a:ext cx="176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66" name="Ink 25865">
                  <a:extLst>
                    <a:ext uri="{FF2B5EF4-FFF2-40B4-BE49-F238E27FC236}">
                      <a16:creationId xmlns:a16="http://schemas.microsoft.com/office/drawing/2014/main" id="{970ED420-69AA-4A84-8E2D-332E6055B1D2}"/>
                    </a:ext>
                  </a:extLst>
                </p14:cNvPr>
                <p14:cNvContentPartPr/>
                <p14:nvPr/>
              </p14:nvContentPartPr>
              <p14:xfrm>
                <a:off x="5987613" y="224431"/>
                <a:ext cx="117720" cy="163080"/>
              </p14:xfrm>
            </p:contentPart>
          </mc:Choice>
          <mc:Fallback xmlns="">
            <p:pic>
              <p:nvPicPr>
                <p:cNvPr id="25866" name="Ink 25865">
                  <a:extLst>
                    <a:ext uri="{FF2B5EF4-FFF2-40B4-BE49-F238E27FC236}">
                      <a16:creationId xmlns:a16="http://schemas.microsoft.com/office/drawing/2014/main" id="{970ED420-69AA-4A84-8E2D-332E6055B1D2}"/>
                    </a:ext>
                  </a:extLst>
                </p:cNvPr>
                <p:cNvPicPr/>
                <p:nvPr/>
              </p:nvPicPr>
              <p:blipFill>
                <a:blip r:embed="rId345"/>
                <a:stretch>
                  <a:fillRect/>
                </a:stretch>
              </p:blipFill>
              <p:spPr>
                <a:xfrm>
                  <a:off x="5969973" y="206431"/>
                  <a:ext cx="153360" cy="198720"/>
                </a:xfrm>
                <a:prstGeom prst="rect">
                  <a:avLst/>
                </a:prstGeom>
              </p:spPr>
            </p:pic>
          </mc:Fallback>
        </mc:AlternateContent>
      </p:grpSp>
      <p:grpSp>
        <p:nvGrpSpPr>
          <p:cNvPr id="25884" name="Group 25883">
            <a:extLst>
              <a:ext uri="{FF2B5EF4-FFF2-40B4-BE49-F238E27FC236}">
                <a16:creationId xmlns:a16="http://schemas.microsoft.com/office/drawing/2014/main" id="{A223890C-86F6-F992-C8F9-0F8E94070BF6}"/>
              </a:ext>
            </a:extLst>
          </p:cNvPr>
          <p:cNvGrpSpPr/>
          <p:nvPr/>
        </p:nvGrpSpPr>
        <p:grpSpPr>
          <a:xfrm>
            <a:off x="7796373" y="165031"/>
            <a:ext cx="776880" cy="301320"/>
            <a:chOff x="6272373" y="165031"/>
            <a:chExt cx="776880" cy="301320"/>
          </a:xfrm>
        </p:grpSpPr>
        <mc:AlternateContent xmlns:mc="http://schemas.openxmlformats.org/markup-compatibility/2006" xmlns:p14="http://schemas.microsoft.com/office/powerpoint/2010/main">
          <mc:Choice Requires="p14">
            <p:contentPart p14:bwMode="auto" r:id="rId346">
              <p14:nvContentPartPr>
                <p14:cNvPr id="25868" name="Ink 25867">
                  <a:extLst>
                    <a:ext uri="{FF2B5EF4-FFF2-40B4-BE49-F238E27FC236}">
                      <a16:creationId xmlns:a16="http://schemas.microsoft.com/office/drawing/2014/main" id="{4540A38D-BFFE-09AC-D602-EFD9B6AE42B5}"/>
                    </a:ext>
                  </a:extLst>
                </p14:cNvPr>
                <p14:cNvContentPartPr/>
                <p14:nvPr/>
              </p14:nvContentPartPr>
              <p14:xfrm>
                <a:off x="6272373" y="239911"/>
                <a:ext cx="154080" cy="109800"/>
              </p14:xfrm>
            </p:contentPart>
          </mc:Choice>
          <mc:Fallback xmlns="">
            <p:pic>
              <p:nvPicPr>
                <p:cNvPr id="25868" name="Ink 25867">
                  <a:extLst>
                    <a:ext uri="{FF2B5EF4-FFF2-40B4-BE49-F238E27FC236}">
                      <a16:creationId xmlns:a16="http://schemas.microsoft.com/office/drawing/2014/main" id="{4540A38D-BFFE-09AC-D602-EFD9B6AE42B5}"/>
                    </a:ext>
                  </a:extLst>
                </p:cNvPr>
                <p:cNvPicPr/>
                <p:nvPr/>
              </p:nvPicPr>
              <p:blipFill>
                <a:blip r:embed="rId347"/>
                <a:stretch>
                  <a:fillRect/>
                </a:stretch>
              </p:blipFill>
              <p:spPr>
                <a:xfrm>
                  <a:off x="6254733" y="221911"/>
                  <a:ext cx="189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869" name="Ink 25868">
                  <a:extLst>
                    <a:ext uri="{FF2B5EF4-FFF2-40B4-BE49-F238E27FC236}">
                      <a16:creationId xmlns:a16="http://schemas.microsoft.com/office/drawing/2014/main" id="{943CD3C6-1EE3-ECD2-227C-F804404A8845}"/>
                    </a:ext>
                  </a:extLst>
                </p14:cNvPr>
                <p14:cNvContentPartPr/>
                <p14:nvPr/>
              </p14:nvContentPartPr>
              <p14:xfrm>
                <a:off x="6491253" y="260431"/>
                <a:ext cx="57600" cy="62640"/>
              </p14:xfrm>
            </p:contentPart>
          </mc:Choice>
          <mc:Fallback xmlns="">
            <p:pic>
              <p:nvPicPr>
                <p:cNvPr id="25869" name="Ink 25868">
                  <a:extLst>
                    <a:ext uri="{FF2B5EF4-FFF2-40B4-BE49-F238E27FC236}">
                      <a16:creationId xmlns:a16="http://schemas.microsoft.com/office/drawing/2014/main" id="{943CD3C6-1EE3-ECD2-227C-F804404A8845}"/>
                    </a:ext>
                  </a:extLst>
                </p:cNvPr>
                <p:cNvPicPr/>
                <p:nvPr/>
              </p:nvPicPr>
              <p:blipFill>
                <a:blip r:embed="rId349"/>
                <a:stretch>
                  <a:fillRect/>
                </a:stretch>
              </p:blipFill>
              <p:spPr>
                <a:xfrm>
                  <a:off x="6473253" y="242791"/>
                  <a:ext cx="93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870" name="Ink 25869">
                  <a:extLst>
                    <a:ext uri="{FF2B5EF4-FFF2-40B4-BE49-F238E27FC236}">
                      <a16:creationId xmlns:a16="http://schemas.microsoft.com/office/drawing/2014/main" id="{F88111B5-B6A2-8507-E102-720C14457C2C}"/>
                    </a:ext>
                  </a:extLst>
                </p14:cNvPr>
                <p14:cNvContentPartPr/>
                <p14:nvPr/>
              </p14:nvContentPartPr>
              <p14:xfrm>
                <a:off x="6587733" y="165031"/>
                <a:ext cx="63720" cy="173880"/>
              </p14:xfrm>
            </p:contentPart>
          </mc:Choice>
          <mc:Fallback xmlns="">
            <p:pic>
              <p:nvPicPr>
                <p:cNvPr id="25870" name="Ink 25869">
                  <a:extLst>
                    <a:ext uri="{FF2B5EF4-FFF2-40B4-BE49-F238E27FC236}">
                      <a16:creationId xmlns:a16="http://schemas.microsoft.com/office/drawing/2014/main" id="{F88111B5-B6A2-8507-E102-720C14457C2C}"/>
                    </a:ext>
                  </a:extLst>
                </p:cNvPr>
                <p:cNvPicPr/>
                <p:nvPr/>
              </p:nvPicPr>
              <p:blipFill>
                <a:blip r:embed="rId351"/>
                <a:stretch>
                  <a:fillRect/>
                </a:stretch>
              </p:blipFill>
              <p:spPr>
                <a:xfrm>
                  <a:off x="6570093" y="147031"/>
                  <a:ext cx="99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872" name="Ink 25871">
                  <a:extLst>
                    <a:ext uri="{FF2B5EF4-FFF2-40B4-BE49-F238E27FC236}">
                      <a16:creationId xmlns:a16="http://schemas.microsoft.com/office/drawing/2014/main" id="{815B7494-AF17-0B55-57CD-B136700443E8}"/>
                    </a:ext>
                  </a:extLst>
                </p14:cNvPr>
                <p14:cNvContentPartPr/>
                <p14:nvPr/>
              </p14:nvContentPartPr>
              <p14:xfrm>
                <a:off x="6722373" y="272311"/>
                <a:ext cx="4680" cy="4680"/>
              </p14:xfrm>
            </p:contentPart>
          </mc:Choice>
          <mc:Fallback xmlns="">
            <p:pic>
              <p:nvPicPr>
                <p:cNvPr id="25872" name="Ink 25871">
                  <a:extLst>
                    <a:ext uri="{FF2B5EF4-FFF2-40B4-BE49-F238E27FC236}">
                      <a16:creationId xmlns:a16="http://schemas.microsoft.com/office/drawing/2014/main" id="{815B7494-AF17-0B55-57CD-B136700443E8}"/>
                    </a:ext>
                  </a:extLst>
                </p:cNvPr>
                <p:cNvPicPr/>
                <p:nvPr/>
              </p:nvPicPr>
              <p:blipFill>
                <a:blip r:embed="rId353"/>
                <a:stretch>
                  <a:fillRect/>
                </a:stretch>
              </p:blipFill>
              <p:spPr>
                <a:xfrm>
                  <a:off x="6704733" y="254311"/>
                  <a:ext cx="40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873" name="Ink 25872">
                  <a:extLst>
                    <a:ext uri="{FF2B5EF4-FFF2-40B4-BE49-F238E27FC236}">
                      <a16:creationId xmlns:a16="http://schemas.microsoft.com/office/drawing/2014/main" id="{0122D3E1-81C1-85AF-CF74-A988D38186E6}"/>
                    </a:ext>
                  </a:extLst>
                </p14:cNvPr>
                <p14:cNvContentPartPr/>
                <p14:nvPr/>
              </p14:nvContentPartPr>
              <p14:xfrm>
                <a:off x="6751893" y="175831"/>
                <a:ext cx="126720" cy="231120"/>
              </p14:xfrm>
            </p:contentPart>
          </mc:Choice>
          <mc:Fallback xmlns="">
            <p:pic>
              <p:nvPicPr>
                <p:cNvPr id="25873" name="Ink 25872">
                  <a:extLst>
                    <a:ext uri="{FF2B5EF4-FFF2-40B4-BE49-F238E27FC236}">
                      <a16:creationId xmlns:a16="http://schemas.microsoft.com/office/drawing/2014/main" id="{0122D3E1-81C1-85AF-CF74-A988D38186E6}"/>
                    </a:ext>
                  </a:extLst>
                </p:cNvPr>
                <p:cNvPicPr/>
                <p:nvPr/>
              </p:nvPicPr>
              <p:blipFill>
                <a:blip r:embed="rId355"/>
                <a:stretch>
                  <a:fillRect/>
                </a:stretch>
              </p:blipFill>
              <p:spPr>
                <a:xfrm>
                  <a:off x="6734253" y="158191"/>
                  <a:ext cx="162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874" name="Ink 25873">
                  <a:extLst>
                    <a:ext uri="{FF2B5EF4-FFF2-40B4-BE49-F238E27FC236}">
                      <a16:creationId xmlns:a16="http://schemas.microsoft.com/office/drawing/2014/main" id="{44FF76E2-00D3-84E8-1846-32B4D0F92A58}"/>
                    </a:ext>
                  </a:extLst>
                </p14:cNvPr>
                <p14:cNvContentPartPr/>
                <p14:nvPr/>
              </p14:nvContentPartPr>
              <p14:xfrm>
                <a:off x="6735333" y="285631"/>
                <a:ext cx="79200" cy="19080"/>
              </p14:xfrm>
            </p:contentPart>
          </mc:Choice>
          <mc:Fallback xmlns="">
            <p:pic>
              <p:nvPicPr>
                <p:cNvPr id="25874" name="Ink 25873">
                  <a:extLst>
                    <a:ext uri="{FF2B5EF4-FFF2-40B4-BE49-F238E27FC236}">
                      <a16:creationId xmlns:a16="http://schemas.microsoft.com/office/drawing/2014/main" id="{44FF76E2-00D3-84E8-1846-32B4D0F92A58}"/>
                    </a:ext>
                  </a:extLst>
                </p:cNvPr>
                <p:cNvPicPr/>
                <p:nvPr/>
              </p:nvPicPr>
              <p:blipFill>
                <a:blip r:embed="rId357"/>
                <a:stretch>
                  <a:fillRect/>
                </a:stretch>
              </p:blipFill>
              <p:spPr>
                <a:xfrm>
                  <a:off x="6717693" y="267631"/>
                  <a:ext cx="114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875" name="Ink 25874">
                  <a:extLst>
                    <a:ext uri="{FF2B5EF4-FFF2-40B4-BE49-F238E27FC236}">
                      <a16:creationId xmlns:a16="http://schemas.microsoft.com/office/drawing/2014/main" id="{FBB20B91-C708-88C6-57B6-FD8568B354BB}"/>
                    </a:ext>
                  </a:extLst>
                </p14:cNvPr>
                <p14:cNvContentPartPr/>
                <p14:nvPr/>
              </p14:nvContentPartPr>
              <p14:xfrm>
                <a:off x="6851613" y="255031"/>
                <a:ext cx="97560" cy="82080"/>
              </p14:xfrm>
            </p:contentPart>
          </mc:Choice>
          <mc:Fallback xmlns="">
            <p:pic>
              <p:nvPicPr>
                <p:cNvPr id="25875" name="Ink 25874">
                  <a:extLst>
                    <a:ext uri="{FF2B5EF4-FFF2-40B4-BE49-F238E27FC236}">
                      <a16:creationId xmlns:a16="http://schemas.microsoft.com/office/drawing/2014/main" id="{FBB20B91-C708-88C6-57B6-FD8568B354BB}"/>
                    </a:ext>
                  </a:extLst>
                </p:cNvPr>
                <p:cNvPicPr/>
                <p:nvPr/>
              </p:nvPicPr>
              <p:blipFill>
                <a:blip r:embed="rId359"/>
                <a:stretch>
                  <a:fillRect/>
                </a:stretch>
              </p:blipFill>
              <p:spPr>
                <a:xfrm>
                  <a:off x="6833973" y="237031"/>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876" name="Ink 25875">
                  <a:extLst>
                    <a:ext uri="{FF2B5EF4-FFF2-40B4-BE49-F238E27FC236}">
                      <a16:creationId xmlns:a16="http://schemas.microsoft.com/office/drawing/2014/main" id="{27E6CC1C-D8D7-1A94-663A-F756F71BB358}"/>
                    </a:ext>
                  </a:extLst>
                </p14:cNvPr>
                <p14:cNvContentPartPr/>
                <p14:nvPr/>
              </p14:nvContentPartPr>
              <p14:xfrm>
                <a:off x="6979053" y="298591"/>
                <a:ext cx="1440" cy="4680"/>
              </p14:xfrm>
            </p:contentPart>
          </mc:Choice>
          <mc:Fallback xmlns="">
            <p:pic>
              <p:nvPicPr>
                <p:cNvPr id="25876" name="Ink 25875">
                  <a:extLst>
                    <a:ext uri="{FF2B5EF4-FFF2-40B4-BE49-F238E27FC236}">
                      <a16:creationId xmlns:a16="http://schemas.microsoft.com/office/drawing/2014/main" id="{27E6CC1C-D8D7-1A94-663A-F756F71BB358}"/>
                    </a:ext>
                  </a:extLst>
                </p:cNvPr>
                <p:cNvPicPr/>
                <p:nvPr/>
              </p:nvPicPr>
              <p:blipFill>
                <a:blip r:embed="rId361"/>
                <a:stretch>
                  <a:fillRect/>
                </a:stretch>
              </p:blipFill>
              <p:spPr>
                <a:xfrm>
                  <a:off x="6961053" y="280591"/>
                  <a:ext cx="37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878" name="Ink 25877">
                  <a:extLst>
                    <a:ext uri="{FF2B5EF4-FFF2-40B4-BE49-F238E27FC236}">
                      <a16:creationId xmlns:a16="http://schemas.microsoft.com/office/drawing/2014/main" id="{B14A7FD0-6563-2C65-0C76-5F4452E02FF0}"/>
                    </a:ext>
                  </a:extLst>
                </p14:cNvPr>
                <p14:cNvContentPartPr/>
                <p14:nvPr/>
              </p14:nvContentPartPr>
              <p14:xfrm>
                <a:off x="6999213" y="414151"/>
                <a:ext cx="50040" cy="52200"/>
              </p14:xfrm>
            </p:contentPart>
          </mc:Choice>
          <mc:Fallback xmlns="">
            <p:pic>
              <p:nvPicPr>
                <p:cNvPr id="25878" name="Ink 25877">
                  <a:extLst>
                    <a:ext uri="{FF2B5EF4-FFF2-40B4-BE49-F238E27FC236}">
                      <a16:creationId xmlns:a16="http://schemas.microsoft.com/office/drawing/2014/main" id="{B14A7FD0-6563-2C65-0C76-5F4452E02FF0}"/>
                    </a:ext>
                  </a:extLst>
                </p:cNvPr>
                <p:cNvPicPr/>
                <p:nvPr/>
              </p:nvPicPr>
              <p:blipFill>
                <a:blip r:embed="rId363"/>
                <a:stretch>
                  <a:fillRect/>
                </a:stretch>
              </p:blipFill>
              <p:spPr>
                <a:xfrm>
                  <a:off x="6981573" y="396151"/>
                  <a:ext cx="85680" cy="87840"/>
                </a:xfrm>
                <a:prstGeom prst="rect">
                  <a:avLst/>
                </a:prstGeom>
              </p:spPr>
            </p:pic>
          </mc:Fallback>
        </mc:AlternateContent>
      </p:grpSp>
      <p:grpSp>
        <p:nvGrpSpPr>
          <p:cNvPr id="25901" name="Group 25900">
            <a:extLst>
              <a:ext uri="{FF2B5EF4-FFF2-40B4-BE49-F238E27FC236}">
                <a16:creationId xmlns:a16="http://schemas.microsoft.com/office/drawing/2014/main" id="{E9827CEE-4747-B1E6-7F11-DDC7EB7A1E68}"/>
              </a:ext>
            </a:extLst>
          </p:cNvPr>
          <p:cNvGrpSpPr/>
          <p:nvPr/>
        </p:nvGrpSpPr>
        <p:grpSpPr>
          <a:xfrm>
            <a:off x="8747133" y="222631"/>
            <a:ext cx="1928880" cy="329400"/>
            <a:chOff x="7223133" y="222631"/>
            <a:chExt cx="1928880" cy="329400"/>
          </a:xfrm>
        </p:grpSpPr>
        <mc:AlternateContent xmlns:mc="http://schemas.openxmlformats.org/markup-compatibility/2006" xmlns:p14="http://schemas.microsoft.com/office/powerpoint/2010/main">
          <mc:Choice Requires="p14">
            <p:contentPart p14:bwMode="auto" r:id="rId364">
              <p14:nvContentPartPr>
                <p14:cNvPr id="25879" name="Ink 25878">
                  <a:extLst>
                    <a:ext uri="{FF2B5EF4-FFF2-40B4-BE49-F238E27FC236}">
                      <a16:creationId xmlns:a16="http://schemas.microsoft.com/office/drawing/2014/main" id="{3429C9BB-FDC3-4B50-D76B-4108B394EEF5}"/>
                    </a:ext>
                  </a:extLst>
                </p14:cNvPr>
                <p14:cNvContentPartPr/>
                <p14:nvPr/>
              </p14:nvContentPartPr>
              <p14:xfrm>
                <a:off x="7223133" y="222631"/>
                <a:ext cx="229320" cy="159480"/>
              </p14:xfrm>
            </p:contentPart>
          </mc:Choice>
          <mc:Fallback xmlns="">
            <p:pic>
              <p:nvPicPr>
                <p:cNvPr id="25879" name="Ink 25878">
                  <a:extLst>
                    <a:ext uri="{FF2B5EF4-FFF2-40B4-BE49-F238E27FC236}">
                      <a16:creationId xmlns:a16="http://schemas.microsoft.com/office/drawing/2014/main" id="{3429C9BB-FDC3-4B50-D76B-4108B394EEF5}"/>
                    </a:ext>
                  </a:extLst>
                </p:cNvPr>
                <p:cNvPicPr/>
                <p:nvPr/>
              </p:nvPicPr>
              <p:blipFill>
                <a:blip r:embed="rId365"/>
                <a:stretch>
                  <a:fillRect/>
                </a:stretch>
              </p:blipFill>
              <p:spPr>
                <a:xfrm>
                  <a:off x="7205493" y="204631"/>
                  <a:ext cx="264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880" name="Ink 25879">
                  <a:extLst>
                    <a:ext uri="{FF2B5EF4-FFF2-40B4-BE49-F238E27FC236}">
                      <a16:creationId xmlns:a16="http://schemas.microsoft.com/office/drawing/2014/main" id="{8AF35CDA-ACF0-D32D-5B03-51293D21CEC9}"/>
                    </a:ext>
                  </a:extLst>
                </p14:cNvPr>
                <p14:cNvContentPartPr/>
                <p14:nvPr/>
              </p14:nvContentPartPr>
              <p14:xfrm>
                <a:off x="7390533" y="284911"/>
                <a:ext cx="124560" cy="177120"/>
              </p14:xfrm>
            </p:contentPart>
          </mc:Choice>
          <mc:Fallback xmlns="">
            <p:pic>
              <p:nvPicPr>
                <p:cNvPr id="25880" name="Ink 25879">
                  <a:extLst>
                    <a:ext uri="{FF2B5EF4-FFF2-40B4-BE49-F238E27FC236}">
                      <a16:creationId xmlns:a16="http://schemas.microsoft.com/office/drawing/2014/main" id="{8AF35CDA-ACF0-D32D-5B03-51293D21CEC9}"/>
                    </a:ext>
                  </a:extLst>
                </p:cNvPr>
                <p:cNvPicPr/>
                <p:nvPr/>
              </p:nvPicPr>
              <p:blipFill>
                <a:blip r:embed="rId367"/>
                <a:stretch>
                  <a:fillRect/>
                </a:stretch>
              </p:blipFill>
              <p:spPr>
                <a:xfrm>
                  <a:off x="7372893" y="266911"/>
                  <a:ext cx="160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5881" name="Ink 25880">
                  <a:extLst>
                    <a:ext uri="{FF2B5EF4-FFF2-40B4-BE49-F238E27FC236}">
                      <a16:creationId xmlns:a16="http://schemas.microsoft.com/office/drawing/2014/main" id="{3522685F-6F31-01B7-ACC6-96B90F425DE1}"/>
                    </a:ext>
                  </a:extLst>
                </p14:cNvPr>
                <p14:cNvContentPartPr/>
                <p14:nvPr/>
              </p14:nvContentPartPr>
              <p14:xfrm>
                <a:off x="7530573" y="430351"/>
                <a:ext cx="13680" cy="121680"/>
              </p14:xfrm>
            </p:contentPart>
          </mc:Choice>
          <mc:Fallback xmlns="">
            <p:pic>
              <p:nvPicPr>
                <p:cNvPr id="25881" name="Ink 25880">
                  <a:extLst>
                    <a:ext uri="{FF2B5EF4-FFF2-40B4-BE49-F238E27FC236}">
                      <a16:creationId xmlns:a16="http://schemas.microsoft.com/office/drawing/2014/main" id="{3522685F-6F31-01B7-ACC6-96B90F425DE1}"/>
                    </a:ext>
                  </a:extLst>
                </p:cNvPr>
                <p:cNvPicPr/>
                <p:nvPr/>
              </p:nvPicPr>
              <p:blipFill>
                <a:blip r:embed="rId369"/>
                <a:stretch>
                  <a:fillRect/>
                </a:stretch>
              </p:blipFill>
              <p:spPr>
                <a:xfrm>
                  <a:off x="7512573" y="412351"/>
                  <a:ext cx="49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5882" name="Ink 25881">
                  <a:extLst>
                    <a:ext uri="{FF2B5EF4-FFF2-40B4-BE49-F238E27FC236}">
                      <a16:creationId xmlns:a16="http://schemas.microsoft.com/office/drawing/2014/main" id="{E430B773-F3DF-AE23-C0D5-6C6307588BE9}"/>
                    </a:ext>
                  </a:extLst>
                </p14:cNvPr>
                <p14:cNvContentPartPr/>
                <p14:nvPr/>
              </p14:nvContentPartPr>
              <p14:xfrm>
                <a:off x="7614813" y="317311"/>
                <a:ext cx="149400" cy="19440"/>
              </p14:xfrm>
            </p:contentPart>
          </mc:Choice>
          <mc:Fallback xmlns="">
            <p:pic>
              <p:nvPicPr>
                <p:cNvPr id="25882" name="Ink 25881">
                  <a:extLst>
                    <a:ext uri="{FF2B5EF4-FFF2-40B4-BE49-F238E27FC236}">
                      <a16:creationId xmlns:a16="http://schemas.microsoft.com/office/drawing/2014/main" id="{E430B773-F3DF-AE23-C0D5-6C6307588BE9}"/>
                    </a:ext>
                  </a:extLst>
                </p:cNvPr>
                <p:cNvPicPr/>
                <p:nvPr/>
              </p:nvPicPr>
              <p:blipFill>
                <a:blip r:embed="rId371"/>
                <a:stretch>
                  <a:fillRect/>
                </a:stretch>
              </p:blipFill>
              <p:spPr>
                <a:xfrm>
                  <a:off x="7596813" y="299671"/>
                  <a:ext cx="185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5885" name="Ink 25884">
                  <a:extLst>
                    <a:ext uri="{FF2B5EF4-FFF2-40B4-BE49-F238E27FC236}">
                      <a16:creationId xmlns:a16="http://schemas.microsoft.com/office/drawing/2014/main" id="{20A585F3-9D07-EF33-186A-3449FBAA1F58}"/>
                    </a:ext>
                  </a:extLst>
                </p14:cNvPr>
                <p14:cNvContentPartPr/>
                <p14:nvPr/>
              </p14:nvContentPartPr>
              <p14:xfrm>
                <a:off x="7667373" y="401191"/>
                <a:ext cx="106200" cy="17640"/>
              </p14:xfrm>
            </p:contentPart>
          </mc:Choice>
          <mc:Fallback xmlns="">
            <p:pic>
              <p:nvPicPr>
                <p:cNvPr id="25885" name="Ink 25884">
                  <a:extLst>
                    <a:ext uri="{FF2B5EF4-FFF2-40B4-BE49-F238E27FC236}">
                      <a16:creationId xmlns:a16="http://schemas.microsoft.com/office/drawing/2014/main" id="{20A585F3-9D07-EF33-186A-3449FBAA1F58}"/>
                    </a:ext>
                  </a:extLst>
                </p:cNvPr>
                <p:cNvPicPr/>
                <p:nvPr/>
              </p:nvPicPr>
              <p:blipFill>
                <a:blip r:embed="rId373"/>
                <a:stretch>
                  <a:fillRect/>
                </a:stretch>
              </p:blipFill>
              <p:spPr>
                <a:xfrm>
                  <a:off x="7649733" y="383191"/>
                  <a:ext cx="141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887" name="Ink 25886">
                  <a:extLst>
                    <a:ext uri="{FF2B5EF4-FFF2-40B4-BE49-F238E27FC236}">
                      <a16:creationId xmlns:a16="http://schemas.microsoft.com/office/drawing/2014/main" id="{EB44A799-A3BD-55DC-FF50-CEE9B2980F1A}"/>
                    </a:ext>
                  </a:extLst>
                </p14:cNvPr>
                <p14:cNvContentPartPr/>
                <p14:nvPr/>
              </p14:nvContentPartPr>
              <p14:xfrm>
                <a:off x="7897413" y="283111"/>
                <a:ext cx="146520" cy="133560"/>
              </p14:xfrm>
            </p:contentPart>
          </mc:Choice>
          <mc:Fallback xmlns="">
            <p:pic>
              <p:nvPicPr>
                <p:cNvPr id="25887" name="Ink 25886">
                  <a:extLst>
                    <a:ext uri="{FF2B5EF4-FFF2-40B4-BE49-F238E27FC236}">
                      <a16:creationId xmlns:a16="http://schemas.microsoft.com/office/drawing/2014/main" id="{EB44A799-A3BD-55DC-FF50-CEE9B2980F1A}"/>
                    </a:ext>
                  </a:extLst>
                </p:cNvPr>
                <p:cNvPicPr/>
                <p:nvPr/>
              </p:nvPicPr>
              <p:blipFill>
                <a:blip r:embed="rId375"/>
                <a:stretch>
                  <a:fillRect/>
                </a:stretch>
              </p:blipFill>
              <p:spPr>
                <a:xfrm>
                  <a:off x="7879413" y="265111"/>
                  <a:ext cx="182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888" name="Ink 25887">
                  <a:extLst>
                    <a:ext uri="{FF2B5EF4-FFF2-40B4-BE49-F238E27FC236}">
                      <a16:creationId xmlns:a16="http://schemas.microsoft.com/office/drawing/2014/main" id="{6D181333-56DE-362A-A5A8-723EE7D55557}"/>
                    </a:ext>
                  </a:extLst>
                </p14:cNvPr>
                <p14:cNvContentPartPr/>
                <p14:nvPr/>
              </p14:nvContentPartPr>
              <p14:xfrm>
                <a:off x="8127453" y="328471"/>
                <a:ext cx="20160" cy="9720"/>
              </p14:xfrm>
            </p:contentPart>
          </mc:Choice>
          <mc:Fallback xmlns="">
            <p:pic>
              <p:nvPicPr>
                <p:cNvPr id="25888" name="Ink 25887">
                  <a:extLst>
                    <a:ext uri="{FF2B5EF4-FFF2-40B4-BE49-F238E27FC236}">
                      <a16:creationId xmlns:a16="http://schemas.microsoft.com/office/drawing/2014/main" id="{6D181333-56DE-362A-A5A8-723EE7D55557}"/>
                    </a:ext>
                  </a:extLst>
                </p:cNvPr>
                <p:cNvPicPr/>
                <p:nvPr/>
              </p:nvPicPr>
              <p:blipFill>
                <a:blip r:embed="rId377"/>
                <a:stretch>
                  <a:fillRect/>
                </a:stretch>
              </p:blipFill>
              <p:spPr>
                <a:xfrm>
                  <a:off x="8109813" y="310831"/>
                  <a:ext cx="55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889" name="Ink 25888">
                  <a:extLst>
                    <a:ext uri="{FF2B5EF4-FFF2-40B4-BE49-F238E27FC236}">
                      <a16:creationId xmlns:a16="http://schemas.microsoft.com/office/drawing/2014/main" id="{AA6601E3-2DD8-3483-F8DE-271D393C2B66}"/>
                    </a:ext>
                  </a:extLst>
                </p14:cNvPr>
                <p14:cNvContentPartPr/>
                <p14:nvPr/>
              </p14:nvContentPartPr>
              <p14:xfrm>
                <a:off x="8171013" y="265831"/>
                <a:ext cx="126000" cy="201240"/>
              </p14:xfrm>
            </p:contentPart>
          </mc:Choice>
          <mc:Fallback xmlns="">
            <p:pic>
              <p:nvPicPr>
                <p:cNvPr id="25889" name="Ink 25888">
                  <a:extLst>
                    <a:ext uri="{FF2B5EF4-FFF2-40B4-BE49-F238E27FC236}">
                      <a16:creationId xmlns:a16="http://schemas.microsoft.com/office/drawing/2014/main" id="{AA6601E3-2DD8-3483-F8DE-271D393C2B66}"/>
                    </a:ext>
                  </a:extLst>
                </p:cNvPr>
                <p:cNvPicPr/>
                <p:nvPr/>
              </p:nvPicPr>
              <p:blipFill>
                <a:blip r:embed="rId379"/>
                <a:stretch>
                  <a:fillRect/>
                </a:stretch>
              </p:blipFill>
              <p:spPr>
                <a:xfrm>
                  <a:off x="8153013" y="247831"/>
                  <a:ext cx="161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890" name="Ink 25889">
                  <a:extLst>
                    <a:ext uri="{FF2B5EF4-FFF2-40B4-BE49-F238E27FC236}">
                      <a16:creationId xmlns:a16="http://schemas.microsoft.com/office/drawing/2014/main" id="{18E64CEB-0E79-DF12-162C-616605C99FC5}"/>
                    </a:ext>
                  </a:extLst>
                </p14:cNvPr>
                <p14:cNvContentPartPr/>
                <p14:nvPr/>
              </p14:nvContentPartPr>
              <p14:xfrm>
                <a:off x="8340933" y="270151"/>
                <a:ext cx="91080" cy="180720"/>
              </p14:xfrm>
            </p:contentPart>
          </mc:Choice>
          <mc:Fallback xmlns="">
            <p:pic>
              <p:nvPicPr>
                <p:cNvPr id="25890" name="Ink 25889">
                  <a:extLst>
                    <a:ext uri="{FF2B5EF4-FFF2-40B4-BE49-F238E27FC236}">
                      <a16:creationId xmlns:a16="http://schemas.microsoft.com/office/drawing/2014/main" id="{18E64CEB-0E79-DF12-162C-616605C99FC5}"/>
                    </a:ext>
                  </a:extLst>
                </p:cNvPr>
                <p:cNvPicPr/>
                <p:nvPr/>
              </p:nvPicPr>
              <p:blipFill>
                <a:blip r:embed="rId381"/>
                <a:stretch>
                  <a:fillRect/>
                </a:stretch>
              </p:blipFill>
              <p:spPr>
                <a:xfrm>
                  <a:off x="8322933" y="252151"/>
                  <a:ext cx="126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891" name="Ink 25890">
                  <a:extLst>
                    <a:ext uri="{FF2B5EF4-FFF2-40B4-BE49-F238E27FC236}">
                      <a16:creationId xmlns:a16="http://schemas.microsoft.com/office/drawing/2014/main" id="{7E2A157B-A0D2-2528-4E61-E769B3C014F9}"/>
                    </a:ext>
                  </a:extLst>
                </p14:cNvPr>
                <p14:cNvContentPartPr/>
                <p14:nvPr/>
              </p14:nvContentPartPr>
              <p14:xfrm>
                <a:off x="8370813" y="373471"/>
                <a:ext cx="37440" cy="9720"/>
              </p14:xfrm>
            </p:contentPart>
          </mc:Choice>
          <mc:Fallback xmlns="">
            <p:pic>
              <p:nvPicPr>
                <p:cNvPr id="25891" name="Ink 25890">
                  <a:extLst>
                    <a:ext uri="{FF2B5EF4-FFF2-40B4-BE49-F238E27FC236}">
                      <a16:creationId xmlns:a16="http://schemas.microsoft.com/office/drawing/2014/main" id="{7E2A157B-A0D2-2528-4E61-E769B3C014F9}"/>
                    </a:ext>
                  </a:extLst>
                </p:cNvPr>
                <p:cNvPicPr/>
                <p:nvPr/>
              </p:nvPicPr>
              <p:blipFill>
                <a:blip r:embed="rId383"/>
                <a:stretch>
                  <a:fillRect/>
                </a:stretch>
              </p:blipFill>
              <p:spPr>
                <a:xfrm>
                  <a:off x="8353173" y="355471"/>
                  <a:ext cx="73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893" name="Ink 25892">
                  <a:extLst>
                    <a:ext uri="{FF2B5EF4-FFF2-40B4-BE49-F238E27FC236}">
                      <a16:creationId xmlns:a16="http://schemas.microsoft.com/office/drawing/2014/main" id="{EA6A7300-45DD-A071-90CD-9D40043D9E03}"/>
                    </a:ext>
                  </a:extLst>
                </p14:cNvPr>
                <p14:cNvContentPartPr/>
                <p14:nvPr/>
              </p14:nvContentPartPr>
              <p14:xfrm>
                <a:off x="8380533" y="351151"/>
                <a:ext cx="69480" cy="25920"/>
              </p14:xfrm>
            </p:contentPart>
          </mc:Choice>
          <mc:Fallback xmlns="">
            <p:pic>
              <p:nvPicPr>
                <p:cNvPr id="25893" name="Ink 25892">
                  <a:extLst>
                    <a:ext uri="{FF2B5EF4-FFF2-40B4-BE49-F238E27FC236}">
                      <a16:creationId xmlns:a16="http://schemas.microsoft.com/office/drawing/2014/main" id="{EA6A7300-45DD-A071-90CD-9D40043D9E03}"/>
                    </a:ext>
                  </a:extLst>
                </p:cNvPr>
                <p:cNvPicPr/>
                <p:nvPr/>
              </p:nvPicPr>
              <p:blipFill>
                <a:blip r:embed="rId385"/>
                <a:stretch>
                  <a:fillRect/>
                </a:stretch>
              </p:blipFill>
              <p:spPr>
                <a:xfrm>
                  <a:off x="8362893" y="333511"/>
                  <a:ext cx="105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894" name="Ink 25893">
                  <a:extLst>
                    <a:ext uri="{FF2B5EF4-FFF2-40B4-BE49-F238E27FC236}">
                      <a16:creationId xmlns:a16="http://schemas.microsoft.com/office/drawing/2014/main" id="{A77170A7-4F27-F3AD-55CA-4EF5A4715107}"/>
                    </a:ext>
                  </a:extLst>
                </p14:cNvPr>
                <p14:cNvContentPartPr/>
                <p14:nvPr/>
              </p14:nvContentPartPr>
              <p14:xfrm>
                <a:off x="8532453" y="271231"/>
                <a:ext cx="21240" cy="122400"/>
              </p14:xfrm>
            </p:contentPart>
          </mc:Choice>
          <mc:Fallback xmlns="">
            <p:pic>
              <p:nvPicPr>
                <p:cNvPr id="25894" name="Ink 25893">
                  <a:extLst>
                    <a:ext uri="{FF2B5EF4-FFF2-40B4-BE49-F238E27FC236}">
                      <a16:creationId xmlns:a16="http://schemas.microsoft.com/office/drawing/2014/main" id="{A77170A7-4F27-F3AD-55CA-4EF5A4715107}"/>
                    </a:ext>
                  </a:extLst>
                </p:cNvPr>
                <p:cNvPicPr/>
                <p:nvPr/>
              </p:nvPicPr>
              <p:blipFill>
                <a:blip r:embed="rId387"/>
                <a:stretch>
                  <a:fillRect/>
                </a:stretch>
              </p:blipFill>
              <p:spPr>
                <a:xfrm>
                  <a:off x="8514453" y="253591"/>
                  <a:ext cx="56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895" name="Ink 25894">
                  <a:extLst>
                    <a:ext uri="{FF2B5EF4-FFF2-40B4-BE49-F238E27FC236}">
                      <a16:creationId xmlns:a16="http://schemas.microsoft.com/office/drawing/2014/main" id="{15BD4EC4-636D-B2CB-730A-C3330597557A}"/>
                    </a:ext>
                  </a:extLst>
                </p14:cNvPr>
                <p14:cNvContentPartPr/>
                <p14:nvPr/>
              </p14:nvContentPartPr>
              <p14:xfrm>
                <a:off x="8616693" y="262591"/>
                <a:ext cx="139320" cy="135360"/>
              </p14:xfrm>
            </p:contentPart>
          </mc:Choice>
          <mc:Fallback xmlns="">
            <p:pic>
              <p:nvPicPr>
                <p:cNvPr id="25895" name="Ink 25894">
                  <a:extLst>
                    <a:ext uri="{FF2B5EF4-FFF2-40B4-BE49-F238E27FC236}">
                      <a16:creationId xmlns:a16="http://schemas.microsoft.com/office/drawing/2014/main" id="{15BD4EC4-636D-B2CB-730A-C3330597557A}"/>
                    </a:ext>
                  </a:extLst>
                </p:cNvPr>
                <p:cNvPicPr/>
                <p:nvPr/>
              </p:nvPicPr>
              <p:blipFill>
                <a:blip r:embed="rId389"/>
                <a:stretch>
                  <a:fillRect/>
                </a:stretch>
              </p:blipFill>
              <p:spPr>
                <a:xfrm>
                  <a:off x="8599053" y="244951"/>
                  <a:ext cx="174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900" name="Ink 25899">
                  <a:extLst>
                    <a:ext uri="{FF2B5EF4-FFF2-40B4-BE49-F238E27FC236}">
                      <a16:creationId xmlns:a16="http://schemas.microsoft.com/office/drawing/2014/main" id="{50192F98-3506-52BB-7F59-11B6C2EDA72C}"/>
                    </a:ext>
                  </a:extLst>
                </p14:cNvPr>
                <p14:cNvContentPartPr/>
                <p14:nvPr/>
              </p14:nvContentPartPr>
              <p14:xfrm>
                <a:off x="9125733" y="387511"/>
                <a:ext cx="26280" cy="8280"/>
              </p14:xfrm>
            </p:contentPart>
          </mc:Choice>
          <mc:Fallback xmlns="">
            <p:pic>
              <p:nvPicPr>
                <p:cNvPr id="25900" name="Ink 25899">
                  <a:extLst>
                    <a:ext uri="{FF2B5EF4-FFF2-40B4-BE49-F238E27FC236}">
                      <a16:creationId xmlns:a16="http://schemas.microsoft.com/office/drawing/2014/main" id="{50192F98-3506-52BB-7F59-11B6C2EDA72C}"/>
                    </a:ext>
                  </a:extLst>
                </p:cNvPr>
                <p:cNvPicPr/>
                <p:nvPr/>
              </p:nvPicPr>
              <p:blipFill>
                <a:blip r:embed="rId391"/>
                <a:stretch>
                  <a:fillRect/>
                </a:stretch>
              </p:blipFill>
              <p:spPr>
                <a:xfrm>
                  <a:off x="9108093" y="369871"/>
                  <a:ext cx="61920" cy="43920"/>
                </a:xfrm>
                <a:prstGeom prst="rect">
                  <a:avLst/>
                </a:prstGeom>
              </p:spPr>
            </p:pic>
          </mc:Fallback>
        </mc:AlternateContent>
      </p:grpSp>
      <p:grpSp>
        <p:nvGrpSpPr>
          <p:cNvPr id="25910" name="Group 25909">
            <a:extLst>
              <a:ext uri="{FF2B5EF4-FFF2-40B4-BE49-F238E27FC236}">
                <a16:creationId xmlns:a16="http://schemas.microsoft.com/office/drawing/2014/main" id="{2BC813DE-B6FC-A1CD-CBA2-173E827CD187}"/>
              </a:ext>
            </a:extLst>
          </p:cNvPr>
          <p:cNvGrpSpPr/>
          <p:nvPr/>
        </p:nvGrpSpPr>
        <p:grpSpPr>
          <a:xfrm>
            <a:off x="2624253" y="1151791"/>
            <a:ext cx="817560" cy="319680"/>
            <a:chOff x="1100253" y="1151791"/>
            <a:chExt cx="817560" cy="319680"/>
          </a:xfrm>
        </p:grpSpPr>
        <mc:AlternateContent xmlns:mc="http://schemas.openxmlformats.org/markup-compatibility/2006" xmlns:p14="http://schemas.microsoft.com/office/powerpoint/2010/main">
          <mc:Choice Requires="p14">
            <p:contentPart p14:bwMode="auto" r:id="rId392">
              <p14:nvContentPartPr>
                <p14:cNvPr id="25902" name="Ink 25901">
                  <a:extLst>
                    <a:ext uri="{FF2B5EF4-FFF2-40B4-BE49-F238E27FC236}">
                      <a16:creationId xmlns:a16="http://schemas.microsoft.com/office/drawing/2014/main" id="{5B53DC6D-A445-0EEF-F06C-F294729B0F4B}"/>
                    </a:ext>
                  </a:extLst>
                </p14:cNvPr>
                <p14:cNvContentPartPr/>
                <p14:nvPr/>
              </p14:nvContentPartPr>
              <p14:xfrm>
                <a:off x="1100253" y="1151791"/>
                <a:ext cx="201960" cy="184320"/>
              </p14:xfrm>
            </p:contentPart>
          </mc:Choice>
          <mc:Fallback xmlns="">
            <p:pic>
              <p:nvPicPr>
                <p:cNvPr id="25902" name="Ink 25901">
                  <a:extLst>
                    <a:ext uri="{FF2B5EF4-FFF2-40B4-BE49-F238E27FC236}">
                      <a16:creationId xmlns:a16="http://schemas.microsoft.com/office/drawing/2014/main" id="{5B53DC6D-A445-0EEF-F06C-F294729B0F4B}"/>
                    </a:ext>
                  </a:extLst>
                </p:cNvPr>
                <p:cNvPicPr/>
                <p:nvPr/>
              </p:nvPicPr>
              <p:blipFill>
                <a:blip r:embed="rId393"/>
                <a:stretch>
                  <a:fillRect/>
                </a:stretch>
              </p:blipFill>
              <p:spPr>
                <a:xfrm>
                  <a:off x="1082253" y="1134151"/>
                  <a:ext cx="237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903" name="Ink 25902">
                  <a:extLst>
                    <a:ext uri="{FF2B5EF4-FFF2-40B4-BE49-F238E27FC236}">
                      <a16:creationId xmlns:a16="http://schemas.microsoft.com/office/drawing/2014/main" id="{F77E88F3-A3FF-EB5F-6C17-E320CE544985}"/>
                    </a:ext>
                  </a:extLst>
                </p14:cNvPr>
                <p14:cNvContentPartPr/>
                <p14:nvPr/>
              </p14:nvContentPartPr>
              <p14:xfrm>
                <a:off x="1374213" y="1229551"/>
                <a:ext cx="42480" cy="140400"/>
              </p14:xfrm>
            </p:contentPart>
          </mc:Choice>
          <mc:Fallback xmlns="">
            <p:pic>
              <p:nvPicPr>
                <p:cNvPr id="25903" name="Ink 25902">
                  <a:extLst>
                    <a:ext uri="{FF2B5EF4-FFF2-40B4-BE49-F238E27FC236}">
                      <a16:creationId xmlns:a16="http://schemas.microsoft.com/office/drawing/2014/main" id="{F77E88F3-A3FF-EB5F-6C17-E320CE544985}"/>
                    </a:ext>
                  </a:extLst>
                </p:cNvPr>
                <p:cNvPicPr/>
                <p:nvPr/>
              </p:nvPicPr>
              <p:blipFill>
                <a:blip r:embed="rId395"/>
                <a:stretch>
                  <a:fillRect/>
                </a:stretch>
              </p:blipFill>
              <p:spPr>
                <a:xfrm>
                  <a:off x="1356213" y="1211551"/>
                  <a:ext cx="78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904" name="Ink 25903">
                  <a:extLst>
                    <a:ext uri="{FF2B5EF4-FFF2-40B4-BE49-F238E27FC236}">
                      <a16:creationId xmlns:a16="http://schemas.microsoft.com/office/drawing/2014/main" id="{0A143FDB-EADD-CE52-6313-C99C8EF05866}"/>
                    </a:ext>
                  </a:extLst>
                </p14:cNvPr>
                <p14:cNvContentPartPr/>
                <p14:nvPr/>
              </p14:nvContentPartPr>
              <p14:xfrm>
                <a:off x="1403373" y="1236751"/>
                <a:ext cx="43920" cy="132840"/>
              </p14:xfrm>
            </p:contentPart>
          </mc:Choice>
          <mc:Fallback xmlns="">
            <p:pic>
              <p:nvPicPr>
                <p:cNvPr id="25904" name="Ink 25903">
                  <a:extLst>
                    <a:ext uri="{FF2B5EF4-FFF2-40B4-BE49-F238E27FC236}">
                      <a16:creationId xmlns:a16="http://schemas.microsoft.com/office/drawing/2014/main" id="{0A143FDB-EADD-CE52-6313-C99C8EF05866}"/>
                    </a:ext>
                  </a:extLst>
                </p:cNvPr>
                <p:cNvPicPr/>
                <p:nvPr/>
              </p:nvPicPr>
              <p:blipFill>
                <a:blip r:embed="rId397"/>
                <a:stretch>
                  <a:fillRect/>
                </a:stretch>
              </p:blipFill>
              <p:spPr>
                <a:xfrm>
                  <a:off x="1385373" y="1218751"/>
                  <a:ext cx="79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905" name="Ink 25904">
                  <a:extLst>
                    <a:ext uri="{FF2B5EF4-FFF2-40B4-BE49-F238E27FC236}">
                      <a16:creationId xmlns:a16="http://schemas.microsoft.com/office/drawing/2014/main" id="{9D3B1A7F-8834-CBD7-6204-148F12BE4BBA}"/>
                    </a:ext>
                  </a:extLst>
                </p14:cNvPr>
                <p14:cNvContentPartPr/>
                <p14:nvPr/>
              </p14:nvContentPartPr>
              <p14:xfrm>
                <a:off x="1369173" y="1310911"/>
                <a:ext cx="100080" cy="41760"/>
              </p14:xfrm>
            </p:contentPart>
          </mc:Choice>
          <mc:Fallback xmlns="">
            <p:pic>
              <p:nvPicPr>
                <p:cNvPr id="25905" name="Ink 25904">
                  <a:extLst>
                    <a:ext uri="{FF2B5EF4-FFF2-40B4-BE49-F238E27FC236}">
                      <a16:creationId xmlns:a16="http://schemas.microsoft.com/office/drawing/2014/main" id="{9D3B1A7F-8834-CBD7-6204-148F12BE4BBA}"/>
                    </a:ext>
                  </a:extLst>
                </p:cNvPr>
                <p:cNvPicPr/>
                <p:nvPr/>
              </p:nvPicPr>
              <p:blipFill>
                <a:blip r:embed="rId399"/>
                <a:stretch>
                  <a:fillRect/>
                </a:stretch>
              </p:blipFill>
              <p:spPr>
                <a:xfrm>
                  <a:off x="1351533" y="1292911"/>
                  <a:ext cx="135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906" name="Ink 25905">
                  <a:extLst>
                    <a:ext uri="{FF2B5EF4-FFF2-40B4-BE49-F238E27FC236}">
                      <a16:creationId xmlns:a16="http://schemas.microsoft.com/office/drawing/2014/main" id="{A0E4FAE8-BCF8-D3BC-261A-4EEC9804D5DC}"/>
                    </a:ext>
                  </a:extLst>
                </p14:cNvPr>
                <p14:cNvContentPartPr/>
                <p14:nvPr/>
              </p14:nvContentPartPr>
              <p14:xfrm>
                <a:off x="1511373" y="1325671"/>
                <a:ext cx="136800" cy="145800"/>
              </p14:xfrm>
            </p:contentPart>
          </mc:Choice>
          <mc:Fallback xmlns="">
            <p:pic>
              <p:nvPicPr>
                <p:cNvPr id="25906" name="Ink 25905">
                  <a:extLst>
                    <a:ext uri="{FF2B5EF4-FFF2-40B4-BE49-F238E27FC236}">
                      <a16:creationId xmlns:a16="http://schemas.microsoft.com/office/drawing/2014/main" id="{A0E4FAE8-BCF8-D3BC-261A-4EEC9804D5DC}"/>
                    </a:ext>
                  </a:extLst>
                </p:cNvPr>
                <p:cNvPicPr/>
                <p:nvPr/>
              </p:nvPicPr>
              <p:blipFill>
                <a:blip r:embed="rId401"/>
                <a:stretch>
                  <a:fillRect/>
                </a:stretch>
              </p:blipFill>
              <p:spPr>
                <a:xfrm>
                  <a:off x="1493733" y="1307671"/>
                  <a:ext cx="172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907" name="Ink 25906">
                  <a:extLst>
                    <a:ext uri="{FF2B5EF4-FFF2-40B4-BE49-F238E27FC236}">
                      <a16:creationId xmlns:a16="http://schemas.microsoft.com/office/drawing/2014/main" id="{20B52986-5F7A-F2D5-AB10-983449A8221A}"/>
                    </a:ext>
                  </a:extLst>
                </p14:cNvPr>
                <p14:cNvContentPartPr/>
                <p14:nvPr/>
              </p14:nvContentPartPr>
              <p14:xfrm>
                <a:off x="1751853" y="1207951"/>
                <a:ext cx="145440" cy="20520"/>
              </p14:xfrm>
            </p:contentPart>
          </mc:Choice>
          <mc:Fallback xmlns="">
            <p:pic>
              <p:nvPicPr>
                <p:cNvPr id="25907" name="Ink 25906">
                  <a:extLst>
                    <a:ext uri="{FF2B5EF4-FFF2-40B4-BE49-F238E27FC236}">
                      <a16:creationId xmlns:a16="http://schemas.microsoft.com/office/drawing/2014/main" id="{20B52986-5F7A-F2D5-AB10-983449A8221A}"/>
                    </a:ext>
                  </a:extLst>
                </p:cNvPr>
                <p:cNvPicPr/>
                <p:nvPr/>
              </p:nvPicPr>
              <p:blipFill>
                <a:blip r:embed="rId403"/>
                <a:stretch>
                  <a:fillRect/>
                </a:stretch>
              </p:blipFill>
              <p:spPr>
                <a:xfrm>
                  <a:off x="1733853" y="1189951"/>
                  <a:ext cx="181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909" name="Ink 25908">
                  <a:extLst>
                    <a:ext uri="{FF2B5EF4-FFF2-40B4-BE49-F238E27FC236}">
                      <a16:creationId xmlns:a16="http://schemas.microsoft.com/office/drawing/2014/main" id="{17E7B01B-06C3-A9F3-44C5-F7E85E170EA6}"/>
                    </a:ext>
                  </a:extLst>
                </p14:cNvPr>
                <p14:cNvContentPartPr/>
                <p14:nvPr/>
              </p14:nvContentPartPr>
              <p14:xfrm>
                <a:off x="1767333" y="1302631"/>
                <a:ext cx="150480" cy="29520"/>
              </p14:xfrm>
            </p:contentPart>
          </mc:Choice>
          <mc:Fallback xmlns="">
            <p:pic>
              <p:nvPicPr>
                <p:cNvPr id="25909" name="Ink 25908">
                  <a:extLst>
                    <a:ext uri="{FF2B5EF4-FFF2-40B4-BE49-F238E27FC236}">
                      <a16:creationId xmlns:a16="http://schemas.microsoft.com/office/drawing/2014/main" id="{17E7B01B-06C3-A9F3-44C5-F7E85E170EA6}"/>
                    </a:ext>
                  </a:extLst>
                </p:cNvPr>
                <p:cNvPicPr/>
                <p:nvPr/>
              </p:nvPicPr>
              <p:blipFill>
                <a:blip r:embed="rId405"/>
                <a:stretch>
                  <a:fillRect/>
                </a:stretch>
              </p:blipFill>
              <p:spPr>
                <a:xfrm>
                  <a:off x="1749693" y="1284991"/>
                  <a:ext cx="18612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6">
            <p14:nvContentPartPr>
              <p14:cNvPr id="25927" name="Ink 25926">
                <a:extLst>
                  <a:ext uri="{FF2B5EF4-FFF2-40B4-BE49-F238E27FC236}">
                    <a16:creationId xmlns:a16="http://schemas.microsoft.com/office/drawing/2014/main" id="{6988ACA2-BAD7-6E4D-8EA1-C9CD2F4909AF}"/>
                  </a:ext>
                </a:extLst>
              </p14:cNvPr>
              <p14:cNvContentPartPr/>
              <p14:nvPr/>
            </p14:nvContentPartPr>
            <p14:xfrm>
              <a:off x="3755373" y="1345413"/>
              <a:ext cx="25200" cy="16560"/>
            </p14:xfrm>
          </p:contentPart>
        </mc:Choice>
        <mc:Fallback>
          <p:pic>
            <p:nvPicPr>
              <p:cNvPr id="25927" name="Ink 25926">
                <a:extLst>
                  <a:ext uri="{FF2B5EF4-FFF2-40B4-BE49-F238E27FC236}">
                    <a16:creationId xmlns:a16="http://schemas.microsoft.com/office/drawing/2014/main" id="{6988ACA2-BAD7-6E4D-8EA1-C9CD2F4909AF}"/>
                  </a:ext>
                </a:extLst>
              </p:cNvPr>
              <p:cNvPicPr/>
              <p:nvPr/>
            </p:nvPicPr>
            <p:blipFill>
              <a:blip r:embed="rId407"/>
              <a:stretch>
                <a:fillRect/>
              </a:stretch>
            </p:blipFill>
            <p:spPr>
              <a:xfrm>
                <a:off x="3737373" y="1327413"/>
                <a:ext cx="60840" cy="52200"/>
              </a:xfrm>
              <a:prstGeom prst="rect">
                <a:avLst/>
              </a:prstGeom>
            </p:spPr>
          </p:pic>
        </mc:Fallback>
      </mc:AlternateContent>
      <p:grpSp>
        <p:nvGrpSpPr>
          <p:cNvPr id="25946" name="Group 25945">
            <a:extLst>
              <a:ext uri="{FF2B5EF4-FFF2-40B4-BE49-F238E27FC236}">
                <a16:creationId xmlns:a16="http://schemas.microsoft.com/office/drawing/2014/main" id="{F653FF00-B9FB-3195-10F6-24669EEFC9FC}"/>
              </a:ext>
            </a:extLst>
          </p:cNvPr>
          <p:cNvGrpSpPr/>
          <p:nvPr/>
        </p:nvGrpSpPr>
        <p:grpSpPr>
          <a:xfrm rot="172320">
            <a:off x="3639920" y="1036276"/>
            <a:ext cx="1507680" cy="860342"/>
            <a:chOff x="2115813" y="1040551"/>
            <a:chExt cx="1507680" cy="860342"/>
          </a:xfrm>
        </p:grpSpPr>
        <mc:AlternateContent xmlns:mc="http://schemas.openxmlformats.org/markup-compatibility/2006" xmlns:p14="http://schemas.microsoft.com/office/powerpoint/2010/main">
          <mc:Choice Requires="p14">
            <p:contentPart p14:bwMode="auto" r:id="rId408">
              <p14:nvContentPartPr>
                <p14:cNvPr id="25911" name="Ink 25910">
                  <a:extLst>
                    <a:ext uri="{FF2B5EF4-FFF2-40B4-BE49-F238E27FC236}">
                      <a16:creationId xmlns:a16="http://schemas.microsoft.com/office/drawing/2014/main" id="{FE0F7CD7-CF30-7621-DCDF-D8CF495784E9}"/>
                    </a:ext>
                  </a:extLst>
                </p14:cNvPr>
                <p14:cNvContentPartPr/>
                <p14:nvPr/>
              </p14:nvContentPartPr>
              <p14:xfrm>
                <a:off x="2249013" y="1077271"/>
                <a:ext cx="124920" cy="137160"/>
              </p14:xfrm>
            </p:contentPart>
          </mc:Choice>
          <mc:Fallback xmlns="">
            <p:pic>
              <p:nvPicPr>
                <p:cNvPr id="25911" name="Ink 25910">
                  <a:extLst>
                    <a:ext uri="{FF2B5EF4-FFF2-40B4-BE49-F238E27FC236}">
                      <a16:creationId xmlns:a16="http://schemas.microsoft.com/office/drawing/2014/main" id="{FE0F7CD7-CF30-7621-DCDF-D8CF495784E9}"/>
                    </a:ext>
                  </a:extLst>
                </p:cNvPr>
                <p:cNvPicPr/>
                <p:nvPr/>
              </p:nvPicPr>
              <p:blipFill>
                <a:blip r:embed="rId409"/>
                <a:stretch>
                  <a:fillRect/>
                </a:stretch>
              </p:blipFill>
              <p:spPr>
                <a:xfrm>
                  <a:off x="2231013" y="1059631"/>
                  <a:ext cx="160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912" name="Ink 25911">
                  <a:extLst>
                    <a:ext uri="{FF2B5EF4-FFF2-40B4-BE49-F238E27FC236}">
                      <a16:creationId xmlns:a16="http://schemas.microsoft.com/office/drawing/2014/main" id="{C3268022-811E-1ED4-F1C0-9FFD93ACB588}"/>
                    </a:ext>
                  </a:extLst>
                </p14:cNvPr>
                <p14:cNvContentPartPr/>
                <p14:nvPr/>
              </p14:nvContentPartPr>
              <p14:xfrm>
                <a:off x="2418933" y="1128391"/>
                <a:ext cx="360" cy="360"/>
              </p14:xfrm>
            </p:contentPart>
          </mc:Choice>
          <mc:Fallback xmlns="">
            <p:pic>
              <p:nvPicPr>
                <p:cNvPr id="25912" name="Ink 25911">
                  <a:extLst>
                    <a:ext uri="{FF2B5EF4-FFF2-40B4-BE49-F238E27FC236}">
                      <a16:creationId xmlns:a16="http://schemas.microsoft.com/office/drawing/2014/main" id="{C3268022-811E-1ED4-F1C0-9FFD93ACB588}"/>
                    </a:ext>
                  </a:extLst>
                </p:cNvPr>
                <p:cNvPicPr/>
                <p:nvPr/>
              </p:nvPicPr>
              <p:blipFill>
                <a:blip r:embed="rId411"/>
                <a:stretch>
                  <a:fillRect/>
                </a:stretch>
              </p:blipFill>
              <p:spPr>
                <a:xfrm>
                  <a:off x="2400933" y="111039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913" name="Ink 25912">
                  <a:extLst>
                    <a:ext uri="{FF2B5EF4-FFF2-40B4-BE49-F238E27FC236}">
                      <a16:creationId xmlns:a16="http://schemas.microsoft.com/office/drawing/2014/main" id="{D2C45D21-4637-B09F-CC37-2499C5442D50}"/>
                    </a:ext>
                  </a:extLst>
                </p14:cNvPr>
                <p14:cNvContentPartPr/>
                <p14:nvPr/>
              </p14:nvContentPartPr>
              <p14:xfrm>
                <a:off x="2504973" y="1083391"/>
                <a:ext cx="115560" cy="119160"/>
              </p14:xfrm>
            </p:contentPart>
          </mc:Choice>
          <mc:Fallback xmlns="">
            <p:pic>
              <p:nvPicPr>
                <p:cNvPr id="25913" name="Ink 25912">
                  <a:extLst>
                    <a:ext uri="{FF2B5EF4-FFF2-40B4-BE49-F238E27FC236}">
                      <a16:creationId xmlns:a16="http://schemas.microsoft.com/office/drawing/2014/main" id="{D2C45D21-4637-B09F-CC37-2499C5442D50}"/>
                    </a:ext>
                  </a:extLst>
                </p:cNvPr>
                <p:cNvPicPr/>
                <p:nvPr/>
              </p:nvPicPr>
              <p:blipFill>
                <a:blip r:embed="rId413"/>
                <a:stretch>
                  <a:fillRect/>
                </a:stretch>
              </p:blipFill>
              <p:spPr>
                <a:xfrm>
                  <a:off x="2486973" y="1065751"/>
                  <a:ext cx="151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914" name="Ink 25913">
                  <a:extLst>
                    <a:ext uri="{FF2B5EF4-FFF2-40B4-BE49-F238E27FC236}">
                      <a16:creationId xmlns:a16="http://schemas.microsoft.com/office/drawing/2014/main" id="{A31936B0-72DE-7AFB-52A5-C5B853CE5EB8}"/>
                    </a:ext>
                  </a:extLst>
                </p14:cNvPr>
                <p14:cNvContentPartPr/>
                <p14:nvPr/>
              </p14:nvContentPartPr>
              <p14:xfrm>
                <a:off x="2669133" y="1058191"/>
                <a:ext cx="90360" cy="153000"/>
              </p14:xfrm>
            </p:contentPart>
          </mc:Choice>
          <mc:Fallback xmlns="">
            <p:pic>
              <p:nvPicPr>
                <p:cNvPr id="25914" name="Ink 25913">
                  <a:extLst>
                    <a:ext uri="{FF2B5EF4-FFF2-40B4-BE49-F238E27FC236}">
                      <a16:creationId xmlns:a16="http://schemas.microsoft.com/office/drawing/2014/main" id="{A31936B0-72DE-7AFB-52A5-C5B853CE5EB8}"/>
                    </a:ext>
                  </a:extLst>
                </p:cNvPr>
                <p:cNvPicPr/>
                <p:nvPr/>
              </p:nvPicPr>
              <p:blipFill>
                <a:blip r:embed="rId415"/>
                <a:stretch>
                  <a:fillRect/>
                </a:stretch>
              </p:blipFill>
              <p:spPr>
                <a:xfrm>
                  <a:off x="2651493" y="1040191"/>
                  <a:ext cx="126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916" name="Ink 25915">
                  <a:extLst>
                    <a:ext uri="{FF2B5EF4-FFF2-40B4-BE49-F238E27FC236}">
                      <a16:creationId xmlns:a16="http://schemas.microsoft.com/office/drawing/2014/main" id="{24FBD53D-E75C-AB16-65A6-A845EFA508E4}"/>
                    </a:ext>
                  </a:extLst>
                </p14:cNvPr>
                <p14:cNvContentPartPr/>
                <p14:nvPr/>
              </p14:nvContentPartPr>
              <p14:xfrm>
                <a:off x="2853813" y="1040551"/>
                <a:ext cx="139680" cy="256680"/>
              </p14:xfrm>
            </p:contentPart>
          </mc:Choice>
          <mc:Fallback xmlns="">
            <p:pic>
              <p:nvPicPr>
                <p:cNvPr id="25916" name="Ink 25915">
                  <a:extLst>
                    <a:ext uri="{FF2B5EF4-FFF2-40B4-BE49-F238E27FC236}">
                      <a16:creationId xmlns:a16="http://schemas.microsoft.com/office/drawing/2014/main" id="{24FBD53D-E75C-AB16-65A6-A845EFA508E4}"/>
                    </a:ext>
                  </a:extLst>
                </p:cNvPr>
                <p:cNvPicPr/>
                <p:nvPr/>
              </p:nvPicPr>
              <p:blipFill>
                <a:blip r:embed="rId417"/>
                <a:stretch>
                  <a:fillRect/>
                </a:stretch>
              </p:blipFill>
              <p:spPr>
                <a:xfrm>
                  <a:off x="2835813" y="1022551"/>
                  <a:ext cx="175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917" name="Ink 25916">
                  <a:extLst>
                    <a:ext uri="{FF2B5EF4-FFF2-40B4-BE49-F238E27FC236}">
                      <a16:creationId xmlns:a16="http://schemas.microsoft.com/office/drawing/2014/main" id="{77B3D35F-96D7-F4B0-3D4D-F287C431C029}"/>
                    </a:ext>
                  </a:extLst>
                </p14:cNvPr>
                <p14:cNvContentPartPr/>
                <p14:nvPr/>
              </p14:nvContentPartPr>
              <p14:xfrm>
                <a:off x="2990973" y="1111831"/>
                <a:ext cx="103680" cy="123120"/>
              </p14:xfrm>
            </p:contentPart>
          </mc:Choice>
          <mc:Fallback xmlns="">
            <p:pic>
              <p:nvPicPr>
                <p:cNvPr id="25917" name="Ink 25916">
                  <a:extLst>
                    <a:ext uri="{FF2B5EF4-FFF2-40B4-BE49-F238E27FC236}">
                      <a16:creationId xmlns:a16="http://schemas.microsoft.com/office/drawing/2014/main" id="{77B3D35F-96D7-F4B0-3D4D-F287C431C029}"/>
                    </a:ext>
                  </a:extLst>
                </p:cNvPr>
                <p:cNvPicPr/>
                <p:nvPr/>
              </p:nvPicPr>
              <p:blipFill>
                <a:blip r:embed="rId419"/>
                <a:stretch>
                  <a:fillRect/>
                </a:stretch>
              </p:blipFill>
              <p:spPr>
                <a:xfrm>
                  <a:off x="2973333" y="1093831"/>
                  <a:ext cx="139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918" name="Ink 25917">
                  <a:extLst>
                    <a:ext uri="{FF2B5EF4-FFF2-40B4-BE49-F238E27FC236}">
                      <a16:creationId xmlns:a16="http://schemas.microsoft.com/office/drawing/2014/main" id="{ED925010-B8AC-8087-7313-3EC269C4A482}"/>
                    </a:ext>
                  </a:extLst>
                </p14:cNvPr>
                <p14:cNvContentPartPr/>
                <p14:nvPr/>
              </p14:nvContentPartPr>
              <p14:xfrm>
                <a:off x="3133533" y="1139191"/>
                <a:ext cx="96840" cy="89640"/>
              </p14:xfrm>
            </p:contentPart>
          </mc:Choice>
          <mc:Fallback xmlns="">
            <p:pic>
              <p:nvPicPr>
                <p:cNvPr id="25918" name="Ink 25917">
                  <a:extLst>
                    <a:ext uri="{FF2B5EF4-FFF2-40B4-BE49-F238E27FC236}">
                      <a16:creationId xmlns:a16="http://schemas.microsoft.com/office/drawing/2014/main" id="{ED925010-B8AC-8087-7313-3EC269C4A482}"/>
                    </a:ext>
                  </a:extLst>
                </p:cNvPr>
                <p:cNvPicPr/>
                <p:nvPr/>
              </p:nvPicPr>
              <p:blipFill>
                <a:blip r:embed="rId421"/>
                <a:stretch>
                  <a:fillRect/>
                </a:stretch>
              </p:blipFill>
              <p:spPr>
                <a:xfrm>
                  <a:off x="3115893" y="1121191"/>
                  <a:ext cx="132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919" name="Ink 25918">
                  <a:extLst>
                    <a:ext uri="{FF2B5EF4-FFF2-40B4-BE49-F238E27FC236}">
                      <a16:creationId xmlns:a16="http://schemas.microsoft.com/office/drawing/2014/main" id="{A9933D61-C991-0886-34A9-C7F8A14DD06A}"/>
                    </a:ext>
                  </a:extLst>
                </p14:cNvPr>
                <p14:cNvContentPartPr/>
                <p14:nvPr/>
              </p14:nvContentPartPr>
              <p14:xfrm>
                <a:off x="3288693" y="1163311"/>
                <a:ext cx="5760" cy="360"/>
              </p14:xfrm>
            </p:contentPart>
          </mc:Choice>
          <mc:Fallback xmlns="">
            <p:pic>
              <p:nvPicPr>
                <p:cNvPr id="25919" name="Ink 25918">
                  <a:extLst>
                    <a:ext uri="{FF2B5EF4-FFF2-40B4-BE49-F238E27FC236}">
                      <a16:creationId xmlns:a16="http://schemas.microsoft.com/office/drawing/2014/main" id="{A9933D61-C991-0886-34A9-C7F8A14DD06A}"/>
                    </a:ext>
                  </a:extLst>
                </p:cNvPr>
                <p:cNvPicPr/>
                <p:nvPr/>
              </p:nvPicPr>
              <p:blipFill>
                <a:blip r:embed="rId423"/>
                <a:stretch>
                  <a:fillRect/>
                </a:stretch>
              </p:blipFill>
              <p:spPr>
                <a:xfrm>
                  <a:off x="3271053" y="1145311"/>
                  <a:ext cx="41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20" name="Ink 25919">
                  <a:extLst>
                    <a:ext uri="{FF2B5EF4-FFF2-40B4-BE49-F238E27FC236}">
                      <a16:creationId xmlns:a16="http://schemas.microsoft.com/office/drawing/2014/main" id="{5F1F1A55-7ABF-16E5-F194-BA431109AEF5}"/>
                    </a:ext>
                  </a:extLst>
                </p14:cNvPr>
                <p14:cNvContentPartPr/>
                <p14:nvPr/>
              </p14:nvContentPartPr>
              <p14:xfrm>
                <a:off x="3383013" y="1103551"/>
                <a:ext cx="83880" cy="88200"/>
              </p14:xfrm>
            </p:contentPart>
          </mc:Choice>
          <mc:Fallback xmlns="">
            <p:pic>
              <p:nvPicPr>
                <p:cNvPr id="25920" name="Ink 25919">
                  <a:extLst>
                    <a:ext uri="{FF2B5EF4-FFF2-40B4-BE49-F238E27FC236}">
                      <a16:creationId xmlns:a16="http://schemas.microsoft.com/office/drawing/2014/main" id="{5F1F1A55-7ABF-16E5-F194-BA431109AEF5}"/>
                    </a:ext>
                  </a:extLst>
                </p:cNvPr>
                <p:cNvPicPr/>
                <p:nvPr/>
              </p:nvPicPr>
              <p:blipFill>
                <a:blip r:embed="rId425"/>
                <a:stretch>
                  <a:fillRect/>
                </a:stretch>
              </p:blipFill>
              <p:spPr>
                <a:xfrm>
                  <a:off x="3365373" y="108555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921" name="Ink 25920">
                  <a:extLst>
                    <a:ext uri="{FF2B5EF4-FFF2-40B4-BE49-F238E27FC236}">
                      <a16:creationId xmlns:a16="http://schemas.microsoft.com/office/drawing/2014/main" id="{103BDCEC-9009-9820-ECE2-17C6114E9A4E}"/>
                    </a:ext>
                  </a:extLst>
                </p14:cNvPr>
                <p14:cNvContentPartPr/>
                <p14:nvPr/>
              </p14:nvContentPartPr>
              <p14:xfrm>
                <a:off x="3530253" y="1049911"/>
                <a:ext cx="93240" cy="165600"/>
              </p14:xfrm>
            </p:contentPart>
          </mc:Choice>
          <mc:Fallback xmlns="">
            <p:pic>
              <p:nvPicPr>
                <p:cNvPr id="25921" name="Ink 25920">
                  <a:extLst>
                    <a:ext uri="{FF2B5EF4-FFF2-40B4-BE49-F238E27FC236}">
                      <a16:creationId xmlns:a16="http://schemas.microsoft.com/office/drawing/2014/main" id="{103BDCEC-9009-9820-ECE2-17C6114E9A4E}"/>
                    </a:ext>
                  </a:extLst>
                </p:cNvPr>
                <p:cNvPicPr/>
                <p:nvPr/>
              </p:nvPicPr>
              <p:blipFill>
                <a:blip r:embed="rId427"/>
                <a:stretch>
                  <a:fillRect/>
                </a:stretch>
              </p:blipFill>
              <p:spPr>
                <a:xfrm>
                  <a:off x="3512613" y="1031911"/>
                  <a:ext cx="128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932" name="Ink 25931">
                  <a:extLst>
                    <a:ext uri="{FF2B5EF4-FFF2-40B4-BE49-F238E27FC236}">
                      <a16:creationId xmlns:a16="http://schemas.microsoft.com/office/drawing/2014/main" id="{F2D28D6C-36FA-BAB2-23E4-040DCABF9B67}"/>
                    </a:ext>
                  </a:extLst>
                </p14:cNvPr>
                <p14:cNvContentPartPr/>
                <p14:nvPr/>
              </p14:nvContentPartPr>
              <p14:xfrm>
                <a:off x="2183853" y="1460253"/>
                <a:ext cx="117000" cy="100080"/>
              </p14:xfrm>
            </p:contentPart>
          </mc:Choice>
          <mc:Fallback xmlns="">
            <p:pic>
              <p:nvPicPr>
                <p:cNvPr id="25932" name="Ink 25931">
                  <a:extLst>
                    <a:ext uri="{FF2B5EF4-FFF2-40B4-BE49-F238E27FC236}">
                      <a16:creationId xmlns:a16="http://schemas.microsoft.com/office/drawing/2014/main" id="{F2D28D6C-36FA-BAB2-23E4-040DCABF9B67}"/>
                    </a:ext>
                  </a:extLst>
                </p:cNvPr>
                <p:cNvPicPr/>
                <p:nvPr/>
              </p:nvPicPr>
              <p:blipFill>
                <a:blip r:embed="rId431"/>
                <a:stretch>
                  <a:fillRect/>
                </a:stretch>
              </p:blipFill>
              <p:spPr>
                <a:xfrm>
                  <a:off x="2166213" y="1442253"/>
                  <a:ext cx="152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5933" name="Ink 25932">
                  <a:extLst>
                    <a:ext uri="{FF2B5EF4-FFF2-40B4-BE49-F238E27FC236}">
                      <a16:creationId xmlns:a16="http://schemas.microsoft.com/office/drawing/2014/main" id="{7BCC9F78-7C8B-6EC3-FB5E-939E90C03E79}"/>
                    </a:ext>
                  </a:extLst>
                </p14:cNvPr>
                <p14:cNvContentPartPr/>
                <p14:nvPr/>
              </p14:nvContentPartPr>
              <p14:xfrm>
                <a:off x="2391933" y="1480413"/>
                <a:ext cx="360" cy="360"/>
              </p14:xfrm>
            </p:contentPart>
          </mc:Choice>
          <mc:Fallback xmlns="">
            <p:pic>
              <p:nvPicPr>
                <p:cNvPr id="25933" name="Ink 25932">
                  <a:extLst>
                    <a:ext uri="{FF2B5EF4-FFF2-40B4-BE49-F238E27FC236}">
                      <a16:creationId xmlns:a16="http://schemas.microsoft.com/office/drawing/2014/main" id="{7BCC9F78-7C8B-6EC3-FB5E-939E90C03E79}"/>
                    </a:ext>
                  </a:extLst>
                </p:cNvPr>
                <p:cNvPicPr/>
                <p:nvPr/>
              </p:nvPicPr>
              <p:blipFill>
                <a:blip r:embed="rId411"/>
                <a:stretch>
                  <a:fillRect/>
                </a:stretch>
              </p:blipFill>
              <p:spPr>
                <a:xfrm>
                  <a:off x="2373933" y="146241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934" name="Ink 25933">
                  <a:extLst>
                    <a:ext uri="{FF2B5EF4-FFF2-40B4-BE49-F238E27FC236}">
                      <a16:creationId xmlns:a16="http://schemas.microsoft.com/office/drawing/2014/main" id="{3911036F-4900-C551-BB55-820FACEDD8B6}"/>
                    </a:ext>
                  </a:extLst>
                </p14:cNvPr>
                <p14:cNvContentPartPr/>
                <p14:nvPr/>
              </p14:nvContentPartPr>
              <p14:xfrm>
                <a:off x="2466093" y="1445493"/>
                <a:ext cx="91080" cy="87120"/>
              </p14:xfrm>
            </p:contentPart>
          </mc:Choice>
          <mc:Fallback xmlns="">
            <p:pic>
              <p:nvPicPr>
                <p:cNvPr id="25934" name="Ink 25933">
                  <a:extLst>
                    <a:ext uri="{FF2B5EF4-FFF2-40B4-BE49-F238E27FC236}">
                      <a16:creationId xmlns:a16="http://schemas.microsoft.com/office/drawing/2014/main" id="{3911036F-4900-C551-BB55-820FACEDD8B6}"/>
                    </a:ext>
                  </a:extLst>
                </p:cNvPr>
                <p:cNvPicPr/>
                <p:nvPr/>
              </p:nvPicPr>
              <p:blipFill>
                <a:blip r:embed="rId434"/>
                <a:stretch>
                  <a:fillRect/>
                </a:stretch>
              </p:blipFill>
              <p:spPr>
                <a:xfrm>
                  <a:off x="2448093" y="1427853"/>
                  <a:ext cx="126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935" name="Ink 25934">
                  <a:extLst>
                    <a:ext uri="{FF2B5EF4-FFF2-40B4-BE49-F238E27FC236}">
                      <a16:creationId xmlns:a16="http://schemas.microsoft.com/office/drawing/2014/main" id="{407E1342-7C04-8709-563F-F654D6CE24B8}"/>
                    </a:ext>
                  </a:extLst>
                </p14:cNvPr>
                <p14:cNvContentPartPr/>
                <p14:nvPr/>
              </p14:nvContentPartPr>
              <p14:xfrm>
                <a:off x="2621613" y="1426053"/>
                <a:ext cx="63000" cy="136440"/>
              </p14:xfrm>
            </p:contentPart>
          </mc:Choice>
          <mc:Fallback xmlns="">
            <p:pic>
              <p:nvPicPr>
                <p:cNvPr id="25935" name="Ink 25934">
                  <a:extLst>
                    <a:ext uri="{FF2B5EF4-FFF2-40B4-BE49-F238E27FC236}">
                      <a16:creationId xmlns:a16="http://schemas.microsoft.com/office/drawing/2014/main" id="{407E1342-7C04-8709-563F-F654D6CE24B8}"/>
                    </a:ext>
                  </a:extLst>
                </p:cNvPr>
                <p:cNvPicPr/>
                <p:nvPr/>
              </p:nvPicPr>
              <p:blipFill>
                <a:blip r:embed="rId436"/>
                <a:stretch>
                  <a:fillRect/>
                </a:stretch>
              </p:blipFill>
              <p:spPr>
                <a:xfrm>
                  <a:off x="2603973" y="1408413"/>
                  <a:ext cx="98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937" name="Ink 25936">
                  <a:extLst>
                    <a:ext uri="{FF2B5EF4-FFF2-40B4-BE49-F238E27FC236}">
                      <a16:creationId xmlns:a16="http://schemas.microsoft.com/office/drawing/2014/main" id="{67089EF1-D273-53DF-4C0B-0405BE86B2E4}"/>
                    </a:ext>
                  </a:extLst>
                </p14:cNvPr>
                <p14:cNvContentPartPr/>
                <p14:nvPr/>
              </p14:nvContentPartPr>
              <p14:xfrm>
                <a:off x="2115813" y="1623693"/>
                <a:ext cx="684000" cy="42120"/>
              </p14:xfrm>
            </p:contentPart>
          </mc:Choice>
          <mc:Fallback xmlns="">
            <p:pic>
              <p:nvPicPr>
                <p:cNvPr id="25937" name="Ink 25936">
                  <a:extLst>
                    <a:ext uri="{FF2B5EF4-FFF2-40B4-BE49-F238E27FC236}">
                      <a16:creationId xmlns:a16="http://schemas.microsoft.com/office/drawing/2014/main" id="{67089EF1-D273-53DF-4C0B-0405BE86B2E4}"/>
                    </a:ext>
                  </a:extLst>
                </p:cNvPr>
                <p:cNvPicPr/>
                <p:nvPr/>
              </p:nvPicPr>
              <p:blipFill>
                <a:blip r:embed="rId438"/>
                <a:stretch>
                  <a:fillRect/>
                </a:stretch>
              </p:blipFill>
              <p:spPr>
                <a:xfrm>
                  <a:off x="2098173" y="1606053"/>
                  <a:ext cx="719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938" name="Ink 25937">
                  <a:extLst>
                    <a:ext uri="{FF2B5EF4-FFF2-40B4-BE49-F238E27FC236}">
                      <a16:creationId xmlns:a16="http://schemas.microsoft.com/office/drawing/2014/main" id="{89ABECBA-82F4-6F12-66D9-909FB828E669}"/>
                    </a:ext>
                  </a:extLst>
                </p14:cNvPr>
                <p14:cNvContentPartPr/>
                <p14:nvPr/>
              </p14:nvContentPartPr>
              <p14:xfrm>
                <a:off x="2290413" y="1733493"/>
                <a:ext cx="92880" cy="155160"/>
              </p14:xfrm>
            </p:contentPart>
          </mc:Choice>
          <mc:Fallback xmlns="">
            <p:pic>
              <p:nvPicPr>
                <p:cNvPr id="25938" name="Ink 25937">
                  <a:extLst>
                    <a:ext uri="{FF2B5EF4-FFF2-40B4-BE49-F238E27FC236}">
                      <a16:creationId xmlns:a16="http://schemas.microsoft.com/office/drawing/2014/main" id="{89ABECBA-82F4-6F12-66D9-909FB828E669}"/>
                    </a:ext>
                  </a:extLst>
                </p:cNvPr>
                <p:cNvPicPr/>
                <p:nvPr/>
              </p:nvPicPr>
              <p:blipFill>
                <a:blip r:embed="rId440"/>
                <a:stretch>
                  <a:fillRect/>
                </a:stretch>
              </p:blipFill>
              <p:spPr>
                <a:xfrm>
                  <a:off x="2272413" y="1715493"/>
                  <a:ext cx="128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939" name="Ink 25938">
                  <a:extLst>
                    <a:ext uri="{FF2B5EF4-FFF2-40B4-BE49-F238E27FC236}">
                      <a16:creationId xmlns:a16="http://schemas.microsoft.com/office/drawing/2014/main" id="{CCFB3107-7938-0751-E8BF-02B2AD543FD0}"/>
                    </a:ext>
                  </a:extLst>
                </p14:cNvPr>
                <p14:cNvContentPartPr/>
                <p14:nvPr/>
              </p14:nvContentPartPr>
              <p14:xfrm>
                <a:off x="2399853" y="1757973"/>
                <a:ext cx="119160" cy="120960"/>
              </p14:xfrm>
            </p:contentPart>
          </mc:Choice>
          <mc:Fallback xmlns="">
            <p:pic>
              <p:nvPicPr>
                <p:cNvPr id="25939" name="Ink 25938">
                  <a:extLst>
                    <a:ext uri="{FF2B5EF4-FFF2-40B4-BE49-F238E27FC236}">
                      <a16:creationId xmlns:a16="http://schemas.microsoft.com/office/drawing/2014/main" id="{CCFB3107-7938-0751-E8BF-02B2AD543FD0}"/>
                    </a:ext>
                  </a:extLst>
                </p:cNvPr>
                <p:cNvPicPr/>
                <p:nvPr/>
              </p:nvPicPr>
              <p:blipFill>
                <a:blip r:embed="rId442"/>
                <a:stretch>
                  <a:fillRect/>
                </a:stretch>
              </p:blipFill>
              <p:spPr>
                <a:xfrm>
                  <a:off x="2382213" y="1740333"/>
                  <a:ext cx="154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5940" name="Ink 25939">
                  <a:extLst>
                    <a:ext uri="{FF2B5EF4-FFF2-40B4-BE49-F238E27FC236}">
                      <a16:creationId xmlns:a16="http://schemas.microsoft.com/office/drawing/2014/main" id="{F166EA5D-CA09-40D4-83A2-72041A5F7081}"/>
                    </a:ext>
                  </a:extLst>
                </p14:cNvPr>
                <p14:cNvContentPartPr/>
                <p14:nvPr/>
              </p14:nvContentPartPr>
              <p14:xfrm>
                <a:off x="2578053" y="1794333"/>
                <a:ext cx="3600" cy="7920"/>
              </p14:xfrm>
            </p:contentPart>
          </mc:Choice>
          <mc:Fallback xmlns="">
            <p:pic>
              <p:nvPicPr>
                <p:cNvPr id="25940" name="Ink 25939">
                  <a:extLst>
                    <a:ext uri="{FF2B5EF4-FFF2-40B4-BE49-F238E27FC236}">
                      <a16:creationId xmlns:a16="http://schemas.microsoft.com/office/drawing/2014/main" id="{F166EA5D-CA09-40D4-83A2-72041A5F7081}"/>
                    </a:ext>
                  </a:extLst>
                </p:cNvPr>
                <p:cNvPicPr/>
                <p:nvPr/>
              </p:nvPicPr>
              <p:blipFill>
                <a:blip r:embed="rId444"/>
                <a:stretch>
                  <a:fillRect/>
                </a:stretch>
              </p:blipFill>
              <p:spPr>
                <a:xfrm>
                  <a:off x="2560053" y="1776333"/>
                  <a:ext cx="39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5941" name="Ink 25940">
                  <a:extLst>
                    <a:ext uri="{FF2B5EF4-FFF2-40B4-BE49-F238E27FC236}">
                      <a16:creationId xmlns:a16="http://schemas.microsoft.com/office/drawing/2014/main" id="{200F4FFD-B095-7AA2-31DD-11B9ED3E9770}"/>
                    </a:ext>
                  </a:extLst>
                </p14:cNvPr>
                <p14:cNvContentPartPr/>
                <p14:nvPr/>
              </p14:nvContentPartPr>
              <p14:xfrm>
                <a:off x="2648253" y="1741413"/>
                <a:ext cx="91440" cy="123840"/>
              </p14:xfrm>
            </p:contentPart>
          </mc:Choice>
          <mc:Fallback xmlns="">
            <p:pic>
              <p:nvPicPr>
                <p:cNvPr id="25941" name="Ink 25940">
                  <a:extLst>
                    <a:ext uri="{FF2B5EF4-FFF2-40B4-BE49-F238E27FC236}">
                      <a16:creationId xmlns:a16="http://schemas.microsoft.com/office/drawing/2014/main" id="{200F4FFD-B095-7AA2-31DD-11B9ED3E9770}"/>
                    </a:ext>
                  </a:extLst>
                </p:cNvPr>
                <p:cNvPicPr/>
                <p:nvPr/>
              </p:nvPicPr>
              <p:blipFill>
                <a:blip r:embed="rId446"/>
                <a:stretch>
                  <a:fillRect/>
                </a:stretch>
              </p:blipFill>
              <p:spPr>
                <a:xfrm>
                  <a:off x="2630253" y="1723413"/>
                  <a:ext cx="12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942" name="Ink 25941">
                  <a:extLst>
                    <a:ext uri="{FF2B5EF4-FFF2-40B4-BE49-F238E27FC236}">
                      <a16:creationId xmlns:a16="http://schemas.microsoft.com/office/drawing/2014/main" id="{BE5CA783-87A7-8322-9912-4AB8245E23A7}"/>
                    </a:ext>
                  </a:extLst>
                </p14:cNvPr>
                <p14:cNvContentPartPr/>
                <p14:nvPr/>
              </p14:nvContentPartPr>
              <p14:xfrm>
                <a:off x="2788293" y="1727733"/>
                <a:ext cx="108360" cy="173160"/>
              </p14:xfrm>
            </p:contentPart>
          </mc:Choice>
          <mc:Fallback xmlns="">
            <p:pic>
              <p:nvPicPr>
                <p:cNvPr id="25942" name="Ink 25941">
                  <a:extLst>
                    <a:ext uri="{FF2B5EF4-FFF2-40B4-BE49-F238E27FC236}">
                      <a16:creationId xmlns:a16="http://schemas.microsoft.com/office/drawing/2014/main" id="{BE5CA783-87A7-8322-9912-4AB8245E23A7}"/>
                    </a:ext>
                  </a:extLst>
                </p:cNvPr>
                <p:cNvPicPr/>
                <p:nvPr/>
              </p:nvPicPr>
              <p:blipFill>
                <a:blip r:embed="rId448"/>
                <a:stretch>
                  <a:fillRect/>
                </a:stretch>
              </p:blipFill>
              <p:spPr>
                <a:xfrm>
                  <a:off x="2770293" y="1710093"/>
                  <a:ext cx="144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43" name="Ink 25942">
                  <a:extLst>
                    <a:ext uri="{FF2B5EF4-FFF2-40B4-BE49-F238E27FC236}">
                      <a16:creationId xmlns:a16="http://schemas.microsoft.com/office/drawing/2014/main" id="{2308377E-BA47-27DE-EB7F-1B61875C6ED7}"/>
                    </a:ext>
                  </a:extLst>
                </p14:cNvPr>
                <p14:cNvContentPartPr/>
                <p14:nvPr/>
              </p14:nvContentPartPr>
              <p14:xfrm>
                <a:off x="2753373" y="1619373"/>
                <a:ext cx="141480" cy="30600"/>
              </p14:xfrm>
            </p:contentPart>
          </mc:Choice>
          <mc:Fallback xmlns="">
            <p:pic>
              <p:nvPicPr>
                <p:cNvPr id="25943" name="Ink 25942">
                  <a:extLst>
                    <a:ext uri="{FF2B5EF4-FFF2-40B4-BE49-F238E27FC236}">
                      <a16:creationId xmlns:a16="http://schemas.microsoft.com/office/drawing/2014/main" id="{2308377E-BA47-27DE-EB7F-1B61875C6ED7}"/>
                    </a:ext>
                  </a:extLst>
                </p:cNvPr>
                <p:cNvPicPr/>
                <p:nvPr/>
              </p:nvPicPr>
              <p:blipFill>
                <a:blip r:embed="rId450"/>
                <a:stretch>
                  <a:fillRect/>
                </a:stretch>
              </p:blipFill>
              <p:spPr>
                <a:xfrm>
                  <a:off x="2735733" y="1601373"/>
                  <a:ext cx="177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5944" name="Ink 25943">
                  <a:extLst>
                    <a:ext uri="{FF2B5EF4-FFF2-40B4-BE49-F238E27FC236}">
                      <a16:creationId xmlns:a16="http://schemas.microsoft.com/office/drawing/2014/main" id="{ADBE8060-A20A-7B03-86E5-AC7C3EF49D4A}"/>
                    </a:ext>
                  </a:extLst>
                </p14:cNvPr>
                <p14:cNvContentPartPr/>
                <p14:nvPr/>
              </p14:nvContentPartPr>
              <p14:xfrm>
                <a:off x="3128493" y="1534053"/>
                <a:ext cx="29160" cy="185400"/>
              </p14:xfrm>
            </p:contentPart>
          </mc:Choice>
          <mc:Fallback xmlns="">
            <p:pic>
              <p:nvPicPr>
                <p:cNvPr id="25944" name="Ink 25943">
                  <a:extLst>
                    <a:ext uri="{FF2B5EF4-FFF2-40B4-BE49-F238E27FC236}">
                      <a16:creationId xmlns:a16="http://schemas.microsoft.com/office/drawing/2014/main" id="{ADBE8060-A20A-7B03-86E5-AC7C3EF49D4A}"/>
                    </a:ext>
                  </a:extLst>
                </p:cNvPr>
                <p:cNvPicPr/>
                <p:nvPr/>
              </p:nvPicPr>
              <p:blipFill>
                <a:blip r:embed="rId452"/>
                <a:stretch>
                  <a:fillRect/>
                </a:stretch>
              </p:blipFill>
              <p:spPr>
                <a:xfrm>
                  <a:off x="3110493" y="1516053"/>
                  <a:ext cx="648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5945" name="Ink 25944">
                  <a:extLst>
                    <a:ext uri="{FF2B5EF4-FFF2-40B4-BE49-F238E27FC236}">
                      <a16:creationId xmlns:a16="http://schemas.microsoft.com/office/drawing/2014/main" id="{05F034DC-9104-4334-CA98-F1C41B912697}"/>
                    </a:ext>
                  </a:extLst>
                </p14:cNvPr>
                <p14:cNvContentPartPr/>
                <p14:nvPr/>
              </p14:nvContentPartPr>
              <p14:xfrm>
                <a:off x="3035973" y="1630173"/>
                <a:ext cx="205920" cy="27360"/>
              </p14:xfrm>
            </p:contentPart>
          </mc:Choice>
          <mc:Fallback xmlns="">
            <p:pic>
              <p:nvPicPr>
                <p:cNvPr id="25945" name="Ink 25944">
                  <a:extLst>
                    <a:ext uri="{FF2B5EF4-FFF2-40B4-BE49-F238E27FC236}">
                      <a16:creationId xmlns:a16="http://schemas.microsoft.com/office/drawing/2014/main" id="{05F034DC-9104-4334-CA98-F1C41B912697}"/>
                    </a:ext>
                  </a:extLst>
                </p:cNvPr>
                <p:cNvPicPr/>
                <p:nvPr/>
              </p:nvPicPr>
              <p:blipFill>
                <a:blip r:embed="rId454"/>
                <a:stretch>
                  <a:fillRect/>
                </a:stretch>
              </p:blipFill>
              <p:spPr>
                <a:xfrm>
                  <a:off x="3018333" y="1612533"/>
                  <a:ext cx="241560" cy="63000"/>
                </a:xfrm>
                <a:prstGeom prst="rect">
                  <a:avLst/>
                </a:prstGeom>
              </p:spPr>
            </p:pic>
          </mc:Fallback>
        </mc:AlternateContent>
      </p:grpSp>
      <p:grpSp>
        <p:nvGrpSpPr>
          <p:cNvPr id="25961" name="Group 25960">
            <a:extLst>
              <a:ext uri="{FF2B5EF4-FFF2-40B4-BE49-F238E27FC236}">
                <a16:creationId xmlns:a16="http://schemas.microsoft.com/office/drawing/2014/main" id="{BEE2FF6B-AC10-5362-00CF-CE278AA63118}"/>
              </a:ext>
            </a:extLst>
          </p:cNvPr>
          <p:cNvGrpSpPr/>
          <p:nvPr/>
        </p:nvGrpSpPr>
        <p:grpSpPr>
          <a:xfrm rot="413200">
            <a:off x="4923213" y="1415973"/>
            <a:ext cx="825120" cy="505080"/>
            <a:chOff x="3399213" y="1415973"/>
            <a:chExt cx="825120" cy="505080"/>
          </a:xfrm>
        </p:grpSpPr>
        <mc:AlternateContent xmlns:mc="http://schemas.openxmlformats.org/markup-compatibility/2006" xmlns:p14="http://schemas.microsoft.com/office/powerpoint/2010/main">
          <mc:Choice Requires="p14">
            <p:contentPart p14:bwMode="auto" r:id="rId455">
              <p14:nvContentPartPr>
                <p14:cNvPr id="25947" name="Ink 25946">
                  <a:extLst>
                    <a:ext uri="{FF2B5EF4-FFF2-40B4-BE49-F238E27FC236}">
                      <a16:creationId xmlns:a16="http://schemas.microsoft.com/office/drawing/2014/main" id="{D5234242-6697-8A45-E472-B47EEEFBEFD1}"/>
                    </a:ext>
                  </a:extLst>
                </p14:cNvPr>
                <p14:cNvContentPartPr/>
                <p14:nvPr/>
              </p14:nvContentPartPr>
              <p14:xfrm>
                <a:off x="3399213" y="1449453"/>
                <a:ext cx="145800" cy="128520"/>
              </p14:xfrm>
            </p:contentPart>
          </mc:Choice>
          <mc:Fallback xmlns="">
            <p:pic>
              <p:nvPicPr>
                <p:cNvPr id="25947" name="Ink 25946">
                  <a:extLst>
                    <a:ext uri="{FF2B5EF4-FFF2-40B4-BE49-F238E27FC236}">
                      <a16:creationId xmlns:a16="http://schemas.microsoft.com/office/drawing/2014/main" id="{D5234242-6697-8A45-E472-B47EEEFBEFD1}"/>
                    </a:ext>
                  </a:extLst>
                </p:cNvPr>
                <p:cNvPicPr/>
                <p:nvPr/>
              </p:nvPicPr>
              <p:blipFill>
                <a:blip r:embed="rId456"/>
                <a:stretch>
                  <a:fillRect/>
                </a:stretch>
              </p:blipFill>
              <p:spPr>
                <a:xfrm>
                  <a:off x="3381213" y="1431453"/>
                  <a:ext cx="181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5948" name="Ink 25947">
                  <a:extLst>
                    <a:ext uri="{FF2B5EF4-FFF2-40B4-BE49-F238E27FC236}">
                      <a16:creationId xmlns:a16="http://schemas.microsoft.com/office/drawing/2014/main" id="{5F24A632-AF45-EAE1-D29C-2B448A5A5591}"/>
                    </a:ext>
                  </a:extLst>
                </p14:cNvPr>
                <p14:cNvContentPartPr/>
                <p14:nvPr/>
              </p14:nvContentPartPr>
              <p14:xfrm>
                <a:off x="3622413" y="1484733"/>
                <a:ext cx="14760" cy="11160"/>
              </p14:xfrm>
            </p:contentPart>
          </mc:Choice>
          <mc:Fallback xmlns="">
            <p:pic>
              <p:nvPicPr>
                <p:cNvPr id="25948" name="Ink 25947">
                  <a:extLst>
                    <a:ext uri="{FF2B5EF4-FFF2-40B4-BE49-F238E27FC236}">
                      <a16:creationId xmlns:a16="http://schemas.microsoft.com/office/drawing/2014/main" id="{5F24A632-AF45-EAE1-D29C-2B448A5A5591}"/>
                    </a:ext>
                  </a:extLst>
                </p:cNvPr>
                <p:cNvPicPr/>
                <p:nvPr/>
              </p:nvPicPr>
              <p:blipFill>
                <a:blip r:embed="rId458"/>
                <a:stretch>
                  <a:fillRect/>
                </a:stretch>
              </p:blipFill>
              <p:spPr>
                <a:xfrm>
                  <a:off x="3604413" y="1466733"/>
                  <a:ext cx="50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950" name="Ink 25949">
                  <a:extLst>
                    <a:ext uri="{FF2B5EF4-FFF2-40B4-BE49-F238E27FC236}">
                      <a16:creationId xmlns:a16="http://schemas.microsoft.com/office/drawing/2014/main" id="{CBCE0143-CF7F-C99D-79CD-BC573B7D2822}"/>
                    </a:ext>
                  </a:extLst>
                </p14:cNvPr>
                <p14:cNvContentPartPr/>
                <p14:nvPr/>
              </p14:nvContentPartPr>
              <p14:xfrm>
                <a:off x="3702333" y="1415973"/>
                <a:ext cx="89280" cy="181800"/>
              </p14:xfrm>
            </p:contentPart>
          </mc:Choice>
          <mc:Fallback xmlns="">
            <p:pic>
              <p:nvPicPr>
                <p:cNvPr id="25950" name="Ink 25949">
                  <a:extLst>
                    <a:ext uri="{FF2B5EF4-FFF2-40B4-BE49-F238E27FC236}">
                      <a16:creationId xmlns:a16="http://schemas.microsoft.com/office/drawing/2014/main" id="{CBCE0143-CF7F-C99D-79CD-BC573B7D2822}"/>
                    </a:ext>
                  </a:extLst>
                </p:cNvPr>
                <p:cNvPicPr/>
                <p:nvPr/>
              </p:nvPicPr>
              <p:blipFill>
                <a:blip r:embed="rId460"/>
                <a:stretch>
                  <a:fillRect/>
                </a:stretch>
              </p:blipFill>
              <p:spPr>
                <a:xfrm>
                  <a:off x="3684693" y="1398333"/>
                  <a:ext cx="124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951" name="Ink 25950">
                  <a:extLst>
                    <a:ext uri="{FF2B5EF4-FFF2-40B4-BE49-F238E27FC236}">
                      <a16:creationId xmlns:a16="http://schemas.microsoft.com/office/drawing/2014/main" id="{0092AD5B-2460-88C2-6725-EFCD39F840D6}"/>
                    </a:ext>
                  </a:extLst>
                </p14:cNvPr>
                <p14:cNvContentPartPr/>
                <p14:nvPr/>
              </p14:nvContentPartPr>
              <p14:xfrm>
                <a:off x="3854253" y="1424973"/>
                <a:ext cx="88200" cy="136800"/>
              </p14:xfrm>
            </p:contentPart>
          </mc:Choice>
          <mc:Fallback xmlns="">
            <p:pic>
              <p:nvPicPr>
                <p:cNvPr id="25951" name="Ink 25950">
                  <a:extLst>
                    <a:ext uri="{FF2B5EF4-FFF2-40B4-BE49-F238E27FC236}">
                      <a16:creationId xmlns:a16="http://schemas.microsoft.com/office/drawing/2014/main" id="{0092AD5B-2460-88C2-6725-EFCD39F840D6}"/>
                    </a:ext>
                  </a:extLst>
                </p:cNvPr>
                <p:cNvPicPr/>
                <p:nvPr/>
              </p:nvPicPr>
              <p:blipFill>
                <a:blip r:embed="rId462"/>
                <a:stretch>
                  <a:fillRect/>
                </a:stretch>
              </p:blipFill>
              <p:spPr>
                <a:xfrm>
                  <a:off x="3836613" y="1407333"/>
                  <a:ext cx="123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952" name="Ink 25951">
                  <a:extLst>
                    <a:ext uri="{FF2B5EF4-FFF2-40B4-BE49-F238E27FC236}">
                      <a16:creationId xmlns:a16="http://schemas.microsoft.com/office/drawing/2014/main" id="{06CF4B99-091C-805F-3BF3-7585953B8497}"/>
                    </a:ext>
                  </a:extLst>
                </p14:cNvPr>
                <p14:cNvContentPartPr/>
                <p14:nvPr/>
              </p14:nvContentPartPr>
              <p14:xfrm>
                <a:off x="3890253" y="1472493"/>
                <a:ext cx="90720" cy="17640"/>
              </p14:xfrm>
            </p:contentPart>
          </mc:Choice>
          <mc:Fallback xmlns="">
            <p:pic>
              <p:nvPicPr>
                <p:cNvPr id="25952" name="Ink 25951">
                  <a:extLst>
                    <a:ext uri="{FF2B5EF4-FFF2-40B4-BE49-F238E27FC236}">
                      <a16:creationId xmlns:a16="http://schemas.microsoft.com/office/drawing/2014/main" id="{06CF4B99-091C-805F-3BF3-7585953B8497}"/>
                    </a:ext>
                  </a:extLst>
                </p:cNvPr>
                <p:cNvPicPr/>
                <p:nvPr/>
              </p:nvPicPr>
              <p:blipFill>
                <a:blip r:embed="rId464"/>
                <a:stretch>
                  <a:fillRect/>
                </a:stretch>
              </p:blipFill>
              <p:spPr>
                <a:xfrm>
                  <a:off x="3872253" y="1454493"/>
                  <a:ext cx="126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5954" name="Ink 25953">
                  <a:extLst>
                    <a:ext uri="{FF2B5EF4-FFF2-40B4-BE49-F238E27FC236}">
                      <a16:creationId xmlns:a16="http://schemas.microsoft.com/office/drawing/2014/main" id="{899ED4BE-F856-CF44-6772-8697F9400A53}"/>
                    </a:ext>
                  </a:extLst>
                </p14:cNvPr>
                <p14:cNvContentPartPr/>
                <p14:nvPr/>
              </p14:nvContentPartPr>
              <p14:xfrm>
                <a:off x="3417213" y="1605693"/>
                <a:ext cx="639000" cy="90720"/>
              </p14:xfrm>
            </p:contentPart>
          </mc:Choice>
          <mc:Fallback xmlns="">
            <p:pic>
              <p:nvPicPr>
                <p:cNvPr id="25954" name="Ink 25953">
                  <a:extLst>
                    <a:ext uri="{FF2B5EF4-FFF2-40B4-BE49-F238E27FC236}">
                      <a16:creationId xmlns:a16="http://schemas.microsoft.com/office/drawing/2014/main" id="{899ED4BE-F856-CF44-6772-8697F9400A53}"/>
                    </a:ext>
                  </a:extLst>
                </p:cNvPr>
                <p:cNvPicPr/>
                <p:nvPr/>
              </p:nvPicPr>
              <p:blipFill>
                <a:blip r:embed="rId466"/>
                <a:stretch>
                  <a:fillRect/>
                </a:stretch>
              </p:blipFill>
              <p:spPr>
                <a:xfrm>
                  <a:off x="3399573" y="1588053"/>
                  <a:ext cx="674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5956" name="Ink 25955">
                  <a:extLst>
                    <a:ext uri="{FF2B5EF4-FFF2-40B4-BE49-F238E27FC236}">
                      <a16:creationId xmlns:a16="http://schemas.microsoft.com/office/drawing/2014/main" id="{1905B8C0-DEED-7C89-12CB-1C77243BC16D}"/>
                    </a:ext>
                  </a:extLst>
                </p14:cNvPr>
                <p14:cNvContentPartPr/>
                <p14:nvPr/>
              </p14:nvContentPartPr>
              <p14:xfrm>
                <a:off x="3546453" y="1793613"/>
                <a:ext cx="9360" cy="119520"/>
              </p14:xfrm>
            </p:contentPart>
          </mc:Choice>
          <mc:Fallback xmlns="">
            <p:pic>
              <p:nvPicPr>
                <p:cNvPr id="25956" name="Ink 25955">
                  <a:extLst>
                    <a:ext uri="{FF2B5EF4-FFF2-40B4-BE49-F238E27FC236}">
                      <a16:creationId xmlns:a16="http://schemas.microsoft.com/office/drawing/2014/main" id="{1905B8C0-DEED-7C89-12CB-1C77243BC16D}"/>
                    </a:ext>
                  </a:extLst>
                </p:cNvPr>
                <p:cNvPicPr/>
                <p:nvPr/>
              </p:nvPicPr>
              <p:blipFill>
                <a:blip r:embed="rId468"/>
                <a:stretch>
                  <a:fillRect/>
                </a:stretch>
              </p:blipFill>
              <p:spPr>
                <a:xfrm>
                  <a:off x="3528813" y="1775613"/>
                  <a:ext cx="45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5957" name="Ink 25956">
                  <a:extLst>
                    <a:ext uri="{FF2B5EF4-FFF2-40B4-BE49-F238E27FC236}">
                      <a16:creationId xmlns:a16="http://schemas.microsoft.com/office/drawing/2014/main" id="{09E8D8E4-8451-A309-64E1-3E9CEDBC722D}"/>
                    </a:ext>
                  </a:extLst>
                </p14:cNvPr>
                <p14:cNvContentPartPr/>
                <p14:nvPr/>
              </p14:nvContentPartPr>
              <p14:xfrm>
                <a:off x="3622053" y="1775973"/>
                <a:ext cx="110160" cy="145080"/>
              </p14:xfrm>
            </p:contentPart>
          </mc:Choice>
          <mc:Fallback xmlns="">
            <p:pic>
              <p:nvPicPr>
                <p:cNvPr id="25957" name="Ink 25956">
                  <a:extLst>
                    <a:ext uri="{FF2B5EF4-FFF2-40B4-BE49-F238E27FC236}">
                      <a16:creationId xmlns:a16="http://schemas.microsoft.com/office/drawing/2014/main" id="{09E8D8E4-8451-A309-64E1-3E9CEDBC722D}"/>
                    </a:ext>
                  </a:extLst>
                </p:cNvPr>
                <p:cNvPicPr/>
                <p:nvPr/>
              </p:nvPicPr>
              <p:blipFill>
                <a:blip r:embed="rId470"/>
                <a:stretch>
                  <a:fillRect/>
                </a:stretch>
              </p:blipFill>
              <p:spPr>
                <a:xfrm>
                  <a:off x="3604053" y="1758333"/>
                  <a:ext cx="145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5958" name="Ink 25957">
                  <a:extLst>
                    <a:ext uri="{FF2B5EF4-FFF2-40B4-BE49-F238E27FC236}">
                      <a16:creationId xmlns:a16="http://schemas.microsoft.com/office/drawing/2014/main" id="{FAC8C36E-97F8-25DF-C5E7-76BF5BEC3C16}"/>
                    </a:ext>
                  </a:extLst>
                </p14:cNvPr>
                <p14:cNvContentPartPr/>
                <p14:nvPr/>
              </p14:nvContentPartPr>
              <p14:xfrm>
                <a:off x="3780813" y="1814133"/>
                <a:ext cx="11880" cy="25920"/>
              </p14:xfrm>
            </p:contentPart>
          </mc:Choice>
          <mc:Fallback xmlns="">
            <p:pic>
              <p:nvPicPr>
                <p:cNvPr id="25958" name="Ink 25957">
                  <a:extLst>
                    <a:ext uri="{FF2B5EF4-FFF2-40B4-BE49-F238E27FC236}">
                      <a16:creationId xmlns:a16="http://schemas.microsoft.com/office/drawing/2014/main" id="{FAC8C36E-97F8-25DF-C5E7-76BF5BEC3C16}"/>
                    </a:ext>
                  </a:extLst>
                </p:cNvPr>
                <p:cNvPicPr/>
                <p:nvPr/>
              </p:nvPicPr>
              <p:blipFill>
                <a:blip r:embed="rId472"/>
                <a:stretch>
                  <a:fillRect/>
                </a:stretch>
              </p:blipFill>
              <p:spPr>
                <a:xfrm>
                  <a:off x="3762813" y="1796493"/>
                  <a:ext cx="47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5959" name="Ink 25958">
                  <a:extLst>
                    <a:ext uri="{FF2B5EF4-FFF2-40B4-BE49-F238E27FC236}">
                      <a16:creationId xmlns:a16="http://schemas.microsoft.com/office/drawing/2014/main" id="{6DB93CFA-96CA-0FB1-FB7B-4D4F0A2429A0}"/>
                    </a:ext>
                  </a:extLst>
                </p14:cNvPr>
                <p14:cNvContentPartPr/>
                <p14:nvPr/>
              </p14:nvContentPartPr>
              <p14:xfrm>
                <a:off x="3857133" y="1738893"/>
                <a:ext cx="125640" cy="137880"/>
              </p14:xfrm>
            </p:contentPart>
          </mc:Choice>
          <mc:Fallback xmlns="">
            <p:pic>
              <p:nvPicPr>
                <p:cNvPr id="25959" name="Ink 25958">
                  <a:extLst>
                    <a:ext uri="{FF2B5EF4-FFF2-40B4-BE49-F238E27FC236}">
                      <a16:creationId xmlns:a16="http://schemas.microsoft.com/office/drawing/2014/main" id="{6DB93CFA-96CA-0FB1-FB7B-4D4F0A2429A0}"/>
                    </a:ext>
                  </a:extLst>
                </p:cNvPr>
                <p:cNvPicPr/>
                <p:nvPr/>
              </p:nvPicPr>
              <p:blipFill>
                <a:blip r:embed="rId474"/>
                <a:stretch>
                  <a:fillRect/>
                </a:stretch>
              </p:blipFill>
              <p:spPr>
                <a:xfrm>
                  <a:off x="3839133" y="1720893"/>
                  <a:ext cx="161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5960" name="Ink 25959">
                  <a:extLst>
                    <a:ext uri="{FF2B5EF4-FFF2-40B4-BE49-F238E27FC236}">
                      <a16:creationId xmlns:a16="http://schemas.microsoft.com/office/drawing/2014/main" id="{CC2ECC98-E537-A7C9-1CFF-5E8DBC458B12}"/>
                    </a:ext>
                  </a:extLst>
                </p14:cNvPr>
                <p14:cNvContentPartPr/>
                <p14:nvPr/>
              </p14:nvContentPartPr>
              <p14:xfrm>
                <a:off x="4040733" y="1712973"/>
                <a:ext cx="183600" cy="119880"/>
              </p14:xfrm>
            </p:contentPart>
          </mc:Choice>
          <mc:Fallback xmlns="">
            <p:pic>
              <p:nvPicPr>
                <p:cNvPr id="25960" name="Ink 25959">
                  <a:extLst>
                    <a:ext uri="{FF2B5EF4-FFF2-40B4-BE49-F238E27FC236}">
                      <a16:creationId xmlns:a16="http://schemas.microsoft.com/office/drawing/2014/main" id="{CC2ECC98-E537-A7C9-1CFF-5E8DBC458B12}"/>
                    </a:ext>
                  </a:extLst>
                </p:cNvPr>
                <p:cNvPicPr/>
                <p:nvPr/>
              </p:nvPicPr>
              <p:blipFill>
                <a:blip r:embed="rId476"/>
                <a:stretch>
                  <a:fillRect/>
                </a:stretch>
              </p:blipFill>
              <p:spPr>
                <a:xfrm>
                  <a:off x="4023093" y="1694973"/>
                  <a:ext cx="219240" cy="155520"/>
                </a:xfrm>
                <a:prstGeom prst="rect">
                  <a:avLst/>
                </a:prstGeom>
              </p:spPr>
            </p:pic>
          </mc:Fallback>
        </mc:AlternateContent>
      </p:grpSp>
      <p:grpSp>
        <p:nvGrpSpPr>
          <p:cNvPr id="25967" name="Group 25966">
            <a:extLst>
              <a:ext uri="{FF2B5EF4-FFF2-40B4-BE49-F238E27FC236}">
                <a16:creationId xmlns:a16="http://schemas.microsoft.com/office/drawing/2014/main" id="{BCB36FD7-6992-AD15-F0B9-A98721100A80}"/>
              </a:ext>
            </a:extLst>
          </p:cNvPr>
          <p:cNvGrpSpPr/>
          <p:nvPr/>
        </p:nvGrpSpPr>
        <p:grpSpPr>
          <a:xfrm>
            <a:off x="5895573" y="1219413"/>
            <a:ext cx="127080" cy="123120"/>
            <a:chOff x="4371573" y="1219413"/>
            <a:chExt cx="127080" cy="123120"/>
          </a:xfrm>
        </p:grpSpPr>
        <mc:AlternateContent xmlns:mc="http://schemas.openxmlformats.org/markup-compatibility/2006" xmlns:p14="http://schemas.microsoft.com/office/powerpoint/2010/main">
          <mc:Choice Requires="p14">
            <p:contentPart p14:bwMode="auto" r:id="rId477">
              <p14:nvContentPartPr>
                <p14:cNvPr id="25965" name="Ink 25964">
                  <a:extLst>
                    <a:ext uri="{FF2B5EF4-FFF2-40B4-BE49-F238E27FC236}">
                      <a16:creationId xmlns:a16="http://schemas.microsoft.com/office/drawing/2014/main" id="{FA2E7816-F556-2FB9-E584-3CC1349CD952}"/>
                    </a:ext>
                  </a:extLst>
                </p14:cNvPr>
                <p14:cNvContentPartPr/>
                <p14:nvPr/>
              </p14:nvContentPartPr>
              <p14:xfrm>
                <a:off x="4376253" y="1219413"/>
                <a:ext cx="89280" cy="20880"/>
              </p14:xfrm>
            </p:contentPart>
          </mc:Choice>
          <mc:Fallback xmlns="">
            <p:pic>
              <p:nvPicPr>
                <p:cNvPr id="25965" name="Ink 25964">
                  <a:extLst>
                    <a:ext uri="{FF2B5EF4-FFF2-40B4-BE49-F238E27FC236}">
                      <a16:creationId xmlns:a16="http://schemas.microsoft.com/office/drawing/2014/main" id="{FA2E7816-F556-2FB9-E584-3CC1349CD952}"/>
                    </a:ext>
                  </a:extLst>
                </p:cNvPr>
                <p:cNvPicPr/>
                <p:nvPr/>
              </p:nvPicPr>
              <p:blipFill>
                <a:blip r:embed="rId481"/>
                <a:stretch>
                  <a:fillRect/>
                </a:stretch>
              </p:blipFill>
              <p:spPr>
                <a:xfrm>
                  <a:off x="4358613" y="1201413"/>
                  <a:ext cx="1249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966" name="Ink 25965">
                  <a:extLst>
                    <a:ext uri="{FF2B5EF4-FFF2-40B4-BE49-F238E27FC236}">
                      <a16:creationId xmlns:a16="http://schemas.microsoft.com/office/drawing/2014/main" id="{800BF646-C603-348B-6BDD-7E3E24E5C536}"/>
                    </a:ext>
                  </a:extLst>
                </p14:cNvPr>
                <p14:cNvContentPartPr/>
                <p14:nvPr/>
              </p14:nvContentPartPr>
              <p14:xfrm>
                <a:off x="4371573" y="1318773"/>
                <a:ext cx="127080" cy="23760"/>
              </p14:xfrm>
            </p:contentPart>
          </mc:Choice>
          <mc:Fallback xmlns="">
            <p:pic>
              <p:nvPicPr>
                <p:cNvPr id="25966" name="Ink 25965">
                  <a:extLst>
                    <a:ext uri="{FF2B5EF4-FFF2-40B4-BE49-F238E27FC236}">
                      <a16:creationId xmlns:a16="http://schemas.microsoft.com/office/drawing/2014/main" id="{800BF646-C603-348B-6BDD-7E3E24E5C536}"/>
                    </a:ext>
                  </a:extLst>
                </p:cNvPr>
                <p:cNvPicPr/>
                <p:nvPr/>
              </p:nvPicPr>
              <p:blipFill>
                <a:blip r:embed="rId483"/>
                <a:stretch>
                  <a:fillRect/>
                </a:stretch>
              </p:blipFill>
              <p:spPr>
                <a:xfrm>
                  <a:off x="4353573" y="1301133"/>
                  <a:ext cx="162720" cy="59400"/>
                </a:xfrm>
                <a:prstGeom prst="rect">
                  <a:avLst/>
                </a:prstGeom>
              </p:spPr>
            </p:pic>
          </mc:Fallback>
        </mc:AlternateContent>
      </p:grpSp>
      <p:grpSp>
        <p:nvGrpSpPr>
          <p:cNvPr id="25975" name="Group 25974">
            <a:extLst>
              <a:ext uri="{FF2B5EF4-FFF2-40B4-BE49-F238E27FC236}">
                <a16:creationId xmlns:a16="http://schemas.microsoft.com/office/drawing/2014/main" id="{F5B004B0-BBB9-FDDB-C015-FCF8C97A9691}"/>
              </a:ext>
            </a:extLst>
          </p:cNvPr>
          <p:cNvGrpSpPr/>
          <p:nvPr/>
        </p:nvGrpSpPr>
        <p:grpSpPr>
          <a:xfrm>
            <a:off x="6217773" y="1213653"/>
            <a:ext cx="915480" cy="234360"/>
            <a:chOff x="4693773" y="1213653"/>
            <a:chExt cx="915480" cy="234360"/>
          </a:xfrm>
        </p:grpSpPr>
        <mc:AlternateContent xmlns:mc="http://schemas.openxmlformats.org/markup-compatibility/2006" xmlns:p14="http://schemas.microsoft.com/office/powerpoint/2010/main">
          <mc:Choice Requires="p14">
            <p:contentPart p14:bwMode="auto" r:id="rId484">
              <p14:nvContentPartPr>
                <p14:cNvPr id="25968" name="Ink 25967">
                  <a:extLst>
                    <a:ext uri="{FF2B5EF4-FFF2-40B4-BE49-F238E27FC236}">
                      <a16:creationId xmlns:a16="http://schemas.microsoft.com/office/drawing/2014/main" id="{86936B6F-9C4F-790B-0911-2836B34C99A4}"/>
                    </a:ext>
                  </a:extLst>
                </p14:cNvPr>
                <p14:cNvContentPartPr/>
                <p14:nvPr/>
              </p14:nvContentPartPr>
              <p14:xfrm>
                <a:off x="4693773" y="1228053"/>
                <a:ext cx="101880" cy="199080"/>
              </p14:xfrm>
            </p:contentPart>
          </mc:Choice>
          <mc:Fallback xmlns="">
            <p:pic>
              <p:nvPicPr>
                <p:cNvPr id="25968" name="Ink 25967">
                  <a:extLst>
                    <a:ext uri="{FF2B5EF4-FFF2-40B4-BE49-F238E27FC236}">
                      <a16:creationId xmlns:a16="http://schemas.microsoft.com/office/drawing/2014/main" id="{86936B6F-9C4F-790B-0911-2836B34C99A4}"/>
                    </a:ext>
                  </a:extLst>
                </p:cNvPr>
                <p:cNvPicPr/>
                <p:nvPr/>
              </p:nvPicPr>
              <p:blipFill>
                <a:blip r:embed="rId485"/>
                <a:stretch>
                  <a:fillRect/>
                </a:stretch>
              </p:blipFill>
              <p:spPr>
                <a:xfrm>
                  <a:off x="4675773" y="1210053"/>
                  <a:ext cx="137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5969" name="Ink 25968">
                  <a:extLst>
                    <a:ext uri="{FF2B5EF4-FFF2-40B4-BE49-F238E27FC236}">
                      <a16:creationId xmlns:a16="http://schemas.microsoft.com/office/drawing/2014/main" id="{34981D6F-9694-B7C3-B482-3683DD2F8360}"/>
                    </a:ext>
                  </a:extLst>
                </p14:cNvPr>
                <p14:cNvContentPartPr/>
                <p14:nvPr/>
              </p14:nvContentPartPr>
              <p14:xfrm>
                <a:off x="4879533" y="1306533"/>
                <a:ext cx="12960" cy="12240"/>
              </p14:xfrm>
            </p:contentPart>
          </mc:Choice>
          <mc:Fallback xmlns="">
            <p:pic>
              <p:nvPicPr>
                <p:cNvPr id="25969" name="Ink 25968">
                  <a:extLst>
                    <a:ext uri="{FF2B5EF4-FFF2-40B4-BE49-F238E27FC236}">
                      <a16:creationId xmlns:a16="http://schemas.microsoft.com/office/drawing/2014/main" id="{34981D6F-9694-B7C3-B482-3683DD2F8360}"/>
                    </a:ext>
                  </a:extLst>
                </p:cNvPr>
                <p:cNvPicPr/>
                <p:nvPr/>
              </p:nvPicPr>
              <p:blipFill>
                <a:blip r:embed="rId487"/>
                <a:stretch>
                  <a:fillRect/>
                </a:stretch>
              </p:blipFill>
              <p:spPr>
                <a:xfrm>
                  <a:off x="4861533" y="1288533"/>
                  <a:ext cx="486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5970" name="Ink 25969">
                  <a:extLst>
                    <a:ext uri="{FF2B5EF4-FFF2-40B4-BE49-F238E27FC236}">
                      <a16:creationId xmlns:a16="http://schemas.microsoft.com/office/drawing/2014/main" id="{6379770A-5564-460E-F810-875F2980FCFC}"/>
                    </a:ext>
                  </a:extLst>
                </p14:cNvPr>
                <p14:cNvContentPartPr/>
                <p14:nvPr/>
              </p14:nvContentPartPr>
              <p14:xfrm>
                <a:off x="4941453" y="1246413"/>
                <a:ext cx="117000" cy="168120"/>
              </p14:xfrm>
            </p:contentPart>
          </mc:Choice>
          <mc:Fallback xmlns="">
            <p:pic>
              <p:nvPicPr>
                <p:cNvPr id="25970" name="Ink 25969">
                  <a:extLst>
                    <a:ext uri="{FF2B5EF4-FFF2-40B4-BE49-F238E27FC236}">
                      <a16:creationId xmlns:a16="http://schemas.microsoft.com/office/drawing/2014/main" id="{6379770A-5564-460E-F810-875F2980FCFC}"/>
                    </a:ext>
                  </a:extLst>
                </p:cNvPr>
                <p:cNvPicPr/>
                <p:nvPr/>
              </p:nvPicPr>
              <p:blipFill>
                <a:blip r:embed="rId489"/>
                <a:stretch>
                  <a:fillRect/>
                </a:stretch>
              </p:blipFill>
              <p:spPr>
                <a:xfrm>
                  <a:off x="4923813" y="1228413"/>
                  <a:ext cx="152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5971" name="Ink 25970">
                  <a:extLst>
                    <a:ext uri="{FF2B5EF4-FFF2-40B4-BE49-F238E27FC236}">
                      <a16:creationId xmlns:a16="http://schemas.microsoft.com/office/drawing/2014/main" id="{57E6FF87-A00E-AD9E-7AA2-31E245656237}"/>
                    </a:ext>
                  </a:extLst>
                </p14:cNvPr>
                <p14:cNvContentPartPr/>
                <p14:nvPr/>
              </p14:nvContentPartPr>
              <p14:xfrm>
                <a:off x="5086533" y="1247493"/>
                <a:ext cx="114120" cy="142920"/>
              </p14:xfrm>
            </p:contentPart>
          </mc:Choice>
          <mc:Fallback xmlns="">
            <p:pic>
              <p:nvPicPr>
                <p:cNvPr id="25971" name="Ink 25970">
                  <a:extLst>
                    <a:ext uri="{FF2B5EF4-FFF2-40B4-BE49-F238E27FC236}">
                      <a16:creationId xmlns:a16="http://schemas.microsoft.com/office/drawing/2014/main" id="{57E6FF87-A00E-AD9E-7AA2-31E245656237}"/>
                    </a:ext>
                  </a:extLst>
                </p:cNvPr>
                <p:cNvPicPr/>
                <p:nvPr/>
              </p:nvPicPr>
              <p:blipFill>
                <a:blip r:embed="rId491"/>
                <a:stretch>
                  <a:fillRect/>
                </a:stretch>
              </p:blipFill>
              <p:spPr>
                <a:xfrm>
                  <a:off x="5068893" y="1229853"/>
                  <a:ext cx="149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5973" name="Ink 25972">
                  <a:extLst>
                    <a:ext uri="{FF2B5EF4-FFF2-40B4-BE49-F238E27FC236}">
                      <a16:creationId xmlns:a16="http://schemas.microsoft.com/office/drawing/2014/main" id="{1BF0D237-0407-17B3-FC0A-29E92993B447}"/>
                    </a:ext>
                  </a:extLst>
                </p14:cNvPr>
                <p14:cNvContentPartPr/>
                <p14:nvPr/>
              </p14:nvContentPartPr>
              <p14:xfrm>
                <a:off x="5257173" y="1216893"/>
                <a:ext cx="151920" cy="231120"/>
              </p14:xfrm>
            </p:contentPart>
          </mc:Choice>
          <mc:Fallback xmlns="">
            <p:pic>
              <p:nvPicPr>
                <p:cNvPr id="25973" name="Ink 25972">
                  <a:extLst>
                    <a:ext uri="{FF2B5EF4-FFF2-40B4-BE49-F238E27FC236}">
                      <a16:creationId xmlns:a16="http://schemas.microsoft.com/office/drawing/2014/main" id="{1BF0D237-0407-17B3-FC0A-29E92993B447}"/>
                    </a:ext>
                  </a:extLst>
                </p:cNvPr>
                <p:cNvPicPr/>
                <p:nvPr/>
              </p:nvPicPr>
              <p:blipFill>
                <a:blip r:embed="rId493"/>
                <a:stretch>
                  <a:fillRect/>
                </a:stretch>
              </p:blipFill>
              <p:spPr>
                <a:xfrm>
                  <a:off x="5239173" y="1198893"/>
                  <a:ext cx="187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5974" name="Ink 25973">
                  <a:extLst>
                    <a:ext uri="{FF2B5EF4-FFF2-40B4-BE49-F238E27FC236}">
                      <a16:creationId xmlns:a16="http://schemas.microsoft.com/office/drawing/2014/main" id="{5F823A43-8016-F00B-9AAF-A4D7495E6029}"/>
                    </a:ext>
                  </a:extLst>
                </p14:cNvPr>
                <p14:cNvContentPartPr/>
                <p14:nvPr/>
              </p14:nvContentPartPr>
              <p14:xfrm>
                <a:off x="5487933" y="1213653"/>
                <a:ext cx="121320" cy="179640"/>
              </p14:xfrm>
            </p:contentPart>
          </mc:Choice>
          <mc:Fallback xmlns="">
            <p:pic>
              <p:nvPicPr>
                <p:cNvPr id="25974" name="Ink 25973">
                  <a:extLst>
                    <a:ext uri="{FF2B5EF4-FFF2-40B4-BE49-F238E27FC236}">
                      <a16:creationId xmlns:a16="http://schemas.microsoft.com/office/drawing/2014/main" id="{5F823A43-8016-F00B-9AAF-A4D7495E6029}"/>
                    </a:ext>
                  </a:extLst>
                </p:cNvPr>
                <p:cNvPicPr/>
                <p:nvPr/>
              </p:nvPicPr>
              <p:blipFill>
                <a:blip r:embed="rId495"/>
                <a:stretch>
                  <a:fillRect/>
                </a:stretch>
              </p:blipFill>
              <p:spPr>
                <a:xfrm>
                  <a:off x="5470293" y="1195653"/>
                  <a:ext cx="156960" cy="215280"/>
                </a:xfrm>
                <a:prstGeom prst="rect">
                  <a:avLst/>
                </a:prstGeom>
              </p:spPr>
            </p:pic>
          </mc:Fallback>
        </mc:AlternateContent>
      </p:grpSp>
      <p:grpSp>
        <p:nvGrpSpPr>
          <p:cNvPr id="25990" name="Group 25989">
            <a:extLst>
              <a:ext uri="{FF2B5EF4-FFF2-40B4-BE49-F238E27FC236}">
                <a16:creationId xmlns:a16="http://schemas.microsoft.com/office/drawing/2014/main" id="{6A83CD6A-311D-4819-684A-70D569082BCD}"/>
              </a:ext>
            </a:extLst>
          </p:cNvPr>
          <p:cNvGrpSpPr/>
          <p:nvPr/>
        </p:nvGrpSpPr>
        <p:grpSpPr>
          <a:xfrm>
            <a:off x="7301013" y="1142733"/>
            <a:ext cx="776880" cy="260640"/>
            <a:chOff x="5777013" y="1142733"/>
            <a:chExt cx="776880" cy="260640"/>
          </a:xfrm>
        </p:grpSpPr>
        <mc:AlternateContent xmlns:mc="http://schemas.openxmlformats.org/markup-compatibility/2006" xmlns:p14="http://schemas.microsoft.com/office/powerpoint/2010/main">
          <mc:Choice Requires="p14">
            <p:contentPart p14:bwMode="auto" r:id="rId496">
              <p14:nvContentPartPr>
                <p14:cNvPr id="25976" name="Ink 25975">
                  <a:extLst>
                    <a:ext uri="{FF2B5EF4-FFF2-40B4-BE49-F238E27FC236}">
                      <a16:creationId xmlns:a16="http://schemas.microsoft.com/office/drawing/2014/main" id="{E81C7A9D-9B7B-59A6-DDA0-19FA0D30C7A3}"/>
                    </a:ext>
                  </a:extLst>
                </p14:cNvPr>
                <p14:cNvContentPartPr/>
                <p14:nvPr/>
              </p14:nvContentPartPr>
              <p14:xfrm>
                <a:off x="5777013" y="1255413"/>
                <a:ext cx="164520" cy="106560"/>
              </p14:xfrm>
            </p:contentPart>
          </mc:Choice>
          <mc:Fallback xmlns="">
            <p:pic>
              <p:nvPicPr>
                <p:cNvPr id="25976" name="Ink 25975">
                  <a:extLst>
                    <a:ext uri="{FF2B5EF4-FFF2-40B4-BE49-F238E27FC236}">
                      <a16:creationId xmlns:a16="http://schemas.microsoft.com/office/drawing/2014/main" id="{E81C7A9D-9B7B-59A6-DDA0-19FA0D30C7A3}"/>
                    </a:ext>
                  </a:extLst>
                </p:cNvPr>
                <p:cNvPicPr/>
                <p:nvPr/>
              </p:nvPicPr>
              <p:blipFill>
                <a:blip r:embed="rId497"/>
                <a:stretch>
                  <a:fillRect/>
                </a:stretch>
              </p:blipFill>
              <p:spPr>
                <a:xfrm>
                  <a:off x="5759013" y="1237773"/>
                  <a:ext cx="200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5977" name="Ink 25976">
                  <a:extLst>
                    <a:ext uri="{FF2B5EF4-FFF2-40B4-BE49-F238E27FC236}">
                      <a16:creationId xmlns:a16="http://schemas.microsoft.com/office/drawing/2014/main" id="{33525571-3422-78E4-34C3-EFEEFB369298}"/>
                    </a:ext>
                  </a:extLst>
                </p14:cNvPr>
                <p14:cNvContentPartPr/>
                <p14:nvPr/>
              </p14:nvContentPartPr>
              <p14:xfrm>
                <a:off x="5977533" y="1241373"/>
                <a:ext cx="38520" cy="83520"/>
              </p14:xfrm>
            </p:contentPart>
          </mc:Choice>
          <mc:Fallback xmlns="">
            <p:pic>
              <p:nvPicPr>
                <p:cNvPr id="25977" name="Ink 25976">
                  <a:extLst>
                    <a:ext uri="{FF2B5EF4-FFF2-40B4-BE49-F238E27FC236}">
                      <a16:creationId xmlns:a16="http://schemas.microsoft.com/office/drawing/2014/main" id="{33525571-3422-78E4-34C3-EFEEFB369298}"/>
                    </a:ext>
                  </a:extLst>
                </p:cNvPr>
                <p:cNvPicPr/>
                <p:nvPr/>
              </p:nvPicPr>
              <p:blipFill>
                <a:blip r:embed="rId499"/>
                <a:stretch>
                  <a:fillRect/>
                </a:stretch>
              </p:blipFill>
              <p:spPr>
                <a:xfrm>
                  <a:off x="5959893" y="1223733"/>
                  <a:ext cx="7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978" name="Ink 25977">
                  <a:extLst>
                    <a:ext uri="{FF2B5EF4-FFF2-40B4-BE49-F238E27FC236}">
                      <a16:creationId xmlns:a16="http://schemas.microsoft.com/office/drawing/2014/main" id="{024F68C4-800A-F617-A9ED-286CA3DDDD1F}"/>
                    </a:ext>
                  </a:extLst>
                </p14:cNvPr>
                <p14:cNvContentPartPr/>
                <p14:nvPr/>
              </p14:nvContentPartPr>
              <p14:xfrm>
                <a:off x="6061773" y="1142733"/>
                <a:ext cx="25200" cy="228240"/>
              </p14:xfrm>
            </p:contentPart>
          </mc:Choice>
          <mc:Fallback xmlns="">
            <p:pic>
              <p:nvPicPr>
                <p:cNvPr id="25978" name="Ink 25977">
                  <a:extLst>
                    <a:ext uri="{FF2B5EF4-FFF2-40B4-BE49-F238E27FC236}">
                      <a16:creationId xmlns:a16="http://schemas.microsoft.com/office/drawing/2014/main" id="{024F68C4-800A-F617-A9ED-286CA3DDDD1F}"/>
                    </a:ext>
                  </a:extLst>
                </p:cNvPr>
                <p:cNvPicPr/>
                <p:nvPr/>
              </p:nvPicPr>
              <p:blipFill>
                <a:blip r:embed="rId501"/>
                <a:stretch>
                  <a:fillRect/>
                </a:stretch>
              </p:blipFill>
              <p:spPr>
                <a:xfrm>
                  <a:off x="6044133" y="1124733"/>
                  <a:ext cx="608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5979" name="Ink 25978">
                  <a:extLst>
                    <a:ext uri="{FF2B5EF4-FFF2-40B4-BE49-F238E27FC236}">
                      <a16:creationId xmlns:a16="http://schemas.microsoft.com/office/drawing/2014/main" id="{27FE7F98-8766-1175-A1F3-1D0266956DFB}"/>
                    </a:ext>
                  </a:extLst>
                </p14:cNvPr>
                <p14:cNvContentPartPr/>
                <p14:nvPr/>
              </p14:nvContentPartPr>
              <p14:xfrm>
                <a:off x="6073653" y="1193853"/>
                <a:ext cx="153360" cy="193320"/>
              </p14:xfrm>
            </p:contentPart>
          </mc:Choice>
          <mc:Fallback xmlns="">
            <p:pic>
              <p:nvPicPr>
                <p:cNvPr id="25979" name="Ink 25978">
                  <a:extLst>
                    <a:ext uri="{FF2B5EF4-FFF2-40B4-BE49-F238E27FC236}">
                      <a16:creationId xmlns:a16="http://schemas.microsoft.com/office/drawing/2014/main" id="{27FE7F98-8766-1175-A1F3-1D0266956DFB}"/>
                    </a:ext>
                  </a:extLst>
                </p:cNvPr>
                <p:cNvPicPr/>
                <p:nvPr/>
              </p:nvPicPr>
              <p:blipFill>
                <a:blip r:embed="rId503"/>
                <a:stretch>
                  <a:fillRect/>
                </a:stretch>
              </p:blipFill>
              <p:spPr>
                <a:xfrm>
                  <a:off x="6055653" y="1175853"/>
                  <a:ext cx="189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980" name="Ink 25979">
                  <a:extLst>
                    <a:ext uri="{FF2B5EF4-FFF2-40B4-BE49-F238E27FC236}">
                      <a16:creationId xmlns:a16="http://schemas.microsoft.com/office/drawing/2014/main" id="{8C1D5674-9BF5-4AA8-AF7E-8928CEA4C2F8}"/>
                    </a:ext>
                  </a:extLst>
                </p14:cNvPr>
                <p14:cNvContentPartPr/>
                <p14:nvPr/>
              </p14:nvContentPartPr>
              <p14:xfrm>
                <a:off x="6260133" y="1244973"/>
                <a:ext cx="84240" cy="118800"/>
              </p14:xfrm>
            </p:contentPart>
          </mc:Choice>
          <mc:Fallback xmlns="">
            <p:pic>
              <p:nvPicPr>
                <p:cNvPr id="25980" name="Ink 25979">
                  <a:extLst>
                    <a:ext uri="{FF2B5EF4-FFF2-40B4-BE49-F238E27FC236}">
                      <a16:creationId xmlns:a16="http://schemas.microsoft.com/office/drawing/2014/main" id="{8C1D5674-9BF5-4AA8-AF7E-8928CEA4C2F8}"/>
                    </a:ext>
                  </a:extLst>
                </p:cNvPr>
                <p:cNvPicPr/>
                <p:nvPr/>
              </p:nvPicPr>
              <p:blipFill>
                <a:blip r:embed="rId505"/>
                <a:stretch>
                  <a:fillRect/>
                </a:stretch>
              </p:blipFill>
              <p:spPr>
                <a:xfrm>
                  <a:off x="6242493" y="1226973"/>
                  <a:ext cx="119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5981" name="Ink 25980">
                  <a:extLst>
                    <a:ext uri="{FF2B5EF4-FFF2-40B4-BE49-F238E27FC236}">
                      <a16:creationId xmlns:a16="http://schemas.microsoft.com/office/drawing/2014/main" id="{CC1FD0B2-95D8-0B95-3716-FB9162945B46}"/>
                    </a:ext>
                  </a:extLst>
                </p14:cNvPr>
                <p14:cNvContentPartPr/>
                <p14:nvPr/>
              </p14:nvContentPartPr>
              <p14:xfrm>
                <a:off x="6349413" y="1324893"/>
                <a:ext cx="2160" cy="3600"/>
              </p14:xfrm>
            </p:contentPart>
          </mc:Choice>
          <mc:Fallback xmlns="">
            <p:pic>
              <p:nvPicPr>
                <p:cNvPr id="25981" name="Ink 25980">
                  <a:extLst>
                    <a:ext uri="{FF2B5EF4-FFF2-40B4-BE49-F238E27FC236}">
                      <a16:creationId xmlns:a16="http://schemas.microsoft.com/office/drawing/2014/main" id="{CC1FD0B2-95D8-0B95-3716-FB9162945B46}"/>
                    </a:ext>
                  </a:extLst>
                </p:cNvPr>
                <p:cNvPicPr/>
                <p:nvPr/>
              </p:nvPicPr>
              <p:blipFill>
                <a:blip r:embed="rId507"/>
                <a:stretch>
                  <a:fillRect/>
                </a:stretch>
              </p:blipFill>
              <p:spPr>
                <a:xfrm>
                  <a:off x="6331773" y="1306893"/>
                  <a:ext cx="378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983" name="Ink 25982">
                  <a:extLst>
                    <a:ext uri="{FF2B5EF4-FFF2-40B4-BE49-F238E27FC236}">
                      <a16:creationId xmlns:a16="http://schemas.microsoft.com/office/drawing/2014/main" id="{833110D5-9E62-9500-32EA-E5AE31F2DB41}"/>
                    </a:ext>
                  </a:extLst>
                </p14:cNvPr>
                <p14:cNvContentPartPr/>
                <p14:nvPr/>
              </p14:nvContentPartPr>
              <p14:xfrm>
                <a:off x="6513573" y="1335333"/>
                <a:ext cx="40320" cy="68040"/>
              </p14:xfrm>
            </p:contentPart>
          </mc:Choice>
          <mc:Fallback xmlns="">
            <p:pic>
              <p:nvPicPr>
                <p:cNvPr id="25983" name="Ink 25982">
                  <a:extLst>
                    <a:ext uri="{FF2B5EF4-FFF2-40B4-BE49-F238E27FC236}">
                      <a16:creationId xmlns:a16="http://schemas.microsoft.com/office/drawing/2014/main" id="{833110D5-9E62-9500-32EA-E5AE31F2DB41}"/>
                    </a:ext>
                  </a:extLst>
                </p:cNvPr>
                <p:cNvPicPr/>
                <p:nvPr/>
              </p:nvPicPr>
              <p:blipFill>
                <a:blip r:embed="rId509"/>
                <a:stretch>
                  <a:fillRect/>
                </a:stretch>
              </p:blipFill>
              <p:spPr>
                <a:xfrm>
                  <a:off x="6495573" y="1317693"/>
                  <a:ext cx="75960" cy="103680"/>
                </a:xfrm>
                <a:prstGeom prst="rect">
                  <a:avLst/>
                </a:prstGeom>
              </p:spPr>
            </p:pic>
          </mc:Fallback>
        </mc:AlternateContent>
      </p:grpSp>
      <p:grpSp>
        <p:nvGrpSpPr>
          <p:cNvPr id="25989" name="Group 25988">
            <a:extLst>
              <a:ext uri="{FF2B5EF4-FFF2-40B4-BE49-F238E27FC236}">
                <a16:creationId xmlns:a16="http://schemas.microsoft.com/office/drawing/2014/main" id="{164ECAC7-D08C-615F-1EA6-8FCD03830885}"/>
              </a:ext>
            </a:extLst>
          </p:cNvPr>
          <p:cNvGrpSpPr/>
          <p:nvPr/>
        </p:nvGrpSpPr>
        <p:grpSpPr>
          <a:xfrm>
            <a:off x="8308653" y="1133373"/>
            <a:ext cx="680040" cy="408240"/>
            <a:chOff x="6784653" y="1133373"/>
            <a:chExt cx="680040" cy="408240"/>
          </a:xfrm>
        </p:grpSpPr>
        <mc:AlternateContent xmlns:mc="http://schemas.openxmlformats.org/markup-compatibility/2006" xmlns:p14="http://schemas.microsoft.com/office/powerpoint/2010/main">
          <mc:Choice Requires="p14">
            <p:contentPart p14:bwMode="auto" r:id="rId510">
              <p14:nvContentPartPr>
                <p14:cNvPr id="25984" name="Ink 25983">
                  <a:extLst>
                    <a:ext uri="{FF2B5EF4-FFF2-40B4-BE49-F238E27FC236}">
                      <a16:creationId xmlns:a16="http://schemas.microsoft.com/office/drawing/2014/main" id="{F69F5F00-7210-708D-900C-0216CB9A4A19}"/>
                    </a:ext>
                  </a:extLst>
                </p14:cNvPr>
                <p14:cNvContentPartPr/>
                <p14:nvPr/>
              </p14:nvContentPartPr>
              <p14:xfrm>
                <a:off x="6784653" y="1133373"/>
                <a:ext cx="248400" cy="231480"/>
              </p14:xfrm>
            </p:contentPart>
          </mc:Choice>
          <mc:Fallback xmlns="">
            <p:pic>
              <p:nvPicPr>
                <p:cNvPr id="25984" name="Ink 25983">
                  <a:extLst>
                    <a:ext uri="{FF2B5EF4-FFF2-40B4-BE49-F238E27FC236}">
                      <a16:creationId xmlns:a16="http://schemas.microsoft.com/office/drawing/2014/main" id="{F69F5F00-7210-708D-900C-0216CB9A4A19}"/>
                    </a:ext>
                  </a:extLst>
                </p:cNvPr>
                <p:cNvPicPr/>
                <p:nvPr/>
              </p:nvPicPr>
              <p:blipFill>
                <a:blip r:embed="rId511"/>
                <a:stretch>
                  <a:fillRect/>
                </a:stretch>
              </p:blipFill>
              <p:spPr>
                <a:xfrm>
                  <a:off x="6766653" y="1115733"/>
                  <a:ext cx="284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985" name="Ink 25984">
                  <a:extLst>
                    <a:ext uri="{FF2B5EF4-FFF2-40B4-BE49-F238E27FC236}">
                      <a16:creationId xmlns:a16="http://schemas.microsoft.com/office/drawing/2014/main" id="{F8F5DC43-0A87-91C1-00CD-F3853A67DF33}"/>
                    </a:ext>
                  </a:extLst>
                </p14:cNvPr>
                <p14:cNvContentPartPr/>
                <p14:nvPr/>
              </p14:nvContentPartPr>
              <p14:xfrm>
                <a:off x="7048533" y="1268373"/>
                <a:ext cx="109440" cy="254160"/>
              </p14:xfrm>
            </p:contentPart>
          </mc:Choice>
          <mc:Fallback xmlns="">
            <p:pic>
              <p:nvPicPr>
                <p:cNvPr id="25985" name="Ink 25984">
                  <a:extLst>
                    <a:ext uri="{FF2B5EF4-FFF2-40B4-BE49-F238E27FC236}">
                      <a16:creationId xmlns:a16="http://schemas.microsoft.com/office/drawing/2014/main" id="{F8F5DC43-0A87-91C1-00CD-F3853A67DF33}"/>
                    </a:ext>
                  </a:extLst>
                </p:cNvPr>
                <p:cNvPicPr/>
                <p:nvPr/>
              </p:nvPicPr>
              <p:blipFill>
                <a:blip r:embed="rId513"/>
                <a:stretch>
                  <a:fillRect/>
                </a:stretch>
              </p:blipFill>
              <p:spPr>
                <a:xfrm>
                  <a:off x="7030893" y="1250733"/>
                  <a:ext cx="145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5986" name="Ink 25985">
                  <a:extLst>
                    <a:ext uri="{FF2B5EF4-FFF2-40B4-BE49-F238E27FC236}">
                      <a16:creationId xmlns:a16="http://schemas.microsoft.com/office/drawing/2014/main" id="{028FC5B1-C0AA-F462-DE9B-3D17D486570D}"/>
                    </a:ext>
                  </a:extLst>
                </p14:cNvPr>
                <p14:cNvContentPartPr/>
                <p14:nvPr/>
              </p14:nvContentPartPr>
              <p14:xfrm>
                <a:off x="7200453" y="1394013"/>
                <a:ext cx="117360" cy="147600"/>
              </p14:xfrm>
            </p:contentPart>
          </mc:Choice>
          <mc:Fallback xmlns="">
            <p:pic>
              <p:nvPicPr>
                <p:cNvPr id="25986" name="Ink 25985">
                  <a:extLst>
                    <a:ext uri="{FF2B5EF4-FFF2-40B4-BE49-F238E27FC236}">
                      <a16:creationId xmlns:a16="http://schemas.microsoft.com/office/drawing/2014/main" id="{028FC5B1-C0AA-F462-DE9B-3D17D486570D}"/>
                    </a:ext>
                  </a:extLst>
                </p:cNvPr>
                <p:cNvPicPr/>
                <p:nvPr/>
              </p:nvPicPr>
              <p:blipFill>
                <a:blip r:embed="rId515"/>
                <a:stretch>
                  <a:fillRect/>
                </a:stretch>
              </p:blipFill>
              <p:spPr>
                <a:xfrm>
                  <a:off x="7182813" y="1376373"/>
                  <a:ext cx="153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5987" name="Ink 25986">
                  <a:extLst>
                    <a:ext uri="{FF2B5EF4-FFF2-40B4-BE49-F238E27FC236}">
                      <a16:creationId xmlns:a16="http://schemas.microsoft.com/office/drawing/2014/main" id="{0332338E-F52A-5E13-40D5-1F7ED1677FF1}"/>
                    </a:ext>
                  </a:extLst>
                </p14:cNvPr>
                <p14:cNvContentPartPr/>
                <p14:nvPr/>
              </p14:nvContentPartPr>
              <p14:xfrm>
                <a:off x="7321773" y="1208613"/>
                <a:ext cx="121680" cy="25560"/>
              </p14:xfrm>
            </p:contentPart>
          </mc:Choice>
          <mc:Fallback xmlns="">
            <p:pic>
              <p:nvPicPr>
                <p:cNvPr id="25987" name="Ink 25986">
                  <a:extLst>
                    <a:ext uri="{FF2B5EF4-FFF2-40B4-BE49-F238E27FC236}">
                      <a16:creationId xmlns:a16="http://schemas.microsoft.com/office/drawing/2014/main" id="{0332338E-F52A-5E13-40D5-1F7ED1677FF1}"/>
                    </a:ext>
                  </a:extLst>
                </p:cNvPr>
                <p:cNvPicPr/>
                <p:nvPr/>
              </p:nvPicPr>
              <p:blipFill>
                <a:blip r:embed="rId517"/>
                <a:stretch>
                  <a:fillRect/>
                </a:stretch>
              </p:blipFill>
              <p:spPr>
                <a:xfrm>
                  <a:off x="7303773" y="1190613"/>
                  <a:ext cx="157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5988" name="Ink 25987">
                  <a:extLst>
                    <a:ext uri="{FF2B5EF4-FFF2-40B4-BE49-F238E27FC236}">
                      <a16:creationId xmlns:a16="http://schemas.microsoft.com/office/drawing/2014/main" id="{562BB4FE-3507-2B11-427F-3CBBDACE6FED}"/>
                    </a:ext>
                  </a:extLst>
                </p14:cNvPr>
                <p14:cNvContentPartPr/>
                <p14:nvPr/>
              </p14:nvContentPartPr>
              <p14:xfrm>
                <a:off x="7348053" y="1304013"/>
                <a:ext cx="116640" cy="23760"/>
              </p14:xfrm>
            </p:contentPart>
          </mc:Choice>
          <mc:Fallback xmlns="">
            <p:pic>
              <p:nvPicPr>
                <p:cNvPr id="25988" name="Ink 25987">
                  <a:extLst>
                    <a:ext uri="{FF2B5EF4-FFF2-40B4-BE49-F238E27FC236}">
                      <a16:creationId xmlns:a16="http://schemas.microsoft.com/office/drawing/2014/main" id="{562BB4FE-3507-2B11-427F-3CBBDACE6FED}"/>
                    </a:ext>
                  </a:extLst>
                </p:cNvPr>
                <p:cNvPicPr/>
                <p:nvPr/>
              </p:nvPicPr>
              <p:blipFill>
                <a:blip r:embed="rId519"/>
                <a:stretch>
                  <a:fillRect/>
                </a:stretch>
              </p:blipFill>
              <p:spPr>
                <a:xfrm>
                  <a:off x="7330413" y="1286373"/>
                  <a:ext cx="152280" cy="59400"/>
                </a:xfrm>
                <a:prstGeom prst="rect">
                  <a:avLst/>
                </a:prstGeom>
              </p:spPr>
            </p:pic>
          </mc:Fallback>
        </mc:AlternateContent>
      </p:grpSp>
      <p:grpSp>
        <p:nvGrpSpPr>
          <p:cNvPr id="25997" name="Group 25996">
            <a:extLst>
              <a:ext uri="{FF2B5EF4-FFF2-40B4-BE49-F238E27FC236}">
                <a16:creationId xmlns:a16="http://schemas.microsoft.com/office/drawing/2014/main" id="{C11416CE-BB87-31AF-2E52-D6657A24D1A3}"/>
              </a:ext>
            </a:extLst>
          </p:cNvPr>
          <p:cNvGrpSpPr/>
          <p:nvPr/>
        </p:nvGrpSpPr>
        <p:grpSpPr>
          <a:xfrm>
            <a:off x="9205053" y="1184133"/>
            <a:ext cx="927000" cy="200160"/>
            <a:chOff x="7681053" y="1184133"/>
            <a:chExt cx="927000" cy="200160"/>
          </a:xfrm>
        </p:grpSpPr>
        <mc:AlternateContent xmlns:mc="http://schemas.openxmlformats.org/markup-compatibility/2006" xmlns:p14="http://schemas.microsoft.com/office/powerpoint/2010/main">
          <mc:Choice Requires="p14">
            <p:contentPart p14:bwMode="auto" r:id="rId520">
              <p14:nvContentPartPr>
                <p14:cNvPr id="25991" name="Ink 25990">
                  <a:extLst>
                    <a:ext uri="{FF2B5EF4-FFF2-40B4-BE49-F238E27FC236}">
                      <a16:creationId xmlns:a16="http://schemas.microsoft.com/office/drawing/2014/main" id="{AF53D9B3-4903-D2D8-E766-BCC8B92FA597}"/>
                    </a:ext>
                  </a:extLst>
                </p14:cNvPr>
                <p14:cNvContentPartPr/>
                <p14:nvPr/>
              </p14:nvContentPartPr>
              <p14:xfrm>
                <a:off x="7681053" y="1184133"/>
                <a:ext cx="130320" cy="160560"/>
              </p14:xfrm>
            </p:contentPart>
          </mc:Choice>
          <mc:Fallback xmlns="">
            <p:pic>
              <p:nvPicPr>
                <p:cNvPr id="25991" name="Ink 25990">
                  <a:extLst>
                    <a:ext uri="{FF2B5EF4-FFF2-40B4-BE49-F238E27FC236}">
                      <a16:creationId xmlns:a16="http://schemas.microsoft.com/office/drawing/2014/main" id="{AF53D9B3-4903-D2D8-E766-BCC8B92FA597}"/>
                    </a:ext>
                  </a:extLst>
                </p:cNvPr>
                <p:cNvPicPr/>
                <p:nvPr/>
              </p:nvPicPr>
              <p:blipFill>
                <a:blip r:embed="rId521"/>
                <a:stretch>
                  <a:fillRect/>
                </a:stretch>
              </p:blipFill>
              <p:spPr>
                <a:xfrm>
                  <a:off x="7663413" y="1166493"/>
                  <a:ext cx="165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5992" name="Ink 25991">
                  <a:extLst>
                    <a:ext uri="{FF2B5EF4-FFF2-40B4-BE49-F238E27FC236}">
                      <a16:creationId xmlns:a16="http://schemas.microsoft.com/office/drawing/2014/main" id="{0B64483C-D09A-D2DC-9945-2AB3029854D3}"/>
                    </a:ext>
                  </a:extLst>
                </p14:cNvPr>
                <p14:cNvContentPartPr/>
                <p14:nvPr/>
              </p14:nvContentPartPr>
              <p14:xfrm>
                <a:off x="7889493" y="1253973"/>
                <a:ext cx="12960" cy="34560"/>
              </p14:xfrm>
            </p:contentPart>
          </mc:Choice>
          <mc:Fallback xmlns="">
            <p:pic>
              <p:nvPicPr>
                <p:cNvPr id="25992" name="Ink 25991">
                  <a:extLst>
                    <a:ext uri="{FF2B5EF4-FFF2-40B4-BE49-F238E27FC236}">
                      <a16:creationId xmlns:a16="http://schemas.microsoft.com/office/drawing/2014/main" id="{0B64483C-D09A-D2DC-9945-2AB3029854D3}"/>
                    </a:ext>
                  </a:extLst>
                </p:cNvPr>
                <p:cNvPicPr/>
                <p:nvPr/>
              </p:nvPicPr>
              <p:blipFill>
                <a:blip r:embed="rId523"/>
                <a:stretch>
                  <a:fillRect/>
                </a:stretch>
              </p:blipFill>
              <p:spPr>
                <a:xfrm>
                  <a:off x="7871493" y="1235973"/>
                  <a:ext cx="48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5993" name="Ink 25992">
                  <a:extLst>
                    <a:ext uri="{FF2B5EF4-FFF2-40B4-BE49-F238E27FC236}">
                      <a16:creationId xmlns:a16="http://schemas.microsoft.com/office/drawing/2014/main" id="{F5CCD695-A0F4-C088-6001-EC52D7EFADBA}"/>
                    </a:ext>
                  </a:extLst>
                </p14:cNvPr>
                <p14:cNvContentPartPr/>
                <p14:nvPr/>
              </p14:nvContentPartPr>
              <p14:xfrm>
                <a:off x="7970493" y="1194213"/>
                <a:ext cx="127800" cy="190080"/>
              </p14:xfrm>
            </p:contentPart>
          </mc:Choice>
          <mc:Fallback xmlns="">
            <p:pic>
              <p:nvPicPr>
                <p:cNvPr id="25993" name="Ink 25992">
                  <a:extLst>
                    <a:ext uri="{FF2B5EF4-FFF2-40B4-BE49-F238E27FC236}">
                      <a16:creationId xmlns:a16="http://schemas.microsoft.com/office/drawing/2014/main" id="{F5CCD695-A0F4-C088-6001-EC52D7EFADBA}"/>
                    </a:ext>
                  </a:extLst>
                </p:cNvPr>
                <p:cNvPicPr/>
                <p:nvPr/>
              </p:nvPicPr>
              <p:blipFill>
                <a:blip r:embed="rId525"/>
                <a:stretch>
                  <a:fillRect/>
                </a:stretch>
              </p:blipFill>
              <p:spPr>
                <a:xfrm>
                  <a:off x="7952493" y="1176213"/>
                  <a:ext cx="163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5994" name="Ink 25993">
                  <a:extLst>
                    <a:ext uri="{FF2B5EF4-FFF2-40B4-BE49-F238E27FC236}">
                      <a16:creationId xmlns:a16="http://schemas.microsoft.com/office/drawing/2014/main" id="{034FAE25-8D11-9E36-E9B6-B9B827253ECD}"/>
                    </a:ext>
                  </a:extLst>
                </p14:cNvPr>
                <p14:cNvContentPartPr/>
                <p14:nvPr/>
              </p14:nvContentPartPr>
              <p14:xfrm>
                <a:off x="8124573" y="1203213"/>
                <a:ext cx="135000" cy="145440"/>
              </p14:xfrm>
            </p:contentPart>
          </mc:Choice>
          <mc:Fallback xmlns="">
            <p:pic>
              <p:nvPicPr>
                <p:cNvPr id="25994" name="Ink 25993">
                  <a:extLst>
                    <a:ext uri="{FF2B5EF4-FFF2-40B4-BE49-F238E27FC236}">
                      <a16:creationId xmlns:a16="http://schemas.microsoft.com/office/drawing/2014/main" id="{034FAE25-8D11-9E36-E9B6-B9B827253ECD}"/>
                    </a:ext>
                  </a:extLst>
                </p:cNvPr>
                <p:cNvPicPr/>
                <p:nvPr/>
              </p:nvPicPr>
              <p:blipFill>
                <a:blip r:embed="rId527"/>
                <a:stretch>
                  <a:fillRect/>
                </a:stretch>
              </p:blipFill>
              <p:spPr>
                <a:xfrm>
                  <a:off x="8106573" y="1185573"/>
                  <a:ext cx="170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5995" name="Ink 25994">
                  <a:extLst>
                    <a:ext uri="{FF2B5EF4-FFF2-40B4-BE49-F238E27FC236}">
                      <a16:creationId xmlns:a16="http://schemas.microsoft.com/office/drawing/2014/main" id="{9B63DB67-78EE-0B8B-9D7C-4A3A6014DDB2}"/>
                    </a:ext>
                  </a:extLst>
                </p14:cNvPr>
                <p14:cNvContentPartPr/>
                <p14:nvPr/>
              </p14:nvContentPartPr>
              <p14:xfrm>
                <a:off x="8350293" y="1188453"/>
                <a:ext cx="93600" cy="116640"/>
              </p14:xfrm>
            </p:contentPart>
          </mc:Choice>
          <mc:Fallback xmlns="">
            <p:pic>
              <p:nvPicPr>
                <p:cNvPr id="25995" name="Ink 25994">
                  <a:extLst>
                    <a:ext uri="{FF2B5EF4-FFF2-40B4-BE49-F238E27FC236}">
                      <a16:creationId xmlns:a16="http://schemas.microsoft.com/office/drawing/2014/main" id="{9B63DB67-78EE-0B8B-9D7C-4A3A6014DDB2}"/>
                    </a:ext>
                  </a:extLst>
                </p:cNvPr>
                <p:cNvPicPr/>
                <p:nvPr/>
              </p:nvPicPr>
              <p:blipFill>
                <a:blip r:embed="rId529"/>
                <a:stretch>
                  <a:fillRect/>
                </a:stretch>
              </p:blipFill>
              <p:spPr>
                <a:xfrm>
                  <a:off x="8332653" y="1170453"/>
                  <a:ext cx="129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5996" name="Ink 25995">
                  <a:extLst>
                    <a:ext uri="{FF2B5EF4-FFF2-40B4-BE49-F238E27FC236}">
                      <a16:creationId xmlns:a16="http://schemas.microsoft.com/office/drawing/2014/main" id="{8EDF6B71-D34F-D2EB-CB70-437FA8B95B93}"/>
                    </a:ext>
                  </a:extLst>
                </p14:cNvPr>
                <p14:cNvContentPartPr/>
                <p14:nvPr/>
              </p14:nvContentPartPr>
              <p14:xfrm>
                <a:off x="8488173" y="1185933"/>
                <a:ext cx="119880" cy="175680"/>
              </p14:xfrm>
            </p:contentPart>
          </mc:Choice>
          <mc:Fallback xmlns="">
            <p:pic>
              <p:nvPicPr>
                <p:cNvPr id="25996" name="Ink 25995">
                  <a:extLst>
                    <a:ext uri="{FF2B5EF4-FFF2-40B4-BE49-F238E27FC236}">
                      <a16:creationId xmlns:a16="http://schemas.microsoft.com/office/drawing/2014/main" id="{8EDF6B71-D34F-D2EB-CB70-437FA8B95B93}"/>
                    </a:ext>
                  </a:extLst>
                </p:cNvPr>
                <p:cNvPicPr/>
                <p:nvPr/>
              </p:nvPicPr>
              <p:blipFill>
                <a:blip r:embed="rId531"/>
                <a:stretch>
                  <a:fillRect/>
                </a:stretch>
              </p:blipFill>
              <p:spPr>
                <a:xfrm>
                  <a:off x="8470173" y="1167933"/>
                  <a:ext cx="155520" cy="211320"/>
                </a:xfrm>
                <a:prstGeom prst="rect">
                  <a:avLst/>
                </a:prstGeom>
              </p:spPr>
            </p:pic>
          </mc:Fallback>
        </mc:AlternateContent>
      </p:grpSp>
      <p:grpSp>
        <p:nvGrpSpPr>
          <p:cNvPr id="26006" name="Group 26005">
            <a:extLst>
              <a:ext uri="{FF2B5EF4-FFF2-40B4-BE49-F238E27FC236}">
                <a16:creationId xmlns:a16="http://schemas.microsoft.com/office/drawing/2014/main" id="{883D9460-C281-A1C6-1885-AFE376DFD899}"/>
              </a:ext>
            </a:extLst>
          </p:cNvPr>
          <p:cNvGrpSpPr/>
          <p:nvPr/>
        </p:nvGrpSpPr>
        <p:grpSpPr>
          <a:xfrm>
            <a:off x="1770763" y="3857331"/>
            <a:ext cx="806040" cy="931320"/>
            <a:chOff x="158133" y="4433493"/>
            <a:chExt cx="806040" cy="931320"/>
          </a:xfrm>
        </p:grpSpPr>
        <mc:AlternateContent xmlns:mc="http://schemas.openxmlformats.org/markup-compatibility/2006" xmlns:p14="http://schemas.microsoft.com/office/powerpoint/2010/main">
          <mc:Choice Requires="p14">
            <p:contentPart p14:bwMode="auto" r:id="rId532">
              <p14:nvContentPartPr>
                <p14:cNvPr id="25998" name="Ink 25997">
                  <a:extLst>
                    <a:ext uri="{FF2B5EF4-FFF2-40B4-BE49-F238E27FC236}">
                      <a16:creationId xmlns:a16="http://schemas.microsoft.com/office/drawing/2014/main" id="{F8A88ABD-1F22-CE47-4789-9675C6F9DA35}"/>
                    </a:ext>
                  </a:extLst>
                </p14:cNvPr>
                <p14:cNvContentPartPr/>
                <p14:nvPr/>
              </p14:nvContentPartPr>
              <p14:xfrm>
                <a:off x="513093" y="4433493"/>
                <a:ext cx="195120" cy="430200"/>
              </p14:xfrm>
            </p:contentPart>
          </mc:Choice>
          <mc:Fallback xmlns="">
            <p:pic>
              <p:nvPicPr>
                <p:cNvPr id="25998" name="Ink 25997">
                  <a:extLst>
                    <a:ext uri="{FF2B5EF4-FFF2-40B4-BE49-F238E27FC236}">
                      <a16:creationId xmlns:a16="http://schemas.microsoft.com/office/drawing/2014/main" id="{F8A88ABD-1F22-CE47-4789-9675C6F9DA35}"/>
                    </a:ext>
                  </a:extLst>
                </p:cNvPr>
                <p:cNvPicPr/>
                <p:nvPr/>
              </p:nvPicPr>
              <p:blipFill>
                <a:blip r:embed="rId533"/>
                <a:stretch>
                  <a:fillRect/>
                </a:stretch>
              </p:blipFill>
              <p:spPr>
                <a:xfrm>
                  <a:off x="495453" y="4415493"/>
                  <a:ext cx="23076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5999" name="Ink 25998">
                  <a:extLst>
                    <a:ext uri="{FF2B5EF4-FFF2-40B4-BE49-F238E27FC236}">
                      <a16:creationId xmlns:a16="http://schemas.microsoft.com/office/drawing/2014/main" id="{7CB66871-6E97-7827-0DD6-2CEF9B355842}"/>
                    </a:ext>
                  </a:extLst>
                </p14:cNvPr>
                <p14:cNvContentPartPr/>
                <p14:nvPr/>
              </p14:nvContentPartPr>
              <p14:xfrm>
                <a:off x="400053" y="4959453"/>
                <a:ext cx="379440" cy="28080"/>
              </p14:xfrm>
            </p:contentPart>
          </mc:Choice>
          <mc:Fallback xmlns="">
            <p:pic>
              <p:nvPicPr>
                <p:cNvPr id="25999" name="Ink 25998">
                  <a:extLst>
                    <a:ext uri="{FF2B5EF4-FFF2-40B4-BE49-F238E27FC236}">
                      <a16:creationId xmlns:a16="http://schemas.microsoft.com/office/drawing/2014/main" id="{7CB66871-6E97-7827-0DD6-2CEF9B355842}"/>
                    </a:ext>
                  </a:extLst>
                </p:cNvPr>
                <p:cNvPicPr/>
                <p:nvPr/>
              </p:nvPicPr>
              <p:blipFill>
                <a:blip r:embed="rId535"/>
                <a:stretch>
                  <a:fillRect/>
                </a:stretch>
              </p:blipFill>
              <p:spPr>
                <a:xfrm>
                  <a:off x="382053" y="4941813"/>
                  <a:ext cx="415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6000" name="Ink 25999">
                  <a:extLst>
                    <a:ext uri="{FF2B5EF4-FFF2-40B4-BE49-F238E27FC236}">
                      <a16:creationId xmlns:a16="http://schemas.microsoft.com/office/drawing/2014/main" id="{4058FF67-4772-7409-812F-FAA2BE3A651B}"/>
                    </a:ext>
                  </a:extLst>
                </p14:cNvPr>
                <p14:cNvContentPartPr/>
                <p14:nvPr/>
              </p14:nvContentPartPr>
              <p14:xfrm>
                <a:off x="456213" y="5082933"/>
                <a:ext cx="174600" cy="217800"/>
              </p14:xfrm>
            </p:contentPart>
          </mc:Choice>
          <mc:Fallback xmlns="">
            <p:pic>
              <p:nvPicPr>
                <p:cNvPr id="26000" name="Ink 25999">
                  <a:extLst>
                    <a:ext uri="{FF2B5EF4-FFF2-40B4-BE49-F238E27FC236}">
                      <a16:creationId xmlns:a16="http://schemas.microsoft.com/office/drawing/2014/main" id="{4058FF67-4772-7409-812F-FAA2BE3A651B}"/>
                    </a:ext>
                  </a:extLst>
                </p:cNvPr>
                <p:cNvPicPr/>
                <p:nvPr/>
              </p:nvPicPr>
              <p:blipFill>
                <a:blip r:embed="rId537"/>
                <a:stretch>
                  <a:fillRect/>
                </a:stretch>
              </p:blipFill>
              <p:spPr>
                <a:xfrm>
                  <a:off x="438573" y="5064933"/>
                  <a:ext cx="210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6001" name="Ink 26000">
                  <a:extLst>
                    <a:ext uri="{FF2B5EF4-FFF2-40B4-BE49-F238E27FC236}">
                      <a16:creationId xmlns:a16="http://schemas.microsoft.com/office/drawing/2014/main" id="{E679103B-1626-F06D-CCC9-4583375F5297}"/>
                    </a:ext>
                  </a:extLst>
                </p14:cNvPr>
                <p14:cNvContentPartPr/>
                <p14:nvPr/>
              </p14:nvContentPartPr>
              <p14:xfrm>
                <a:off x="158133" y="4483173"/>
                <a:ext cx="261000" cy="881640"/>
              </p14:xfrm>
            </p:contentPart>
          </mc:Choice>
          <mc:Fallback xmlns="">
            <p:pic>
              <p:nvPicPr>
                <p:cNvPr id="26001" name="Ink 26000">
                  <a:extLst>
                    <a:ext uri="{FF2B5EF4-FFF2-40B4-BE49-F238E27FC236}">
                      <a16:creationId xmlns:a16="http://schemas.microsoft.com/office/drawing/2014/main" id="{E679103B-1626-F06D-CCC9-4583375F5297}"/>
                    </a:ext>
                  </a:extLst>
                </p:cNvPr>
                <p:cNvPicPr/>
                <p:nvPr/>
              </p:nvPicPr>
              <p:blipFill>
                <a:blip r:embed="rId539"/>
                <a:stretch>
                  <a:fillRect/>
                </a:stretch>
              </p:blipFill>
              <p:spPr>
                <a:xfrm>
                  <a:off x="140493" y="4465173"/>
                  <a:ext cx="296640" cy="9172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6002" name="Ink 26001">
                  <a:extLst>
                    <a:ext uri="{FF2B5EF4-FFF2-40B4-BE49-F238E27FC236}">
                      <a16:creationId xmlns:a16="http://schemas.microsoft.com/office/drawing/2014/main" id="{231D3BE4-9A2A-E5B7-48F9-66E524783D81}"/>
                    </a:ext>
                  </a:extLst>
                </p14:cNvPr>
                <p14:cNvContentPartPr/>
                <p14:nvPr/>
              </p14:nvContentPartPr>
              <p14:xfrm>
                <a:off x="715773" y="4442493"/>
                <a:ext cx="235080" cy="857160"/>
              </p14:xfrm>
            </p:contentPart>
          </mc:Choice>
          <mc:Fallback xmlns="">
            <p:pic>
              <p:nvPicPr>
                <p:cNvPr id="26002" name="Ink 26001">
                  <a:extLst>
                    <a:ext uri="{FF2B5EF4-FFF2-40B4-BE49-F238E27FC236}">
                      <a16:creationId xmlns:a16="http://schemas.microsoft.com/office/drawing/2014/main" id="{231D3BE4-9A2A-E5B7-48F9-66E524783D81}"/>
                    </a:ext>
                  </a:extLst>
                </p:cNvPr>
                <p:cNvPicPr/>
                <p:nvPr/>
              </p:nvPicPr>
              <p:blipFill>
                <a:blip r:embed="rId541"/>
                <a:stretch>
                  <a:fillRect/>
                </a:stretch>
              </p:blipFill>
              <p:spPr>
                <a:xfrm>
                  <a:off x="698133" y="4424493"/>
                  <a:ext cx="270720" cy="892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6003" name="Ink 26002">
                  <a:extLst>
                    <a:ext uri="{FF2B5EF4-FFF2-40B4-BE49-F238E27FC236}">
                      <a16:creationId xmlns:a16="http://schemas.microsoft.com/office/drawing/2014/main" id="{2597478B-4358-6731-C649-A9E0B97C3BB4}"/>
                    </a:ext>
                  </a:extLst>
                </p14:cNvPr>
                <p14:cNvContentPartPr/>
                <p14:nvPr/>
              </p14:nvContentPartPr>
              <p14:xfrm>
                <a:off x="919893" y="5129733"/>
                <a:ext cx="44280" cy="203040"/>
              </p14:xfrm>
            </p:contentPart>
          </mc:Choice>
          <mc:Fallback xmlns="">
            <p:pic>
              <p:nvPicPr>
                <p:cNvPr id="26003" name="Ink 26002">
                  <a:extLst>
                    <a:ext uri="{FF2B5EF4-FFF2-40B4-BE49-F238E27FC236}">
                      <a16:creationId xmlns:a16="http://schemas.microsoft.com/office/drawing/2014/main" id="{2597478B-4358-6731-C649-A9E0B97C3BB4}"/>
                    </a:ext>
                  </a:extLst>
                </p:cNvPr>
                <p:cNvPicPr/>
                <p:nvPr/>
              </p:nvPicPr>
              <p:blipFill>
                <a:blip r:embed="rId543"/>
                <a:stretch>
                  <a:fillRect/>
                </a:stretch>
              </p:blipFill>
              <p:spPr>
                <a:xfrm>
                  <a:off x="902253" y="5111733"/>
                  <a:ext cx="79920" cy="23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4">
            <p14:nvContentPartPr>
              <p14:cNvPr id="26004" name="Ink 26003">
                <a:extLst>
                  <a:ext uri="{FF2B5EF4-FFF2-40B4-BE49-F238E27FC236}">
                    <a16:creationId xmlns:a16="http://schemas.microsoft.com/office/drawing/2014/main" id="{FE0F7612-0716-0235-1211-F1C665F7C644}"/>
                  </a:ext>
                </a:extLst>
              </p14:cNvPr>
              <p14:cNvContentPartPr/>
              <p14:nvPr/>
            </p14:nvContentPartPr>
            <p14:xfrm rot="236503">
              <a:off x="2726744" y="4297011"/>
              <a:ext cx="143280" cy="17640"/>
            </p14:xfrm>
          </p:contentPart>
        </mc:Choice>
        <mc:Fallback>
          <p:pic>
            <p:nvPicPr>
              <p:cNvPr id="26004" name="Ink 26003">
                <a:extLst>
                  <a:ext uri="{FF2B5EF4-FFF2-40B4-BE49-F238E27FC236}">
                    <a16:creationId xmlns:a16="http://schemas.microsoft.com/office/drawing/2014/main" id="{FE0F7612-0716-0235-1211-F1C665F7C644}"/>
                  </a:ext>
                </a:extLst>
              </p:cNvPr>
              <p:cNvPicPr/>
              <p:nvPr/>
            </p:nvPicPr>
            <p:blipFill>
              <a:blip r:embed="rId545"/>
              <a:stretch>
                <a:fillRect/>
              </a:stretch>
            </p:blipFill>
            <p:spPr>
              <a:xfrm rot="236503">
                <a:off x="2708699" y="4279011"/>
                <a:ext cx="17901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6005" name="Ink 26004">
                <a:extLst>
                  <a:ext uri="{FF2B5EF4-FFF2-40B4-BE49-F238E27FC236}">
                    <a16:creationId xmlns:a16="http://schemas.microsoft.com/office/drawing/2014/main" id="{6F96E1F1-B811-4610-3550-AE36C60E1BAD}"/>
                  </a:ext>
                </a:extLst>
              </p14:cNvPr>
              <p14:cNvContentPartPr/>
              <p14:nvPr/>
            </p14:nvContentPartPr>
            <p14:xfrm rot="236503">
              <a:off x="2749064" y="4407171"/>
              <a:ext cx="134280" cy="24480"/>
            </p14:xfrm>
          </p:contentPart>
        </mc:Choice>
        <mc:Fallback>
          <p:pic>
            <p:nvPicPr>
              <p:cNvPr id="26005" name="Ink 26004">
                <a:extLst>
                  <a:ext uri="{FF2B5EF4-FFF2-40B4-BE49-F238E27FC236}">
                    <a16:creationId xmlns:a16="http://schemas.microsoft.com/office/drawing/2014/main" id="{6F96E1F1-B811-4610-3550-AE36C60E1BAD}"/>
                  </a:ext>
                </a:extLst>
              </p:cNvPr>
              <p:cNvPicPr/>
              <p:nvPr/>
            </p:nvPicPr>
            <p:blipFill>
              <a:blip r:embed="rId547"/>
              <a:stretch>
                <a:fillRect/>
              </a:stretch>
            </p:blipFill>
            <p:spPr>
              <a:xfrm rot="236503">
                <a:off x="2731112" y="4389171"/>
                <a:ext cx="169825" cy="60120"/>
              </a:xfrm>
              <a:prstGeom prst="rect">
                <a:avLst/>
              </a:prstGeom>
            </p:spPr>
          </p:pic>
        </mc:Fallback>
      </mc:AlternateContent>
      <p:grpSp>
        <p:nvGrpSpPr>
          <p:cNvPr id="26020" name="Group 26019">
            <a:extLst>
              <a:ext uri="{FF2B5EF4-FFF2-40B4-BE49-F238E27FC236}">
                <a16:creationId xmlns:a16="http://schemas.microsoft.com/office/drawing/2014/main" id="{78711806-C5DE-27A6-7CD5-6738422D789D}"/>
              </a:ext>
            </a:extLst>
          </p:cNvPr>
          <p:cNvGrpSpPr/>
          <p:nvPr/>
        </p:nvGrpSpPr>
        <p:grpSpPr>
          <a:xfrm rot="236503">
            <a:off x="3263063" y="4012585"/>
            <a:ext cx="635040" cy="255600"/>
            <a:chOff x="1720893" y="4500453"/>
            <a:chExt cx="635040" cy="255600"/>
          </a:xfrm>
        </p:grpSpPr>
        <mc:AlternateContent xmlns:mc="http://schemas.openxmlformats.org/markup-compatibility/2006" xmlns:p14="http://schemas.microsoft.com/office/powerpoint/2010/main">
          <mc:Choice Requires="p14">
            <p:contentPart p14:bwMode="auto" r:id="rId548">
              <p14:nvContentPartPr>
                <p14:cNvPr id="26007" name="Ink 26006">
                  <a:extLst>
                    <a:ext uri="{FF2B5EF4-FFF2-40B4-BE49-F238E27FC236}">
                      <a16:creationId xmlns:a16="http://schemas.microsoft.com/office/drawing/2014/main" id="{06747D00-3EEC-C1B6-AE3D-031B33A2DF54}"/>
                    </a:ext>
                  </a:extLst>
                </p14:cNvPr>
                <p14:cNvContentPartPr/>
                <p14:nvPr/>
              </p14:nvContentPartPr>
              <p14:xfrm>
                <a:off x="1720893" y="4541133"/>
                <a:ext cx="46440" cy="214920"/>
              </p14:xfrm>
            </p:contentPart>
          </mc:Choice>
          <mc:Fallback xmlns="">
            <p:pic>
              <p:nvPicPr>
                <p:cNvPr id="26007" name="Ink 26006">
                  <a:extLst>
                    <a:ext uri="{FF2B5EF4-FFF2-40B4-BE49-F238E27FC236}">
                      <a16:creationId xmlns:a16="http://schemas.microsoft.com/office/drawing/2014/main" id="{06747D00-3EEC-C1B6-AE3D-031B33A2DF54}"/>
                    </a:ext>
                  </a:extLst>
                </p:cNvPr>
                <p:cNvPicPr/>
                <p:nvPr/>
              </p:nvPicPr>
              <p:blipFill>
                <a:blip r:embed="rId549"/>
                <a:stretch>
                  <a:fillRect/>
                </a:stretch>
              </p:blipFill>
              <p:spPr>
                <a:xfrm>
                  <a:off x="1703253" y="4523493"/>
                  <a:ext cx="82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6008" name="Ink 26007">
                  <a:extLst>
                    <a:ext uri="{FF2B5EF4-FFF2-40B4-BE49-F238E27FC236}">
                      <a16:creationId xmlns:a16="http://schemas.microsoft.com/office/drawing/2014/main" id="{66EF853C-DA6C-F9DA-0D47-5ADE703BD918}"/>
                    </a:ext>
                  </a:extLst>
                </p14:cNvPr>
                <p14:cNvContentPartPr/>
                <p14:nvPr/>
              </p14:nvContentPartPr>
              <p14:xfrm>
                <a:off x="1830693" y="4534653"/>
                <a:ext cx="117000" cy="164520"/>
              </p14:xfrm>
            </p:contentPart>
          </mc:Choice>
          <mc:Fallback xmlns="">
            <p:pic>
              <p:nvPicPr>
                <p:cNvPr id="26008" name="Ink 26007">
                  <a:extLst>
                    <a:ext uri="{FF2B5EF4-FFF2-40B4-BE49-F238E27FC236}">
                      <a16:creationId xmlns:a16="http://schemas.microsoft.com/office/drawing/2014/main" id="{66EF853C-DA6C-F9DA-0D47-5ADE703BD918}"/>
                    </a:ext>
                  </a:extLst>
                </p:cNvPr>
                <p:cNvPicPr/>
                <p:nvPr/>
              </p:nvPicPr>
              <p:blipFill>
                <a:blip r:embed="rId551"/>
                <a:stretch>
                  <a:fillRect/>
                </a:stretch>
              </p:blipFill>
              <p:spPr>
                <a:xfrm>
                  <a:off x="1813053" y="4517013"/>
                  <a:ext cx="152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6010" name="Ink 26009">
                  <a:extLst>
                    <a:ext uri="{FF2B5EF4-FFF2-40B4-BE49-F238E27FC236}">
                      <a16:creationId xmlns:a16="http://schemas.microsoft.com/office/drawing/2014/main" id="{1538A8AE-B6B6-048D-0C43-9D88EE8C0DEF}"/>
                    </a:ext>
                  </a:extLst>
                </p14:cNvPr>
                <p14:cNvContentPartPr/>
                <p14:nvPr/>
              </p14:nvContentPartPr>
              <p14:xfrm>
                <a:off x="2021133" y="4507653"/>
                <a:ext cx="47880" cy="174240"/>
              </p14:xfrm>
            </p:contentPart>
          </mc:Choice>
          <mc:Fallback xmlns="">
            <p:pic>
              <p:nvPicPr>
                <p:cNvPr id="26010" name="Ink 26009">
                  <a:extLst>
                    <a:ext uri="{FF2B5EF4-FFF2-40B4-BE49-F238E27FC236}">
                      <a16:creationId xmlns:a16="http://schemas.microsoft.com/office/drawing/2014/main" id="{1538A8AE-B6B6-048D-0C43-9D88EE8C0DEF}"/>
                    </a:ext>
                  </a:extLst>
                </p:cNvPr>
                <p:cNvPicPr/>
                <p:nvPr/>
              </p:nvPicPr>
              <p:blipFill>
                <a:blip r:embed="rId553"/>
                <a:stretch>
                  <a:fillRect/>
                </a:stretch>
              </p:blipFill>
              <p:spPr>
                <a:xfrm>
                  <a:off x="2003493" y="4490013"/>
                  <a:ext cx="8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6011" name="Ink 26010">
                  <a:extLst>
                    <a:ext uri="{FF2B5EF4-FFF2-40B4-BE49-F238E27FC236}">
                      <a16:creationId xmlns:a16="http://schemas.microsoft.com/office/drawing/2014/main" id="{7B3C60DA-2BE5-D0A3-DA63-E38981C87CE0}"/>
                    </a:ext>
                  </a:extLst>
                </p14:cNvPr>
                <p14:cNvContentPartPr/>
                <p14:nvPr/>
              </p14:nvContentPartPr>
              <p14:xfrm>
                <a:off x="2144973" y="4500453"/>
                <a:ext cx="210960" cy="178560"/>
              </p14:xfrm>
            </p:contentPart>
          </mc:Choice>
          <mc:Fallback xmlns="">
            <p:pic>
              <p:nvPicPr>
                <p:cNvPr id="26011" name="Ink 26010">
                  <a:extLst>
                    <a:ext uri="{FF2B5EF4-FFF2-40B4-BE49-F238E27FC236}">
                      <a16:creationId xmlns:a16="http://schemas.microsoft.com/office/drawing/2014/main" id="{7B3C60DA-2BE5-D0A3-DA63-E38981C87CE0}"/>
                    </a:ext>
                  </a:extLst>
                </p:cNvPr>
                <p:cNvPicPr/>
                <p:nvPr/>
              </p:nvPicPr>
              <p:blipFill>
                <a:blip r:embed="rId555"/>
                <a:stretch>
                  <a:fillRect/>
                </a:stretch>
              </p:blipFill>
              <p:spPr>
                <a:xfrm>
                  <a:off x="2126973" y="4482453"/>
                  <a:ext cx="246600" cy="214200"/>
                </a:xfrm>
                <a:prstGeom prst="rect">
                  <a:avLst/>
                </a:prstGeom>
              </p:spPr>
            </p:pic>
          </mc:Fallback>
        </mc:AlternateContent>
      </p:grpSp>
      <p:grpSp>
        <p:nvGrpSpPr>
          <p:cNvPr id="26019" name="Group 26018">
            <a:extLst>
              <a:ext uri="{FF2B5EF4-FFF2-40B4-BE49-F238E27FC236}">
                <a16:creationId xmlns:a16="http://schemas.microsoft.com/office/drawing/2014/main" id="{600D540F-D275-05E6-D12D-58391039870C}"/>
              </a:ext>
            </a:extLst>
          </p:cNvPr>
          <p:cNvGrpSpPr/>
          <p:nvPr/>
        </p:nvGrpSpPr>
        <p:grpSpPr>
          <a:xfrm rot="236503">
            <a:off x="3322721" y="4439550"/>
            <a:ext cx="571320" cy="228960"/>
            <a:chOff x="1872813" y="4955853"/>
            <a:chExt cx="571320" cy="228960"/>
          </a:xfrm>
        </p:grpSpPr>
        <mc:AlternateContent xmlns:mc="http://schemas.openxmlformats.org/markup-compatibility/2006" xmlns:p14="http://schemas.microsoft.com/office/powerpoint/2010/main">
          <mc:Choice Requires="p14">
            <p:contentPart p14:bwMode="auto" r:id="rId556">
              <p14:nvContentPartPr>
                <p14:cNvPr id="26014" name="Ink 26013">
                  <a:extLst>
                    <a:ext uri="{FF2B5EF4-FFF2-40B4-BE49-F238E27FC236}">
                      <a16:creationId xmlns:a16="http://schemas.microsoft.com/office/drawing/2014/main" id="{E1C42529-ED8B-5575-6F4E-F1FD1CB2F913}"/>
                    </a:ext>
                  </a:extLst>
                </p14:cNvPr>
                <p14:cNvContentPartPr/>
                <p14:nvPr/>
              </p14:nvContentPartPr>
              <p14:xfrm>
                <a:off x="1872813" y="4961253"/>
                <a:ext cx="38520" cy="223560"/>
              </p14:xfrm>
            </p:contentPart>
          </mc:Choice>
          <mc:Fallback xmlns="">
            <p:pic>
              <p:nvPicPr>
                <p:cNvPr id="26014" name="Ink 26013">
                  <a:extLst>
                    <a:ext uri="{FF2B5EF4-FFF2-40B4-BE49-F238E27FC236}">
                      <a16:creationId xmlns:a16="http://schemas.microsoft.com/office/drawing/2014/main" id="{E1C42529-ED8B-5575-6F4E-F1FD1CB2F913}"/>
                    </a:ext>
                  </a:extLst>
                </p:cNvPr>
                <p:cNvPicPr/>
                <p:nvPr/>
              </p:nvPicPr>
              <p:blipFill>
                <a:blip r:embed="rId559"/>
                <a:stretch>
                  <a:fillRect/>
                </a:stretch>
              </p:blipFill>
              <p:spPr>
                <a:xfrm>
                  <a:off x="1854813" y="4943253"/>
                  <a:ext cx="741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6015" name="Ink 26014">
                  <a:extLst>
                    <a:ext uri="{FF2B5EF4-FFF2-40B4-BE49-F238E27FC236}">
                      <a16:creationId xmlns:a16="http://schemas.microsoft.com/office/drawing/2014/main" id="{CE8B4538-B758-8487-EC54-509705EDA9AB}"/>
                    </a:ext>
                  </a:extLst>
                </p14:cNvPr>
                <p14:cNvContentPartPr/>
                <p14:nvPr/>
              </p14:nvContentPartPr>
              <p14:xfrm>
                <a:off x="1970373" y="4973853"/>
                <a:ext cx="124560" cy="183960"/>
              </p14:xfrm>
            </p:contentPart>
          </mc:Choice>
          <mc:Fallback xmlns="">
            <p:pic>
              <p:nvPicPr>
                <p:cNvPr id="26015" name="Ink 26014">
                  <a:extLst>
                    <a:ext uri="{FF2B5EF4-FFF2-40B4-BE49-F238E27FC236}">
                      <a16:creationId xmlns:a16="http://schemas.microsoft.com/office/drawing/2014/main" id="{CE8B4538-B758-8487-EC54-509705EDA9AB}"/>
                    </a:ext>
                  </a:extLst>
                </p:cNvPr>
                <p:cNvPicPr/>
                <p:nvPr/>
              </p:nvPicPr>
              <p:blipFill>
                <a:blip r:embed="rId561"/>
                <a:stretch>
                  <a:fillRect/>
                </a:stretch>
              </p:blipFill>
              <p:spPr>
                <a:xfrm>
                  <a:off x="1952733" y="4955853"/>
                  <a:ext cx="160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6016" name="Ink 26015">
                  <a:extLst>
                    <a:ext uri="{FF2B5EF4-FFF2-40B4-BE49-F238E27FC236}">
                      <a16:creationId xmlns:a16="http://schemas.microsoft.com/office/drawing/2014/main" id="{EFAD3167-D782-50E9-BBE3-810FA3AD9534}"/>
                    </a:ext>
                  </a:extLst>
                </p14:cNvPr>
                <p14:cNvContentPartPr/>
                <p14:nvPr/>
              </p14:nvContentPartPr>
              <p14:xfrm>
                <a:off x="2156853" y="5051613"/>
                <a:ext cx="360" cy="360"/>
              </p14:xfrm>
            </p:contentPart>
          </mc:Choice>
          <mc:Fallback xmlns="">
            <p:pic>
              <p:nvPicPr>
                <p:cNvPr id="26016" name="Ink 26015">
                  <a:extLst>
                    <a:ext uri="{FF2B5EF4-FFF2-40B4-BE49-F238E27FC236}">
                      <a16:creationId xmlns:a16="http://schemas.microsoft.com/office/drawing/2014/main" id="{EFAD3167-D782-50E9-BBE3-810FA3AD9534}"/>
                    </a:ext>
                  </a:extLst>
                </p:cNvPr>
                <p:cNvPicPr/>
                <p:nvPr/>
              </p:nvPicPr>
              <p:blipFill>
                <a:blip r:embed="rId411"/>
                <a:stretch>
                  <a:fillRect/>
                </a:stretch>
              </p:blipFill>
              <p:spPr>
                <a:xfrm>
                  <a:off x="2139213" y="503397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6017" name="Ink 26016">
                  <a:extLst>
                    <a:ext uri="{FF2B5EF4-FFF2-40B4-BE49-F238E27FC236}">
                      <a16:creationId xmlns:a16="http://schemas.microsoft.com/office/drawing/2014/main" id="{79F36781-2F34-DED9-7C95-1A90C66490FB}"/>
                    </a:ext>
                  </a:extLst>
                </p14:cNvPr>
                <p14:cNvContentPartPr/>
                <p14:nvPr/>
              </p14:nvContentPartPr>
              <p14:xfrm>
                <a:off x="2190693" y="4989333"/>
                <a:ext cx="122040" cy="126720"/>
              </p14:xfrm>
            </p:contentPart>
          </mc:Choice>
          <mc:Fallback xmlns="">
            <p:pic>
              <p:nvPicPr>
                <p:cNvPr id="26017" name="Ink 26016">
                  <a:extLst>
                    <a:ext uri="{FF2B5EF4-FFF2-40B4-BE49-F238E27FC236}">
                      <a16:creationId xmlns:a16="http://schemas.microsoft.com/office/drawing/2014/main" id="{79F36781-2F34-DED9-7C95-1A90C66490FB}"/>
                    </a:ext>
                  </a:extLst>
                </p:cNvPr>
                <p:cNvPicPr/>
                <p:nvPr/>
              </p:nvPicPr>
              <p:blipFill>
                <a:blip r:embed="rId564"/>
                <a:stretch>
                  <a:fillRect/>
                </a:stretch>
              </p:blipFill>
              <p:spPr>
                <a:xfrm>
                  <a:off x="2173053" y="4971333"/>
                  <a:ext cx="1576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6018" name="Ink 26017">
                  <a:extLst>
                    <a:ext uri="{FF2B5EF4-FFF2-40B4-BE49-F238E27FC236}">
                      <a16:creationId xmlns:a16="http://schemas.microsoft.com/office/drawing/2014/main" id="{E425BC7A-5EE7-319D-29B7-78CF519D0F95}"/>
                    </a:ext>
                  </a:extLst>
                </p14:cNvPr>
                <p14:cNvContentPartPr/>
                <p14:nvPr/>
              </p14:nvContentPartPr>
              <p14:xfrm>
                <a:off x="2345853" y="4955853"/>
                <a:ext cx="98280" cy="151200"/>
              </p14:xfrm>
            </p:contentPart>
          </mc:Choice>
          <mc:Fallback xmlns="">
            <p:pic>
              <p:nvPicPr>
                <p:cNvPr id="26018" name="Ink 26017">
                  <a:extLst>
                    <a:ext uri="{FF2B5EF4-FFF2-40B4-BE49-F238E27FC236}">
                      <a16:creationId xmlns:a16="http://schemas.microsoft.com/office/drawing/2014/main" id="{E425BC7A-5EE7-319D-29B7-78CF519D0F95}"/>
                    </a:ext>
                  </a:extLst>
                </p:cNvPr>
                <p:cNvPicPr/>
                <p:nvPr/>
              </p:nvPicPr>
              <p:blipFill>
                <a:blip r:embed="rId566"/>
                <a:stretch>
                  <a:fillRect/>
                </a:stretch>
              </p:blipFill>
              <p:spPr>
                <a:xfrm>
                  <a:off x="2327853" y="4937853"/>
                  <a:ext cx="133920" cy="18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7">
            <p14:nvContentPartPr>
              <p14:cNvPr id="26021" name="Ink 26020">
                <a:extLst>
                  <a:ext uri="{FF2B5EF4-FFF2-40B4-BE49-F238E27FC236}">
                    <a16:creationId xmlns:a16="http://schemas.microsoft.com/office/drawing/2014/main" id="{B1C1D694-FFE1-B806-401F-DDE197DF910D}"/>
                  </a:ext>
                </a:extLst>
              </p14:cNvPr>
              <p14:cNvContentPartPr/>
              <p14:nvPr/>
            </p14:nvContentPartPr>
            <p14:xfrm rot="236503">
              <a:off x="4198424" y="4310331"/>
              <a:ext cx="103680" cy="20880"/>
            </p14:xfrm>
          </p:contentPart>
        </mc:Choice>
        <mc:Fallback>
          <p:pic>
            <p:nvPicPr>
              <p:cNvPr id="26021" name="Ink 26020">
                <a:extLst>
                  <a:ext uri="{FF2B5EF4-FFF2-40B4-BE49-F238E27FC236}">
                    <a16:creationId xmlns:a16="http://schemas.microsoft.com/office/drawing/2014/main" id="{B1C1D694-FFE1-B806-401F-DDE197DF910D}"/>
                  </a:ext>
                </a:extLst>
              </p:cNvPr>
              <p:cNvPicPr/>
              <p:nvPr/>
            </p:nvPicPr>
            <p:blipFill>
              <a:blip r:embed="rId568"/>
              <a:stretch>
                <a:fillRect/>
              </a:stretch>
            </p:blipFill>
            <p:spPr>
              <a:xfrm rot="236503">
                <a:off x="4180424" y="4292331"/>
                <a:ext cx="139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6022" name="Ink 26021">
                <a:extLst>
                  <a:ext uri="{FF2B5EF4-FFF2-40B4-BE49-F238E27FC236}">
                    <a16:creationId xmlns:a16="http://schemas.microsoft.com/office/drawing/2014/main" id="{6E04C385-B409-2DB7-B9C7-7E04FF996A3D}"/>
                  </a:ext>
                </a:extLst>
              </p14:cNvPr>
              <p14:cNvContentPartPr/>
              <p14:nvPr/>
            </p14:nvContentPartPr>
            <p14:xfrm rot="236503">
              <a:off x="4185824" y="4435971"/>
              <a:ext cx="102600" cy="9360"/>
            </p14:xfrm>
          </p:contentPart>
        </mc:Choice>
        <mc:Fallback>
          <p:pic>
            <p:nvPicPr>
              <p:cNvPr id="26022" name="Ink 26021">
                <a:extLst>
                  <a:ext uri="{FF2B5EF4-FFF2-40B4-BE49-F238E27FC236}">
                    <a16:creationId xmlns:a16="http://schemas.microsoft.com/office/drawing/2014/main" id="{6E04C385-B409-2DB7-B9C7-7E04FF996A3D}"/>
                  </a:ext>
                </a:extLst>
              </p:cNvPr>
              <p:cNvPicPr/>
              <p:nvPr/>
            </p:nvPicPr>
            <p:blipFill>
              <a:blip r:embed="rId570"/>
              <a:stretch>
                <a:fillRect/>
              </a:stretch>
            </p:blipFill>
            <p:spPr>
              <a:xfrm rot="236503">
                <a:off x="4167761" y="4417971"/>
                <a:ext cx="138365" cy="45000"/>
              </a:xfrm>
              <a:prstGeom prst="rect">
                <a:avLst/>
              </a:prstGeom>
            </p:spPr>
          </p:pic>
        </mc:Fallback>
      </mc:AlternateContent>
      <p:grpSp>
        <p:nvGrpSpPr>
          <p:cNvPr id="26028" name="Group 26027">
            <a:extLst>
              <a:ext uri="{FF2B5EF4-FFF2-40B4-BE49-F238E27FC236}">
                <a16:creationId xmlns:a16="http://schemas.microsoft.com/office/drawing/2014/main" id="{56B6F94A-5A86-670F-5863-18BFC521A2AA}"/>
              </a:ext>
            </a:extLst>
          </p:cNvPr>
          <p:cNvGrpSpPr/>
          <p:nvPr/>
        </p:nvGrpSpPr>
        <p:grpSpPr>
          <a:xfrm rot="236503">
            <a:off x="4562024" y="4199091"/>
            <a:ext cx="438840" cy="226800"/>
            <a:chOff x="3023733" y="4597653"/>
            <a:chExt cx="438840" cy="226800"/>
          </a:xfrm>
        </p:grpSpPr>
        <mc:AlternateContent xmlns:mc="http://schemas.openxmlformats.org/markup-compatibility/2006" xmlns:p14="http://schemas.microsoft.com/office/powerpoint/2010/main">
          <mc:Choice Requires="p14">
            <p:contentPart p14:bwMode="auto" r:id="rId571">
              <p14:nvContentPartPr>
                <p14:cNvPr id="26023" name="Ink 26022">
                  <a:extLst>
                    <a:ext uri="{FF2B5EF4-FFF2-40B4-BE49-F238E27FC236}">
                      <a16:creationId xmlns:a16="http://schemas.microsoft.com/office/drawing/2014/main" id="{DBFE3C4C-DC77-500E-A90E-F6850C9BB58C}"/>
                    </a:ext>
                  </a:extLst>
                </p14:cNvPr>
                <p14:cNvContentPartPr/>
                <p14:nvPr/>
              </p14:nvContentPartPr>
              <p14:xfrm>
                <a:off x="3023733" y="4597653"/>
                <a:ext cx="98640" cy="226800"/>
              </p14:xfrm>
            </p:contentPart>
          </mc:Choice>
          <mc:Fallback xmlns="">
            <p:pic>
              <p:nvPicPr>
                <p:cNvPr id="26023" name="Ink 26022">
                  <a:extLst>
                    <a:ext uri="{FF2B5EF4-FFF2-40B4-BE49-F238E27FC236}">
                      <a16:creationId xmlns:a16="http://schemas.microsoft.com/office/drawing/2014/main" id="{DBFE3C4C-DC77-500E-A90E-F6850C9BB58C}"/>
                    </a:ext>
                  </a:extLst>
                </p:cNvPr>
                <p:cNvPicPr/>
                <p:nvPr/>
              </p:nvPicPr>
              <p:blipFill>
                <a:blip r:embed="rId572"/>
                <a:stretch>
                  <a:fillRect/>
                </a:stretch>
              </p:blipFill>
              <p:spPr>
                <a:xfrm>
                  <a:off x="3006093" y="4579653"/>
                  <a:ext cx="1342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6024" name="Ink 26023">
                  <a:extLst>
                    <a:ext uri="{FF2B5EF4-FFF2-40B4-BE49-F238E27FC236}">
                      <a16:creationId xmlns:a16="http://schemas.microsoft.com/office/drawing/2014/main" id="{5F29744A-CFCD-FAC7-C570-4469B03E345F}"/>
                    </a:ext>
                  </a:extLst>
                </p14:cNvPr>
                <p14:cNvContentPartPr/>
                <p14:nvPr/>
              </p14:nvContentPartPr>
              <p14:xfrm>
                <a:off x="3032373" y="4609173"/>
                <a:ext cx="218880" cy="61200"/>
              </p14:xfrm>
            </p:contentPart>
          </mc:Choice>
          <mc:Fallback xmlns="">
            <p:pic>
              <p:nvPicPr>
                <p:cNvPr id="26024" name="Ink 26023">
                  <a:extLst>
                    <a:ext uri="{FF2B5EF4-FFF2-40B4-BE49-F238E27FC236}">
                      <a16:creationId xmlns:a16="http://schemas.microsoft.com/office/drawing/2014/main" id="{5F29744A-CFCD-FAC7-C570-4469B03E345F}"/>
                    </a:ext>
                  </a:extLst>
                </p:cNvPr>
                <p:cNvPicPr/>
                <p:nvPr/>
              </p:nvPicPr>
              <p:blipFill>
                <a:blip r:embed="rId574"/>
                <a:stretch>
                  <a:fillRect/>
                </a:stretch>
              </p:blipFill>
              <p:spPr>
                <a:xfrm>
                  <a:off x="3014733" y="4591173"/>
                  <a:ext cx="254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6026" name="Ink 26025">
                  <a:extLst>
                    <a:ext uri="{FF2B5EF4-FFF2-40B4-BE49-F238E27FC236}">
                      <a16:creationId xmlns:a16="http://schemas.microsoft.com/office/drawing/2014/main" id="{D69E01EB-ABFA-9207-692B-1C1F7F79B985}"/>
                    </a:ext>
                  </a:extLst>
                </p14:cNvPr>
                <p14:cNvContentPartPr/>
                <p14:nvPr/>
              </p14:nvContentPartPr>
              <p14:xfrm>
                <a:off x="3228933" y="4613493"/>
                <a:ext cx="141120" cy="198000"/>
              </p14:xfrm>
            </p:contentPart>
          </mc:Choice>
          <mc:Fallback xmlns="">
            <p:pic>
              <p:nvPicPr>
                <p:cNvPr id="26026" name="Ink 26025">
                  <a:extLst>
                    <a:ext uri="{FF2B5EF4-FFF2-40B4-BE49-F238E27FC236}">
                      <a16:creationId xmlns:a16="http://schemas.microsoft.com/office/drawing/2014/main" id="{D69E01EB-ABFA-9207-692B-1C1F7F79B985}"/>
                    </a:ext>
                  </a:extLst>
                </p:cNvPr>
                <p:cNvPicPr/>
                <p:nvPr/>
              </p:nvPicPr>
              <p:blipFill>
                <a:blip r:embed="rId576"/>
                <a:stretch>
                  <a:fillRect/>
                </a:stretch>
              </p:blipFill>
              <p:spPr>
                <a:xfrm>
                  <a:off x="3211293" y="4595493"/>
                  <a:ext cx="1767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6027" name="Ink 26026">
                  <a:extLst>
                    <a:ext uri="{FF2B5EF4-FFF2-40B4-BE49-F238E27FC236}">
                      <a16:creationId xmlns:a16="http://schemas.microsoft.com/office/drawing/2014/main" id="{FD4ABAD8-141D-2E7B-629F-6A4F629261CC}"/>
                    </a:ext>
                  </a:extLst>
                </p14:cNvPr>
                <p14:cNvContentPartPr/>
                <p14:nvPr/>
              </p14:nvContentPartPr>
              <p14:xfrm>
                <a:off x="3448533" y="4683693"/>
                <a:ext cx="14040" cy="9720"/>
              </p14:xfrm>
            </p:contentPart>
          </mc:Choice>
          <mc:Fallback xmlns="">
            <p:pic>
              <p:nvPicPr>
                <p:cNvPr id="26027" name="Ink 26026">
                  <a:extLst>
                    <a:ext uri="{FF2B5EF4-FFF2-40B4-BE49-F238E27FC236}">
                      <a16:creationId xmlns:a16="http://schemas.microsoft.com/office/drawing/2014/main" id="{FD4ABAD8-141D-2E7B-629F-6A4F629261CC}"/>
                    </a:ext>
                  </a:extLst>
                </p:cNvPr>
                <p:cNvPicPr/>
                <p:nvPr/>
              </p:nvPicPr>
              <p:blipFill>
                <a:blip r:embed="rId578"/>
                <a:stretch>
                  <a:fillRect/>
                </a:stretch>
              </p:blipFill>
              <p:spPr>
                <a:xfrm>
                  <a:off x="3430893" y="4665693"/>
                  <a:ext cx="49680" cy="45360"/>
                </a:xfrm>
                <a:prstGeom prst="rect">
                  <a:avLst/>
                </a:prstGeom>
              </p:spPr>
            </p:pic>
          </mc:Fallback>
        </mc:AlternateContent>
      </p:grpSp>
      <p:grpSp>
        <p:nvGrpSpPr>
          <p:cNvPr id="26031" name="Group 26030">
            <a:extLst>
              <a:ext uri="{FF2B5EF4-FFF2-40B4-BE49-F238E27FC236}">
                <a16:creationId xmlns:a16="http://schemas.microsoft.com/office/drawing/2014/main" id="{DE0A8B7E-1730-5D7F-5F4A-931EC57CA1F2}"/>
              </a:ext>
            </a:extLst>
          </p:cNvPr>
          <p:cNvGrpSpPr/>
          <p:nvPr/>
        </p:nvGrpSpPr>
        <p:grpSpPr>
          <a:xfrm rot="236503">
            <a:off x="5097344" y="4158051"/>
            <a:ext cx="345600" cy="245880"/>
            <a:chOff x="3559053" y="4556613"/>
            <a:chExt cx="345600" cy="245880"/>
          </a:xfrm>
        </p:grpSpPr>
        <mc:AlternateContent xmlns:mc="http://schemas.openxmlformats.org/markup-compatibility/2006" xmlns:p14="http://schemas.microsoft.com/office/powerpoint/2010/main">
          <mc:Choice Requires="p14">
            <p:contentPart p14:bwMode="auto" r:id="rId579">
              <p14:nvContentPartPr>
                <p14:cNvPr id="26029" name="Ink 26028">
                  <a:extLst>
                    <a:ext uri="{FF2B5EF4-FFF2-40B4-BE49-F238E27FC236}">
                      <a16:creationId xmlns:a16="http://schemas.microsoft.com/office/drawing/2014/main" id="{2BB9282E-14E0-55AA-E77F-E0A04CBDF2E8}"/>
                    </a:ext>
                  </a:extLst>
                </p14:cNvPr>
                <p14:cNvContentPartPr/>
                <p14:nvPr/>
              </p14:nvContentPartPr>
              <p14:xfrm>
                <a:off x="3559053" y="4571373"/>
                <a:ext cx="125280" cy="211680"/>
              </p14:xfrm>
            </p:contentPart>
          </mc:Choice>
          <mc:Fallback xmlns="">
            <p:pic>
              <p:nvPicPr>
                <p:cNvPr id="26029" name="Ink 26028">
                  <a:extLst>
                    <a:ext uri="{FF2B5EF4-FFF2-40B4-BE49-F238E27FC236}">
                      <a16:creationId xmlns:a16="http://schemas.microsoft.com/office/drawing/2014/main" id="{2BB9282E-14E0-55AA-E77F-E0A04CBDF2E8}"/>
                    </a:ext>
                  </a:extLst>
                </p:cNvPr>
                <p:cNvPicPr/>
                <p:nvPr/>
              </p:nvPicPr>
              <p:blipFill>
                <a:blip r:embed="rId580"/>
                <a:stretch>
                  <a:fillRect/>
                </a:stretch>
              </p:blipFill>
              <p:spPr>
                <a:xfrm>
                  <a:off x="3541413" y="4553733"/>
                  <a:ext cx="160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6030" name="Ink 26029">
                  <a:extLst>
                    <a:ext uri="{FF2B5EF4-FFF2-40B4-BE49-F238E27FC236}">
                      <a16:creationId xmlns:a16="http://schemas.microsoft.com/office/drawing/2014/main" id="{7CDAA5C8-FBFA-7C7A-8D54-9E4C64E2474E}"/>
                    </a:ext>
                  </a:extLst>
                </p14:cNvPr>
                <p14:cNvContentPartPr/>
                <p14:nvPr/>
              </p14:nvContentPartPr>
              <p14:xfrm>
                <a:off x="3814653" y="4556613"/>
                <a:ext cx="90000" cy="245880"/>
              </p14:xfrm>
            </p:contentPart>
          </mc:Choice>
          <mc:Fallback xmlns="">
            <p:pic>
              <p:nvPicPr>
                <p:cNvPr id="26030" name="Ink 26029">
                  <a:extLst>
                    <a:ext uri="{FF2B5EF4-FFF2-40B4-BE49-F238E27FC236}">
                      <a16:creationId xmlns:a16="http://schemas.microsoft.com/office/drawing/2014/main" id="{7CDAA5C8-FBFA-7C7A-8D54-9E4C64E2474E}"/>
                    </a:ext>
                  </a:extLst>
                </p:cNvPr>
                <p:cNvPicPr/>
                <p:nvPr/>
              </p:nvPicPr>
              <p:blipFill>
                <a:blip r:embed="rId582"/>
                <a:stretch>
                  <a:fillRect/>
                </a:stretch>
              </p:blipFill>
              <p:spPr>
                <a:xfrm>
                  <a:off x="3796653" y="4538613"/>
                  <a:ext cx="125640" cy="28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3">
            <p14:nvContentPartPr>
              <p14:cNvPr id="26034" name="Ink 26033">
                <a:extLst>
                  <a:ext uri="{FF2B5EF4-FFF2-40B4-BE49-F238E27FC236}">
                    <a16:creationId xmlns:a16="http://schemas.microsoft.com/office/drawing/2014/main" id="{C49DC932-A6FB-F6D4-71F9-D64741EA5E68}"/>
                  </a:ext>
                </a:extLst>
              </p14:cNvPr>
              <p14:cNvContentPartPr/>
              <p14:nvPr/>
            </p14:nvContentPartPr>
            <p14:xfrm rot="236503">
              <a:off x="5616801" y="4203527"/>
              <a:ext cx="2160" cy="10080"/>
            </p14:xfrm>
          </p:contentPart>
        </mc:Choice>
        <mc:Fallback>
          <p:pic>
            <p:nvPicPr>
              <p:cNvPr id="26034" name="Ink 26033">
                <a:extLst>
                  <a:ext uri="{FF2B5EF4-FFF2-40B4-BE49-F238E27FC236}">
                    <a16:creationId xmlns:a16="http://schemas.microsoft.com/office/drawing/2014/main" id="{C49DC932-A6FB-F6D4-71F9-D64741EA5E68}"/>
                  </a:ext>
                </a:extLst>
              </p:cNvPr>
              <p:cNvPicPr/>
              <p:nvPr/>
            </p:nvPicPr>
            <p:blipFill>
              <a:blip r:embed="rId584"/>
              <a:stretch>
                <a:fillRect/>
              </a:stretch>
            </p:blipFill>
            <p:spPr>
              <a:xfrm rot="236503">
                <a:off x="5595201" y="4185527"/>
                <a:ext cx="44928" cy="45720"/>
              </a:xfrm>
              <a:prstGeom prst="rect">
                <a:avLst/>
              </a:prstGeom>
            </p:spPr>
          </p:pic>
        </mc:Fallback>
      </mc:AlternateContent>
      <p:grpSp>
        <p:nvGrpSpPr>
          <p:cNvPr id="26037" name="Group 26036">
            <a:extLst>
              <a:ext uri="{FF2B5EF4-FFF2-40B4-BE49-F238E27FC236}">
                <a16:creationId xmlns:a16="http://schemas.microsoft.com/office/drawing/2014/main" id="{B06AC056-BE42-1FD0-5E76-26E9E691B4F0}"/>
              </a:ext>
            </a:extLst>
          </p:cNvPr>
          <p:cNvGrpSpPr/>
          <p:nvPr/>
        </p:nvGrpSpPr>
        <p:grpSpPr>
          <a:xfrm rot="236503">
            <a:off x="5563521" y="4388927"/>
            <a:ext cx="50040" cy="113040"/>
            <a:chOff x="4025230" y="4787489"/>
            <a:chExt cx="50040" cy="113040"/>
          </a:xfrm>
        </p:grpSpPr>
        <mc:AlternateContent xmlns:mc="http://schemas.openxmlformats.org/markup-compatibility/2006" xmlns:p14="http://schemas.microsoft.com/office/powerpoint/2010/main">
          <mc:Choice Requires="p14">
            <p:contentPart p14:bwMode="auto" r:id="rId585">
              <p14:nvContentPartPr>
                <p14:cNvPr id="26035" name="Ink 26034">
                  <a:extLst>
                    <a:ext uri="{FF2B5EF4-FFF2-40B4-BE49-F238E27FC236}">
                      <a16:creationId xmlns:a16="http://schemas.microsoft.com/office/drawing/2014/main" id="{6C8E95FF-D98F-AA6B-1FD9-94B172FDD85B}"/>
                    </a:ext>
                  </a:extLst>
                </p14:cNvPr>
                <p14:cNvContentPartPr/>
                <p14:nvPr/>
              </p14:nvContentPartPr>
              <p14:xfrm>
                <a:off x="4064110" y="4787489"/>
                <a:ext cx="11160" cy="6840"/>
              </p14:xfrm>
            </p:contentPart>
          </mc:Choice>
          <mc:Fallback xmlns="">
            <p:pic>
              <p:nvPicPr>
                <p:cNvPr id="26035" name="Ink 26034">
                  <a:extLst>
                    <a:ext uri="{FF2B5EF4-FFF2-40B4-BE49-F238E27FC236}">
                      <a16:creationId xmlns:a16="http://schemas.microsoft.com/office/drawing/2014/main" id="{6C8E95FF-D98F-AA6B-1FD9-94B172FDD85B}"/>
                    </a:ext>
                  </a:extLst>
                </p:cNvPr>
                <p:cNvPicPr/>
                <p:nvPr/>
              </p:nvPicPr>
              <p:blipFill>
                <a:blip r:embed="rId586"/>
                <a:stretch>
                  <a:fillRect/>
                </a:stretch>
              </p:blipFill>
              <p:spPr>
                <a:xfrm>
                  <a:off x="4046470" y="4769489"/>
                  <a:ext cx="46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6036" name="Ink 26035">
                  <a:extLst>
                    <a:ext uri="{FF2B5EF4-FFF2-40B4-BE49-F238E27FC236}">
                      <a16:creationId xmlns:a16="http://schemas.microsoft.com/office/drawing/2014/main" id="{6490FA20-E693-C90A-8B7D-102C70091372}"/>
                    </a:ext>
                  </a:extLst>
                </p14:cNvPr>
                <p14:cNvContentPartPr/>
                <p14:nvPr/>
              </p14:nvContentPartPr>
              <p14:xfrm>
                <a:off x="4025230" y="4802969"/>
                <a:ext cx="41400" cy="97560"/>
              </p14:xfrm>
            </p:contentPart>
          </mc:Choice>
          <mc:Fallback xmlns="">
            <p:pic>
              <p:nvPicPr>
                <p:cNvPr id="26036" name="Ink 26035">
                  <a:extLst>
                    <a:ext uri="{FF2B5EF4-FFF2-40B4-BE49-F238E27FC236}">
                      <a16:creationId xmlns:a16="http://schemas.microsoft.com/office/drawing/2014/main" id="{6490FA20-E693-C90A-8B7D-102C70091372}"/>
                    </a:ext>
                  </a:extLst>
                </p:cNvPr>
                <p:cNvPicPr/>
                <p:nvPr/>
              </p:nvPicPr>
              <p:blipFill>
                <a:blip r:embed="rId588"/>
                <a:stretch>
                  <a:fillRect/>
                </a:stretch>
              </p:blipFill>
              <p:spPr>
                <a:xfrm>
                  <a:off x="4007590" y="4785329"/>
                  <a:ext cx="77040" cy="133200"/>
                </a:xfrm>
                <a:prstGeom prst="rect">
                  <a:avLst/>
                </a:prstGeom>
              </p:spPr>
            </p:pic>
          </mc:Fallback>
        </mc:AlternateContent>
      </p:grpSp>
      <p:grpSp>
        <p:nvGrpSpPr>
          <p:cNvPr id="26046" name="Group 26045">
            <a:extLst>
              <a:ext uri="{FF2B5EF4-FFF2-40B4-BE49-F238E27FC236}">
                <a16:creationId xmlns:a16="http://schemas.microsoft.com/office/drawing/2014/main" id="{606DE458-D7C6-124D-7743-79E6C5F9233E}"/>
              </a:ext>
            </a:extLst>
          </p:cNvPr>
          <p:cNvGrpSpPr/>
          <p:nvPr/>
        </p:nvGrpSpPr>
        <p:grpSpPr>
          <a:xfrm rot="236503">
            <a:off x="5954841" y="3908327"/>
            <a:ext cx="914760" cy="785520"/>
            <a:chOff x="4416550" y="4306889"/>
            <a:chExt cx="914760" cy="785520"/>
          </a:xfrm>
        </p:grpSpPr>
        <mc:AlternateContent xmlns:mc="http://schemas.openxmlformats.org/markup-compatibility/2006" xmlns:p14="http://schemas.microsoft.com/office/powerpoint/2010/main">
          <mc:Choice Requires="p14">
            <p:contentPart p14:bwMode="auto" r:id="rId589">
              <p14:nvContentPartPr>
                <p14:cNvPr id="26038" name="Ink 26037">
                  <a:extLst>
                    <a:ext uri="{FF2B5EF4-FFF2-40B4-BE49-F238E27FC236}">
                      <a16:creationId xmlns:a16="http://schemas.microsoft.com/office/drawing/2014/main" id="{F70AAC6E-9437-CB92-DFAE-740575AEC563}"/>
                    </a:ext>
                  </a:extLst>
                </p14:cNvPr>
                <p14:cNvContentPartPr/>
                <p14:nvPr/>
              </p14:nvContentPartPr>
              <p14:xfrm>
                <a:off x="4627150" y="4306889"/>
                <a:ext cx="212040" cy="444960"/>
              </p14:xfrm>
            </p:contentPart>
          </mc:Choice>
          <mc:Fallback xmlns="">
            <p:pic>
              <p:nvPicPr>
                <p:cNvPr id="26038" name="Ink 26037">
                  <a:extLst>
                    <a:ext uri="{FF2B5EF4-FFF2-40B4-BE49-F238E27FC236}">
                      <a16:creationId xmlns:a16="http://schemas.microsoft.com/office/drawing/2014/main" id="{F70AAC6E-9437-CB92-DFAE-740575AEC563}"/>
                    </a:ext>
                  </a:extLst>
                </p:cNvPr>
                <p:cNvPicPr/>
                <p:nvPr/>
              </p:nvPicPr>
              <p:blipFill>
                <a:blip r:embed="rId590"/>
                <a:stretch>
                  <a:fillRect/>
                </a:stretch>
              </p:blipFill>
              <p:spPr>
                <a:xfrm>
                  <a:off x="4609510" y="4288889"/>
                  <a:ext cx="2476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6039" name="Ink 26038">
                  <a:extLst>
                    <a:ext uri="{FF2B5EF4-FFF2-40B4-BE49-F238E27FC236}">
                      <a16:creationId xmlns:a16="http://schemas.microsoft.com/office/drawing/2014/main" id="{DF90AE8D-A32A-4507-0777-6243B5964C5C}"/>
                    </a:ext>
                  </a:extLst>
                </p14:cNvPr>
                <p14:cNvContentPartPr/>
                <p14:nvPr/>
              </p14:nvContentPartPr>
              <p14:xfrm>
                <a:off x="4508710" y="4776689"/>
                <a:ext cx="471960" cy="60840"/>
              </p14:xfrm>
            </p:contentPart>
          </mc:Choice>
          <mc:Fallback xmlns="">
            <p:pic>
              <p:nvPicPr>
                <p:cNvPr id="26039" name="Ink 26038">
                  <a:extLst>
                    <a:ext uri="{FF2B5EF4-FFF2-40B4-BE49-F238E27FC236}">
                      <a16:creationId xmlns:a16="http://schemas.microsoft.com/office/drawing/2014/main" id="{DF90AE8D-A32A-4507-0777-6243B5964C5C}"/>
                    </a:ext>
                  </a:extLst>
                </p:cNvPr>
                <p:cNvPicPr/>
                <p:nvPr/>
              </p:nvPicPr>
              <p:blipFill>
                <a:blip r:embed="rId592"/>
                <a:stretch>
                  <a:fillRect/>
                </a:stretch>
              </p:blipFill>
              <p:spPr>
                <a:xfrm>
                  <a:off x="4490710" y="4758689"/>
                  <a:ext cx="507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6040" name="Ink 26039">
                  <a:extLst>
                    <a:ext uri="{FF2B5EF4-FFF2-40B4-BE49-F238E27FC236}">
                      <a16:creationId xmlns:a16="http://schemas.microsoft.com/office/drawing/2014/main" id="{7EC04E71-3F9F-3480-D0AE-2A9E446E7D6A}"/>
                    </a:ext>
                  </a:extLst>
                </p14:cNvPr>
                <p14:cNvContentPartPr/>
                <p14:nvPr/>
              </p14:nvContentPartPr>
              <p14:xfrm>
                <a:off x="4621750" y="4867409"/>
                <a:ext cx="183600" cy="167760"/>
              </p14:xfrm>
            </p:contentPart>
          </mc:Choice>
          <mc:Fallback xmlns="">
            <p:pic>
              <p:nvPicPr>
                <p:cNvPr id="26040" name="Ink 26039">
                  <a:extLst>
                    <a:ext uri="{FF2B5EF4-FFF2-40B4-BE49-F238E27FC236}">
                      <a16:creationId xmlns:a16="http://schemas.microsoft.com/office/drawing/2014/main" id="{7EC04E71-3F9F-3480-D0AE-2A9E446E7D6A}"/>
                    </a:ext>
                  </a:extLst>
                </p:cNvPr>
                <p:cNvPicPr/>
                <p:nvPr/>
              </p:nvPicPr>
              <p:blipFill>
                <a:blip r:embed="rId594"/>
                <a:stretch>
                  <a:fillRect/>
                </a:stretch>
              </p:blipFill>
              <p:spPr>
                <a:xfrm>
                  <a:off x="4603750" y="4849409"/>
                  <a:ext cx="219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6041" name="Ink 26040">
                  <a:extLst>
                    <a:ext uri="{FF2B5EF4-FFF2-40B4-BE49-F238E27FC236}">
                      <a16:creationId xmlns:a16="http://schemas.microsoft.com/office/drawing/2014/main" id="{A34B04C4-F52D-C4A2-42E9-346A3B07424F}"/>
                    </a:ext>
                  </a:extLst>
                </p14:cNvPr>
                <p14:cNvContentPartPr/>
                <p14:nvPr/>
              </p14:nvContentPartPr>
              <p14:xfrm>
                <a:off x="4416550" y="4417769"/>
                <a:ext cx="198000" cy="674640"/>
              </p14:xfrm>
            </p:contentPart>
          </mc:Choice>
          <mc:Fallback xmlns="">
            <p:pic>
              <p:nvPicPr>
                <p:cNvPr id="26041" name="Ink 26040">
                  <a:extLst>
                    <a:ext uri="{FF2B5EF4-FFF2-40B4-BE49-F238E27FC236}">
                      <a16:creationId xmlns:a16="http://schemas.microsoft.com/office/drawing/2014/main" id="{A34B04C4-F52D-C4A2-42E9-346A3B07424F}"/>
                    </a:ext>
                  </a:extLst>
                </p:cNvPr>
                <p:cNvPicPr/>
                <p:nvPr/>
              </p:nvPicPr>
              <p:blipFill>
                <a:blip r:embed="rId596"/>
                <a:stretch>
                  <a:fillRect/>
                </a:stretch>
              </p:blipFill>
              <p:spPr>
                <a:xfrm>
                  <a:off x="4398910" y="4400129"/>
                  <a:ext cx="23364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6042" name="Ink 26041">
                  <a:extLst>
                    <a:ext uri="{FF2B5EF4-FFF2-40B4-BE49-F238E27FC236}">
                      <a16:creationId xmlns:a16="http://schemas.microsoft.com/office/drawing/2014/main" id="{327BCFC6-8FFD-ED83-2A6E-A9861B1BF0E0}"/>
                    </a:ext>
                  </a:extLst>
                </p14:cNvPr>
                <p14:cNvContentPartPr/>
                <p14:nvPr/>
              </p14:nvContentPartPr>
              <p14:xfrm>
                <a:off x="5026390" y="4454129"/>
                <a:ext cx="115920" cy="556920"/>
              </p14:xfrm>
            </p:contentPart>
          </mc:Choice>
          <mc:Fallback xmlns="">
            <p:pic>
              <p:nvPicPr>
                <p:cNvPr id="26042" name="Ink 26041">
                  <a:extLst>
                    <a:ext uri="{FF2B5EF4-FFF2-40B4-BE49-F238E27FC236}">
                      <a16:creationId xmlns:a16="http://schemas.microsoft.com/office/drawing/2014/main" id="{327BCFC6-8FFD-ED83-2A6E-A9861B1BF0E0}"/>
                    </a:ext>
                  </a:extLst>
                </p:cNvPr>
                <p:cNvPicPr/>
                <p:nvPr/>
              </p:nvPicPr>
              <p:blipFill>
                <a:blip r:embed="rId598"/>
                <a:stretch>
                  <a:fillRect/>
                </a:stretch>
              </p:blipFill>
              <p:spPr>
                <a:xfrm>
                  <a:off x="5008750" y="4436489"/>
                  <a:ext cx="15156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6043" name="Ink 26042">
                  <a:extLst>
                    <a:ext uri="{FF2B5EF4-FFF2-40B4-BE49-F238E27FC236}">
                      <a16:creationId xmlns:a16="http://schemas.microsoft.com/office/drawing/2014/main" id="{B02A4CD6-50FE-B677-2282-88C02DC35FE8}"/>
                    </a:ext>
                  </a:extLst>
                </p14:cNvPr>
                <p14:cNvContentPartPr/>
                <p14:nvPr/>
              </p14:nvContentPartPr>
              <p14:xfrm>
                <a:off x="5168950" y="4890809"/>
                <a:ext cx="162360" cy="105840"/>
              </p14:xfrm>
            </p:contentPart>
          </mc:Choice>
          <mc:Fallback xmlns="">
            <p:pic>
              <p:nvPicPr>
                <p:cNvPr id="26043" name="Ink 26042">
                  <a:extLst>
                    <a:ext uri="{FF2B5EF4-FFF2-40B4-BE49-F238E27FC236}">
                      <a16:creationId xmlns:a16="http://schemas.microsoft.com/office/drawing/2014/main" id="{B02A4CD6-50FE-B677-2282-88C02DC35FE8}"/>
                    </a:ext>
                  </a:extLst>
                </p:cNvPr>
                <p:cNvPicPr/>
                <p:nvPr/>
              </p:nvPicPr>
              <p:blipFill>
                <a:blip r:embed="rId600"/>
                <a:stretch>
                  <a:fillRect/>
                </a:stretch>
              </p:blipFill>
              <p:spPr>
                <a:xfrm>
                  <a:off x="5150950" y="4872809"/>
                  <a:ext cx="198000" cy="14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1">
            <p14:nvContentPartPr>
              <p14:cNvPr id="26044" name="Ink 26043">
                <a:extLst>
                  <a:ext uri="{FF2B5EF4-FFF2-40B4-BE49-F238E27FC236}">
                    <a16:creationId xmlns:a16="http://schemas.microsoft.com/office/drawing/2014/main" id="{CA8A567B-01B5-8B04-2576-117FEC603C67}"/>
                  </a:ext>
                </a:extLst>
              </p14:cNvPr>
              <p14:cNvContentPartPr/>
              <p14:nvPr/>
            </p14:nvContentPartPr>
            <p14:xfrm rot="236503">
              <a:off x="7091361" y="4154927"/>
              <a:ext cx="130320" cy="37080"/>
            </p14:xfrm>
          </p:contentPart>
        </mc:Choice>
        <mc:Fallback>
          <p:pic>
            <p:nvPicPr>
              <p:cNvPr id="26044" name="Ink 26043">
                <a:extLst>
                  <a:ext uri="{FF2B5EF4-FFF2-40B4-BE49-F238E27FC236}">
                    <a16:creationId xmlns:a16="http://schemas.microsoft.com/office/drawing/2014/main" id="{CA8A567B-01B5-8B04-2576-117FEC603C67}"/>
                  </a:ext>
                </a:extLst>
              </p:cNvPr>
              <p:cNvPicPr/>
              <p:nvPr/>
            </p:nvPicPr>
            <p:blipFill>
              <a:blip r:embed="rId602"/>
              <a:stretch>
                <a:fillRect/>
              </a:stretch>
            </p:blipFill>
            <p:spPr>
              <a:xfrm rot="236503">
                <a:off x="7073361" y="4136927"/>
                <a:ext cx="165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6045" name="Ink 26044">
                <a:extLst>
                  <a:ext uri="{FF2B5EF4-FFF2-40B4-BE49-F238E27FC236}">
                    <a16:creationId xmlns:a16="http://schemas.microsoft.com/office/drawing/2014/main" id="{47622DCD-B0B4-88EF-E945-AC1D925BF241}"/>
                  </a:ext>
                </a:extLst>
              </p14:cNvPr>
              <p14:cNvContentPartPr/>
              <p14:nvPr/>
            </p14:nvContentPartPr>
            <p14:xfrm rot="236503">
              <a:off x="7073721" y="4287767"/>
              <a:ext cx="128520" cy="20880"/>
            </p14:xfrm>
          </p:contentPart>
        </mc:Choice>
        <mc:Fallback>
          <p:pic>
            <p:nvPicPr>
              <p:cNvPr id="26045" name="Ink 26044">
                <a:extLst>
                  <a:ext uri="{FF2B5EF4-FFF2-40B4-BE49-F238E27FC236}">
                    <a16:creationId xmlns:a16="http://schemas.microsoft.com/office/drawing/2014/main" id="{47622DCD-B0B4-88EF-E945-AC1D925BF241}"/>
                  </a:ext>
                </a:extLst>
              </p:cNvPr>
              <p:cNvPicPr/>
              <p:nvPr/>
            </p:nvPicPr>
            <p:blipFill>
              <a:blip r:embed="rId604"/>
              <a:stretch>
                <a:fillRect/>
              </a:stretch>
            </p:blipFill>
            <p:spPr>
              <a:xfrm rot="236503">
                <a:off x="7055721" y="4270072"/>
                <a:ext cx="164160" cy="55916"/>
              </a:xfrm>
              <a:prstGeom prst="rect">
                <a:avLst/>
              </a:prstGeom>
            </p:spPr>
          </p:pic>
        </mc:Fallback>
      </mc:AlternateContent>
      <p:grpSp>
        <p:nvGrpSpPr>
          <p:cNvPr id="26072" name="Group 26071">
            <a:extLst>
              <a:ext uri="{FF2B5EF4-FFF2-40B4-BE49-F238E27FC236}">
                <a16:creationId xmlns:a16="http://schemas.microsoft.com/office/drawing/2014/main" id="{8F43D6AD-A4EF-309B-C13D-114DADFC7EFE}"/>
              </a:ext>
            </a:extLst>
          </p:cNvPr>
          <p:cNvGrpSpPr/>
          <p:nvPr/>
        </p:nvGrpSpPr>
        <p:grpSpPr>
          <a:xfrm rot="236503">
            <a:off x="7349253" y="4016799"/>
            <a:ext cx="2247840" cy="708840"/>
            <a:chOff x="5898310" y="4311209"/>
            <a:chExt cx="2247840" cy="708840"/>
          </a:xfrm>
        </p:grpSpPr>
        <mc:AlternateContent xmlns:mc="http://schemas.openxmlformats.org/markup-compatibility/2006" xmlns:p14="http://schemas.microsoft.com/office/powerpoint/2010/main">
          <mc:Choice Requires="p14">
            <p:contentPart p14:bwMode="auto" r:id="rId605">
              <p14:nvContentPartPr>
                <p14:cNvPr id="26047" name="Ink 26046">
                  <a:extLst>
                    <a:ext uri="{FF2B5EF4-FFF2-40B4-BE49-F238E27FC236}">
                      <a16:creationId xmlns:a16="http://schemas.microsoft.com/office/drawing/2014/main" id="{679C7C69-DDFF-DF18-0CBA-29ADEADFB628}"/>
                    </a:ext>
                  </a:extLst>
                </p14:cNvPr>
                <p14:cNvContentPartPr/>
                <p14:nvPr/>
              </p14:nvContentPartPr>
              <p14:xfrm>
                <a:off x="6018550" y="4324529"/>
                <a:ext cx="37080" cy="207720"/>
              </p14:xfrm>
            </p:contentPart>
          </mc:Choice>
          <mc:Fallback xmlns="">
            <p:pic>
              <p:nvPicPr>
                <p:cNvPr id="26047" name="Ink 26046">
                  <a:extLst>
                    <a:ext uri="{FF2B5EF4-FFF2-40B4-BE49-F238E27FC236}">
                      <a16:creationId xmlns:a16="http://schemas.microsoft.com/office/drawing/2014/main" id="{679C7C69-DDFF-DF18-0CBA-29ADEADFB628}"/>
                    </a:ext>
                  </a:extLst>
                </p:cNvPr>
                <p:cNvPicPr/>
                <p:nvPr/>
              </p:nvPicPr>
              <p:blipFill>
                <a:blip r:embed="rId606"/>
                <a:stretch>
                  <a:fillRect/>
                </a:stretch>
              </p:blipFill>
              <p:spPr>
                <a:xfrm>
                  <a:off x="6000910" y="4306889"/>
                  <a:ext cx="72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6048" name="Ink 26047">
                  <a:extLst>
                    <a:ext uri="{FF2B5EF4-FFF2-40B4-BE49-F238E27FC236}">
                      <a16:creationId xmlns:a16="http://schemas.microsoft.com/office/drawing/2014/main" id="{65F6E308-6B23-1B44-0560-07FD1869C94E}"/>
                    </a:ext>
                  </a:extLst>
                </p14:cNvPr>
                <p14:cNvContentPartPr/>
                <p14:nvPr/>
              </p14:nvContentPartPr>
              <p14:xfrm>
                <a:off x="6115030" y="4345409"/>
                <a:ext cx="110160" cy="137520"/>
              </p14:xfrm>
            </p:contentPart>
          </mc:Choice>
          <mc:Fallback xmlns="">
            <p:pic>
              <p:nvPicPr>
                <p:cNvPr id="26048" name="Ink 26047">
                  <a:extLst>
                    <a:ext uri="{FF2B5EF4-FFF2-40B4-BE49-F238E27FC236}">
                      <a16:creationId xmlns:a16="http://schemas.microsoft.com/office/drawing/2014/main" id="{65F6E308-6B23-1B44-0560-07FD1869C94E}"/>
                    </a:ext>
                  </a:extLst>
                </p:cNvPr>
                <p:cNvPicPr/>
                <p:nvPr/>
              </p:nvPicPr>
              <p:blipFill>
                <a:blip r:embed="rId608"/>
                <a:stretch>
                  <a:fillRect/>
                </a:stretch>
              </p:blipFill>
              <p:spPr>
                <a:xfrm>
                  <a:off x="6097030" y="4327409"/>
                  <a:ext cx="145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6049" name="Ink 26048">
                  <a:extLst>
                    <a:ext uri="{FF2B5EF4-FFF2-40B4-BE49-F238E27FC236}">
                      <a16:creationId xmlns:a16="http://schemas.microsoft.com/office/drawing/2014/main" id="{F5038CFE-8F05-DC0D-1EFA-02BD62B9FECD}"/>
                    </a:ext>
                  </a:extLst>
                </p14:cNvPr>
                <p14:cNvContentPartPr/>
                <p14:nvPr/>
              </p14:nvContentPartPr>
              <p14:xfrm>
                <a:off x="6264070" y="4332089"/>
                <a:ext cx="82080" cy="122760"/>
              </p14:xfrm>
            </p:contentPart>
          </mc:Choice>
          <mc:Fallback xmlns="">
            <p:pic>
              <p:nvPicPr>
                <p:cNvPr id="26049" name="Ink 26048">
                  <a:extLst>
                    <a:ext uri="{FF2B5EF4-FFF2-40B4-BE49-F238E27FC236}">
                      <a16:creationId xmlns:a16="http://schemas.microsoft.com/office/drawing/2014/main" id="{F5038CFE-8F05-DC0D-1EFA-02BD62B9FECD}"/>
                    </a:ext>
                  </a:extLst>
                </p:cNvPr>
                <p:cNvPicPr/>
                <p:nvPr/>
              </p:nvPicPr>
              <p:blipFill>
                <a:blip r:embed="rId610"/>
                <a:stretch>
                  <a:fillRect/>
                </a:stretch>
              </p:blipFill>
              <p:spPr>
                <a:xfrm>
                  <a:off x="6246070" y="4314449"/>
                  <a:ext cx="11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6050" name="Ink 26049">
                  <a:extLst>
                    <a:ext uri="{FF2B5EF4-FFF2-40B4-BE49-F238E27FC236}">
                      <a16:creationId xmlns:a16="http://schemas.microsoft.com/office/drawing/2014/main" id="{754846C1-CEA6-A586-2204-BF2CB571CB19}"/>
                    </a:ext>
                  </a:extLst>
                </p14:cNvPr>
                <p14:cNvContentPartPr/>
                <p14:nvPr/>
              </p14:nvContentPartPr>
              <p14:xfrm>
                <a:off x="6403030" y="4323449"/>
                <a:ext cx="70920" cy="163080"/>
              </p14:xfrm>
            </p:contentPart>
          </mc:Choice>
          <mc:Fallback xmlns="">
            <p:pic>
              <p:nvPicPr>
                <p:cNvPr id="26050" name="Ink 26049">
                  <a:extLst>
                    <a:ext uri="{FF2B5EF4-FFF2-40B4-BE49-F238E27FC236}">
                      <a16:creationId xmlns:a16="http://schemas.microsoft.com/office/drawing/2014/main" id="{754846C1-CEA6-A586-2204-BF2CB571CB19}"/>
                    </a:ext>
                  </a:extLst>
                </p:cNvPr>
                <p:cNvPicPr/>
                <p:nvPr/>
              </p:nvPicPr>
              <p:blipFill>
                <a:blip r:embed="rId612"/>
                <a:stretch>
                  <a:fillRect/>
                </a:stretch>
              </p:blipFill>
              <p:spPr>
                <a:xfrm>
                  <a:off x="6385030" y="4305809"/>
                  <a:ext cx="106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6051" name="Ink 26050">
                  <a:extLst>
                    <a:ext uri="{FF2B5EF4-FFF2-40B4-BE49-F238E27FC236}">
                      <a16:creationId xmlns:a16="http://schemas.microsoft.com/office/drawing/2014/main" id="{0CE21EDB-5321-9266-AA24-6F9FC81250B9}"/>
                    </a:ext>
                  </a:extLst>
                </p14:cNvPr>
                <p14:cNvContentPartPr/>
                <p14:nvPr/>
              </p14:nvContentPartPr>
              <p14:xfrm>
                <a:off x="6527590" y="4413089"/>
                <a:ext cx="16200" cy="12240"/>
              </p14:xfrm>
            </p:contentPart>
          </mc:Choice>
          <mc:Fallback xmlns="">
            <p:pic>
              <p:nvPicPr>
                <p:cNvPr id="26051" name="Ink 26050">
                  <a:extLst>
                    <a:ext uri="{FF2B5EF4-FFF2-40B4-BE49-F238E27FC236}">
                      <a16:creationId xmlns:a16="http://schemas.microsoft.com/office/drawing/2014/main" id="{0CE21EDB-5321-9266-AA24-6F9FC81250B9}"/>
                    </a:ext>
                  </a:extLst>
                </p:cNvPr>
                <p:cNvPicPr/>
                <p:nvPr/>
              </p:nvPicPr>
              <p:blipFill>
                <a:blip r:embed="rId614"/>
                <a:stretch>
                  <a:fillRect/>
                </a:stretch>
              </p:blipFill>
              <p:spPr>
                <a:xfrm>
                  <a:off x="6509950" y="4395089"/>
                  <a:ext cx="518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6052" name="Ink 26051">
                  <a:extLst>
                    <a:ext uri="{FF2B5EF4-FFF2-40B4-BE49-F238E27FC236}">
                      <a16:creationId xmlns:a16="http://schemas.microsoft.com/office/drawing/2014/main" id="{9756A1D5-F308-03B6-7C87-903EF95282B2}"/>
                    </a:ext>
                  </a:extLst>
                </p14:cNvPr>
                <p14:cNvContentPartPr/>
                <p14:nvPr/>
              </p14:nvContentPartPr>
              <p14:xfrm>
                <a:off x="6611110" y="4311209"/>
                <a:ext cx="121680" cy="162360"/>
              </p14:xfrm>
            </p:contentPart>
          </mc:Choice>
          <mc:Fallback xmlns="">
            <p:pic>
              <p:nvPicPr>
                <p:cNvPr id="26052" name="Ink 26051">
                  <a:extLst>
                    <a:ext uri="{FF2B5EF4-FFF2-40B4-BE49-F238E27FC236}">
                      <a16:creationId xmlns:a16="http://schemas.microsoft.com/office/drawing/2014/main" id="{9756A1D5-F308-03B6-7C87-903EF95282B2}"/>
                    </a:ext>
                  </a:extLst>
                </p:cNvPr>
                <p:cNvPicPr/>
                <p:nvPr/>
              </p:nvPicPr>
              <p:blipFill>
                <a:blip r:embed="rId616"/>
                <a:stretch>
                  <a:fillRect/>
                </a:stretch>
              </p:blipFill>
              <p:spPr>
                <a:xfrm>
                  <a:off x="6593470" y="4293209"/>
                  <a:ext cx="157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6054" name="Ink 26053">
                  <a:extLst>
                    <a:ext uri="{FF2B5EF4-FFF2-40B4-BE49-F238E27FC236}">
                      <a16:creationId xmlns:a16="http://schemas.microsoft.com/office/drawing/2014/main" id="{8C134B18-10AE-1E9D-E0DB-AAA6B3CB30B0}"/>
                    </a:ext>
                  </a:extLst>
                </p14:cNvPr>
                <p14:cNvContentPartPr/>
                <p14:nvPr/>
              </p14:nvContentPartPr>
              <p14:xfrm>
                <a:off x="5898310" y="4553489"/>
                <a:ext cx="1047240" cy="109080"/>
              </p14:xfrm>
            </p:contentPart>
          </mc:Choice>
          <mc:Fallback xmlns="">
            <p:pic>
              <p:nvPicPr>
                <p:cNvPr id="26054" name="Ink 26053">
                  <a:extLst>
                    <a:ext uri="{FF2B5EF4-FFF2-40B4-BE49-F238E27FC236}">
                      <a16:creationId xmlns:a16="http://schemas.microsoft.com/office/drawing/2014/main" id="{8C134B18-10AE-1E9D-E0DB-AAA6B3CB30B0}"/>
                    </a:ext>
                  </a:extLst>
                </p:cNvPr>
                <p:cNvPicPr/>
                <p:nvPr/>
              </p:nvPicPr>
              <p:blipFill>
                <a:blip r:embed="rId618"/>
                <a:stretch>
                  <a:fillRect/>
                </a:stretch>
              </p:blipFill>
              <p:spPr>
                <a:xfrm>
                  <a:off x="5880670" y="4535489"/>
                  <a:ext cx="1082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6056" name="Ink 26055">
                  <a:extLst>
                    <a:ext uri="{FF2B5EF4-FFF2-40B4-BE49-F238E27FC236}">
                      <a16:creationId xmlns:a16="http://schemas.microsoft.com/office/drawing/2014/main" id="{D827CB2C-E6E2-A4BE-618F-19333C61D297}"/>
                    </a:ext>
                  </a:extLst>
                </p14:cNvPr>
                <p14:cNvContentPartPr/>
                <p14:nvPr/>
              </p14:nvContentPartPr>
              <p14:xfrm>
                <a:off x="6157510" y="4758689"/>
                <a:ext cx="45720" cy="191880"/>
              </p14:xfrm>
            </p:contentPart>
          </mc:Choice>
          <mc:Fallback xmlns="">
            <p:pic>
              <p:nvPicPr>
                <p:cNvPr id="26056" name="Ink 26055">
                  <a:extLst>
                    <a:ext uri="{FF2B5EF4-FFF2-40B4-BE49-F238E27FC236}">
                      <a16:creationId xmlns:a16="http://schemas.microsoft.com/office/drawing/2014/main" id="{D827CB2C-E6E2-A4BE-618F-19333C61D297}"/>
                    </a:ext>
                  </a:extLst>
                </p:cNvPr>
                <p:cNvPicPr/>
                <p:nvPr/>
              </p:nvPicPr>
              <p:blipFill>
                <a:blip r:embed="rId620"/>
                <a:stretch>
                  <a:fillRect/>
                </a:stretch>
              </p:blipFill>
              <p:spPr>
                <a:xfrm>
                  <a:off x="6139870" y="4741049"/>
                  <a:ext cx="81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6057" name="Ink 26056">
                  <a:extLst>
                    <a:ext uri="{FF2B5EF4-FFF2-40B4-BE49-F238E27FC236}">
                      <a16:creationId xmlns:a16="http://schemas.microsoft.com/office/drawing/2014/main" id="{73AE1248-6F5C-2FAE-0066-6FF2D1E533E3}"/>
                    </a:ext>
                  </a:extLst>
                </p14:cNvPr>
                <p14:cNvContentPartPr/>
                <p14:nvPr/>
              </p14:nvContentPartPr>
              <p14:xfrm>
                <a:off x="6250030" y="4737809"/>
                <a:ext cx="109800" cy="187560"/>
              </p14:xfrm>
            </p:contentPart>
          </mc:Choice>
          <mc:Fallback xmlns="">
            <p:pic>
              <p:nvPicPr>
                <p:cNvPr id="26057" name="Ink 26056">
                  <a:extLst>
                    <a:ext uri="{FF2B5EF4-FFF2-40B4-BE49-F238E27FC236}">
                      <a16:creationId xmlns:a16="http://schemas.microsoft.com/office/drawing/2014/main" id="{73AE1248-6F5C-2FAE-0066-6FF2D1E533E3}"/>
                    </a:ext>
                  </a:extLst>
                </p:cNvPr>
                <p:cNvPicPr/>
                <p:nvPr/>
              </p:nvPicPr>
              <p:blipFill>
                <a:blip r:embed="rId622"/>
                <a:stretch>
                  <a:fillRect/>
                </a:stretch>
              </p:blipFill>
              <p:spPr>
                <a:xfrm>
                  <a:off x="6232030" y="4720169"/>
                  <a:ext cx="145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6058" name="Ink 26057">
                  <a:extLst>
                    <a:ext uri="{FF2B5EF4-FFF2-40B4-BE49-F238E27FC236}">
                      <a16:creationId xmlns:a16="http://schemas.microsoft.com/office/drawing/2014/main" id="{375827D1-AF2F-B07A-B260-E5EBCD1829DB}"/>
                    </a:ext>
                  </a:extLst>
                </p14:cNvPr>
                <p14:cNvContentPartPr/>
                <p14:nvPr/>
              </p14:nvContentPartPr>
              <p14:xfrm>
                <a:off x="6443710" y="4791449"/>
                <a:ext cx="3240" cy="18720"/>
              </p14:xfrm>
            </p:contentPart>
          </mc:Choice>
          <mc:Fallback xmlns="">
            <p:pic>
              <p:nvPicPr>
                <p:cNvPr id="26058" name="Ink 26057">
                  <a:extLst>
                    <a:ext uri="{FF2B5EF4-FFF2-40B4-BE49-F238E27FC236}">
                      <a16:creationId xmlns:a16="http://schemas.microsoft.com/office/drawing/2014/main" id="{375827D1-AF2F-B07A-B260-E5EBCD1829DB}"/>
                    </a:ext>
                  </a:extLst>
                </p:cNvPr>
                <p:cNvPicPr/>
                <p:nvPr/>
              </p:nvPicPr>
              <p:blipFill>
                <a:blip r:embed="rId624"/>
                <a:stretch>
                  <a:fillRect/>
                </a:stretch>
              </p:blipFill>
              <p:spPr>
                <a:xfrm>
                  <a:off x="6426070" y="4773809"/>
                  <a:ext cx="38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6060" name="Ink 26059">
                  <a:extLst>
                    <a:ext uri="{FF2B5EF4-FFF2-40B4-BE49-F238E27FC236}">
                      <a16:creationId xmlns:a16="http://schemas.microsoft.com/office/drawing/2014/main" id="{ACBF3BA7-8D42-85E0-7768-FA2C5FC8B5BA}"/>
                    </a:ext>
                  </a:extLst>
                </p14:cNvPr>
                <p14:cNvContentPartPr/>
                <p14:nvPr/>
              </p14:nvContentPartPr>
              <p14:xfrm>
                <a:off x="6549190" y="4731689"/>
                <a:ext cx="122400" cy="288360"/>
              </p14:xfrm>
            </p:contentPart>
          </mc:Choice>
          <mc:Fallback xmlns="">
            <p:pic>
              <p:nvPicPr>
                <p:cNvPr id="26060" name="Ink 26059">
                  <a:extLst>
                    <a:ext uri="{FF2B5EF4-FFF2-40B4-BE49-F238E27FC236}">
                      <a16:creationId xmlns:a16="http://schemas.microsoft.com/office/drawing/2014/main" id="{ACBF3BA7-8D42-85E0-7768-FA2C5FC8B5BA}"/>
                    </a:ext>
                  </a:extLst>
                </p:cNvPr>
                <p:cNvPicPr/>
                <p:nvPr/>
              </p:nvPicPr>
              <p:blipFill>
                <a:blip r:embed="rId626"/>
                <a:stretch>
                  <a:fillRect/>
                </a:stretch>
              </p:blipFill>
              <p:spPr>
                <a:xfrm>
                  <a:off x="6531550" y="4714049"/>
                  <a:ext cx="1580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6061" name="Ink 26060">
                  <a:extLst>
                    <a:ext uri="{FF2B5EF4-FFF2-40B4-BE49-F238E27FC236}">
                      <a16:creationId xmlns:a16="http://schemas.microsoft.com/office/drawing/2014/main" id="{74A34FFA-592B-32A7-9B77-5AC73C752C1D}"/>
                    </a:ext>
                  </a:extLst>
                </p14:cNvPr>
                <p14:cNvContentPartPr/>
                <p14:nvPr/>
              </p14:nvContentPartPr>
              <p14:xfrm>
                <a:off x="6743230" y="4726649"/>
                <a:ext cx="167040" cy="144360"/>
              </p14:xfrm>
            </p:contentPart>
          </mc:Choice>
          <mc:Fallback xmlns="">
            <p:pic>
              <p:nvPicPr>
                <p:cNvPr id="26061" name="Ink 26060">
                  <a:extLst>
                    <a:ext uri="{FF2B5EF4-FFF2-40B4-BE49-F238E27FC236}">
                      <a16:creationId xmlns:a16="http://schemas.microsoft.com/office/drawing/2014/main" id="{74A34FFA-592B-32A7-9B77-5AC73C752C1D}"/>
                    </a:ext>
                  </a:extLst>
                </p:cNvPr>
                <p:cNvPicPr/>
                <p:nvPr/>
              </p:nvPicPr>
              <p:blipFill>
                <a:blip r:embed="rId628"/>
                <a:stretch>
                  <a:fillRect/>
                </a:stretch>
              </p:blipFill>
              <p:spPr>
                <a:xfrm>
                  <a:off x="6725590" y="4708649"/>
                  <a:ext cx="202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6062" name="Ink 26061">
                  <a:extLst>
                    <a:ext uri="{FF2B5EF4-FFF2-40B4-BE49-F238E27FC236}">
                      <a16:creationId xmlns:a16="http://schemas.microsoft.com/office/drawing/2014/main" id="{97B739CB-8112-A6B3-58F1-BD197FFD5800}"/>
                    </a:ext>
                  </a:extLst>
                </p14:cNvPr>
                <p14:cNvContentPartPr/>
                <p14:nvPr/>
              </p14:nvContentPartPr>
              <p14:xfrm>
                <a:off x="6901990" y="4679849"/>
                <a:ext cx="83520" cy="138960"/>
              </p14:xfrm>
            </p:contentPart>
          </mc:Choice>
          <mc:Fallback xmlns="">
            <p:pic>
              <p:nvPicPr>
                <p:cNvPr id="26062" name="Ink 26061">
                  <a:extLst>
                    <a:ext uri="{FF2B5EF4-FFF2-40B4-BE49-F238E27FC236}">
                      <a16:creationId xmlns:a16="http://schemas.microsoft.com/office/drawing/2014/main" id="{97B739CB-8112-A6B3-58F1-BD197FFD5800}"/>
                    </a:ext>
                  </a:extLst>
                </p:cNvPr>
                <p:cNvPicPr/>
                <p:nvPr/>
              </p:nvPicPr>
              <p:blipFill>
                <a:blip r:embed="rId630"/>
                <a:stretch>
                  <a:fillRect/>
                </a:stretch>
              </p:blipFill>
              <p:spPr>
                <a:xfrm>
                  <a:off x="6883990" y="4661849"/>
                  <a:ext cx="119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6063" name="Ink 26062">
                  <a:extLst>
                    <a:ext uri="{FF2B5EF4-FFF2-40B4-BE49-F238E27FC236}">
                      <a16:creationId xmlns:a16="http://schemas.microsoft.com/office/drawing/2014/main" id="{938A0CA9-123C-C443-9806-B6022C4A7598}"/>
                    </a:ext>
                  </a:extLst>
                </p14:cNvPr>
                <p14:cNvContentPartPr/>
                <p14:nvPr/>
              </p14:nvContentPartPr>
              <p14:xfrm>
                <a:off x="7112950" y="4507049"/>
                <a:ext cx="109440" cy="16560"/>
              </p14:xfrm>
            </p:contentPart>
          </mc:Choice>
          <mc:Fallback xmlns="">
            <p:pic>
              <p:nvPicPr>
                <p:cNvPr id="26063" name="Ink 26062">
                  <a:extLst>
                    <a:ext uri="{FF2B5EF4-FFF2-40B4-BE49-F238E27FC236}">
                      <a16:creationId xmlns:a16="http://schemas.microsoft.com/office/drawing/2014/main" id="{938A0CA9-123C-C443-9806-B6022C4A7598}"/>
                    </a:ext>
                  </a:extLst>
                </p:cNvPr>
                <p:cNvPicPr/>
                <p:nvPr/>
              </p:nvPicPr>
              <p:blipFill>
                <a:blip r:embed="rId632"/>
                <a:stretch>
                  <a:fillRect/>
                </a:stretch>
              </p:blipFill>
              <p:spPr>
                <a:xfrm>
                  <a:off x="7095310" y="4489409"/>
                  <a:ext cx="145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6064" name="Ink 26063">
                  <a:extLst>
                    <a:ext uri="{FF2B5EF4-FFF2-40B4-BE49-F238E27FC236}">
                      <a16:creationId xmlns:a16="http://schemas.microsoft.com/office/drawing/2014/main" id="{E91ED65F-EF42-642E-22BC-FFE6FDA080C2}"/>
                    </a:ext>
                  </a:extLst>
                </p14:cNvPr>
                <p14:cNvContentPartPr/>
                <p14:nvPr/>
              </p14:nvContentPartPr>
              <p14:xfrm>
                <a:off x="7105750" y="4612889"/>
                <a:ext cx="124560" cy="16560"/>
              </p14:xfrm>
            </p:contentPart>
          </mc:Choice>
          <mc:Fallback xmlns="">
            <p:pic>
              <p:nvPicPr>
                <p:cNvPr id="26064" name="Ink 26063">
                  <a:extLst>
                    <a:ext uri="{FF2B5EF4-FFF2-40B4-BE49-F238E27FC236}">
                      <a16:creationId xmlns:a16="http://schemas.microsoft.com/office/drawing/2014/main" id="{E91ED65F-EF42-642E-22BC-FFE6FDA080C2}"/>
                    </a:ext>
                  </a:extLst>
                </p:cNvPr>
                <p:cNvPicPr/>
                <p:nvPr/>
              </p:nvPicPr>
              <p:blipFill>
                <a:blip r:embed="rId634"/>
                <a:stretch>
                  <a:fillRect/>
                </a:stretch>
              </p:blipFill>
              <p:spPr>
                <a:xfrm>
                  <a:off x="7087750" y="4595249"/>
                  <a:ext cx="160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6066" name="Ink 26065">
                  <a:extLst>
                    <a:ext uri="{FF2B5EF4-FFF2-40B4-BE49-F238E27FC236}">
                      <a16:creationId xmlns:a16="http://schemas.microsoft.com/office/drawing/2014/main" id="{0CF8CE30-9123-1BB8-2772-62D9D88359BE}"/>
                    </a:ext>
                  </a:extLst>
                </p14:cNvPr>
                <p14:cNvContentPartPr/>
                <p14:nvPr/>
              </p14:nvContentPartPr>
              <p14:xfrm>
                <a:off x="7372870" y="4464569"/>
                <a:ext cx="104400" cy="236160"/>
              </p14:xfrm>
            </p:contentPart>
          </mc:Choice>
          <mc:Fallback xmlns="">
            <p:pic>
              <p:nvPicPr>
                <p:cNvPr id="26066" name="Ink 26065">
                  <a:extLst>
                    <a:ext uri="{FF2B5EF4-FFF2-40B4-BE49-F238E27FC236}">
                      <a16:creationId xmlns:a16="http://schemas.microsoft.com/office/drawing/2014/main" id="{0CF8CE30-9123-1BB8-2772-62D9D88359BE}"/>
                    </a:ext>
                  </a:extLst>
                </p:cNvPr>
                <p:cNvPicPr/>
                <p:nvPr/>
              </p:nvPicPr>
              <p:blipFill>
                <a:blip r:embed="rId636"/>
                <a:stretch>
                  <a:fillRect/>
                </a:stretch>
              </p:blipFill>
              <p:spPr>
                <a:xfrm>
                  <a:off x="7355230" y="4446569"/>
                  <a:ext cx="1400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6067" name="Ink 26066">
                  <a:extLst>
                    <a:ext uri="{FF2B5EF4-FFF2-40B4-BE49-F238E27FC236}">
                      <a16:creationId xmlns:a16="http://schemas.microsoft.com/office/drawing/2014/main" id="{CF2DCA60-90CA-43E0-BC8C-038C72B055D6}"/>
                    </a:ext>
                  </a:extLst>
                </p14:cNvPr>
                <p14:cNvContentPartPr/>
                <p14:nvPr/>
              </p14:nvContentPartPr>
              <p14:xfrm>
                <a:off x="7432630" y="4446929"/>
                <a:ext cx="168120" cy="41040"/>
              </p14:xfrm>
            </p:contentPart>
          </mc:Choice>
          <mc:Fallback xmlns="">
            <p:pic>
              <p:nvPicPr>
                <p:cNvPr id="26067" name="Ink 26066">
                  <a:extLst>
                    <a:ext uri="{FF2B5EF4-FFF2-40B4-BE49-F238E27FC236}">
                      <a16:creationId xmlns:a16="http://schemas.microsoft.com/office/drawing/2014/main" id="{CF2DCA60-90CA-43E0-BC8C-038C72B055D6}"/>
                    </a:ext>
                  </a:extLst>
                </p:cNvPr>
                <p:cNvPicPr/>
                <p:nvPr/>
              </p:nvPicPr>
              <p:blipFill>
                <a:blip r:embed="rId638"/>
                <a:stretch>
                  <a:fillRect/>
                </a:stretch>
              </p:blipFill>
              <p:spPr>
                <a:xfrm>
                  <a:off x="7414990" y="4428929"/>
                  <a:ext cx="203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6068" name="Ink 26067">
                  <a:extLst>
                    <a:ext uri="{FF2B5EF4-FFF2-40B4-BE49-F238E27FC236}">
                      <a16:creationId xmlns:a16="http://schemas.microsoft.com/office/drawing/2014/main" id="{DE475D24-C834-CA94-A96E-477052E9424C}"/>
                    </a:ext>
                  </a:extLst>
                </p14:cNvPr>
                <p14:cNvContentPartPr/>
                <p14:nvPr/>
              </p14:nvContentPartPr>
              <p14:xfrm>
                <a:off x="7552510" y="4457729"/>
                <a:ext cx="157320" cy="237600"/>
              </p14:xfrm>
            </p:contentPart>
          </mc:Choice>
          <mc:Fallback xmlns="">
            <p:pic>
              <p:nvPicPr>
                <p:cNvPr id="26068" name="Ink 26067">
                  <a:extLst>
                    <a:ext uri="{FF2B5EF4-FFF2-40B4-BE49-F238E27FC236}">
                      <a16:creationId xmlns:a16="http://schemas.microsoft.com/office/drawing/2014/main" id="{DE475D24-C834-CA94-A96E-477052E9424C}"/>
                    </a:ext>
                  </a:extLst>
                </p:cNvPr>
                <p:cNvPicPr/>
                <p:nvPr/>
              </p:nvPicPr>
              <p:blipFill>
                <a:blip r:embed="rId640"/>
                <a:stretch>
                  <a:fillRect/>
                </a:stretch>
              </p:blipFill>
              <p:spPr>
                <a:xfrm>
                  <a:off x="7534870" y="4439729"/>
                  <a:ext cx="1929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6069" name="Ink 26068">
                  <a:extLst>
                    <a:ext uri="{FF2B5EF4-FFF2-40B4-BE49-F238E27FC236}">
                      <a16:creationId xmlns:a16="http://schemas.microsoft.com/office/drawing/2014/main" id="{6B06F674-6025-9911-A990-C8BC0BE180AB}"/>
                    </a:ext>
                  </a:extLst>
                </p14:cNvPr>
                <p14:cNvContentPartPr/>
                <p14:nvPr/>
              </p14:nvContentPartPr>
              <p14:xfrm>
                <a:off x="7796230" y="4540529"/>
                <a:ext cx="32760" cy="38160"/>
              </p14:xfrm>
            </p:contentPart>
          </mc:Choice>
          <mc:Fallback xmlns="">
            <p:pic>
              <p:nvPicPr>
                <p:cNvPr id="26069" name="Ink 26068">
                  <a:extLst>
                    <a:ext uri="{FF2B5EF4-FFF2-40B4-BE49-F238E27FC236}">
                      <a16:creationId xmlns:a16="http://schemas.microsoft.com/office/drawing/2014/main" id="{6B06F674-6025-9911-A990-C8BC0BE180AB}"/>
                    </a:ext>
                  </a:extLst>
                </p:cNvPr>
                <p:cNvPicPr/>
                <p:nvPr/>
              </p:nvPicPr>
              <p:blipFill>
                <a:blip r:embed="rId642"/>
                <a:stretch>
                  <a:fillRect/>
                </a:stretch>
              </p:blipFill>
              <p:spPr>
                <a:xfrm>
                  <a:off x="7778590" y="4522889"/>
                  <a:ext cx="68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6070" name="Ink 26069">
                  <a:extLst>
                    <a:ext uri="{FF2B5EF4-FFF2-40B4-BE49-F238E27FC236}">
                      <a16:creationId xmlns:a16="http://schemas.microsoft.com/office/drawing/2014/main" id="{694674C3-DA01-1C59-3FD3-E71FA027726B}"/>
                    </a:ext>
                  </a:extLst>
                </p14:cNvPr>
                <p14:cNvContentPartPr/>
                <p14:nvPr/>
              </p14:nvContentPartPr>
              <p14:xfrm>
                <a:off x="7920070" y="4468169"/>
                <a:ext cx="110880" cy="210960"/>
              </p14:xfrm>
            </p:contentPart>
          </mc:Choice>
          <mc:Fallback xmlns="">
            <p:pic>
              <p:nvPicPr>
                <p:cNvPr id="26070" name="Ink 26069">
                  <a:extLst>
                    <a:ext uri="{FF2B5EF4-FFF2-40B4-BE49-F238E27FC236}">
                      <a16:creationId xmlns:a16="http://schemas.microsoft.com/office/drawing/2014/main" id="{694674C3-DA01-1C59-3FD3-E71FA027726B}"/>
                    </a:ext>
                  </a:extLst>
                </p:cNvPr>
                <p:cNvPicPr/>
                <p:nvPr/>
              </p:nvPicPr>
              <p:blipFill>
                <a:blip r:embed="rId644"/>
                <a:stretch>
                  <a:fillRect/>
                </a:stretch>
              </p:blipFill>
              <p:spPr>
                <a:xfrm>
                  <a:off x="7902430" y="4450529"/>
                  <a:ext cx="146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6071" name="Ink 26070">
                  <a:extLst>
                    <a:ext uri="{FF2B5EF4-FFF2-40B4-BE49-F238E27FC236}">
                      <a16:creationId xmlns:a16="http://schemas.microsoft.com/office/drawing/2014/main" id="{AE9B371B-8DFC-581A-0E1A-5BC5DE13CF5E}"/>
                    </a:ext>
                  </a:extLst>
                </p14:cNvPr>
                <p14:cNvContentPartPr/>
                <p14:nvPr/>
              </p14:nvContentPartPr>
              <p14:xfrm>
                <a:off x="8011870" y="4485449"/>
                <a:ext cx="134280" cy="11160"/>
              </p14:xfrm>
            </p:contentPart>
          </mc:Choice>
          <mc:Fallback xmlns="">
            <p:pic>
              <p:nvPicPr>
                <p:cNvPr id="26071" name="Ink 26070">
                  <a:extLst>
                    <a:ext uri="{FF2B5EF4-FFF2-40B4-BE49-F238E27FC236}">
                      <a16:creationId xmlns:a16="http://schemas.microsoft.com/office/drawing/2014/main" id="{AE9B371B-8DFC-581A-0E1A-5BC5DE13CF5E}"/>
                    </a:ext>
                  </a:extLst>
                </p:cNvPr>
                <p:cNvPicPr/>
                <p:nvPr/>
              </p:nvPicPr>
              <p:blipFill>
                <a:blip r:embed="rId646"/>
                <a:stretch>
                  <a:fillRect/>
                </a:stretch>
              </p:blipFill>
              <p:spPr>
                <a:xfrm>
                  <a:off x="7994230" y="4467809"/>
                  <a:ext cx="169920" cy="46800"/>
                </a:xfrm>
                <a:prstGeom prst="rect">
                  <a:avLst/>
                </a:prstGeom>
              </p:spPr>
            </p:pic>
          </mc:Fallback>
        </mc:AlternateContent>
      </p:grpSp>
      <p:grpSp>
        <p:nvGrpSpPr>
          <p:cNvPr id="26081" name="Group 26080">
            <a:extLst>
              <a:ext uri="{FF2B5EF4-FFF2-40B4-BE49-F238E27FC236}">
                <a16:creationId xmlns:a16="http://schemas.microsoft.com/office/drawing/2014/main" id="{F9F5FFD3-281E-12B4-4625-C4F46A1D8425}"/>
              </a:ext>
            </a:extLst>
          </p:cNvPr>
          <p:cNvGrpSpPr/>
          <p:nvPr/>
        </p:nvGrpSpPr>
        <p:grpSpPr>
          <a:xfrm rot="236503">
            <a:off x="1987292" y="4958129"/>
            <a:ext cx="1008720" cy="693720"/>
            <a:chOff x="537550" y="5487329"/>
            <a:chExt cx="1008720" cy="693720"/>
          </a:xfrm>
        </p:grpSpPr>
        <mc:AlternateContent xmlns:mc="http://schemas.openxmlformats.org/markup-compatibility/2006" xmlns:p14="http://schemas.microsoft.com/office/powerpoint/2010/main">
          <mc:Choice Requires="p14">
            <p:contentPart p14:bwMode="auto" r:id="rId647">
              <p14:nvContentPartPr>
                <p14:cNvPr id="26073" name="Ink 26072">
                  <a:extLst>
                    <a:ext uri="{FF2B5EF4-FFF2-40B4-BE49-F238E27FC236}">
                      <a16:creationId xmlns:a16="http://schemas.microsoft.com/office/drawing/2014/main" id="{2B76CFDD-EDD6-1E4D-EA29-AC24B69E6F81}"/>
                    </a:ext>
                  </a:extLst>
                </p14:cNvPr>
                <p14:cNvContentPartPr/>
                <p14:nvPr/>
              </p14:nvContentPartPr>
              <p14:xfrm>
                <a:off x="765070" y="5487329"/>
                <a:ext cx="147600" cy="269280"/>
              </p14:xfrm>
            </p:contentPart>
          </mc:Choice>
          <mc:Fallback xmlns="">
            <p:pic>
              <p:nvPicPr>
                <p:cNvPr id="26073" name="Ink 26072">
                  <a:extLst>
                    <a:ext uri="{FF2B5EF4-FFF2-40B4-BE49-F238E27FC236}">
                      <a16:creationId xmlns:a16="http://schemas.microsoft.com/office/drawing/2014/main" id="{2B76CFDD-EDD6-1E4D-EA29-AC24B69E6F81}"/>
                    </a:ext>
                  </a:extLst>
                </p:cNvPr>
                <p:cNvPicPr/>
                <p:nvPr/>
              </p:nvPicPr>
              <p:blipFill>
                <a:blip r:embed="rId648"/>
                <a:stretch>
                  <a:fillRect/>
                </a:stretch>
              </p:blipFill>
              <p:spPr>
                <a:xfrm>
                  <a:off x="747430" y="5469689"/>
                  <a:ext cx="1832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6074" name="Ink 26073">
                  <a:extLst>
                    <a:ext uri="{FF2B5EF4-FFF2-40B4-BE49-F238E27FC236}">
                      <a16:creationId xmlns:a16="http://schemas.microsoft.com/office/drawing/2014/main" id="{3A70EC20-9AE6-1534-2201-22E474959333}"/>
                    </a:ext>
                  </a:extLst>
                </p14:cNvPr>
                <p14:cNvContentPartPr/>
                <p14:nvPr/>
              </p14:nvContentPartPr>
              <p14:xfrm>
                <a:off x="696670" y="5810609"/>
                <a:ext cx="353160" cy="46440"/>
              </p14:xfrm>
            </p:contentPart>
          </mc:Choice>
          <mc:Fallback xmlns="">
            <p:pic>
              <p:nvPicPr>
                <p:cNvPr id="26074" name="Ink 26073">
                  <a:extLst>
                    <a:ext uri="{FF2B5EF4-FFF2-40B4-BE49-F238E27FC236}">
                      <a16:creationId xmlns:a16="http://schemas.microsoft.com/office/drawing/2014/main" id="{3A70EC20-9AE6-1534-2201-22E474959333}"/>
                    </a:ext>
                  </a:extLst>
                </p:cNvPr>
                <p:cNvPicPr/>
                <p:nvPr/>
              </p:nvPicPr>
              <p:blipFill>
                <a:blip r:embed="rId650"/>
                <a:stretch>
                  <a:fillRect/>
                </a:stretch>
              </p:blipFill>
              <p:spPr>
                <a:xfrm>
                  <a:off x="679030" y="5792609"/>
                  <a:ext cx="388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6075" name="Ink 26074">
                  <a:extLst>
                    <a:ext uri="{FF2B5EF4-FFF2-40B4-BE49-F238E27FC236}">
                      <a16:creationId xmlns:a16="http://schemas.microsoft.com/office/drawing/2014/main" id="{CB1CD284-7C0C-549B-B353-F001F96CDFA2}"/>
                    </a:ext>
                  </a:extLst>
                </p14:cNvPr>
                <p14:cNvContentPartPr/>
                <p14:nvPr/>
              </p14:nvContentPartPr>
              <p14:xfrm>
                <a:off x="776590" y="5930489"/>
                <a:ext cx="174600" cy="156960"/>
              </p14:xfrm>
            </p:contentPart>
          </mc:Choice>
          <mc:Fallback xmlns="">
            <p:pic>
              <p:nvPicPr>
                <p:cNvPr id="26075" name="Ink 26074">
                  <a:extLst>
                    <a:ext uri="{FF2B5EF4-FFF2-40B4-BE49-F238E27FC236}">
                      <a16:creationId xmlns:a16="http://schemas.microsoft.com/office/drawing/2014/main" id="{CB1CD284-7C0C-549B-B353-F001F96CDFA2}"/>
                    </a:ext>
                  </a:extLst>
                </p:cNvPr>
                <p:cNvPicPr/>
                <p:nvPr/>
              </p:nvPicPr>
              <p:blipFill>
                <a:blip r:embed="rId652"/>
                <a:stretch>
                  <a:fillRect/>
                </a:stretch>
              </p:blipFill>
              <p:spPr>
                <a:xfrm>
                  <a:off x="758950" y="5912849"/>
                  <a:ext cx="210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6076" name="Ink 26075">
                  <a:extLst>
                    <a:ext uri="{FF2B5EF4-FFF2-40B4-BE49-F238E27FC236}">
                      <a16:creationId xmlns:a16="http://schemas.microsoft.com/office/drawing/2014/main" id="{45EE3853-354D-55E8-E465-B129A9588F66}"/>
                    </a:ext>
                  </a:extLst>
                </p14:cNvPr>
                <p14:cNvContentPartPr/>
                <p14:nvPr/>
              </p14:nvContentPartPr>
              <p14:xfrm>
                <a:off x="537550" y="5537369"/>
                <a:ext cx="141120" cy="643680"/>
              </p14:xfrm>
            </p:contentPart>
          </mc:Choice>
          <mc:Fallback xmlns="">
            <p:pic>
              <p:nvPicPr>
                <p:cNvPr id="26076" name="Ink 26075">
                  <a:extLst>
                    <a:ext uri="{FF2B5EF4-FFF2-40B4-BE49-F238E27FC236}">
                      <a16:creationId xmlns:a16="http://schemas.microsoft.com/office/drawing/2014/main" id="{45EE3853-354D-55E8-E465-B129A9588F66}"/>
                    </a:ext>
                  </a:extLst>
                </p:cNvPr>
                <p:cNvPicPr/>
                <p:nvPr/>
              </p:nvPicPr>
              <p:blipFill>
                <a:blip r:embed="rId654"/>
                <a:stretch>
                  <a:fillRect/>
                </a:stretch>
              </p:blipFill>
              <p:spPr>
                <a:xfrm>
                  <a:off x="519910" y="5519729"/>
                  <a:ext cx="176760"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6077" name="Ink 26076">
                  <a:extLst>
                    <a:ext uri="{FF2B5EF4-FFF2-40B4-BE49-F238E27FC236}">
                      <a16:creationId xmlns:a16="http://schemas.microsoft.com/office/drawing/2014/main" id="{9ED00A26-8EE8-2534-556F-F25C40580F46}"/>
                    </a:ext>
                  </a:extLst>
                </p14:cNvPr>
                <p14:cNvContentPartPr/>
                <p14:nvPr/>
              </p14:nvContentPartPr>
              <p14:xfrm>
                <a:off x="1062070" y="5538809"/>
                <a:ext cx="119520" cy="549000"/>
              </p14:xfrm>
            </p:contentPart>
          </mc:Choice>
          <mc:Fallback xmlns="">
            <p:pic>
              <p:nvPicPr>
                <p:cNvPr id="26077" name="Ink 26076">
                  <a:extLst>
                    <a:ext uri="{FF2B5EF4-FFF2-40B4-BE49-F238E27FC236}">
                      <a16:creationId xmlns:a16="http://schemas.microsoft.com/office/drawing/2014/main" id="{9ED00A26-8EE8-2534-556F-F25C40580F46}"/>
                    </a:ext>
                  </a:extLst>
                </p:cNvPr>
                <p:cNvPicPr/>
                <p:nvPr/>
              </p:nvPicPr>
              <p:blipFill>
                <a:blip r:embed="rId656"/>
                <a:stretch>
                  <a:fillRect/>
                </a:stretch>
              </p:blipFill>
              <p:spPr>
                <a:xfrm>
                  <a:off x="1044070" y="5520809"/>
                  <a:ext cx="15516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6078" name="Ink 26077">
                  <a:extLst>
                    <a:ext uri="{FF2B5EF4-FFF2-40B4-BE49-F238E27FC236}">
                      <a16:creationId xmlns:a16="http://schemas.microsoft.com/office/drawing/2014/main" id="{77C42318-67EE-5BB6-09C5-93C2AD550386}"/>
                    </a:ext>
                  </a:extLst>
                </p14:cNvPr>
                <p14:cNvContentPartPr/>
                <p14:nvPr/>
              </p14:nvContentPartPr>
              <p14:xfrm>
                <a:off x="1200310" y="5896649"/>
                <a:ext cx="132120" cy="137520"/>
              </p14:xfrm>
            </p:contentPart>
          </mc:Choice>
          <mc:Fallback xmlns="">
            <p:pic>
              <p:nvPicPr>
                <p:cNvPr id="26078" name="Ink 26077">
                  <a:extLst>
                    <a:ext uri="{FF2B5EF4-FFF2-40B4-BE49-F238E27FC236}">
                      <a16:creationId xmlns:a16="http://schemas.microsoft.com/office/drawing/2014/main" id="{77C42318-67EE-5BB6-09C5-93C2AD550386}"/>
                    </a:ext>
                  </a:extLst>
                </p:cNvPr>
                <p:cNvPicPr/>
                <p:nvPr/>
              </p:nvPicPr>
              <p:blipFill>
                <a:blip r:embed="rId658"/>
                <a:stretch>
                  <a:fillRect/>
                </a:stretch>
              </p:blipFill>
              <p:spPr>
                <a:xfrm>
                  <a:off x="1182310" y="5879009"/>
                  <a:ext cx="167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6079" name="Ink 26078">
                  <a:extLst>
                    <a:ext uri="{FF2B5EF4-FFF2-40B4-BE49-F238E27FC236}">
                      <a16:creationId xmlns:a16="http://schemas.microsoft.com/office/drawing/2014/main" id="{1125B826-4B80-D23A-2AD8-65D21DF37932}"/>
                    </a:ext>
                  </a:extLst>
                </p14:cNvPr>
                <p14:cNvContentPartPr/>
                <p14:nvPr/>
              </p14:nvContentPartPr>
              <p14:xfrm>
                <a:off x="1394710" y="5881889"/>
                <a:ext cx="94680" cy="142560"/>
              </p14:xfrm>
            </p:contentPart>
          </mc:Choice>
          <mc:Fallback xmlns="">
            <p:pic>
              <p:nvPicPr>
                <p:cNvPr id="26079" name="Ink 26078">
                  <a:extLst>
                    <a:ext uri="{FF2B5EF4-FFF2-40B4-BE49-F238E27FC236}">
                      <a16:creationId xmlns:a16="http://schemas.microsoft.com/office/drawing/2014/main" id="{1125B826-4B80-D23A-2AD8-65D21DF37932}"/>
                    </a:ext>
                  </a:extLst>
                </p:cNvPr>
                <p:cNvPicPr/>
                <p:nvPr/>
              </p:nvPicPr>
              <p:blipFill>
                <a:blip r:embed="rId660"/>
                <a:stretch>
                  <a:fillRect/>
                </a:stretch>
              </p:blipFill>
              <p:spPr>
                <a:xfrm>
                  <a:off x="1376710" y="5863889"/>
                  <a:ext cx="130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6080" name="Ink 26079">
                  <a:extLst>
                    <a:ext uri="{FF2B5EF4-FFF2-40B4-BE49-F238E27FC236}">
                      <a16:creationId xmlns:a16="http://schemas.microsoft.com/office/drawing/2014/main" id="{EA1D0EB4-F515-40E9-9B59-BD35BAE86553}"/>
                    </a:ext>
                  </a:extLst>
                </p14:cNvPr>
                <p14:cNvContentPartPr/>
                <p14:nvPr/>
              </p14:nvContentPartPr>
              <p14:xfrm>
                <a:off x="1527910" y="5973689"/>
                <a:ext cx="18360" cy="14400"/>
              </p14:xfrm>
            </p:contentPart>
          </mc:Choice>
          <mc:Fallback xmlns="">
            <p:pic>
              <p:nvPicPr>
                <p:cNvPr id="26080" name="Ink 26079">
                  <a:extLst>
                    <a:ext uri="{FF2B5EF4-FFF2-40B4-BE49-F238E27FC236}">
                      <a16:creationId xmlns:a16="http://schemas.microsoft.com/office/drawing/2014/main" id="{EA1D0EB4-F515-40E9-9B59-BD35BAE86553}"/>
                    </a:ext>
                  </a:extLst>
                </p:cNvPr>
                <p:cNvPicPr/>
                <p:nvPr/>
              </p:nvPicPr>
              <p:blipFill>
                <a:blip r:embed="rId662"/>
                <a:stretch>
                  <a:fillRect/>
                </a:stretch>
              </p:blipFill>
              <p:spPr>
                <a:xfrm>
                  <a:off x="1510270" y="5956049"/>
                  <a:ext cx="54000" cy="50040"/>
                </a:xfrm>
                <a:prstGeom prst="rect">
                  <a:avLst/>
                </a:prstGeom>
              </p:spPr>
            </p:pic>
          </mc:Fallback>
        </mc:AlternateContent>
      </p:grpSp>
      <p:grpSp>
        <p:nvGrpSpPr>
          <p:cNvPr id="26084" name="Group 26083">
            <a:extLst>
              <a:ext uri="{FF2B5EF4-FFF2-40B4-BE49-F238E27FC236}">
                <a16:creationId xmlns:a16="http://schemas.microsoft.com/office/drawing/2014/main" id="{DECC452D-39EB-5CF0-3A95-365211D182F9}"/>
              </a:ext>
            </a:extLst>
          </p:cNvPr>
          <p:cNvGrpSpPr/>
          <p:nvPr/>
        </p:nvGrpSpPr>
        <p:grpSpPr>
          <a:xfrm rot="667849">
            <a:off x="3128721" y="5157756"/>
            <a:ext cx="165960" cy="137160"/>
            <a:chOff x="1824550" y="5659769"/>
            <a:chExt cx="165960" cy="137160"/>
          </a:xfrm>
        </p:grpSpPr>
        <mc:AlternateContent xmlns:mc="http://schemas.openxmlformats.org/markup-compatibility/2006" xmlns:p14="http://schemas.microsoft.com/office/powerpoint/2010/main">
          <mc:Choice Requires="p14">
            <p:contentPart p14:bwMode="auto" r:id="rId663">
              <p14:nvContentPartPr>
                <p14:cNvPr id="26082" name="Ink 26081">
                  <a:extLst>
                    <a:ext uri="{FF2B5EF4-FFF2-40B4-BE49-F238E27FC236}">
                      <a16:creationId xmlns:a16="http://schemas.microsoft.com/office/drawing/2014/main" id="{38BEE5A3-1225-FB3B-C6F7-21541EB56495}"/>
                    </a:ext>
                  </a:extLst>
                </p14:cNvPr>
                <p14:cNvContentPartPr/>
                <p14:nvPr/>
              </p14:nvContentPartPr>
              <p14:xfrm>
                <a:off x="1824550" y="5659769"/>
                <a:ext cx="136800" cy="22680"/>
              </p14:xfrm>
            </p:contentPart>
          </mc:Choice>
          <mc:Fallback xmlns="">
            <p:pic>
              <p:nvPicPr>
                <p:cNvPr id="26082" name="Ink 26081">
                  <a:extLst>
                    <a:ext uri="{FF2B5EF4-FFF2-40B4-BE49-F238E27FC236}">
                      <a16:creationId xmlns:a16="http://schemas.microsoft.com/office/drawing/2014/main" id="{38BEE5A3-1225-FB3B-C6F7-21541EB56495}"/>
                    </a:ext>
                  </a:extLst>
                </p:cNvPr>
                <p:cNvPicPr/>
                <p:nvPr/>
              </p:nvPicPr>
              <p:blipFill>
                <a:blip r:embed="rId664"/>
                <a:stretch>
                  <a:fillRect/>
                </a:stretch>
              </p:blipFill>
              <p:spPr>
                <a:xfrm>
                  <a:off x="1806550" y="5642129"/>
                  <a:ext cx="172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6083" name="Ink 26082">
                  <a:extLst>
                    <a:ext uri="{FF2B5EF4-FFF2-40B4-BE49-F238E27FC236}">
                      <a16:creationId xmlns:a16="http://schemas.microsoft.com/office/drawing/2014/main" id="{93F3F157-E8AB-54D9-7653-25560E0DC8F6}"/>
                    </a:ext>
                  </a:extLst>
                </p14:cNvPr>
                <p14:cNvContentPartPr/>
                <p14:nvPr/>
              </p14:nvContentPartPr>
              <p14:xfrm>
                <a:off x="1845790" y="5767769"/>
                <a:ext cx="144720" cy="29160"/>
              </p14:xfrm>
            </p:contentPart>
          </mc:Choice>
          <mc:Fallback xmlns="">
            <p:pic>
              <p:nvPicPr>
                <p:cNvPr id="26083" name="Ink 26082">
                  <a:extLst>
                    <a:ext uri="{FF2B5EF4-FFF2-40B4-BE49-F238E27FC236}">
                      <a16:creationId xmlns:a16="http://schemas.microsoft.com/office/drawing/2014/main" id="{93F3F157-E8AB-54D9-7653-25560E0DC8F6}"/>
                    </a:ext>
                  </a:extLst>
                </p:cNvPr>
                <p:cNvPicPr/>
                <p:nvPr/>
              </p:nvPicPr>
              <p:blipFill>
                <a:blip r:embed="rId666"/>
                <a:stretch>
                  <a:fillRect/>
                </a:stretch>
              </p:blipFill>
              <p:spPr>
                <a:xfrm>
                  <a:off x="1827790" y="5749769"/>
                  <a:ext cx="180360" cy="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7">
            <p14:nvContentPartPr>
              <p14:cNvPr id="26106" name="Ink 26105">
                <a:extLst>
                  <a:ext uri="{FF2B5EF4-FFF2-40B4-BE49-F238E27FC236}">
                    <a16:creationId xmlns:a16="http://schemas.microsoft.com/office/drawing/2014/main" id="{77D13818-B35E-C60C-563F-E70A98B48627}"/>
                  </a:ext>
                </a:extLst>
              </p14:cNvPr>
              <p14:cNvContentPartPr/>
              <p14:nvPr/>
            </p14:nvContentPartPr>
            <p14:xfrm rot="236503">
              <a:off x="4486641" y="5235516"/>
              <a:ext cx="192600" cy="144000"/>
            </p14:xfrm>
          </p:contentPart>
        </mc:Choice>
        <mc:Fallback>
          <p:pic>
            <p:nvPicPr>
              <p:cNvPr id="26106" name="Ink 26105">
                <a:extLst>
                  <a:ext uri="{FF2B5EF4-FFF2-40B4-BE49-F238E27FC236}">
                    <a16:creationId xmlns:a16="http://schemas.microsoft.com/office/drawing/2014/main" id="{77D13818-B35E-C60C-563F-E70A98B48627}"/>
                  </a:ext>
                </a:extLst>
              </p:cNvPr>
              <p:cNvPicPr/>
              <p:nvPr/>
            </p:nvPicPr>
            <p:blipFill>
              <a:blip r:embed="rId668"/>
              <a:stretch>
                <a:fillRect/>
              </a:stretch>
            </p:blipFill>
            <p:spPr>
              <a:xfrm rot="236503">
                <a:off x="4468641" y="5217516"/>
                <a:ext cx="228240" cy="179640"/>
              </a:xfrm>
              <a:prstGeom prst="rect">
                <a:avLst/>
              </a:prstGeom>
            </p:spPr>
          </p:pic>
        </mc:Fallback>
      </mc:AlternateContent>
      <p:grpSp>
        <p:nvGrpSpPr>
          <p:cNvPr id="26109" name="Group 26108">
            <a:extLst>
              <a:ext uri="{FF2B5EF4-FFF2-40B4-BE49-F238E27FC236}">
                <a16:creationId xmlns:a16="http://schemas.microsoft.com/office/drawing/2014/main" id="{5751ED62-8733-FBAC-D7F1-562479D0126D}"/>
              </a:ext>
            </a:extLst>
          </p:cNvPr>
          <p:cNvGrpSpPr/>
          <p:nvPr/>
        </p:nvGrpSpPr>
        <p:grpSpPr>
          <a:xfrm rot="236503">
            <a:off x="5901801" y="5046516"/>
            <a:ext cx="124560" cy="113040"/>
            <a:chOff x="4597630" y="5548529"/>
            <a:chExt cx="124560" cy="113040"/>
          </a:xfrm>
        </p:grpSpPr>
        <mc:AlternateContent xmlns:mc="http://schemas.openxmlformats.org/markup-compatibility/2006" xmlns:p14="http://schemas.microsoft.com/office/powerpoint/2010/main">
          <mc:Choice Requires="p14">
            <p:contentPart p14:bwMode="auto" r:id="rId669">
              <p14:nvContentPartPr>
                <p14:cNvPr id="26107" name="Ink 26106">
                  <a:extLst>
                    <a:ext uri="{FF2B5EF4-FFF2-40B4-BE49-F238E27FC236}">
                      <a16:creationId xmlns:a16="http://schemas.microsoft.com/office/drawing/2014/main" id="{18DF978C-2764-FF51-7E3F-9015CC00805B}"/>
                    </a:ext>
                  </a:extLst>
                </p14:cNvPr>
                <p14:cNvContentPartPr/>
                <p14:nvPr/>
              </p14:nvContentPartPr>
              <p14:xfrm>
                <a:off x="4604470" y="5548529"/>
                <a:ext cx="113040" cy="14760"/>
              </p14:xfrm>
            </p:contentPart>
          </mc:Choice>
          <mc:Fallback xmlns="">
            <p:pic>
              <p:nvPicPr>
                <p:cNvPr id="26107" name="Ink 26106">
                  <a:extLst>
                    <a:ext uri="{FF2B5EF4-FFF2-40B4-BE49-F238E27FC236}">
                      <a16:creationId xmlns:a16="http://schemas.microsoft.com/office/drawing/2014/main" id="{18DF978C-2764-FF51-7E3F-9015CC00805B}"/>
                    </a:ext>
                  </a:extLst>
                </p:cNvPr>
                <p:cNvPicPr/>
                <p:nvPr/>
              </p:nvPicPr>
              <p:blipFill>
                <a:blip r:embed="rId672"/>
                <a:stretch>
                  <a:fillRect/>
                </a:stretch>
              </p:blipFill>
              <p:spPr>
                <a:xfrm>
                  <a:off x="4586830" y="5530889"/>
                  <a:ext cx="148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26108" name="Ink 26107">
                  <a:extLst>
                    <a:ext uri="{FF2B5EF4-FFF2-40B4-BE49-F238E27FC236}">
                      <a16:creationId xmlns:a16="http://schemas.microsoft.com/office/drawing/2014/main" id="{046878E2-A08D-F7A4-ABD2-D7A0ECA54D1F}"/>
                    </a:ext>
                  </a:extLst>
                </p14:cNvPr>
                <p14:cNvContentPartPr/>
                <p14:nvPr/>
              </p14:nvContentPartPr>
              <p14:xfrm>
                <a:off x="4597630" y="5642129"/>
                <a:ext cx="124560" cy="19440"/>
              </p14:xfrm>
            </p:contentPart>
          </mc:Choice>
          <mc:Fallback xmlns="">
            <p:pic>
              <p:nvPicPr>
                <p:cNvPr id="26108" name="Ink 26107">
                  <a:extLst>
                    <a:ext uri="{FF2B5EF4-FFF2-40B4-BE49-F238E27FC236}">
                      <a16:creationId xmlns:a16="http://schemas.microsoft.com/office/drawing/2014/main" id="{046878E2-A08D-F7A4-ABD2-D7A0ECA54D1F}"/>
                    </a:ext>
                  </a:extLst>
                </p:cNvPr>
                <p:cNvPicPr/>
                <p:nvPr/>
              </p:nvPicPr>
              <p:blipFill>
                <a:blip r:embed="rId674"/>
                <a:stretch>
                  <a:fillRect/>
                </a:stretch>
              </p:blipFill>
              <p:spPr>
                <a:xfrm>
                  <a:off x="4579990" y="5624489"/>
                  <a:ext cx="160200" cy="55080"/>
                </a:xfrm>
                <a:prstGeom prst="rect">
                  <a:avLst/>
                </a:prstGeom>
              </p:spPr>
            </p:pic>
          </mc:Fallback>
        </mc:AlternateContent>
      </p:grpSp>
      <p:grpSp>
        <p:nvGrpSpPr>
          <p:cNvPr id="26117" name="Group 26116">
            <a:extLst>
              <a:ext uri="{FF2B5EF4-FFF2-40B4-BE49-F238E27FC236}">
                <a16:creationId xmlns:a16="http://schemas.microsoft.com/office/drawing/2014/main" id="{07008ABC-C084-0310-A41C-FAA5FAA6A9E9}"/>
              </a:ext>
            </a:extLst>
          </p:cNvPr>
          <p:cNvGrpSpPr/>
          <p:nvPr/>
        </p:nvGrpSpPr>
        <p:grpSpPr>
          <a:xfrm rot="236503">
            <a:off x="3733881" y="4895316"/>
            <a:ext cx="1744200" cy="235800"/>
            <a:chOff x="2429710" y="5397329"/>
            <a:chExt cx="1744200" cy="235800"/>
          </a:xfrm>
        </p:grpSpPr>
        <mc:AlternateContent xmlns:mc="http://schemas.openxmlformats.org/markup-compatibility/2006" xmlns:p14="http://schemas.microsoft.com/office/powerpoint/2010/main">
          <mc:Choice Requires="p14">
            <p:contentPart p14:bwMode="auto" r:id="rId675">
              <p14:nvContentPartPr>
                <p14:cNvPr id="26085" name="Ink 26084">
                  <a:extLst>
                    <a:ext uri="{FF2B5EF4-FFF2-40B4-BE49-F238E27FC236}">
                      <a16:creationId xmlns:a16="http://schemas.microsoft.com/office/drawing/2014/main" id="{CEDAED50-6436-53B8-3061-4ED88C400FCE}"/>
                    </a:ext>
                  </a:extLst>
                </p14:cNvPr>
                <p14:cNvContentPartPr/>
                <p14:nvPr/>
              </p14:nvContentPartPr>
              <p14:xfrm>
                <a:off x="2429710" y="5468609"/>
                <a:ext cx="77400" cy="153000"/>
              </p14:xfrm>
            </p:contentPart>
          </mc:Choice>
          <mc:Fallback xmlns="">
            <p:pic>
              <p:nvPicPr>
                <p:cNvPr id="26085" name="Ink 26084">
                  <a:extLst>
                    <a:ext uri="{FF2B5EF4-FFF2-40B4-BE49-F238E27FC236}">
                      <a16:creationId xmlns:a16="http://schemas.microsoft.com/office/drawing/2014/main" id="{CEDAED50-6436-53B8-3061-4ED88C400FCE}"/>
                    </a:ext>
                  </a:extLst>
                </p:cNvPr>
                <p:cNvPicPr/>
                <p:nvPr/>
              </p:nvPicPr>
              <p:blipFill>
                <a:blip r:embed="rId676"/>
                <a:stretch>
                  <a:fillRect/>
                </a:stretch>
              </p:blipFill>
              <p:spPr>
                <a:xfrm>
                  <a:off x="2412070" y="5450969"/>
                  <a:ext cx="113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26086" name="Ink 26085">
                  <a:extLst>
                    <a:ext uri="{FF2B5EF4-FFF2-40B4-BE49-F238E27FC236}">
                      <a16:creationId xmlns:a16="http://schemas.microsoft.com/office/drawing/2014/main" id="{C608A59D-B282-CA7C-F1CD-628781A54B34}"/>
                    </a:ext>
                  </a:extLst>
                </p14:cNvPr>
                <p14:cNvContentPartPr/>
                <p14:nvPr/>
              </p14:nvContentPartPr>
              <p14:xfrm>
                <a:off x="2504950" y="5433689"/>
                <a:ext cx="135000" cy="36720"/>
              </p14:xfrm>
            </p:contentPart>
          </mc:Choice>
          <mc:Fallback xmlns="">
            <p:pic>
              <p:nvPicPr>
                <p:cNvPr id="26086" name="Ink 26085">
                  <a:extLst>
                    <a:ext uri="{FF2B5EF4-FFF2-40B4-BE49-F238E27FC236}">
                      <a16:creationId xmlns:a16="http://schemas.microsoft.com/office/drawing/2014/main" id="{C608A59D-B282-CA7C-F1CD-628781A54B34}"/>
                    </a:ext>
                  </a:extLst>
                </p:cNvPr>
                <p:cNvPicPr/>
                <p:nvPr/>
              </p:nvPicPr>
              <p:blipFill>
                <a:blip r:embed="rId678"/>
                <a:stretch>
                  <a:fillRect/>
                </a:stretch>
              </p:blipFill>
              <p:spPr>
                <a:xfrm>
                  <a:off x="2486950" y="5416049"/>
                  <a:ext cx="170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26087" name="Ink 26086">
                  <a:extLst>
                    <a:ext uri="{FF2B5EF4-FFF2-40B4-BE49-F238E27FC236}">
                      <a16:creationId xmlns:a16="http://schemas.microsoft.com/office/drawing/2014/main" id="{6DAAA43C-DF3A-7EFD-6206-B09BE57EACC9}"/>
                    </a:ext>
                  </a:extLst>
                </p14:cNvPr>
                <p14:cNvContentPartPr/>
                <p14:nvPr/>
              </p14:nvContentPartPr>
              <p14:xfrm>
                <a:off x="2642470" y="5440529"/>
                <a:ext cx="105480" cy="165960"/>
              </p14:xfrm>
            </p:contentPart>
          </mc:Choice>
          <mc:Fallback xmlns="">
            <p:pic>
              <p:nvPicPr>
                <p:cNvPr id="26087" name="Ink 26086">
                  <a:extLst>
                    <a:ext uri="{FF2B5EF4-FFF2-40B4-BE49-F238E27FC236}">
                      <a16:creationId xmlns:a16="http://schemas.microsoft.com/office/drawing/2014/main" id="{6DAAA43C-DF3A-7EFD-6206-B09BE57EACC9}"/>
                    </a:ext>
                  </a:extLst>
                </p:cNvPr>
                <p:cNvPicPr/>
                <p:nvPr/>
              </p:nvPicPr>
              <p:blipFill>
                <a:blip r:embed="rId680"/>
                <a:stretch>
                  <a:fillRect/>
                </a:stretch>
              </p:blipFill>
              <p:spPr>
                <a:xfrm>
                  <a:off x="2624830" y="5422529"/>
                  <a:ext cx="141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26088" name="Ink 26087">
                  <a:extLst>
                    <a:ext uri="{FF2B5EF4-FFF2-40B4-BE49-F238E27FC236}">
                      <a16:creationId xmlns:a16="http://schemas.microsoft.com/office/drawing/2014/main" id="{FE9A1AB7-776B-45FB-FD96-737DC84F0900}"/>
                    </a:ext>
                  </a:extLst>
                </p14:cNvPr>
                <p14:cNvContentPartPr/>
                <p14:nvPr/>
              </p14:nvContentPartPr>
              <p14:xfrm>
                <a:off x="2812390" y="5505689"/>
                <a:ext cx="13320" cy="7560"/>
              </p14:xfrm>
            </p:contentPart>
          </mc:Choice>
          <mc:Fallback xmlns="">
            <p:pic>
              <p:nvPicPr>
                <p:cNvPr id="26088" name="Ink 26087">
                  <a:extLst>
                    <a:ext uri="{FF2B5EF4-FFF2-40B4-BE49-F238E27FC236}">
                      <a16:creationId xmlns:a16="http://schemas.microsoft.com/office/drawing/2014/main" id="{FE9A1AB7-776B-45FB-FD96-737DC84F0900}"/>
                    </a:ext>
                  </a:extLst>
                </p:cNvPr>
                <p:cNvPicPr/>
                <p:nvPr/>
              </p:nvPicPr>
              <p:blipFill>
                <a:blip r:embed="rId682"/>
                <a:stretch>
                  <a:fillRect/>
                </a:stretch>
              </p:blipFill>
              <p:spPr>
                <a:xfrm>
                  <a:off x="2794390" y="5488049"/>
                  <a:ext cx="48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6089" name="Ink 26088">
                  <a:extLst>
                    <a:ext uri="{FF2B5EF4-FFF2-40B4-BE49-F238E27FC236}">
                      <a16:creationId xmlns:a16="http://schemas.microsoft.com/office/drawing/2014/main" id="{0280F12F-A8DC-6DE7-28AE-6A13E3392823}"/>
                    </a:ext>
                  </a:extLst>
                </p14:cNvPr>
                <p14:cNvContentPartPr/>
                <p14:nvPr/>
              </p14:nvContentPartPr>
              <p14:xfrm>
                <a:off x="2900950" y="5405969"/>
                <a:ext cx="98640" cy="218520"/>
              </p14:xfrm>
            </p:contentPart>
          </mc:Choice>
          <mc:Fallback xmlns="">
            <p:pic>
              <p:nvPicPr>
                <p:cNvPr id="26089" name="Ink 26088">
                  <a:extLst>
                    <a:ext uri="{FF2B5EF4-FFF2-40B4-BE49-F238E27FC236}">
                      <a16:creationId xmlns:a16="http://schemas.microsoft.com/office/drawing/2014/main" id="{0280F12F-A8DC-6DE7-28AE-6A13E3392823}"/>
                    </a:ext>
                  </a:extLst>
                </p:cNvPr>
                <p:cNvPicPr/>
                <p:nvPr/>
              </p:nvPicPr>
              <p:blipFill>
                <a:blip r:embed="rId684"/>
                <a:stretch>
                  <a:fillRect/>
                </a:stretch>
              </p:blipFill>
              <p:spPr>
                <a:xfrm>
                  <a:off x="2883310" y="5387969"/>
                  <a:ext cx="134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26091" name="Ink 26090">
                  <a:extLst>
                    <a:ext uri="{FF2B5EF4-FFF2-40B4-BE49-F238E27FC236}">
                      <a16:creationId xmlns:a16="http://schemas.microsoft.com/office/drawing/2014/main" id="{12747ADB-ABB7-F152-35DA-BA114AFF2075}"/>
                    </a:ext>
                  </a:extLst>
                </p14:cNvPr>
                <p14:cNvContentPartPr/>
                <p14:nvPr/>
              </p14:nvContentPartPr>
              <p14:xfrm>
                <a:off x="3402070" y="5415689"/>
                <a:ext cx="38160" cy="188280"/>
              </p14:xfrm>
            </p:contentPart>
          </mc:Choice>
          <mc:Fallback xmlns="">
            <p:pic>
              <p:nvPicPr>
                <p:cNvPr id="26091" name="Ink 26090">
                  <a:extLst>
                    <a:ext uri="{FF2B5EF4-FFF2-40B4-BE49-F238E27FC236}">
                      <a16:creationId xmlns:a16="http://schemas.microsoft.com/office/drawing/2014/main" id="{12747ADB-ABB7-F152-35DA-BA114AFF2075}"/>
                    </a:ext>
                  </a:extLst>
                </p:cNvPr>
                <p:cNvPicPr/>
                <p:nvPr/>
              </p:nvPicPr>
              <p:blipFill>
                <a:blip r:embed="rId686"/>
                <a:stretch>
                  <a:fillRect/>
                </a:stretch>
              </p:blipFill>
              <p:spPr>
                <a:xfrm>
                  <a:off x="3384070" y="5398049"/>
                  <a:ext cx="73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26092" name="Ink 26091">
                  <a:extLst>
                    <a:ext uri="{FF2B5EF4-FFF2-40B4-BE49-F238E27FC236}">
                      <a16:creationId xmlns:a16="http://schemas.microsoft.com/office/drawing/2014/main" id="{FD1DD711-B382-21CB-DC1B-5464F47E2B6D}"/>
                    </a:ext>
                  </a:extLst>
                </p14:cNvPr>
                <p14:cNvContentPartPr/>
                <p14:nvPr/>
              </p14:nvContentPartPr>
              <p14:xfrm>
                <a:off x="3330430" y="5548889"/>
                <a:ext cx="27360" cy="3960"/>
              </p14:xfrm>
            </p:contentPart>
          </mc:Choice>
          <mc:Fallback xmlns="">
            <p:pic>
              <p:nvPicPr>
                <p:cNvPr id="26092" name="Ink 26091">
                  <a:extLst>
                    <a:ext uri="{FF2B5EF4-FFF2-40B4-BE49-F238E27FC236}">
                      <a16:creationId xmlns:a16="http://schemas.microsoft.com/office/drawing/2014/main" id="{FD1DD711-B382-21CB-DC1B-5464F47E2B6D}"/>
                    </a:ext>
                  </a:extLst>
                </p:cNvPr>
                <p:cNvPicPr/>
                <p:nvPr/>
              </p:nvPicPr>
              <p:blipFill>
                <a:blip r:embed="rId688"/>
                <a:stretch>
                  <a:fillRect/>
                </a:stretch>
              </p:blipFill>
              <p:spPr>
                <a:xfrm>
                  <a:off x="3312790" y="5530889"/>
                  <a:ext cx="63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26095" name="Ink 26094">
                  <a:extLst>
                    <a:ext uri="{FF2B5EF4-FFF2-40B4-BE49-F238E27FC236}">
                      <a16:creationId xmlns:a16="http://schemas.microsoft.com/office/drawing/2014/main" id="{877FA2B0-5B4D-8568-304F-FC3A53B65AF5}"/>
                    </a:ext>
                  </a:extLst>
                </p14:cNvPr>
                <p14:cNvContentPartPr/>
                <p14:nvPr/>
              </p14:nvContentPartPr>
              <p14:xfrm>
                <a:off x="3073030" y="5447009"/>
                <a:ext cx="75600" cy="186120"/>
              </p14:xfrm>
            </p:contentPart>
          </mc:Choice>
          <mc:Fallback xmlns="">
            <p:pic>
              <p:nvPicPr>
                <p:cNvPr id="26095" name="Ink 26094">
                  <a:extLst>
                    <a:ext uri="{FF2B5EF4-FFF2-40B4-BE49-F238E27FC236}">
                      <a16:creationId xmlns:a16="http://schemas.microsoft.com/office/drawing/2014/main" id="{877FA2B0-5B4D-8568-304F-FC3A53B65AF5}"/>
                    </a:ext>
                  </a:extLst>
                </p:cNvPr>
                <p:cNvPicPr/>
                <p:nvPr/>
              </p:nvPicPr>
              <p:blipFill>
                <a:blip r:embed="rId690"/>
                <a:stretch>
                  <a:fillRect/>
                </a:stretch>
              </p:blipFill>
              <p:spPr>
                <a:xfrm>
                  <a:off x="3055030" y="5429369"/>
                  <a:ext cx="111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26096" name="Ink 26095">
                  <a:extLst>
                    <a:ext uri="{FF2B5EF4-FFF2-40B4-BE49-F238E27FC236}">
                      <a16:creationId xmlns:a16="http://schemas.microsoft.com/office/drawing/2014/main" id="{7AF97FD0-FA07-3E06-8CF1-65E12332015E}"/>
                    </a:ext>
                  </a:extLst>
                </p14:cNvPr>
                <p14:cNvContentPartPr/>
                <p14:nvPr/>
              </p14:nvContentPartPr>
              <p14:xfrm>
                <a:off x="3310990" y="5519009"/>
                <a:ext cx="190440" cy="37080"/>
              </p14:xfrm>
            </p:contentPart>
          </mc:Choice>
          <mc:Fallback xmlns="">
            <p:pic>
              <p:nvPicPr>
                <p:cNvPr id="26096" name="Ink 26095">
                  <a:extLst>
                    <a:ext uri="{FF2B5EF4-FFF2-40B4-BE49-F238E27FC236}">
                      <a16:creationId xmlns:a16="http://schemas.microsoft.com/office/drawing/2014/main" id="{7AF97FD0-FA07-3E06-8CF1-65E12332015E}"/>
                    </a:ext>
                  </a:extLst>
                </p:cNvPr>
                <p:cNvPicPr/>
                <p:nvPr/>
              </p:nvPicPr>
              <p:blipFill>
                <a:blip r:embed="rId692"/>
                <a:stretch>
                  <a:fillRect/>
                </a:stretch>
              </p:blipFill>
              <p:spPr>
                <a:xfrm>
                  <a:off x="3292990" y="5501369"/>
                  <a:ext cx="226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26098" name="Ink 26097">
                  <a:extLst>
                    <a:ext uri="{FF2B5EF4-FFF2-40B4-BE49-F238E27FC236}">
                      <a16:creationId xmlns:a16="http://schemas.microsoft.com/office/drawing/2014/main" id="{8368BC7E-7732-1719-462A-F11D5DC024F9}"/>
                    </a:ext>
                  </a:extLst>
                </p14:cNvPr>
                <p14:cNvContentPartPr/>
                <p14:nvPr/>
              </p14:nvContentPartPr>
              <p14:xfrm>
                <a:off x="3623110" y="5418569"/>
                <a:ext cx="74880" cy="175320"/>
              </p14:xfrm>
            </p:contentPart>
          </mc:Choice>
          <mc:Fallback xmlns="">
            <p:pic>
              <p:nvPicPr>
                <p:cNvPr id="26098" name="Ink 26097">
                  <a:extLst>
                    <a:ext uri="{FF2B5EF4-FFF2-40B4-BE49-F238E27FC236}">
                      <a16:creationId xmlns:a16="http://schemas.microsoft.com/office/drawing/2014/main" id="{8368BC7E-7732-1719-462A-F11D5DC024F9}"/>
                    </a:ext>
                  </a:extLst>
                </p:cNvPr>
                <p:cNvPicPr/>
                <p:nvPr/>
              </p:nvPicPr>
              <p:blipFill>
                <a:blip r:embed="rId694"/>
                <a:stretch>
                  <a:fillRect/>
                </a:stretch>
              </p:blipFill>
              <p:spPr>
                <a:xfrm>
                  <a:off x="3605470" y="5400929"/>
                  <a:ext cx="110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26099" name="Ink 26098">
                  <a:extLst>
                    <a:ext uri="{FF2B5EF4-FFF2-40B4-BE49-F238E27FC236}">
                      <a16:creationId xmlns:a16="http://schemas.microsoft.com/office/drawing/2014/main" id="{6DF0D91D-27E3-D727-93CF-1E0F22745185}"/>
                    </a:ext>
                  </a:extLst>
                </p14:cNvPr>
                <p14:cNvContentPartPr/>
                <p14:nvPr/>
              </p14:nvContentPartPr>
              <p14:xfrm>
                <a:off x="3669550" y="5409569"/>
                <a:ext cx="138240" cy="33840"/>
              </p14:xfrm>
            </p:contentPart>
          </mc:Choice>
          <mc:Fallback xmlns="">
            <p:pic>
              <p:nvPicPr>
                <p:cNvPr id="26099" name="Ink 26098">
                  <a:extLst>
                    <a:ext uri="{FF2B5EF4-FFF2-40B4-BE49-F238E27FC236}">
                      <a16:creationId xmlns:a16="http://schemas.microsoft.com/office/drawing/2014/main" id="{6DF0D91D-27E3-D727-93CF-1E0F22745185}"/>
                    </a:ext>
                  </a:extLst>
                </p:cNvPr>
                <p:cNvPicPr/>
                <p:nvPr/>
              </p:nvPicPr>
              <p:blipFill>
                <a:blip r:embed="rId696"/>
                <a:stretch>
                  <a:fillRect/>
                </a:stretch>
              </p:blipFill>
              <p:spPr>
                <a:xfrm>
                  <a:off x="3651550" y="5391929"/>
                  <a:ext cx="173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6113" name="Ink 26112">
                  <a:extLst>
                    <a:ext uri="{FF2B5EF4-FFF2-40B4-BE49-F238E27FC236}">
                      <a16:creationId xmlns:a16="http://schemas.microsoft.com/office/drawing/2014/main" id="{7713D797-36A7-4EF3-0C17-8DD6D8F9B6CF}"/>
                    </a:ext>
                  </a:extLst>
                </p14:cNvPr>
                <p14:cNvContentPartPr/>
                <p14:nvPr/>
              </p14:nvContentPartPr>
              <p14:xfrm>
                <a:off x="3788350" y="5397329"/>
                <a:ext cx="79560" cy="210960"/>
              </p14:xfrm>
            </p:contentPart>
          </mc:Choice>
          <mc:Fallback xmlns="">
            <p:pic>
              <p:nvPicPr>
                <p:cNvPr id="26113" name="Ink 26112">
                  <a:extLst>
                    <a:ext uri="{FF2B5EF4-FFF2-40B4-BE49-F238E27FC236}">
                      <a16:creationId xmlns:a16="http://schemas.microsoft.com/office/drawing/2014/main" id="{7713D797-36A7-4EF3-0C17-8DD6D8F9B6CF}"/>
                    </a:ext>
                  </a:extLst>
                </p:cNvPr>
                <p:cNvPicPr/>
                <p:nvPr/>
              </p:nvPicPr>
              <p:blipFill>
                <a:blip r:embed="rId698"/>
                <a:stretch>
                  <a:fillRect/>
                </a:stretch>
              </p:blipFill>
              <p:spPr>
                <a:xfrm>
                  <a:off x="3770350" y="5379689"/>
                  <a:ext cx="115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26114" name="Ink 26113">
                  <a:extLst>
                    <a:ext uri="{FF2B5EF4-FFF2-40B4-BE49-F238E27FC236}">
                      <a16:creationId xmlns:a16="http://schemas.microsoft.com/office/drawing/2014/main" id="{1E776B18-88FB-F1D0-D478-DF5548CBA9A4}"/>
                    </a:ext>
                  </a:extLst>
                </p14:cNvPr>
                <p14:cNvContentPartPr/>
                <p14:nvPr/>
              </p14:nvContentPartPr>
              <p14:xfrm>
                <a:off x="3946390" y="5474729"/>
                <a:ext cx="13680" cy="20160"/>
              </p14:xfrm>
            </p:contentPart>
          </mc:Choice>
          <mc:Fallback xmlns="">
            <p:pic>
              <p:nvPicPr>
                <p:cNvPr id="26114" name="Ink 26113">
                  <a:extLst>
                    <a:ext uri="{FF2B5EF4-FFF2-40B4-BE49-F238E27FC236}">
                      <a16:creationId xmlns:a16="http://schemas.microsoft.com/office/drawing/2014/main" id="{1E776B18-88FB-F1D0-D478-DF5548CBA9A4}"/>
                    </a:ext>
                  </a:extLst>
                </p:cNvPr>
                <p:cNvPicPr/>
                <p:nvPr/>
              </p:nvPicPr>
              <p:blipFill>
                <a:blip r:embed="rId700"/>
                <a:stretch>
                  <a:fillRect/>
                </a:stretch>
              </p:blipFill>
              <p:spPr>
                <a:xfrm>
                  <a:off x="3928750" y="5456729"/>
                  <a:ext cx="49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26115" name="Ink 26114">
                  <a:extLst>
                    <a:ext uri="{FF2B5EF4-FFF2-40B4-BE49-F238E27FC236}">
                      <a16:creationId xmlns:a16="http://schemas.microsoft.com/office/drawing/2014/main" id="{609BA214-0A8B-2C21-B204-B5B11ECDE0CB}"/>
                    </a:ext>
                  </a:extLst>
                </p14:cNvPr>
                <p14:cNvContentPartPr/>
                <p14:nvPr/>
              </p14:nvContentPartPr>
              <p14:xfrm>
                <a:off x="4006510" y="5441249"/>
                <a:ext cx="102600" cy="150120"/>
              </p14:xfrm>
            </p:contentPart>
          </mc:Choice>
          <mc:Fallback xmlns="">
            <p:pic>
              <p:nvPicPr>
                <p:cNvPr id="26115" name="Ink 26114">
                  <a:extLst>
                    <a:ext uri="{FF2B5EF4-FFF2-40B4-BE49-F238E27FC236}">
                      <a16:creationId xmlns:a16="http://schemas.microsoft.com/office/drawing/2014/main" id="{609BA214-0A8B-2C21-B204-B5B11ECDE0CB}"/>
                    </a:ext>
                  </a:extLst>
                </p:cNvPr>
                <p:cNvPicPr/>
                <p:nvPr/>
              </p:nvPicPr>
              <p:blipFill>
                <a:blip r:embed="rId702"/>
                <a:stretch>
                  <a:fillRect/>
                </a:stretch>
              </p:blipFill>
              <p:spPr>
                <a:xfrm>
                  <a:off x="3988870" y="5423249"/>
                  <a:ext cx="138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26116" name="Ink 26115">
                  <a:extLst>
                    <a:ext uri="{FF2B5EF4-FFF2-40B4-BE49-F238E27FC236}">
                      <a16:creationId xmlns:a16="http://schemas.microsoft.com/office/drawing/2014/main" id="{4EED8A60-24B8-0B01-A68A-59B4D38F0CE3}"/>
                    </a:ext>
                  </a:extLst>
                </p14:cNvPr>
                <p14:cNvContentPartPr/>
                <p14:nvPr/>
              </p14:nvContentPartPr>
              <p14:xfrm>
                <a:off x="4034950" y="5428649"/>
                <a:ext cx="138960" cy="32040"/>
              </p14:xfrm>
            </p:contentPart>
          </mc:Choice>
          <mc:Fallback xmlns="">
            <p:pic>
              <p:nvPicPr>
                <p:cNvPr id="26116" name="Ink 26115">
                  <a:extLst>
                    <a:ext uri="{FF2B5EF4-FFF2-40B4-BE49-F238E27FC236}">
                      <a16:creationId xmlns:a16="http://schemas.microsoft.com/office/drawing/2014/main" id="{4EED8A60-24B8-0B01-A68A-59B4D38F0CE3}"/>
                    </a:ext>
                  </a:extLst>
                </p:cNvPr>
                <p:cNvPicPr/>
                <p:nvPr/>
              </p:nvPicPr>
              <p:blipFill>
                <a:blip r:embed="rId704"/>
                <a:stretch>
                  <a:fillRect/>
                </a:stretch>
              </p:blipFill>
              <p:spPr>
                <a:xfrm>
                  <a:off x="4017310" y="5410649"/>
                  <a:ext cx="174600" cy="67680"/>
                </a:xfrm>
                <a:prstGeom prst="rect">
                  <a:avLst/>
                </a:prstGeom>
              </p:spPr>
            </p:pic>
          </mc:Fallback>
        </mc:AlternateContent>
      </p:grpSp>
      <p:grpSp>
        <p:nvGrpSpPr>
          <p:cNvPr id="26122" name="Group 26121">
            <a:extLst>
              <a:ext uri="{FF2B5EF4-FFF2-40B4-BE49-F238E27FC236}">
                <a16:creationId xmlns:a16="http://schemas.microsoft.com/office/drawing/2014/main" id="{996D97DD-680A-5941-EEF9-DB657C8608F8}"/>
              </a:ext>
            </a:extLst>
          </p:cNvPr>
          <p:cNvGrpSpPr/>
          <p:nvPr/>
        </p:nvGrpSpPr>
        <p:grpSpPr>
          <a:xfrm rot="236503">
            <a:off x="6224361" y="4970196"/>
            <a:ext cx="488880" cy="208800"/>
            <a:chOff x="4920190" y="5472209"/>
            <a:chExt cx="488880" cy="208800"/>
          </a:xfrm>
        </p:grpSpPr>
        <mc:AlternateContent xmlns:mc="http://schemas.openxmlformats.org/markup-compatibility/2006" xmlns:p14="http://schemas.microsoft.com/office/powerpoint/2010/main">
          <mc:Choice Requires="p14">
            <p:contentPart p14:bwMode="auto" r:id="rId705">
              <p14:nvContentPartPr>
                <p14:cNvPr id="26118" name="Ink 26117">
                  <a:extLst>
                    <a:ext uri="{FF2B5EF4-FFF2-40B4-BE49-F238E27FC236}">
                      <a16:creationId xmlns:a16="http://schemas.microsoft.com/office/drawing/2014/main" id="{2E9A67DD-B508-86CF-9C1B-B09ED5963398}"/>
                    </a:ext>
                  </a:extLst>
                </p14:cNvPr>
                <p14:cNvContentPartPr/>
                <p14:nvPr/>
              </p14:nvContentPartPr>
              <p14:xfrm>
                <a:off x="4920190" y="5480849"/>
                <a:ext cx="121320" cy="200160"/>
              </p14:xfrm>
            </p:contentPart>
          </mc:Choice>
          <mc:Fallback xmlns="">
            <p:pic>
              <p:nvPicPr>
                <p:cNvPr id="26118" name="Ink 26117">
                  <a:extLst>
                    <a:ext uri="{FF2B5EF4-FFF2-40B4-BE49-F238E27FC236}">
                      <a16:creationId xmlns:a16="http://schemas.microsoft.com/office/drawing/2014/main" id="{2E9A67DD-B508-86CF-9C1B-B09ED5963398}"/>
                    </a:ext>
                  </a:extLst>
                </p:cNvPr>
                <p:cNvPicPr/>
                <p:nvPr/>
              </p:nvPicPr>
              <p:blipFill>
                <a:blip r:embed="rId706"/>
                <a:stretch>
                  <a:fillRect/>
                </a:stretch>
              </p:blipFill>
              <p:spPr>
                <a:xfrm>
                  <a:off x="4902190" y="5462849"/>
                  <a:ext cx="156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6119" name="Ink 26118">
                  <a:extLst>
                    <a:ext uri="{FF2B5EF4-FFF2-40B4-BE49-F238E27FC236}">
                      <a16:creationId xmlns:a16="http://schemas.microsoft.com/office/drawing/2014/main" id="{76AB7F54-E36A-8B44-7ED0-F8E17AA964F2}"/>
                    </a:ext>
                  </a:extLst>
                </p14:cNvPr>
                <p14:cNvContentPartPr/>
                <p14:nvPr/>
              </p14:nvContentPartPr>
              <p14:xfrm>
                <a:off x="4970590" y="5480849"/>
                <a:ext cx="164880" cy="22680"/>
              </p14:xfrm>
            </p:contentPart>
          </mc:Choice>
          <mc:Fallback xmlns="">
            <p:pic>
              <p:nvPicPr>
                <p:cNvPr id="26119" name="Ink 26118">
                  <a:extLst>
                    <a:ext uri="{FF2B5EF4-FFF2-40B4-BE49-F238E27FC236}">
                      <a16:creationId xmlns:a16="http://schemas.microsoft.com/office/drawing/2014/main" id="{76AB7F54-E36A-8B44-7ED0-F8E17AA964F2}"/>
                    </a:ext>
                  </a:extLst>
                </p:cNvPr>
                <p:cNvPicPr/>
                <p:nvPr/>
              </p:nvPicPr>
              <p:blipFill>
                <a:blip r:embed="rId708"/>
                <a:stretch>
                  <a:fillRect/>
                </a:stretch>
              </p:blipFill>
              <p:spPr>
                <a:xfrm>
                  <a:off x="4952950" y="5462849"/>
                  <a:ext cx="200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6120" name="Ink 26119">
                  <a:extLst>
                    <a:ext uri="{FF2B5EF4-FFF2-40B4-BE49-F238E27FC236}">
                      <a16:creationId xmlns:a16="http://schemas.microsoft.com/office/drawing/2014/main" id="{CE31867B-7BE6-0E38-C3E5-809C885FCC14}"/>
                    </a:ext>
                  </a:extLst>
                </p14:cNvPr>
                <p14:cNvContentPartPr/>
                <p14:nvPr/>
              </p14:nvContentPartPr>
              <p14:xfrm>
                <a:off x="5187310" y="5472209"/>
                <a:ext cx="118080" cy="205200"/>
              </p14:xfrm>
            </p:contentPart>
          </mc:Choice>
          <mc:Fallback xmlns="">
            <p:pic>
              <p:nvPicPr>
                <p:cNvPr id="26120" name="Ink 26119">
                  <a:extLst>
                    <a:ext uri="{FF2B5EF4-FFF2-40B4-BE49-F238E27FC236}">
                      <a16:creationId xmlns:a16="http://schemas.microsoft.com/office/drawing/2014/main" id="{CE31867B-7BE6-0E38-C3E5-809C885FCC14}"/>
                    </a:ext>
                  </a:extLst>
                </p:cNvPr>
                <p:cNvPicPr/>
                <p:nvPr/>
              </p:nvPicPr>
              <p:blipFill>
                <a:blip r:embed="rId710"/>
                <a:stretch>
                  <a:fillRect/>
                </a:stretch>
              </p:blipFill>
              <p:spPr>
                <a:xfrm>
                  <a:off x="5169670" y="5454209"/>
                  <a:ext cx="153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26121" name="Ink 26120">
                  <a:extLst>
                    <a:ext uri="{FF2B5EF4-FFF2-40B4-BE49-F238E27FC236}">
                      <a16:creationId xmlns:a16="http://schemas.microsoft.com/office/drawing/2014/main" id="{1869D7C1-3E41-DC78-36CF-047EE4D8BDC8}"/>
                    </a:ext>
                  </a:extLst>
                </p14:cNvPr>
                <p14:cNvContentPartPr/>
                <p14:nvPr/>
              </p14:nvContentPartPr>
              <p14:xfrm>
                <a:off x="5389990" y="5549249"/>
                <a:ext cx="19080" cy="14040"/>
              </p14:xfrm>
            </p:contentPart>
          </mc:Choice>
          <mc:Fallback xmlns="">
            <p:pic>
              <p:nvPicPr>
                <p:cNvPr id="26121" name="Ink 26120">
                  <a:extLst>
                    <a:ext uri="{FF2B5EF4-FFF2-40B4-BE49-F238E27FC236}">
                      <a16:creationId xmlns:a16="http://schemas.microsoft.com/office/drawing/2014/main" id="{1869D7C1-3E41-DC78-36CF-047EE4D8BDC8}"/>
                    </a:ext>
                  </a:extLst>
                </p:cNvPr>
                <p:cNvPicPr/>
                <p:nvPr/>
              </p:nvPicPr>
              <p:blipFill>
                <a:blip r:embed="rId712"/>
                <a:stretch>
                  <a:fillRect/>
                </a:stretch>
              </p:blipFill>
              <p:spPr>
                <a:xfrm>
                  <a:off x="5371990" y="5531249"/>
                  <a:ext cx="54720" cy="49680"/>
                </a:xfrm>
                <a:prstGeom prst="rect">
                  <a:avLst/>
                </a:prstGeom>
              </p:spPr>
            </p:pic>
          </mc:Fallback>
        </mc:AlternateContent>
      </p:grpSp>
      <p:grpSp>
        <p:nvGrpSpPr>
          <p:cNvPr id="26128" name="Group 26127">
            <a:extLst>
              <a:ext uri="{FF2B5EF4-FFF2-40B4-BE49-F238E27FC236}">
                <a16:creationId xmlns:a16="http://schemas.microsoft.com/office/drawing/2014/main" id="{C365ACB0-DF88-C34E-E62F-869D5F2DA23B}"/>
              </a:ext>
            </a:extLst>
          </p:cNvPr>
          <p:cNvGrpSpPr/>
          <p:nvPr/>
        </p:nvGrpSpPr>
        <p:grpSpPr>
          <a:xfrm rot="236503">
            <a:off x="6803601" y="4946076"/>
            <a:ext cx="648000" cy="222120"/>
            <a:chOff x="5499430" y="5448089"/>
            <a:chExt cx="648000" cy="222120"/>
          </a:xfrm>
        </p:grpSpPr>
        <mc:AlternateContent xmlns:mc="http://schemas.openxmlformats.org/markup-compatibility/2006" xmlns:p14="http://schemas.microsoft.com/office/powerpoint/2010/main">
          <mc:Choice Requires="p14">
            <p:contentPart p14:bwMode="auto" r:id="rId713">
              <p14:nvContentPartPr>
                <p14:cNvPr id="26123" name="Ink 26122">
                  <a:extLst>
                    <a:ext uri="{FF2B5EF4-FFF2-40B4-BE49-F238E27FC236}">
                      <a16:creationId xmlns:a16="http://schemas.microsoft.com/office/drawing/2014/main" id="{66D69A39-BEC8-6785-558C-CAA1AA58D640}"/>
                    </a:ext>
                  </a:extLst>
                </p14:cNvPr>
                <p14:cNvContentPartPr/>
                <p14:nvPr/>
              </p14:nvContentPartPr>
              <p14:xfrm>
                <a:off x="5499430" y="5475089"/>
                <a:ext cx="91440" cy="195120"/>
              </p14:xfrm>
            </p:contentPart>
          </mc:Choice>
          <mc:Fallback xmlns="">
            <p:pic>
              <p:nvPicPr>
                <p:cNvPr id="26123" name="Ink 26122">
                  <a:extLst>
                    <a:ext uri="{FF2B5EF4-FFF2-40B4-BE49-F238E27FC236}">
                      <a16:creationId xmlns:a16="http://schemas.microsoft.com/office/drawing/2014/main" id="{66D69A39-BEC8-6785-558C-CAA1AA58D640}"/>
                    </a:ext>
                  </a:extLst>
                </p:cNvPr>
                <p:cNvPicPr/>
                <p:nvPr/>
              </p:nvPicPr>
              <p:blipFill>
                <a:blip r:embed="rId714"/>
                <a:stretch>
                  <a:fillRect/>
                </a:stretch>
              </p:blipFill>
              <p:spPr>
                <a:xfrm>
                  <a:off x="5481430" y="5457449"/>
                  <a:ext cx="127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26124" name="Ink 26123">
                  <a:extLst>
                    <a:ext uri="{FF2B5EF4-FFF2-40B4-BE49-F238E27FC236}">
                      <a16:creationId xmlns:a16="http://schemas.microsoft.com/office/drawing/2014/main" id="{3261FBAB-28E5-88F9-3367-FC49270BE7B2}"/>
                    </a:ext>
                  </a:extLst>
                </p14:cNvPr>
                <p14:cNvContentPartPr/>
                <p14:nvPr/>
              </p14:nvContentPartPr>
              <p14:xfrm>
                <a:off x="5562070" y="5457809"/>
                <a:ext cx="172080" cy="37440"/>
              </p14:xfrm>
            </p:contentPart>
          </mc:Choice>
          <mc:Fallback xmlns="">
            <p:pic>
              <p:nvPicPr>
                <p:cNvPr id="26124" name="Ink 26123">
                  <a:extLst>
                    <a:ext uri="{FF2B5EF4-FFF2-40B4-BE49-F238E27FC236}">
                      <a16:creationId xmlns:a16="http://schemas.microsoft.com/office/drawing/2014/main" id="{3261FBAB-28E5-88F9-3367-FC49270BE7B2}"/>
                    </a:ext>
                  </a:extLst>
                </p:cNvPr>
                <p:cNvPicPr/>
                <p:nvPr/>
              </p:nvPicPr>
              <p:blipFill>
                <a:blip r:embed="rId716"/>
                <a:stretch>
                  <a:fillRect/>
                </a:stretch>
              </p:blipFill>
              <p:spPr>
                <a:xfrm>
                  <a:off x="5544430" y="5440169"/>
                  <a:ext cx="207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26125" name="Ink 26124">
                  <a:extLst>
                    <a:ext uri="{FF2B5EF4-FFF2-40B4-BE49-F238E27FC236}">
                      <a16:creationId xmlns:a16="http://schemas.microsoft.com/office/drawing/2014/main" id="{9CC89758-B014-A753-C25C-719EC9E90B06}"/>
                    </a:ext>
                  </a:extLst>
                </p14:cNvPr>
                <p14:cNvContentPartPr/>
                <p14:nvPr/>
              </p14:nvContentPartPr>
              <p14:xfrm>
                <a:off x="5764750" y="5448089"/>
                <a:ext cx="92160" cy="164520"/>
              </p14:xfrm>
            </p:contentPart>
          </mc:Choice>
          <mc:Fallback xmlns="">
            <p:pic>
              <p:nvPicPr>
                <p:cNvPr id="26125" name="Ink 26124">
                  <a:extLst>
                    <a:ext uri="{FF2B5EF4-FFF2-40B4-BE49-F238E27FC236}">
                      <a16:creationId xmlns:a16="http://schemas.microsoft.com/office/drawing/2014/main" id="{9CC89758-B014-A753-C25C-719EC9E90B06}"/>
                    </a:ext>
                  </a:extLst>
                </p:cNvPr>
                <p:cNvPicPr/>
                <p:nvPr/>
              </p:nvPicPr>
              <p:blipFill>
                <a:blip r:embed="rId718"/>
                <a:stretch>
                  <a:fillRect/>
                </a:stretch>
              </p:blipFill>
              <p:spPr>
                <a:xfrm>
                  <a:off x="5746750" y="5430449"/>
                  <a:ext cx="127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26126" name="Ink 26125">
                  <a:extLst>
                    <a:ext uri="{FF2B5EF4-FFF2-40B4-BE49-F238E27FC236}">
                      <a16:creationId xmlns:a16="http://schemas.microsoft.com/office/drawing/2014/main" id="{680D81A5-5F7F-6B37-2AC3-F32DD3AD50D0}"/>
                    </a:ext>
                  </a:extLst>
                </p14:cNvPr>
                <p14:cNvContentPartPr/>
                <p14:nvPr/>
              </p14:nvContentPartPr>
              <p14:xfrm>
                <a:off x="5989390" y="5458529"/>
                <a:ext cx="99000" cy="179640"/>
              </p14:xfrm>
            </p:contentPart>
          </mc:Choice>
          <mc:Fallback xmlns="">
            <p:pic>
              <p:nvPicPr>
                <p:cNvPr id="26126" name="Ink 26125">
                  <a:extLst>
                    <a:ext uri="{FF2B5EF4-FFF2-40B4-BE49-F238E27FC236}">
                      <a16:creationId xmlns:a16="http://schemas.microsoft.com/office/drawing/2014/main" id="{680D81A5-5F7F-6B37-2AC3-F32DD3AD50D0}"/>
                    </a:ext>
                  </a:extLst>
                </p:cNvPr>
                <p:cNvPicPr/>
                <p:nvPr/>
              </p:nvPicPr>
              <p:blipFill>
                <a:blip r:embed="rId720"/>
                <a:stretch>
                  <a:fillRect/>
                </a:stretch>
              </p:blipFill>
              <p:spPr>
                <a:xfrm>
                  <a:off x="5971390" y="5440889"/>
                  <a:ext cx="134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6127" name="Ink 26126">
                  <a:extLst>
                    <a:ext uri="{FF2B5EF4-FFF2-40B4-BE49-F238E27FC236}">
                      <a16:creationId xmlns:a16="http://schemas.microsoft.com/office/drawing/2014/main" id="{811FEB3C-5F70-31CE-D130-FB34491051CF}"/>
                    </a:ext>
                  </a:extLst>
                </p14:cNvPr>
                <p14:cNvContentPartPr/>
                <p14:nvPr/>
              </p14:nvContentPartPr>
              <p14:xfrm>
                <a:off x="6048070" y="5448809"/>
                <a:ext cx="99360" cy="21960"/>
              </p14:xfrm>
            </p:contentPart>
          </mc:Choice>
          <mc:Fallback xmlns="">
            <p:pic>
              <p:nvPicPr>
                <p:cNvPr id="26127" name="Ink 26126">
                  <a:extLst>
                    <a:ext uri="{FF2B5EF4-FFF2-40B4-BE49-F238E27FC236}">
                      <a16:creationId xmlns:a16="http://schemas.microsoft.com/office/drawing/2014/main" id="{811FEB3C-5F70-31CE-D130-FB34491051CF}"/>
                    </a:ext>
                  </a:extLst>
                </p:cNvPr>
                <p:cNvPicPr/>
                <p:nvPr/>
              </p:nvPicPr>
              <p:blipFill>
                <a:blip r:embed="rId722"/>
                <a:stretch>
                  <a:fillRect/>
                </a:stretch>
              </p:blipFill>
              <p:spPr>
                <a:xfrm>
                  <a:off x="6030430" y="5430809"/>
                  <a:ext cx="13500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3">
            <p14:nvContentPartPr>
              <p14:cNvPr id="26129" name="Ink 26128">
                <a:extLst>
                  <a:ext uri="{FF2B5EF4-FFF2-40B4-BE49-F238E27FC236}">
                    <a16:creationId xmlns:a16="http://schemas.microsoft.com/office/drawing/2014/main" id="{F7753D10-5A74-DD55-67A6-36D69AF84B4F}"/>
                  </a:ext>
                </a:extLst>
              </p14:cNvPr>
              <p14:cNvContentPartPr/>
              <p14:nvPr/>
            </p14:nvContentPartPr>
            <p14:xfrm rot="236503">
              <a:off x="7662921" y="4954716"/>
              <a:ext cx="14400" cy="29520"/>
            </p14:xfrm>
          </p:contentPart>
        </mc:Choice>
        <mc:Fallback>
          <p:pic>
            <p:nvPicPr>
              <p:cNvPr id="26129" name="Ink 26128">
                <a:extLst>
                  <a:ext uri="{FF2B5EF4-FFF2-40B4-BE49-F238E27FC236}">
                    <a16:creationId xmlns:a16="http://schemas.microsoft.com/office/drawing/2014/main" id="{F7753D10-5A74-DD55-67A6-36D69AF84B4F}"/>
                  </a:ext>
                </a:extLst>
              </p:cNvPr>
              <p:cNvPicPr/>
              <p:nvPr/>
            </p:nvPicPr>
            <p:blipFill>
              <a:blip r:embed="rId724"/>
              <a:stretch>
                <a:fillRect/>
              </a:stretch>
            </p:blipFill>
            <p:spPr>
              <a:xfrm rot="236503">
                <a:off x="7644921" y="4936716"/>
                <a:ext cx="50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6130" name="Ink 26129">
                <a:extLst>
                  <a:ext uri="{FF2B5EF4-FFF2-40B4-BE49-F238E27FC236}">
                    <a16:creationId xmlns:a16="http://schemas.microsoft.com/office/drawing/2014/main" id="{BA1E6D0E-4F0E-6FBB-CCEC-4E94505BE195}"/>
                  </a:ext>
                </a:extLst>
              </p14:cNvPr>
              <p14:cNvContentPartPr/>
              <p14:nvPr/>
            </p14:nvContentPartPr>
            <p14:xfrm rot="236503">
              <a:off x="7615401" y="5131116"/>
              <a:ext cx="39960" cy="68760"/>
            </p14:xfrm>
          </p:contentPart>
        </mc:Choice>
        <mc:Fallback>
          <p:pic>
            <p:nvPicPr>
              <p:cNvPr id="26130" name="Ink 26129">
                <a:extLst>
                  <a:ext uri="{FF2B5EF4-FFF2-40B4-BE49-F238E27FC236}">
                    <a16:creationId xmlns:a16="http://schemas.microsoft.com/office/drawing/2014/main" id="{BA1E6D0E-4F0E-6FBB-CCEC-4E94505BE195}"/>
                  </a:ext>
                </a:extLst>
              </p:cNvPr>
              <p:cNvPicPr/>
              <p:nvPr/>
            </p:nvPicPr>
            <p:blipFill>
              <a:blip r:embed="rId726"/>
              <a:stretch>
                <a:fillRect/>
              </a:stretch>
            </p:blipFill>
            <p:spPr>
              <a:xfrm rot="236503">
                <a:off x="7597237" y="5113116"/>
                <a:ext cx="75924" cy="104400"/>
              </a:xfrm>
              <a:prstGeom prst="rect">
                <a:avLst/>
              </a:prstGeom>
            </p:spPr>
          </p:pic>
        </mc:Fallback>
      </mc:AlternateContent>
      <p:grpSp>
        <p:nvGrpSpPr>
          <p:cNvPr id="26137" name="Group 26136">
            <a:extLst>
              <a:ext uri="{FF2B5EF4-FFF2-40B4-BE49-F238E27FC236}">
                <a16:creationId xmlns:a16="http://schemas.microsoft.com/office/drawing/2014/main" id="{4C345E1B-9111-BFAA-C712-C282B728BDFB}"/>
              </a:ext>
            </a:extLst>
          </p:cNvPr>
          <p:cNvGrpSpPr/>
          <p:nvPr/>
        </p:nvGrpSpPr>
        <p:grpSpPr>
          <a:xfrm rot="236503">
            <a:off x="8040039" y="4827027"/>
            <a:ext cx="789840" cy="351360"/>
            <a:chOff x="6650710" y="5371769"/>
            <a:chExt cx="789840" cy="351360"/>
          </a:xfrm>
        </p:grpSpPr>
        <mc:AlternateContent xmlns:mc="http://schemas.openxmlformats.org/markup-compatibility/2006" xmlns:p14="http://schemas.microsoft.com/office/powerpoint/2010/main">
          <mc:Choice Requires="p14">
            <p:contentPart p14:bwMode="auto" r:id="rId727">
              <p14:nvContentPartPr>
                <p14:cNvPr id="26131" name="Ink 26130">
                  <a:extLst>
                    <a:ext uri="{FF2B5EF4-FFF2-40B4-BE49-F238E27FC236}">
                      <a16:creationId xmlns:a16="http://schemas.microsoft.com/office/drawing/2014/main" id="{DFDB9C2E-3743-ECCF-8A26-AED247A62596}"/>
                    </a:ext>
                  </a:extLst>
                </p14:cNvPr>
                <p14:cNvContentPartPr/>
                <p14:nvPr/>
              </p14:nvContentPartPr>
              <p14:xfrm>
                <a:off x="6650710" y="5390849"/>
                <a:ext cx="194040" cy="198720"/>
              </p14:xfrm>
            </p:contentPart>
          </mc:Choice>
          <mc:Fallback xmlns="">
            <p:pic>
              <p:nvPicPr>
                <p:cNvPr id="26131" name="Ink 26130">
                  <a:extLst>
                    <a:ext uri="{FF2B5EF4-FFF2-40B4-BE49-F238E27FC236}">
                      <a16:creationId xmlns:a16="http://schemas.microsoft.com/office/drawing/2014/main" id="{DFDB9C2E-3743-ECCF-8A26-AED247A62596}"/>
                    </a:ext>
                  </a:extLst>
                </p:cNvPr>
                <p:cNvPicPr/>
                <p:nvPr/>
              </p:nvPicPr>
              <p:blipFill>
                <a:blip r:embed="rId728"/>
                <a:stretch>
                  <a:fillRect/>
                </a:stretch>
              </p:blipFill>
              <p:spPr>
                <a:xfrm>
                  <a:off x="6632710" y="5372849"/>
                  <a:ext cx="229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26132" name="Ink 26131">
                  <a:extLst>
                    <a:ext uri="{FF2B5EF4-FFF2-40B4-BE49-F238E27FC236}">
                      <a16:creationId xmlns:a16="http://schemas.microsoft.com/office/drawing/2014/main" id="{3650B73D-8735-D4EB-C008-0AA41D49C9D5}"/>
                    </a:ext>
                  </a:extLst>
                </p14:cNvPr>
                <p14:cNvContentPartPr/>
                <p14:nvPr/>
              </p14:nvContentPartPr>
              <p14:xfrm>
                <a:off x="6830710" y="5500649"/>
                <a:ext cx="101160" cy="222480"/>
              </p14:xfrm>
            </p:contentPart>
          </mc:Choice>
          <mc:Fallback xmlns="">
            <p:pic>
              <p:nvPicPr>
                <p:cNvPr id="26132" name="Ink 26131">
                  <a:extLst>
                    <a:ext uri="{FF2B5EF4-FFF2-40B4-BE49-F238E27FC236}">
                      <a16:creationId xmlns:a16="http://schemas.microsoft.com/office/drawing/2014/main" id="{3650B73D-8735-D4EB-C008-0AA41D49C9D5}"/>
                    </a:ext>
                  </a:extLst>
                </p:cNvPr>
                <p:cNvPicPr/>
                <p:nvPr/>
              </p:nvPicPr>
              <p:blipFill>
                <a:blip r:embed="rId730"/>
                <a:stretch>
                  <a:fillRect/>
                </a:stretch>
              </p:blipFill>
              <p:spPr>
                <a:xfrm>
                  <a:off x="6812710" y="5483009"/>
                  <a:ext cx="136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26134" name="Ink 26133">
                  <a:extLst>
                    <a:ext uri="{FF2B5EF4-FFF2-40B4-BE49-F238E27FC236}">
                      <a16:creationId xmlns:a16="http://schemas.microsoft.com/office/drawing/2014/main" id="{9F1C9722-A8CE-5FFA-19E9-ED4798CC9532}"/>
                    </a:ext>
                  </a:extLst>
                </p14:cNvPr>
                <p14:cNvContentPartPr/>
                <p14:nvPr/>
              </p14:nvContentPartPr>
              <p14:xfrm>
                <a:off x="7031230" y="5553929"/>
                <a:ext cx="177480" cy="134640"/>
              </p14:xfrm>
            </p:contentPart>
          </mc:Choice>
          <mc:Fallback xmlns="">
            <p:pic>
              <p:nvPicPr>
                <p:cNvPr id="26134" name="Ink 26133">
                  <a:extLst>
                    <a:ext uri="{FF2B5EF4-FFF2-40B4-BE49-F238E27FC236}">
                      <a16:creationId xmlns:a16="http://schemas.microsoft.com/office/drawing/2014/main" id="{9F1C9722-A8CE-5FFA-19E9-ED4798CC9532}"/>
                    </a:ext>
                  </a:extLst>
                </p:cNvPr>
                <p:cNvPicPr/>
                <p:nvPr/>
              </p:nvPicPr>
              <p:blipFill>
                <a:blip r:embed="rId732"/>
                <a:stretch>
                  <a:fillRect/>
                </a:stretch>
              </p:blipFill>
              <p:spPr>
                <a:xfrm>
                  <a:off x="7013230" y="5536289"/>
                  <a:ext cx="213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26135" name="Ink 26134">
                  <a:extLst>
                    <a:ext uri="{FF2B5EF4-FFF2-40B4-BE49-F238E27FC236}">
                      <a16:creationId xmlns:a16="http://schemas.microsoft.com/office/drawing/2014/main" id="{56A83850-0B50-5B42-DF14-523BB2665179}"/>
                    </a:ext>
                  </a:extLst>
                </p14:cNvPr>
                <p14:cNvContentPartPr/>
                <p14:nvPr/>
              </p14:nvContentPartPr>
              <p14:xfrm>
                <a:off x="7318150" y="5371769"/>
                <a:ext cx="122400" cy="29520"/>
              </p14:xfrm>
            </p:contentPart>
          </mc:Choice>
          <mc:Fallback xmlns="">
            <p:pic>
              <p:nvPicPr>
                <p:cNvPr id="26135" name="Ink 26134">
                  <a:extLst>
                    <a:ext uri="{FF2B5EF4-FFF2-40B4-BE49-F238E27FC236}">
                      <a16:creationId xmlns:a16="http://schemas.microsoft.com/office/drawing/2014/main" id="{56A83850-0B50-5B42-DF14-523BB2665179}"/>
                    </a:ext>
                  </a:extLst>
                </p:cNvPr>
                <p:cNvPicPr/>
                <p:nvPr/>
              </p:nvPicPr>
              <p:blipFill>
                <a:blip r:embed="rId734"/>
                <a:stretch>
                  <a:fillRect/>
                </a:stretch>
              </p:blipFill>
              <p:spPr>
                <a:xfrm>
                  <a:off x="7300510" y="5354129"/>
                  <a:ext cx="158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26136" name="Ink 26135">
                  <a:extLst>
                    <a:ext uri="{FF2B5EF4-FFF2-40B4-BE49-F238E27FC236}">
                      <a16:creationId xmlns:a16="http://schemas.microsoft.com/office/drawing/2014/main" id="{A9BF675B-84CD-0151-500B-F835643464E8}"/>
                    </a:ext>
                  </a:extLst>
                </p14:cNvPr>
                <p14:cNvContentPartPr/>
                <p14:nvPr/>
              </p14:nvContentPartPr>
              <p14:xfrm>
                <a:off x="7320670" y="5491649"/>
                <a:ext cx="118080" cy="19440"/>
              </p14:xfrm>
            </p:contentPart>
          </mc:Choice>
          <mc:Fallback xmlns="">
            <p:pic>
              <p:nvPicPr>
                <p:cNvPr id="26136" name="Ink 26135">
                  <a:extLst>
                    <a:ext uri="{FF2B5EF4-FFF2-40B4-BE49-F238E27FC236}">
                      <a16:creationId xmlns:a16="http://schemas.microsoft.com/office/drawing/2014/main" id="{A9BF675B-84CD-0151-500B-F835643464E8}"/>
                    </a:ext>
                  </a:extLst>
                </p:cNvPr>
                <p:cNvPicPr/>
                <p:nvPr/>
              </p:nvPicPr>
              <p:blipFill>
                <a:blip r:embed="rId736"/>
                <a:stretch>
                  <a:fillRect/>
                </a:stretch>
              </p:blipFill>
              <p:spPr>
                <a:xfrm>
                  <a:off x="7302670" y="5473649"/>
                  <a:ext cx="153720" cy="55080"/>
                </a:xfrm>
                <a:prstGeom prst="rect">
                  <a:avLst/>
                </a:prstGeom>
              </p:spPr>
            </p:pic>
          </mc:Fallback>
        </mc:AlternateContent>
      </p:grpSp>
      <p:grpSp>
        <p:nvGrpSpPr>
          <p:cNvPr id="26181" name="Group 26180">
            <a:extLst>
              <a:ext uri="{FF2B5EF4-FFF2-40B4-BE49-F238E27FC236}">
                <a16:creationId xmlns:a16="http://schemas.microsoft.com/office/drawing/2014/main" id="{A5464BD5-89B1-E11A-EB1E-ACBC2BE234C2}"/>
              </a:ext>
            </a:extLst>
          </p:cNvPr>
          <p:cNvGrpSpPr/>
          <p:nvPr/>
        </p:nvGrpSpPr>
        <p:grpSpPr>
          <a:xfrm rot="236503">
            <a:off x="8941351" y="4610048"/>
            <a:ext cx="1556280" cy="839160"/>
            <a:chOff x="7641790" y="5022929"/>
            <a:chExt cx="1556280" cy="839160"/>
          </a:xfrm>
        </p:grpSpPr>
        <mc:AlternateContent xmlns:mc="http://schemas.openxmlformats.org/markup-compatibility/2006" xmlns:p14="http://schemas.microsoft.com/office/powerpoint/2010/main">
          <mc:Choice Requires="p14">
            <p:contentPart p14:bwMode="auto" r:id="rId737">
              <p14:nvContentPartPr>
                <p14:cNvPr id="26138" name="Ink 26137">
                  <a:extLst>
                    <a:ext uri="{FF2B5EF4-FFF2-40B4-BE49-F238E27FC236}">
                      <a16:creationId xmlns:a16="http://schemas.microsoft.com/office/drawing/2014/main" id="{7195E6FE-692C-DF7C-091C-043F13CA1C92}"/>
                    </a:ext>
                  </a:extLst>
                </p14:cNvPr>
                <p14:cNvContentPartPr/>
                <p14:nvPr/>
              </p14:nvContentPartPr>
              <p14:xfrm>
                <a:off x="7649710" y="5102489"/>
                <a:ext cx="93600" cy="115200"/>
              </p14:xfrm>
            </p:contentPart>
          </mc:Choice>
          <mc:Fallback xmlns="">
            <p:pic>
              <p:nvPicPr>
                <p:cNvPr id="26138" name="Ink 26137">
                  <a:extLst>
                    <a:ext uri="{FF2B5EF4-FFF2-40B4-BE49-F238E27FC236}">
                      <a16:creationId xmlns:a16="http://schemas.microsoft.com/office/drawing/2014/main" id="{7195E6FE-692C-DF7C-091C-043F13CA1C92}"/>
                    </a:ext>
                  </a:extLst>
                </p:cNvPr>
                <p:cNvPicPr/>
                <p:nvPr/>
              </p:nvPicPr>
              <p:blipFill>
                <a:blip r:embed="rId738"/>
                <a:stretch>
                  <a:fillRect/>
                </a:stretch>
              </p:blipFill>
              <p:spPr>
                <a:xfrm>
                  <a:off x="7631710" y="5084849"/>
                  <a:ext cx="129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26139" name="Ink 26138">
                  <a:extLst>
                    <a:ext uri="{FF2B5EF4-FFF2-40B4-BE49-F238E27FC236}">
                      <a16:creationId xmlns:a16="http://schemas.microsoft.com/office/drawing/2014/main" id="{E93C5660-F65D-088F-C426-8B05014F6B52}"/>
                    </a:ext>
                  </a:extLst>
                </p14:cNvPr>
                <p14:cNvContentPartPr/>
                <p14:nvPr/>
              </p14:nvContentPartPr>
              <p14:xfrm>
                <a:off x="7800550" y="5127329"/>
                <a:ext cx="12960" cy="18360"/>
              </p14:xfrm>
            </p:contentPart>
          </mc:Choice>
          <mc:Fallback xmlns="">
            <p:pic>
              <p:nvPicPr>
                <p:cNvPr id="26139" name="Ink 26138">
                  <a:extLst>
                    <a:ext uri="{FF2B5EF4-FFF2-40B4-BE49-F238E27FC236}">
                      <a16:creationId xmlns:a16="http://schemas.microsoft.com/office/drawing/2014/main" id="{E93C5660-F65D-088F-C426-8B05014F6B52}"/>
                    </a:ext>
                  </a:extLst>
                </p:cNvPr>
                <p:cNvPicPr/>
                <p:nvPr/>
              </p:nvPicPr>
              <p:blipFill>
                <a:blip r:embed="rId740"/>
                <a:stretch>
                  <a:fillRect/>
                </a:stretch>
              </p:blipFill>
              <p:spPr>
                <a:xfrm>
                  <a:off x="7782910" y="5109689"/>
                  <a:ext cx="48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26140" name="Ink 26139">
                  <a:extLst>
                    <a:ext uri="{FF2B5EF4-FFF2-40B4-BE49-F238E27FC236}">
                      <a16:creationId xmlns:a16="http://schemas.microsoft.com/office/drawing/2014/main" id="{E85E04AB-DA41-08EE-FE8F-865B09550FA0}"/>
                    </a:ext>
                  </a:extLst>
                </p14:cNvPr>
                <p14:cNvContentPartPr/>
                <p14:nvPr/>
              </p14:nvContentPartPr>
              <p14:xfrm>
                <a:off x="7862470" y="5076209"/>
                <a:ext cx="105480" cy="158760"/>
              </p14:xfrm>
            </p:contentPart>
          </mc:Choice>
          <mc:Fallback xmlns="">
            <p:pic>
              <p:nvPicPr>
                <p:cNvPr id="26140" name="Ink 26139">
                  <a:extLst>
                    <a:ext uri="{FF2B5EF4-FFF2-40B4-BE49-F238E27FC236}">
                      <a16:creationId xmlns:a16="http://schemas.microsoft.com/office/drawing/2014/main" id="{E85E04AB-DA41-08EE-FE8F-865B09550FA0}"/>
                    </a:ext>
                  </a:extLst>
                </p:cNvPr>
                <p:cNvPicPr/>
                <p:nvPr/>
              </p:nvPicPr>
              <p:blipFill>
                <a:blip r:embed="rId742"/>
                <a:stretch>
                  <a:fillRect/>
                </a:stretch>
              </p:blipFill>
              <p:spPr>
                <a:xfrm>
                  <a:off x="7844470" y="5058569"/>
                  <a:ext cx="141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6141" name="Ink 26140">
                  <a:extLst>
                    <a:ext uri="{FF2B5EF4-FFF2-40B4-BE49-F238E27FC236}">
                      <a16:creationId xmlns:a16="http://schemas.microsoft.com/office/drawing/2014/main" id="{6D4E24E0-5FEE-DB1C-339E-18437272383B}"/>
                    </a:ext>
                  </a:extLst>
                </p14:cNvPr>
                <p14:cNvContentPartPr/>
                <p14:nvPr/>
              </p14:nvContentPartPr>
              <p14:xfrm>
                <a:off x="7998550" y="5086289"/>
                <a:ext cx="100800" cy="150120"/>
              </p14:xfrm>
            </p:contentPart>
          </mc:Choice>
          <mc:Fallback xmlns="">
            <p:pic>
              <p:nvPicPr>
                <p:cNvPr id="26141" name="Ink 26140">
                  <a:extLst>
                    <a:ext uri="{FF2B5EF4-FFF2-40B4-BE49-F238E27FC236}">
                      <a16:creationId xmlns:a16="http://schemas.microsoft.com/office/drawing/2014/main" id="{6D4E24E0-5FEE-DB1C-339E-18437272383B}"/>
                    </a:ext>
                  </a:extLst>
                </p:cNvPr>
                <p:cNvPicPr/>
                <p:nvPr/>
              </p:nvPicPr>
              <p:blipFill>
                <a:blip r:embed="rId744"/>
                <a:stretch>
                  <a:fillRect/>
                </a:stretch>
              </p:blipFill>
              <p:spPr>
                <a:xfrm>
                  <a:off x="7980910" y="5068649"/>
                  <a:ext cx="136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6143" name="Ink 26142">
                  <a:extLst>
                    <a:ext uri="{FF2B5EF4-FFF2-40B4-BE49-F238E27FC236}">
                      <a16:creationId xmlns:a16="http://schemas.microsoft.com/office/drawing/2014/main" id="{383E9B87-C83C-06FF-DDC7-D6A2D6C8F76D}"/>
                    </a:ext>
                  </a:extLst>
                </p14:cNvPr>
                <p14:cNvContentPartPr/>
                <p14:nvPr/>
              </p14:nvContentPartPr>
              <p14:xfrm>
                <a:off x="8130670" y="5088089"/>
                <a:ext cx="68040" cy="117360"/>
              </p14:xfrm>
            </p:contentPart>
          </mc:Choice>
          <mc:Fallback xmlns="">
            <p:pic>
              <p:nvPicPr>
                <p:cNvPr id="26143" name="Ink 26142">
                  <a:extLst>
                    <a:ext uri="{FF2B5EF4-FFF2-40B4-BE49-F238E27FC236}">
                      <a16:creationId xmlns:a16="http://schemas.microsoft.com/office/drawing/2014/main" id="{383E9B87-C83C-06FF-DDC7-D6A2D6C8F76D}"/>
                    </a:ext>
                  </a:extLst>
                </p:cNvPr>
                <p:cNvPicPr/>
                <p:nvPr/>
              </p:nvPicPr>
              <p:blipFill>
                <a:blip r:embed="rId746"/>
                <a:stretch>
                  <a:fillRect/>
                </a:stretch>
              </p:blipFill>
              <p:spPr>
                <a:xfrm>
                  <a:off x="8112670" y="5070449"/>
                  <a:ext cx="103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6144" name="Ink 26143">
                  <a:extLst>
                    <a:ext uri="{FF2B5EF4-FFF2-40B4-BE49-F238E27FC236}">
                      <a16:creationId xmlns:a16="http://schemas.microsoft.com/office/drawing/2014/main" id="{CDE35AFD-55BA-3169-6C70-3C5C4FBB4A30}"/>
                    </a:ext>
                  </a:extLst>
                </p14:cNvPr>
                <p14:cNvContentPartPr/>
                <p14:nvPr/>
              </p14:nvContentPartPr>
              <p14:xfrm>
                <a:off x="8252710" y="5069729"/>
                <a:ext cx="100800" cy="149040"/>
              </p14:xfrm>
            </p:contentPart>
          </mc:Choice>
          <mc:Fallback xmlns="">
            <p:pic>
              <p:nvPicPr>
                <p:cNvPr id="26144" name="Ink 26143">
                  <a:extLst>
                    <a:ext uri="{FF2B5EF4-FFF2-40B4-BE49-F238E27FC236}">
                      <a16:creationId xmlns:a16="http://schemas.microsoft.com/office/drawing/2014/main" id="{CDE35AFD-55BA-3169-6C70-3C5C4FBB4A30}"/>
                    </a:ext>
                  </a:extLst>
                </p:cNvPr>
                <p:cNvPicPr/>
                <p:nvPr/>
              </p:nvPicPr>
              <p:blipFill>
                <a:blip r:embed="rId748"/>
                <a:stretch>
                  <a:fillRect/>
                </a:stretch>
              </p:blipFill>
              <p:spPr>
                <a:xfrm>
                  <a:off x="8234710" y="5051729"/>
                  <a:ext cx="136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6145" name="Ink 26144">
                  <a:extLst>
                    <a:ext uri="{FF2B5EF4-FFF2-40B4-BE49-F238E27FC236}">
                      <a16:creationId xmlns:a16="http://schemas.microsoft.com/office/drawing/2014/main" id="{D46D32C2-4C7F-13DD-55CB-669B355D1EE1}"/>
                    </a:ext>
                  </a:extLst>
                </p14:cNvPr>
                <p14:cNvContentPartPr/>
                <p14:nvPr/>
              </p14:nvContentPartPr>
              <p14:xfrm>
                <a:off x="8436310" y="5124809"/>
                <a:ext cx="77040" cy="16200"/>
              </p14:xfrm>
            </p:contentPart>
          </mc:Choice>
          <mc:Fallback xmlns="">
            <p:pic>
              <p:nvPicPr>
                <p:cNvPr id="26145" name="Ink 26144">
                  <a:extLst>
                    <a:ext uri="{FF2B5EF4-FFF2-40B4-BE49-F238E27FC236}">
                      <a16:creationId xmlns:a16="http://schemas.microsoft.com/office/drawing/2014/main" id="{D46D32C2-4C7F-13DD-55CB-669B355D1EE1}"/>
                    </a:ext>
                  </a:extLst>
                </p:cNvPr>
                <p:cNvPicPr/>
                <p:nvPr/>
              </p:nvPicPr>
              <p:blipFill>
                <a:blip r:embed="rId750"/>
                <a:stretch>
                  <a:fillRect/>
                </a:stretch>
              </p:blipFill>
              <p:spPr>
                <a:xfrm>
                  <a:off x="8418670" y="5106809"/>
                  <a:ext cx="112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6147" name="Ink 26146">
                  <a:extLst>
                    <a:ext uri="{FF2B5EF4-FFF2-40B4-BE49-F238E27FC236}">
                      <a16:creationId xmlns:a16="http://schemas.microsoft.com/office/drawing/2014/main" id="{F5048DD1-0B00-26CF-458E-E17FFA7292ED}"/>
                    </a:ext>
                  </a:extLst>
                </p14:cNvPr>
                <p14:cNvContentPartPr/>
                <p14:nvPr/>
              </p14:nvContentPartPr>
              <p14:xfrm>
                <a:off x="8578510" y="5057849"/>
                <a:ext cx="70200" cy="113760"/>
              </p14:xfrm>
            </p:contentPart>
          </mc:Choice>
          <mc:Fallback xmlns="">
            <p:pic>
              <p:nvPicPr>
                <p:cNvPr id="26147" name="Ink 26146">
                  <a:extLst>
                    <a:ext uri="{FF2B5EF4-FFF2-40B4-BE49-F238E27FC236}">
                      <a16:creationId xmlns:a16="http://schemas.microsoft.com/office/drawing/2014/main" id="{F5048DD1-0B00-26CF-458E-E17FFA7292ED}"/>
                    </a:ext>
                  </a:extLst>
                </p:cNvPr>
                <p:cNvPicPr/>
                <p:nvPr/>
              </p:nvPicPr>
              <p:blipFill>
                <a:blip r:embed="rId752"/>
                <a:stretch>
                  <a:fillRect/>
                </a:stretch>
              </p:blipFill>
              <p:spPr>
                <a:xfrm>
                  <a:off x="8560510" y="5039849"/>
                  <a:ext cx="10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26148" name="Ink 26147">
                  <a:extLst>
                    <a:ext uri="{FF2B5EF4-FFF2-40B4-BE49-F238E27FC236}">
                      <a16:creationId xmlns:a16="http://schemas.microsoft.com/office/drawing/2014/main" id="{983661D4-C6D9-439E-40EB-F55CF9DFA45A}"/>
                    </a:ext>
                  </a:extLst>
                </p14:cNvPr>
                <p14:cNvContentPartPr/>
                <p14:nvPr/>
              </p14:nvContentPartPr>
              <p14:xfrm>
                <a:off x="8703430" y="5094209"/>
                <a:ext cx="10440" cy="14040"/>
              </p14:xfrm>
            </p:contentPart>
          </mc:Choice>
          <mc:Fallback xmlns="">
            <p:pic>
              <p:nvPicPr>
                <p:cNvPr id="26148" name="Ink 26147">
                  <a:extLst>
                    <a:ext uri="{FF2B5EF4-FFF2-40B4-BE49-F238E27FC236}">
                      <a16:creationId xmlns:a16="http://schemas.microsoft.com/office/drawing/2014/main" id="{983661D4-C6D9-439E-40EB-F55CF9DFA45A}"/>
                    </a:ext>
                  </a:extLst>
                </p:cNvPr>
                <p:cNvPicPr/>
                <p:nvPr/>
              </p:nvPicPr>
              <p:blipFill>
                <a:blip r:embed="rId754"/>
                <a:stretch>
                  <a:fillRect/>
                </a:stretch>
              </p:blipFill>
              <p:spPr>
                <a:xfrm>
                  <a:off x="8685790" y="5076209"/>
                  <a:ext cx="46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26149" name="Ink 26148">
                  <a:extLst>
                    <a:ext uri="{FF2B5EF4-FFF2-40B4-BE49-F238E27FC236}">
                      <a16:creationId xmlns:a16="http://schemas.microsoft.com/office/drawing/2014/main" id="{2E751BED-748D-23D1-5A80-E056D7613A2F}"/>
                    </a:ext>
                  </a:extLst>
                </p14:cNvPr>
                <p14:cNvContentPartPr/>
                <p14:nvPr/>
              </p14:nvContentPartPr>
              <p14:xfrm>
                <a:off x="8730070" y="5031929"/>
                <a:ext cx="105840" cy="156960"/>
              </p14:xfrm>
            </p:contentPart>
          </mc:Choice>
          <mc:Fallback xmlns="">
            <p:pic>
              <p:nvPicPr>
                <p:cNvPr id="26149" name="Ink 26148">
                  <a:extLst>
                    <a:ext uri="{FF2B5EF4-FFF2-40B4-BE49-F238E27FC236}">
                      <a16:creationId xmlns:a16="http://schemas.microsoft.com/office/drawing/2014/main" id="{2E751BED-748D-23D1-5A80-E056D7613A2F}"/>
                    </a:ext>
                  </a:extLst>
                </p:cNvPr>
                <p:cNvPicPr/>
                <p:nvPr/>
              </p:nvPicPr>
              <p:blipFill>
                <a:blip r:embed="rId756"/>
                <a:stretch>
                  <a:fillRect/>
                </a:stretch>
              </p:blipFill>
              <p:spPr>
                <a:xfrm>
                  <a:off x="8712070" y="5014289"/>
                  <a:ext cx="141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26150" name="Ink 26149">
                  <a:extLst>
                    <a:ext uri="{FF2B5EF4-FFF2-40B4-BE49-F238E27FC236}">
                      <a16:creationId xmlns:a16="http://schemas.microsoft.com/office/drawing/2014/main" id="{A780FBAA-76C8-BF70-DD0B-555C6EF88903}"/>
                    </a:ext>
                  </a:extLst>
                </p14:cNvPr>
                <p14:cNvContentPartPr/>
                <p14:nvPr/>
              </p14:nvContentPartPr>
              <p14:xfrm>
                <a:off x="8870830" y="5030129"/>
                <a:ext cx="65880" cy="137520"/>
              </p14:xfrm>
            </p:contentPart>
          </mc:Choice>
          <mc:Fallback xmlns="">
            <p:pic>
              <p:nvPicPr>
                <p:cNvPr id="26150" name="Ink 26149">
                  <a:extLst>
                    <a:ext uri="{FF2B5EF4-FFF2-40B4-BE49-F238E27FC236}">
                      <a16:creationId xmlns:a16="http://schemas.microsoft.com/office/drawing/2014/main" id="{A780FBAA-76C8-BF70-DD0B-555C6EF88903}"/>
                    </a:ext>
                  </a:extLst>
                </p:cNvPr>
                <p:cNvPicPr/>
                <p:nvPr/>
              </p:nvPicPr>
              <p:blipFill>
                <a:blip r:embed="rId758"/>
                <a:stretch>
                  <a:fillRect/>
                </a:stretch>
              </p:blipFill>
              <p:spPr>
                <a:xfrm>
                  <a:off x="8852830" y="5012129"/>
                  <a:ext cx="101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26151" name="Ink 26150">
                  <a:extLst>
                    <a:ext uri="{FF2B5EF4-FFF2-40B4-BE49-F238E27FC236}">
                      <a16:creationId xmlns:a16="http://schemas.microsoft.com/office/drawing/2014/main" id="{767DDF61-D580-43CA-0411-E1093EB4FC9D}"/>
                    </a:ext>
                  </a:extLst>
                </p14:cNvPr>
                <p14:cNvContentPartPr/>
                <p14:nvPr/>
              </p14:nvContentPartPr>
              <p14:xfrm>
                <a:off x="8877670" y="5097809"/>
                <a:ext cx="67320" cy="18720"/>
              </p14:xfrm>
            </p:contentPart>
          </mc:Choice>
          <mc:Fallback xmlns="">
            <p:pic>
              <p:nvPicPr>
                <p:cNvPr id="26151" name="Ink 26150">
                  <a:extLst>
                    <a:ext uri="{FF2B5EF4-FFF2-40B4-BE49-F238E27FC236}">
                      <a16:creationId xmlns:a16="http://schemas.microsoft.com/office/drawing/2014/main" id="{767DDF61-D580-43CA-0411-E1093EB4FC9D}"/>
                    </a:ext>
                  </a:extLst>
                </p:cNvPr>
                <p:cNvPicPr/>
                <p:nvPr/>
              </p:nvPicPr>
              <p:blipFill>
                <a:blip r:embed="rId760"/>
                <a:stretch>
                  <a:fillRect/>
                </a:stretch>
              </p:blipFill>
              <p:spPr>
                <a:xfrm>
                  <a:off x="8859670" y="5080169"/>
                  <a:ext cx="10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26152" name="Ink 26151">
                  <a:extLst>
                    <a:ext uri="{FF2B5EF4-FFF2-40B4-BE49-F238E27FC236}">
                      <a16:creationId xmlns:a16="http://schemas.microsoft.com/office/drawing/2014/main" id="{7B4ABD4C-2CB7-7383-759B-9E4658298220}"/>
                    </a:ext>
                  </a:extLst>
                </p14:cNvPr>
                <p14:cNvContentPartPr/>
                <p14:nvPr/>
              </p14:nvContentPartPr>
              <p14:xfrm>
                <a:off x="9018790" y="5022929"/>
                <a:ext cx="17640" cy="145800"/>
              </p14:xfrm>
            </p:contentPart>
          </mc:Choice>
          <mc:Fallback xmlns="">
            <p:pic>
              <p:nvPicPr>
                <p:cNvPr id="26152" name="Ink 26151">
                  <a:extLst>
                    <a:ext uri="{FF2B5EF4-FFF2-40B4-BE49-F238E27FC236}">
                      <a16:creationId xmlns:a16="http://schemas.microsoft.com/office/drawing/2014/main" id="{7B4ABD4C-2CB7-7383-759B-9E4658298220}"/>
                    </a:ext>
                  </a:extLst>
                </p:cNvPr>
                <p:cNvPicPr/>
                <p:nvPr/>
              </p:nvPicPr>
              <p:blipFill>
                <a:blip r:embed="rId762"/>
                <a:stretch>
                  <a:fillRect/>
                </a:stretch>
              </p:blipFill>
              <p:spPr>
                <a:xfrm>
                  <a:off x="9001150" y="5004929"/>
                  <a:ext cx="53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26153" name="Ink 26152">
                  <a:extLst>
                    <a:ext uri="{FF2B5EF4-FFF2-40B4-BE49-F238E27FC236}">
                      <a16:creationId xmlns:a16="http://schemas.microsoft.com/office/drawing/2014/main" id="{204378CF-DD7B-10F4-282A-6820199291E2}"/>
                    </a:ext>
                  </a:extLst>
                </p14:cNvPr>
                <p14:cNvContentPartPr/>
                <p14:nvPr/>
              </p14:nvContentPartPr>
              <p14:xfrm>
                <a:off x="9058750" y="5044169"/>
                <a:ext cx="72360" cy="121680"/>
              </p14:xfrm>
            </p:contentPart>
          </mc:Choice>
          <mc:Fallback xmlns="">
            <p:pic>
              <p:nvPicPr>
                <p:cNvPr id="26153" name="Ink 26152">
                  <a:extLst>
                    <a:ext uri="{FF2B5EF4-FFF2-40B4-BE49-F238E27FC236}">
                      <a16:creationId xmlns:a16="http://schemas.microsoft.com/office/drawing/2014/main" id="{204378CF-DD7B-10F4-282A-6820199291E2}"/>
                    </a:ext>
                  </a:extLst>
                </p:cNvPr>
                <p:cNvPicPr/>
                <p:nvPr/>
              </p:nvPicPr>
              <p:blipFill>
                <a:blip r:embed="rId764"/>
                <a:stretch>
                  <a:fillRect/>
                </a:stretch>
              </p:blipFill>
              <p:spPr>
                <a:xfrm>
                  <a:off x="9040750" y="5026529"/>
                  <a:ext cx="108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26155" name="Ink 26154">
                  <a:extLst>
                    <a:ext uri="{FF2B5EF4-FFF2-40B4-BE49-F238E27FC236}">
                      <a16:creationId xmlns:a16="http://schemas.microsoft.com/office/drawing/2014/main" id="{C6941BFF-9E51-C728-1321-C915A1599E6D}"/>
                    </a:ext>
                  </a:extLst>
                </p14:cNvPr>
                <p14:cNvContentPartPr/>
                <p14:nvPr/>
              </p14:nvContentPartPr>
              <p14:xfrm>
                <a:off x="8715310" y="5118689"/>
                <a:ext cx="15120" cy="13680"/>
              </p14:xfrm>
            </p:contentPart>
          </mc:Choice>
          <mc:Fallback xmlns="">
            <p:pic>
              <p:nvPicPr>
                <p:cNvPr id="26155" name="Ink 26154">
                  <a:extLst>
                    <a:ext uri="{FF2B5EF4-FFF2-40B4-BE49-F238E27FC236}">
                      <a16:creationId xmlns:a16="http://schemas.microsoft.com/office/drawing/2014/main" id="{C6941BFF-9E51-C728-1321-C915A1599E6D}"/>
                    </a:ext>
                  </a:extLst>
                </p:cNvPr>
                <p:cNvPicPr/>
                <p:nvPr/>
              </p:nvPicPr>
              <p:blipFill>
                <a:blip r:embed="rId766"/>
                <a:stretch>
                  <a:fillRect/>
                </a:stretch>
              </p:blipFill>
              <p:spPr>
                <a:xfrm>
                  <a:off x="8697310" y="5100689"/>
                  <a:ext cx="50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26157" name="Ink 26156">
                  <a:extLst>
                    <a:ext uri="{FF2B5EF4-FFF2-40B4-BE49-F238E27FC236}">
                      <a16:creationId xmlns:a16="http://schemas.microsoft.com/office/drawing/2014/main" id="{F86B0DDF-78A0-1274-ED87-3F05314D68B6}"/>
                    </a:ext>
                  </a:extLst>
                </p14:cNvPr>
                <p14:cNvContentPartPr/>
                <p14:nvPr/>
              </p14:nvContentPartPr>
              <p14:xfrm>
                <a:off x="7641790" y="5292929"/>
                <a:ext cx="1556280" cy="114840"/>
              </p14:xfrm>
            </p:contentPart>
          </mc:Choice>
          <mc:Fallback xmlns="">
            <p:pic>
              <p:nvPicPr>
                <p:cNvPr id="26157" name="Ink 26156">
                  <a:extLst>
                    <a:ext uri="{FF2B5EF4-FFF2-40B4-BE49-F238E27FC236}">
                      <a16:creationId xmlns:a16="http://schemas.microsoft.com/office/drawing/2014/main" id="{F86B0DDF-78A0-1274-ED87-3F05314D68B6}"/>
                    </a:ext>
                  </a:extLst>
                </p:cNvPr>
                <p:cNvPicPr/>
                <p:nvPr/>
              </p:nvPicPr>
              <p:blipFill>
                <a:blip r:embed="rId768"/>
                <a:stretch>
                  <a:fillRect/>
                </a:stretch>
              </p:blipFill>
              <p:spPr>
                <a:xfrm>
                  <a:off x="7623790" y="5275289"/>
                  <a:ext cx="1591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26159" name="Ink 26158">
                  <a:extLst>
                    <a:ext uri="{FF2B5EF4-FFF2-40B4-BE49-F238E27FC236}">
                      <a16:creationId xmlns:a16="http://schemas.microsoft.com/office/drawing/2014/main" id="{0095E13B-3839-7CCD-DF2D-97553C58337A}"/>
                    </a:ext>
                  </a:extLst>
                </p14:cNvPr>
                <p14:cNvContentPartPr/>
                <p14:nvPr/>
              </p14:nvContentPartPr>
              <p14:xfrm>
                <a:off x="7700830" y="5459609"/>
                <a:ext cx="68040" cy="201240"/>
              </p14:xfrm>
            </p:contentPart>
          </mc:Choice>
          <mc:Fallback xmlns="">
            <p:pic>
              <p:nvPicPr>
                <p:cNvPr id="26159" name="Ink 26158">
                  <a:extLst>
                    <a:ext uri="{FF2B5EF4-FFF2-40B4-BE49-F238E27FC236}">
                      <a16:creationId xmlns:a16="http://schemas.microsoft.com/office/drawing/2014/main" id="{0095E13B-3839-7CCD-DF2D-97553C58337A}"/>
                    </a:ext>
                  </a:extLst>
                </p:cNvPr>
                <p:cNvPicPr/>
                <p:nvPr/>
              </p:nvPicPr>
              <p:blipFill>
                <a:blip r:embed="rId770"/>
                <a:stretch>
                  <a:fillRect/>
                </a:stretch>
              </p:blipFill>
              <p:spPr>
                <a:xfrm>
                  <a:off x="7682830" y="5441969"/>
                  <a:ext cx="103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26160" name="Ink 26159">
                  <a:extLst>
                    <a:ext uri="{FF2B5EF4-FFF2-40B4-BE49-F238E27FC236}">
                      <a16:creationId xmlns:a16="http://schemas.microsoft.com/office/drawing/2014/main" id="{7888A6C8-C76E-3A1F-8CAB-E6041EEA2DEC}"/>
                    </a:ext>
                  </a:extLst>
                </p14:cNvPr>
                <p14:cNvContentPartPr/>
                <p14:nvPr/>
              </p14:nvContentPartPr>
              <p14:xfrm>
                <a:off x="7783630" y="5572289"/>
                <a:ext cx="120960" cy="96480"/>
              </p14:xfrm>
            </p:contentPart>
          </mc:Choice>
          <mc:Fallback xmlns="">
            <p:pic>
              <p:nvPicPr>
                <p:cNvPr id="26160" name="Ink 26159">
                  <a:extLst>
                    <a:ext uri="{FF2B5EF4-FFF2-40B4-BE49-F238E27FC236}">
                      <a16:creationId xmlns:a16="http://schemas.microsoft.com/office/drawing/2014/main" id="{7888A6C8-C76E-3A1F-8CAB-E6041EEA2DEC}"/>
                    </a:ext>
                  </a:extLst>
                </p:cNvPr>
                <p:cNvPicPr/>
                <p:nvPr/>
              </p:nvPicPr>
              <p:blipFill>
                <a:blip r:embed="rId772"/>
                <a:stretch>
                  <a:fillRect/>
                </a:stretch>
              </p:blipFill>
              <p:spPr>
                <a:xfrm>
                  <a:off x="7765990" y="5554289"/>
                  <a:ext cx="156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26162" name="Ink 26161">
                  <a:extLst>
                    <a:ext uri="{FF2B5EF4-FFF2-40B4-BE49-F238E27FC236}">
                      <a16:creationId xmlns:a16="http://schemas.microsoft.com/office/drawing/2014/main" id="{E721B53C-F72D-1C0B-0F52-56A3AF9D9071}"/>
                    </a:ext>
                  </a:extLst>
                </p14:cNvPr>
                <p14:cNvContentPartPr/>
                <p14:nvPr/>
              </p14:nvContentPartPr>
              <p14:xfrm>
                <a:off x="8058310" y="5482649"/>
                <a:ext cx="104760" cy="99720"/>
              </p14:xfrm>
            </p:contentPart>
          </mc:Choice>
          <mc:Fallback xmlns="">
            <p:pic>
              <p:nvPicPr>
                <p:cNvPr id="26162" name="Ink 26161">
                  <a:extLst>
                    <a:ext uri="{FF2B5EF4-FFF2-40B4-BE49-F238E27FC236}">
                      <a16:creationId xmlns:a16="http://schemas.microsoft.com/office/drawing/2014/main" id="{E721B53C-F72D-1C0B-0F52-56A3AF9D9071}"/>
                    </a:ext>
                  </a:extLst>
                </p:cNvPr>
                <p:cNvPicPr/>
                <p:nvPr/>
              </p:nvPicPr>
              <p:blipFill>
                <a:blip r:embed="rId774"/>
                <a:stretch>
                  <a:fillRect/>
                </a:stretch>
              </p:blipFill>
              <p:spPr>
                <a:xfrm>
                  <a:off x="8040670" y="5464649"/>
                  <a:ext cx="140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26163" name="Ink 26162">
                  <a:extLst>
                    <a:ext uri="{FF2B5EF4-FFF2-40B4-BE49-F238E27FC236}">
                      <a16:creationId xmlns:a16="http://schemas.microsoft.com/office/drawing/2014/main" id="{FA54DDD4-EB96-EC7E-A6D4-8DCA90FEF36B}"/>
                    </a:ext>
                  </a:extLst>
                </p14:cNvPr>
                <p14:cNvContentPartPr/>
                <p14:nvPr/>
              </p14:nvContentPartPr>
              <p14:xfrm>
                <a:off x="8258470" y="5510369"/>
                <a:ext cx="16200" cy="16560"/>
              </p14:xfrm>
            </p:contentPart>
          </mc:Choice>
          <mc:Fallback xmlns="">
            <p:pic>
              <p:nvPicPr>
                <p:cNvPr id="26163" name="Ink 26162">
                  <a:extLst>
                    <a:ext uri="{FF2B5EF4-FFF2-40B4-BE49-F238E27FC236}">
                      <a16:creationId xmlns:a16="http://schemas.microsoft.com/office/drawing/2014/main" id="{FA54DDD4-EB96-EC7E-A6D4-8DCA90FEF36B}"/>
                    </a:ext>
                  </a:extLst>
                </p:cNvPr>
                <p:cNvPicPr/>
                <p:nvPr/>
              </p:nvPicPr>
              <p:blipFill>
                <a:blip r:embed="rId776"/>
                <a:stretch>
                  <a:fillRect/>
                </a:stretch>
              </p:blipFill>
              <p:spPr>
                <a:xfrm>
                  <a:off x="8240470" y="5492369"/>
                  <a:ext cx="51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26164" name="Ink 26163">
                  <a:extLst>
                    <a:ext uri="{FF2B5EF4-FFF2-40B4-BE49-F238E27FC236}">
                      <a16:creationId xmlns:a16="http://schemas.microsoft.com/office/drawing/2014/main" id="{8F1E9AA4-C2A3-EDB9-DEC3-C83CDCB4089D}"/>
                    </a:ext>
                  </a:extLst>
                </p14:cNvPr>
                <p14:cNvContentPartPr/>
                <p14:nvPr/>
              </p14:nvContentPartPr>
              <p14:xfrm>
                <a:off x="8340550" y="5459969"/>
                <a:ext cx="102240" cy="106920"/>
              </p14:xfrm>
            </p:contentPart>
          </mc:Choice>
          <mc:Fallback xmlns="">
            <p:pic>
              <p:nvPicPr>
                <p:cNvPr id="26164" name="Ink 26163">
                  <a:extLst>
                    <a:ext uri="{FF2B5EF4-FFF2-40B4-BE49-F238E27FC236}">
                      <a16:creationId xmlns:a16="http://schemas.microsoft.com/office/drawing/2014/main" id="{8F1E9AA4-C2A3-EDB9-DEC3-C83CDCB4089D}"/>
                    </a:ext>
                  </a:extLst>
                </p:cNvPr>
                <p:cNvPicPr/>
                <p:nvPr/>
              </p:nvPicPr>
              <p:blipFill>
                <a:blip r:embed="rId778"/>
                <a:stretch>
                  <a:fillRect/>
                </a:stretch>
              </p:blipFill>
              <p:spPr>
                <a:xfrm>
                  <a:off x="8322550" y="5442329"/>
                  <a:ext cx="137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26165" name="Ink 26164">
                  <a:extLst>
                    <a:ext uri="{FF2B5EF4-FFF2-40B4-BE49-F238E27FC236}">
                      <a16:creationId xmlns:a16="http://schemas.microsoft.com/office/drawing/2014/main" id="{B5AFD214-B39A-D245-FAAC-266E426F38F4}"/>
                    </a:ext>
                  </a:extLst>
                </p14:cNvPr>
                <p14:cNvContentPartPr/>
                <p14:nvPr/>
              </p14:nvContentPartPr>
              <p14:xfrm>
                <a:off x="8490670" y="5442329"/>
                <a:ext cx="88560" cy="135360"/>
              </p14:xfrm>
            </p:contentPart>
          </mc:Choice>
          <mc:Fallback xmlns="">
            <p:pic>
              <p:nvPicPr>
                <p:cNvPr id="26165" name="Ink 26164">
                  <a:extLst>
                    <a:ext uri="{FF2B5EF4-FFF2-40B4-BE49-F238E27FC236}">
                      <a16:creationId xmlns:a16="http://schemas.microsoft.com/office/drawing/2014/main" id="{B5AFD214-B39A-D245-FAAC-266E426F38F4}"/>
                    </a:ext>
                  </a:extLst>
                </p:cNvPr>
                <p:cNvPicPr/>
                <p:nvPr/>
              </p:nvPicPr>
              <p:blipFill>
                <a:blip r:embed="rId780"/>
                <a:stretch>
                  <a:fillRect/>
                </a:stretch>
              </p:blipFill>
              <p:spPr>
                <a:xfrm>
                  <a:off x="8473030" y="5424689"/>
                  <a:ext cx="124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26166" name="Ink 26165">
                  <a:extLst>
                    <a:ext uri="{FF2B5EF4-FFF2-40B4-BE49-F238E27FC236}">
                      <a16:creationId xmlns:a16="http://schemas.microsoft.com/office/drawing/2014/main" id="{FC575A6E-968D-C232-9AE7-C5B3F3F45053}"/>
                    </a:ext>
                  </a:extLst>
                </p14:cNvPr>
                <p14:cNvContentPartPr/>
                <p14:nvPr/>
              </p14:nvContentPartPr>
              <p14:xfrm>
                <a:off x="8664190" y="5410289"/>
                <a:ext cx="233640" cy="145080"/>
              </p14:xfrm>
            </p:contentPart>
          </mc:Choice>
          <mc:Fallback xmlns="">
            <p:pic>
              <p:nvPicPr>
                <p:cNvPr id="26166" name="Ink 26165">
                  <a:extLst>
                    <a:ext uri="{FF2B5EF4-FFF2-40B4-BE49-F238E27FC236}">
                      <a16:creationId xmlns:a16="http://schemas.microsoft.com/office/drawing/2014/main" id="{FC575A6E-968D-C232-9AE7-C5B3F3F45053}"/>
                    </a:ext>
                  </a:extLst>
                </p:cNvPr>
                <p:cNvPicPr/>
                <p:nvPr/>
              </p:nvPicPr>
              <p:blipFill>
                <a:blip r:embed="rId782"/>
                <a:stretch>
                  <a:fillRect/>
                </a:stretch>
              </p:blipFill>
              <p:spPr>
                <a:xfrm>
                  <a:off x="8646550" y="5392289"/>
                  <a:ext cx="269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26169" name="Ink 26168">
                  <a:extLst>
                    <a:ext uri="{FF2B5EF4-FFF2-40B4-BE49-F238E27FC236}">
                      <a16:creationId xmlns:a16="http://schemas.microsoft.com/office/drawing/2014/main" id="{03876CE5-E910-D3A9-ADCD-9F3AE3153EC8}"/>
                    </a:ext>
                  </a:extLst>
                </p14:cNvPr>
                <p14:cNvContentPartPr/>
                <p14:nvPr/>
              </p14:nvContentPartPr>
              <p14:xfrm>
                <a:off x="8050030" y="5597129"/>
                <a:ext cx="901800" cy="89640"/>
              </p14:xfrm>
            </p:contentPart>
          </mc:Choice>
          <mc:Fallback xmlns="">
            <p:pic>
              <p:nvPicPr>
                <p:cNvPr id="26169" name="Ink 26168">
                  <a:extLst>
                    <a:ext uri="{FF2B5EF4-FFF2-40B4-BE49-F238E27FC236}">
                      <a16:creationId xmlns:a16="http://schemas.microsoft.com/office/drawing/2014/main" id="{03876CE5-E910-D3A9-ADCD-9F3AE3153EC8}"/>
                    </a:ext>
                  </a:extLst>
                </p:cNvPr>
                <p:cNvPicPr/>
                <p:nvPr/>
              </p:nvPicPr>
              <p:blipFill>
                <a:blip r:embed="rId784"/>
                <a:stretch>
                  <a:fillRect/>
                </a:stretch>
              </p:blipFill>
              <p:spPr>
                <a:xfrm>
                  <a:off x="8032030" y="5579129"/>
                  <a:ext cx="937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26171" name="Ink 26170">
                  <a:extLst>
                    <a:ext uri="{FF2B5EF4-FFF2-40B4-BE49-F238E27FC236}">
                      <a16:creationId xmlns:a16="http://schemas.microsoft.com/office/drawing/2014/main" id="{567F75C0-617C-18D3-DB1B-9392D7303F57}"/>
                    </a:ext>
                  </a:extLst>
                </p14:cNvPr>
                <p14:cNvContentPartPr/>
                <p14:nvPr/>
              </p14:nvContentPartPr>
              <p14:xfrm>
                <a:off x="8111590" y="5762009"/>
                <a:ext cx="97920" cy="71280"/>
              </p14:xfrm>
            </p:contentPart>
          </mc:Choice>
          <mc:Fallback xmlns="">
            <p:pic>
              <p:nvPicPr>
                <p:cNvPr id="26171" name="Ink 26170">
                  <a:extLst>
                    <a:ext uri="{FF2B5EF4-FFF2-40B4-BE49-F238E27FC236}">
                      <a16:creationId xmlns:a16="http://schemas.microsoft.com/office/drawing/2014/main" id="{567F75C0-617C-18D3-DB1B-9392D7303F57}"/>
                    </a:ext>
                  </a:extLst>
                </p:cNvPr>
                <p:cNvPicPr/>
                <p:nvPr/>
              </p:nvPicPr>
              <p:blipFill>
                <a:blip r:embed="rId786"/>
                <a:stretch>
                  <a:fillRect/>
                </a:stretch>
              </p:blipFill>
              <p:spPr>
                <a:xfrm>
                  <a:off x="8093950" y="5744369"/>
                  <a:ext cx="133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6172" name="Ink 26171">
                  <a:extLst>
                    <a:ext uri="{FF2B5EF4-FFF2-40B4-BE49-F238E27FC236}">
                      <a16:creationId xmlns:a16="http://schemas.microsoft.com/office/drawing/2014/main" id="{CEAA0386-2CEB-CEA8-95C7-B8879628A72B}"/>
                    </a:ext>
                  </a:extLst>
                </p14:cNvPr>
                <p14:cNvContentPartPr/>
                <p14:nvPr/>
              </p14:nvContentPartPr>
              <p14:xfrm>
                <a:off x="8262070" y="5781089"/>
                <a:ext cx="5400" cy="6840"/>
              </p14:xfrm>
            </p:contentPart>
          </mc:Choice>
          <mc:Fallback xmlns="">
            <p:pic>
              <p:nvPicPr>
                <p:cNvPr id="26172" name="Ink 26171">
                  <a:extLst>
                    <a:ext uri="{FF2B5EF4-FFF2-40B4-BE49-F238E27FC236}">
                      <a16:creationId xmlns:a16="http://schemas.microsoft.com/office/drawing/2014/main" id="{CEAA0386-2CEB-CEA8-95C7-B8879628A72B}"/>
                    </a:ext>
                  </a:extLst>
                </p:cNvPr>
                <p:cNvPicPr/>
                <p:nvPr/>
              </p:nvPicPr>
              <p:blipFill>
                <a:blip r:embed="rId788"/>
                <a:stretch>
                  <a:fillRect/>
                </a:stretch>
              </p:blipFill>
              <p:spPr>
                <a:xfrm>
                  <a:off x="8244070" y="5763449"/>
                  <a:ext cx="41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6173" name="Ink 26172">
                  <a:extLst>
                    <a:ext uri="{FF2B5EF4-FFF2-40B4-BE49-F238E27FC236}">
                      <a16:creationId xmlns:a16="http://schemas.microsoft.com/office/drawing/2014/main" id="{2ECA46BE-91BE-3D56-16EE-FD15443A8EAB}"/>
                    </a:ext>
                  </a:extLst>
                </p14:cNvPr>
                <p14:cNvContentPartPr/>
                <p14:nvPr/>
              </p14:nvContentPartPr>
              <p14:xfrm>
                <a:off x="8324710" y="5746889"/>
                <a:ext cx="106200" cy="113760"/>
              </p14:xfrm>
            </p:contentPart>
          </mc:Choice>
          <mc:Fallback xmlns="">
            <p:pic>
              <p:nvPicPr>
                <p:cNvPr id="26173" name="Ink 26172">
                  <a:extLst>
                    <a:ext uri="{FF2B5EF4-FFF2-40B4-BE49-F238E27FC236}">
                      <a16:creationId xmlns:a16="http://schemas.microsoft.com/office/drawing/2014/main" id="{2ECA46BE-91BE-3D56-16EE-FD15443A8EAB}"/>
                    </a:ext>
                  </a:extLst>
                </p:cNvPr>
                <p:cNvPicPr/>
                <p:nvPr/>
              </p:nvPicPr>
              <p:blipFill>
                <a:blip r:embed="rId790"/>
                <a:stretch>
                  <a:fillRect/>
                </a:stretch>
              </p:blipFill>
              <p:spPr>
                <a:xfrm>
                  <a:off x="8306710" y="5728889"/>
                  <a:ext cx="141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6174" name="Ink 26173">
                  <a:extLst>
                    <a:ext uri="{FF2B5EF4-FFF2-40B4-BE49-F238E27FC236}">
                      <a16:creationId xmlns:a16="http://schemas.microsoft.com/office/drawing/2014/main" id="{ADC80699-82A6-204C-910B-876A5907659A}"/>
                    </a:ext>
                  </a:extLst>
                </p14:cNvPr>
                <p14:cNvContentPartPr/>
                <p14:nvPr/>
              </p14:nvContentPartPr>
              <p14:xfrm>
                <a:off x="8493910" y="5693969"/>
                <a:ext cx="89640" cy="138240"/>
              </p14:xfrm>
            </p:contentPart>
          </mc:Choice>
          <mc:Fallback xmlns="">
            <p:pic>
              <p:nvPicPr>
                <p:cNvPr id="26174" name="Ink 26173">
                  <a:extLst>
                    <a:ext uri="{FF2B5EF4-FFF2-40B4-BE49-F238E27FC236}">
                      <a16:creationId xmlns:a16="http://schemas.microsoft.com/office/drawing/2014/main" id="{ADC80699-82A6-204C-910B-876A5907659A}"/>
                    </a:ext>
                  </a:extLst>
                </p:cNvPr>
                <p:cNvPicPr/>
                <p:nvPr/>
              </p:nvPicPr>
              <p:blipFill>
                <a:blip r:embed="rId792"/>
                <a:stretch>
                  <a:fillRect/>
                </a:stretch>
              </p:blipFill>
              <p:spPr>
                <a:xfrm>
                  <a:off x="8476270" y="5675969"/>
                  <a:ext cx="125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6175" name="Ink 26174">
                  <a:extLst>
                    <a:ext uri="{FF2B5EF4-FFF2-40B4-BE49-F238E27FC236}">
                      <a16:creationId xmlns:a16="http://schemas.microsoft.com/office/drawing/2014/main" id="{86919DA1-CCF2-4196-B058-1389F595026C}"/>
                    </a:ext>
                  </a:extLst>
                </p14:cNvPr>
                <p14:cNvContentPartPr/>
                <p14:nvPr/>
              </p14:nvContentPartPr>
              <p14:xfrm>
                <a:off x="8517310" y="5757689"/>
                <a:ext cx="112680" cy="37440"/>
              </p14:xfrm>
            </p:contentPart>
          </mc:Choice>
          <mc:Fallback xmlns="">
            <p:pic>
              <p:nvPicPr>
                <p:cNvPr id="26175" name="Ink 26174">
                  <a:extLst>
                    <a:ext uri="{FF2B5EF4-FFF2-40B4-BE49-F238E27FC236}">
                      <a16:creationId xmlns:a16="http://schemas.microsoft.com/office/drawing/2014/main" id="{86919DA1-CCF2-4196-B058-1389F595026C}"/>
                    </a:ext>
                  </a:extLst>
                </p:cNvPr>
                <p:cNvPicPr/>
                <p:nvPr/>
              </p:nvPicPr>
              <p:blipFill>
                <a:blip r:embed="rId794"/>
                <a:stretch>
                  <a:fillRect/>
                </a:stretch>
              </p:blipFill>
              <p:spPr>
                <a:xfrm>
                  <a:off x="8499670" y="5739689"/>
                  <a:ext cx="148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6176" name="Ink 26175">
                  <a:extLst>
                    <a:ext uri="{FF2B5EF4-FFF2-40B4-BE49-F238E27FC236}">
                      <a16:creationId xmlns:a16="http://schemas.microsoft.com/office/drawing/2014/main" id="{2B69E081-D395-FC43-EDEB-1A022AF042B5}"/>
                    </a:ext>
                  </a:extLst>
                </p14:cNvPr>
                <p14:cNvContentPartPr/>
                <p14:nvPr/>
              </p14:nvContentPartPr>
              <p14:xfrm>
                <a:off x="8651950" y="5717729"/>
                <a:ext cx="191880" cy="144360"/>
              </p14:xfrm>
            </p:contentPart>
          </mc:Choice>
          <mc:Fallback xmlns="">
            <p:pic>
              <p:nvPicPr>
                <p:cNvPr id="26176" name="Ink 26175">
                  <a:extLst>
                    <a:ext uri="{FF2B5EF4-FFF2-40B4-BE49-F238E27FC236}">
                      <a16:creationId xmlns:a16="http://schemas.microsoft.com/office/drawing/2014/main" id="{2B69E081-D395-FC43-EDEB-1A022AF042B5}"/>
                    </a:ext>
                  </a:extLst>
                </p:cNvPr>
                <p:cNvPicPr/>
                <p:nvPr/>
              </p:nvPicPr>
              <p:blipFill>
                <a:blip r:embed="rId796"/>
                <a:stretch>
                  <a:fillRect/>
                </a:stretch>
              </p:blipFill>
              <p:spPr>
                <a:xfrm>
                  <a:off x="8633950" y="5699729"/>
                  <a:ext cx="227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6178" name="Ink 26177">
                  <a:extLst>
                    <a:ext uri="{FF2B5EF4-FFF2-40B4-BE49-F238E27FC236}">
                      <a16:creationId xmlns:a16="http://schemas.microsoft.com/office/drawing/2014/main" id="{399BB51F-3DBD-D509-7AA9-4D329D1BB3CE}"/>
                    </a:ext>
                  </a:extLst>
                </p14:cNvPr>
                <p14:cNvContentPartPr/>
                <p14:nvPr/>
              </p14:nvContentPartPr>
              <p14:xfrm>
                <a:off x="7900630" y="5480129"/>
                <a:ext cx="183600" cy="373680"/>
              </p14:xfrm>
            </p:contentPart>
          </mc:Choice>
          <mc:Fallback xmlns="">
            <p:pic>
              <p:nvPicPr>
                <p:cNvPr id="26178" name="Ink 26177">
                  <a:extLst>
                    <a:ext uri="{FF2B5EF4-FFF2-40B4-BE49-F238E27FC236}">
                      <a16:creationId xmlns:a16="http://schemas.microsoft.com/office/drawing/2014/main" id="{399BB51F-3DBD-D509-7AA9-4D329D1BB3CE}"/>
                    </a:ext>
                  </a:extLst>
                </p:cNvPr>
                <p:cNvPicPr/>
                <p:nvPr/>
              </p:nvPicPr>
              <p:blipFill>
                <a:blip r:embed="rId798"/>
                <a:stretch>
                  <a:fillRect/>
                </a:stretch>
              </p:blipFill>
              <p:spPr>
                <a:xfrm>
                  <a:off x="7882990" y="5462129"/>
                  <a:ext cx="219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6180" name="Ink 26179">
                  <a:extLst>
                    <a:ext uri="{FF2B5EF4-FFF2-40B4-BE49-F238E27FC236}">
                      <a16:creationId xmlns:a16="http://schemas.microsoft.com/office/drawing/2014/main" id="{9D6ADDD6-AA1E-AB38-2B2B-DCE8F4C3A698}"/>
                    </a:ext>
                  </a:extLst>
                </p14:cNvPr>
                <p14:cNvContentPartPr/>
                <p14:nvPr/>
              </p14:nvContentPartPr>
              <p14:xfrm>
                <a:off x="8909710" y="5419649"/>
                <a:ext cx="114480" cy="300240"/>
              </p14:xfrm>
            </p:contentPart>
          </mc:Choice>
          <mc:Fallback xmlns="">
            <p:pic>
              <p:nvPicPr>
                <p:cNvPr id="26180" name="Ink 26179">
                  <a:extLst>
                    <a:ext uri="{FF2B5EF4-FFF2-40B4-BE49-F238E27FC236}">
                      <a16:creationId xmlns:a16="http://schemas.microsoft.com/office/drawing/2014/main" id="{9D6ADDD6-AA1E-AB38-2B2B-DCE8F4C3A698}"/>
                    </a:ext>
                  </a:extLst>
                </p:cNvPr>
                <p:cNvPicPr/>
                <p:nvPr/>
              </p:nvPicPr>
              <p:blipFill>
                <a:blip r:embed="rId800"/>
                <a:stretch>
                  <a:fillRect/>
                </a:stretch>
              </p:blipFill>
              <p:spPr>
                <a:xfrm>
                  <a:off x="8891710" y="5401649"/>
                  <a:ext cx="150120" cy="335880"/>
                </a:xfrm>
                <a:prstGeom prst="rect">
                  <a:avLst/>
                </a:prstGeom>
              </p:spPr>
            </p:pic>
          </mc:Fallback>
        </mc:AlternateContent>
      </p:grpSp>
      <p:grpSp>
        <p:nvGrpSpPr>
          <p:cNvPr id="26186" name="Group 26185">
            <a:extLst>
              <a:ext uri="{FF2B5EF4-FFF2-40B4-BE49-F238E27FC236}">
                <a16:creationId xmlns:a16="http://schemas.microsoft.com/office/drawing/2014/main" id="{84F16B95-8D87-803C-DB5C-CA0A5F99867E}"/>
              </a:ext>
            </a:extLst>
          </p:cNvPr>
          <p:cNvGrpSpPr/>
          <p:nvPr/>
        </p:nvGrpSpPr>
        <p:grpSpPr>
          <a:xfrm rot="236503">
            <a:off x="8746591" y="5556128"/>
            <a:ext cx="142200" cy="124200"/>
            <a:chOff x="7447030" y="5969009"/>
            <a:chExt cx="142200" cy="124200"/>
          </a:xfrm>
        </p:grpSpPr>
        <mc:AlternateContent xmlns:mc="http://schemas.openxmlformats.org/markup-compatibility/2006" xmlns:p14="http://schemas.microsoft.com/office/powerpoint/2010/main">
          <mc:Choice Requires="p14">
            <p:contentPart p14:bwMode="auto" r:id="rId801">
              <p14:nvContentPartPr>
                <p14:cNvPr id="26182" name="Ink 26181">
                  <a:extLst>
                    <a:ext uri="{FF2B5EF4-FFF2-40B4-BE49-F238E27FC236}">
                      <a16:creationId xmlns:a16="http://schemas.microsoft.com/office/drawing/2014/main" id="{621F8070-3DDF-35FF-27D1-CA3E3ABC491F}"/>
                    </a:ext>
                  </a:extLst>
                </p14:cNvPr>
                <p14:cNvContentPartPr/>
                <p14:nvPr/>
              </p14:nvContentPartPr>
              <p14:xfrm>
                <a:off x="7447030" y="5969009"/>
                <a:ext cx="142200" cy="19800"/>
              </p14:xfrm>
            </p:contentPart>
          </mc:Choice>
          <mc:Fallback xmlns="">
            <p:pic>
              <p:nvPicPr>
                <p:cNvPr id="26182" name="Ink 26181">
                  <a:extLst>
                    <a:ext uri="{FF2B5EF4-FFF2-40B4-BE49-F238E27FC236}">
                      <a16:creationId xmlns:a16="http://schemas.microsoft.com/office/drawing/2014/main" id="{621F8070-3DDF-35FF-27D1-CA3E3ABC491F}"/>
                    </a:ext>
                  </a:extLst>
                </p:cNvPr>
                <p:cNvPicPr/>
                <p:nvPr/>
              </p:nvPicPr>
              <p:blipFill>
                <a:blip r:embed="rId802"/>
                <a:stretch>
                  <a:fillRect/>
                </a:stretch>
              </p:blipFill>
              <p:spPr>
                <a:xfrm>
                  <a:off x="7429030" y="5951009"/>
                  <a:ext cx="177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6183" name="Ink 26182">
                  <a:extLst>
                    <a:ext uri="{FF2B5EF4-FFF2-40B4-BE49-F238E27FC236}">
                      <a16:creationId xmlns:a16="http://schemas.microsoft.com/office/drawing/2014/main" id="{A972397A-CF87-5699-F1CE-61EC3344DA3C}"/>
                    </a:ext>
                  </a:extLst>
                </p14:cNvPr>
                <p14:cNvContentPartPr/>
                <p14:nvPr/>
              </p14:nvContentPartPr>
              <p14:xfrm>
                <a:off x="7464670" y="6070889"/>
                <a:ext cx="75240" cy="12960"/>
              </p14:xfrm>
            </p:contentPart>
          </mc:Choice>
          <mc:Fallback xmlns="">
            <p:pic>
              <p:nvPicPr>
                <p:cNvPr id="26183" name="Ink 26182">
                  <a:extLst>
                    <a:ext uri="{FF2B5EF4-FFF2-40B4-BE49-F238E27FC236}">
                      <a16:creationId xmlns:a16="http://schemas.microsoft.com/office/drawing/2014/main" id="{A972397A-CF87-5699-F1CE-61EC3344DA3C}"/>
                    </a:ext>
                  </a:extLst>
                </p:cNvPr>
                <p:cNvPicPr/>
                <p:nvPr/>
              </p:nvPicPr>
              <p:blipFill>
                <a:blip r:embed="rId804"/>
                <a:stretch>
                  <a:fillRect/>
                </a:stretch>
              </p:blipFill>
              <p:spPr>
                <a:xfrm>
                  <a:off x="7447030" y="6053249"/>
                  <a:ext cx="110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6185" name="Ink 26184">
                  <a:extLst>
                    <a:ext uri="{FF2B5EF4-FFF2-40B4-BE49-F238E27FC236}">
                      <a16:creationId xmlns:a16="http://schemas.microsoft.com/office/drawing/2014/main" id="{27686CA5-2571-56B8-6B42-C77B58F51CC4}"/>
                    </a:ext>
                  </a:extLst>
                </p14:cNvPr>
                <p14:cNvContentPartPr/>
                <p14:nvPr/>
              </p14:nvContentPartPr>
              <p14:xfrm>
                <a:off x="7485190" y="6066209"/>
                <a:ext cx="96840" cy="27000"/>
              </p14:xfrm>
            </p:contentPart>
          </mc:Choice>
          <mc:Fallback xmlns="">
            <p:pic>
              <p:nvPicPr>
                <p:cNvPr id="26185" name="Ink 26184">
                  <a:extLst>
                    <a:ext uri="{FF2B5EF4-FFF2-40B4-BE49-F238E27FC236}">
                      <a16:creationId xmlns:a16="http://schemas.microsoft.com/office/drawing/2014/main" id="{27686CA5-2571-56B8-6B42-C77B58F51CC4}"/>
                    </a:ext>
                  </a:extLst>
                </p:cNvPr>
                <p:cNvPicPr/>
                <p:nvPr/>
              </p:nvPicPr>
              <p:blipFill>
                <a:blip r:embed="rId806"/>
                <a:stretch>
                  <a:fillRect/>
                </a:stretch>
              </p:blipFill>
              <p:spPr>
                <a:xfrm>
                  <a:off x="7467190" y="6048209"/>
                  <a:ext cx="132480" cy="62640"/>
                </a:xfrm>
                <a:prstGeom prst="rect">
                  <a:avLst/>
                </a:prstGeom>
              </p:spPr>
            </p:pic>
          </mc:Fallback>
        </mc:AlternateContent>
      </p:grpSp>
      <p:grpSp>
        <p:nvGrpSpPr>
          <p:cNvPr id="26192" name="Group 26191">
            <a:extLst>
              <a:ext uri="{FF2B5EF4-FFF2-40B4-BE49-F238E27FC236}">
                <a16:creationId xmlns:a16="http://schemas.microsoft.com/office/drawing/2014/main" id="{607F0BAF-3B5C-3E45-AE68-D264155B2BFA}"/>
              </a:ext>
            </a:extLst>
          </p:cNvPr>
          <p:cNvGrpSpPr/>
          <p:nvPr/>
        </p:nvGrpSpPr>
        <p:grpSpPr>
          <a:xfrm rot="236503">
            <a:off x="9138631" y="5564048"/>
            <a:ext cx="554760" cy="148680"/>
            <a:chOff x="7839070" y="5976929"/>
            <a:chExt cx="554760" cy="148680"/>
          </a:xfrm>
        </p:grpSpPr>
        <mc:AlternateContent xmlns:mc="http://schemas.openxmlformats.org/markup-compatibility/2006" xmlns:p14="http://schemas.microsoft.com/office/powerpoint/2010/main">
          <mc:Choice Requires="p14">
            <p:contentPart p14:bwMode="auto" r:id="rId807">
              <p14:nvContentPartPr>
                <p14:cNvPr id="26187" name="Ink 26186">
                  <a:extLst>
                    <a:ext uri="{FF2B5EF4-FFF2-40B4-BE49-F238E27FC236}">
                      <a16:creationId xmlns:a16="http://schemas.microsoft.com/office/drawing/2014/main" id="{B4C65DCF-CD7E-41BB-88C5-8AA6B6C7083C}"/>
                    </a:ext>
                  </a:extLst>
                </p14:cNvPr>
                <p14:cNvContentPartPr/>
                <p14:nvPr/>
              </p14:nvContentPartPr>
              <p14:xfrm>
                <a:off x="7839070" y="5990249"/>
                <a:ext cx="122400" cy="120960"/>
              </p14:xfrm>
            </p:contentPart>
          </mc:Choice>
          <mc:Fallback xmlns="">
            <p:pic>
              <p:nvPicPr>
                <p:cNvPr id="26187" name="Ink 26186">
                  <a:extLst>
                    <a:ext uri="{FF2B5EF4-FFF2-40B4-BE49-F238E27FC236}">
                      <a16:creationId xmlns:a16="http://schemas.microsoft.com/office/drawing/2014/main" id="{B4C65DCF-CD7E-41BB-88C5-8AA6B6C7083C}"/>
                    </a:ext>
                  </a:extLst>
                </p:cNvPr>
                <p:cNvPicPr/>
                <p:nvPr/>
              </p:nvPicPr>
              <p:blipFill>
                <a:blip r:embed="rId808"/>
                <a:stretch>
                  <a:fillRect/>
                </a:stretch>
              </p:blipFill>
              <p:spPr>
                <a:xfrm>
                  <a:off x="7821070" y="5972249"/>
                  <a:ext cx="158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6188" name="Ink 26187">
                  <a:extLst>
                    <a:ext uri="{FF2B5EF4-FFF2-40B4-BE49-F238E27FC236}">
                      <a16:creationId xmlns:a16="http://schemas.microsoft.com/office/drawing/2014/main" id="{046B296B-AA04-E950-E1E1-93C06EC21313}"/>
                    </a:ext>
                  </a:extLst>
                </p14:cNvPr>
                <p14:cNvContentPartPr/>
                <p14:nvPr/>
              </p14:nvContentPartPr>
              <p14:xfrm>
                <a:off x="8023030" y="6021209"/>
                <a:ext cx="27360" cy="22320"/>
              </p14:xfrm>
            </p:contentPart>
          </mc:Choice>
          <mc:Fallback xmlns="">
            <p:pic>
              <p:nvPicPr>
                <p:cNvPr id="26188" name="Ink 26187">
                  <a:extLst>
                    <a:ext uri="{FF2B5EF4-FFF2-40B4-BE49-F238E27FC236}">
                      <a16:creationId xmlns:a16="http://schemas.microsoft.com/office/drawing/2014/main" id="{046B296B-AA04-E950-E1E1-93C06EC21313}"/>
                    </a:ext>
                  </a:extLst>
                </p:cNvPr>
                <p:cNvPicPr/>
                <p:nvPr/>
              </p:nvPicPr>
              <p:blipFill>
                <a:blip r:embed="rId810"/>
                <a:stretch>
                  <a:fillRect/>
                </a:stretch>
              </p:blipFill>
              <p:spPr>
                <a:xfrm>
                  <a:off x="8005030" y="6003209"/>
                  <a:ext cx="63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6189" name="Ink 26188">
                  <a:extLst>
                    <a:ext uri="{FF2B5EF4-FFF2-40B4-BE49-F238E27FC236}">
                      <a16:creationId xmlns:a16="http://schemas.microsoft.com/office/drawing/2014/main" id="{CC311C32-933D-82EE-1AE0-FE65B3296F42}"/>
                    </a:ext>
                  </a:extLst>
                </p14:cNvPr>
                <p14:cNvContentPartPr/>
                <p14:nvPr/>
              </p14:nvContentPartPr>
              <p14:xfrm>
                <a:off x="8071270" y="5976929"/>
                <a:ext cx="128160" cy="148680"/>
              </p14:xfrm>
            </p:contentPart>
          </mc:Choice>
          <mc:Fallback xmlns="">
            <p:pic>
              <p:nvPicPr>
                <p:cNvPr id="26189" name="Ink 26188">
                  <a:extLst>
                    <a:ext uri="{FF2B5EF4-FFF2-40B4-BE49-F238E27FC236}">
                      <a16:creationId xmlns:a16="http://schemas.microsoft.com/office/drawing/2014/main" id="{CC311C32-933D-82EE-1AE0-FE65B3296F42}"/>
                    </a:ext>
                  </a:extLst>
                </p:cNvPr>
                <p:cNvPicPr/>
                <p:nvPr/>
              </p:nvPicPr>
              <p:blipFill>
                <a:blip r:embed="rId812"/>
                <a:stretch>
                  <a:fillRect/>
                </a:stretch>
              </p:blipFill>
              <p:spPr>
                <a:xfrm>
                  <a:off x="8053630" y="5958929"/>
                  <a:ext cx="163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26191" name="Ink 26190">
                  <a:extLst>
                    <a:ext uri="{FF2B5EF4-FFF2-40B4-BE49-F238E27FC236}">
                      <a16:creationId xmlns:a16="http://schemas.microsoft.com/office/drawing/2014/main" id="{6DB90FBC-FF4C-8D3E-11B7-5A84E243429C}"/>
                    </a:ext>
                  </a:extLst>
                </p14:cNvPr>
                <p14:cNvContentPartPr/>
                <p14:nvPr/>
              </p14:nvContentPartPr>
              <p14:xfrm>
                <a:off x="8272510" y="5988089"/>
                <a:ext cx="121320" cy="126360"/>
              </p14:xfrm>
            </p:contentPart>
          </mc:Choice>
          <mc:Fallback xmlns="">
            <p:pic>
              <p:nvPicPr>
                <p:cNvPr id="26191" name="Ink 26190">
                  <a:extLst>
                    <a:ext uri="{FF2B5EF4-FFF2-40B4-BE49-F238E27FC236}">
                      <a16:creationId xmlns:a16="http://schemas.microsoft.com/office/drawing/2014/main" id="{6DB90FBC-FF4C-8D3E-11B7-5A84E243429C}"/>
                    </a:ext>
                  </a:extLst>
                </p:cNvPr>
                <p:cNvPicPr/>
                <p:nvPr/>
              </p:nvPicPr>
              <p:blipFill>
                <a:blip r:embed="rId814"/>
                <a:stretch>
                  <a:fillRect/>
                </a:stretch>
              </p:blipFill>
              <p:spPr>
                <a:xfrm>
                  <a:off x="8254510" y="5970089"/>
                  <a:ext cx="156960" cy="16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5">
            <p14:nvContentPartPr>
              <p14:cNvPr id="26193" name="Ink 26192">
                <a:extLst>
                  <a:ext uri="{FF2B5EF4-FFF2-40B4-BE49-F238E27FC236}">
                    <a16:creationId xmlns:a16="http://schemas.microsoft.com/office/drawing/2014/main" id="{6F01EBCF-6F9B-6021-52B6-65119A8D1D84}"/>
                  </a:ext>
                </a:extLst>
              </p14:cNvPr>
              <p14:cNvContentPartPr/>
              <p14:nvPr/>
            </p14:nvContentPartPr>
            <p14:xfrm rot="236503">
              <a:off x="1902093" y="6075424"/>
              <a:ext cx="8280" cy="360"/>
            </p14:xfrm>
          </p:contentPart>
        </mc:Choice>
        <mc:Fallback>
          <p:pic>
            <p:nvPicPr>
              <p:cNvPr id="26193" name="Ink 26192">
                <a:extLst>
                  <a:ext uri="{FF2B5EF4-FFF2-40B4-BE49-F238E27FC236}">
                    <a16:creationId xmlns:a16="http://schemas.microsoft.com/office/drawing/2014/main" id="{6F01EBCF-6F9B-6021-52B6-65119A8D1D84}"/>
                  </a:ext>
                </a:extLst>
              </p:cNvPr>
              <p:cNvPicPr/>
              <p:nvPr/>
            </p:nvPicPr>
            <p:blipFill>
              <a:blip r:embed="rId816"/>
              <a:stretch>
                <a:fillRect/>
              </a:stretch>
            </p:blipFill>
            <p:spPr>
              <a:xfrm rot="236503">
                <a:off x="1884843" y="6057424"/>
                <a:ext cx="42435" cy="36000"/>
              </a:xfrm>
              <a:prstGeom prst="rect">
                <a:avLst/>
              </a:prstGeom>
            </p:spPr>
          </p:pic>
        </mc:Fallback>
      </mc:AlternateContent>
      <p:grpSp>
        <p:nvGrpSpPr>
          <p:cNvPr id="26203" name="Group 26202">
            <a:extLst>
              <a:ext uri="{FF2B5EF4-FFF2-40B4-BE49-F238E27FC236}">
                <a16:creationId xmlns:a16="http://schemas.microsoft.com/office/drawing/2014/main" id="{0E8600FD-6CDC-1EED-4B00-D4B9F5608B68}"/>
              </a:ext>
            </a:extLst>
          </p:cNvPr>
          <p:cNvGrpSpPr/>
          <p:nvPr/>
        </p:nvGrpSpPr>
        <p:grpSpPr>
          <a:xfrm rot="236503">
            <a:off x="2997190" y="6587129"/>
            <a:ext cx="200520" cy="19800"/>
            <a:chOff x="1473190" y="6587129"/>
            <a:chExt cx="200520" cy="19800"/>
          </a:xfrm>
        </p:grpSpPr>
        <mc:AlternateContent xmlns:mc="http://schemas.openxmlformats.org/markup-compatibility/2006" xmlns:p14="http://schemas.microsoft.com/office/powerpoint/2010/main">
          <mc:Choice Requires="p14">
            <p:contentPart p14:bwMode="auto" r:id="rId817">
              <p14:nvContentPartPr>
                <p14:cNvPr id="26194" name="Ink 26193">
                  <a:extLst>
                    <a:ext uri="{FF2B5EF4-FFF2-40B4-BE49-F238E27FC236}">
                      <a16:creationId xmlns:a16="http://schemas.microsoft.com/office/drawing/2014/main" id="{7681A753-18F0-FE92-E129-7947AEBF63E1}"/>
                    </a:ext>
                  </a:extLst>
                </p14:cNvPr>
                <p14:cNvContentPartPr/>
                <p14:nvPr/>
              </p14:nvContentPartPr>
              <p14:xfrm>
                <a:off x="1473190" y="6604409"/>
                <a:ext cx="1440" cy="2520"/>
              </p14:xfrm>
            </p:contentPart>
          </mc:Choice>
          <mc:Fallback xmlns="">
            <p:pic>
              <p:nvPicPr>
                <p:cNvPr id="26194" name="Ink 26193">
                  <a:extLst>
                    <a:ext uri="{FF2B5EF4-FFF2-40B4-BE49-F238E27FC236}">
                      <a16:creationId xmlns:a16="http://schemas.microsoft.com/office/drawing/2014/main" id="{7681A753-18F0-FE92-E129-7947AEBF63E1}"/>
                    </a:ext>
                  </a:extLst>
                </p:cNvPr>
                <p:cNvPicPr/>
                <p:nvPr/>
              </p:nvPicPr>
              <p:blipFill>
                <a:blip r:embed="rId818"/>
                <a:stretch>
                  <a:fillRect/>
                </a:stretch>
              </p:blipFill>
              <p:spPr>
                <a:xfrm>
                  <a:off x="1455550" y="6586769"/>
                  <a:ext cx="37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26195" name="Ink 26194">
                  <a:extLst>
                    <a:ext uri="{FF2B5EF4-FFF2-40B4-BE49-F238E27FC236}">
                      <a16:creationId xmlns:a16="http://schemas.microsoft.com/office/drawing/2014/main" id="{4408E1D4-383C-FFFB-5B3C-A2FD729C1D0B}"/>
                    </a:ext>
                  </a:extLst>
                </p14:cNvPr>
                <p14:cNvContentPartPr/>
                <p14:nvPr/>
              </p14:nvContentPartPr>
              <p14:xfrm>
                <a:off x="1669390" y="6587129"/>
                <a:ext cx="4320" cy="3240"/>
              </p14:xfrm>
            </p:contentPart>
          </mc:Choice>
          <mc:Fallback xmlns="">
            <p:pic>
              <p:nvPicPr>
                <p:cNvPr id="26195" name="Ink 26194">
                  <a:extLst>
                    <a:ext uri="{FF2B5EF4-FFF2-40B4-BE49-F238E27FC236}">
                      <a16:creationId xmlns:a16="http://schemas.microsoft.com/office/drawing/2014/main" id="{4408E1D4-383C-FFFB-5B3C-A2FD729C1D0B}"/>
                    </a:ext>
                  </a:extLst>
                </p:cNvPr>
                <p:cNvPicPr/>
                <p:nvPr/>
              </p:nvPicPr>
              <p:blipFill>
                <a:blip r:embed="rId820"/>
                <a:stretch>
                  <a:fillRect/>
                </a:stretch>
              </p:blipFill>
              <p:spPr>
                <a:xfrm>
                  <a:off x="1651390" y="6569129"/>
                  <a:ext cx="39960" cy="38880"/>
                </a:xfrm>
                <a:prstGeom prst="rect">
                  <a:avLst/>
                </a:prstGeom>
              </p:spPr>
            </p:pic>
          </mc:Fallback>
        </mc:AlternateContent>
      </p:grpSp>
      <p:grpSp>
        <p:nvGrpSpPr>
          <p:cNvPr id="26202" name="Group 26201">
            <a:extLst>
              <a:ext uri="{FF2B5EF4-FFF2-40B4-BE49-F238E27FC236}">
                <a16:creationId xmlns:a16="http://schemas.microsoft.com/office/drawing/2014/main" id="{6626EEAE-813C-AD23-CC39-CB8E96C2BF10}"/>
              </a:ext>
            </a:extLst>
          </p:cNvPr>
          <p:cNvGrpSpPr/>
          <p:nvPr/>
        </p:nvGrpSpPr>
        <p:grpSpPr>
          <a:xfrm rot="236503">
            <a:off x="2258133" y="5976784"/>
            <a:ext cx="686880" cy="254160"/>
            <a:chOff x="1926430" y="6360329"/>
            <a:chExt cx="686880" cy="254160"/>
          </a:xfrm>
        </p:grpSpPr>
        <mc:AlternateContent xmlns:mc="http://schemas.openxmlformats.org/markup-compatibility/2006" xmlns:p14="http://schemas.microsoft.com/office/powerpoint/2010/main">
          <mc:Choice Requires="p14">
            <p:contentPart p14:bwMode="auto" r:id="rId821">
              <p14:nvContentPartPr>
                <p14:cNvPr id="26196" name="Ink 26195">
                  <a:extLst>
                    <a:ext uri="{FF2B5EF4-FFF2-40B4-BE49-F238E27FC236}">
                      <a16:creationId xmlns:a16="http://schemas.microsoft.com/office/drawing/2014/main" id="{84E97F5A-6328-956C-F12A-23B5ECC9F9E0}"/>
                    </a:ext>
                  </a:extLst>
                </p14:cNvPr>
                <p14:cNvContentPartPr/>
                <p14:nvPr/>
              </p14:nvContentPartPr>
              <p14:xfrm>
                <a:off x="1926430" y="6360329"/>
                <a:ext cx="209880" cy="207000"/>
              </p14:xfrm>
            </p:contentPart>
          </mc:Choice>
          <mc:Fallback xmlns="">
            <p:pic>
              <p:nvPicPr>
                <p:cNvPr id="26196" name="Ink 26195">
                  <a:extLst>
                    <a:ext uri="{FF2B5EF4-FFF2-40B4-BE49-F238E27FC236}">
                      <a16:creationId xmlns:a16="http://schemas.microsoft.com/office/drawing/2014/main" id="{84E97F5A-6328-956C-F12A-23B5ECC9F9E0}"/>
                    </a:ext>
                  </a:extLst>
                </p:cNvPr>
                <p:cNvPicPr/>
                <p:nvPr/>
              </p:nvPicPr>
              <p:blipFill>
                <a:blip r:embed="rId822"/>
                <a:stretch>
                  <a:fillRect/>
                </a:stretch>
              </p:blipFill>
              <p:spPr>
                <a:xfrm>
                  <a:off x="1908430" y="6342689"/>
                  <a:ext cx="245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6197" name="Ink 26196">
                  <a:extLst>
                    <a:ext uri="{FF2B5EF4-FFF2-40B4-BE49-F238E27FC236}">
                      <a16:creationId xmlns:a16="http://schemas.microsoft.com/office/drawing/2014/main" id="{61CC0C19-1766-09EA-D12B-67A882F86D28}"/>
                    </a:ext>
                  </a:extLst>
                </p14:cNvPr>
                <p14:cNvContentPartPr/>
                <p14:nvPr/>
              </p14:nvContentPartPr>
              <p14:xfrm>
                <a:off x="2149630" y="6430529"/>
                <a:ext cx="124200" cy="183960"/>
              </p14:xfrm>
            </p:contentPart>
          </mc:Choice>
          <mc:Fallback xmlns="">
            <p:pic>
              <p:nvPicPr>
                <p:cNvPr id="26197" name="Ink 26196">
                  <a:extLst>
                    <a:ext uri="{FF2B5EF4-FFF2-40B4-BE49-F238E27FC236}">
                      <a16:creationId xmlns:a16="http://schemas.microsoft.com/office/drawing/2014/main" id="{61CC0C19-1766-09EA-D12B-67A882F86D28}"/>
                    </a:ext>
                  </a:extLst>
                </p:cNvPr>
                <p:cNvPicPr/>
                <p:nvPr/>
              </p:nvPicPr>
              <p:blipFill>
                <a:blip r:embed="rId824"/>
                <a:stretch>
                  <a:fillRect/>
                </a:stretch>
              </p:blipFill>
              <p:spPr>
                <a:xfrm>
                  <a:off x="2131630" y="6412529"/>
                  <a:ext cx="159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6198" name="Ink 26197">
                  <a:extLst>
                    <a:ext uri="{FF2B5EF4-FFF2-40B4-BE49-F238E27FC236}">
                      <a16:creationId xmlns:a16="http://schemas.microsoft.com/office/drawing/2014/main" id="{609838F8-0D70-6ED5-658A-6D4E1255FA9D}"/>
                    </a:ext>
                  </a:extLst>
                </p14:cNvPr>
                <p14:cNvContentPartPr/>
                <p14:nvPr/>
              </p14:nvContentPartPr>
              <p14:xfrm>
                <a:off x="2170870" y="6542849"/>
                <a:ext cx="91080" cy="25200"/>
              </p14:xfrm>
            </p:contentPart>
          </mc:Choice>
          <mc:Fallback xmlns="">
            <p:pic>
              <p:nvPicPr>
                <p:cNvPr id="26198" name="Ink 26197">
                  <a:extLst>
                    <a:ext uri="{FF2B5EF4-FFF2-40B4-BE49-F238E27FC236}">
                      <a16:creationId xmlns:a16="http://schemas.microsoft.com/office/drawing/2014/main" id="{609838F8-0D70-6ED5-658A-6D4E1255FA9D}"/>
                    </a:ext>
                  </a:extLst>
                </p:cNvPr>
                <p:cNvPicPr/>
                <p:nvPr/>
              </p:nvPicPr>
              <p:blipFill>
                <a:blip r:embed="rId826"/>
                <a:stretch>
                  <a:fillRect/>
                </a:stretch>
              </p:blipFill>
              <p:spPr>
                <a:xfrm>
                  <a:off x="2152870" y="6524849"/>
                  <a:ext cx="126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6199" name="Ink 26198">
                  <a:extLst>
                    <a:ext uri="{FF2B5EF4-FFF2-40B4-BE49-F238E27FC236}">
                      <a16:creationId xmlns:a16="http://schemas.microsoft.com/office/drawing/2014/main" id="{E6DF2B9E-0651-3152-5FA9-7F91BC678D6A}"/>
                    </a:ext>
                  </a:extLst>
                </p14:cNvPr>
                <p14:cNvContentPartPr/>
                <p14:nvPr/>
              </p14:nvContentPartPr>
              <p14:xfrm>
                <a:off x="2287150" y="6530249"/>
                <a:ext cx="5040" cy="69120"/>
              </p14:xfrm>
            </p:contentPart>
          </mc:Choice>
          <mc:Fallback xmlns="">
            <p:pic>
              <p:nvPicPr>
                <p:cNvPr id="26199" name="Ink 26198">
                  <a:extLst>
                    <a:ext uri="{FF2B5EF4-FFF2-40B4-BE49-F238E27FC236}">
                      <a16:creationId xmlns:a16="http://schemas.microsoft.com/office/drawing/2014/main" id="{E6DF2B9E-0651-3152-5FA9-7F91BC678D6A}"/>
                    </a:ext>
                  </a:extLst>
                </p:cNvPr>
                <p:cNvPicPr/>
                <p:nvPr/>
              </p:nvPicPr>
              <p:blipFill>
                <a:blip r:embed="rId828"/>
                <a:stretch>
                  <a:fillRect/>
                </a:stretch>
              </p:blipFill>
              <p:spPr>
                <a:xfrm>
                  <a:off x="2269150" y="6512249"/>
                  <a:ext cx="40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6200" name="Ink 26199">
                  <a:extLst>
                    <a:ext uri="{FF2B5EF4-FFF2-40B4-BE49-F238E27FC236}">
                      <a16:creationId xmlns:a16="http://schemas.microsoft.com/office/drawing/2014/main" id="{48A20A07-1E65-4EF6-C2C0-89E00B260016}"/>
                    </a:ext>
                  </a:extLst>
                </p14:cNvPr>
                <p14:cNvContentPartPr/>
                <p14:nvPr/>
              </p14:nvContentPartPr>
              <p14:xfrm>
                <a:off x="2468230" y="6388409"/>
                <a:ext cx="136080" cy="21600"/>
              </p14:xfrm>
            </p:contentPart>
          </mc:Choice>
          <mc:Fallback xmlns="">
            <p:pic>
              <p:nvPicPr>
                <p:cNvPr id="26200" name="Ink 26199">
                  <a:extLst>
                    <a:ext uri="{FF2B5EF4-FFF2-40B4-BE49-F238E27FC236}">
                      <a16:creationId xmlns:a16="http://schemas.microsoft.com/office/drawing/2014/main" id="{48A20A07-1E65-4EF6-C2C0-89E00B260016}"/>
                    </a:ext>
                  </a:extLst>
                </p:cNvPr>
                <p:cNvPicPr/>
                <p:nvPr/>
              </p:nvPicPr>
              <p:blipFill>
                <a:blip r:embed="rId830"/>
                <a:stretch>
                  <a:fillRect/>
                </a:stretch>
              </p:blipFill>
              <p:spPr>
                <a:xfrm>
                  <a:off x="2450590" y="6370769"/>
                  <a:ext cx="171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6201" name="Ink 26200">
                  <a:extLst>
                    <a:ext uri="{FF2B5EF4-FFF2-40B4-BE49-F238E27FC236}">
                      <a16:creationId xmlns:a16="http://schemas.microsoft.com/office/drawing/2014/main" id="{26FD52F9-E23D-735D-F8C0-1EFE1DE48EDC}"/>
                    </a:ext>
                  </a:extLst>
                </p14:cNvPr>
                <p14:cNvContentPartPr/>
                <p14:nvPr/>
              </p14:nvContentPartPr>
              <p14:xfrm>
                <a:off x="2479750" y="6490649"/>
                <a:ext cx="133560" cy="31680"/>
              </p14:xfrm>
            </p:contentPart>
          </mc:Choice>
          <mc:Fallback xmlns="">
            <p:pic>
              <p:nvPicPr>
                <p:cNvPr id="26201" name="Ink 26200">
                  <a:extLst>
                    <a:ext uri="{FF2B5EF4-FFF2-40B4-BE49-F238E27FC236}">
                      <a16:creationId xmlns:a16="http://schemas.microsoft.com/office/drawing/2014/main" id="{26FD52F9-E23D-735D-F8C0-1EFE1DE48EDC}"/>
                    </a:ext>
                  </a:extLst>
                </p:cNvPr>
                <p:cNvPicPr/>
                <p:nvPr/>
              </p:nvPicPr>
              <p:blipFill>
                <a:blip r:embed="rId832"/>
                <a:stretch>
                  <a:fillRect/>
                </a:stretch>
              </p:blipFill>
              <p:spPr>
                <a:xfrm>
                  <a:off x="2461750" y="6472649"/>
                  <a:ext cx="16920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3">
            <p14:nvContentPartPr>
              <p14:cNvPr id="26219" name="Ink 26218">
                <a:extLst>
                  <a:ext uri="{FF2B5EF4-FFF2-40B4-BE49-F238E27FC236}">
                    <a16:creationId xmlns:a16="http://schemas.microsoft.com/office/drawing/2014/main" id="{89167465-E46F-C102-92EA-64F69D559993}"/>
                  </a:ext>
                </a:extLst>
              </p14:cNvPr>
              <p14:cNvContentPartPr/>
              <p14:nvPr/>
            </p14:nvContentPartPr>
            <p14:xfrm rot="236503">
              <a:off x="3205323" y="6281284"/>
              <a:ext cx="97560" cy="113040"/>
            </p14:xfrm>
          </p:contentPart>
        </mc:Choice>
        <mc:Fallback>
          <p:pic>
            <p:nvPicPr>
              <p:cNvPr id="26219" name="Ink 26218">
                <a:extLst>
                  <a:ext uri="{FF2B5EF4-FFF2-40B4-BE49-F238E27FC236}">
                    <a16:creationId xmlns:a16="http://schemas.microsoft.com/office/drawing/2014/main" id="{89167465-E46F-C102-92EA-64F69D559993}"/>
                  </a:ext>
                </a:extLst>
              </p:cNvPr>
              <p:cNvPicPr/>
              <p:nvPr/>
            </p:nvPicPr>
            <p:blipFill>
              <a:blip r:embed="rId834"/>
              <a:stretch>
                <a:fillRect/>
              </a:stretch>
            </p:blipFill>
            <p:spPr>
              <a:xfrm rot="236503">
                <a:off x="3187323" y="6263284"/>
                <a:ext cx="133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6204" name="Ink 26203">
                <a:extLst>
                  <a:ext uri="{FF2B5EF4-FFF2-40B4-BE49-F238E27FC236}">
                    <a16:creationId xmlns:a16="http://schemas.microsoft.com/office/drawing/2014/main" id="{CA46B1A9-B7D8-FD1F-DF2F-FC450BFC116A}"/>
                  </a:ext>
                </a:extLst>
              </p14:cNvPr>
              <p14:cNvContentPartPr/>
              <p14:nvPr/>
            </p14:nvContentPartPr>
            <p14:xfrm rot="236503">
              <a:off x="3203493" y="5838544"/>
              <a:ext cx="119160" cy="126720"/>
            </p14:xfrm>
          </p:contentPart>
        </mc:Choice>
        <mc:Fallback>
          <p:pic>
            <p:nvPicPr>
              <p:cNvPr id="26204" name="Ink 26203">
                <a:extLst>
                  <a:ext uri="{FF2B5EF4-FFF2-40B4-BE49-F238E27FC236}">
                    <a16:creationId xmlns:a16="http://schemas.microsoft.com/office/drawing/2014/main" id="{CA46B1A9-B7D8-FD1F-DF2F-FC450BFC116A}"/>
                  </a:ext>
                </a:extLst>
              </p:cNvPr>
              <p:cNvPicPr/>
              <p:nvPr/>
            </p:nvPicPr>
            <p:blipFill>
              <a:blip r:embed="rId836"/>
              <a:stretch>
                <a:fillRect/>
              </a:stretch>
            </p:blipFill>
            <p:spPr>
              <a:xfrm rot="236503">
                <a:off x="3185547" y="5820544"/>
                <a:ext cx="154693"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6205" name="Ink 26204">
                <a:extLst>
                  <a:ext uri="{FF2B5EF4-FFF2-40B4-BE49-F238E27FC236}">
                    <a16:creationId xmlns:a16="http://schemas.microsoft.com/office/drawing/2014/main" id="{E99FDA67-2238-05F0-5E00-16F4B0C091E1}"/>
                  </a:ext>
                </a:extLst>
              </p14:cNvPr>
              <p14:cNvContentPartPr/>
              <p14:nvPr/>
            </p14:nvContentPartPr>
            <p14:xfrm rot="236503">
              <a:off x="3364773" y="5890024"/>
              <a:ext cx="13680" cy="25560"/>
            </p14:xfrm>
          </p:contentPart>
        </mc:Choice>
        <mc:Fallback>
          <p:pic>
            <p:nvPicPr>
              <p:cNvPr id="26205" name="Ink 26204">
                <a:extLst>
                  <a:ext uri="{FF2B5EF4-FFF2-40B4-BE49-F238E27FC236}">
                    <a16:creationId xmlns:a16="http://schemas.microsoft.com/office/drawing/2014/main" id="{E99FDA67-2238-05F0-5E00-16F4B0C091E1}"/>
                  </a:ext>
                </a:extLst>
              </p:cNvPr>
              <p:cNvPicPr/>
              <p:nvPr/>
            </p:nvPicPr>
            <p:blipFill>
              <a:blip r:embed="rId838"/>
              <a:stretch>
                <a:fillRect/>
              </a:stretch>
            </p:blipFill>
            <p:spPr>
              <a:xfrm rot="236503">
                <a:off x="3346287" y="5872024"/>
                <a:ext cx="50283"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6206" name="Ink 26205">
                <a:extLst>
                  <a:ext uri="{FF2B5EF4-FFF2-40B4-BE49-F238E27FC236}">
                    <a16:creationId xmlns:a16="http://schemas.microsoft.com/office/drawing/2014/main" id="{4C35DDFC-530B-5309-5847-B716E5FEFD45}"/>
                  </a:ext>
                </a:extLst>
              </p14:cNvPr>
              <p14:cNvContentPartPr/>
              <p14:nvPr/>
            </p14:nvContentPartPr>
            <p14:xfrm rot="236503">
              <a:off x="3444333" y="5815144"/>
              <a:ext cx="84960" cy="133200"/>
            </p14:xfrm>
          </p:contentPart>
        </mc:Choice>
        <mc:Fallback>
          <p:pic>
            <p:nvPicPr>
              <p:cNvPr id="26206" name="Ink 26205">
                <a:extLst>
                  <a:ext uri="{FF2B5EF4-FFF2-40B4-BE49-F238E27FC236}">
                    <a16:creationId xmlns:a16="http://schemas.microsoft.com/office/drawing/2014/main" id="{4C35DDFC-530B-5309-5847-B716E5FEFD45}"/>
                  </a:ext>
                </a:extLst>
              </p:cNvPr>
              <p:cNvPicPr/>
              <p:nvPr/>
            </p:nvPicPr>
            <p:blipFill>
              <a:blip r:embed="rId840"/>
              <a:stretch>
                <a:fillRect/>
              </a:stretch>
            </p:blipFill>
            <p:spPr>
              <a:xfrm rot="236503">
                <a:off x="3426333" y="5797144"/>
                <a:ext cx="120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6207" name="Ink 26206">
                <a:extLst>
                  <a:ext uri="{FF2B5EF4-FFF2-40B4-BE49-F238E27FC236}">
                    <a16:creationId xmlns:a16="http://schemas.microsoft.com/office/drawing/2014/main" id="{6C3346D8-65B7-E65B-7221-67FB9F6A33CA}"/>
                  </a:ext>
                </a:extLst>
              </p14:cNvPr>
              <p14:cNvContentPartPr/>
              <p14:nvPr/>
            </p14:nvContentPartPr>
            <p14:xfrm rot="236503">
              <a:off x="3567453" y="5819464"/>
              <a:ext cx="60120" cy="124560"/>
            </p14:xfrm>
          </p:contentPart>
        </mc:Choice>
        <mc:Fallback>
          <p:pic>
            <p:nvPicPr>
              <p:cNvPr id="26207" name="Ink 26206">
                <a:extLst>
                  <a:ext uri="{FF2B5EF4-FFF2-40B4-BE49-F238E27FC236}">
                    <a16:creationId xmlns:a16="http://schemas.microsoft.com/office/drawing/2014/main" id="{6C3346D8-65B7-E65B-7221-67FB9F6A33CA}"/>
                  </a:ext>
                </a:extLst>
              </p:cNvPr>
              <p:cNvPicPr/>
              <p:nvPr/>
            </p:nvPicPr>
            <p:blipFill>
              <a:blip r:embed="rId842"/>
              <a:stretch>
                <a:fillRect/>
              </a:stretch>
            </p:blipFill>
            <p:spPr>
              <a:xfrm rot="236503">
                <a:off x="3549453" y="5801464"/>
                <a:ext cx="95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6208" name="Ink 26207">
                <a:extLst>
                  <a:ext uri="{FF2B5EF4-FFF2-40B4-BE49-F238E27FC236}">
                    <a16:creationId xmlns:a16="http://schemas.microsoft.com/office/drawing/2014/main" id="{5766D726-D55A-A72C-E4B0-10273313DD8A}"/>
                  </a:ext>
                </a:extLst>
              </p14:cNvPr>
              <p14:cNvContentPartPr/>
              <p14:nvPr/>
            </p14:nvContentPartPr>
            <p14:xfrm rot="236503">
              <a:off x="3589773" y="5799664"/>
              <a:ext cx="118800" cy="30600"/>
            </p14:xfrm>
          </p:contentPart>
        </mc:Choice>
        <mc:Fallback>
          <p:pic>
            <p:nvPicPr>
              <p:cNvPr id="26208" name="Ink 26207">
                <a:extLst>
                  <a:ext uri="{FF2B5EF4-FFF2-40B4-BE49-F238E27FC236}">
                    <a16:creationId xmlns:a16="http://schemas.microsoft.com/office/drawing/2014/main" id="{5766D726-D55A-A72C-E4B0-10273313DD8A}"/>
                  </a:ext>
                </a:extLst>
              </p:cNvPr>
              <p:cNvPicPr/>
              <p:nvPr/>
            </p:nvPicPr>
            <p:blipFill>
              <a:blip r:embed="rId844"/>
              <a:stretch>
                <a:fillRect/>
              </a:stretch>
            </p:blipFill>
            <p:spPr>
              <a:xfrm rot="236503">
                <a:off x="3571773" y="5781664"/>
                <a:ext cx="154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26209" name="Ink 26208">
                <a:extLst>
                  <a:ext uri="{FF2B5EF4-FFF2-40B4-BE49-F238E27FC236}">
                    <a16:creationId xmlns:a16="http://schemas.microsoft.com/office/drawing/2014/main" id="{88286F93-3C8A-4E54-10E2-FE858FD0D51B}"/>
                  </a:ext>
                </a:extLst>
              </p14:cNvPr>
              <p14:cNvContentPartPr/>
              <p14:nvPr/>
            </p14:nvContentPartPr>
            <p14:xfrm rot="236503">
              <a:off x="3738813" y="5815864"/>
              <a:ext cx="100800" cy="123480"/>
            </p14:xfrm>
          </p:contentPart>
        </mc:Choice>
        <mc:Fallback>
          <p:pic>
            <p:nvPicPr>
              <p:cNvPr id="26209" name="Ink 26208">
                <a:extLst>
                  <a:ext uri="{FF2B5EF4-FFF2-40B4-BE49-F238E27FC236}">
                    <a16:creationId xmlns:a16="http://schemas.microsoft.com/office/drawing/2014/main" id="{88286F93-3C8A-4E54-10E2-FE858FD0D51B}"/>
                  </a:ext>
                </a:extLst>
              </p:cNvPr>
              <p:cNvPicPr/>
              <p:nvPr/>
            </p:nvPicPr>
            <p:blipFill>
              <a:blip r:embed="rId846"/>
              <a:stretch>
                <a:fillRect/>
              </a:stretch>
            </p:blipFill>
            <p:spPr>
              <a:xfrm rot="236503">
                <a:off x="3720813" y="5797864"/>
                <a:ext cx="1364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26210" name="Ink 26209">
                <a:extLst>
                  <a:ext uri="{FF2B5EF4-FFF2-40B4-BE49-F238E27FC236}">
                    <a16:creationId xmlns:a16="http://schemas.microsoft.com/office/drawing/2014/main" id="{E4EF58DD-B2A3-F5CF-85D0-AE8FB4D8C801}"/>
                  </a:ext>
                </a:extLst>
              </p14:cNvPr>
              <p14:cNvContentPartPr/>
              <p14:nvPr/>
            </p14:nvContentPartPr>
            <p14:xfrm rot="236503">
              <a:off x="3751413" y="5823784"/>
              <a:ext cx="91800" cy="143280"/>
            </p14:xfrm>
          </p:contentPart>
        </mc:Choice>
        <mc:Fallback>
          <p:pic>
            <p:nvPicPr>
              <p:cNvPr id="26210" name="Ink 26209">
                <a:extLst>
                  <a:ext uri="{FF2B5EF4-FFF2-40B4-BE49-F238E27FC236}">
                    <a16:creationId xmlns:a16="http://schemas.microsoft.com/office/drawing/2014/main" id="{E4EF58DD-B2A3-F5CF-85D0-AE8FB4D8C801}"/>
                  </a:ext>
                </a:extLst>
              </p:cNvPr>
              <p:cNvPicPr/>
              <p:nvPr/>
            </p:nvPicPr>
            <p:blipFill>
              <a:blip r:embed="rId848"/>
              <a:stretch>
                <a:fillRect/>
              </a:stretch>
            </p:blipFill>
            <p:spPr>
              <a:xfrm rot="236503">
                <a:off x="3733413" y="5805784"/>
                <a:ext cx="127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26211" name="Ink 26210">
                <a:extLst>
                  <a:ext uri="{FF2B5EF4-FFF2-40B4-BE49-F238E27FC236}">
                    <a16:creationId xmlns:a16="http://schemas.microsoft.com/office/drawing/2014/main" id="{6976176A-BE69-0EC3-EAC9-28FA49A79F48}"/>
                  </a:ext>
                </a:extLst>
              </p14:cNvPr>
              <p14:cNvContentPartPr/>
              <p14:nvPr/>
            </p14:nvContentPartPr>
            <p14:xfrm rot="236503">
              <a:off x="3894693" y="5838544"/>
              <a:ext cx="42120" cy="113760"/>
            </p14:xfrm>
          </p:contentPart>
        </mc:Choice>
        <mc:Fallback>
          <p:pic>
            <p:nvPicPr>
              <p:cNvPr id="26211" name="Ink 26210">
                <a:extLst>
                  <a:ext uri="{FF2B5EF4-FFF2-40B4-BE49-F238E27FC236}">
                    <a16:creationId xmlns:a16="http://schemas.microsoft.com/office/drawing/2014/main" id="{6976176A-BE69-0EC3-EAC9-28FA49A79F48}"/>
                  </a:ext>
                </a:extLst>
              </p:cNvPr>
              <p:cNvPicPr/>
              <p:nvPr/>
            </p:nvPicPr>
            <p:blipFill>
              <a:blip r:embed="rId850"/>
              <a:stretch>
                <a:fillRect/>
              </a:stretch>
            </p:blipFill>
            <p:spPr>
              <a:xfrm rot="236503">
                <a:off x="3876846" y="5820544"/>
                <a:ext cx="77458"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26212" name="Ink 26211">
                <a:extLst>
                  <a:ext uri="{FF2B5EF4-FFF2-40B4-BE49-F238E27FC236}">
                    <a16:creationId xmlns:a16="http://schemas.microsoft.com/office/drawing/2014/main" id="{BBD37F9F-F7C0-4269-4643-B8BAA4EE77C2}"/>
                  </a:ext>
                </a:extLst>
              </p14:cNvPr>
              <p14:cNvContentPartPr/>
              <p14:nvPr/>
            </p14:nvContentPartPr>
            <p14:xfrm rot="236503">
              <a:off x="3954813" y="5834224"/>
              <a:ext cx="83880" cy="143280"/>
            </p14:xfrm>
          </p:contentPart>
        </mc:Choice>
        <mc:Fallback>
          <p:pic>
            <p:nvPicPr>
              <p:cNvPr id="26212" name="Ink 26211">
                <a:extLst>
                  <a:ext uri="{FF2B5EF4-FFF2-40B4-BE49-F238E27FC236}">
                    <a16:creationId xmlns:a16="http://schemas.microsoft.com/office/drawing/2014/main" id="{BBD37F9F-F7C0-4269-4643-B8BAA4EE77C2}"/>
                  </a:ext>
                </a:extLst>
              </p:cNvPr>
              <p:cNvPicPr/>
              <p:nvPr/>
            </p:nvPicPr>
            <p:blipFill>
              <a:blip r:embed="rId852"/>
              <a:stretch>
                <a:fillRect/>
              </a:stretch>
            </p:blipFill>
            <p:spPr>
              <a:xfrm rot="236503">
                <a:off x="3936813" y="5816269"/>
                <a:ext cx="119520" cy="178831"/>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26214" name="Ink 26213">
                <a:extLst>
                  <a:ext uri="{FF2B5EF4-FFF2-40B4-BE49-F238E27FC236}">
                    <a16:creationId xmlns:a16="http://schemas.microsoft.com/office/drawing/2014/main" id="{2EDFFD52-02BA-BABD-E483-1024DF06A609}"/>
                  </a:ext>
                </a:extLst>
              </p14:cNvPr>
              <p14:cNvContentPartPr/>
              <p14:nvPr/>
            </p14:nvContentPartPr>
            <p14:xfrm rot="236503">
              <a:off x="4042293" y="5757184"/>
              <a:ext cx="102960" cy="26280"/>
            </p14:xfrm>
          </p:contentPart>
        </mc:Choice>
        <mc:Fallback>
          <p:pic>
            <p:nvPicPr>
              <p:cNvPr id="26214" name="Ink 26213">
                <a:extLst>
                  <a:ext uri="{FF2B5EF4-FFF2-40B4-BE49-F238E27FC236}">
                    <a16:creationId xmlns:a16="http://schemas.microsoft.com/office/drawing/2014/main" id="{2EDFFD52-02BA-BABD-E483-1024DF06A609}"/>
                  </a:ext>
                </a:extLst>
              </p:cNvPr>
              <p:cNvPicPr/>
              <p:nvPr/>
            </p:nvPicPr>
            <p:blipFill>
              <a:blip r:embed="rId854"/>
              <a:stretch>
                <a:fillRect/>
              </a:stretch>
            </p:blipFill>
            <p:spPr>
              <a:xfrm rot="236503">
                <a:off x="4024356" y="5739184"/>
                <a:ext cx="138476"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26215" name="Ink 26214">
                <a:extLst>
                  <a:ext uri="{FF2B5EF4-FFF2-40B4-BE49-F238E27FC236}">
                    <a16:creationId xmlns:a16="http://schemas.microsoft.com/office/drawing/2014/main" id="{4FE8FD09-0043-478C-FE32-6D7765D71F09}"/>
                  </a:ext>
                </a:extLst>
              </p14:cNvPr>
              <p14:cNvContentPartPr/>
              <p14:nvPr/>
            </p14:nvContentPartPr>
            <p14:xfrm rot="236503">
              <a:off x="4154973" y="5724424"/>
              <a:ext cx="87480" cy="140760"/>
            </p14:xfrm>
          </p:contentPart>
        </mc:Choice>
        <mc:Fallback>
          <p:pic>
            <p:nvPicPr>
              <p:cNvPr id="26215" name="Ink 26214">
                <a:extLst>
                  <a:ext uri="{FF2B5EF4-FFF2-40B4-BE49-F238E27FC236}">
                    <a16:creationId xmlns:a16="http://schemas.microsoft.com/office/drawing/2014/main" id="{4FE8FD09-0043-478C-FE32-6D7765D71F09}"/>
                  </a:ext>
                </a:extLst>
              </p:cNvPr>
              <p:cNvPicPr/>
              <p:nvPr/>
            </p:nvPicPr>
            <p:blipFill>
              <a:blip r:embed="rId856"/>
              <a:stretch>
                <a:fillRect/>
              </a:stretch>
            </p:blipFill>
            <p:spPr>
              <a:xfrm rot="236503">
                <a:off x="4136973" y="5706424"/>
                <a:ext cx="123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26234" name="Ink 26233">
                <a:extLst>
                  <a:ext uri="{FF2B5EF4-FFF2-40B4-BE49-F238E27FC236}">
                    <a16:creationId xmlns:a16="http://schemas.microsoft.com/office/drawing/2014/main" id="{930C403F-8031-5A7E-40CE-3FE5201E63B9}"/>
                  </a:ext>
                </a:extLst>
              </p14:cNvPr>
              <p14:cNvContentPartPr/>
              <p14:nvPr/>
            </p14:nvContentPartPr>
            <p14:xfrm rot="236503">
              <a:off x="4534773" y="5913424"/>
              <a:ext cx="38520" cy="133560"/>
            </p14:xfrm>
          </p:contentPart>
        </mc:Choice>
        <mc:Fallback>
          <p:pic>
            <p:nvPicPr>
              <p:cNvPr id="26234" name="Ink 26233">
                <a:extLst>
                  <a:ext uri="{FF2B5EF4-FFF2-40B4-BE49-F238E27FC236}">
                    <a16:creationId xmlns:a16="http://schemas.microsoft.com/office/drawing/2014/main" id="{930C403F-8031-5A7E-40CE-3FE5201E63B9}"/>
                  </a:ext>
                </a:extLst>
              </p:cNvPr>
              <p:cNvPicPr/>
              <p:nvPr/>
            </p:nvPicPr>
            <p:blipFill>
              <a:blip r:embed="rId858"/>
              <a:stretch>
                <a:fillRect/>
              </a:stretch>
            </p:blipFill>
            <p:spPr>
              <a:xfrm rot="236503">
                <a:off x="4516773" y="5895375"/>
                <a:ext cx="74160" cy="169296"/>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26235" name="Ink 26234">
                <a:extLst>
                  <a:ext uri="{FF2B5EF4-FFF2-40B4-BE49-F238E27FC236}">
                    <a16:creationId xmlns:a16="http://schemas.microsoft.com/office/drawing/2014/main" id="{4C1E3D2F-7F15-019F-58F7-D0B4A7097135}"/>
                  </a:ext>
                </a:extLst>
              </p14:cNvPr>
              <p14:cNvContentPartPr/>
              <p14:nvPr/>
            </p14:nvContentPartPr>
            <p14:xfrm rot="236503">
              <a:off x="4462413" y="5925664"/>
              <a:ext cx="144000" cy="135360"/>
            </p14:xfrm>
          </p:contentPart>
        </mc:Choice>
        <mc:Fallback>
          <p:pic>
            <p:nvPicPr>
              <p:cNvPr id="26235" name="Ink 26234">
                <a:extLst>
                  <a:ext uri="{FF2B5EF4-FFF2-40B4-BE49-F238E27FC236}">
                    <a16:creationId xmlns:a16="http://schemas.microsoft.com/office/drawing/2014/main" id="{4C1E3D2F-7F15-019F-58F7-D0B4A7097135}"/>
                  </a:ext>
                </a:extLst>
              </p:cNvPr>
              <p:cNvPicPr/>
              <p:nvPr/>
            </p:nvPicPr>
            <p:blipFill>
              <a:blip r:embed="rId860"/>
              <a:stretch>
                <a:fillRect/>
              </a:stretch>
            </p:blipFill>
            <p:spPr>
              <a:xfrm rot="236503">
                <a:off x="4444458" y="5907616"/>
                <a:ext cx="179551" cy="171095"/>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26237" name="Ink 26236">
                <a:extLst>
                  <a:ext uri="{FF2B5EF4-FFF2-40B4-BE49-F238E27FC236}">
                    <a16:creationId xmlns:a16="http://schemas.microsoft.com/office/drawing/2014/main" id="{C90E0B3E-637B-0DAB-4935-A0D736EF9AB9}"/>
                  </a:ext>
                </a:extLst>
              </p14:cNvPr>
              <p14:cNvContentPartPr/>
              <p14:nvPr/>
            </p14:nvContentPartPr>
            <p14:xfrm rot="236503">
              <a:off x="4671933" y="5901184"/>
              <a:ext cx="67680" cy="133920"/>
            </p14:xfrm>
          </p:contentPart>
        </mc:Choice>
        <mc:Fallback>
          <p:pic>
            <p:nvPicPr>
              <p:cNvPr id="26237" name="Ink 26236">
                <a:extLst>
                  <a:ext uri="{FF2B5EF4-FFF2-40B4-BE49-F238E27FC236}">
                    <a16:creationId xmlns:a16="http://schemas.microsoft.com/office/drawing/2014/main" id="{C90E0B3E-637B-0DAB-4935-A0D736EF9AB9}"/>
                  </a:ext>
                </a:extLst>
              </p:cNvPr>
              <p:cNvPicPr/>
              <p:nvPr/>
            </p:nvPicPr>
            <p:blipFill>
              <a:blip r:embed="rId862"/>
              <a:stretch>
                <a:fillRect/>
              </a:stretch>
            </p:blipFill>
            <p:spPr>
              <a:xfrm rot="236503">
                <a:off x="4653933" y="5883135"/>
                <a:ext cx="103320" cy="169656"/>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26238" name="Ink 26237">
                <a:extLst>
                  <a:ext uri="{FF2B5EF4-FFF2-40B4-BE49-F238E27FC236}">
                    <a16:creationId xmlns:a16="http://schemas.microsoft.com/office/drawing/2014/main" id="{2A976CB1-5B1F-D62E-ACD8-1F7DC3322BAF}"/>
                  </a:ext>
                </a:extLst>
              </p14:cNvPr>
              <p14:cNvContentPartPr/>
              <p14:nvPr/>
            </p14:nvContentPartPr>
            <p14:xfrm rot="236503">
              <a:off x="4707573" y="5881024"/>
              <a:ext cx="121680" cy="27360"/>
            </p14:xfrm>
          </p:contentPart>
        </mc:Choice>
        <mc:Fallback>
          <p:pic>
            <p:nvPicPr>
              <p:cNvPr id="26238" name="Ink 26237">
                <a:extLst>
                  <a:ext uri="{FF2B5EF4-FFF2-40B4-BE49-F238E27FC236}">
                    <a16:creationId xmlns:a16="http://schemas.microsoft.com/office/drawing/2014/main" id="{2A976CB1-5B1F-D62E-ACD8-1F7DC3322BAF}"/>
                  </a:ext>
                </a:extLst>
              </p:cNvPr>
              <p:cNvPicPr/>
              <p:nvPr/>
            </p:nvPicPr>
            <p:blipFill>
              <a:blip r:embed="rId864"/>
              <a:stretch>
                <a:fillRect/>
              </a:stretch>
            </p:blipFill>
            <p:spPr>
              <a:xfrm rot="236503">
                <a:off x="4689573" y="5863024"/>
                <a:ext cx="157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26239" name="Ink 26238">
                <a:extLst>
                  <a:ext uri="{FF2B5EF4-FFF2-40B4-BE49-F238E27FC236}">
                    <a16:creationId xmlns:a16="http://schemas.microsoft.com/office/drawing/2014/main" id="{269FED74-8C66-340F-EBD7-83E89FB1BBA1}"/>
                  </a:ext>
                </a:extLst>
              </p14:cNvPr>
              <p14:cNvContentPartPr/>
              <p14:nvPr/>
            </p14:nvContentPartPr>
            <p14:xfrm rot="236503">
              <a:off x="4798653" y="5883544"/>
              <a:ext cx="73440" cy="145440"/>
            </p14:xfrm>
          </p:contentPart>
        </mc:Choice>
        <mc:Fallback>
          <p:pic>
            <p:nvPicPr>
              <p:cNvPr id="26239" name="Ink 26238">
                <a:extLst>
                  <a:ext uri="{FF2B5EF4-FFF2-40B4-BE49-F238E27FC236}">
                    <a16:creationId xmlns:a16="http://schemas.microsoft.com/office/drawing/2014/main" id="{269FED74-8C66-340F-EBD7-83E89FB1BBA1}"/>
                  </a:ext>
                </a:extLst>
              </p:cNvPr>
              <p:cNvPicPr/>
              <p:nvPr/>
            </p:nvPicPr>
            <p:blipFill>
              <a:blip r:embed="rId866"/>
              <a:stretch>
                <a:fillRect/>
              </a:stretch>
            </p:blipFill>
            <p:spPr>
              <a:xfrm rot="236503">
                <a:off x="4780741" y="5865499"/>
                <a:ext cx="108906" cy="181168"/>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26240" name="Ink 26239">
                <a:extLst>
                  <a:ext uri="{FF2B5EF4-FFF2-40B4-BE49-F238E27FC236}">
                    <a16:creationId xmlns:a16="http://schemas.microsoft.com/office/drawing/2014/main" id="{8C21F967-022E-C579-BF9C-19527139BEEA}"/>
                  </a:ext>
                </a:extLst>
              </p14:cNvPr>
              <p14:cNvContentPartPr/>
              <p14:nvPr/>
            </p14:nvContentPartPr>
            <p14:xfrm rot="236503">
              <a:off x="4922853" y="5912344"/>
              <a:ext cx="14400" cy="28080"/>
            </p14:xfrm>
          </p:contentPart>
        </mc:Choice>
        <mc:Fallback>
          <p:pic>
            <p:nvPicPr>
              <p:cNvPr id="26240" name="Ink 26239">
                <a:extLst>
                  <a:ext uri="{FF2B5EF4-FFF2-40B4-BE49-F238E27FC236}">
                    <a16:creationId xmlns:a16="http://schemas.microsoft.com/office/drawing/2014/main" id="{8C21F967-022E-C579-BF9C-19527139BEEA}"/>
                  </a:ext>
                </a:extLst>
              </p:cNvPr>
              <p:cNvPicPr/>
              <p:nvPr/>
            </p:nvPicPr>
            <p:blipFill>
              <a:blip r:embed="rId868"/>
              <a:stretch>
                <a:fillRect/>
              </a:stretch>
            </p:blipFill>
            <p:spPr>
              <a:xfrm rot="236503">
                <a:off x="4904853" y="5894110"/>
                <a:ext cx="50040" cy="64183"/>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26242" name="Ink 26241">
                <a:extLst>
                  <a:ext uri="{FF2B5EF4-FFF2-40B4-BE49-F238E27FC236}">
                    <a16:creationId xmlns:a16="http://schemas.microsoft.com/office/drawing/2014/main" id="{46D245FF-9376-7D7D-ADFA-B2838092FF38}"/>
                  </a:ext>
                </a:extLst>
              </p14:cNvPr>
              <p14:cNvContentPartPr/>
              <p14:nvPr/>
            </p14:nvContentPartPr>
            <p14:xfrm rot="236503">
              <a:off x="5005293" y="5873824"/>
              <a:ext cx="64800" cy="134280"/>
            </p14:xfrm>
          </p:contentPart>
        </mc:Choice>
        <mc:Fallback>
          <p:pic>
            <p:nvPicPr>
              <p:cNvPr id="26242" name="Ink 26241">
                <a:extLst>
                  <a:ext uri="{FF2B5EF4-FFF2-40B4-BE49-F238E27FC236}">
                    <a16:creationId xmlns:a16="http://schemas.microsoft.com/office/drawing/2014/main" id="{46D245FF-9376-7D7D-ADFA-B2838092FF38}"/>
                  </a:ext>
                </a:extLst>
              </p:cNvPr>
              <p:cNvPicPr/>
              <p:nvPr/>
            </p:nvPicPr>
            <p:blipFill>
              <a:blip r:embed="rId870"/>
              <a:stretch>
                <a:fillRect/>
              </a:stretch>
            </p:blipFill>
            <p:spPr>
              <a:xfrm rot="236503">
                <a:off x="4987293" y="5855824"/>
                <a:ext cx="100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26243" name="Ink 26242">
                <a:extLst>
                  <a:ext uri="{FF2B5EF4-FFF2-40B4-BE49-F238E27FC236}">
                    <a16:creationId xmlns:a16="http://schemas.microsoft.com/office/drawing/2014/main" id="{D7014816-2A60-A245-A56B-EADB52D6BD54}"/>
                  </a:ext>
                </a:extLst>
              </p14:cNvPr>
              <p14:cNvContentPartPr/>
              <p14:nvPr/>
            </p14:nvContentPartPr>
            <p14:xfrm rot="236503">
              <a:off x="5093133" y="5847544"/>
              <a:ext cx="84960" cy="125280"/>
            </p14:xfrm>
          </p:contentPart>
        </mc:Choice>
        <mc:Fallback>
          <p:pic>
            <p:nvPicPr>
              <p:cNvPr id="26243" name="Ink 26242">
                <a:extLst>
                  <a:ext uri="{FF2B5EF4-FFF2-40B4-BE49-F238E27FC236}">
                    <a16:creationId xmlns:a16="http://schemas.microsoft.com/office/drawing/2014/main" id="{D7014816-2A60-A245-A56B-EADB52D6BD54}"/>
                  </a:ext>
                </a:extLst>
              </p:cNvPr>
              <p:cNvPicPr/>
              <p:nvPr/>
            </p:nvPicPr>
            <p:blipFill>
              <a:blip r:embed="rId872"/>
              <a:stretch>
                <a:fillRect/>
              </a:stretch>
            </p:blipFill>
            <p:spPr>
              <a:xfrm rot="236503">
                <a:off x="5075209" y="5829544"/>
                <a:ext cx="12045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26244" name="Ink 26243">
                <a:extLst>
                  <a:ext uri="{FF2B5EF4-FFF2-40B4-BE49-F238E27FC236}">
                    <a16:creationId xmlns:a16="http://schemas.microsoft.com/office/drawing/2014/main" id="{38ED31E2-61AE-A39E-CF8C-1C79567F3AD9}"/>
                  </a:ext>
                </a:extLst>
              </p14:cNvPr>
              <p14:cNvContentPartPr/>
              <p14:nvPr/>
            </p14:nvContentPartPr>
            <p14:xfrm rot="236503">
              <a:off x="5238213" y="5865184"/>
              <a:ext cx="71280" cy="113040"/>
            </p14:xfrm>
          </p:contentPart>
        </mc:Choice>
        <mc:Fallback>
          <p:pic>
            <p:nvPicPr>
              <p:cNvPr id="26244" name="Ink 26243">
                <a:extLst>
                  <a:ext uri="{FF2B5EF4-FFF2-40B4-BE49-F238E27FC236}">
                    <a16:creationId xmlns:a16="http://schemas.microsoft.com/office/drawing/2014/main" id="{38ED31E2-61AE-A39E-CF8C-1C79567F3AD9}"/>
                  </a:ext>
                </a:extLst>
              </p:cNvPr>
              <p:cNvPicPr/>
              <p:nvPr/>
            </p:nvPicPr>
            <p:blipFill>
              <a:blip r:embed="rId874"/>
              <a:stretch>
                <a:fillRect/>
              </a:stretch>
            </p:blipFill>
            <p:spPr>
              <a:xfrm rot="236503">
                <a:off x="5220213" y="5847241"/>
                <a:ext cx="106920" cy="148567"/>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26245" name="Ink 26244">
                <a:extLst>
                  <a:ext uri="{FF2B5EF4-FFF2-40B4-BE49-F238E27FC236}">
                    <a16:creationId xmlns:a16="http://schemas.microsoft.com/office/drawing/2014/main" id="{D7CD2EFB-CFB7-A612-062C-BD901CC93C14}"/>
                  </a:ext>
                </a:extLst>
              </p14:cNvPr>
              <p14:cNvContentPartPr/>
              <p14:nvPr/>
            </p14:nvContentPartPr>
            <p14:xfrm rot="236503">
              <a:off x="5294733" y="5861584"/>
              <a:ext cx="43920" cy="5040"/>
            </p14:xfrm>
          </p:contentPart>
        </mc:Choice>
        <mc:Fallback>
          <p:pic>
            <p:nvPicPr>
              <p:cNvPr id="26245" name="Ink 26244">
                <a:extLst>
                  <a:ext uri="{FF2B5EF4-FFF2-40B4-BE49-F238E27FC236}">
                    <a16:creationId xmlns:a16="http://schemas.microsoft.com/office/drawing/2014/main" id="{D7CD2EFB-CFB7-A612-062C-BD901CC93C14}"/>
                  </a:ext>
                </a:extLst>
              </p:cNvPr>
              <p:cNvPicPr/>
              <p:nvPr/>
            </p:nvPicPr>
            <p:blipFill>
              <a:blip r:embed="rId876"/>
              <a:stretch>
                <a:fillRect/>
              </a:stretch>
            </p:blipFill>
            <p:spPr>
              <a:xfrm rot="236503">
                <a:off x="5276879" y="5844784"/>
                <a:ext cx="79270" cy="38304"/>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26247" name="Ink 26246">
                <a:extLst>
                  <a:ext uri="{FF2B5EF4-FFF2-40B4-BE49-F238E27FC236}">
                    <a16:creationId xmlns:a16="http://schemas.microsoft.com/office/drawing/2014/main" id="{7CCC05A7-E0D1-66A6-5EA1-0750BAA51E92}"/>
                  </a:ext>
                </a:extLst>
              </p14:cNvPr>
              <p14:cNvContentPartPr/>
              <p14:nvPr/>
            </p14:nvContentPartPr>
            <p14:xfrm rot="236503">
              <a:off x="5423973" y="5773744"/>
              <a:ext cx="99360" cy="318600"/>
            </p14:xfrm>
          </p:contentPart>
        </mc:Choice>
        <mc:Fallback>
          <p:pic>
            <p:nvPicPr>
              <p:cNvPr id="26247" name="Ink 26246">
                <a:extLst>
                  <a:ext uri="{FF2B5EF4-FFF2-40B4-BE49-F238E27FC236}">
                    <a16:creationId xmlns:a16="http://schemas.microsoft.com/office/drawing/2014/main" id="{7CCC05A7-E0D1-66A6-5EA1-0750BAA51E92}"/>
                  </a:ext>
                </a:extLst>
              </p:cNvPr>
              <p:cNvPicPr/>
              <p:nvPr/>
            </p:nvPicPr>
            <p:blipFill>
              <a:blip r:embed="rId878"/>
              <a:stretch>
                <a:fillRect/>
              </a:stretch>
            </p:blipFill>
            <p:spPr>
              <a:xfrm rot="236503">
                <a:off x="5405973" y="5755724"/>
                <a:ext cx="135000" cy="3542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26249" name="Ink 26248">
                <a:extLst>
                  <a:ext uri="{FF2B5EF4-FFF2-40B4-BE49-F238E27FC236}">
                    <a16:creationId xmlns:a16="http://schemas.microsoft.com/office/drawing/2014/main" id="{C091E3F0-CA04-48D7-8E54-ABCA499DFD2B}"/>
                  </a:ext>
                </a:extLst>
              </p14:cNvPr>
              <p14:cNvContentPartPr/>
              <p14:nvPr/>
            </p14:nvContentPartPr>
            <p14:xfrm rot="236503">
              <a:off x="5495613" y="5899384"/>
              <a:ext cx="85680" cy="125640"/>
            </p14:xfrm>
          </p:contentPart>
        </mc:Choice>
        <mc:Fallback>
          <p:pic>
            <p:nvPicPr>
              <p:cNvPr id="26249" name="Ink 26248">
                <a:extLst>
                  <a:ext uri="{FF2B5EF4-FFF2-40B4-BE49-F238E27FC236}">
                    <a16:creationId xmlns:a16="http://schemas.microsoft.com/office/drawing/2014/main" id="{C091E3F0-CA04-48D7-8E54-ABCA499DFD2B}"/>
                  </a:ext>
                </a:extLst>
              </p:cNvPr>
              <p:cNvPicPr/>
              <p:nvPr/>
            </p:nvPicPr>
            <p:blipFill>
              <a:blip r:embed="rId880"/>
              <a:stretch>
                <a:fillRect/>
              </a:stretch>
            </p:blipFill>
            <p:spPr>
              <a:xfrm rot="236503">
                <a:off x="5477613" y="5881435"/>
                <a:ext cx="121320" cy="161178"/>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26250" name="Ink 26249">
                <a:extLst>
                  <a:ext uri="{FF2B5EF4-FFF2-40B4-BE49-F238E27FC236}">
                    <a16:creationId xmlns:a16="http://schemas.microsoft.com/office/drawing/2014/main" id="{4AE484A0-3CEE-94E5-16D0-2106A18C284F}"/>
                  </a:ext>
                </a:extLst>
              </p14:cNvPr>
              <p14:cNvContentPartPr/>
              <p14:nvPr/>
            </p14:nvContentPartPr>
            <p14:xfrm rot="236503">
              <a:off x="5625933" y="5936464"/>
              <a:ext cx="17640" cy="22680"/>
            </p14:xfrm>
          </p:contentPart>
        </mc:Choice>
        <mc:Fallback>
          <p:pic>
            <p:nvPicPr>
              <p:cNvPr id="26250" name="Ink 26249">
                <a:extLst>
                  <a:ext uri="{FF2B5EF4-FFF2-40B4-BE49-F238E27FC236}">
                    <a16:creationId xmlns:a16="http://schemas.microsoft.com/office/drawing/2014/main" id="{4AE484A0-3CEE-94E5-16D0-2106A18C284F}"/>
                  </a:ext>
                </a:extLst>
              </p:cNvPr>
              <p:cNvPicPr/>
              <p:nvPr/>
            </p:nvPicPr>
            <p:blipFill>
              <a:blip r:embed="rId882"/>
              <a:stretch>
                <a:fillRect/>
              </a:stretch>
            </p:blipFill>
            <p:spPr>
              <a:xfrm rot="236503">
                <a:off x="5607933" y="5918464"/>
                <a:ext cx="53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26251" name="Ink 26250">
                <a:extLst>
                  <a:ext uri="{FF2B5EF4-FFF2-40B4-BE49-F238E27FC236}">
                    <a16:creationId xmlns:a16="http://schemas.microsoft.com/office/drawing/2014/main" id="{9B866301-E829-B0F5-B9AB-8623A64B085E}"/>
                  </a:ext>
                </a:extLst>
              </p14:cNvPr>
              <p14:cNvContentPartPr/>
              <p14:nvPr/>
            </p14:nvContentPartPr>
            <p14:xfrm rot="236503">
              <a:off x="5664093" y="5887144"/>
              <a:ext cx="59040" cy="104760"/>
            </p14:xfrm>
          </p:contentPart>
        </mc:Choice>
        <mc:Fallback>
          <p:pic>
            <p:nvPicPr>
              <p:cNvPr id="26251" name="Ink 26250">
                <a:extLst>
                  <a:ext uri="{FF2B5EF4-FFF2-40B4-BE49-F238E27FC236}">
                    <a16:creationId xmlns:a16="http://schemas.microsoft.com/office/drawing/2014/main" id="{9B866301-E829-B0F5-B9AB-8623A64B085E}"/>
                  </a:ext>
                </a:extLst>
              </p:cNvPr>
              <p:cNvPicPr/>
              <p:nvPr/>
            </p:nvPicPr>
            <p:blipFill>
              <a:blip r:embed="rId884"/>
              <a:stretch>
                <a:fillRect/>
              </a:stretch>
            </p:blipFill>
            <p:spPr>
              <a:xfrm rot="236503">
                <a:off x="5646093" y="5869206"/>
                <a:ext cx="94680" cy="140278"/>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26252" name="Ink 26251">
                <a:extLst>
                  <a:ext uri="{FF2B5EF4-FFF2-40B4-BE49-F238E27FC236}">
                    <a16:creationId xmlns:a16="http://schemas.microsoft.com/office/drawing/2014/main" id="{53905631-DD31-9A25-8A81-706E77C73758}"/>
                  </a:ext>
                </a:extLst>
              </p14:cNvPr>
              <p14:cNvContentPartPr/>
              <p14:nvPr/>
            </p14:nvContentPartPr>
            <p14:xfrm rot="236503">
              <a:off x="5745813" y="5898664"/>
              <a:ext cx="107640" cy="101520"/>
            </p14:xfrm>
          </p:contentPart>
        </mc:Choice>
        <mc:Fallback>
          <p:pic>
            <p:nvPicPr>
              <p:cNvPr id="26252" name="Ink 26251">
                <a:extLst>
                  <a:ext uri="{FF2B5EF4-FFF2-40B4-BE49-F238E27FC236}">
                    <a16:creationId xmlns:a16="http://schemas.microsoft.com/office/drawing/2014/main" id="{53905631-DD31-9A25-8A81-706E77C73758}"/>
                  </a:ext>
                </a:extLst>
              </p:cNvPr>
              <p:cNvPicPr/>
              <p:nvPr/>
            </p:nvPicPr>
            <p:blipFill>
              <a:blip r:embed="rId886"/>
              <a:stretch>
                <a:fillRect/>
              </a:stretch>
            </p:blipFill>
            <p:spPr>
              <a:xfrm rot="236503">
                <a:off x="5727753" y="5880600"/>
                <a:ext cx="143400" cy="137287"/>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26253" name="Ink 26252">
                <a:extLst>
                  <a:ext uri="{FF2B5EF4-FFF2-40B4-BE49-F238E27FC236}">
                    <a16:creationId xmlns:a16="http://schemas.microsoft.com/office/drawing/2014/main" id="{72538CD7-C39B-D39C-FF68-17B8CA6E236B}"/>
                  </a:ext>
                </a:extLst>
              </p14:cNvPr>
              <p14:cNvContentPartPr/>
              <p14:nvPr/>
            </p14:nvContentPartPr>
            <p14:xfrm rot="236503">
              <a:off x="5858493" y="5870944"/>
              <a:ext cx="102600" cy="134280"/>
            </p14:xfrm>
          </p:contentPart>
        </mc:Choice>
        <mc:Fallback>
          <p:pic>
            <p:nvPicPr>
              <p:cNvPr id="26253" name="Ink 26252">
                <a:extLst>
                  <a:ext uri="{FF2B5EF4-FFF2-40B4-BE49-F238E27FC236}">
                    <a16:creationId xmlns:a16="http://schemas.microsoft.com/office/drawing/2014/main" id="{72538CD7-C39B-D39C-FF68-17B8CA6E236B}"/>
                  </a:ext>
                </a:extLst>
              </p:cNvPr>
              <p:cNvPicPr/>
              <p:nvPr/>
            </p:nvPicPr>
            <p:blipFill>
              <a:blip r:embed="rId888"/>
              <a:stretch>
                <a:fillRect/>
              </a:stretch>
            </p:blipFill>
            <p:spPr>
              <a:xfrm rot="236503">
                <a:off x="5840493" y="5852944"/>
                <a:ext cx="138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26254" name="Ink 26253">
                <a:extLst>
                  <a:ext uri="{FF2B5EF4-FFF2-40B4-BE49-F238E27FC236}">
                    <a16:creationId xmlns:a16="http://schemas.microsoft.com/office/drawing/2014/main" id="{91695996-CB3E-3263-5354-1501603AF451}"/>
                  </a:ext>
                </a:extLst>
              </p14:cNvPr>
              <p14:cNvContentPartPr/>
              <p14:nvPr/>
            </p14:nvContentPartPr>
            <p14:xfrm rot="236503">
              <a:off x="5959653" y="5876344"/>
              <a:ext cx="82440" cy="126720"/>
            </p14:xfrm>
          </p:contentPart>
        </mc:Choice>
        <mc:Fallback>
          <p:pic>
            <p:nvPicPr>
              <p:cNvPr id="26254" name="Ink 26253">
                <a:extLst>
                  <a:ext uri="{FF2B5EF4-FFF2-40B4-BE49-F238E27FC236}">
                    <a16:creationId xmlns:a16="http://schemas.microsoft.com/office/drawing/2014/main" id="{91695996-CB3E-3263-5354-1501603AF451}"/>
                  </a:ext>
                </a:extLst>
              </p:cNvPr>
              <p:cNvPicPr/>
              <p:nvPr/>
            </p:nvPicPr>
            <p:blipFill>
              <a:blip r:embed="rId890"/>
              <a:stretch>
                <a:fillRect/>
              </a:stretch>
            </p:blipFill>
            <p:spPr>
              <a:xfrm rot="236503">
                <a:off x="5941653" y="5858344"/>
                <a:ext cx="118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26255" name="Ink 26254">
                <a:extLst>
                  <a:ext uri="{FF2B5EF4-FFF2-40B4-BE49-F238E27FC236}">
                    <a16:creationId xmlns:a16="http://schemas.microsoft.com/office/drawing/2014/main" id="{7BEC60D1-AAE2-DC2D-992B-4B6E4F599072}"/>
                  </a:ext>
                </a:extLst>
              </p14:cNvPr>
              <p14:cNvContentPartPr/>
              <p14:nvPr/>
            </p14:nvContentPartPr>
            <p14:xfrm rot="236503">
              <a:off x="6090333" y="5946544"/>
              <a:ext cx="91800" cy="18720"/>
            </p14:xfrm>
          </p:contentPart>
        </mc:Choice>
        <mc:Fallback>
          <p:pic>
            <p:nvPicPr>
              <p:cNvPr id="26255" name="Ink 26254">
                <a:extLst>
                  <a:ext uri="{FF2B5EF4-FFF2-40B4-BE49-F238E27FC236}">
                    <a16:creationId xmlns:a16="http://schemas.microsoft.com/office/drawing/2014/main" id="{7BEC60D1-AAE2-DC2D-992B-4B6E4F599072}"/>
                  </a:ext>
                </a:extLst>
              </p:cNvPr>
              <p:cNvPicPr/>
              <p:nvPr/>
            </p:nvPicPr>
            <p:blipFill>
              <a:blip r:embed="rId892"/>
              <a:stretch>
                <a:fillRect/>
              </a:stretch>
            </p:blipFill>
            <p:spPr>
              <a:xfrm rot="236503">
                <a:off x="6072262" y="5928191"/>
                <a:ext cx="127580" cy="55059"/>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26257" name="Ink 26256">
                <a:extLst>
                  <a:ext uri="{FF2B5EF4-FFF2-40B4-BE49-F238E27FC236}">
                    <a16:creationId xmlns:a16="http://schemas.microsoft.com/office/drawing/2014/main" id="{0664D4FB-95EA-4FE9-EABA-4BFE334B84A6}"/>
                  </a:ext>
                </a:extLst>
              </p14:cNvPr>
              <p14:cNvContentPartPr/>
              <p14:nvPr/>
            </p14:nvContentPartPr>
            <p14:xfrm rot="236503">
              <a:off x="6273933" y="5900464"/>
              <a:ext cx="104400" cy="109080"/>
            </p14:xfrm>
          </p:contentPart>
        </mc:Choice>
        <mc:Fallback>
          <p:pic>
            <p:nvPicPr>
              <p:cNvPr id="26257" name="Ink 26256">
                <a:extLst>
                  <a:ext uri="{FF2B5EF4-FFF2-40B4-BE49-F238E27FC236}">
                    <a16:creationId xmlns:a16="http://schemas.microsoft.com/office/drawing/2014/main" id="{0664D4FB-95EA-4FE9-EABA-4BFE334B84A6}"/>
                  </a:ext>
                </a:extLst>
              </p:cNvPr>
              <p:cNvPicPr/>
              <p:nvPr/>
            </p:nvPicPr>
            <p:blipFill>
              <a:blip r:embed="rId894"/>
              <a:stretch>
                <a:fillRect/>
              </a:stretch>
            </p:blipFill>
            <p:spPr>
              <a:xfrm rot="236503">
                <a:off x="6255933" y="5882464"/>
                <a:ext cx="140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26258" name="Ink 26257">
                <a:extLst>
                  <a:ext uri="{FF2B5EF4-FFF2-40B4-BE49-F238E27FC236}">
                    <a16:creationId xmlns:a16="http://schemas.microsoft.com/office/drawing/2014/main" id="{F887F55A-0174-B75C-B148-55DB1738C046}"/>
                  </a:ext>
                </a:extLst>
              </p14:cNvPr>
              <p14:cNvContentPartPr/>
              <p14:nvPr/>
            </p14:nvContentPartPr>
            <p14:xfrm rot="236503">
              <a:off x="6451773" y="5929264"/>
              <a:ext cx="16200" cy="12600"/>
            </p14:xfrm>
          </p:contentPart>
        </mc:Choice>
        <mc:Fallback>
          <p:pic>
            <p:nvPicPr>
              <p:cNvPr id="26258" name="Ink 26257">
                <a:extLst>
                  <a:ext uri="{FF2B5EF4-FFF2-40B4-BE49-F238E27FC236}">
                    <a16:creationId xmlns:a16="http://schemas.microsoft.com/office/drawing/2014/main" id="{F887F55A-0174-B75C-B148-55DB1738C046}"/>
                  </a:ext>
                </a:extLst>
              </p:cNvPr>
              <p:cNvPicPr/>
              <p:nvPr/>
            </p:nvPicPr>
            <p:blipFill>
              <a:blip r:embed="rId896"/>
              <a:stretch>
                <a:fillRect/>
              </a:stretch>
            </p:blipFill>
            <p:spPr>
              <a:xfrm rot="236503">
                <a:off x="6434164" y="5910735"/>
                <a:ext cx="51065" cy="49288"/>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26259" name="Ink 26258">
                <a:extLst>
                  <a:ext uri="{FF2B5EF4-FFF2-40B4-BE49-F238E27FC236}">
                    <a16:creationId xmlns:a16="http://schemas.microsoft.com/office/drawing/2014/main" id="{E5665629-5B4D-F9FB-CFAE-C1F6F362E120}"/>
                  </a:ext>
                </a:extLst>
              </p14:cNvPr>
              <p14:cNvContentPartPr/>
              <p14:nvPr/>
            </p14:nvContentPartPr>
            <p14:xfrm rot="236503">
              <a:off x="6503613" y="5893624"/>
              <a:ext cx="88560" cy="95040"/>
            </p14:xfrm>
          </p:contentPart>
        </mc:Choice>
        <mc:Fallback>
          <p:pic>
            <p:nvPicPr>
              <p:cNvPr id="26259" name="Ink 26258">
                <a:extLst>
                  <a:ext uri="{FF2B5EF4-FFF2-40B4-BE49-F238E27FC236}">
                    <a16:creationId xmlns:a16="http://schemas.microsoft.com/office/drawing/2014/main" id="{E5665629-5B4D-F9FB-CFAE-C1F6F362E120}"/>
                  </a:ext>
                </a:extLst>
              </p:cNvPr>
              <p:cNvPicPr/>
              <p:nvPr/>
            </p:nvPicPr>
            <p:blipFill>
              <a:blip r:embed="rId898"/>
              <a:stretch>
                <a:fillRect/>
              </a:stretch>
            </p:blipFill>
            <p:spPr>
              <a:xfrm rot="236503">
                <a:off x="6485686" y="5875624"/>
                <a:ext cx="124056"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26261" name="Ink 26260">
                <a:extLst>
                  <a:ext uri="{FF2B5EF4-FFF2-40B4-BE49-F238E27FC236}">
                    <a16:creationId xmlns:a16="http://schemas.microsoft.com/office/drawing/2014/main" id="{636E1935-D816-B032-F3F7-ADB32024B2F4}"/>
                  </a:ext>
                </a:extLst>
              </p14:cNvPr>
              <p14:cNvContentPartPr/>
              <p14:nvPr/>
            </p14:nvContentPartPr>
            <p14:xfrm rot="236503">
              <a:off x="6601893" y="5904064"/>
              <a:ext cx="89640" cy="87480"/>
            </p14:xfrm>
          </p:contentPart>
        </mc:Choice>
        <mc:Fallback>
          <p:pic>
            <p:nvPicPr>
              <p:cNvPr id="26261" name="Ink 26260">
                <a:extLst>
                  <a:ext uri="{FF2B5EF4-FFF2-40B4-BE49-F238E27FC236}">
                    <a16:creationId xmlns:a16="http://schemas.microsoft.com/office/drawing/2014/main" id="{636E1935-D816-B032-F3F7-ADB32024B2F4}"/>
                  </a:ext>
                </a:extLst>
              </p:cNvPr>
              <p:cNvPicPr/>
              <p:nvPr/>
            </p:nvPicPr>
            <p:blipFill>
              <a:blip r:embed="rId900"/>
              <a:stretch>
                <a:fillRect/>
              </a:stretch>
            </p:blipFill>
            <p:spPr>
              <a:xfrm rot="236503">
                <a:off x="6583893" y="5886138"/>
                <a:ext cx="125280" cy="122974"/>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26262" name="Ink 26261">
                <a:extLst>
                  <a:ext uri="{FF2B5EF4-FFF2-40B4-BE49-F238E27FC236}">
                    <a16:creationId xmlns:a16="http://schemas.microsoft.com/office/drawing/2014/main" id="{F3932986-1FF4-8310-BDDC-696A38172C79}"/>
                  </a:ext>
                </a:extLst>
              </p14:cNvPr>
              <p14:cNvContentPartPr/>
              <p14:nvPr/>
            </p14:nvContentPartPr>
            <p14:xfrm rot="236503">
              <a:off x="6710253" y="5892544"/>
              <a:ext cx="77040" cy="115560"/>
            </p14:xfrm>
          </p:contentPart>
        </mc:Choice>
        <mc:Fallback>
          <p:pic>
            <p:nvPicPr>
              <p:cNvPr id="26262" name="Ink 26261">
                <a:extLst>
                  <a:ext uri="{FF2B5EF4-FFF2-40B4-BE49-F238E27FC236}">
                    <a16:creationId xmlns:a16="http://schemas.microsoft.com/office/drawing/2014/main" id="{F3932986-1FF4-8310-BDDC-696A38172C79}"/>
                  </a:ext>
                </a:extLst>
              </p:cNvPr>
              <p:cNvPicPr/>
              <p:nvPr/>
            </p:nvPicPr>
            <p:blipFill>
              <a:blip r:embed="rId902"/>
              <a:stretch>
                <a:fillRect/>
              </a:stretch>
            </p:blipFill>
            <p:spPr>
              <a:xfrm rot="236503">
                <a:off x="6692253" y="5874488"/>
                <a:ext cx="112680" cy="151311"/>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26263" name="Ink 26262">
                <a:extLst>
                  <a:ext uri="{FF2B5EF4-FFF2-40B4-BE49-F238E27FC236}">
                    <a16:creationId xmlns:a16="http://schemas.microsoft.com/office/drawing/2014/main" id="{A0A378EF-F550-EA2F-6E63-C921F544CFE6}"/>
                  </a:ext>
                </a:extLst>
              </p14:cNvPr>
              <p14:cNvContentPartPr/>
              <p14:nvPr/>
            </p14:nvContentPartPr>
            <p14:xfrm rot="236503">
              <a:off x="6824373" y="5884984"/>
              <a:ext cx="96480" cy="102240"/>
            </p14:xfrm>
          </p:contentPart>
        </mc:Choice>
        <mc:Fallback>
          <p:pic>
            <p:nvPicPr>
              <p:cNvPr id="26263" name="Ink 26262">
                <a:extLst>
                  <a:ext uri="{FF2B5EF4-FFF2-40B4-BE49-F238E27FC236}">
                    <a16:creationId xmlns:a16="http://schemas.microsoft.com/office/drawing/2014/main" id="{A0A378EF-F550-EA2F-6E63-C921F544CFE6}"/>
                  </a:ext>
                </a:extLst>
              </p:cNvPr>
              <p:cNvPicPr/>
              <p:nvPr/>
            </p:nvPicPr>
            <p:blipFill>
              <a:blip r:embed="rId904"/>
              <a:stretch>
                <a:fillRect/>
              </a:stretch>
            </p:blipFill>
            <p:spPr>
              <a:xfrm rot="236503">
                <a:off x="6806440" y="5866984"/>
                <a:ext cx="131988"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26264" name="Ink 26263">
                <a:extLst>
                  <a:ext uri="{FF2B5EF4-FFF2-40B4-BE49-F238E27FC236}">
                    <a16:creationId xmlns:a16="http://schemas.microsoft.com/office/drawing/2014/main" id="{F1452E45-FF4A-BA94-3896-F0812D60F010}"/>
                  </a:ext>
                </a:extLst>
              </p14:cNvPr>
              <p14:cNvContentPartPr/>
              <p14:nvPr/>
            </p14:nvContentPartPr>
            <p14:xfrm rot="236503">
              <a:off x="6946773" y="5820184"/>
              <a:ext cx="53280" cy="185760"/>
            </p14:xfrm>
          </p:contentPart>
        </mc:Choice>
        <mc:Fallback>
          <p:pic>
            <p:nvPicPr>
              <p:cNvPr id="26264" name="Ink 26263">
                <a:extLst>
                  <a:ext uri="{FF2B5EF4-FFF2-40B4-BE49-F238E27FC236}">
                    <a16:creationId xmlns:a16="http://schemas.microsoft.com/office/drawing/2014/main" id="{F1452E45-FF4A-BA94-3896-F0812D60F010}"/>
                  </a:ext>
                </a:extLst>
              </p:cNvPr>
              <p:cNvPicPr/>
              <p:nvPr/>
            </p:nvPicPr>
            <p:blipFill>
              <a:blip r:embed="rId906"/>
              <a:stretch>
                <a:fillRect/>
              </a:stretch>
            </p:blipFill>
            <p:spPr>
              <a:xfrm rot="236503">
                <a:off x="6928651" y="5802219"/>
                <a:ext cx="89162" cy="221331"/>
              </a:xfrm>
              <a:prstGeom prst="rect">
                <a:avLst/>
              </a:prstGeom>
            </p:spPr>
          </p:pic>
        </mc:Fallback>
      </mc:AlternateContent>
      <p:grpSp>
        <p:nvGrpSpPr>
          <p:cNvPr id="26269" name="Group 26268">
            <a:extLst>
              <a:ext uri="{FF2B5EF4-FFF2-40B4-BE49-F238E27FC236}">
                <a16:creationId xmlns:a16="http://schemas.microsoft.com/office/drawing/2014/main" id="{A0DE4078-698D-BB61-93D9-CC4A8277886A}"/>
              </a:ext>
            </a:extLst>
          </p:cNvPr>
          <p:cNvGrpSpPr/>
          <p:nvPr/>
        </p:nvGrpSpPr>
        <p:grpSpPr>
          <a:xfrm rot="236503">
            <a:off x="2845653" y="6385384"/>
            <a:ext cx="187920" cy="135360"/>
            <a:chOff x="2513950" y="6768929"/>
            <a:chExt cx="187920" cy="135360"/>
          </a:xfrm>
        </p:grpSpPr>
        <mc:AlternateContent xmlns:mc="http://schemas.openxmlformats.org/markup-compatibility/2006" xmlns:p14="http://schemas.microsoft.com/office/powerpoint/2010/main">
          <mc:Choice Requires="p14">
            <p:contentPart p14:bwMode="auto" r:id="rId907">
              <p14:nvContentPartPr>
                <p14:cNvPr id="26266" name="Ink 26265">
                  <a:extLst>
                    <a:ext uri="{FF2B5EF4-FFF2-40B4-BE49-F238E27FC236}">
                      <a16:creationId xmlns:a16="http://schemas.microsoft.com/office/drawing/2014/main" id="{9E6BE8EA-9874-9564-5AAC-0797F2D6A6A9}"/>
                    </a:ext>
                  </a:extLst>
                </p14:cNvPr>
                <p14:cNvContentPartPr/>
                <p14:nvPr/>
              </p14:nvContentPartPr>
              <p14:xfrm>
                <a:off x="2589910" y="6778649"/>
                <a:ext cx="5040" cy="7920"/>
              </p14:xfrm>
            </p:contentPart>
          </mc:Choice>
          <mc:Fallback xmlns="">
            <p:pic>
              <p:nvPicPr>
                <p:cNvPr id="26266" name="Ink 26265">
                  <a:extLst>
                    <a:ext uri="{FF2B5EF4-FFF2-40B4-BE49-F238E27FC236}">
                      <a16:creationId xmlns:a16="http://schemas.microsoft.com/office/drawing/2014/main" id="{9E6BE8EA-9874-9564-5AAC-0797F2D6A6A9}"/>
                    </a:ext>
                  </a:extLst>
                </p:cNvPr>
                <p:cNvPicPr/>
                <p:nvPr/>
              </p:nvPicPr>
              <p:blipFill>
                <a:blip r:embed="rId912"/>
                <a:stretch>
                  <a:fillRect/>
                </a:stretch>
              </p:blipFill>
              <p:spPr>
                <a:xfrm>
                  <a:off x="2571910" y="6761009"/>
                  <a:ext cx="40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26267" name="Ink 26266">
                  <a:extLst>
                    <a:ext uri="{FF2B5EF4-FFF2-40B4-BE49-F238E27FC236}">
                      <a16:creationId xmlns:a16="http://schemas.microsoft.com/office/drawing/2014/main" id="{25C2EDA5-A212-AB43-6838-9E654C414E5D}"/>
                    </a:ext>
                  </a:extLst>
                </p14:cNvPr>
                <p14:cNvContentPartPr/>
                <p14:nvPr/>
              </p14:nvContentPartPr>
              <p14:xfrm>
                <a:off x="2513950" y="6768929"/>
                <a:ext cx="187920" cy="20160"/>
              </p14:xfrm>
            </p:contentPart>
          </mc:Choice>
          <mc:Fallback xmlns="">
            <p:pic>
              <p:nvPicPr>
                <p:cNvPr id="26267" name="Ink 26266">
                  <a:extLst>
                    <a:ext uri="{FF2B5EF4-FFF2-40B4-BE49-F238E27FC236}">
                      <a16:creationId xmlns:a16="http://schemas.microsoft.com/office/drawing/2014/main" id="{25C2EDA5-A212-AB43-6838-9E654C414E5D}"/>
                    </a:ext>
                  </a:extLst>
                </p:cNvPr>
                <p:cNvPicPr/>
                <p:nvPr/>
              </p:nvPicPr>
              <p:blipFill>
                <a:blip r:embed="rId914"/>
                <a:stretch>
                  <a:fillRect/>
                </a:stretch>
              </p:blipFill>
              <p:spPr>
                <a:xfrm>
                  <a:off x="2496310" y="6751289"/>
                  <a:ext cx="223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26268" name="Ink 26267">
                  <a:extLst>
                    <a:ext uri="{FF2B5EF4-FFF2-40B4-BE49-F238E27FC236}">
                      <a16:creationId xmlns:a16="http://schemas.microsoft.com/office/drawing/2014/main" id="{A8C1AFE0-E8F7-FD8D-966F-2A6A8A66B224}"/>
                    </a:ext>
                  </a:extLst>
                </p14:cNvPr>
                <p14:cNvContentPartPr/>
                <p14:nvPr/>
              </p14:nvContentPartPr>
              <p14:xfrm>
                <a:off x="2538430" y="6879089"/>
                <a:ext cx="152640" cy="25200"/>
              </p14:xfrm>
            </p:contentPart>
          </mc:Choice>
          <mc:Fallback xmlns="">
            <p:pic>
              <p:nvPicPr>
                <p:cNvPr id="26268" name="Ink 26267">
                  <a:extLst>
                    <a:ext uri="{FF2B5EF4-FFF2-40B4-BE49-F238E27FC236}">
                      <a16:creationId xmlns:a16="http://schemas.microsoft.com/office/drawing/2014/main" id="{A8C1AFE0-E8F7-FD8D-966F-2A6A8A66B224}"/>
                    </a:ext>
                  </a:extLst>
                </p:cNvPr>
                <p:cNvPicPr/>
                <p:nvPr/>
              </p:nvPicPr>
              <p:blipFill>
                <a:blip r:embed="rId916"/>
                <a:stretch>
                  <a:fillRect/>
                </a:stretch>
              </p:blipFill>
              <p:spPr>
                <a:xfrm>
                  <a:off x="2520790" y="6861449"/>
                  <a:ext cx="188280" cy="60840"/>
                </a:xfrm>
                <a:prstGeom prst="rect">
                  <a:avLst/>
                </a:prstGeom>
              </p:spPr>
            </p:pic>
          </mc:Fallback>
        </mc:AlternateContent>
      </p:grpSp>
      <p:grpSp>
        <p:nvGrpSpPr>
          <p:cNvPr id="26296" name="Group 26295">
            <a:extLst>
              <a:ext uri="{FF2B5EF4-FFF2-40B4-BE49-F238E27FC236}">
                <a16:creationId xmlns:a16="http://schemas.microsoft.com/office/drawing/2014/main" id="{5B133351-983A-5CF9-7A0C-3560F1E9B2E4}"/>
              </a:ext>
            </a:extLst>
          </p:cNvPr>
          <p:cNvGrpSpPr/>
          <p:nvPr/>
        </p:nvGrpSpPr>
        <p:grpSpPr>
          <a:xfrm rot="236503">
            <a:off x="3226331" y="6138953"/>
            <a:ext cx="2659545" cy="503599"/>
            <a:chOff x="2895325" y="6523409"/>
            <a:chExt cx="2659545" cy="503599"/>
          </a:xfrm>
        </p:grpSpPr>
        <mc:AlternateContent xmlns:mc="http://schemas.openxmlformats.org/markup-compatibility/2006" xmlns:p14="http://schemas.microsoft.com/office/powerpoint/2010/main">
          <mc:Choice Requires="p14">
            <p:contentPart p14:bwMode="auto" r:id="rId917">
              <p14:nvContentPartPr>
                <p14:cNvPr id="26220" name="Ink 26219">
                  <a:extLst>
                    <a:ext uri="{FF2B5EF4-FFF2-40B4-BE49-F238E27FC236}">
                      <a16:creationId xmlns:a16="http://schemas.microsoft.com/office/drawing/2014/main" id="{D9E99F4B-B61C-A9FA-143E-4D1B44B03F84}"/>
                    </a:ext>
                  </a:extLst>
                </p14:cNvPr>
                <p14:cNvContentPartPr/>
                <p14:nvPr/>
              </p14:nvContentPartPr>
              <p14:xfrm>
                <a:off x="3109030" y="6612329"/>
                <a:ext cx="14040" cy="15480"/>
              </p14:xfrm>
            </p:contentPart>
          </mc:Choice>
          <mc:Fallback xmlns="">
            <p:pic>
              <p:nvPicPr>
                <p:cNvPr id="26220" name="Ink 26219">
                  <a:extLst>
                    <a:ext uri="{FF2B5EF4-FFF2-40B4-BE49-F238E27FC236}">
                      <a16:creationId xmlns:a16="http://schemas.microsoft.com/office/drawing/2014/main" id="{D9E99F4B-B61C-A9FA-143E-4D1B44B03F84}"/>
                    </a:ext>
                  </a:extLst>
                </p:cNvPr>
                <p:cNvPicPr/>
                <p:nvPr/>
              </p:nvPicPr>
              <p:blipFill>
                <a:blip r:embed="rId918"/>
                <a:stretch>
                  <a:fillRect/>
                </a:stretch>
              </p:blipFill>
              <p:spPr>
                <a:xfrm>
                  <a:off x="3091390" y="6594689"/>
                  <a:ext cx="49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6221" name="Ink 26220">
                  <a:extLst>
                    <a:ext uri="{FF2B5EF4-FFF2-40B4-BE49-F238E27FC236}">
                      <a16:creationId xmlns:a16="http://schemas.microsoft.com/office/drawing/2014/main" id="{97C0262A-E048-7318-E50D-CA2FB0F3028A}"/>
                    </a:ext>
                  </a:extLst>
                </p14:cNvPr>
                <p14:cNvContentPartPr/>
                <p14:nvPr/>
              </p14:nvContentPartPr>
              <p14:xfrm>
                <a:off x="3171670" y="6579569"/>
                <a:ext cx="56880" cy="84600"/>
              </p14:xfrm>
            </p:contentPart>
          </mc:Choice>
          <mc:Fallback xmlns="">
            <p:pic>
              <p:nvPicPr>
                <p:cNvPr id="26221" name="Ink 26220">
                  <a:extLst>
                    <a:ext uri="{FF2B5EF4-FFF2-40B4-BE49-F238E27FC236}">
                      <a16:creationId xmlns:a16="http://schemas.microsoft.com/office/drawing/2014/main" id="{97C0262A-E048-7318-E50D-CA2FB0F3028A}"/>
                    </a:ext>
                  </a:extLst>
                </p:cNvPr>
                <p:cNvPicPr/>
                <p:nvPr/>
              </p:nvPicPr>
              <p:blipFill>
                <a:blip r:embed="rId920"/>
                <a:stretch>
                  <a:fillRect/>
                </a:stretch>
              </p:blipFill>
              <p:spPr>
                <a:xfrm>
                  <a:off x="3154030" y="6561929"/>
                  <a:ext cx="92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6222" name="Ink 26221">
                  <a:extLst>
                    <a:ext uri="{FF2B5EF4-FFF2-40B4-BE49-F238E27FC236}">
                      <a16:creationId xmlns:a16="http://schemas.microsoft.com/office/drawing/2014/main" id="{9749BD56-E8ED-2C4A-DA60-E9802AFFC05B}"/>
                    </a:ext>
                  </a:extLst>
                </p14:cNvPr>
                <p14:cNvContentPartPr/>
                <p14:nvPr/>
              </p14:nvContentPartPr>
              <p14:xfrm>
                <a:off x="3274630" y="6570209"/>
                <a:ext cx="68400" cy="75240"/>
              </p14:xfrm>
            </p:contentPart>
          </mc:Choice>
          <mc:Fallback xmlns="">
            <p:pic>
              <p:nvPicPr>
                <p:cNvPr id="26222" name="Ink 26221">
                  <a:extLst>
                    <a:ext uri="{FF2B5EF4-FFF2-40B4-BE49-F238E27FC236}">
                      <a16:creationId xmlns:a16="http://schemas.microsoft.com/office/drawing/2014/main" id="{9749BD56-E8ED-2C4A-DA60-E9802AFFC05B}"/>
                    </a:ext>
                  </a:extLst>
                </p:cNvPr>
                <p:cNvPicPr/>
                <p:nvPr/>
              </p:nvPicPr>
              <p:blipFill>
                <a:blip r:embed="rId922"/>
                <a:stretch>
                  <a:fillRect/>
                </a:stretch>
              </p:blipFill>
              <p:spPr>
                <a:xfrm>
                  <a:off x="3256630" y="6552569"/>
                  <a:ext cx="104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6223" name="Ink 26222">
                  <a:extLst>
                    <a:ext uri="{FF2B5EF4-FFF2-40B4-BE49-F238E27FC236}">
                      <a16:creationId xmlns:a16="http://schemas.microsoft.com/office/drawing/2014/main" id="{A18BC7DA-76D6-7C47-8848-87EABEB99C88}"/>
                    </a:ext>
                  </a:extLst>
                </p14:cNvPr>
                <p14:cNvContentPartPr/>
                <p14:nvPr/>
              </p14:nvContentPartPr>
              <p14:xfrm>
                <a:off x="3430510" y="6551129"/>
                <a:ext cx="10080" cy="120240"/>
              </p14:xfrm>
            </p:contentPart>
          </mc:Choice>
          <mc:Fallback xmlns="">
            <p:pic>
              <p:nvPicPr>
                <p:cNvPr id="26223" name="Ink 26222">
                  <a:extLst>
                    <a:ext uri="{FF2B5EF4-FFF2-40B4-BE49-F238E27FC236}">
                      <a16:creationId xmlns:a16="http://schemas.microsoft.com/office/drawing/2014/main" id="{A18BC7DA-76D6-7C47-8848-87EABEB99C88}"/>
                    </a:ext>
                  </a:extLst>
                </p:cNvPr>
                <p:cNvPicPr/>
                <p:nvPr/>
              </p:nvPicPr>
              <p:blipFill>
                <a:blip r:embed="rId924"/>
                <a:stretch>
                  <a:fillRect/>
                </a:stretch>
              </p:blipFill>
              <p:spPr>
                <a:xfrm>
                  <a:off x="3412510" y="6533129"/>
                  <a:ext cx="45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26225" name="Ink 26224">
                  <a:extLst>
                    <a:ext uri="{FF2B5EF4-FFF2-40B4-BE49-F238E27FC236}">
                      <a16:creationId xmlns:a16="http://schemas.microsoft.com/office/drawing/2014/main" id="{4BFE5536-A334-771A-FB8F-C77E84EF69CD}"/>
                    </a:ext>
                  </a:extLst>
                </p14:cNvPr>
                <p14:cNvContentPartPr/>
                <p14:nvPr/>
              </p14:nvContentPartPr>
              <p14:xfrm>
                <a:off x="3558670" y="6559049"/>
                <a:ext cx="27360" cy="70920"/>
              </p14:xfrm>
            </p:contentPart>
          </mc:Choice>
          <mc:Fallback xmlns="">
            <p:pic>
              <p:nvPicPr>
                <p:cNvPr id="26225" name="Ink 26224">
                  <a:extLst>
                    <a:ext uri="{FF2B5EF4-FFF2-40B4-BE49-F238E27FC236}">
                      <a16:creationId xmlns:a16="http://schemas.microsoft.com/office/drawing/2014/main" id="{4BFE5536-A334-771A-FB8F-C77E84EF69CD}"/>
                    </a:ext>
                  </a:extLst>
                </p:cNvPr>
                <p:cNvPicPr/>
                <p:nvPr/>
              </p:nvPicPr>
              <p:blipFill>
                <a:blip r:embed="rId926"/>
                <a:stretch>
                  <a:fillRect/>
                </a:stretch>
              </p:blipFill>
              <p:spPr>
                <a:xfrm>
                  <a:off x="3541030" y="6541049"/>
                  <a:ext cx="63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6226" name="Ink 26225">
                  <a:extLst>
                    <a:ext uri="{FF2B5EF4-FFF2-40B4-BE49-F238E27FC236}">
                      <a16:creationId xmlns:a16="http://schemas.microsoft.com/office/drawing/2014/main" id="{D652E8DE-B728-2DC4-46CF-7FEB52C7928E}"/>
                    </a:ext>
                  </a:extLst>
                </p14:cNvPr>
                <p14:cNvContentPartPr/>
                <p14:nvPr/>
              </p14:nvContentPartPr>
              <p14:xfrm>
                <a:off x="3508270" y="6561569"/>
                <a:ext cx="106920" cy="113760"/>
              </p14:xfrm>
            </p:contentPart>
          </mc:Choice>
          <mc:Fallback xmlns="">
            <p:pic>
              <p:nvPicPr>
                <p:cNvPr id="26226" name="Ink 26225">
                  <a:extLst>
                    <a:ext uri="{FF2B5EF4-FFF2-40B4-BE49-F238E27FC236}">
                      <a16:creationId xmlns:a16="http://schemas.microsoft.com/office/drawing/2014/main" id="{D652E8DE-B728-2DC4-46CF-7FEB52C7928E}"/>
                    </a:ext>
                  </a:extLst>
                </p:cNvPr>
                <p:cNvPicPr/>
                <p:nvPr/>
              </p:nvPicPr>
              <p:blipFill>
                <a:blip r:embed="rId928"/>
                <a:stretch>
                  <a:fillRect/>
                </a:stretch>
              </p:blipFill>
              <p:spPr>
                <a:xfrm>
                  <a:off x="3490270" y="6543929"/>
                  <a:ext cx="142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6228" name="Ink 26227">
                  <a:extLst>
                    <a:ext uri="{FF2B5EF4-FFF2-40B4-BE49-F238E27FC236}">
                      <a16:creationId xmlns:a16="http://schemas.microsoft.com/office/drawing/2014/main" id="{578D7A9E-8533-3A1C-B315-6E9779B7F84D}"/>
                    </a:ext>
                  </a:extLst>
                </p14:cNvPr>
                <p14:cNvContentPartPr/>
                <p14:nvPr/>
              </p14:nvContentPartPr>
              <p14:xfrm>
                <a:off x="3670990" y="6565529"/>
                <a:ext cx="81360" cy="150120"/>
              </p14:xfrm>
            </p:contentPart>
          </mc:Choice>
          <mc:Fallback xmlns="">
            <p:pic>
              <p:nvPicPr>
                <p:cNvPr id="26228" name="Ink 26227">
                  <a:extLst>
                    <a:ext uri="{FF2B5EF4-FFF2-40B4-BE49-F238E27FC236}">
                      <a16:creationId xmlns:a16="http://schemas.microsoft.com/office/drawing/2014/main" id="{578D7A9E-8533-3A1C-B315-6E9779B7F84D}"/>
                    </a:ext>
                  </a:extLst>
                </p:cNvPr>
                <p:cNvPicPr/>
                <p:nvPr/>
              </p:nvPicPr>
              <p:blipFill>
                <a:blip r:embed="rId930"/>
                <a:stretch>
                  <a:fillRect/>
                </a:stretch>
              </p:blipFill>
              <p:spPr>
                <a:xfrm>
                  <a:off x="3652990" y="6547889"/>
                  <a:ext cx="117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26229" name="Ink 26228">
                  <a:extLst>
                    <a:ext uri="{FF2B5EF4-FFF2-40B4-BE49-F238E27FC236}">
                      <a16:creationId xmlns:a16="http://schemas.microsoft.com/office/drawing/2014/main" id="{7A73A7B0-FF47-2F5C-5A77-87ED49CD2CF6}"/>
                    </a:ext>
                  </a:extLst>
                </p14:cNvPr>
                <p14:cNvContentPartPr/>
                <p14:nvPr/>
              </p14:nvContentPartPr>
              <p14:xfrm>
                <a:off x="3812830" y="6613769"/>
                <a:ext cx="360" cy="360"/>
              </p14:xfrm>
            </p:contentPart>
          </mc:Choice>
          <mc:Fallback xmlns="">
            <p:pic>
              <p:nvPicPr>
                <p:cNvPr id="26229" name="Ink 26228">
                  <a:extLst>
                    <a:ext uri="{FF2B5EF4-FFF2-40B4-BE49-F238E27FC236}">
                      <a16:creationId xmlns:a16="http://schemas.microsoft.com/office/drawing/2014/main" id="{7A73A7B0-FF47-2F5C-5A77-87ED49CD2CF6}"/>
                    </a:ext>
                  </a:extLst>
                </p:cNvPr>
                <p:cNvPicPr/>
                <p:nvPr/>
              </p:nvPicPr>
              <p:blipFill>
                <a:blip r:embed="rId411"/>
                <a:stretch>
                  <a:fillRect/>
                </a:stretch>
              </p:blipFill>
              <p:spPr>
                <a:xfrm>
                  <a:off x="3794830" y="659612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26230" name="Ink 26229">
                  <a:extLst>
                    <a:ext uri="{FF2B5EF4-FFF2-40B4-BE49-F238E27FC236}">
                      <a16:creationId xmlns:a16="http://schemas.microsoft.com/office/drawing/2014/main" id="{463124C8-9338-0DD6-1863-603AAEFC1F16}"/>
                    </a:ext>
                  </a:extLst>
                </p14:cNvPr>
                <p14:cNvContentPartPr/>
                <p14:nvPr/>
              </p14:nvContentPartPr>
              <p14:xfrm>
                <a:off x="3850990" y="6563369"/>
                <a:ext cx="80280" cy="137880"/>
              </p14:xfrm>
            </p:contentPart>
          </mc:Choice>
          <mc:Fallback xmlns="">
            <p:pic>
              <p:nvPicPr>
                <p:cNvPr id="26230" name="Ink 26229">
                  <a:extLst>
                    <a:ext uri="{FF2B5EF4-FFF2-40B4-BE49-F238E27FC236}">
                      <a16:creationId xmlns:a16="http://schemas.microsoft.com/office/drawing/2014/main" id="{463124C8-9338-0DD6-1863-603AAEFC1F16}"/>
                    </a:ext>
                  </a:extLst>
                </p:cNvPr>
                <p:cNvPicPr/>
                <p:nvPr/>
              </p:nvPicPr>
              <p:blipFill>
                <a:blip r:embed="rId933"/>
                <a:stretch>
                  <a:fillRect/>
                </a:stretch>
              </p:blipFill>
              <p:spPr>
                <a:xfrm>
                  <a:off x="3832990" y="6545369"/>
                  <a:ext cx="115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26231" name="Ink 26230">
                  <a:extLst>
                    <a:ext uri="{FF2B5EF4-FFF2-40B4-BE49-F238E27FC236}">
                      <a16:creationId xmlns:a16="http://schemas.microsoft.com/office/drawing/2014/main" id="{FDD52FF6-4333-0442-D102-6C3BEF258C15}"/>
                    </a:ext>
                  </a:extLst>
                </p14:cNvPr>
                <p14:cNvContentPartPr/>
                <p14:nvPr/>
              </p14:nvContentPartPr>
              <p14:xfrm>
                <a:off x="3971230" y="6523409"/>
                <a:ext cx="87480" cy="174240"/>
              </p14:xfrm>
            </p:contentPart>
          </mc:Choice>
          <mc:Fallback xmlns="">
            <p:pic>
              <p:nvPicPr>
                <p:cNvPr id="26231" name="Ink 26230">
                  <a:extLst>
                    <a:ext uri="{FF2B5EF4-FFF2-40B4-BE49-F238E27FC236}">
                      <a16:creationId xmlns:a16="http://schemas.microsoft.com/office/drawing/2014/main" id="{FDD52FF6-4333-0442-D102-6C3BEF258C15}"/>
                    </a:ext>
                  </a:extLst>
                </p:cNvPr>
                <p:cNvPicPr/>
                <p:nvPr/>
              </p:nvPicPr>
              <p:blipFill>
                <a:blip r:embed="rId935"/>
                <a:stretch>
                  <a:fillRect/>
                </a:stretch>
              </p:blipFill>
              <p:spPr>
                <a:xfrm>
                  <a:off x="3953230" y="6505409"/>
                  <a:ext cx="1231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26270" name="Ink 26269">
                  <a:extLst>
                    <a:ext uri="{FF2B5EF4-FFF2-40B4-BE49-F238E27FC236}">
                      <a16:creationId xmlns:a16="http://schemas.microsoft.com/office/drawing/2014/main" id="{D28A5DFA-18ED-397B-6A6A-91E3C6F8B792}"/>
                    </a:ext>
                  </a:extLst>
                </p14:cNvPr>
                <p14:cNvContentPartPr/>
                <p14:nvPr/>
              </p14:nvContentPartPr>
              <p14:xfrm>
                <a:off x="2895325" y="6838728"/>
                <a:ext cx="47880" cy="188280"/>
              </p14:xfrm>
            </p:contentPart>
          </mc:Choice>
          <mc:Fallback xmlns="">
            <p:pic>
              <p:nvPicPr>
                <p:cNvPr id="26270" name="Ink 26269">
                  <a:extLst>
                    <a:ext uri="{FF2B5EF4-FFF2-40B4-BE49-F238E27FC236}">
                      <a16:creationId xmlns:a16="http://schemas.microsoft.com/office/drawing/2014/main" id="{D28A5DFA-18ED-397B-6A6A-91E3C6F8B792}"/>
                    </a:ext>
                  </a:extLst>
                </p:cNvPr>
                <p:cNvPicPr/>
                <p:nvPr/>
              </p:nvPicPr>
              <p:blipFill>
                <a:blip r:embed="rId937"/>
                <a:stretch>
                  <a:fillRect/>
                </a:stretch>
              </p:blipFill>
              <p:spPr>
                <a:xfrm>
                  <a:off x="2877325" y="6820694"/>
                  <a:ext cx="83520" cy="223988"/>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26271" name="Ink 26270">
                  <a:extLst>
                    <a:ext uri="{FF2B5EF4-FFF2-40B4-BE49-F238E27FC236}">
                      <a16:creationId xmlns:a16="http://schemas.microsoft.com/office/drawing/2014/main" id="{9D3112EA-E29C-B3EC-E3B9-2F1E0288E519}"/>
                    </a:ext>
                  </a:extLst>
                </p14:cNvPr>
                <p14:cNvContentPartPr/>
                <p14:nvPr/>
              </p14:nvContentPartPr>
              <p14:xfrm>
                <a:off x="3008230" y="6857489"/>
                <a:ext cx="3240" cy="16920"/>
              </p14:xfrm>
            </p:contentPart>
          </mc:Choice>
          <mc:Fallback xmlns="">
            <p:pic>
              <p:nvPicPr>
                <p:cNvPr id="26271" name="Ink 26270">
                  <a:extLst>
                    <a:ext uri="{FF2B5EF4-FFF2-40B4-BE49-F238E27FC236}">
                      <a16:creationId xmlns:a16="http://schemas.microsoft.com/office/drawing/2014/main" id="{9D3112EA-E29C-B3EC-E3B9-2F1E0288E519}"/>
                    </a:ext>
                  </a:extLst>
                </p:cNvPr>
                <p:cNvPicPr/>
                <p:nvPr/>
              </p:nvPicPr>
              <p:blipFill>
                <a:blip r:embed="rId939"/>
                <a:stretch>
                  <a:fillRect/>
                </a:stretch>
              </p:blipFill>
              <p:spPr>
                <a:xfrm>
                  <a:off x="2990590" y="6839849"/>
                  <a:ext cx="388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26273" name="Ink 26272">
                  <a:extLst>
                    <a:ext uri="{FF2B5EF4-FFF2-40B4-BE49-F238E27FC236}">
                      <a16:creationId xmlns:a16="http://schemas.microsoft.com/office/drawing/2014/main" id="{01D3365A-8E75-61FE-7D1B-CC8F4B8FD35A}"/>
                    </a:ext>
                  </a:extLst>
                </p14:cNvPr>
                <p14:cNvContentPartPr/>
                <p14:nvPr/>
              </p14:nvContentPartPr>
              <p14:xfrm>
                <a:off x="3094990" y="6824729"/>
                <a:ext cx="106560" cy="111240"/>
              </p14:xfrm>
            </p:contentPart>
          </mc:Choice>
          <mc:Fallback xmlns="">
            <p:pic>
              <p:nvPicPr>
                <p:cNvPr id="26273" name="Ink 26272">
                  <a:extLst>
                    <a:ext uri="{FF2B5EF4-FFF2-40B4-BE49-F238E27FC236}">
                      <a16:creationId xmlns:a16="http://schemas.microsoft.com/office/drawing/2014/main" id="{01D3365A-8E75-61FE-7D1B-CC8F4B8FD35A}"/>
                    </a:ext>
                  </a:extLst>
                </p:cNvPr>
                <p:cNvPicPr/>
                <p:nvPr/>
              </p:nvPicPr>
              <p:blipFill>
                <a:blip r:embed="rId941"/>
                <a:stretch>
                  <a:fillRect/>
                </a:stretch>
              </p:blipFill>
              <p:spPr>
                <a:xfrm>
                  <a:off x="3076990" y="6807089"/>
                  <a:ext cx="142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26274" name="Ink 26273">
                  <a:extLst>
                    <a:ext uri="{FF2B5EF4-FFF2-40B4-BE49-F238E27FC236}">
                      <a16:creationId xmlns:a16="http://schemas.microsoft.com/office/drawing/2014/main" id="{582264E2-79B4-4059-6C95-112BD34DD167}"/>
                    </a:ext>
                  </a:extLst>
                </p14:cNvPr>
                <p14:cNvContentPartPr/>
                <p14:nvPr/>
              </p14:nvContentPartPr>
              <p14:xfrm>
                <a:off x="3254470" y="6799529"/>
                <a:ext cx="29880" cy="146520"/>
              </p14:xfrm>
            </p:contentPart>
          </mc:Choice>
          <mc:Fallback xmlns="">
            <p:pic>
              <p:nvPicPr>
                <p:cNvPr id="26274" name="Ink 26273">
                  <a:extLst>
                    <a:ext uri="{FF2B5EF4-FFF2-40B4-BE49-F238E27FC236}">
                      <a16:creationId xmlns:a16="http://schemas.microsoft.com/office/drawing/2014/main" id="{582264E2-79B4-4059-6C95-112BD34DD167}"/>
                    </a:ext>
                  </a:extLst>
                </p:cNvPr>
                <p:cNvPicPr/>
                <p:nvPr/>
              </p:nvPicPr>
              <p:blipFill>
                <a:blip r:embed="rId943"/>
                <a:stretch>
                  <a:fillRect/>
                </a:stretch>
              </p:blipFill>
              <p:spPr>
                <a:xfrm>
                  <a:off x="3236470" y="6781889"/>
                  <a:ext cx="65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26275" name="Ink 26274">
                  <a:extLst>
                    <a:ext uri="{FF2B5EF4-FFF2-40B4-BE49-F238E27FC236}">
                      <a16:creationId xmlns:a16="http://schemas.microsoft.com/office/drawing/2014/main" id="{DBFDE311-FAD2-E36B-62D8-0C8A1A00F4C1}"/>
                    </a:ext>
                  </a:extLst>
                </p14:cNvPr>
                <p14:cNvContentPartPr/>
                <p14:nvPr/>
              </p14:nvContentPartPr>
              <p14:xfrm>
                <a:off x="3334390" y="6779729"/>
                <a:ext cx="93960" cy="172080"/>
              </p14:xfrm>
            </p:contentPart>
          </mc:Choice>
          <mc:Fallback xmlns="">
            <p:pic>
              <p:nvPicPr>
                <p:cNvPr id="26275" name="Ink 26274">
                  <a:extLst>
                    <a:ext uri="{FF2B5EF4-FFF2-40B4-BE49-F238E27FC236}">
                      <a16:creationId xmlns:a16="http://schemas.microsoft.com/office/drawing/2014/main" id="{DBFDE311-FAD2-E36B-62D8-0C8A1A00F4C1}"/>
                    </a:ext>
                  </a:extLst>
                </p:cNvPr>
                <p:cNvPicPr/>
                <p:nvPr/>
              </p:nvPicPr>
              <p:blipFill>
                <a:blip r:embed="rId945"/>
                <a:stretch>
                  <a:fillRect/>
                </a:stretch>
              </p:blipFill>
              <p:spPr>
                <a:xfrm>
                  <a:off x="3316750" y="6761729"/>
                  <a:ext cx="129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26277" name="Ink 26276">
                  <a:extLst>
                    <a:ext uri="{FF2B5EF4-FFF2-40B4-BE49-F238E27FC236}">
                      <a16:creationId xmlns:a16="http://schemas.microsoft.com/office/drawing/2014/main" id="{E7C5ABFC-8EAC-D566-AF7E-575F3ED78F33}"/>
                    </a:ext>
                  </a:extLst>
                </p14:cNvPr>
                <p14:cNvContentPartPr/>
                <p14:nvPr/>
              </p14:nvContentPartPr>
              <p14:xfrm>
                <a:off x="3584230" y="6811769"/>
                <a:ext cx="55440" cy="119160"/>
              </p14:xfrm>
            </p:contentPart>
          </mc:Choice>
          <mc:Fallback xmlns="">
            <p:pic>
              <p:nvPicPr>
                <p:cNvPr id="26277" name="Ink 26276">
                  <a:extLst>
                    <a:ext uri="{FF2B5EF4-FFF2-40B4-BE49-F238E27FC236}">
                      <a16:creationId xmlns:a16="http://schemas.microsoft.com/office/drawing/2014/main" id="{E7C5ABFC-8EAC-D566-AF7E-575F3ED78F33}"/>
                    </a:ext>
                  </a:extLst>
                </p:cNvPr>
                <p:cNvPicPr/>
                <p:nvPr/>
              </p:nvPicPr>
              <p:blipFill>
                <a:blip r:embed="rId947"/>
                <a:stretch>
                  <a:fillRect/>
                </a:stretch>
              </p:blipFill>
              <p:spPr>
                <a:xfrm>
                  <a:off x="3566230" y="6793769"/>
                  <a:ext cx="91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26278" name="Ink 26277">
                  <a:extLst>
                    <a:ext uri="{FF2B5EF4-FFF2-40B4-BE49-F238E27FC236}">
                      <a16:creationId xmlns:a16="http://schemas.microsoft.com/office/drawing/2014/main" id="{FEE86942-21D7-4D79-976E-6CE731754965}"/>
                    </a:ext>
                  </a:extLst>
                </p14:cNvPr>
                <p14:cNvContentPartPr/>
                <p14:nvPr/>
              </p14:nvContentPartPr>
              <p14:xfrm>
                <a:off x="3523030" y="6813569"/>
                <a:ext cx="150120" cy="178200"/>
              </p14:xfrm>
            </p:contentPart>
          </mc:Choice>
          <mc:Fallback xmlns="">
            <p:pic>
              <p:nvPicPr>
                <p:cNvPr id="26278" name="Ink 26277">
                  <a:extLst>
                    <a:ext uri="{FF2B5EF4-FFF2-40B4-BE49-F238E27FC236}">
                      <a16:creationId xmlns:a16="http://schemas.microsoft.com/office/drawing/2014/main" id="{FEE86942-21D7-4D79-976E-6CE731754965}"/>
                    </a:ext>
                  </a:extLst>
                </p:cNvPr>
                <p:cNvPicPr/>
                <p:nvPr/>
              </p:nvPicPr>
              <p:blipFill>
                <a:blip r:embed="rId949"/>
                <a:stretch>
                  <a:fillRect/>
                </a:stretch>
              </p:blipFill>
              <p:spPr>
                <a:xfrm>
                  <a:off x="3505030" y="6795929"/>
                  <a:ext cx="185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26279" name="Ink 26278">
                  <a:extLst>
                    <a:ext uri="{FF2B5EF4-FFF2-40B4-BE49-F238E27FC236}">
                      <a16:creationId xmlns:a16="http://schemas.microsoft.com/office/drawing/2014/main" id="{29F168BE-06A0-0FAF-0076-483FEB0808A8}"/>
                    </a:ext>
                  </a:extLst>
                </p14:cNvPr>
                <p14:cNvContentPartPr/>
                <p14:nvPr/>
              </p14:nvContentPartPr>
              <p14:xfrm>
                <a:off x="3829390" y="6884129"/>
                <a:ext cx="360" cy="360"/>
              </p14:xfrm>
            </p:contentPart>
          </mc:Choice>
          <mc:Fallback xmlns="">
            <p:pic>
              <p:nvPicPr>
                <p:cNvPr id="26279" name="Ink 26278">
                  <a:extLst>
                    <a:ext uri="{FF2B5EF4-FFF2-40B4-BE49-F238E27FC236}">
                      <a16:creationId xmlns:a16="http://schemas.microsoft.com/office/drawing/2014/main" id="{29F168BE-06A0-0FAF-0076-483FEB0808A8}"/>
                    </a:ext>
                  </a:extLst>
                </p:cNvPr>
                <p:cNvPicPr/>
                <p:nvPr/>
              </p:nvPicPr>
              <p:blipFill>
                <a:blip r:embed="rId411"/>
                <a:stretch>
                  <a:fillRect/>
                </a:stretch>
              </p:blipFill>
              <p:spPr>
                <a:xfrm>
                  <a:off x="3811390" y="686648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6280" name="Ink 26279">
                  <a:extLst>
                    <a:ext uri="{FF2B5EF4-FFF2-40B4-BE49-F238E27FC236}">
                      <a16:creationId xmlns:a16="http://schemas.microsoft.com/office/drawing/2014/main" id="{28C1EC24-F73A-1C22-602C-EB643D28C264}"/>
                    </a:ext>
                  </a:extLst>
                </p14:cNvPr>
                <p14:cNvContentPartPr/>
                <p14:nvPr/>
              </p14:nvContentPartPr>
              <p14:xfrm>
                <a:off x="3787270" y="6812849"/>
                <a:ext cx="26280" cy="120600"/>
              </p14:xfrm>
            </p:contentPart>
          </mc:Choice>
          <mc:Fallback xmlns="">
            <p:pic>
              <p:nvPicPr>
                <p:cNvPr id="26280" name="Ink 26279">
                  <a:extLst>
                    <a:ext uri="{FF2B5EF4-FFF2-40B4-BE49-F238E27FC236}">
                      <a16:creationId xmlns:a16="http://schemas.microsoft.com/office/drawing/2014/main" id="{28C1EC24-F73A-1C22-602C-EB643D28C264}"/>
                    </a:ext>
                  </a:extLst>
                </p:cNvPr>
                <p:cNvPicPr/>
                <p:nvPr/>
              </p:nvPicPr>
              <p:blipFill>
                <a:blip r:embed="rId952"/>
                <a:stretch>
                  <a:fillRect/>
                </a:stretch>
              </p:blipFill>
              <p:spPr>
                <a:xfrm>
                  <a:off x="3769630" y="6794849"/>
                  <a:ext cx="61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6281" name="Ink 26280">
                  <a:extLst>
                    <a:ext uri="{FF2B5EF4-FFF2-40B4-BE49-F238E27FC236}">
                      <a16:creationId xmlns:a16="http://schemas.microsoft.com/office/drawing/2014/main" id="{1CB21830-90D6-20C9-E6B6-35EAB4D3CD3E}"/>
                    </a:ext>
                  </a:extLst>
                </p14:cNvPr>
                <p14:cNvContentPartPr/>
                <p14:nvPr/>
              </p14:nvContentPartPr>
              <p14:xfrm>
                <a:off x="3861070" y="6843089"/>
                <a:ext cx="89640" cy="106560"/>
              </p14:xfrm>
            </p:contentPart>
          </mc:Choice>
          <mc:Fallback xmlns="">
            <p:pic>
              <p:nvPicPr>
                <p:cNvPr id="26281" name="Ink 26280">
                  <a:extLst>
                    <a:ext uri="{FF2B5EF4-FFF2-40B4-BE49-F238E27FC236}">
                      <a16:creationId xmlns:a16="http://schemas.microsoft.com/office/drawing/2014/main" id="{1CB21830-90D6-20C9-E6B6-35EAB4D3CD3E}"/>
                    </a:ext>
                  </a:extLst>
                </p:cNvPr>
                <p:cNvPicPr/>
                <p:nvPr/>
              </p:nvPicPr>
              <p:blipFill>
                <a:blip r:embed="rId954"/>
                <a:stretch>
                  <a:fillRect/>
                </a:stretch>
              </p:blipFill>
              <p:spPr>
                <a:xfrm>
                  <a:off x="3843430" y="6825089"/>
                  <a:ext cx="12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6282" name="Ink 26281">
                  <a:extLst>
                    <a:ext uri="{FF2B5EF4-FFF2-40B4-BE49-F238E27FC236}">
                      <a16:creationId xmlns:a16="http://schemas.microsoft.com/office/drawing/2014/main" id="{7BA94295-B301-D0BD-6327-867FFBB28A65}"/>
                    </a:ext>
                  </a:extLst>
                </p14:cNvPr>
                <p14:cNvContentPartPr/>
                <p14:nvPr/>
              </p14:nvContentPartPr>
              <p14:xfrm>
                <a:off x="4014070" y="6799169"/>
                <a:ext cx="101520" cy="36360"/>
              </p14:xfrm>
            </p:contentPart>
          </mc:Choice>
          <mc:Fallback xmlns="">
            <p:pic>
              <p:nvPicPr>
                <p:cNvPr id="26282" name="Ink 26281">
                  <a:extLst>
                    <a:ext uri="{FF2B5EF4-FFF2-40B4-BE49-F238E27FC236}">
                      <a16:creationId xmlns:a16="http://schemas.microsoft.com/office/drawing/2014/main" id="{7BA94295-B301-D0BD-6327-867FFBB28A65}"/>
                    </a:ext>
                  </a:extLst>
                </p:cNvPr>
                <p:cNvPicPr/>
                <p:nvPr/>
              </p:nvPicPr>
              <p:blipFill>
                <a:blip r:embed="rId956"/>
                <a:stretch>
                  <a:fillRect/>
                </a:stretch>
              </p:blipFill>
              <p:spPr>
                <a:xfrm>
                  <a:off x="3996070" y="6781529"/>
                  <a:ext cx="137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6283" name="Ink 26282">
                  <a:extLst>
                    <a:ext uri="{FF2B5EF4-FFF2-40B4-BE49-F238E27FC236}">
                      <a16:creationId xmlns:a16="http://schemas.microsoft.com/office/drawing/2014/main" id="{7F0DA1FB-D407-CC01-B20F-6804995B8367}"/>
                    </a:ext>
                  </a:extLst>
                </p14:cNvPr>
                <p14:cNvContentPartPr/>
                <p14:nvPr/>
              </p14:nvContentPartPr>
              <p14:xfrm>
                <a:off x="4155910" y="6711689"/>
                <a:ext cx="90360" cy="129600"/>
              </p14:xfrm>
            </p:contentPart>
          </mc:Choice>
          <mc:Fallback xmlns="">
            <p:pic>
              <p:nvPicPr>
                <p:cNvPr id="26283" name="Ink 26282">
                  <a:extLst>
                    <a:ext uri="{FF2B5EF4-FFF2-40B4-BE49-F238E27FC236}">
                      <a16:creationId xmlns:a16="http://schemas.microsoft.com/office/drawing/2014/main" id="{7F0DA1FB-D407-CC01-B20F-6804995B8367}"/>
                    </a:ext>
                  </a:extLst>
                </p:cNvPr>
                <p:cNvPicPr/>
                <p:nvPr/>
              </p:nvPicPr>
              <p:blipFill>
                <a:blip r:embed="rId958"/>
                <a:stretch>
                  <a:fillRect/>
                </a:stretch>
              </p:blipFill>
              <p:spPr>
                <a:xfrm>
                  <a:off x="4138270" y="6694049"/>
                  <a:ext cx="126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26285" name="Ink 26284">
                  <a:extLst>
                    <a:ext uri="{FF2B5EF4-FFF2-40B4-BE49-F238E27FC236}">
                      <a16:creationId xmlns:a16="http://schemas.microsoft.com/office/drawing/2014/main" id="{A8954129-0B8A-96C9-DE50-EB22439F6D20}"/>
                    </a:ext>
                  </a:extLst>
                </p14:cNvPr>
                <p14:cNvContentPartPr/>
                <p14:nvPr/>
              </p14:nvContentPartPr>
              <p14:xfrm>
                <a:off x="4408990" y="6728609"/>
                <a:ext cx="175680" cy="168120"/>
              </p14:xfrm>
            </p:contentPart>
          </mc:Choice>
          <mc:Fallback xmlns="">
            <p:pic>
              <p:nvPicPr>
                <p:cNvPr id="26285" name="Ink 26284">
                  <a:extLst>
                    <a:ext uri="{FF2B5EF4-FFF2-40B4-BE49-F238E27FC236}">
                      <a16:creationId xmlns:a16="http://schemas.microsoft.com/office/drawing/2014/main" id="{A8954129-0B8A-96C9-DE50-EB22439F6D20}"/>
                    </a:ext>
                  </a:extLst>
                </p:cNvPr>
                <p:cNvPicPr/>
                <p:nvPr/>
              </p:nvPicPr>
              <p:blipFill>
                <a:blip r:embed="rId960"/>
                <a:stretch>
                  <a:fillRect/>
                </a:stretch>
              </p:blipFill>
              <p:spPr>
                <a:xfrm>
                  <a:off x="4390990" y="6710969"/>
                  <a:ext cx="2113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26287" name="Ink 26286">
                  <a:extLst>
                    <a:ext uri="{FF2B5EF4-FFF2-40B4-BE49-F238E27FC236}">
                      <a16:creationId xmlns:a16="http://schemas.microsoft.com/office/drawing/2014/main" id="{85448B86-C809-7CB4-FB2D-EDB360FCD198}"/>
                    </a:ext>
                  </a:extLst>
                </p14:cNvPr>
                <p14:cNvContentPartPr/>
                <p14:nvPr/>
              </p14:nvContentPartPr>
              <p14:xfrm>
                <a:off x="4615990" y="6783329"/>
                <a:ext cx="146880" cy="111600"/>
              </p14:xfrm>
            </p:contentPart>
          </mc:Choice>
          <mc:Fallback xmlns="">
            <p:pic>
              <p:nvPicPr>
                <p:cNvPr id="26287" name="Ink 26286">
                  <a:extLst>
                    <a:ext uri="{FF2B5EF4-FFF2-40B4-BE49-F238E27FC236}">
                      <a16:creationId xmlns:a16="http://schemas.microsoft.com/office/drawing/2014/main" id="{85448B86-C809-7CB4-FB2D-EDB360FCD198}"/>
                    </a:ext>
                  </a:extLst>
                </p:cNvPr>
                <p:cNvPicPr/>
                <p:nvPr/>
              </p:nvPicPr>
              <p:blipFill>
                <a:blip r:embed="rId962"/>
                <a:stretch>
                  <a:fillRect/>
                </a:stretch>
              </p:blipFill>
              <p:spPr>
                <a:xfrm>
                  <a:off x="4598350" y="6765329"/>
                  <a:ext cx="182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26288" name="Ink 26287">
                  <a:extLst>
                    <a:ext uri="{FF2B5EF4-FFF2-40B4-BE49-F238E27FC236}">
                      <a16:creationId xmlns:a16="http://schemas.microsoft.com/office/drawing/2014/main" id="{BC871C8B-2D97-9C5D-DF67-E967D05C9434}"/>
                    </a:ext>
                  </a:extLst>
                </p14:cNvPr>
                <p14:cNvContentPartPr/>
                <p14:nvPr/>
              </p14:nvContentPartPr>
              <p14:xfrm>
                <a:off x="4799230" y="6803489"/>
                <a:ext cx="84960" cy="80640"/>
              </p14:xfrm>
            </p:contentPart>
          </mc:Choice>
          <mc:Fallback xmlns="">
            <p:pic>
              <p:nvPicPr>
                <p:cNvPr id="26288" name="Ink 26287">
                  <a:extLst>
                    <a:ext uri="{FF2B5EF4-FFF2-40B4-BE49-F238E27FC236}">
                      <a16:creationId xmlns:a16="http://schemas.microsoft.com/office/drawing/2014/main" id="{BC871C8B-2D97-9C5D-DF67-E967D05C9434}"/>
                    </a:ext>
                  </a:extLst>
                </p:cNvPr>
                <p:cNvPicPr/>
                <p:nvPr/>
              </p:nvPicPr>
              <p:blipFill>
                <a:blip r:embed="rId964"/>
                <a:stretch>
                  <a:fillRect/>
                </a:stretch>
              </p:blipFill>
              <p:spPr>
                <a:xfrm>
                  <a:off x="4781590" y="6785849"/>
                  <a:ext cx="12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26289" name="Ink 26288">
                  <a:extLst>
                    <a:ext uri="{FF2B5EF4-FFF2-40B4-BE49-F238E27FC236}">
                      <a16:creationId xmlns:a16="http://schemas.microsoft.com/office/drawing/2014/main" id="{914000D2-1291-CA44-FF43-7E3B011E38DD}"/>
                    </a:ext>
                  </a:extLst>
                </p14:cNvPr>
                <p14:cNvContentPartPr/>
                <p14:nvPr/>
              </p14:nvContentPartPr>
              <p14:xfrm>
                <a:off x="4904710" y="6744089"/>
                <a:ext cx="56880" cy="165240"/>
              </p14:xfrm>
            </p:contentPart>
          </mc:Choice>
          <mc:Fallback xmlns="">
            <p:pic>
              <p:nvPicPr>
                <p:cNvPr id="26289" name="Ink 26288">
                  <a:extLst>
                    <a:ext uri="{FF2B5EF4-FFF2-40B4-BE49-F238E27FC236}">
                      <a16:creationId xmlns:a16="http://schemas.microsoft.com/office/drawing/2014/main" id="{914000D2-1291-CA44-FF43-7E3B011E38DD}"/>
                    </a:ext>
                  </a:extLst>
                </p:cNvPr>
                <p:cNvPicPr/>
                <p:nvPr/>
              </p:nvPicPr>
              <p:blipFill>
                <a:blip r:embed="rId966"/>
                <a:stretch>
                  <a:fillRect/>
                </a:stretch>
              </p:blipFill>
              <p:spPr>
                <a:xfrm>
                  <a:off x="4887070" y="6726089"/>
                  <a:ext cx="92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26291" name="Ink 26290">
                  <a:extLst>
                    <a:ext uri="{FF2B5EF4-FFF2-40B4-BE49-F238E27FC236}">
                      <a16:creationId xmlns:a16="http://schemas.microsoft.com/office/drawing/2014/main" id="{885B9FBC-795A-3D26-0F0A-03655F8A9DF3}"/>
                    </a:ext>
                  </a:extLst>
                </p14:cNvPr>
                <p14:cNvContentPartPr/>
                <p14:nvPr/>
              </p14:nvContentPartPr>
              <p14:xfrm>
                <a:off x="4987870" y="6694409"/>
                <a:ext cx="150840" cy="311400"/>
              </p14:xfrm>
            </p:contentPart>
          </mc:Choice>
          <mc:Fallback xmlns="">
            <p:pic>
              <p:nvPicPr>
                <p:cNvPr id="26291" name="Ink 26290">
                  <a:extLst>
                    <a:ext uri="{FF2B5EF4-FFF2-40B4-BE49-F238E27FC236}">
                      <a16:creationId xmlns:a16="http://schemas.microsoft.com/office/drawing/2014/main" id="{885B9FBC-795A-3D26-0F0A-03655F8A9DF3}"/>
                    </a:ext>
                  </a:extLst>
                </p:cNvPr>
                <p:cNvPicPr/>
                <p:nvPr/>
              </p:nvPicPr>
              <p:blipFill>
                <a:blip r:embed="rId968"/>
                <a:stretch>
                  <a:fillRect/>
                </a:stretch>
              </p:blipFill>
              <p:spPr>
                <a:xfrm>
                  <a:off x="4969870" y="6676409"/>
                  <a:ext cx="1864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26292" name="Ink 26291">
                  <a:extLst>
                    <a:ext uri="{FF2B5EF4-FFF2-40B4-BE49-F238E27FC236}">
                      <a16:creationId xmlns:a16="http://schemas.microsoft.com/office/drawing/2014/main" id="{051C547C-A2C9-D4D3-1333-01EE54AFE488}"/>
                    </a:ext>
                  </a:extLst>
                </p14:cNvPr>
                <p14:cNvContentPartPr/>
                <p14:nvPr/>
              </p14:nvContentPartPr>
              <p14:xfrm>
                <a:off x="5137630" y="6790169"/>
                <a:ext cx="137520" cy="98640"/>
              </p14:xfrm>
            </p:contentPart>
          </mc:Choice>
          <mc:Fallback xmlns="">
            <p:pic>
              <p:nvPicPr>
                <p:cNvPr id="26292" name="Ink 26291">
                  <a:extLst>
                    <a:ext uri="{FF2B5EF4-FFF2-40B4-BE49-F238E27FC236}">
                      <a16:creationId xmlns:a16="http://schemas.microsoft.com/office/drawing/2014/main" id="{051C547C-A2C9-D4D3-1333-01EE54AFE488}"/>
                    </a:ext>
                  </a:extLst>
                </p:cNvPr>
                <p:cNvPicPr/>
                <p:nvPr/>
              </p:nvPicPr>
              <p:blipFill>
                <a:blip r:embed="rId970"/>
                <a:stretch>
                  <a:fillRect/>
                </a:stretch>
              </p:blipFill>
              <p:spPr>
                <a:xfrm>
                  <a:off x="5119630" y="6772169"/>
                  <a:ext cx="173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26293" name="Ink 26292">
                  <a:extLst>
                    <a:ext uri="{FF2B5EF4-FFF2-40B4-BE49-F238E27FC236}">
                      <a16:creationId xmlns:a16="http://schemas.microsoft.com/office/drawing/2014/main" id="{5957FFDF-7428-AAE6-F3A8-4E10440FC4EF}"/>
                    </a:ext>
                  </a:extLst>
                </p14:cNvPr>
                <p14:cNvContentPartPr/>
                <p14:nvPr/>
              </p14:nvContentPartPr>
              <p14:xfrm>
                <a:off x="5346070" y="6692609"/>
                <a:ext cx="100080" cy="91440"/>
              </p14:xfrm>
            </p:contentPart>
          </mc:Choice>
          <mc:Fallback xmlns="">
            <p:pic>
              <p:nvPicPr>
                <p:cNvPr id="26293" name="Ink 26292">
                  <a:extLst>
                    <a:ext uri="{FF2B5EF4-FFF2-40B4-BE49-F238E27FC236}">
                      <a16:creationId xmlns:a16="http://schemas.microsoft.com/office/drawing/2014/main" id="{5957FFDF-7428-AAE6-F3A8-4E10440FC4EF}"/>
                    </a:ext>
                  </a:extLst>
                </p:cNvPr>
                <p:cNvPicPr/>
                <p:nvPr/>
              </p:nvPicPr>
              <p:blipFill>
                <a:blip r:embed="rId972"/>
                <a:stretch>
                  <a:fillRect/>
                </a:stretch>
              </p:blipFill>
              <p:spPr>
                <a:xfrm>
                  <a:off x="5328070" y="6674609"/>
                  <a:ext cx="135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26294" name="Ink 26293">
                  <a:extLst>
                    <a:ext uri="{FF2B5EF4-FFF2-40B4-BE49-F238E27FC236}">
                      <a16:creationId xmlns:a16="http://schemas.microsoft.com/office/drawing/2014/main" id="{507446CC-5EEA-867C-0F0B-951174031B40}"/>
                    </a:ext>
                  </a:extLst>
                </p14:cNvPr>
                <p14:cNvContentPartPr/>
                <p14:nvPr/>
              </p14:nvContentPartPr>
              <p14:xfrm>
                <a:off x="5392150" y="6847769"/>
                <a:ext cx="23040" cy="9720"/>
              </p14:xfrm>
            </p:contentPart>
          </mc:Choice>
          <mc:Fallback xmlns="">
            <p:pic>
              <p:nvPicPr>
                <p:cNvPr id="26294" name="Ink 26293">
                  <a:extLst>
                    <a:ext uri="{FF2B5EF4-FFF2-40B4-BE49-F238E27FC236}">
                      <a16:creationId xmlns:a16="http://schemas.microsoft.com/office/drawing/2014/main" id="{507446CC-5EEA-867C-0F0B-951174031B40}"/>
                    </a:ext>
                  </a:extLst>
                </p:cNvPr>
                <p:cNvPicPr/>
                <p:nvPr/>
              </p:nvPicPr>
              <p:blipFill>
                <a:blip r:embed="rId974"/>
                <a:stretch>
                  <a:fillRect/>
                </a:stretch>
              </p:blipFill>
              <p:spPr>
                <a:xfrm>
                  <a:off x="5374510" y="6830129"/>
                  <a:ext cx="58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26295" name="Ink 26294">
                  <a:extLst>
                    <a:ext uri="{FF2B5EF4-FFF2-40B4-BE49-F238E27FC236}">
                      <a16:creationId xmlns:a16="http://schemas.microsoft.com/office/drawing/2014/main" id="{09863314-9C38-25B4-15AB-5498D0FCF614}"/>
                    </a:ext>
                  </a:extLst>
                </p14:cNvPr>
                <p14:cNvContentPartPr/>
                <p14:nvPr/>
              </p14:nvContentPartPr>
              <p14:xfrm>
                <a:off x="5451550" y="6757409"/>
                <a:ext cx="103320" cy="146520"/>
              </p14:xfrm>
            </p:contentPart>
          </mc:Choice>
          <mc:Fallback xmlns="">
            <p:pic>
              <p:nvPicPr>
                <p:cNvPr id="26295" name="Ink 26294">
                  <a:extLst>
                    <a:ext uri="{FF2B5EF4-FFF2-40B4-BE49-F238E27FC236}">
                      <a16:creationId xmlns:a16="http://schemas.microsoft.com/office/drawing/2014/main" id="{09863314-9C38-25B4-15AB-5498D0FCF614}"/>
                    </a:ext>
                  </a:extLst>
                </p:cNvPr>
                <p:cNvPicPr/>
                <p:nvPr/>
              </p:nvPicPr>
              <p:blipFill>
                <a:blip r:embed="rId976"/>
                <a:stretch>
                  <a:fillRect/>
                </a:stretch>
              </p:blipFill>
              <p:spPr>
                <a:xfrm>
                  <a:off x="5433550" y="6739409"/>
                  <a:ext cx="138960" cy="182160"/>
                </a:xfrm>
                <a:prstGeom prst="rect">
                  <a:avLst/>
                </a:prstGeom>
              </p:spPr>
            </p:pic>
          </mc:Fallback>
        </mc:AlternateContent>
      </p:grpSp>
      <p:cxnSp>
        <p:nvCxnSpPr>
          <p:cNvPr id="4" name="Straight Connector 3">
            <a:extLst>
              <a:ext uri="{FF2B5EF4-FFF2-40B4-BE49-F238E27FC236}">
                <a16:creationId xmlns:a16="http://schemas.microsoft.com/office/drawing/2014/main" id="{99F2C546-963F-428F-0BFF-8D1CDE408DD1}"/>
              </a:ext>
            </a:extLst>
          </p:cNvPr>
          <p:cNvCxnSpPr/>
          <p:nvPr/>
        </p:nvCxnSpPr>
        <p:spPr>
          <a:xfrm>
            <a:off x="3614453" y="1319133"/>
            <a:ext cx="19197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A8C2B9-2D4E-62BE-DB83-D2CE9EDDF1AF}"/>
              </a:ext>
            </a:extLst>
          </p:cNvPr>
          <p:cNvCxnSpPr>
            <a:cxnSpLocks/>
          </p:cNvCxnSpPr>
          <p:nvPr/>
        </p:nvCxnSpPr>
        <p:spPr>
          <a:xfrm>
            <a:off x="3617982" y="452202"/>
            <a:ext cx="24780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1F783F-D9B8-D553-6958-1BDB42C39988}"/>
              </a:ext>
            </a:extLst>
          </p:cNvPr>
          <p:cNvCxnSpPr/>
          <p:nvPr/>
        </p:nvCxnSpPr>
        <p:spPr>
          <a:xfrm>
            <a:off x="3661923" y="5204077"/>
            <a:ext cx="191971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815926-CA52-A8F7-5069-9E0E5FFC165A}"/>
              </a:ext>
            </a:extLst>
          </p:cNvPr>
          <p:cNvCxnSpPr>
            <a:cxnSpLocks/>
          </p:cNvCxnSpPr>
          <p:nvPr/>
        </p:nvCxnSpPr>
        <p:spPr>
          <a:xfrm>
            <a:off x="3081655" y="6075139"/>
            <a:ext cx="4038639" cy="202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8203499-2A16-1E7D-45B1-C698E3587499}"/>
              </a:ext>
            </a:extLst>
          </p:cNvPr>
          <p:cNvCxnSpPr/>
          <p:nvPr/>
        </p:nvCxnSpPr>
        <p:spPr>
          <a:xfrm>
            <a:off x="3199279" y="4334750"/>
            <a:ext cx="842233"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B8230-A3C2-75D0-852D-DB75646A7DCD}"/>
              </a:ext>
            </a:extLst>
          </p:cNvPr>
          <p:cNvSpPr>
            <a:spLocks noGrp="1"/>
          </p:cNvSpPr>
          <p:nvPr>
            <p:ph type="sldNum" sz="quarter" idx="12"/>
          </p:nvPr>
        </p:nvSpPr>
        <p:spPr/>
        <p:txBody>
          <a:bodyPr/>
          <a:lstStyle/>
          <a:p>
            <a:pPr>
              <a:defRPr/>
            </a:pPr>
            <a:fld id="{C3734F09-793E-4A16-AED9-BB093119DCA3}" type="slidenum">
              <a:rPr lang="en-US" altLang="en-US" smtClean="0"/>
              <a:pPr>
                <a:defRPr/>
              </a:pPr>
              <a:t>4</a:t>
            </a:fld>
            <a:endParaRPr lang="en-US" altLang="en-US"/>
          </a:p>
        </p:txBody>
      </p:sp>
      <p:pic>
        <p:nvPicPr>
          <p:cNvPr id="4" name="Picture 3">
            <a:extLst>
              <a:ext uri="{FF2B5EF4-FFF2-40B4-BE49-F238E27FC236}">
                <a16:creationId xmlns:a16="http://schemas.microsoft.com/office/drawing/2014/main" id="{B385AC06-25B6-1234-D585-053AA8A9B70C}"/>
              </a:ext>
            </a:extLst>
          </p:cNvPr>
          <p:cNvPicPr>
            <a:picLocks noChangeAspect="1"/>
          </p:cNvPicPr>
          <p:nvPr/>
        </p:nvPicPr>
        <p:blipFill>
          <a:blip r:embed="rId2"/>
          <a:stretch>
            <a:fillRect/>
          </a:stretch>
        </p:blipFill>
        <p:spPr>
          <a:xfrm>
            <a:off x="1524001" y="1"/>
            <a:ext cx="6922147" cy="2035277"/>
          </a:xfrm>
          <a:prstGeom prst="rect">
            <a:avLst/>
          </a:prstGeom>
        </p:spPr>
      </p:pic>
      <p:pic>
        <p:nvPicPr>
          <p:cNvPr id="6" name="Picture 5">
            <a:extLst>
              <a:ext uri="{FF2B5EF4-FFF2-40B4-BE49-F238E27FC236}">
                <a16:creationId xmlns:a16="http://schemas.microsoft.com/office/drawing/2014/main" id="{7F2D4195-9F9F-88E2-A3CE-890570BA6D9F}"/>
              </a:ext>
            </a:extLst>
          </p:cNvPr>
          <p:cNvPicPr>
            <a:picLocks noChangeAspect="1"/>
          </p:cNvPicPr>
          <p:nvPr/>
        </p:nvPicPr>
        <p:blipFill>
          <a:blip r:embed="rId3"/>
          <a:stretch>
            <a:fillRect/>
          </a:stretch>
        </p:blipFill>
        <p:spPr>
          <a:xfrm>
            <a:off x="1563329" y="2035278"/>
            <a:ext cx="6882819" cy="4321073"/>
          </a:xfrm>
          <a:prstGeom prst="rect">
            <a:avLst/>
          </a:prstGeom>
        </p:spPr>
      </p:pic>
    </p:spTree>
    <p:extLst>
      <p:ext uri="{BB962C8B-B14F-4D97-AF65-F5344CB8AC3E}">
        <p14:creationId xmlns:p14="http://schemas.microsoft.com/office/powerpoint/2010/main" val="1948911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55B92FE4-7D45-E006-AC30-90D0C6332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2" y="1604566"/>
            <a:ext cx="44465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a:extLst>
              <a:ext uri="{FF2B5EF4-FFF2-40B4-BE49-F238E27FC236}">
                <a16:creationId xmlns:a16="http://schemas.microsoft.com/office/drawing/2014/main" id="{4D869D97-8600-1469-5336-FB7E4860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4" y="4378325"/>
            <a:ext cx="54387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a:extLst>
              <a:ext uri="{FF2B5EF4-FFF2-40B4-BE49-F238E27FC236}">
                <a16:creationId xmlns:a16="http://schemas.microsoft.com/office/drawing/2014/main" id="{793A975E-B25F-A63C-51F6-E82CF047E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2641485"/>
            <a:ext cx="310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ED5B614A-63C0-8C22-90A7-17B237006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63" y="3136842"/>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itle 1">
            <a:extLst>
              <a:ext uri="{FF2B5EF4-FFF2-40B4-BE49-F238E27FC236}">
                <a16:creationId xmlns:a16="http://schemas.microsoft.com/office/drawing/2014/main" id="{B7357157-8062-ED31-76B6-7901572E1E40}"/>
              </a:ext>
            </a:extLst>
          </p:cNvPr>
          <p:cNvSpPr>
            <a:spLocks noGrp="1"/>
          </p:cNvSpPr>
          <p:nvPr>
            <p:ph type="title"/>
          </p:nvPr>
        </p:nvSpPr>
        <p:spPr>
          <a:xfrm>
            <a:off x="1524000" y="262732"/>
            <a:ext cx="9144000" cy="1143000"/>
          </a:xfrm>
        </p:spPr>
        <p:txBody>
          <a:bodyPr/>
          <a:lstStyle/>
          <a:p>
            <a:r>
              <a:rPr lang="en-US" altLang="en-US" sz="3600" dirty="0">
                <a:solidFill>
                  <a:srgbClr val="0070C0"/>
                </a:solidFill>
              </a:rPr>
              <a:t>Predictive Equation for Liquid phase diffusivity</a:t>
            </a:r>
          </a:p>
        </p:txBody>
      </p:sp>
      <p:sp>
        <p:nvSpPr>
          <p:cNvPr id="26631" name="Slide Number Placeholder 5">
            <a:extLst>
              <a:ext uri="{FF2B5EF4-FFF2-40B4-BE49-F238E27FC236}">
                <a16:creationId xmlns:a16="http://schemas.microsoft.com/office/drawing/2014/main" id="{41FF25AD-0B41-127C-108A-FEEFC98023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67499A-872C-4CB2-9BD5-35E94B9F5BA0}" type="slidenum">
              <a:rPr lang="en-US" altLang="en-US" sz="1200">
                <a:solidFill>
                  <a:srgbClr val="898989"/>
                </a:solidFill>
              </a:rPr>
              <a:pPr>
                <a:spcBef>
                  <a:spcPct val="0"/>
                </a:spcBef>
                <a:buFontTx/>
                <a:buNone/>
              </a:pPr>
              <a:t>40</a:t>
            </a:fld>
            <a:endParaRPr lang="en-US" altLang="en-US" sz="1200">
              <a:solidFill>
                <a:srgbClr val="898989"/>
              </a:solidFill>
            </a:endParaRPr>
          </a:p>
        </p:txBody>
      </p:sp>
      <p:pic>
        <p:nvPicPr>
          <p:cNvPr id="26632" name="Picture 2">
            <a:extLst>
              <a:ext uri="{FF2B5EF4-FFF2-40B4-BE49-F238E27FC236}">
                <a16:creationId xmlns:a16="http://schemas.microsoft.com/office/drawing/2014/main" id="{BFA4AC9A-6753-CE8B-2939-321E5612F2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088" y="3602319"/>
            <a:ext cx="3843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a:extLst>
              <a:ext uri="{FF2B5EF4-FFF2-40B4-BE49-F238E27FC236}">
                <a16:creationId xmlns:a16="http://schemas.microsoft.com/office/drawing/2014/main" id="{96BDB158-8FF2-4762-BD53-9B02126F77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444" y="3591054"/>
            <a:ext cx="11493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6">
            <a:extLst>
              <a:ext uri="{FF2B5EF4-FFF2-40B4-BE49-F238E27FC236}">
                <a16:creationId xmlns:a16="http://schemas.microsoft.com/office/drawing/2014/main" id="{0D8E9EF8-B553-3735-1C5D-5FD4258D5C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9675" y="4741863"/>
            <a:ext cx="772318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416A-7413-E7A1-CA46-AE596E1BDBF4}"/>
              </a:ext>
            </a:extLst>
          </p:cNvPr>
          <p:cNvSpPr>
            <a:spLocks noGrp="1"/>
          </p:cNvSpPr>
          <p:nvPr>
            <p:ph type="title"/>
          </p:nvPr>
        </p:nvSpPr>
        <p:spPr/>
        <p:txBody>
          <a:bodyPr/>
          <a:lstStyle/>
          <a:p>
            <a:r>
              <a:rPr lang="en-US" sz="4000" dirty="0">
                <a:solidFill>
                  <a:srgbClr val="0070C0"/>
                </a:solidFill>
              </a:rPr>
              <a:t>Diffusion through a variable area</a:t>
            </a:r>
          </a:p>
        </p:txBody>
      </p:sp>
      <p:sp>
        <p:nvSpPr>
          <p:cNvPr id="42" name="Content Placeholder 41">
            <a:extLst>
              <a:ext uri="{FF2B5EF4-FFF2-40B4-BE49-F238E27FC236}">
                <a16:creationId xmlns:a16="http://schemas.microsoft.com/office/drawing/2014/main" id="{E3C5C4B0-4D69-8021-1EE9-EFF99E6206A1}"/>
              </a:ext>
            </a:extLst>
          </p:cNvPr>
          <p:cNvSpPr>
            <a:spLocks noGrp="1"/>
          </p:cNvSpPr>
          <p:nvPr>
            <p:ph idx="1"/>
          </p:nvPr>
        </p:nvSpPr>
        <p:spPr>
          <a:xfrm>
            <a:off x="1877962" y="1417638"/>
            <a:ext cx="8598309" cy="5165724"/>
          </a:xfrm>
        </p:spPr>
        <p:txBody>
          <a:bodyPr/>
          <a:lstStyle/>
          <a:p>
            <a:pPr marL="0" indent="0">
              <a:buNone/>
            </a:pPr>
            <a:r>
              <a:rPr lang="en-US" sz="2400" dirty="0"/>
              <a:t>So far, we have derived the diffusivity in systems where it occurs through a constant cross-sectional area. There are various examples of molecular diffusion that are occurring through variable cross-sectional area also. For example: diffusion of water vapor from a spherical drop of water, diffusion of naphthalene from a naphthalene ball etc.</a:t>
            </a:r>
          </a:p>
          <a:p>
            <a:pPr marL="0" indent="0">
              <a:buNone/>
            </a:pPr>
            <a:r>
              <a:rPr lang="en-US" sz="2400" dirty="0"/>
              <a:t>Let us evaluate the diffusivity in various cross-sectional area. </a:t>
            </a:r>
          </a:p>
        </p:txBody>
      </p:sp>
      <p:sp>
        <p:nvSpPr>
          <p:cNvPr id="4" name="Slide Number Placeholder 3">
            <a:extLst>
              <a:ext uri="{FF2B5EF4-FFF2-40B4-BE49-F238E27FC236}">
                <a16:creationId xmlns:a16="http://schemas.microsoft.com/office/drawing/2014/main" id="{274A6E98-E8BC-50E0-DD4B-934FAF282837}"/>
              </a:ext>
            </a:extLst>
          </p:cNvPr>
          <p:cNvSpPr>
            <a:spLocks noGrp="1"/>
          </p:cNvSpPr>
          <p:nvPr>
            <p:ph type="sldNum" sz="quarter" idx="12"/>
          </p:nvPr>
        </p:nvSpPr>
        <p:spPr/>
        <p:txBody>
          <a:bodyPr/>
          <a:lstStyle/>
          <a:p>
            <a:pPr>
              <a:defRPr/>
            </a:pPr>
            <a:fld id="{DD2C1E9A-D4BC-49F6-BCAF-D0866D26C672}" type="slidenum">
              <a:rPr lang="en-US" altLang="en-US" smtClean="0"/>
              <a:pPr>
                <a:defRPr/>
              </a:pPr>
              <a:t>41</a:t>
            </a:fld>
            <a:endParaRPr lang="en-US" altLang="en-US"/>
          </a:p>
        </p:txBody>
      </p:sp>
    </p:spTree>
    <p:extLst>
      <p:ext uri="{BB962C8B-B14F-4D97-AF65-F5344CB8AC3E}">
        <p14:creationId xmlns:p14="http://schemas.microsoft.com/office/powerpoint/2010/main" val="349567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EE3D-C149-4901-1AF9-D76BFD54A365}"/>
              </a:ext>
            </a:extLst>
          </p:cNvPr>
          <p:cNvSpPr>
            <a:spLocks noGrp="1"/>
          </p:cNvSpPr>
          <p:nvPr>
            <p:ph type="title"/>
          </p:nvPr>
        </p:nvSpPr>
        <p:spPr>
          <a:xfrm>
            <a:off x="1981200" y="142168"/>
            <a:ext cx="8229600" cy="905098"/>
          </a:xfrm>
        </p:spPr>
        <p:txBody>
          <a:bodyPr/>
          <a:lstStyle/>
          <a:p>
            <a:r>
              <a:rPr lang="en-US" sz="3800" dirty="0">
                <a:solidFill>
                  <a:srgbClr val="0070C0"/>
                </a:solidFill>
              </a:rPr>
              <a:t>Diffusion from a sphere </a:t>
            </a:r>
          </a:p>
        </p:txBody>
      </p:sp>
      <p:sp>
        <p:nvSpPr>
          <p:cNvPr id="4" name="Slide Number Placeholder 3">
            <a:extLst>
              <a:ext uri="{FF2B5EF4-FFF2-40B4-BE49-F238E27FC236}">
                <a16:creationId xmlns:a16="http://schemas.microsoft.com/office/drawing/2014/main" id="{3B851D92-3294-8052-30BC-C082C2AC3950}"/>
              </a:ext>
            </a:extLst>
          </p:cNvPr>
          <p:cNvSpPr>
            <a:spLocks noGrp="1"/>
          </p:cNvSpPr>
          <p:nvPr>
            <p:ph type="sldNum" sz="quarter" idx="12"/>
          </p:nvPr>
        </p:nvSpPr>
        <p:spPr/>
        <p:txBody>
          <a:bodyPr/>
          <a:lstStyle/>
          <a:p>
            <a:pPr>
              <a:defRPr/>
            </a:pPr>
            <a:fld id="{DD2C1E9A-D4BC-49F6-BCAF-D0866D26C672}" type="slidenum">
              <a:rPr lang="en-US" altLang="en-US" smtClean="0"/>
              <a:pPr>
                <a:defRPr/>
              </a:pPr>
              <a:t>42</a:t>
            </a:fld>
            <a:endParaRPr lang="en-US" altLang="en-US"/>
          </a:p>
        </p:txBody>
      </p:sp>
      <p:sp>
        <p:nvSpPr>
          <p:cNvPr id="7" name="TextBox 6">
            <a:extLst>
              <a:ext uri="{FF2B5EF4-FFF2-40B4-BE49-F238E27FC236}">
                <a16:creationId xmlns:a16="http://schemas.microsoft.com/office/drawing/2014/main" id="{3F9D86A3-9C43-BFEC-4C90-081E82CE29F1}"/>
              </a:ext>
            </a:extLst>
          </p:cNvPr>
          <p:cNvSpPr txBox="1"/>
          <p:nvPr/>
        </p:nvSpPr>
        <p:spPr>
          <a:xfrm>
            <a:off x="1981201" y="3879683"/>
            <a:ext cx="6936707" cy="369332"/>
          </a:xfrm>
          <a:prstGeom prst="rect">
            <a:avLst/>
          </a:prstGeom>
          <a:noFill/>
        </p:spPr>
        <p:txBody>
          <a:bodyPr wrap="none" rtlCol="0">
            <a:spAutoFit/>
          </a:bodyPr>
          <a:lstStyle/>
          <a:p>
            <a:r>
              <a:rPr lang="en-US" dirty="0"/>
              <a:t>From the above figure we can write rate of mass transfer, W = 4</a:t>
            </a:r>
            <a:r>
              <a:rPr lang="el-GR" dirty="0"/>
              <a:t>π</a:t>
            </a:r>
            <a:r>
              <a:rPr lang="en-US" dirty="0"/>
              <a:t>r</a:t>
            </a:r>
            <a:r>
              <a:rPr lang="en-US" baseline="30000" dirty="0"/>
              <a:t>2</a:t>
            </a:r>
            <a:r>
              <a:rPr lang="en-US" dirty="0"/>
              <a:t> N</a:t>
            </a:r>
            <a:r>
              <a:rPr lang="en-US" baseline="-25000" dirty="0"/>
              <a:t>A</a:t>
            </a:r>
            <a:endParaRPr lang="en-US" dirty="0"/>
          </a:p>
        </p:txBody>
      </p:sp>
      <p:sp>
        <p:nvSpPr>
          <p:cNvPr id="8" name="TextBox 7">
            <a:extLst>
              <a:ext uri="{FF2B5EF4-FFF2-40B4-BE49-F238E27FC236}">
                <a16:creationId xmlns:a16="http://schemas.microsoft.com/office/drawing/2014/main" id="{D4160F6A-F819-078B-1063-0C10CD4509D3}"/>
              </a:ext>
            </a:extLst>
          </p:cNvPr>
          <p:cNvSpPr txBox="1"/>
          <p:nvPr/>
        </p:nvSpPr>
        <p:spPr>
          <a:xfrm>
            <a:off x="5904272" y="1417638"/>
            <a:ext cx="4306529" cy="1477328"/>
          </a:xfrm>
          <a:prstGeom prst="rect">
            <a:avLst/>
          </a:prstGeom>
          <a:noFill/>
        </p:spPr>
        <p:txBody>
          <a:bodyPr wrap="square" rtlCol="0">
            <a:spAutoFit/>
          </a:bodyPr>
          <a:lstStyle/>
          <a:p>
            <a:r>
              <a:rPr lang="en-US" dirty="0"/>
              <a:t>A naphthalene sphere with radius r1 is in the infinite gas medium. The component A has the partial pressure p</a:t>
            </a:r>
            <a:r>
              <a:rPr lang="en-US" baseline="-25000" dirty="0"/>
              <a:t>A1 </a:t>
            </a:r>
            <a:r>
              <a:rPr lang="en-US" dirty="0"/>
              <a:t> at the diffusing surface and partial pressure p</a:t>
            </a:r>
            <a:r>
              <a:rPr lang="en-US" baseline="-25000" dirty="0"/>
              <a:t>A2</a:t>
            </a:r>
            <a:r>
              <a:rPr lang="en-US" dirty="0"/>
              <a:t> at the stagnant medium is equal to zero   </a:t>
            </a:r>
          </a:p>
        </p:txBody>
      </p:sp>
      <p:pic>
        <p:nvPicPr>
          <p:cNvPr id="13" name="Picture 12">
            <a:extLst>
              <a:ext uri="{FF2B5EF4-FFF2-40B4-BE49-F238E27FC236}">
                <a16:creationId xmlns:a16="http://schemas.microsoft.com/office/drawing/2014/main" id="{D5BBEB98-F1C4-A947-69FF-5FCA6B93F83F}"/>
              </a:ext>
            </a:extLst>
          </p:cNvPr>
          <p:cNvPicPr>
            <a:picLocks noChangeAspect="1"/>
          </p:cNvPicPr>
          <p:nvPr/>
        </p:nvPicPr>
        <p:blipFill>
          <a:blip r:embed="rId2"/>
          <a:stretch>
            <a:fillRect/>
          </a:stretch>
        </p:blipFill>
        <p:spPr>
          <a:xfrm>
            <a:off x="1981201" y="4266107"/>
            <a:ext cx="866775" cy="533400"/>
          </a:xfrm>
          <a:prstGeom prst="rect">
            <a:avLst/>
          </a:prstGeom>
        </p:spPr>
      </p:pic>
      <p:sp>
        <p:nvSpPr>
          <p:cNvPr id="14" name="TextBox 13">
            <a:extLst>
              <a:ext uri="{FF2B5EF4-FFF2-40B4-BE49-F238E27FC236}">
                <a16:creationId xmlns:a16="http://schemas.microsoft.com/office/drawing/2014/main" id="{E3CD8FBD-20B3-9849-D085-67642B620CF6}"/>
              </a:ext>
            </a:extLst>
          </p:cNvPr>
          <p:cNvSpPr txBox="1"/>
          <p:nvPr/>
        </p:nvSpPr>
        <p:spPr>
          <a:xfrm>
            <a:off x="1981201" y="4881719"/>
            <a:ext cx="7855869" cy="646331"/>
          </a:xfrm>
          <a:prstGeom prst="rect">
            <a:avLst/>
          </a:prstGeom>
          <a:noFill/>
        </p:spPr>
        <p:txBody>
          <a:bodyPr wrap="none" rtlCol="0">
            <a:spAutoFit/>
          </a:bodyPr>
          <a:lstStyle/>
          <a:p>
            <a:r>
              <a:rPr lang="en-US" dirty="0"/>
              <a:t>Since this is diffusion of type ‘ A diffusing through non diffusing B’ we can write</a:t>
            </a:r>
          </a:p>
          <a:p>
            <a:endParaRPr lang="en-US" dirty="0"/>
          </a:p>
        </p:txBody>
      </p:sp>
      <p:pic>
        <p:nvPicPr>
          <p:cNvPr id="16" name="Picture 15">
            <a:extLst>
              <a:ext uri="{FF2B5EF4-FFF2-40B4-BE49-F238E27FC236}">
                <a16:creationId xmlns:a16="http://schemas.microsoft.com/office/drawing/2014/main" id="{75105E94-CBC2-4EEF-8804-E11B38D81A83}"/>
              </a:ext>
            </a:extLst>
          </p:cNvPr>
          <p:cNvPicPr>
            <a:picLocks noChangeAspect="1"/>
          </p:cNvPicPr>
          <p:nvPr/>
        </p:nvPicPr>
        <p:blipFill>
          <a:blip r:embed="rId3"/>
          <a:stretch>
            <a:fillRect/>
          </a:stretch>
        </p:blipFill>
        <p:spPr>
          <a:xfrm>
            <a:off x="2158181" y="5232018"/>
            <a:ext cx="3030314" cy="746756"/>
          </a:xfrm>
          <a:prstGeom prst="rect">
            <a:avLst/>
          </a:prstGeom>
        </p:spPr>
      </p:pic>
      <p:pic>
        <p:nvPicPr>
          <p:cNvPr id="18" name="Picture 17">
            <a:extLst>
              <a:ext uri="{FF2B5EF4-FFF2-40B4-BE49-F238E27FC236}">
                <a16:creationId xmlns:a16="http://schemas.microsoft.com/office/drawing/2014/main" id="{9D282B15-04F9-FF90-D8D7-076688B0AE24}"/>
              </a:ext>
            </a:extLst>
          </p:cNvPr>
          <p:cNvPicPr>
            <a:picLocks noChangeAspect="1"/>
          </p:cNvPicPr>
          <p:nvPr/>
        </p:nvPicPr>
        <p:blipFill>
          <a:blip r:embed="rId4"/>
          <a:stretch>
            <a:fillRect/>
          </a:stretch>
        </p:blipFill>
        <p:spPr>
          <a:xfrm>
            <a:off x="2278373" y="6111244"/>
            <a:ext cx="2857586" cy="746756"/>
          </a:xfrm>
          <a:prstGeom prst="rect">
            <a:avLst/>
          </a:prstGeom>
        </p:spPr>
      </p:pic>
      <p:sp>
        <p:nvSpPr>
          <p:cNvPr id="22" name="Arrow: Down 21">
            <a:extLst>
              <a:ext uri="{FF2B5EF4-FFF2-40B4-BE49-F238E27FC236}">
                <a16:creationId xmlns:a16="http://schemas.microsoft.com/office/drawing/2014/main" id="{C663694A-A0B6-248E-A942-576F5E80C95E}"/>
              </a:ext>
            </a:extLst>
          </p:cNvPr>
          <p:cNvSpPr/>
          <p:nvPr/>
        </p:nvSpPr>
        <p:spPr>
          <a:xfrm>
            <a:off x="2355344" y="5898421"/>
            <a:ext cx="230540" cy="337346"/>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D349AB4-77B1-94FA-0C96-CFE1C3B24CEC}"/>
              </a:ext>
            </a:extLst>
          </p:cNvPr>
          <p:cNvPicPr>
            <a:picLocks noChangeAspect="1"/>
          </p:cNvPicPr>
          <p:nvPr/>
        </p:nvPicPr>
        <p:blipFill>
          <a:blip r:embed="rId5"/>
          <a:stretch>
            <a:fillRect/>
          </a:stretch>
        </p:blipFill>
        <p:spPr>
          <a:xfrm>
            <a:off x="5858124" y="5967783"/>
            <a:ext cx="2834400" cy="807872"/>
          </a:xfrm>
          <a:prstGeom prst="rect">
            <a:avLst/>
          </a:prstGeom>
        </p:spPr>
      </p:pic>
      <p:sp>
        <p:nvSpPr>
          <p:cNvPr id="25" name="Arrow: Right 24">
            <a:extLst>
              <a:ext uri="{FF2B5EF4-FFF2-40B4-BE49-F238E27FC236}">
                <a16:creationId xmlns:a16="http://schemas.microsoft.com/office/drawing/2014/main" id="{E21DB773-C03A-990E-0F83-3229CABF5A94}"/>
              </a:ext>
            </a:extLst>
          </p:cNvPr>
          <p:cNvSpPr/>
          <p:nvPr/>
        </p:nvSpPr>
        <p:spPr>
          <a:xfrm>
            <a:off x="5200128" y="6381161"/>
            <a:ext cx="366876" cy="227012"/>
          </a:xfrm>
          <a:prstGeom prst="rightArrow">
            <a:avLst/>
          </a:prstGeom>
          <a:no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39BEBE9-D975-A906-0F0C-AC7570E4A49A}"/>
              </a:ext>
            </a:extLst>
          </p:cNvPr>
          <p:cNvPicPr>
            <a:picLocks noChangeAspect="1"/>
          </p:cNvPicPr>
          <p:nvPr/>
        </p:nvPicPr>
        <p:blipFill>
          <a:blip r:embed="rId6"/>
          <a:stretch>
            <a:fillRect/>
          </a:stretch>
        </p:blipFill>
        <p:spPr>
          <a:xfrm>
            <a:off x="2030766" y="1351588"/>
            <a:ext cx="3352800" cy="1838325"/>
          </a:xfrm>
          <a:prstGeom prst="rect">
            <a:avLst/>
          </a:prstGeom>
          <a:ln>
            <a:solidFill>
              <a:srgbClr val="FF0000"/>
            </a:solidFill>
          </a:ln>
        </p:spPr>
      </p:pic>
    </p:spTree>
    <p:extLst>
      <p:ext uri="{BB962C8B-B14F-4D97-AF65-F5344CB8AC3E}">
        <p14:creationId xmlns:p14="http://schemas.microsoft.com/office/powerpoint/2010/main" val="1949148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2C944F-B19F-51D4-8C81-BFD89D496594}"/>
              </a:ext>
            </a:extLst>
          </p:cNvPr>
          <p:cNvSpPr>
            <a:spLocks noGrp="1"/>
          </p:cNvSpPr>
          <p:nvPr>
            <p:ph type="sldNum" sz="quarter" idx="12"/>
          </p:nvPr>
        </p:nvSpPr>
        <p:spPr/>
        <p:txBody>
          <a:bodyPr/>
          <a:lstStyle/>
          <a:p>
            <a:pPr>
              <a:defRPr/>
            </a:pPr>
            <a:fld id="{DD2C1E9A-D4BC-49F6-BCAF-D0866D26C672}" type="slidenum">
              <a:rPr lang="en-US" altLang="en-US" smtClean="0"/>
              <a:pPr>
                <a:defRPr/>
              </a:pPr>
              <a:t>43</a:t>
            </a:fld>
            <a:endParaRPr lang="en-US" altLang="en-US"/>
          </a:p>
        </p:txBody>
      </p:sp>
      <p:pic>
        <p:nvPicPr>
          <p:cNvPr id="11" name="Picture 10">
            <a:extLst>
              <a:ext uri="{FF2B5EF4-FFF2-40B4-BE49-F238E27FC236}">
                <a16:creationId xmlns:a16="http://schemas.microsoft.com/office/drawing/2014/main" id="{478AF4C1-9886-A395-4514-8F4BD4F171D0}"/>
              </a:ext>
            </a:extLst>
          </p:cNvPr>
          <p:cNvPicPr>
            <a:picLocks noChangeAspect="1"/>
          </p:cNvPicPr>
          <p:nvPr/>
        </p:nvPicPr>
        <p:blipFill>
          <a:blip r:embed="rId2"/>
          <a:stretch>
            <a:fillRect/>
          </a:stretch>
        </p:blipFill>
        <p:spPr>
          <a:xfrm>
            <a:off x="2641036" y="371999"/>
            <a:ext cx="2868236" cy="817516"/>
          </a:xfrm>
          <a:prstGeom prst="rect">
            <a:avLst/>
          </a:prstGeom>
        </p:spPr>
      </p:pic>
      <p:sp>
        <p:nvSpPr>
          <p:cNvPr id="12" name="TextBox 11">
            <a:extLst>
              <a:ext uri="{FF2B5EF4-FFF2-40B4-BE49-F238E27FC236}">
                <a16:creationId xmlns:a16="http://schemas.microsoft.com/office/drawing/2014/main" id="{DA9EFA1C-A03E-3FC3-F080-259D088481E5}"/>
              </a:ext>
            </a:extLst>
          </p:cNvPr>
          <p:cNvSpPr txBox="1"/>
          <p:nvPr/>
        </p:nvSpPr>
        <p:spPr>
          <a:xfrm>
            <a:off x="2641037" y="1401098"/>
            <a:ext cx="7820487" cy="646331"/>
          </a:xfrm>
          <a:prstGeom prst="rect">
            <a:avLst/>
          </a:prstGeom>
          <a:noFill/>
        </p:spPr>
        <p:txBody>
          <a:bodyPr wrap="square" rtlCol="0">
            <a:spAutoFit/>
          </a:bodyPr>
          <a:lstStyle/>
          <a:p>
            <a:r>
              <a:rPr lang="en-US" dirty="0"/>
              <a:t>This equation can be integrated between </a:t>
            </a:r>
            <a:r>
              <a:rPr lang="en-US" i="1" dirty="0"/>
              <a:t>r =</a:t>
            </a:r>
            <a:r>
              <a:rPr lang="en-US" i="1" dirty="0" err="1"/>
              <a:t>r</a:t>
            </a:r>
            <a:r>
              <a:rPr lang="en-US" i="1" baseline="-25000" dirty="0" err="1"/>
              <a:t>s</a:t>
            </a:r>
            <a:r>
              <a:rPr lang="en-US" i="1" dirty="0"/>
              <a:t> </a:t>
            </a:r>
            <a:r>
              <a:rPr lang="en-US" dirty="0"/>
              <a:t>(surface of the sphere, </a:t>
            </a:r>
            <a:r>
              <a:rPr lang="en-US" i="1" dirty="0" err="1"/>
              <a:t>p</a:t>
            </a:r>
            <a:r>
              <a:rPr lang="en-US" i="1" baseline="-25000" dirty="0" err="1"/>
              <a:t>A</a:t>
            </a:r>
            <a:r>
              <a:rPr lang="en-US" i="1" baseline="-25000" dirty="0"/>
              <a:t> </a:t>
            </a:r>
            <a:r>
              <a:rPr lang="en-US" i="1" dirty="0"/>
              <a:t>= </a:t>
            </a:r>
            <a:r>
              <a:rPr lang="en-US" i="1" dirty="0" err="1"/>
              <a:t>p</a:t>
            </a:r>
            <a:r>
              <a:rPr lang="en-US" i="1" baseline="-25000" dirty="0" err="1"/>
              <a:t>As</a:t>
            </a:r>
            <a:r>
              <a:rPr lang="en-US" dirty="0"/>
              <a:t>) and </a:t>
            </a:r>
            <a:r>
              <a:rPr lang="en-US" i="1" dirty="0"/>
              <a:t>r = </a:t>
            </a:r>
            <a:r>
              <a:rPr lang="en-US" i="1" dirty="0">
                <a:latin typeface="Bodoni MT" panose="02070603080606020203" pitchFamily="18" charset="0"/>
              </a:rPr>
              <a:t>∞ </a:t>
            </a:r>
            <a:r>
              <a:rPr lang="en-US" dirty="0"/>
              <a:t>where </a:t>
            </a:r>
            <a:r>
              <a:rPr lang="en-US" i="1" dirty="0" err="1">
                <a:latin typeface="Bodoni MT" panose="02070603080606020203" pitchFamily="18" charset="0"/>
              </a:rPr>
              <a:t>p</a:t>
            </a:r>
            <a:r>
              <a:rPr lang="en-US" i="1" baseline="-25000" dirty="0" err="1">
                <a:latin typeface="Bodoni MT" panose="02070603080606020203" pitchFamily="18" charset="0"/>
              </a:rPr>
              <a:t>A</a:t>
            </a:r>
            <a:r>
              <a:rPr lang="en-US" i="1" dirty="0">
                <a:latin typeface="Bodoni MT" panose="02070603080606020203" pitchFamily="18" charset="0"/>
              </a:rPr>
              <a:t> = </a:t>
            </a:r>
            <a:r>
              <a:rPr lang="en-US" i="1" dirty="0" err="1">
                <a:latin typeface="Bodoni MT" panose="02070603080606020203" pitchFamily="18" charset="0"/>
              </a:rPr>
              <a:t>p</a:t>
            </a:r>
            <a:r>
              <a:rPr lang="en-US" i="1" baseline="-25000" dirty="0" err="1">
                <a:latin typeface="Bodoni MT" panose="02070603080606020203" pitchFamily="18" charset="0"/>
              </a:rPr>
              <a:t>A</a:t>
            </a:r>
            <a:r>
              <a:rPr lang="en-US" i="1" baseline="-25000" dirty="0">
                <a:latin typeface="Bodoni MT" panose="02070603080606020203" pitchFamily="18" charset="0"/>
              </a:rPr>
              <a:t>∞</a:t>
            </a:r>
            <a:r>
              <a:rPr lang="en-US" i="1" dirty="0">
                <a:latin typeface="Bodoni MT" panose="02070603080606020203" pitchFamily="18" charset="0"/>
              </a:rPr>
              <a:t> </a:t>
            </a:r>
          </a:p>
        </p:txBody>
      </p:sp>
      <p:pic>
        <p:nvPicPr>
          <p:cNvPr id="14" name="Picture 13">
            <a:extLst>
              <a:ext uri="{FF2B5EF4-FFF2-40B4-BE49-F238E27FC236}">
                <a16:creationId xmlns:a16="http://schemas.microsoft.com/office/drawing/2014/main" id="{A84AD3B4-5821-B1CA-7755-DF9D2868FD2E}"/>
              </a:ext>
            </a:extLst>
          </p:cNvPr>
          <p:cNvPicPr>
            <a:picLocks noChangeAspect="1"/>
          </p:cNvPicPr>
          <p:nvPr/>
        </p:nvPicPr>
        <p:blipFill>
          <a:blip r:embed="rId3"/>
          <a:stretch>
            <a:fillRect/>
          </a:stretch>
        </p:blipFill>
        <p:spPr>
          <a:xfrm>
            <a:off x="2523049" y="2347038"/>
            <a:ext cx="2986224" cy="817657"/>
          </a:xfrm>
          <a:prstGeom prst="rect">
            <a:avLst/>
          </a:prstGeom>
        </p:spPr>
      </p:pic>
      <p:pic>
        <p:nvPicPr>
          <p:cNvPr id="16" name="Picture 15">
            <a:extLst>
              <a:ext uri="{FF2B5EF4-FFF2-40B4-BE49-F238E27FC236}">
                <a16:creationId xmlns:a16="http://schemas.microsoft.com/office/drawing/2014/main" id="{981ECA9D-8FC7-8CDC-D165-87D8BCD4182B}"/>
              </a:ext>
            </a:extLst>
          </p:cNvPr>
          <p:cNvPicPr>
            <a:picLocks noChangeAspect="1"/>
          </p:cNvPicPr>
          <p:nvPr/>
        </p:nvPicPr>
        <p:blipFill>
          <a:blip r:embed="rId4"/>
          <a:stretch>
            <a:fillRect/>
          </a:stretch>
        </p:blipFill>
        <p:spPr>
          <a:xfrm>
            <a:off x="2677178" y="3401070"/>
            <a:ext cx="2563416" cy="646844"/>
          </a:xfrm>
          <a:prstGeom prst="rect">
            <a:avLst/>
          </a:prstGeom>
        </p:spPr>
      </p:pic>
      <p:pic>
        <p:nvPicPr>
          <p:cNvPr id="18" name="Picture 17">
            <a:extLst>
              <a:ext uri="{FF2B5EF4-FFF2-40B4-BE49-F238E27FC236}">
                <a16:creationId xmlns:a16="http://schemas.microsoft.com/office/drawing/2014/main" id="{BBABB3E8-2F29-20AF-7D78-7743D47AD802}"/>
              </a:ext>
            </a:extLst>
          </p:cNvPr>
          <p:cNvPicPr>
            <a:picLocks noChangeAspect="1"/>
          </p:cNvPicPr>
          <p:nvPr/>
        </p:nvPicPr>
        <p:blipFill>
          <a:blip r:embed="rId5"/>
          <a:stretch>
            <a:fillRect/>
          </a:stretch>
        </p:blipFill>
        <p:spPr>
          <a:xfrm>
            <a:off x="2625894" y="4204853"/>
            <a:ext cx="2887880" cy="721970"/>
          </a:xfrm>
          <a:prstGeom prst="rect">
            <a:avLst/>
          </a:prstGeom>
        </p:spPr>
      </p:pic>
      <p:sp>
        <p:nvSpPr>
          <p:cNvPr id="19" name="Arrow: Curved Right 18">
            <a:extLst>
              <a:ext uri="{FF2B5EF4-FFF2-40B4-BE49-F238E27FC236}">
                <a16:creationId xmlns:a16="http://schemas.microsoft.com/office/drawing/2014/main" id="{D064D0E3-19DB-DC0A-E836-819D8FC8B2CC}"/>
              </a:ext>
            </a:extLst>
          </p:cNvPr>
          <p:cNvSpPr/>
          <p:nvPr/>
        </p:nvSpPr>
        <p:spPr>
          <a:xfrm>
            <a:off x="2071410" y="2847296"/>
            <a:ext cx="605769" cy="935022"/>
          </a:xfrm>
          <a:prstGeom prst="curved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Right 19">
            <a:extLst>
              <a:ext uri="{FF2B5EF4-FFF2-40B4-BE49-F238E27FC236}">
                <a16:creationId xmlns:a16="http://schemas.microsoft.com/office/drawing/2014/main" id="{031302DB-23A6-4EF2-BFBA-749F44A3EDA9}"/>
              </a:ext>
            </a:extLst>
          </p:cNvPr>
          <p:cNvSpPr/>
          <p:nvPr/>
        </p:nvSpPr>
        <p:spPr>
          <a:xfrm>
            <a:off x="1981200" y="3775587"/>
            <a:ext cx="612818" cy="904788"/>
          </a:xfrm>
          <a:prstGeom prst="curvedRightArrow">
            <a:avLst>
              <a:gd name="adj1" fmla="val 25000"/>
              <a:gd name="adj2" fmla="val 45069"/>
              <a:gd name="adj3" fmla="val 25000"/>
            </a:avLst>
          </a:prstGeom>
          <a:solidFill>
            <a:srgbClr val="FF5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894BB4BD-EB5D-1A36-3B5A-8AAD5917A2E2}"/>
              </a:ext>
            </a:extLst>
          </p:cNvPr>
          <p:cNvSpPr txBox="1"/>
          <p:nvPr/>
        </p:nvSpPr>
        <p:spPr>
          <a:xfrm>
            <a:off x="1877962" y="4822477"/>
            <a:ext cx="8223983" cy="369332"/>
          </a:xfrm>
          <a:prstGeom prst="rect">
            <a:avLst/>
          </a:prstGeom>
          <a:noFill/>
        </p:spPr>
        <p:txBody>
          <a:bodyPr wrap="none" rtlCol="0">
            <a:spAutoFit/>
          </a:bodyPr>
          <a:lstStyle/>
          <a:p>
            <a:r>
              <a:rPr lang="en-US" dirty="0"/>
              <a:t>The rate of mole transfer can be found from the loss of mass of a sphere for time </a:t>
            </a:r>
            <a:r>
              <a:rPr lang="en-US" i="1" dirty="0"/>
              <a:t>t</a:t>
            </a:r>
            <a:r>
              <a:rPr lang="en-US" dirty="0"/>
              <a:t> </a:t>
            </a:r>
          </a:p>
        </p:txBody>
      </p:sp>
      <p:pic>
        <p:nvPicPr>
          <p:cNvPr id="23" name="Picture 22">
            <a:extLst>
              <a:ext uri="{FF2B5EF4-FFF2-40B4-BE49-F238E27FC236}">
                <a16:creationId xmlns:a16="http://schemas.microsoft.com/office/drawing/2014/main" id="{2A8FE958-5214-A6B9-8822-0CAF437157D6}"/>
              </a:ext>
            </a:extLst>
          </p:cNvPr>
          <p:cNvPicPr>
            <a:picLocks noChangeAspect="1"/>
          </p:cNvPicPr>
          <p:nvPr/>
        </p:nvPicPr>
        <p:blipFill>
          <a:blip r:embed="rId6"/>
          <a:stretch>
            <a:fillRect/>
          </a:stretch>
        </p:blipFill>
        <p:spPr>
          <a:xfrm>
            <a:off x="2071410" y="5154524"/>
            <a:ext cx="4233845" cy="665857"/>
          </a:xfrm>
          <a:prstGeom prst="rect">
            <a:avLst/>
          </a:prstGeom>
        </p:spPr>
      </p:pic>
      <mc:AlternateContent xmlns:mc="http://schemas.openxmlformats.org/markup-compatibility/2006">
        <mc:Choice xmlns:p14="http://schemas.microsoft.com/office/powerpoint/2010/main" Requires="p14">
          <p:contentPart p14:bwMode="auto" r:id="rId7">
            <p14:nvContentPartPr>
              <p14:cNvPr id="54" name="Ink 53">
                <a:extLst>
                  <a:ext uri="{FF2B5EF4-FFF2-40B4-BE49-F238E27FC236}">
                    <a16:creationId xmlns:a16="http://schemas.microsoft.com/office/drawing/2014/main" id="{D12555C4-B49C-FABF-B4BC-5CDCCD2873D9}"/>
                  </a:ext>
                </a:extLst>
              </p14:cNvPr>
              <p14:cNvContentPartPr/>
              <p14:nvPr/>
            </p14:nvContentPartPr>
            <p14:xfrm>
              <a:off x="5887293" y="4614271"/>
              <a:ext cx="14760" cy="21240"/>
            </p14:xfrm>
          </p:contentPart>
        </mc:Choice>
        <mc:Fallback>
          <p:pic>
            <p:nvPicPr>
              <p:cNvPr id="54" name="Ink 53">
                <a:extLst>
                  <a:ext uri="{FF2B5EF4-FFF2-40B4-BE49-F238E27FC236}">
                    <a16:creationId xmlns:a16="http://schemas.microsoft.com/office/drawing/2014/main" id="{D12555C4-B49C-FABF-B4BC-5CDCCD2873D9}"/>
                  </a:ext>
                </a:extLst>
              </p:cNvPr>
              <p:cNvPicPr/>
              <p:nvPr/>
            </p:nvPicPr>
            <p:blipFill>
              <a:blip r:embed="rId8"/>
              <a:stretch>
                <a:fillRect/>
              </a:stretch>
            </p:blipFill>
            <p:spPr>
              <a:xfrm>
                <a:off x="5868843" y="4596271"/>
                <a:ext cx="51291"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 name="Ink 54">
                <a:extLst>
                  <a:ext uri="{FF2B5EF4-FFF2-40B4-BE49-F238E27FC236}">
                    <a16:creationId xmlns:a16="http://schemas.microsoft.com/office/drawing/2014/main" id="{FE8B1AE6-C808-7D8A-FA15-784164976501}"/>
                  </a:ext>
                </a:extLst>
              </p14:cNvPr>
              <p14:cNvContentPartPr/>
              <p14:nvPr/>
            </p14:nvContentPartPr>
            <p14:xfrm>
              <a:off x="6028053" y="4607791"/>
              <a:ext cx="31680" cy="32040"/>
            </p14:xfrm>
          </p:contentPart>
        </mc:Choice>
        <mc:Fallback>
          <p:pic>
            <p:nvPicPr>
              <p:cNvPr id="55" name="Ink 54">
                <a:extLst>
                  <a:ext uri="{FF2B5EF4-FFF2-40B4-BE49-F238E27FC236}">
                    <a16:creationId xmlns:a16="http://schemas.microsoft.com/office/drawing/2014/main" id="{FE8B1AE6-C808-7D8A-FA15-784164976501}"/>
                  </a:ext>
                </a:extLst>
              </p:cNvPr>
              <p:cNvPicPr/>
              <p:nvPr/>
            </p:nvPicPr>
            <p:blipFill>
              <a:blip r:embed="rId10"/>
              <a:stretch>
                <a:fillRect/>
              </a:stretch>
            </p:blipFill>
            <p:spPr>
              <a:xfrm>
                <a:off x="6010053" y="4589791"/>
                <a:ext cx="67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6" name="Ink 55">
                <a:extLst>
                  <a:ext uri="{FF2B5EF4-FFF2-40B4-BE49-F238E27FC236}">
                    <a16:creationId xmlns:a16="http://schemas.microsoft.com/office/drawing/2014/main" id="{C870A569-894B-6873-956C-5E17AD09C1D8}"/>
                  </a:ext>
                </a:extLst>
              </p14:cNvPr>
              <p14:cNvContentPartPr/>
              <p14:nvPr/>
            </p14:nvContentPartPr>
            <p14:xfrm>
              <a:off x="6211293" y="4620031"/>
              <a:ext cx="4680" cy="23400"/>
            </p14:xfrm>
          </p:contentPart>
        </mc:Choice>
        <mc:Fallback>
          <p:pic>
            <p:nvPicPr>
              <p:cNvPr id="56" name="Ink 55">
                <a:extLst>
                  <a:ext uri="{FF2B5EF4-FFF2-40B4-BE49-F238E27FC236}">
                    <a16:creationId xmlns:a16="http://schemas.microsoft.com/office/drawing/2014/main" id="{C870A569-894B-6873-956C-5E17AD09C1D8}"/>
                  </a:ext>
                </a:extLst>
              </p:cNvPr>
              <p:cNvPicPr/>
              <p:nvPr/>
            </p:nvPicPr>
            <p:blipFill>
              <a:blip r:embed="rId12"/>
              <a:stretch>
                <a:fillRect/>
              </a:stretch>
            </p:blipFill>
            <p:spPr>
              <a:xfrm>
                <a:off x="6193293" y="4602031"/>
                <a:ext cx="40320" cy="59040"/>
              </a:xfrm>
              <a:prstGeom prst="rect">
                <a:avLst/>
              </a:prstGeom>
            </p:spPr>
          </p:pic>
        </mc:Fallback>
      </mc:AlternateContent>
      <p:grpSp>
        <p:nvGrpSpPr>
          <p:cNvPr id="60" name="Group 59">
            <a:extLst>
              <a:ext uri="{FF2B5EF4-FFF2-40B4-BE49-F238E27FC236}">
                <a16:creationId xmlns:a16="http://schemas.microsoft.com/office/drawing/2014/main" id="{ABAB2396-1F3A-6E38-A3FD-5F0CC25540D5}"/>
              </a:ext>
            </a:extLst>
          </p:cNvPr>
          <p:cNvGrpSpPr/>
          <p:nvPr/>
        </p:nvGrpSpPr>
        <p:grpSpPr>
          <a:xfrm>
            <a:off x="6400293" y="4502311"/>
            <a:ext cx="366480" cy="311400"/>
            <a:chOff x="4876293" y="4502311"/>
            <a:chExt cx="366480" cy="311400"/>
          </a:xfrm>
        </p:grpSpPr>
        <mc:AlternateContent xmlns:mc="http://schemas.openxmlformats.org/markup-compatibility/2006" xmlns:p14="http://schemas.microsoft.com/office/powerpoint/2010/main">
          <mc:Choice Requires="p14">
            <p:contentPart p14:bwMode="auto" r:id="rId13">
              <p14:nvContentPartPr>
                <p14:cNvPr id="57" name="Ink 56">
                  <a:extLst>
                    <a:ext uri="{FF2B5EF4-FFF2-40B4-BE49-F238E27FC236}">
                      <a16:creationId xmlns:a16="http://schemas.microsoft.com/office/drawing/2014/main" id="{CDCA44C4-9E3D-4AA5-E208-DE3C7BD053CE}"/>
                    </a:ext>
                  </a:extLst>
                </p14:cNvPr>
                <p14:cNvContentPartPr/>
                <p14:nvPr/>
              </p14:nvContentPartPr>
              <p14:xfrm>
                <a:off x="5046213" y="4539391"/>
                <a:ext cx="12600" cy="197280"/>
              </p14:xfrm>
            </p:contentPart>
          </mc:Choice>
          <mc:Fallback xmlns="">
            <p:pic>
              <p:nvPicPr>
                <p:cNvPr id="57" name="Ink 56">
                  <a:extLst>
                    <a:ext uri="{FF2B5EF4-FFF2-40B4-BE49-F238E27FC236}">
                      <a16:creationId xmlns:a16="http://schemas.microsoft.com/office/drawing/2014/main" id="{CDCA44C4-9E3D-4AA5-E208-DE3C7BD053CE}"/>
                    </a:ext>
                  </a:extLst>
                </p:cNvPr>
                <p:cNvPicPr/>
                <p:nvPr/>
              </p:nvPicPr>
              <p:blipFill>
                <a:blip r:embed="rId14"/>
                <a:stretch>
                  <a:fillRect/>
                </a:stretch>
              </p:blipFill>
              <p:spPr>
                <a:xfrm>
                  <a:off x="5028213" y="4521751"/>
                  <a:ext cx="48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 name="Ink 57">
                  <a:extLst>
                    <a:ext uri="{FF2B5EF4-FFF2-40B4-BE49-F238E27FC236}">
                      <a16:creationId xmlns:a16="http://schemas.microsoft.com/office/drawing/2014/main" id="{271399B1-530C-02F0-75C3-AD62C96FA45D}"/>
                    </a:ext>
                  </a:extLst>
                </p14:cNvPr>
                <p14:cNvContentPartPr/>
                <p14:nvPr/>
              </p14:nvContentPartPr>
              <p14:xfrm>
                <a:off x="4876293" y="4502311"/>
                <a:ext cx="86760" cy="311400"/>
              </p14:xfrm>
            </p:contentPart>
          </mc:Choice>
          <mc:Fallback xmlns="">
            <p:pic>
              <p:nvPicPr>
                <p:cNvPr id="58" name="Ink 57">
                  <a:extLst>
                    <a:ext uri="{FF2B5EF4-FFF2-40B4-BE49-F238E27FC236}">
                      <a16:creationId xmlns:a16="http://schemas.microsoft.com/office/drawing/2014/main" id="{271399B1-530C-02F0-75C3-AD62C96FA45D}"/>
                    </a:ext>
                  </a:extLst>
                </p:cNvPr>
                <p:cNvPicPr/>
                <p:nvPr/>
              </p:nvPicPr>
              <p:blipFill>
                <a:blip r:embed="rId16"/>
                <a:stretch>
                  <a:fillRect/>
                </a:stretch>
              </p:blipFill>
              <p:spPr>
                <a:xfrm>
                  <a:off x="4858653" y="4484671"/>
                  <a:ext cx="1224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9" name="Ink 58">
                  <a:extLst>
                    <a:ext uri="{FF2B5EF4-FFF2-40B4-BE49-F238E27FC236}">
                      <a16:creationId xmlns:a16="http://schemas.microsoft.com/office/drawing/2014/main" id="{63275513-D0ED-E66F-976C-D3CC15973602}"/>
                    </a:ext>
                  </a:extLst>
                </p14:cNvPr>
                <p14:cNvContentPartPr/>
                <p14:nvPr/>
              </p14:nvContentPartPr>
              <p14:xfrm>
                <a:off x="5142693" y="4532551"/>
                <a:ext cx="100080" cy="253800"/>
              </p14:xfrm>
            </p:contentPart>
          </mc:Choice>
          <mc:Fallback xmlns="">
            <p:pic>
              <p:nvPicPr>
                <p:cNvPr id="59" name="Ink 58">
                  <a:extLst>
                    <a:ext uri="{FF2B5EF4-FFF2-40B4-BE49-F238E27FC236}">
                      <a16:creationId xmlns:a16="http://schemas.microsoft.com/office/drawing/2014/main" id="{63275513-D0ED-E66F-976C-D3CC15973602}"/>
                    </a:ext>
                  </a:extLst>
                </p:cNvPr>
                <p:cNvPicPr/>
                <p:nvPr/>
              </p:nvPicPr>
              <p:blipFill>
                <a:blip r:embed="rId18"/>
                <a:stretch>
                  <a:fillRect/>
                </a:stretch>
              </p:blipFill>
              <p:spPr>
                <a:xfrm>
                  <a:off x="5124693" y="4514911"/>
                  <a:ext cx="135720" cy="28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61" name="Ink 60">
                <a:extLst>
                  <a:ext uri="{FF2B5EF4-FFF2-40B4-BE49-F238E27FC236}">
                    <a16:creationId xmlns:a16="http://schemas.microsoft.com/office/drawing/2014/main" id="{571F24FE-41BF-7FF8-106A-0E3C186FE9B3}"/>
                  </a:ext>
                </a:extLst>
              </p14:cNvPr>
              <p14:cNvContentPartPr/>
              <p14:nvPr/>
            </p14:nvContentPartPr>
            <p14:xfrm>
              <a:off x="6546453" y="5460631"/>
              <a:ext cx="20520" cy="25200"/>
            </p14:xfrm>
          </p:contentPart>
        </mc:Choice>
        <mc:Fallback>
          <p:pic>
            <p:nvPicPr>
              <p:cNvPr id="61" name="Ink 60">
                <a:extLst>
                  <a:ext uri="{FF2B5EF4-FFF2-40B4-BE49-F238E27FC236}">
                    <a16:creationId xmlns:a16="http://schemas.microsoft.com/office/drawing/2014/main" id="{571F24FE-41BF-7FF8-106A-0E3C186FE9B3}"/>
                  </a:ext>
                </a:extLst>
              </p:cNvPr>
              <p:cNvPicPr/>
              <p:nvPr/>
            </p:nvPicPr>
            <p:blipFill>
              <a:blip r:embed="rId20"/>
              <a:stretch>
                <a:fillRect/>
              </a:stretch>
            </p:blipFill>
            <p:spPr>
              <a:xfrm>
                <a:off x="6528453" y="5442631"/>
                <a:ext cx="56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2" name="Ink 61">
                <a:extLst>
                  <a:ext uri="{FF2B5EF4-FFF2-40B4-BE49-F238E27FC236}">
                    <a16:creationId xmlns:a16="http://schemas.microsoft.com/office/drawing/2014/main" id="{FB2AE635-5E51-5FEA-E4F8-0D1A464E8877}"/>
                  </a:ext>
                </a:extLst>
              </p14:cNvPr>
              <p14:cNvContentPartPr/>
              <p14:nvPr/>
            </p14:nvContentPartPr>
            <p14:xfrm>
              <a:off x="6674973" y="5454511"/>
              <a:ext cx="5040" cy="4680"/>
            </p14:xfrm>
          </p:contentPart>
        </mc:Choice>
        <mc:Fallback>
          <p:pic>
            <p:nvPicPr>
              <p:cNvPr id="62" name="Ink 61">
                <a:extLst>
                  <a:ext uri="{FF2B5EF4-FFF2-40B4-BE49-F238E27FC236}">
                    <a16:creationId xmlns:a16="http://schemas.microsoft.com/office/drawing/2014/main" id="{FB2AE635-5E51-5FEA-E4F8-0D1A464E8877}"/>
                  </a:ext>
                </a:extLst>
              </p:cNvPr>
              <p:cNvPicPr/>
              <p:nvPr/>
            </p:nvPicPr>
            <p:blipFill>
              <a:blip r:embed="rId22"/>
              <a:stretch>
                <a:fillRect/>
              </a:stretch>
            </p:blipFill>
            <p:spPr>
              <a:xfrm>
                <a:off x="6655588" y="5436511"/>
                <a:ext cx="43422"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3" name="Ink 62">
                <a:extLst>
                  <a:ext uri="{FF2B5EF4-FFF2-40B4-BE49-F238E27FC236}">
                    <a16:creationId xmlns:a16="http://schemas.microsoft.com/office/drawing/2014/main" id="{EDB4B464-BBE1-9839-F8B2-085F56F88667}"/>
                  </a:ext>
                </a:extLst>
              </p14:cNvPr>
              <p14:cNvContentPartPr/>
              <p14:nvPr/>
            </p14:nvContentPartPr>
            <p14:xfrm>
              <a:off x="6823653" y="5448391"/>
              <a:ext cx="3600" cy="21600"/>
            </p14:xfrm>
          </p:contentPart>
        </mc:Choice>
        <mc:Fallback>
          <p:pic>
            <p:nvPicPr>
              <p:cNvPr id="63" name="Ink 62">
                <a:extLst>
                  <a:ext uri="{FF2B5EF4-FFF2-40B4-BE49-F238E27FC236}">
                    <a16:creationId xmlns:a16="http://schemas.microsoft.com/office/drawing/2014/main" id="{EDB4B464-BBE1-9839-F8B2-085F56F88667}"/>
                  </a:ext>
                </a:extLst>
              </p:cNvPr>
              <p:cNvPicPr/>
              <p:nvPr/>
            </p:nvPicPr>
            <p:blipFill>
              <a:blip r:embed="rId24"/>
              <a:stretch>
                <a:fillRect/>
              </a:stretch>
            </p:blipFill>
            <p:spPr>
              <a:xfrm>
                <a:off x="6805653" y="5430391"/>
                <a:ext cx="39240" cy="57240"/>
              </a:xfrm>
              <a:prstGeom prst="rect">
                <a:avLst/>
              </a:prstGeom>
            </p:spPr>
          </p:pic>
        </mc:Fallback>
      </mc:AlternateContent>
      <p:grpSp>
        <p:nvGrpSpPr>
          <p:cNvPr id="72" name="Group 71">
            <a:extLst>
              <a:ext uri="{FF2B5EF4-FFF2-40B4-BE49-F238E27FC236}">
                <a16:creationId xmlns:a16="http://schemas.microsoft.com/office/drawing/2014/main" id="{00289824-3BDE-2721-D841-4B890E143D36}"/>
              </a:ext>
            </a:extLst>
          </p:cNvPr>
          <p:cNvGrpSpPr/>
          <p:nvPr/>
        </p:nvGrpSpPr>
        <p:grpSpPr>
          <a:xfrm>
            <a:off x="6951093" y="5319151"/>
            <a:ext cx="407160" cy="323640"/>
            <a:chOff x="5427093" y="5319151"/>
            <a:chExt cx="407160" cy="323640"/>
          </a:xfrm>
        </p:grpSpPr>
        <mc:AlternateContent xmlns:mc="http://schemas.openxmlformats.org/markup-compatibility/2006" xmlns:p14="http://schemas.microsoft.com/office/powerpoint/2010/main">
          <mc:Choice Requires="p14">
            <p:contentPart p14:bwMode="auto" r:id="rId25">
              <p14:nvContentPartPr>
                <p14:cNvPr id="64" name="Ink 63">
                  <a:extLst>
                    <a:ext uri="{FF2B5EF4-FFF2-40B4-BE49-F238E27FC236}">
                      <a16:creationId xmlns:a16="http://schemas.microsoft.com/office/drawing/2014/main" id="{0CCED0D7-55EB-9BCA-B4A9-FC09A8BA3FBE}"/>
                    </a:ext>
                  </a:extLst>
                </p14:cNvPr>
                <p14:cNvContentPartPr/>
                <p14:nvPr/>
              </p14:nvContentPartPr>
              <p14:xfrm>
                <a:off x="5581893" y="5403391"/>
                <a:ext cx="16560" cy="114120"/>
              </p14:xfrm>
            </p:contentPart>
          </mc:Choice>
          <mc:Fallback xmlns="">
            <p:pic>
              <p:nvPicPr>
                <p:cNvPr id="64" name="Ink 63">
                  <a:extLst>
                    <a:ext uri="{FF2B5EF4-FFF2-40B4-BE49-F238E27FC236}">
                      <a16:creationId xmlns:a16="http://schemas.microsoft.com/office/drawing/2014/main" id="{0CCED0D7-55EB-9BCA-B4A9-FC09A8BA3FBE}"/>
                    </a:ext>
                  </a:extLst>
                </p:cNvPr>
                <p:cNvPicPr/>
                <p:nvPr/>
              </p:nvPicPr>
              <p:blipFill>
                <a:blip r:embed="rId26"/>
                <a:stretch>
                  <a:fillRect/>
                </a:stretch>
              </p:blipFill>
              <p:spPr>
                <a:xfrm>
                  <a:off x="5563893" y="5385391"/>
                  <a:ext cx="52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5" name="Ink 64">
                  <a:extLst>
                    <a:ext uri="{FF2B5EF4-FFF2-40B4-BE49-F238E27FC236}">
                      <a16:creationId xmlns:a16="http://schemas.microsoft.com/office/drawing/2014/main" id="{118FA41B-D7FF-0FC2-7670-0F8902A45A23}"/>
                    </a:ext>
                  </a:extLst>
                </p14:cNvPr>
                <p14:cNvContentPartPr/>
                <p14:nvPr/>
              </p14:nvContentPartPr>
              <p14:xfrm>
                <a:off x="5652813" y="5388271"/>
                <a:ext cx="18720" cy="120240"/>
              </p14:xfrm>
            </p:contentPart>
          </mc:Choice>
          <mc:Fallback xmlns="">
            <p:pic>
              <p:nvPicPr>
                <p:cNvPr id="65" name="Ink 64">
                  <a:extLst>
                    <a:ext uri="{FF2B5EF4-FFF2-40B4-BE49-F238E27FC236}">
                      <a16:creationId xmlns:a16="http://schemas.microsoft.com/office/drawing/2014/main" id="{118FA41B-D7FF-0FC2-7670-0F8902A45A23}"/>
                    </a:ext>
                  </a:extLst>
                </p:cNvPr>
                <p:cNvPicPr/>
                <p:nvPr/>
              </p:nvPicPr>
              <p:blipFill>
                <a:blip r:embed="rId28"/>
                <a:stretch>
                  <a:fillRect/>
                </a:stretch>
              </p:blipFill>
              <p:spPr>
                <a:xfrm>
                  <a:off x="5635173" y="5370271"/>
                  <a:ext cx="54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7" name="Ink 66">
                  <a:extLst>
                    <a:ext uri="{FF2B5EF4-FFF2-40B4-BE49-F238E27FC236}">
                      <a16:creationId xmlns:a16="http://schemas.microsoft.com/office/drawing/2014/main" id="{B7EC3E13-736E-B75F-9667-5EF1D107D13D}"/>
                    </a:ext>
                  </a:extLst>
                </p14:cNvPr>
                <p14:cNvContentPartPr/>
                <p14:nvPr/>
              </p14:nvContentPartPr>
              <p14:xfrm>
                <a:off x="5427093" y="5333911"/>
                <a:ext cx="115560" cy="308880"/>
              </p14:xfrm>
            </p:contentPart>
          </mc:Choice>
          <mc:Fallback xmlns="">
            <p:pic>
              <p:nvPicPr>
                <p:cNvPr id="67" name="Ink 66">
                  <a:extLst>
                    <a:ext uri="{FF2B5EF4-FFF2-40B4-BE49-F238E27FC236}">
                      <a16:creationId xmlns:a16="http://schemas.microsoft.com/office/drawing/2014/main" id="{B7EC3E13-736E-B75F-9667-5EF1D107D13D}"/>
                    </a:ext>
                  </a:extLst>
                </p:cNvPr>
                <p:cNvPicPr/>
                <p:nvPr/>
              </p:nvPicPr>
              <p:blipFill>
                <a:blip r:embed="rId30"/>
                <a:stretch>
                  <a:fillRect/>
                </a:stretch>
              </p:blipFill>
              <p:spPr>
                <a:xfrm>
                  <a:off x="5409453" y="5316271"/>
                  <a:ext cx="1512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8" name="Ink 67">
                  <a:extLst>
                    <a:ext uri="{FF2B5EF4-FFF2-40B4-BE49-F238E27FC236}">
                      <a16:creationId xmlns:a16="http://schemas.microsoft.com/office/drawing/2014/main" id="{924E1050-B0AA-0EC9-CBB7-3BC73696F769}"/>
                    </a:ext>
                  </a:extLst>
                </p14:cNvPr>
                <p14:cNvContentPartPr/>
                <p14:nvPr/>
              </p14:nvContentPartPr>
              <p14:xfrm>
                <a:off x="5730933" y="5323831"/>
                <a:ext cx="103320" cy="302040"/>
              </p14:xfrm>
            </p:contentPart>
          </mc:Choice>
          <mc:Fallback xmlns="">
            <p:pic>
              <p:nvPicPr>
                <p:cNvPr id="68" name="Ink 67">
                  <a:extLst>
                    <a:ext uri="{FF2B5EF4-FFF2-40B4-BE49-F238E27FC236}">
                      <a16:creationId xmlns:a16="http://schemas.microsoft.com/office/drawing/2014/main" id="{924E1050-B0AA-0EC9-CBB7-3BC73696F769}"/>
                    </a:ext>
                  </a:extLst>
                </p:cNvPr>
                <p:cNvPicPr/>
                <p:nvPr/>
              </p:nvPicPr>
              <p:blipFill>
                <a:blip r:embed="rId32"/>
                <a:stretch>
                  <a:fillRect/>
                </a:stretch>
              </p:blipFill>
              <p:spPr>
                <a:xfrm>
                  <a:off x="5713293" y="5306191"/>
                  <a:ext cx="138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Ink 69">
                  <a:extLst>
                    <a:ext uri="{FF2B5EF4-FFF2-40B4-BE49-F238E27FC236}">
                      <a16:creationId xmlns:a16="http://schemas.microsoft.com/office/drawing/2014/main" id="{C0B285FC-808C-6609-F840-7524EED0FDA6}"/>
                    </a:ext>
                  </a:extLst>
                </p14:cNvPr>
                <p14:cNvContentPartPr/>
                <p14:nvPr/>
              </p14:nvContentPartPr>
              <p14:xfrm>
                <a:off x="5564613" y="5349031"/>
                <a:ext cx="6480" cy="3960"/>
              </p14:xfrm>
            </p:contentPart>
          </mc:Choice>
          <mc:Fallback xmlns="">
            <p:pic>
              <p:nvPicPr>
                <p:cNvPr id="70" name="Ink 69">
                  <a:extLst>
                    <a:ext uri="{FF2B5EF4-FFF2-40B4-BE49-F238E27FC236}">
                      <a16:creationId xmlns:a16="http://schemas.microsoft.com/office/drawing/2014/main" id="{C0B285FC-808C-6609-F840-7524EED0FDA6}"/>
                    </a:ext>
                  </a:extLst>
                </p:cNvPr>
                <p:cNvPicPr/>
                <p:nvPr/>
              </p:nvPicPr>
              <p:blipFill>
                <a:blip r:embed="rId34"/>
                <a:stretch>
                  <a:fillRect/>
                </a:stretch>
              </p:blipFill>
              <p:spPr>
                <a:xfrm>
                  <a:off x="5546613" y="5331031"/>
                  <a:ext cx="42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 name="Ink 70">
                  <a:extLst>
                    <a:ext uri="{FF2B5EF4-FFF2-40B4-BE49-F238E27FC236}">
                      <a16:creationId xmlns:a16="http://schemas.microsoft.com/office/drawing/2014/main" id="{49D7D4E3-849B-D891-D4D6-023FE2CBE0D1}"/>
                    </a:ext>
                  </a:extLst>
                </p14:cNvPr>
                <p14:cNvContentPartPr/>
                <p14:nvPr/>
              </p14:nvContentPartPr>
              <p14:xfrm>
                <a:off x="5651013" y="5319151"/>
                <a:ext cx="4320" cy="6480"/>
              </p14:xfrm>
            </p:contentPart>
          </mc:Choice>
          <mc:Fallback xmlns="">
            <p:pic>
              <p:nvPicPr>
                <p:cNvPr id="71" name="Ink 70">
                  <a:extLst>
                    <a:ext uri="{FF2B5EF4-FFF2-40B4-BE49-F238E27FC236}">
                      <a16:creationId xmlns:a16="http://schemas.microsoft.com/office/drawing/2014/main" id="{49D7D4E3-849B-D891-D4D6-023FE2CBE0D1}"/>
                    </a:ext>
                  </a:extLst>
                </p:cNvPr>
                <p:cNvPicPr/>
                <p:nvPr/>
              </p:nvPicPr>
              <p:blipFill>
                <a:blip r:embed="rId36"/>
                <a:stretch>
                  <a:fillRect/>
                </a:stretch>
              </p:blipFill>
              <p:spPr>
                <a:xfrm>
                  <a:off x="5633373" y="5301151"/>
                  <a:ext cx="39960" cy="4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73" name="Ink 72">
                <a:extLst>
                  <a:ext uri="{FF2B5EF4-FFF2-40B4-BE49-F238E27FC236}">
                    <a16:creationId xmlns:a16="http://schemas.microsoft.com/office/drawing/2014/main" id="{BFAEC59F-B564-97A1-8343-E2283DFFFF10}"/>
                  </a:ext>
                </a:extLst>
              </p14:cNvPr>
              <p14:cNvContentPartPr/>
              <p14:nvPr/>
            </p14:nvContentPartPr>
            <p14:xfrm>
              <a:off x="6572373" y="4421671"/>
              <a:ext cx="16920" cy="10800"/>
            </p14:xfrm>
          </p:contentPart>
        </mc:Choice>
        <mc:Fallback>
          <p:pic>
            <p:nvPicPr>
              <p:cNvPr id="73" name="Ink 72">
                <a:extLst>
                  <a:ext uri="{FF2B5EF4-FFF2-40B4-BE49-F238E27FC236}">
                    <a16:creationId xmlns:a16="http://schemas.microsoft.com/office/drawing/2014/main" id="{BFAEC59F-B564-97A1-8343-E2283DFFFF10}"/>
                  </a:ext>
                </a:extLst>
              </p:cNvPr>
              <p:cNvPicPr/>
              <p:nvPr/>
            </p:nvPicPr>
            <p:blipFill>
              <a:blip r:embed="rId38"/>
              <a:stretch>
                <a:fillRect/>
              </a:stretch>
            </p:blipFill>
            <p:spPr>
              <a:xfrm>
                <a:off x="6554748" y="4403671"/>
                <a:ext cx="51818" cy="46440"/>
              </a:xfrm>
              <a:prstGeom prst="rect">
                <a:avLst/>
              </a:prstGeom>
            </p:spPr>
          </p:pic>
        </mc:Fallback>
      </mc:AlternateContent>
      <p:sp>
        <p:nvSpPr>
          <p:cNvPr id="74" name="TextBox 73">
            <a:extLst>
              <a:ext uri="{FF2B5EF4-FFF2-40B4-BE49-F238E27FC236}">
                <a16:creationId xmlns:a16="http://schemas.microsoft.com/office/drawing/2014/main" id="{C0E40D82-7D16-9EDA-1158-402E5F4C05E3}"/>
              </a:ext>
            </a:extLst>
          </p:cNvPr>
          <p:cNvSpPr txBox="1"/>
          <p:nvPr/>
        </p:nvSpPr>
        <p:spPr>
          <a:xfrm>
            <a:off x="2349911" y="6091084"/>
            <a:ext cx="2079031" cy="369332"/>
          </a:xfrm>
          <a:prstGeom prst="rect">
            <a:avLst/>
          </a:prstGeom>
          <a:noFill/>
        </p:spPr>
        <p:txBody>
          <a:bodyPr wrap="none" rtlCol="0">
            <a:spAutoFit/>
          </a:bodyPr>
          <a:lstStyle/>
          <a:p>
            <a:r>
              <a:rPr lang="en-US" dirty="0"/>
              <a:t>From </a:t>
            </a:r>
            <a:r>
              <a:rPr lang="en-US" dirty="0" err="1"/>
              <a:t>eqn</a:t>
            </a:r>
            <a:r>
              <a:rPr lang="en-US" dirty="0"/>
              <a:t> (</a:t>
            </a:r>
            <a:r>
              <a:rPr lang="en-US" dirty="0" err="1"/>
              <a:t>i</a:t>
            </a:r>
            <a:r>
              <a:rPr lang="en-US" dirty="0"/>
              <a:t>) and (ii)</a:t>
            </a:r>
          </a:p>
        </p:txBody>
      </p:sp>
      <p:pic>
        <p:nvPicPr>
          <p:cNvPr id="76" name="Picture 75">
            <a:extLst>
              <a:ext uri="{FF2B5EF4-FFF2-40B4-BE49-F238E27FC236}">
                <a16:creationId xmlns:a16="http://schemas.microsoft.com/office/drawing/2014/main" id="{5993AD10-7572-6418-695D-7F3F624F426C}"/>
              </a:ext>
            </a:extLst>
          </p:cNvPr>
          <p:cNvPicPr>
            <a:picLocks noChangeAspect="1"/>
          </p:cNvPicPr>
          <p:nvPr/>
        </p:nvPicPr>
        <p:blipFill>
          <a:blip r:embed="rId39"/>
          <a:stretch>
            <a:fillRect/>
          </a:stretch>
        </p:blipFill>
        <p:spPr>
          <a:xfrm>
            <a:off x="4658352" y="5940807"/>
            <a:ext cx="4033242" cy="652081"/>
          </a:xfrm>
          <a:prstGeom prst="rect">
            <a:avLst/>
          </a:prstGeom>
        </p:spPr>
      </p:pic>
    </p:spTree>
    <p:extLst>
      <p:ext uri="{BB962C8B-B14F-4D97-AF65-F5344CB8AC3E}">
        <p14:creationId xmlns:p14="http://schemas.microsoft.com/office/powerpoint/2010/main" val="171877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27DEF-5623-CCCA-44D0-9DA69D5E2B22}"/>
              </a:ext>
            </a:extLst>
          </p:cNvPr>
          <p:cNvSpPr>
            <a:spLocks noGrp="1"/>
          </p:cNvSpPr>
          <p:nvPr>
            <p:ph type="sldNum" sz="quarter" idx="12"/>
          </p:nvPr>
        </p:nvSpPr>
        <p:spPr/>
        <p:txBody>
          <a:bodyPr/>
          <a:lstStyle/>
          <a:p>
            <a:pPr>
              <a:defRPr/>
            </a:pPr>
            <a:fld id="{C3734F09-793E-4A16-AED9-BB093119DCA3}" type="slidenum">
              <a:rPr lang="en-US" altLang="en-US" smtClean="0"/>
              <a:pPr>
                <a:defRPr/>
              </a:pPr>
              <a:t>44</a:t>
            </a:fld>
            <a:endParaRPr lang="en-US" altLang="en-US"/>
          </a:p>
        </p:txBody>
      </p:sp>
      <p:pic>
        <p:nvPicPr>
          <p:cNvPr id="4" name="Picture 3">
            <a:extLst>
              <a:ext uri="{FF2B5EF4-FFF2-40B4-BE49-F238E27FC236}">
                <a16:creationId xmlns:a16="http://schemas.microsoft.com/office/drawing/2014/main" id="{B834B3B1-7601-BDCD-8C60-3C6335EBF39C}"/>
              </a:ext>
            </a:extLst>
          </p:cNvPr>
          <p:cNvPicPr>
            <a:picLocks noChangeAspect="1"/>
          </p:cNvPicPr>
          <p:nvPr/>
        </p:nvPicPr>
        <p:blipFill>
          <a:blip r:embed="rId2"/>
          <a:stretch>
            <a:fillRect/>
          </a:stretch>
        </p:blipFill>
        <p:spPr>
          <a:xfrm>
            <a:off x="2332089" y="581333"/>
            <a:ext cx="4422851" cy="746023"/>
          </a:xfrm>
          <a:prstGeom prst="rect">
            <a:avLst/>
          </a:prstGeom>
        </p:spPr>
      </p:pic>
      <p:sp>
        <p:nvSpPr>
          <p:cNvPr id="5" name="TextBox 4">
            <a:extLst>
              <a:ext uri="{FF2B5EF4-FFF2-40B4-BE49-F238E27FC236}">
                <a16:creationId xmlns:a16="http://schemas.microsoft.com/office/drawing/2014/main" id="{F9ECAFA3-E085-3F66-2898-C9BF25F4D315}"/>
              </a:ext>
            </a:extLst>
          </p:cNvPr>
          <p:cNvSpPr txBox="1"/>
          <p:nvPr/>
        </p:nvSpPr>
        <p:spPr>
          <a:xfrm>
            <a:off x="2143433" y="1327356"/>
            <a:ext cx="7860890" cy="646331"/>
          </a:xfrm>
          <a:prstGeom prst="rect">
            <a:avLst/>
          </a:prstGeom>
          <a:noFill/>
        </p:spPr>
        <p:txBody>
          <a:bodyPr wrap="square" rtlCol="0">
            <a:spAutoFit/>
          </a:bodyPr>
          <a:lstStyle/>
          <a:p>
            <a:r>
              <a:rPr lang="en-US" dirty="0"/>
              <a:t>The change in the drop size in considerable time can be determined by integrating the above equation considering the pseudo-steady state. </a:t>
            </a:r>
          </a:p>
        </p:txBody>
      </p:sp>
      <p:pic>
        <p:nvPicPr>
          <p:cNvPr id="7" name="Picture 6">
            <a:extLst>
              <a:ext uri="{FF2B5EF4-FFF2-40B4-BE49-F238E27FC236}">
                <a16:creationId xmlns:a16="http://schemas.microsoft.com/office/drawing/2014/main" id="{4098E8A1-D272-DC83-877C-0177363A2033}"/>
              </a:ext>
            </a:extLst>
          </p:cNvPr>
          <p:cNvPicPr>
            <a:picLocks noChangeAspect="1"/>
          </p:cNvPicPr>
          <p:nvPr/>
        </p:nvPicPr>
        <p:blipFill>
          <a:blip r:embed="rId3"/>
          <a:stretch>
            <a:fillRect/>
          </a:stretch>
        </p:blipFill>
        <p:spPr>
          <a:xfrm>
            <a:off x="2516751" y="2246446"/>
            <a:ext cx="5059813" cy="2100300"/>
          </a:xfrm>
          <a:prstGeom prst="rect">
            <a:avLst/>
          </a:prstGeom>
        </p:spPr>
      </p:pic>
      <p:sp>
        <p:nvSpPr>
          <p:cNvPr id="9" name="TextBox 8">
            <a:extLst>
              <a:ext uri="{FF2B5EF4-FFF2-40B4-BE49-F238E27FC236}">
                <a16:creationId xmlns:a16="http://schemas.microsoft.com/office/drawing/2014/main" id="{17F9E385-42C2-350F-F43C-60791BD8EB3A}"/>
              </a:ext>
            </a:extLst>
          </p:cNvPr>
          <p:cNvSpPr txBox="1"/>
          <p:nvPr/>
        </p:nvSpPr>
        <p:spPr>
          <a:xfrm>
            <a:off x="2777614" y="2964689"/>
            <a:ext cx="5702651" cy="369332"/>
          </a:xfrm>
          <a:prstGeom prst="rect">
            <a:avLst/>
          </a:prstGeom>
          <a:noFill/>
        </p:spPr>
        <p:txBody>
          <a:bodyPr wrap="none" rtlCol="0">
            <a:spAutoFit/>
          </a:bodyPr>
          <a:lstStyle/>
          <a:p>
            <a:r>
              <a:rPr lang="en-US" dirty="0"/>
              <a:t>Integrating the equation for at </a:t>
            </a:r>
            <a:r>
              <a:rPr lang="en-US" i="1" dirty="0"/>
              <a:t>t=0, r =r</a:t>
            </a:r>
            <a:r>
              <a:rPr lang="en-US" i="1" baseline="-25000" dirty="0"/>
              <a:t>S0 </a:t>
            </a:r>
            <a:r>
              <a:rPr lang="en-US" dirty="0"/>
              <a:t>and </a:t>
            </a:r>
            <a:r>
              <a:rPr lang="en-US" i="1" dirty="0"/>
              <a:t>at t= t’, </a:t>
            </a:r>
            <a:r>
              <a:rPr lang="en-US" i="1" dirty="0" err="1"/>
              <a:t>r</a:t>
            </a:r>
            <a:r>
              <a:rPr lang="en-US" i="1" baseline="-25000" dirty="0" err="1"/>
              <a:t>s</a:t>
            </a:r>
            <a:r>
              <a:rPr lang="en-US" i="1" dirty="0"/>
              <a:t>=</a:t>
            </a:r>
            <a:r>
              <a:rPr lang="en-US" i="1" dirty="0" err="1"/>
              <a:t>r</a:t>
            </a:r>
            <a:r>
              <a:rPr lang="en-US" i="1" baseline="-25000" dirty="0" err="1"/>
              <a:t>s</a:t>
            </a:r>
            <a:r>
              <a:rPr lang="en-US" i="1" dirty="0" err="1"/>
              <a:t>’</a:t>
            </a:r>
            <a:endParaRPr lang="en-US" i="1" dirty="0"/>
          </a:p>
        </p:txBody>
      </p:sp>
      <p:pic>
        <p:nvPicPr>
          <p:cNvPr id="11" name="Picture 10">
            <a:extLst>
              <a:ext uri="{FF2B5EF4-FFF2-40B4-BE49-F238E27FC236}">
                <a16:creationId xmlns:a16="http://schemas.microsoft.com/office/drawing/2014/main" id="{99B4FD9C-1A8C-1643-A3D7-6787146A8003}"/>
              </a:ext>
            </a:extLst>
          </p:cNvPr>
          <p:cNvPicPr>
            <a:picLocks noChangeAspect="1"/>
          </p:cNvPicPr>
          <p:nvPr/>
        </p:nvPicPr>
        <p:blipFill>
          <a:blip r:embed="rId4"/>
          <a:stretch>
            <a:fillRect/>
          </a:stretch>
        </p:blipFill>
        <p:spPr>
          <a:xfrm>
            <a:off x="2955054" y="4440906"/>
            <a:ext cx="4410285" cy="909337"/>
          </a:xfrm>
          <a:prstGeom prst="rect">
            <a:avLst/>
          </a:prstGeom>
        </p:spPr>
      </p:pic>
      <p:sp>
        <p:nvSpPr>
          <p:cNvPr id="12" name="TextBox 11">
            <a:extLst>
              <a:ext uri="{FF2B5EF4-FFF2-40B4-BE49-F238E27FC236}">
                <a16:creationId xmlns:a16="http://schemas.microsoft.com/office/drawing/2014/main" id="{488DA68F-0847-298E-BE33-9E955CCE8160}"/>
              </a:ext>
            </a:extLst>
          </p:cNvPr>
          <p:cNvSpPr txBox="1"/>
          <p:nvPr/>
        </p:nvSpPr>
        <p:spPr>
          <a:xfrm>
            <a:off x="1781037" y="5444401"/>
            <a:ext cx="8871981" cy="369332"/>
          </a:xfrm>
          <a:prstGeom prst="rect">
            <a:avLst/>
          </a:prstGeom>
          <a:noFill/>
        </p:spPr>
        <p:txBody>
          <a:bodyPr wrap="none" rtlCol="0">
            <a:spAutoFit/>
          </a:bodyPr>
          <a:lstStyle/>
          <a:p>
            <a:r>
              <a:rPr lang="en-US" dirty="0"/>
              <a:t>The time required to complete evaporation of the sphere can be determined when </a:t>
            </a:r>
            <a:r>
              <a:rPr lang="en-US" i="1" dirty="0" err="1"/>
              <a:t>r</a:t>
            </a:r>
            <a:r>
              <a:rPr lang="en-US" i="1" baseline="-25000" dirty="0" err="1"/>
              <a:t>s</a:t>
            </a:r>
            <a:r>
              <a:rPr lang="en-US" i="1" dirty="0" err="1"/>
              <a:t>’</a:t>
            </a:r>
            <a:r>
              <a:rPr lang="en-US" i="1" dirty="0"/>
              <a:t> = 0</a:t>
            </a:r>
            <a:r>
              <a:rPr lang="en-US" dirty="0"/>
              <a:t> </a:t>
            </a:r>
          </a:p>
        </p:txBody>
      </p:sp>
      <p:pic>
        <p:nvPicPr>
          <p:cNvPr id="16" name="Picture 15">
            <a:extLst>
              <a:ext uri="{FF2B5EF4-FFF2-40B4-BE49-F238E27FC236}">
                <a16:creationId xmlns:a16="http://schemas.microsoft.com/office/drawing/2014/main" id="{4D6105A6-D863-FFB4-0F41-5C7BDCB8D45D}"/>
              </a:ext>
            </a:extLst>
          </p:cNvPr>
          <p:cNvPicPr>
            <a:picLocks noChangeAspect="1"/>
          </p:cNvPicPr>
          <p:nvPr/>
        </p:nvPicPr>
        <p:blipFill>
          <a:blip r:embed="rId5"/>
          <a:stretch>
            <a:fillRect/>
          </a:stretch>
        </p:blipFill>
        <p:spPr>
          <a:xfrm>
            <a:off x="3563781" y="5907892"/>
            <a:ext cx="4012783" cy="737552"/>
          </a:xfrm>
          <a:prstGeom prst="rect">
            <a:avLst/>
          </a:prstGeom>
        </p:spPr>
      </p:pic>
    </p:spTree>
    <p:extLst>
      <p:ext uri="{BB962C8B-B14F-4D97-AF65-F5344CB8AC3E}">
        <p14:creationId xmlns:p14="http://schemas.microsoft.com/office/powerpoint/2010/main" val="3483539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35ABB1-192D-FC09-C0A1-4F12FBF1B9BF}"/>
              </a:ext>
            </a:extLst>
          </p:cNvPr>
          <p:cNvSpPr>
            <a:spLocks noGrp="1"/>
          </p:cNvSpPr>
          <p:nvPr>
            <p:ph type="title"/>
          </p:nvPr>
        </p:nvSpPr>
        <p:spPr>
          <a:xfrm>
            <a:off x="1848464" y="136526"/>
            <a:ext cx="8229600" cy="1029493"/>
          </a:xfrm>
        </p:spPr>
        <p:txBody>
          <a:bodyPr/>
          <a:lstStyle/>
          <a:p>
            <a:r>
              <a:rPr lang="en-US" dirty="0"/>
              <a:t>Diffusion from a sphere</a:t>
            </a:r>
          </a:p>
        </p:txBody>
      </p:sp>
      <p:sp>
        <p:nvSpPr>
          <p:cNvPr id="4" name="Content Placeholder 3">
            <a:extLst>
              <a:ext uri="{FF2B5EF4-FFF2-40B4-BE49-F238E27FC236}">
                <a16:creationId xmlns:a16="http://schemas.microsoft.com/office/drawing/2014/main" id="{51D20045-300B-5B92-4038-582D226FF423}"/>
              </a:ext>
            </a:extLst>
          </p:cNvPr>
          <p:cNvSpPr>
            <a:spLocks noGrp="1"/>
          </p:cNvSpPr>
          <p:nvPr>
            <p:ph idx="1"/>
          </p:nvPr>
        </p:nvSpPr>
        <p:spPr>
          <a:xfrm>
            <a:off x="1524001" y="1048033"/>
            <a:ext cx="9144000" cy="3096265"/>
          </a:xfrm>
        </p:spPr>
        <p:txBody>
          <a:bodyPr/>
          <a:lstStyle/>
          <a:p>
            <a:pPr marL="0" indent="0">
              <a:buNone/>
            </a:pPr>
            <a:r>
              <a:rPr lang="en-US" dirty="0"/>
              <a:t>Calculate the time required for the sublimation of 3 gm of naphthalene from a naphthalene ball of 4 gm kept suspended in a large volume of stagnant air at 45°C and 1 atm pressure. Diffusivity of naphthalene in air under the given condition is 6.92×10</a:t>
            </a:r>
            <a:r>
              <a:rPr lang="en-US" baseline="30000" dirty="0"/>
              <a:t>-6</a:t>
            </a:r>
            <a:r>
              <a:rPr lang="en-US" dirty="0"/>
              <a:t> m</a:t>
            </a:r>
            <a:r>
              <a:rPr lang="en-US" baseline="30000" dirty="0"/>
              <a:t>2</a:t>
            </a:r>
            <a:r>
              <a:rPr lang="en-US" dirty="0"/>
              <a:t>/s, its density is 1140 kg/m</a:t>
            </a:r>
            <a:r>
              <a:rPr lang="en-US" baseline="30000" dirty="0"/>
              <a:t>3 </a:t>
            </a:r>
            <a:r>
              <a:rPr lang="en-US" dirty="0"/>
              <a:t>and  its sublimation pressure at 45°C is 0.8654 mm Hg.</a:t>
            </a:r>
          </a:p>
        </p:txBody>
      </p:sp>
      <p:sp>
        <p:nvSpPr>
          <p:cNvPr id="2" name="Slide Number Placeholder 1">
            <a:extLst>
              <a:ext uri="{FF2B5EF4-FFF2-40B4-BE49-F238E27FC236}">
                <a16:creationId xmlns:a16="http://schemas.microsoft.com/office/drawing/2014/main" id="{E2D5FDCA-41D2-30E4-11D1-66BB0DD05CAB}"/>
              </a:ext>
            </a:extLst>
          </p:cNvPr>
          <p:cNvSpPr>
            <a:spLocks noGrp="1"/>
          </p:cNvSpPr>
          <p:nvPr>
            <p:ph type="sldNum" sz="quarter" idx="12"/>
          </p:nvPr>
        </p:nvSpPr>
        <p:spPr/>
        <p:txBody>
          <a:bodyPr/>
          <a:lstStyle/>
          <a:p>
            <a:pPr>
              <a:defRPr/>
            </a:pPr>
            <a:fld id="{C3734F09-793E-4A16-AED9-BB093119DCA3}" type="slidenum">
              <a:rPr lang="en-US" altLang="en-US" smtClean="0"/>
              <a:pPr>
                <a:defRPr/>
              </a:pPr>
              <a:t>45</a:t>
            </a:fld>
            <a:endParaRPr lang="en-US" altLang="en-US"/>
          </a:p>
        </p:txBody>
      </p:sp>
      <p:sp>
        <p:nvSpPr>
          <p:cNvPr id="5" name="TextBox 4">
            <a:extLst>
              <a:ext uri="{FF2B5EF4-FFF2-40B4-BE49-F238E27FC236}">
                <a16:creationId xmlns:a16="http://schemas.microsoft.com/office/drawing/2014/main" id="{52A59BD3-D047-A90E-29A5-DD2C1EE051A8}"/>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pic>
        <p:nvPicPr>
          <p:cNvPr id="6" name="Content Placeholder 5">
            <a:extLst>
              <a:ext uri="{FF2B5EF4-FFF2-40B4-BE49-F238E27FC236}">
                <a16:creationId xmlns:a16="http://schemas.microsoft.com/office/drawing/2014/main" id="{C3D0A6A3-903E-EF53-1E82-09CCF42A4C40}"/>
              </a:ext>
            </a:extLst>
          </p:cNvPr>
          <p:cNvPicPr>
            <a:picLocks noChangeAspect="1"/>
          </p:cNvPicPr>
          <p:nvPr/>
        </p:nvPicPr>
        <p:blipFill>
          <a:blip r:embed="rId2"/>
          <a:stretch>
            <a:fillRect/>
          </a:stretch>
        </p:blipFill>
        <p:spPr bwMode="auto">
          <a:xfrm>
            <a:off x="1848465" y="4431173"/>
            <a:ext cx="78200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70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D395-2F98-118B-6EA8-E5ED607A5C50}"/>
              </a:ext>
            </a:extLst>
          </p:cNvPr>
          <p:cNvSpPr>
            <a:spLocks noGrp="1"/>
          </p:cNvSpPr>
          <p:nvPr>
            <p:ph type="title"/>
          </p:nvPr>
        </p:nvSpPr>
        <p:spPr>
          <a:xfrm>
            <a:off x="1823884" y="136526"/>
            <a:ext cx="8229600" cy="659427"/>
          </a:xfrm>
        </p:spPr>
        <p:txBody>
          <a:bodyPr>
            <a:normAutofit fontScale="90000"/>
          </a:bodyPr>
          <a:lstStyle/>
          <a:p>
            <a:r>
              <a:rPr lang="en-US" dirty="0">
                <a:solidFill>
                  <a:srgbClr val="0070C0"/>
                </a:solidFill>
              </a:rPr>
              <a:t>Diffusion through a tapered tube</a:t>
            </a:r>
          </a:p>
        </p:txBody>
      </p:sp>
      <p:sp>
        <p:nvSpPr>
          <p:cNvPr id="4" name="Slide Number Placeholder 3">
            <a:extLst>
              <a:ext uri="{FF2B5EF4-FFF2-40B4-BE49-F238E27FC236}">
                <a16:creationId xmlns:a16="http://schemas.microsoft.com/office/drawing/2014/main" id="{BFA4E091-729E-840A-80ED-022EACDE11C5}"/>
              </a:ext>
            </a:extLst>
          </p:cNvPr>
          <p:cNvSpPr>
            <a:spLocks noGrp="1"/>
          </p:cNvSpPr>
          <p:nvPr>
            <p:ph type="sldNum" sz="quarter" idx="12"/>
          </p:nvPr>
        </p:nvSpPr>
        <p:spPr/>
        <p:txBody>
          <a:bodyPr/>
          <a:lstStyle/>
          <a:p>
            <a:pPr>
              <a:defRPr/>
            </a:pPr>
            <a:fld id="{DD2C1E9A-D4BC-49F6-BCAF-D0866D26C672}" type="slidenum">
              <a:rPr lang="en-US" altLang="en-US" smtClean="0"/>
              <a:pPr>
                <a:defRPr/>
              </a:pPr>
              <a:t>46</a:t>
            </a:fld>
            <a:endParaRPr lang="en-US" altLang="en-US"/>
          </a:p>
        </p:txBody>
      </p:sp>
      <p:pic>
        <p:nvPicPr>
          <p:cNvPr id="6" name="Picture 5">
            <a:extLst>
              <a:ext uri="{FF2B5EF4-FFF2-40B4-BE49-F238E27FC236}">
                <a16:creationId xmlns:a16="http://schemas.microsoft.com/office/drawing/2014/main" id="{229BBAC6-B3AE-3D2F-11B5-8D2CABB96D97}"/>
              </a:ext>
            </a:extLst>
          </p:cNvPr>
          <p:cNvPicPr>
            <a:picLocks noChangeAspect="1"/>
          </p:cNvPicPr>
          <p:nvPr/>
        </p:nvPicPr>
        <p:blipFill>
          <a:blip r:embed="rId2"/>
          <a:stretch>
            <a:fillRect/>
          </a:stretch>
        </p:blipFill>
        <p:spPr>
          <a:xfrm>
            <a:off x="2107637" y="1196976"/>
            <a:ext cx="7436756" cy="3542173"/>
          </a:xfrm>
          <a:prstGeom prst="rect">
            <a:avLst/>
          </a:prstGeom>
        </p:spPr>
      </p:pic>
      <p:cxnSp>
        <p:nvCxnSpPr>
          <p:cNvPr id="8" name="Straight Connector 7">
            <a:extLst>
              <a:ext uri="{FF2B5EF4-FFF2-40B4-BE49-F238E27FC236}">
                <a16:creationId xmlns:a16="http://schemas.microsoft.com/office/drawing/2014/main" id="{F921E475-B491-BD12-D574-43D017F110DB}"/>
              </a:ext>
            </a:extLst>
          </p:cNvPr>
          <p:cNvCxnSpPr>
            <a:cxnSpLocks/>
          </p:cNvCxnSpPr>
          <p:nvPr/>
        </p:nvCxnSpPr>
        <p:spPr>
          <a:xfrm>
            <a:off x="4365524" y="3414252"/>
            <a:ext cx="31659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56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0A7462-85CB-8706-138E-6D8644C7BD30}"/>
              </a:ext>
            </a:extLst>
          </p:cNvPr>
          <p:cNvSpPr>
            <a:spLocks noGrp="1"/>
          </p:cNvSpPr>
          <p:nvPr>
            <p:ph type="sldNum" sz="quarter" idx="12"/>
          </p:nvPr>
        </p:nvSpPr>
        <p:spPr/>
        <p:txBody>
          <a:bodyPr/>
          <a:lstStyle/>
          <a:p>
            <a:pPr>
              <a:defRPr/>
            </a:pPr>
            <a:fld id="{DD2C1E9A-D4BC-49F6-BCAF-D0866D26C672}" type="slidenum">
              <a:rPr lang="en-US" altLang="en-US" smtClean="0"/>
              <a:pPr>
                <a:defRPr/>
              </a:pPr>
              <a:t>47</a:t>
            </a:fld>
            <a:endParaRPr lang="en-US" altLang="en-US"/>
          </a:p>
        </p:txBody>
      </p:sp>
      <p:sp>
        <p:nvSpPr>
          <p:cNvPr id="5" name="TextBox 4">
            <a:extLst>
              <a:ext uri="{FF2B5EF4-FFF2-40B4-BE49-F238E27FC236}">
                <a16:creationId xmlns:a16="http://schemas.microsoft.com/office/drawing/2014/main" id="{BA42F742-A62F-CAAB-B48B-39DD3A484BB5}"/>
              </a:ext>
            </a:extLst>
          </p:cNvPr>
          <p:cNvSpPr txBox="1"/>
          <p:nvPr/>
        </p:nvSpPr>
        <p:spPr>
          <a:xfrm>
            <a:off x="1874013" y="519989"/>
            <a:ext cx="8396748" cy="707886"/>
          </a:xfrm>
          <a:prstGeom prst="rect">
            <a:avLst/>
          </a:prstGeom>
          <a:noFill/>
        </p:spPr>
        <p:txBody>
          <a:bodyPr wrap="square" rtlCol="0">
            <a:spAutoFit/>
          </a:bodyPr>
          <a:lstStyle/>
          <a:p>
            <a:r>
              <a:rPr lang="en-IN" sz="2000" dirty="0"/>
              <a:t>The product of flux and the cross-sectional area is constant which gives the rate of mole transfer</a:t>
            </a:r>
          </a:p>
        </p:txBody>
      </p:sp>
      <p:sp>
        <p:nvSpPr>
          <p:cNvPr id="7" name="TextBox 6">
            <a:extLst>
              <a:ext uri="{FF2B5EF4-FFF2-40B4-BE49-F238E27FC236}">
                <a16:creationId xmlns:a16="http://schemas.microsoft.com/office/drawing/2014/main" id="{6418CA72-0A9D-89B8-DF9B-64AA0EB5F996}"/>
              </a:ext>
            </a:extLst>
          </p:cNvPr>
          <p:cNvSpPr txBox="1"/>
          <p:nvPr/>
        </p:nvSpPr>
        <p:spPr>
          <a:xfrm>
            <a:off x="2344993" y="1580395"/>
            <a:ext cx="4572000" cy="369332"/>
          </a:xfrm>
          <a:prstGeom prst="rect">
            <a:avLst/>
          </a:prstGeom>
          <a:noFill/>
        </p:spPr>
        <p:txBody>
          <a:bodyPr wrap="square">
            <a:spAutoFit/>
          </a:bodyPr>
          <a:lstStyle/>
          <a:p>
            <a:r>
              <a:rPr lang="en-US" i="1" dirty="0"/>
              <a:t>W</a:t>
            </a:r>
            <a:r>
              <a:rPr lang="en-US" i="1" baseline="-25000" dirty="0"/>
              <a:t>1</a:t>
            </a:r>
            <a:r>
              <a:rPr lang="en-US" i="1" dirty="0"/>
              <a:t> = </a:t>
            </a:r>
            <a:r>
              <a:rPr lang="el-GR" i="1" dirty="0"/>
              <a:t>π</a:t>
            </a:r>
            <a:r>
              <a:rPr lang="en-US" i="1" dirty="0"/>
              <a:t>r</a:t>
            </a:r>
            <a:r>
              <a:rPr lang="en-US" i="1" baseline="30000" dirty="0"/>
              <a:t>2</a:t>
            </a:r>
            <a:r>
              <a:rPr lang="en-US" i="1" dirty="0"/>
              <a:t> N</a:t>
            </a:r>
            <a:r>
              <a:rPr lang="en-US" i="1" baseline="-25000" dirty="0"/>
              <a:t>A</a:t>
            </a:r>
            <a:endParaRPr lang="en-IN" i="1" dirty="0"/>
          </a:p>
        </p:txBody>
      </p:sp>
      <p:sp>
        <p:nvSpPr>
          <p:cNvPr id="8" name="TextBox 7">
            <a:extLst>
              <a:ext uri="{FF2B5EF4-FFF2-40B4-BE49-F238E27FC236}">
                <a16:creationId xmlns:a16="http://schemas.microsoft.com/office/drawing/2014/main" id="{F8AFA09C-43F3-ACFA-1DDA-0A41CF338262}"/>
              </a:ext>
            </a:extLst>
          </p:cNvPr>
          <p:cNvSpPr txBox="1"/>
          <p:nvPr/>
        </p:nvSpPr>
        <p:spPr>
          <a:xfrm>
            <a:off x="2163098" y="2281084"/>
            <a:ext cx="4601709" cy="369332"/>
          </a:xfrm>
          <a:prstGeom prst="rect">
            <a:avLst/>
          </a:prstGeom>
          <a:noFill/>
        </p:spPr>
        <p:txBody>
          <a:bodyPr wrap="none" rtlCol="0">
            <a:spAutoFit/>
          </a:bodyPr>
          <a:lstStyle/>
          <a:p>
            <a:r>
              <a:rPr lang="en-IN" dirty="0"/>
              <a:t>For equimolar counter diffusion we can write</a:t>
            </a:r>
          </a:p>
        </p:txBody>
      </p:sp>
      <p:pic>
        <p:nvPicPr>
          <p:cNvPr id="10" name="Picture 9">
            <a:extLst>
              <a:ext uri="{FF2B5EF4-FFF2-40B4-BE49-F238E27FC236}">
                <a16:creationId xmlns:a16="http://schemas.microsoft.com/office/drawing/2014/main" id="{7070C267-B63F-D9AA-5091-A129A74B140E}"/>
              </a:ext>
            </a:extLst>
          </p:cNvPr>
          <p:cNvPicPr>
            <a:picLocks noChangeAspect="1"/>
          </p:cNvPicPr>
          <p:nvPr/>
        </p:nvPicPr>
        <p:blipFill>
          <a:blip r:embed="rId2"/>
          <a:stretch>
            <a:fillRect/>
          </a:stretch>
        </p:blipFill>
        <p:spPr>
          <a:xfrm>
            <a:off x="2163098" y="2871664"/>
            <a:ext cx="7216877" cy="803905"/>
          </a:xfrm>
          <a:prstGeom prst="rect">
            <a:avLst/>
          </a:prstGeom>
        </p:spPr>
      </p:pic>
      <p:sp>
        <p:nvSpPr>
          <p:cNvPr id="11" name="Arrow: Right 10">
            <a:extLst>
              <a:ext uri="{FF2B5EF4-FFF2-40B4-BE49-F238E27FC236}">
                <a16:creationId xmlns:a16="http://schemas.microsoft.com/office/drawing/2014/main" id="{C71794B7-4606-D605-A577-64134C3D0E6D}"/>
              </a:ext>
            </a:extLst>
          </p:cNvPr>
          <p:cNvSpPr/>
          <p:nvPr/>
        </p:nvSpPr>
        <p:spPr>
          <a:xfrm>
            <a:off x="4778478" y="3053484"/>
            <a:ext cx="698090" cy="46056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a:solidFill>
                  <a:srgbClr val="FF0000"/>
                </a:solidFill>
              </a:ln>
              <a:solidFill>
                <a:schemeClr val="bg1"/>
              </a:solidFill>
            </a:endParaRPr>
          </a:p>
        </p:txBody>
      </p:sp>
      <p:pic>
        <p:nvPicPr>
          <p:cNvPr id="13" name="Picture 12">
            <a:extLst>
              <a:ext uri="{FF2B5EF4-FFF2-40B4-BE49-F238E27FC236}">
                <a16:creationId xmlns:a16="http://schemas.microsoft.com/office/drawing/2014/main" id="{E6F728F5-6017-CDF7-A575-5AE4F5C00CC4}"/>
              </a:ext>
            </a:extLst>
          </p:cNvPr>
          <p:cNvPicPr>
            <a:picLocks noChangeAspect="1"/>
          </p:cNvPicPr>
          <p:nvPr/>
        </p:nvPicPr>
        <p:blipFill>
          <a:blip r:embed="rId3"/>
          <a:stretch>
            <a:fillRect/>
          </a:stretch>
        </p:blipFill>
        <p:spPr>
          <a:xfrm>
            <a:off x="2843060" y="3974130"/>
            <a:ext cx="2407367" cy="868824"/>
          </a:xfrm>
          <a:prstGeom prst="rect">
            <a:avLst/>
          </a:prstGeom>
        </p:spPr>
      </p:pic>
      <p:sp>
        <p:nvSpPr>
          <p:cNvPr id="14" name="TextBox 13">
            <a:extLst>
              <a:ext uri="{FF2B5EF4-FFF2-40B4-BE49-F238E27FC236}">
                <a16:creationId xmlns:a16="http://schemas.microsoft.com/office/drawing/2014/main" id="{2199C808-F99A-B5BF-5254-8A55FE575F0A}"/>
              </a:ext>
            </a:extLst>
          </p:cNvPr>
          <p:cNvSpPr txBox="1"/>
          <p:nvPr/>
        </p:nvSpPr>
        <p:spPr>
          <a:xfrm>
            <a:off x="2802195" y="3730158"/>
            <a:ext cx="4313617" cy="369332"/>
          </a:xfrm>
          <a:prstGeom prst="rect">
            <a:avLst/>
          </a:prstGeom>
          <a:noFill/>
        </p:spPr>
        <p:txBody>
          <a:bodyPr wrap="none" rtlCol="0">
            <a:spAutoFit/>
          </a:bodyPr>
          <a:lstStyle/>
          <a:p>
            <a:r>
              <a:rPr lang="en-IN" i="1" dirty="0"/>
              <a:t>r </a:t>
            </a:r>
            <a:r>
              <a:rPr lang="en-IN" dirty="0"/>
              <a:t>can be substituted from the geometry as</a:t>
            </a:r>
          </a:p>
        </p:txBody>
      </p:sp>
      <p:pic>
        <p:nvPicPr>
          <p:cNvPr id="17" name="Picture 16">
            <a:extLst>
              <a:ext uri="{FF2B5EF4-FFF2-40B4-BE49-F238E27FC236}">
                <a16:creationId xmlns:a16="http://schemas.microsoft.com/office/drawing/2014/main" id="{90380C73-AC42-515D-7C37-AFE2833CE675}"/>
              </a:ext>
            </a:extLst>
          </p:cNvPr>
          <p:cNvPicPr>
            <a:picLocks noChangeAspect="1"/>
          </p:cNvPicPr>
          <p:nvPr/>
        </p:nvPicPr>
        <p:blipFill>
          <a:blip r:embed="rId4"/>
          <a:stretch>
            <a:fillRect/>
          </a:stretch>
        </p:blipFill>
        <p:spPr>
          <a:xfrm>
            <a:off x="1842039" y="4932938"/>
            <a:ext cx="4012176" cy="1129412"/>
          </a:xfrm>
          <a:prstGeom prst="rect">
            <a:avLst/>
          </a:prstGeom>
        </p:spPr>
      </p:pic>
      <p:cxnSp>
        <p:nvCxnSpPr>
          <p:cNvPr id="19" name="Straight Arrow Connector 18">
            <a:extLst>
              <a:ext uri="{FF2B5EF4-FFF2-40B4-BE49-F238E27FC236}">
                <a16:creationId xmlns:a16="http://schemas.microsoft.com/office/drawing/2014/main" id="{BC2BDB85-C0F4-663E-1A4F-85669549E384}"/>
              </a:ext>
            </a:extLst>
          </p:cNvPr>
          <p:cNvCxnSpPr>
            <a:cxnSpLocks/>
          </p:cNvCxnSpPr>
          <p:nvPr/>
        </p:nvCxnSpPr>
        <p:spPr>
          <a:xfrm flipH="1">
            <a:off x="3317427" y="3514044"/>
            <a:ext cx="5856071" cy="1611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14C9A8-FDAF-3047-29CE-50FDF96FA083}"/>
              </a:ext>
            </a:extLst>
          </p:cNvPr>
          <p:cNvSpPr txBox="1"/>
          <p:nvPr/>
        </p:nvSpPr>
        <p:spPr>
          <a:xfrm>
            <a:off x="6638197" y="5287437"/>
            <a:ext cx="1753172" cy="369332"/>
          </a:xfrm>
          <a:prstGeom prst="rect">
            <a:avLst/>
          </a:prstGeom>
          <a:noFill/>
        </p:spPr>
        <p:txBody>
          <a:bodyPr wrap="none" rtlCol="0">
            <a:spAutoFit/>
          </a:bodyPr>
          <a:lstStyle/>
          <a:p>
            <a:r>
              <a:rPr lang="en-IN" dirty="0"/>
              <a:t>To integrate put </a:t>
            </a:r>
          </a:p>
        </p:txBody>
      </p:sp>
      <p:pic>
        <p:nvPicPr>
          <p:cNvPr id="25" name="Picture 24">
            <a:extLst>
              <a:ext uri="{FF2B5EF4-FFF2-40B4-BE49-F238E27FC236}">
                <a16:creationId xmlns:a16="http://schemas.microsoft.com/office/drawing/2014/main" id="{4456B0D0-6B91-0C4C-FB27-60DA8A80CA92}"/>
              </a:ext>
            </a:extLst>
          </p:cNvPr>
          <p:cNvPicPr>
            <a:picLocks noChangeAspect="1"/>
          </p:cNvPicPr>
          <p:nvPr/>
        </p:nvPicPr>
        <p:blipFill>
          <a:blip r:embed="rId5"/>
          <a:stretch>
            <a:fillRect/>
          </a:stretch>
        </p:blipFill>
        <p:spPr>
          <a:xfrm>
            <a:off x="2305665" y="6098150"/>
            <a:ext cx="2759177" cy="727695"/>
          </a:xfrm>
          <a:prstGeom prst="rect">
            <a:avLst/>
          </a:prstGeom>
        </p:spPr>
      </p:pic>
      <p:sp>
        <p:nvSpPr>
          <p:cNvPr id="26" name="Arrow: Down 25">
            <a:extLst>
              <a:ext uri="{FF2B5EF4-FFF2-40B4-BE49-F238E27FC236}">
                <a16:creationId xmlns:a16="http://schemas.microsoft.com/office/drawing/2014/main" id="{B9CC8CF3-0703-A198-2B69-877856268C18}"/>
              </a:ext>
            </a:extLst>
          </p:cNvPr>
          <p:cNvSpPr/>
          <p:nvPr/>
        </p:nvSpPr>
        <p:spPr>
          <a:xfrm>
            <a:off x="3317427" y="5928852"/>
            <a:ext cx="163193" cy="223482"/>
          </a:xfrm>
          <a:prstGeom prst="down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a:extLst>
              <a:ext uri="{FF2B5EF4-FFF2-40B4-BE49-F238E27FC236}">
                <a16:creationId xmlns:a16="http://schemas.microsoft.com/office/drawing/2014/main" id="{8BC76D66-DF2F-963D-9757-357EDF5E2C84}"/>
              </a:ext>
            </a:extLst>
          </p:cNvPr>
          <p:cNvPicPr>
            <a:picLocks noChangeAspect="1"/>
          </p:cNvPicPr>
          <p:nvPr/>
        </p:nvPicPr>
        <p:blipFill>
          <a:blip r:embed="rId6"/>
          <a:stretch>
            <a:fillRect/>
          </a:stretch>
        </p:blipFill>
        <p:spPr>
          <a:xfrm>
            <a:off x="8360913" y="5216657"/>
            <a:ext cx="1943100" cy="561975"/>
          </a:xfrm>
          <a:prstGeom prst="rect">
            <a:avLst/>
          </a:prstGeom>
        </p:spPr>
      </p:pic>
    </p:spTree>
    <p:extLst>
      <p:ext uri="{BB962C8B-B14F-4D97-AF65-F5344CB8AC3E}">
        <p14:creationId xmlns:p14="http://schemas.microsoft.com/office/powerpoint/2010/main" val="2461903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9D61F3-4525-A776-0F9C-E154D93555BF}"/>
              </a:ext>
            </a:extLst>
          </p:cNvPr>
          <p:cNvSpPr>
            <a:spLocks noGrp="1"/>
          </p:cNvSpPr>
          <p:nvPr>
            <p:ph type="sldNum" sz="quarter" idx="12"/>
          </p:nvPr>
        </p:nvSpPr>
        <p:spPr/>
        <p:txBody>
          <a:bodyPr/>
          <a:lstStyle/>
          <a:p>
            <a:pPr>
              <a:defRPr/>
            </a:pPr>
            <a:fld id="{C3734F09-793E-4A16-AED9-BB093119DCA3}" type="slidenum">
              <a:rPr lang="en-US" altLang="en-US" smtClean="0"/>
              <a:pPr>
                <a:defRPr/>
              </a:pPr>
              <a:t>48</a:t>
            </a:fld>
            <a:endParaRPr lang="en-US" altLang="en-US"/>
          </a:p>
        </p:txBody>
      </p:sp>
      <p:pic>
        <p:nvPicPr>
          <p:cNvPr id="6" name="Picture 5">
            <a:extLst>
              <a:ext uri="{FF2B5EF4-FFF2-40B4-BE49-F238E27FC236}">
                <a16:creationId xmlns:a16="http://schemas.microsoft.com/office/drawing/2014/main" id="{0CE13D88-DD7B-A1EF-68D4-C23BD8933644}"/>
              </a:ext>
            </a:extLst>
          </p:cNvPr>
          <p:cNvPicPr>
            <a:picLocks noChangeAspect="1"/>
          </p:cNvPicPr>
          <p:nvPr/>
        </p:nvPicPr>
        <p:blipFill>
          <a:blip r:embed="rId2"/>
          <a:stretch>
            <a:fillRect/>
          </a:stretch>
        </p:blipFill>
        <p:spPr>
          <a:xfrm>
            <a:off x="1622391" y="809545"/>
            <a:ext cx="8947218" cy="3026799"/>
          </a:xfrm>
          <a:prstGeom prst="rect">
            <a:avLst/>
          </a:prstGeom>
        </p:spPr>
      </p:pic>
      <p:sp>
        <p:nvSpPr>
          <p:cNvPr id="4" name="TextBox 3">
            <a:extLst>
              <a:ext uri="{FF2B5EF4-FFF2-40B4-BE49-F238E27FC236}">
                <a16:creationId xmlns:a16="http://schemas.microsoft.com/office/drawing/2014/main" id="{A531A215-CB2D-0625-21E1-79291B41001D}"/>
              </a:ext>
            </a:extLst>
          </p:cNvPr>
          <p:cNvSpPr txBox="1"/>
          <p:nvPr/>
        </p:nvSpPr>
        <p:spPr>
          <a:xfrm>
            <a:off x="1622391" y="178743"/>
            <a:ext cx="976870" cy="369332"/>
          </a:xfrm>
          <a:prstGeom prst="rect">
            <a:avLst/>
          </a:prstGeom>
          <a:noFill/>
        </p:spPr>
        <p:txBody>
          <a:bodyPr wrap="none" rtlCol="0">
            <a:spAutoFit/>
          </a:bodyPr>
          <a:lstStyle/>
          <a:p>
            <a:r>
              <a:rPr lang="en-US" dirty="0"/>
              <a:t>Tutorial </a:t>
            </a:r>
            <a:endParaRPr lang="en-IN" dirty="0"/>
          </a:p>
        </p:txBody>
      </p:sp>
    </p:spTree>
    <p:extLst>
      <p:ext uri="{BB962C8B-B14F-4D97-AF65-F5344CB8AC3E}">
        <p14:creationId xmlns:p14="http://schemas.microsoft.com/office/powerpoint/2010/main" val="3840063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B293B0E0-770B-A079-820D-731BAB4F4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643" y="1575311"/>
            <a:ext cx="2002012" cy="80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a:extLst>
              <a:ext uri="{FF2B5EF4-FFF2-40B4-BE49-F238E27FC236}">
                <a16:creationId xmlns:a16="http://schemas.microsoft.com/office/drawing/2014/main" id="{8557A37E-209A-70A9-96D1-51A8FC849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2354264"/>
            <a:ext cx="7508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Slide Number Placeholder 4">
            <a:extLst>
              <a:ext uri="{FF2B5EF4-FFF2-40B4-BE49-F238E27FC236}">
                <a16:creationId xmlns:a16="http://schemas.microsoft.com/office/drawing/2014/main" id="{2CA8A776-BF94-061D-4F5D-56F6370C94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A0343B2-E03D-465E-9AB3-3893B7391886}" type="slidenum">
              <a:rPr lang="en-US" altLang="en-US" sz="1200">
                <a:solidFill>
                  <a:srgbClr val="898989"/>
                </a:solidFill>
              </a:rPr>
              <a:pPr>
                <a:spcBef>
                  <a:spcPct val="0"/>
                </a:spcBef>
                <a:buFontTx/>
                <a:buNone/>
              </a:pPr>
              <a:t>49</a:t>
            </a:fld>
            <a:endParaRPr lang="en-US" altLang="en-US" sz="1200">
              <a:solidFill>
                <a:srgbClr val="898989"/>
              </a:solidFill>
            </a:endParaRPr>
          </a:p>
        </p:txBody>
      </p:sp>
      <p:pic>
        <p:nvPicPr>
          <p:cNvPr id="27653" name="Picture 2">
            <a:extLst>
              <a:ext uri="{FF2B5EF4-FFF2-40B4-BE49-F238E27FC236}">
                <a16:creationId xmlns:a16="http://schemas.microsoft.com/office/drawing/2014/main" id="{78744D68-9F0B-4A64-F92F-B607575AA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51" y="766599"/>
            <a:ext cx="3535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id="{E35BAA01-3B41-095F-3455-D91EB6FD2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478" y="4171952"/>
            <a:ext cx="33813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
            <a:extLst>
              <a:ext uri="{FF2B5EF4-FFF2-40B4-BE49-F238E27FC236}">
                <a16:creationId xmlns:a16="http://schemas.microsoft.com/office/drawing/2014/main" id="{0A8DCFE7-081D-3D12-194C-9523206954C3}"/>
              </a:ext>
            </a:extLst>
          </p:cNvPr>
          <p:cNvSpPr txBox="1">
            <a:spLocks noChangeArrowheads="1"/>
          </p:cNvSpPr>
          <p:nvPr/>
        </p:nvSpPr>
        <p:spPr bwMode="auto">
          <a:xfrm>
            <a:off x="2194643" y="6026995"/>
            <a:ext cx="326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dirty="0"/>
              <a:t>Self Diffusion: </a:t>
            </a:r>
            <a:r>
              <a:rPr lang="en-US" altLang="en-US" sz="2400" dirty="0"/>
              <a:t>self study</a:t>
            </a:r>
          </a:p>
        </p:txBody>
      </p:sp>
      <p:sp>
        <p:nvSpPr>
          <p:cNvPr id="27656" name="TextBox 2">
            <a:extLst>
              <a:ext uri="{FF2B5EF4-FFF2-40B4-BE49-F238E27FC236}">
                <a16:creationId xmlns:a16="http://schemas.microsoft.com/office/drawing/2014/main" id="{17949A71-3C77-68A9-2A70-ADE4A9A604CC}"/>
              </a:ext>
            </a:extLst>
          </p:cNvPr>
          <p:cNvSpPr txBox="1">
            <a:spLocks noChangeArrowheads="1"/>
          </p:cNvSpPr>
          <p:nvPr/>
        </p:nvSpPr>
        <p:spPr bwMode="auto">
          <a:xfrm>
            <a:off x="2095500" y="195880"/>
            <a:ext cx="2901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7030A0"/>
                </a:solidFill>
              </a:rPr>
              <a:t>Knudsen Diffusion</a:t>
            </a:r>
          </a:p>
        </p:txBody>
      </p:sp>
      <p:sp>
        <p:nvSpPr>
          <p:cNvPr id="27657" name="TextBox 3">
            <a:extLst>
              <a:ext uri="{FF2B5EF4-FFF2-40B4-BE49-F238E27FC236}">
                <a16:creationId xmlns:a16="http://schemas.microsoft.com/office/drawing/2014/main" id="{9447EF88-4B3E-47C9-4032-09459FDC2506}"/>
              </a:ext>
            </a:extLst>
          </p:cNvPr>
          <p:cNvSpPr txBox="1">
            <a:spLocks noChangeArrowheads="1"/>
          </p:cNvSpPr>
          <p:nvPr/>
        </p:nvSpPr>
        <p:spPr bwMode="auto">
          <a:xfrm>
            <a:off x="2273300" y="3912395"/>
            <a:ext cx="272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a:solidFill>
                  <a:srgbClr val="7030A0"/>
                </a:solidFill>
              </a:rPr>
              <a:t>Surface Diffusion</a:t>
            </a:r>
          </a:p>
        </p:txBody>
      </p:sp>
      <p:pic>
        <p:nvPicPr>
          <p:cNvPr id="3" name="Picture 2">
            <a:extLst>
              <a:ext uri="{FF2B5EF4-FFF2-40B4-BE49-F238E27FC236}">
                <a16:creationId xmlns:a16="http://schemas.microsoft.com/office/drawing/2014/main" id="{005739E6-7AEA-45B7-13F3-810BD6CF0B19}"/>
              </a:ext>
            </a:extLst>
          </p:cNvPr>
          <p:cNvPicPr>
            <a:picLocks noChangeAspect="1"/>
          </p:cNvPicPr>
          <p:nvPr/>
        </p:nvPicPr>
        <p:blipFill>
          <a:blip r:embed="rId6"/>
          <a:stretch>
            <a:fillRect/>
          </a:stretch>
        </p:blipFill>
        <p:spPr>
          <a:xfrm>
            <a:off x="2341563" y="4441762"/>
            <a:ext cx="1190625" cy="590550"/>
          </a:xfrm>
          <a:prstGeom prst="rect">
            <a:avLst/>
          </a:prstGeom>
        </p:spPr>
      </p:pic>
      <p:pic>
        <p:nvPicPr>
          <p:cNvPr id="5" name="Picture 4">
            <a:extLst>
              <a:ext uri="{FF2B5EF4-FFF2-40B4-BE49-F238E27FC236}">
                <a16:creationId xmlns:a16="http://schemas.microsoft.com/office/drawing/2014/main" id="{88E41CA5-E4E7-EA4A-DA1A-727CA5BD7FD1}"/>
              </a:ext>
            </a:extLst>
          </p:cNvPr>
          <p:cNvPicPr>
            <a:picLocks noChangeAspect="1"/>
          </p:cNvPicPr>
          <p:nvPr/>
        </p:nvPicPr>
        <p:blipFill>
          <a:blip r:embed="rId7"/>
          <a:stretch>
            <a:fillRect/>
          </a:stretch>
        </p:blipFill>
        <p:spPr>
          <a:xfrm>
            <a:off x="2245902" y="5388620"/>
            <a:ext cx="5429250" cy="533400"/>
          </a:xfrm>
          <a:prstGeom prst="rect">
            <a:avLst/>
          </a:prstGeom>
        </p:spPr>
      </p:pic>
      <p:pic>
        <p:nvPicPr>
          <p:cNvPr id="7" name="Picture 6">
            <a:extLst>
              <a:ext uri="{FF2B5EF4-FFF2-40B4-BE49-F238E27FC236}">
                <a16:creationId xmlns:a16="http://schemas.microsoft.com/office/drawing/2014/main" id="{5A6D9A35-B3D1-C4B3-1953-CEF7FBEA57ED}"/>
              </a:ext>
            </a:extLst>
          </p:cNvPr>
          <p:cNvPicPr>
            <a:picLocks noChangeAspect="1"/>
          </p:cNvPicPr>
          <p:nvPr/>
        </p:nvPicPr>
        <p:blipFill>
          <a:blip r:embed="rId8"/>
          <a:stretch>
            <a:fillRect/>
          </a:stretch>
        </p:blipFill>
        <p:spPr>
          <a:xfrm>
            <a:off x="5891520" y="5458568"/>
            <a:ext cx="1647825" cy="257175"/>
          </a:xfrm>
          <a:prstGeom prst="rect">
            <a:avLst/>
          </a:prstGeom>
        </p:spPr>
      </p:pic>
      <p:pic>
        <p:nvPicPr>
          <p:cNvPr id="9" name="Picture 8">
            <a:extLst>
              <a:ext uri="{FF2B5EF4-FFF2-40B4-BE49-F238E27FC236}">
                <a16:creationId xmlns:a16="http://schemas.microsoft.com/office/drawing/2014/main" id="{B9E0D0E8-FEF4-06C1-B00E-F30ADEB19214}"/>
              </a:ext>
            </a:extLst>
          </p:cNvPr>
          <p:cNvPicPr>
            <a:picLocks noChangeAspect="1"/>
          </p:cNvPicPr>
          <p:nvPr/>
        </p:nvPicPr>
        <p:blipFill>
          <a:blip r:embed="rId9"/>
          <a:stretch>
            <a:fillRect/>
          </a:stretch>
        </p:blipFill>
        <p:spPr>
          <a:xfrm>
            <a:off x="4498719" y="6473030"/>
            <a:ext cx="3686175" cy="361950"/>
          </a:xfrm>
          <a:prstGeom prst="rect">
            <a:avLst/>
          </a:prstGeom>
        </p:spPr>
      </p:pic>
      <p:pic>
        <p:nvPicPr>
          <p:cNvPr id="11" name="Picture 10">
            <a:extLst>
              <a:ext uri="{FF2B5EF4-FFF2-40B4-BE49-F238E27FC236}">
                <a16:creationId xmlns:a16="http://schemas.microsoft.com/office/drawing/2014/main" id="{D08740F5-086A-C97B-ECD6-0A8B14C9E250}"/>
              </a:ext>
            </a:extLst>
          </p:cNvPr>
          <p:cNvPicPr>
            <a:picLocks noChangeAspect="1"/>
          </p:cNvPicPr>
          <p:nvPr/>
        </p:nvPicPr>
        <p:blipFill>
          <a:blip r:embed="rId10"/>
          <a:stretch>
            <a:fillRect/>
          </a:stretch>
        </p:blipFill>
        <p:spPr>
          <a:xfrm>
            <a:off x="5325628" y="1797280"/>
            <a:ext cx="3324225" cy="495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9EBE11-5802-7552-1920-9D899251954A}"/>
              </a:ext>
            </a:extLst>
          </p:cNvPr>
          <p:cNvSpPr>
            <a:spLocks noGrp="1"/>
          </p:cNvSpPr>
          <p:nvPr>
            <p:ph type="title"/>
          </p:nvPr>
        </p:nvSpPr>
        <p:spPr>
          <a:xfrm>
            <a:off x="1981200" y="274639"/>
            <a:ext cx="8229600" cy="544069"/>
          </a:xfrm>
        </p:spPr>
        <p:txBody>
          <a:bodyPr>
            <a:normAutofit fontScale="90000"/>
          </a:bodyPr>
          <a:lstStyle/>
          <a:p>
            <a:r>
              <a:rPr lang="en-US" sz="3200" dirty="0"/>
              <a:t>Intensive vs. Extensive Variables (with Examples)</a:t>
            </a:r>
            <a:br>
              <a:rPr lang="en-US" sz="3200" dirty="0"/>
            </a:br>
            <a:endParaRPr lang="en-IN" dirty="0"/>
          </a:p>
        </p:txBody>
      </p:sp>
      <p:sp>
        <p:nvSpPr>
          <p:cNvPr id="4" name="Content Placeholder 3">
            <a:extLst>
              <a:ext uri="{FF2B5EF4-FFF2-40B4-BE49-F238E27FC236}">
                <a16:creationId xmlns:a16="http://schemas.microsoft.com/office/drawing/2014/main" id="{EE692DD2-E3DD-E1D5-C919-6ECCCF9B026A}"/>
              </a:ext>
            </a:extLst>
          </p:cNvPr>
          <p:cNvSpPr>
            <a:spLocks noGrp="1"/>
          </p:cNvSpPr>
          <p:nvPr>
            <p:ph idx="1"/>
          </p:nvPr>
        </p:nvSpPr>
        <p:spPr>
          <a:xfrm>
            <a:off x="1726018" y="685801"/>
            <a:ext cx="8941982" cy="6035675"/>
          </a:xfrm>
        </p:spPr>
        <p:txBody>
          <a:bodyPr/>
          <a:lstStyle/>
          <a:p>
            <a:pPr marL="0" indent="0">
              <a:buNone/>
            </a:pPr>
            <a:r>
              <a:rPr lang="en-US" sz="1800" dirty="0"/>
              <a:t>In thermodynamics and physics, intensive and extensive variables classify properties based on their dependence on the size or quantity of a system.</a:t>
            </a:r>
          </a:p>
          <a:p>
            <a:pPr marL="0" indent="0">
              <a:buNone/>
            </a:pPr>
            <a:r>
              <a:rPr lang="en-US" sz="1800" dirty="0"/>
              <a:t>1. Intensive Variables (Independent of system size)</a:t>
            </a:r>
          </a:p>
          <a:p>
            <a:pPr marL="0" indent="0">
              <a:buNone/>
            </a:pPr>
            <a:r>
              <a:rPr lang="en-US" sz="1800" dirty="0"/>
              <a:t>These remain unchanged even if the system is divided.</a:t>
            </a:r>
          </a:p>
          <a:p>
            <a:pPr marL="0" indent="0">
              <a:buNone/>
            </a:pPr>
            <a:r>
              <a:rPr lang="en-US" sz="1800" dirty="0"/>
              <a:t>Examples:</a:t>
            </a:r>
          </a:p>
          <a:p>
            <a:pPr marL="0" indent="0">
              <a:buNone/>
            </a:pPr>
            <a:r>
              <a:rPr lang="en-US" sz="1800" dirty="0"/>
              <a:t>Temperature (T) – A cup of water at 25°C and a swimming pool at 25°C have the same temperature.</a:t>
            </a:r>
          </a:p>
          <a:p>
            <a:pPr marL="0" indent="0">
              <a:buNone/>
            </a:pPr>
            <a:r>
              <a:rPr lang="en-US" sz="1800" dirty="0"/>
              <a:t>Pressure (P) – The air pressure inside a balloon is the same whether the balloon is small or large.</a:t>
            </a:r>
          </a:p>
          <a:p>
            <a:pPr marL="0" indent="0">
              <a:buNone/>
            </a:pPr>
            <a:r>
              <a:rPr lang="en-US" sz="1800" dirty="0"/>
              <a:t>Density (ρ) – 1 kg of gold has the same density as 100 kg of gold.</a:t>
            </a:r>
          </a:p>
          <a:p>
            <a:pPr marL="0" indent="0">
              <a:buNone/>
            </a:pPr>
            <a:r>
              <a:rPr lang="en-US" sz="1800" dirty="0"/>
              <a:t>Concentration (Molarity, Molality) – A sugar solution’s concentration doesn’t change if you take half of it.</a:t>
            </a:r>
          </a:p>
          <a:p>
            <a:pPr marL="0" indent="0">
              <a:buNone/>
            </a:pPr>
            <a:r>
              <a:rPr lang="en-US" sz="1800" dirty="0"/>
              <a:t>Refractive Index – A diamond’s refractive index is the same for a small or large piece.</a:t>
            </a:r>
          </a:p>
          <a:p>
            <a:pPr marL="0" indent="0">
              <a:buNone/>
            </a:pPr>
            <a:r>
              <a:rPr lang="en-US" sz="1800" dirty="0"/>
              <a:t>Specific Heat Capacity – Water’s specific heat (~4.18 J/</a:t>
            </a:r>
            <a:r>
              <a:rPr lang="en-US" sz="1800" dirty="0" err="1"/>
              <a:t>g°C</a:t>
            </a:r>
            <a:r>
              <a:rPr lang="en-US" sz="1800" dirty="0"/>
              <a:t>) is the same for a drop or an ocean.</a:t>
            </a:r>
          </a:p>
          <a:p>
            <a:pPr marL="0" indent="0">
              <a:buNone/>
            </a:pPr>
            <a:r>
              <a:rPr lang="en-US" sz="1800" dirty="0"/>
              <a:t>Chemical Potential (μ) – Depends on composition, not quantity.</a:t>
            </a:r>
          </a:p>
          <a:p>
            <a:pPr marL="0" indent="0">
              <a:buNone/>
            </a:pPr>
            <a:r>
              <a:rPr lang="en-US" sz="1800" dirty="0"/>
              <a:t>Boiling/Melting Point – Water boils at 100°C regardless of volume.</a:t>
            </a:r>
            <a:endParaRPr lang="en-IN" sz="1800" dirty="0"/>
          </a:p>
        </p:txBody>
      </p:sp>
      <p:sp>
        <p:nvSpPr>
          <p:cNvPr id="2" name="Slide Number Placeholder 1">
            <a:extLst>
              <a:ext uri="{FF2B5EF4-FFF2-40B4-BE49-F238E27FC236}">
                <a16:creationId xmlns:a16="http://schemas.microsoft.com/office/drawing/2014/main" id="{5395DB4A-0A99-54B5-DDDA-4EC92B23D54C}"/>
              </a:ext>
            </a:extLst>
          </p:cNvPr>
          <p:cNvSpPr>
            <a:spLocks noGrp="1"/>
          </p:cNvSpPr>
          <p:nvPr>
            <p:ph type="sldNum" sz="quarter" idx="12"/>
          </p:nvPr>
        </p:nvSpPr>
        <p:spPr/>
        <p:txBody>
          <a:bodyPr/>
          <a:lstStyle/>
          <a:p>
            <a:pPr>
              <a:defRPr/>
            </a:pPr>
            <a:fld id="{C3734F09-793E-4A16-AED9-BB093119DCA3}" type="slidenum">
              <a:rPr lang="en-US" altLang="en-US" smtClean="0"/>
              <a:pPr>
                <a:defRPr/>
              </a:pPr>
              <a:t>5</a:t>
            </a:fld>
            <a:endParaRPr lang="en-US" altLang="en-US"/>
          </a:p>
        </p:txBody>
      </p:sp>
    </p:spTree>
    <p:extLst>
      <p:ext uri="{BB962C8B-B14F-4D97-AF65-F5344CB8AC3E}">
        <p14:creationId xmlns:p14="http://schemas.microsoft.com/office/powerpoint/2010/main" val="3684792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C321AD-974D-65FE-C4E2-29D6BDC143A4}"/>
              </a:ext>
            </a:extLst>
          </p:cNvPr>
          <p:cNvSpPr>
            <a:spLocks noGrp="1"/>
          </p:cNvSpPr>
          <p:nvPr>
            <p:ph type="title"/>
          </p:nvPr>
        </p:nvSpPr>
        <p:spPr/>
        <p:txBody>
          <a:bodyPr/>
          <a:lstStyle/>
          <a:p>
            <a:r>
              <a:rPr lang="en-US" altLang="en-US" dirty="0"/>
              <a:t>Diffusivity dependency on temperature and pressure</a:t>
            </a:r>
          </a:p>
        </p:txBody>
      </p:sp>
      <p:sp>
        <p:nvSpPr>
          <p:cNvPr id="28675" name="Content Placeholder 2">
            <a:extLst>
              <a:ext uri="{FF2B5EF4-FFF2-40B4-BE49-F238E27FC236}">
                <a16:creationId xmlns:a16="http://schemas.microsoft.com/office/drawing/2014/main" id="{844DC9E4-F53F-33E4-5F3C-2CC23965CC1B}"/>
              </a:ext>
            </a:extLst>
          </p:cNvPr>
          <p:cNvSpPr>
            <a:spLocks noGrp="1"/>
          </p:cNvSpPr>
          <p:nvPr>
            <p:ph idx="1"/>
          </p:nvPr>
        </p:nvSpPr>
        <p:spPr>
          <a:xfrm>
            <a:off x="1676400" y="1600201"/>
            <a:ext cx="8534400" cy="4525963"/>
          </a:xfrm>
        </p:spPr>
        <p:txBody>
          <a:bodyPr/>
          <a:lstStyle/>
          <a:p>
            <a:r>
              <a:rPr lang="en-US" altLang="en-US" dirty="0"/>
              <a:t>Homework</a:t>
            </a:r>
          </a:p>
          <a:p>
            <a:r>
              <a:rPr lang="en-US" altLang="en-US" dirty="0"/>
              <a:t>Ref: Mass transfer operations – R. E. </a:t>
            </a:r>
            <a:r>
              <a:rPr lang="en-US" altLang="en-US" dirty="0" err="1"/>
              <a:t>Treybal</a:t>
            </a:r>
            <a:endParaRPr lang="en-US" altLang="en-US" dirty="0"/>
          </a:p>
        </p:txBody>
      </p:sp>
      <p:sp>
        <p:nvSpPr>
          <p:cNvPr id="28676" name="Slide Number Placeholder 3">
            <a:extLst>
              <a:ext uri="{FF2B5EF4-FFF2-40B4-BE49-F238E27FC236}">
                <a16:creationId xmlns:a16="http://schemas.microsoft.com/office/drawing/2014/main" id="{494A0C1D-1EFE-C21C-6FAF-F23050E7F4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3FF080-30BD-42A3-ABF1-2BF89409978B}" type="slidenum">
              <a:rPr lang="en-US" altLang="en-US" sz="1200">
                <a:solidFill>
                  <a:srgbClr val="898989"/>
                </a:solidFill>
              </a:rPr>
              <a:pPr>
                <a:spcBef>
                  <a:spcPct val="0"/>
                </a:spcBef>
                <a:buFontTx/>
                <a:buNone/>
              </a:pPr>
              <a:t>50</a:t>
            </a:fld>
            <a:endParaRPr lang="en-US" altLang="en-US" sz="1200">
              <a:solidFill>
                <a:srgbClr val="898989"/>
              </a:solidFill>
            </a:endParaRPr>
          </a:p>
        </p:txBody>
      </p:sp>
      <p:sp>
        <p:nvSpPr>
          <p:cNvPr id="3" name="TextBox 2">
            <a:extLst>
              <a:ext uri="{FF2B5EF4-FFF2-40B4-BE49-F238E27FC236}">
                <a16:creationId xmlns:a16="http://schemas.microsoft.com/office/drawing/2014/main" id="{3229DBB2-CE96-2E3E-6B99-CDD63F265F71}"/>
              </a:ext>
            </a:extLst>
          </p:cNvPr>
          <p:cNvSpPr txBox="1"/>
          <p:nvPr/>
        </p:nvSpPr>
        <p:spPr>
          <a:xfrm>
            <a:off x="1524000" y="3401517"/>
            <a:ext cx="8686801" cy="2534027"/>
          </a:xfrm>
          <a:prstGeom prst="rect">
            <a:avLst/>
          </a:prstGeom>
          <a:noFill/>
        </p:spPr>
        <p:txBody>
          <a:bodyPr wrap="square">
            <a:spAutoFit/>
          </a:bodyPr>
          <a:lstStyle/>
          <a:p>
            <a:r>
              <a:rPr lang="en-US" sz="2800" dirty="0">
                <a:solidFill>
                  <a:srgbClr val="0070C0"/>
                </a:solidFill>
              </a:rPr>
              <a:t>Gas phase diffusivity:</a:t>
            </a:r>
          </a:p>
          <a:p>
            <a:r>
              <a:rPr lang="en-US" sz="2800" dirty="0"/>
              <a:t>Pressure dependence of diffusivity is given by D</a:t>
            </a:r>
            <a:r>
              <a:rPr lang="en-US" sz="2800" baseline="-25000" dirty="0"/>
              <a:t>AB</a:t>
            </a:r>
            <a:r>
              <a:rPr lang="en-US" sz="2800" dirty="0"/>
              <a:t>∝ 1/𝑃</a:t>
            </a:r>
          </a:p>
          <a:p>
            <a:r>
              <a:rPr lang="en-US" sz="2800" dirty="0"/>
              <a:t>Temperature dependency is according to D</a:t>
            </a:r>
            <a:r>
              <a:rPr lang="en-US" sz="2800" baseline="-25000" dirty="0"/>
              <a:t>AB</a:t>
            </a:r>
            <a:r>
              <a:rPr lang="en-US" sz="2800" dirty="0"/>
              <a:t>∝ 𝑇</a:t>
            </a:r>
            <a:r>
              <a:rPr lang="en-US" sz="2800" baseline="30000" dirty="0"/>
              <a:t>3/2</a:t>
            </a:r>
          </a:p>
          <a:p>
            <a:endParaRPr lang="en-US" sz="2800" baseline="30000" dirty="0"/>
          </a:p>
          <a:p>
            <a:r>
              <a:rPr lang="en-US" sz="2800" dirty="0">
                <a:solidFill>
                  <a:srgbClr val="0070C0"/>
                </a:solidFill>
              </a:rPr>
              <a:t>Liquid phase diffusivity:</a:t>
            </a:r>
          </a:p>
          <a:p>
            <a:r>
              <a:rPr lang="en-US" sz="2800" dirty="0"/>
              <a:t>Temperature dependency is according to D</a:t>
            </a:r>
            <a:r>
              <a:rPr lang="en-US" sz="2800" baseline="-25000" dirty="0"/>
              <a:t>AB</a:t>
            </a:r>
            <a:r>
              <a:rPr lang="en-US" sz="2800" dirty="0"/>
              <a:t>∝ </a:t>
            </a:r>
            <a:r>
              <a:rPr lang="en-US" sz="2800" i="1" dirty="0"/>
              <a:t>T</a:t>
            </a:r>
            <a:endParaRPr lang="en-US" sz="2800" i="1" baseline="30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E761143-197E-87C0-3666-56AC321950FE}"/>
              </a:ext>
            </a:extLst>
          </p:cNvPr>
          <p:cNvSpPr>
            <a:spLocks noGrp="1"/>
          </p:cNvSpPr>
          <p:nvPr>
            <p:ph type="title"/>
          </p:nvPr>
        </p:nvSpPr>
        <p:spPr/>
        <p:txBody>
          <a:bodyPr/>
          <a:lstStyle/>
          <a:p>
            <a:pPr algn="l"/>
            <a:r>
              <a:rPr lang="en-US" altLang="en-US">
                <a:solidFill>
                  <a:srgbClr val="FF0000"/>
                </a:solidFill>
              </a:rPr>
              <a:t>Problems</a:t>
            </a:r>
          </a:p>
        </p:txBody>
      </p:sp>
      <p:sp>
        <p:nvSpPr>
          <p:cNvPr id="29699" name="Slide Number Placeholder 3">
            <a:extLst>
              <a:ext uri="{FF2B5EF4-FFF2-40B4-BE49-F238E27FC236}">
                <a16:creationId xmlns:a16="http://schemas.microsoft.com/office/drawing/2014/main" id="{271935B8-231B-454B-7EB5-2B36A8C0E2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E977B5-A09F-4FA9-BAE6-CE69FEBE34F5}" type="slidenum">
              <a:rPr lang="en-US" altLang="en-US" sz="1200">
                <a:solidFill>
                  <a:srgbClr val="898989"/>
                </a:solidFill>
              </a:rPr>
              <a:pPr>
                <a:spcBef>
                  <a:spcPct val="0"/>
                </a:spcBef>
                <a:buFontTx/>
                <a:buNone/>
              </a:pPr>
              <a:t>51</a:t>
            </a:fld>
            <a:endParaRPr lang="en-US" altLang="en-US" sz="1200">
              <a:solidFill>
                <a:srgbClr val="898989"/>
              </a:solidFill>
            </a:endParaRPr>
          </a:p>
        </p:txBody>
      </p:sp>
      <p:pic>
        <p:nvPicPr>
          <p:cNvPr id="29700" name="Picture 2">
            <a:extLst>
              <a:ext uri="{FF2B5EF4-FFF2-40B4-BE49-F238E27FC236}">
                <a16:creationId xmlns:a16="http://schemas.microsoft.com/office/drawing/2014/main" id="{3ED41454-A961-698C-05C4-32BD001E7D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1" y="1219200"/>
            <a:ext cx="8094663" cy="1371600"/>
          </a:xfrm>
          <a:noFill/>
        </p:spPr>
      </p:pic>
      <p:pic>
        <p:nvPicPr>
          <p:cNvPr id="29701" name="Picture 3">
            <a:extLst>
              <a:ext uri="{FF2B5EF4-FFF2-40B4-BE49-F238E27FC236}">
                <a16:creationId xmlns:a16="http://schemas.microsoft.com/office/drawing/2014/main" id="{990F31EA-2793-BA98-F95B-AEF611A18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52801"/>
            <a:ext cx="8153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5FB00D-1684-30AF-9DB9-8674E2737E2D}"/>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8B06-D2B8-B62B-BAB3-C09B636E4B3D}"/>
              </a:ext>
            </a:extLst>
          </p:cNvPr>
          <p:cNvSpPr>
            <a:spLocks noGrp="1"/>
          </p:cNvSpPr>
          <p:nvPr>
            <p:ph type="title"/>
          </p:nvPr>
        </p:nvSpPr>
        <p:spPr>
          <a:xfrm>
            <a:off x="1818968" y="138113"/>
            <a:ext cx="8229600" cy="561104"/>
          </a:xfrm>
        </p:spPr>
        <p:txBody>
          <a:bodyPr>
            <a:normAutofit fontScale="90000"/>
          </a:bodyPr>
          <a:lstStyle/>
          <a:p>
            <a:r>
              <a:rPr lang="en-US" altLang="en-US" sz="4000" dirty="0">
                <a:solidFill>
                  <a:srgbClr val="0070C0"/>
                </a:solidFill>
              </a:rPr>
              <a:t>Equation of continuity</a:t>
            </a:r>
            <a:endParaRPr lang="en-IN" sz="4000" dirty="0"/>
          </a:p>
        </p:txBody>
      </p:sp>
      <p:sp>
        <p:nvSpPr>
          <p:cNvPr id="4" name="Slide Number Placeholder 3">
            <a:extLst>
              <a:ext uri="{FF2B5EF4-FFF2-40B4-BE49-F238E27FC236}">
                <a16:creationId xmlns:a16="http://schemas.microsoft.com/office/drawing/2014/main" id="{EEF9A999-9B7C-8171-F351-E3DA2BF53D7B}"/>
              </a:ext>
            </a:extLst>
          </p:cNvPr>
          <p:cNvSpPr>
            <a:spLocks noGrp="1"/>
          </p:cNvSpPr>
          <p:nvPr>
            <p:ph type="sldNum" sz="quarter" idx="12"/>
          </p:nvPr>
        </p:nvSpPr>
        <p:spPr/>
        <p:txBody>
          <a:bodyPr/>
          <a:lstStyle/>
          <a:p>
            <a:pPr>
              <a:defRPr/>
            </a:pPr>
            <a:fld id="{DD2C1E9A-D4BC-49F6-BCAF-D0866D26C672}" type="slidenum">
              <a:rPr lang="en-US" altLang="en-US" smtClean="0"/>
              <a:pPr>
                <a:defRPr/>
              </a:pPr>
              <a:t>52</a:t>
            </a:fld>
            <a:endParaRPr lang="en-US" altLang="en-US"/>
          </a:p>
        </p:txBody>
      </p:sp>
      <p:pic>
        <p:nvPicPr>
          <p:cNvPr id="8" name="Picture 7">
            <a:extLst>
              <a:ext uri="{FF2B5EF4-FFF2-40B4-BE49-F238E27FC236}">
                <a16:creationId xmlns:a16="http://schemas.microsoft.com/office/drawing/2014/main" id="{6A41D285-03C6-DB9E-CCCD-56756E65B362}"/>
              </a:ext>
            </a:extLst>
          </p:cNvPr>
          <p:cNvPicPr>
            <a:picLocks noChangeAspect="1"/>
          </p:cNvPicPr>
          <p:nvPr/>
        </p:nvPicPr>
        <p:blipFill>
          <a:blip r:embed="rId2"/>
          <a:stretch>
            <a:fillRect/>
          </a:stretch>
        </p:blipFill>
        <p:spPr>
          <a:xfrm>
            <a:off x="1524000" y="835742"/>
            <a:ext cx="9144000" cy="5019162"/>
          </a:xfrm>
          <a:prstGeom prst="rect">
            <a:avLst/>
          </a:prstGeom>
        </p:spPr>
      </p:pic>
      <p:pic>
        <p:nvPicPr>
          <p:cNvPr id="12" name="Picture 11">
            <a:extLst>
              <a:ext uri="{FF2B5EF4-FFF2-40B4-BE49-F238E27FC236}">
                <a16:creationId xmlns:a16="http://schemas.microsoft.com/office/drawing/2014/main" id="{366966D4-2515-A271-0366-B01EF23812CA}"/>
              </a:ext>
            </a:extLst>
          </p:cNvPr>
          <p:cNvPicPr>
            <a:picLocks noChangeAspect="1"/>
          </p:cNvPicPr>
          <p:nvPr/>
        </p:nvPicPr>
        <p:blipFill>
          <a:blip r:embed="rId3"/>
          <a:stretch>
            <a:fillRect/>
          </a:stretch>
        </p:blipFill>
        <p:spPr>
          <a:xfrm>
            <a:off x="1524000" y="5805481"/>
            <a:ext cx="9144000" cy="993321"/>
          </a:xfrm>
          <a:prstGeom prst="rect">
            <a:avLst/>
          </a:prstGeom>
        </p:spPr>
      </p:pic>
      <p:cxnSp>
        <p:nvCxnSpPr>
          <p:cNvPr id="5" name="Straight Connector 4">
            <a:extLst>
              <a:ext uri="{FF2B5EF4-FFF2-40B4-BE49-F238E27FC236}">
                <a16:creationId xmlns:a16="http://schemas.microsoft.com/office/drawing/2014/main" id="{D16A858B-A3F3-9433-A500-1D2C817BB3AF}"/>
              </a:ext>
            </a:extLst>
          </p:cNvPr>
          <p:cNvCxnSpPr>
            <a:cxnSpLocks/>
          </p:cNvCxnSpPr>
          <p:nvPr/>
        </p:nvCxnSpPr>
        <p:spPr>
          <a:xfrm>
            <a:off x="3277850" y="6401841"/>
            <a:ext cx="1948720"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7868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D0672A-4D74-586E-5B52-D4321773F66B}"/>
              </a:ext>
            </a:extLst>
          </p:cNvPr>
          <p:cNvSpPr>
            <a:spLocks noGrp="1"/>
          </p:cNvSpPr>
          <p:nvPr>
            <p:ph type="sldNum" sz="quarter" idx="12"/>
          </p:nvPr>
        </p:nvSpPr>
        <p:spPr/>
        <p:txBody>
          <a:bodyPr/>
          <a:lstStyle/>
          <a:p>
            <a:pPr>
              <a:defRPr/>
            </a:pPr>
            <a:fld id="{DD2C1E9A-D4BC-49F6-BCAF-D0866D26C672}" type="slidenum">
              <a:rPr lang="en-US" altLang="en-US" smtClean="0"/>
              <a:pPr>
                <a:defRPr/>
              </a:pPr>
              <a:t>53</a:t>
            </a:fld>
            <a:endParaRPr lang="en-US" altLang="en-US"/>
          </a:p>
        </p:txBody>
      </p:sp>
      <p:pic>
        <p:nvPicPr>
          <p:cNvPr id="6" name="Picture 5">
            <a:extLst>
              <a:ext uri="{FF2B5EF4-FFF2-40B4-BE49-F238E27FC236}">
                <a16:creationId xmlns:a16="http://schemas.microsoft.com/office/drawing/2014/main" id="{C26E19F0-BA9B-DE6E-347E-4DD53709A3D2}"/>
              </a:ext>
            </a:extLst>
          </p:cNvPr>
          <p:cNvPicPr>
            <a:picLocks noChangeAspect="1"/>
          </p:cNvPicPr>
          <p:nvPr/>
        </p:nvPicPr>
        <p:blipFill>
          <a:blip r:embed="rId2"/>
          <a:stretch>
            <a:fillRect/>
          </a:stretch>
        </p:blipFill>
        <p:spPr>
          <a:xfrm>
            <a:off x="1524000" y="659567"/>
            <a:ext cx="9144000" cy="3878862"/>
          </a:xfrm>
          <a:prstGeom prst="rect">
            <a:avLst/>
          </a:prstGeom>
        </p:spPr>
      </p:pic>
    </p:spTree>
    <p:extLst>
      <p:ext uri="{BB962C8B-B14F-4D97-AF65-F5344CB8AC3E}">
        <p14:creationId xmlns:p14="http://schemas.microsoft.com/office/powerpoint/2010/main" val="123315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F3832F5-F14E-E456-1C59-66F5B9D21072}"/>
              </a:ext>
            </a:extLst>
          </p:cNvPr>
          <p:cNvSpPr>
            <a:spLocks noGrp="1"/>
          </p:cNvSpPr>
          <p:nvPr>
            <p:ph type="title"/>
          </p:nvPr>
        </p:nvSpPr>
        <p:spPr>
          <a:xfrm>
            <a:off x="1524000" y="-315911"/>
            <a:ext cx="9144001" cy="979488"/>
          </a:xfrm>
        </p:spPr>
        <p:txBody>
          <a:bodyPr/>
          <a:lstStyle/>
          <a:p>
            <a:r>
              <a:rPr lang="en-US" altLang="en-US" sz="3200" dirty="0">
                <a:solidFill>
                  <a:srgbClr val="0070C0"/>
                </a:solidFill>
              </a:rPr>
              <a:t>Unsteady state diffusion </a:t>
            </a:r>
          </a:p>
        </p:txBody>
      </p:sp>
      <p:sp>
        <p:nvSpPr>
          <p:cNvPr id="30723" name="Slide Number Placeholder 3">
            <a:extLst>
              <a:ext uri="{FF2B5EF4-FFF2-40B4-BE49-F238E27FC236}">
                <a16:creationId xmlns:a16="http://schemas.microsoft.com/office/drawing/2014/main" id="{2C731B4F-07AA-A351-0DD0-33F1F5A34B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4722E2-5843-460B-8E5D-30DE84BBEEA1}" type="slidenum">
              <a:rPr lang="en-US" altLang="en-US" sz="1200">
                <a:solidFill>
                  <a:srgbClr val="898989"/>
                </a:solidFill>
              </a:rPr>
              <a:pPr>
                <a:spcBef>
                  <a:spcPct val="0"/>
                </a:spcBef>
                <a:buFontTx/>
                <a:buNone/>
              </a:pPr>
              <a:t>54</a:t>
            </a:fld>
            <a:endParaRPr lang="en-US" altLang="en-US" sz="1200">
              <a:solidFill>
                <a:srgbClr val="898989"/>
              </a:solidFill>
            </a:endParaRPr>
          </a:p>
        </p:txBody>
      </p:sp>
      <p:pic>
        <p:nvPicPr>
          <p:cNvPr id="30724" name="Picture 7">
            <a:extLst>
              <a:ext uri="{FF2B5EF4-FFF2-40B4-BE49-F238E27FC236}">
                <a16:creationId xmlns:a16="http://schemas.microsoft.com/office/drawing/2014/main" id="{82B91338-993E-760F-72D6-6F486A4C4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483" y="4283075"/>
            <a:ext cx="6705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1">
            <a:extLst>
              <a:ext uri="{FF2B5EF4-FFF2-40B4-BE49-F238E27FC236}">
                <a16:creationId xmlns:a16="http://schemas.microsoft.com/office/drawing/2014/main" id="{EF8B3408-2C30-AD30-8A0D-47D5B2CD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476" y="3370495"/>
            <a:ext cx="398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12">
            <a:extLst>
              <a:ext uri="{FF2B5EF4-FFF2-40B4-BE49-F238E27FC236}">
                <a16:creationId xmlns:a16="http://schemas.microsoft.com/office/drawing/2014/main" id="{9457EC41-65BF-4D27-C08E-FAE27F420378}"/>
              </a:ext>
            </a:extLst>
          </p:cNvPr>
          <p:cNvSpPr txBox="1">
            <a:spLocks noChangeArrowheads="1"/>
          </p:cNvSpPr>
          <p:nvPr/>
        </p:nvSpPr>
        <p:spPr bwMode="auto">
          <a:xfrm>
            <a:off x="1730476" y="3842314"/>
            <a:ext cx="55991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Times New Roman" panose="02020603050405020304" pitchFamily="18" charset="0"/>
                <a:cs typeface="Times New Roman" panose="02020603050405020304" pitchFamily="18" charset="0"/>
              </a:rPr>
              <a:t>rate of generation = </a:t>
            </a:r>
            <a:r>
              <a:rPr lang="en-US" altLang="en-US" sz="1600" i="1" dirty="0">
                <a:latin typeface="Times New Roman" panose="02020603050405020304" pitchFamily="18" charset="0"/>
                <a:cs typeface="Times New Roman" panose="02020603050405020304" pitchFamily="18" charset="0"/>
              </a:rPr>
              <a:t>R</a:t>
            </a:r>
            <a:r>
              <a:rPr lang="en-US" altLang="en-US" sz="1600" i="1" baseline="-25000" dirty="0">
                <a:latin typeface="Times New Roman" panose="02020603050405020304" pitchFamily="18" charset="0"/>
                <a:cs typeface="Times New Roman" panose="02020603050405020304" pitchFamily="18" charset="0"/>
              </a:rPr>
              <a:t>A</a:t>
            </a:r>
            <a:r>
              <a:rPr lang="en-US" altLang="en-US" sz="1600" dirty="0">
                <a:latin typeface="Times New Roman" panose="02020603050405020304" pitchFamily="18" charset="0"/>
                <a:cs typeface="Times New Roman" panose="02020603050405020304" pitchFamily="18" charset="0"/>
              </a:rPr>
              <a:t> </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x</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y</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z </a:t>
            </a:r>
          </a:p>
          <a:p>
            <a:pPr>
              <a:spcBef>
                <a:spcPct val="0"/>
              </a:spcBef>
              <a:buFontTx/>
              <a:buNone/>
            </a:pPr>
            <a:endParaRPr lang="en-US" altLang="en-US" sz="16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600" dirty="0">
              <a:latin typeface="Times New Roman" panose="02020603050405020304" pitchFamily="18" charset="0"/>
              <a:cs typeface="Times New Roman" panose="02020603050405020304" pitchFamily="18" charset="0"/>
            </a:endParaRPr>
          </a:p>
          <a:p>
            <a:pPr>
              <a:spcBef>
                <a:spcPct val="0"/>
              </a:spcBef>
              <a:buFontTx/>
              <a:buNone/>
            </a:pPr>
            <a:endParaRPr lang="en-US" altLang="en-US" sz="1600" baseline="-25000" dirty="0">
              <a:latin typeface="Times New Roman" panose="02020603050405020304" pitchFamily="18" charset="0"/>
              <a:cs typeface="Times New Roman" panose="02020603050405020304" pitchFamily="18" charset="0"/>
            </a:endParaRPr>
          </a:p>
          <a:p>
            <a:pPr>
              <a:spcBef>
                <a:spcPct val="0"/>
              </a:spcBef>
              <a:buFontTx/>
              <a:buNone/>
            </a:pPr>
            <a:r>
              <a:rPr lang="en-US" altLang="en-US" sz="1600" dirty="0">
                <a:latin typeface="Times New Roman" panose="02020603050405020304" pitchFamily="18" charset="0"/>
                <a:cs typeface="Times New Roman" panose="02020603050405020304" pitchFamily="18" charset="0"/>
              </a:rPr>
              <a:t>Now, Adding the equations and divide LHS and RHS by </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x</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y</a:t>
            </a:r>
            <a:r>
              <a:rPr lang="el-GR" altLang="en-US" sz="1600" dirty="0">
                <a:latin typeface="Times New Roman" panose="02020603050405020304" pitchFamily="18" charset="0"/>
                <a:cs typeface="Times New Roman" panose="02020603050405020304" pitchFamily="18" charset="0"/>
              </a:rPr>
              <a:t>Δ</a:t>
            </a:r>
            <a:r>
              <a:rPr lang="en-US" altLang="en-US" sz="1600" dirty="0">
                <a:latin typeface="Times New Roman" panose="02020603050405020304" pitchFamily="18" charset="0"/>
                <a:cs typeface="Times New Roman" panose="02020603050405020304" pitchFamily="18" charset="0"/>
              </a:rPr>
              <a:t>z</a:t>
            </a:r>
            <a:r>
              <a:rPr lang="en-US" altLang="en-US" sz="1600" dirty="0"/>
              <a:t> </a:t>
            </a:r>
          </a:p>
        </p:txBody>
      </p:sp>
      <p:pic>
        <p:nvPicPr>
          <p:cNvPr id="30728" name="Picture 14">
            <a:extLst>
              <a:ext uri="{FF2B5EF4-FFF2-40B4-BE49-F238E27FC236}">
                <a16:creationId xmlns:a16="http://schemas.microsoft.com/office/drawing/2014/main" id="{20109DE8-D4A2-CF06-D97B-FF3A8B5321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5266301"/>
            <a:ext cx="1647671" cy="6741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0729" name="Picture 16">
            <a:extLst>
              <a:ext uri="{FF2B5EF4-FFF2-40B4-BE49-F238E27FC236}">
                <a16:creationId xmlns:a16="http://schemas.microsoft.com/office/drawing/2014/main" id="{56F12FA8-D786-C8B6-CA58-FB77D3B469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2176" y="5314950"/>
            <a:ext cx="2652713" cy="749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4BFFA380-7225-1E1D-8E91-36A3EA753151}"/>
              </a:ext>
            </a:extLst>
          </p:cNvPr>
          <p:cNvCxnSpPr>
            <a:cxnSpLocks/>
          </p:cNvCxnSpPr>
          <p:nvPr/>
        </p:nvCxnSpPr>
        <p:spPr>
          <a:xfrm flipV="1">
            <a:off x="6654800" y="4202114"/>
            <a:ext cx="1023938" cy="638175"/>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0731" name="TextBox 19">
            <a:extLst>
              <a:ext uri="{FF2B5EF4-FFF2-40B4-BE49-F238E27FC236}">
                <a16:creationId xmlns:a16="http://schemas.microsoft.com/office/drawing/2014/main" id="{0B284BB5-199D-CF95-D0E0-9A3E138A4D4E}"/>
              </a:ext>
            </a:extLst>
          </p:cNvPr>
          <p:cNvSpPr txBox="1">
            <a:spLocks noChangeArrowheads="1"/>
          </p:cNvSpPr>
          <p:nvPr/>
        </p:nvSpPr>
        <p:spPr bwMode="auto">
          <a:xfrm>
            <a:off x="7642226" y="396875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solidFill>
                  <a:srgbClr val="FF0000"/>
                </a:solidFill>
              </a:rPr>
              <a:t>0</a:t>
            </a:r>
          </a:p>
        </p:txBody>
      </p:sp>
      <p:sp>
        <p:nvSpPr>
          <p:cNvPr id="30732" name="TextBox 22">
            <a:extLst>
              <a:ext uri="{FF2B5EF4-FFF2-40B4-BE49-F238E27FC236}">
                <a16:creationId xmlns:a16="http://schemas.microsoft.com/office/drawing/2014/main" id="{E15B50AF-4782-1179-7404-40B7FFFEC351}"/>
              </a:ext>
            </a:extLst>
          </p:cNvPr>
          <p:cNvSpPr txBox="1">
            <a:spLocks noChangeArrowheads="1"/>
          </p:cNvSpPr>
          <p:nvPr/>
        </p:nvSpPr>
        <p:spPr bwMode="auto">
          <a:xfrm>
            <a:off x="5143500" y="5476875"/>
            <a:ext cx="153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 when </a:t>
            </a:r>
            <a:r>
              <a:rPr lang="el-GR" altLang="en-US" sz="1800">
                <a:latin typeface="Times New Roman" panose="02020603050405020304" pitchFamily="18" charset="0"/>
                <a:cs typeface="Times New Roman" panose="02020603050405020304" pitchFamily="18" charset="0"/>
              </a:rPr>
              <a:t>Δ</a:t>
            </a:r>
            <a:r>
              <a:rPr lang="en-US" altLang="en-US" sz="1800">
                <a:latin typeface="Times New Roman" panose="02020603050405020304" pitchFamily="18" charset="0"/>
                <a:cs typeface="Times New Roman" panose="02020603050405020304" pitchFamily="18" charset="0"/>
              </a:rPr>
              <a:t>x →</a:t>
            </a:r>
            <a:r>
              <a:rPr lang="en-US" altLang="en-US" sz="1800"/>
              <a:t> 0</a:t>
            </a:r>
          </a:p>
        </p:txBody>
      </p:sp>
      <p:pic>
        <p:nvPicPr>
          <p:cNvPr id="30733" name="Picture 24">
            <a:extLst>
              <a:ext uri="{FF2B5EF4-FFF2-40B4-BE49-F238E27FC236}">
                <a16:creationId xmlns:a16="http://schemas.microsoft.com/office/drawing/2014/main" id="{6D6AF7FB-B9B8-8A3B-D2FA-E6BBB0C5CF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4238" y="6159501"/>
            <a:ext cx="2245954" cy="595313"/>
          </a:xfrm>
          <a:prstGeom prst="rect">
            <a:avLst/>
          </a:prstGeom>
          <a:noFill/>
          <a:ln w="9525">
            <a:solidFill>
              <a:srgbClr val="23A31D"/>
            </a:solidFill>
            <a:miter lim="800000"/>
            <a:headEnd/>
            <a:tailEnd/>
          </a:ln>
          <a:extLst>
            <a:ext uri="{909E8E84-426E-40DD-AFC4-6F175D3DCCD1}">
              <a14:hiddenFill xmlns:a14="http://schemas.microsoft.com/office/drawing/2010/main">
                <a:solidFill>
                  <a:srgbClr val="FFFFFF"/>
                </a:solidFill>
              </a14:hiddenFill>
            </a:ext>
          </a:extLst>
        </p:spPr>
      </p:pic>
      <p:sp>
        <p:nvSpPr>
          <p:cNvPr id="30734" name="TextBox 25">
            <a:extLst>
              <a:ext uri="{FF2B5EF4-FFF2-40B4-BE49-F238E27FC236}">
                <a16:creationId xmlns:a16="http://schemas.microsoft.com/office/drawing/2014/main" id="{804154CD-6CB6-9638-F2D5-C33C7A722CBE}"/>
              </a:ext>
            </a:extLst>
          </p:cNvPr>
          <p:cNvSpPr txBox="1">
            <a:spLocks noChangeArrowheads="1"/>
          </p:cNvSpPr>
          <p:nvPr/>
        </p:nvSpPr>
        <p:spPr bwMode="auto">
          <a:xfrm>
            <a:off x="2362200" y="64008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When</a:t>
            </a:r>
            <a:r>
              <a:rPr lang="en-US" altLang="en-US" sz="1800" i="1"/>
              <a:t> D</a:t>
            </a:r>
            <a:r>
              <a:rPr lang="en-US" altLang="en-US" sz="1800" i="1" baseline="-25000"/>
              <a:t>AB</a:t>
            </a:r>
            <a:r>
              <a:rPr lang="en-US" altLang="en-US" sz="1800" i="1"/>
              <a:t> </a:t>
            </a:r>
            <a:r>
              <a:rPr lang="en-US" altLang="en-US" sz="1800"/>
              <a:t>is variable</a:t>
            </a:r>
            <a:endParaRPr lang="en-US" altLang="en-US" sz="1800" baseline="-25000"/>
          </a:p>
        </p:txBody>
      </p:sp>
      <p:pic>
        <p:nvPicPr>
          <p:cNvPr id="3" name="Picture 2">
            <a:extLst>
              <a:ext uri="{FF2B5EF4-FFF2-40B4-BE49-F238E27FC236}">
                <a16:creationId xmlns:a16="http://schemas.microsoft.com/office/drawing/2014/main" id="{7C7A3D85-FC98-B7B0-26C2-0CBE2CAED9FA}"/>
              </a:ext>
            </a:extLst>
          </p:cNvPr>
          <p:cNvPicPr>
            <a:picLocks noChangeAspect="1"/>
          </p:cNvPicPr>
          <p:nvPr/>
        </p:nvPicPr>
        <p:blipFill>
          <a:blip r:embed="rId7"/>
          <a:stretch>
            <a:fillRect/>
          </a:stretch>
        </p:blipFill>
        <p:spPr>
          <a:xfrm>
            <a:off x="1671483" y="2046879"/>
            <a:ext cx="5467350" cy="1352550"/>
          </a:xfrm>
          <a:prstGeom prst="rect">
            <a:avLst/>
          </a:prstGeom>
        </p:spPr>
      </p:pic>
      <p:pic>
        <p:nvPicPr>
          <p:cNvPr id="5" name="Picture 4">
            <a:extLst>
              <a:ext uri="{FF2B5EF4-FFF2-40B4-BE49-F238E27FC236}">
                <a16:creationId xmlns:a16="http://schemas.microsoft.com/office/drawing/2014/main" id="{A62DBF8A-875D-0923-E2EB-9645DB9F1EDB}"/>
              </a:ext>
            </a:extLst>
          </p:cNvPr>
          <p:cNvPicPr>
            <a:picLocks noChangeAspect="1"/>
          </p:cNvPicPr>
          <p:nvPr/>
        </p:nvPicPr>
        <p:blipFill>
          <a:blip r:embed="rId8"/>
          <a:stretch>
            <a:fillRect/>
          </a:stretch>
        </p:blipFill>
        <p:spPr>
          <a:xfrm>
            <a:off x="1873250" y="371605"/>
            <a:ext cx="4038600" cy="1599357"/>
          </a:xfrm>
          <a:prstGeom prst="rect">
            <a:avLst/>
          </a:prstGeom>
          <a:ln>
            <a:solidFill>
              <a:srgbClr val="00B050"/>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D019899-154D-77CD-8241-F33E3ED5E2A7}"/>
              </a:ext>
            </a:extLst>
          </p:cNvPr>
          <p:cNvSpPr>
            <a:spLocks noGrp="1"/>
          </p:cNvSpPr>
          <p:nvPr>
            <p:ph type="title"/>
          </p:nvPr>
        </p:nvSpPr>
        <p:spPr>
          <a:xfrm>
            <a:off x="1676400" y="-49213"/>
            <a:ext cx="8229600" cy="731838"/>
          </a:xfrm>
        </p:spPr>
        <p:txBody>
          <a:bodyPr/>
          <a:lstStyle/>
          <a:p>
            <a:r>
              <a:rPr lang="en-US" altLang="en-US" sz="3400" dirty="0">
                <a:solidFill>
                  <a:srgbClr val="0070C0"/>
                </a:solidFill>
              </a:rPr>
              <a:t>Unsteady State Equation-3-dimensional form</a:t>
            </a:r>
          </a:p>
        </p:txBody>
      </p:sp>
      <p:sp>
        <p:nvSpPr>
          <p:cNvPr id="31747" name="Slide Number Placeholder 3">
            <a:extLst>
              <a:ext uri="{FF2B5EF4-FFF2-40B4-BE49-F238E27FC236}">
                <a16:creationId xmlns:a16="http://schemas.microsoft.com/office/drawing/2014/main" id="{D1B01AD8-DB45-C4B2-F871-ABCE6F7DDE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772FEA-F5B3-42B1-B369-B03963ABAF43}" type="slidenum">
              <a:rPr lang="en-US" altLang="en-US" sz="1200">
                <a:solidFill>
                  <a:srgbClr val="898989"/>
                </a:solidFill>
              </a:rPr>
              <a:pPr>
                <a:spcBef>
                  <a:spcPct val="0"/>
                </a:spcBef>
                <a:buFontTx/>
                <a:buNone/>
              </a:pPr>
              <a:t>55</a:t>
            </a:fld>
            <a:endParaRPr lang="en-US" altLang="en-US" sz="1200">
              <a:solidFill>
                <a:srgbClr val="898989"/>
              </a:solidFill>
            </a:endParaRPr>
          </a:p>
        </p:txBody>
      </p:sp>
      <p:pic>
        <p:nvPicPr>
          <p:cNvPr id="31748" name="Picture 5">
            <a:extLst>
              <a:ext uri="{FF2B5EF4-FFF2-40B4-BE49-F238E27FC236}">
                <a16:creationId xmlns:a16="http://schemas.microsoft.com/office/drawing/2014/main" id="{BBC362BF-C437-AEBD-E250-79FB001D8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1851"/>
            <a:ext cx="31242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26414CDB-E855-67C2-4C2D-F95B6BF78CB7}"/>
              </a:ext>
            </a:extLst>
          </p:cNvPr>
          <p:cNvCxnSpPr/>
          <p:nvPr/>
        </p:nvCxnSpPr>
        <p:spPr>
          <a:xfrm>
            <a:off x="2157413" y="1864546"/>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DAD31E-798A-A030-EB2B-597874834D21}"/>
              </a:ext>
            </a:extLst>
          </p:cNvPr>
          <p:cNvCxnSpPr/>
          <p:nvPr/>
        </p:nvCxnSpPr>
        <p:spPr>
          <a:xfrm>
            <a:off x="4267200" y="1861421"/>
            <a:ext cx="76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93EE69-0813-0EAD-198B-9ACCC9330ABB}"/>
              </a:ext>
            </a:extLst>
          </p:cNvPr>
          <p:cNvCxnSpPr>
            <a:cxnSpLocks/>
          </p:cNvCxnSpPr>
          <p:nvPr/>
        </p:nvCxnSpPr>
        <p:spPr>
          <a:xfrm flipV="1">
            <a:off x="2767013" y="1933575"/>
            <a:ext cx="963612" cy="1041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5A76FCB7-4F61-2ECF-A256-FD488196F663}"/>
              </a:ext>
            </a:extLst>
          </p:cNvPr>
          <p:cNvCxnSpPr>
            <a:cxnSpLocks/>
          </p:cNvCxnSpPr>
          <p:nvPr/>
        </p:nvCxnSpPr>
        <p:spPr>
          <a:xfrm flipV="1">
            <a:off x="3857625" y="860426"/>
            <a:ext cx="833438" cy="92551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E8BCE195-AB88-24B8-4029-FB3DD3E29AC7}"/>
              </a:ext>
            </a:extLst>
          </p:cNvPr>
          <p:cNvCxnSpPr/>
          <p:nvPr/>
        </p:nvCxnSpPr>
        <p:spPr>
          <a:xfrm flipV="1">
            <a:off x="3614329" y="2296958"/>
            <a:ext cx="0" cy="5207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id="{76ECAD1D-557A-171A-6BE3-6B971F0F8A71}"/>
              </a:ext>
            </a:extLst>
          </p:cNvPr>
          <p:cNvCxnSpPr/>
          <p:nvPr/>
        </p:nvCxnSpPr>
        <p:spPr>
          <a:xfrm flipV="1">
            <a:off x="3614329" y="707975"/>
            <a:ext cx="0" cy="71913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55E2F5A6-AA01-CDFC-4544-E05CAF1D55CE}"/>
              </a:ext>
            </a:extLst>
          </p:cNvPr>
          <p:cNvSpPr txBox="1"/>
          <p:nvPr/>
        </p:nvSpPr>
        <p:spPr>
          <a:xfrm>
            <a:off x="1870587" y="3997792"/>
            <a:ext cx="7841226" cy="646331"/>
          </a:xfrm>
          <a:prstGeom prst="rect">
            <a:avLst/>
          </a:prstGeom>
          <a:noFill/>
        </p:spPr>
        <p:txBody>
          <a:bodyPr wrap="square">
            <a:spAutoFit/>
          </a:bodyPr>
          <a:lstStyle/>
          <a:p>
            <a:r>
              <a:rPr lang="en-US" dirty="0">
                <a:solidFill>
                  <a:srgbClr val="000000"/>
                </a:solidFill>
                <a:latin typeface="AdvP41153C"/>
              </a:rPr>
              <a:t>The more general form for three-dimensional rectangular coordinates is</a:t>
            </a:r>
            <a:r>
              <a:rPr lang="en-US" dirty="0"/>
              <a:t> </a:t>
            </a:r>
            <a:br>
              <a:rPr lang="en-US" dirty="0"/>
            </a:br>
            <a:endParaRPr lang="en-IN" dirty="0"/>
          </a:p>
        </p:txBody>
      </p:sp>
      <p:pic>
        <p:nvPicPr>
          <p:cNvPr id="7" name="Picture 6">
            <a:extLst>
              <a:ext uri="{FF2B5EF4-FFF2-40B4-BE49-F238E27FC236}">
                <a16:creationId xmlns:a16="http://schemas.microsoft.com/office/drawing/2014/main" id="{5A857F7A-6403-12B6-F0E2-76AC3F3C5AD9}"/>
              </a:ext>
            </a:extLst>
          </p:cNvPr>
          <p:cNvPicPr>
            <a:picLocks noChangeAspect="1"/>
          </p:cNvPicPr>
          <p:nvPr/>
        </p:nvPicPr>
        <p:blipFill>
          <a:blip r:embed="rId3"/>
          <a:stretch>
            <a:fillRect/>
          </a:stretch>
        </p:blipFill>
        <p:spPr>
          <a:xfrm>
            <a:off x="2291855" y="4644122"/>
            <a:ext cx="5067591" cy="835418"/>
          </a:xfrm>
          <a:prstGeom prst="rect">
            <a:avLst/>
          </a:prstGeom>
          <a:ln w="19050">
            <a:solidFill>
              <a:srgbClr val="FF0000"/>
            </a:solidFill>
            <a:prstDash val="sysDash"/>
          </a:ln>
        </p:spPr>
      </p:pic>
      <p:pic>
        <p:nvPicPr>
          <p:cNvPr id="10" name="Picture 9">
            <a:extLst>
              <a:ext uri="{FF2B5EF4-FFF2-40B4-BE49-F238E27FC236}">
                <a16:creationId xmlns:a16="http://schemas.microsoft.com/office/drawing/2014/main" id="{CCC71677-D783-BEAB-8A17-AED1BE7F316C}"/>
              </a:ext>
            </a:extLst>
          </p:cNvPr>
          <p:cNvPicPr>
            <a:picLocks noChangeAspect="1"/>
          </p:cNvPicPr>
          <p:nvPr/>
        </p:nvPicPr>
        <p:blipFill>
          <a:blip r:embed="rId4"/>
          <a:stretch>
            <a:fillRect/>
          </a:stretch>
        </p:blipFill>
        <p:spPr>
          <a:xfrm>
            <a:off x="1981201" y="5832811"/>
            <a:ext cx="5378245" cy="700848"/>
          </a:xfrm>
          <a:prstGeom prst="rect">
            <a:avLst/>
          </a:prstGeom>
        </p:spPr>
      </p:pic>
      <p:sp>
        <p:nvSpPr>
          <p:cNvPr id="2" name="TextBox 1">
            <a:extLst>
              <a:ext uri="{FF2B5EF4-FFF2-40B4-BE49-F238E27FC236}">
                <a16:creationId xmlns:a16="http://schemas.microsoft.com/office/drawing/2014/main" id="{F7FE30CB-E50A-11BE-EA5D-95D29DDB31B2}"/>
              </a:ext>
            </a:extLst>
          </p:cNvPr>
          <p:cNvSpPr txBox="1"/>
          <p:nvPr/>
        </p:nvSpPr>
        <p:spPr>
          <a:xfrm>
            <a:off x="7359446" y="4877165"/>
            <a:ext cx="3310137" cy="369332"/>
          </a:xfrm>
          <a:prstGeom prst="rect">
            <a:avLst/>
          </a:prstGeom>
          <a:noFill/>
        </p:spPr>
        <p:txBody>
          <a:bodyPr wrap="none" rtlCol="0">
            <a:spAutoFit/>
          </a:bodyPr>
          <a:lstStyle/>
          <a:p>
            <a:r>
              <a:rPr lang="en-US" dirty="0">
                <a:solidFill>
                  <a:srgbClr val="0233D0"/>
                </a:solidFill>
              </a:rPr>
              <a:t>This is Fick’s 2</a:t>
            </a:r>
            <a:r>
              <a:rPr lang="en-US" baseline="30000" dirty="0">
                <a:solidFill>
                  <a:srgbClr val="0233D0"/>
                </a:solidFill>
              </a:rPr>
              <a:t>nd</a:t>
            </a:r>
            <a:r>
              <a:rPr lang="en-US" dirty="0">
                <a:solidFill>
                  <a:srgbClr val="0233D0"/>
                </a:solidFill>
              </a:rPr>
              <a:t> law of diffusion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0103312E-11DF-4F83-A3D0-A87699BA0C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B71273-FD37-419E-956B-B14100FFCE19}" type="slidenum">
              <a:rPr lang="en-US" altLang="en-US" sz="1200">
                <a:solidFill>
                  <a:srgbClr val="898989"/>
                </a:solidFill>
              </a:rPr>
              <a:pPr>
                <a:spcBef>
                  <a:spcPct val="0"/>
                </a:spcBef>
                <a:buFontTx/>
                <a:buNone/>
              </a:pPr>
              <a:t>56</a:t>
            </a:fld>
            <a:endParaRPr lang="en-US" altLang="en-US" sz="1200">
              <a:solidFill>
                <a:srgbClr val="898989"/>
              </a:solidFill>
            </a:endParaRPr>
          </a:p>
        </p:txBody>
      </p:sp>
      <p:pic>
        <p:nvPicPr>
          <p:cNvPr id="36867" name="Picture 5">
            <a:extLst>
              <a:ext uri="{FF2B5EF4-FFF2-40B4-BE49-F238E27FC236}">
                <a16:creationId xmlns:a16="http://schemas.microsoft.com/office/drawing/2014/main" id="{39FE7B14-DA01-DB9B-D8C1-1919D2FFA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6526"/>
            <a:ext cx="5715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a:extLst>
              <a:ext uri="{FF2B5EF4-FFF2-40B4-BE49-F238E27FC236}">
                <a16:creationId xmlns:a16="http://schemas.microsoft.com/office/drawing/2014/main" id="{A3C0E99E-3F29-7390-2612-08EACD522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39700"/>
            <a:ext cx="2533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9">
            <a:extLst>
              <a:ext uri="{FF2B5EF4-FFF2-40B4-BE49-F238E27FC236}">
                <a16:creationId xmlns:a16="http://schemas.microsoft.com/office/drawing/2014/main" id="{662DA6FE-4D44-88FE-EF23-866360759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895350"/>
            <a:ext cx="22860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1">
            <a:extLst>
              <a:ext uri="{FF2B5EF4-FFF2-40B4-BE49-F238E27FC236}">
                <a16:creationId xmlns:a16="http://schemas.microsoft.com/office/drawing/2014/main" id="{4344266A-8BDB-0428-D0D5-3543E7F03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50" y="852488"/>
            <a:ext cx="20574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a:extLst>
              <a:ext uri="{FF2B5EF4-FFF2-40B4-BE49-F238E27FC236}">
                <a16:creationId xmlns:a16="http://schemas.microsoft.com/office/drawing/2014/main" id="{4C20F665-C0AC-94B5-89A7-04008CD7B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225675"/>
            <a:ext cx="41910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5263C6F5-A92B-4DD5-1703-C636FEF6F7BF}"/>
              </a:ext>
            </a:extLst>
          </p:cNvPr>
          <p:cNvCxnSpPr>
            <a:stCxn id="36869" idx="3"/>
          </p:cNvCxnSpPr>
          <p:nvPr/>
        </p:nvCxnSpPr>
        <p:spPr>
          <a:xfrm flipV="1">
            <a:off x="4457700" y="1416050"/>
            <a:ext cx="952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2510430B-D991-ED92-BBC8-3C77D9A2583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0582BB3-599B-44BB-AE5E-68E1BB37A491}" type="slidenum">
              <a:rPr lang="en-US" altLang="en-US" sz="1200">
                <a:solidFill>
                  <a:srgbClr val="898989"/>
                </a:solidFill>
              </a:rPr>
              <a:pPr>
                <a:spcBef>
                  <a:spcPct val="0"/>
                </a:spcBef>
                <a:buFontTx/>
                <a:buNone/>
              </a:pPr>
              <a:t>57</a:t>
            </a:fld>
            <a:endParaRPr lang="en-US" altLang="en-US" sz="1200">
              <a:solidFill>
                <a:srgbClr val="898989"/>
              </a:solidFill>
            </a:endParaRPr>
          </a:p>
        </p:txBody>
      </p:sp>
      <p:pic>
        <p:nvPicPr>
          <p:cNvPr id="37891" name="Picture 3">
            <a:extLst>
              <a:ext uri="{FF2B5EF4-FFF2-40B4-BE49-F238E27FC236}">
                <a16:creationId xmlns:a16="http://schemas.microsoft.com/office/drawing/2014/main" id="{9FFE59A7-3CAB-999E-CF91-7E8DDF6CE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14300"/>
            <a:ext cx="90963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a:extLst>
              <a:ext uri="{FF2B5EF4-FFF2-40B4-BE49-F238E27FC236}">
                <a16:creationId xmlns:a16="http://schemas.microsoft.com/office/drawing/2014/main" id="{D6286863-8AFC-FE45-F809-8F16B2C76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093788"/>
            <a:ext cx="907891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a:extLst>
              <a:ext uri="{FF2B5EF4-FFF2-40B4-BE49-F238E27FC236}">
                <a16:creationId xmlns:a16="http://schemas.microsoft.com/office/drawing/2014/main" id="{8ED80376-84A7-6DC3-ED0A-3609BC0CC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6" y="3462338"/>
            <a:ext cx="880427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a:extLst>
              <a:ext uri="{FF2B5EF4-FFF2-40B4-BE49-F238E27FC236}">
                <a16:creationId xmlns:a16="http://schemas.microsoft.com/office/drawing/2014/main" id="{400BC3FF-7CD4-B3D9-AA1C-BCA9774B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755776"/>
            <a:ext cx="1676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
            <a:extLst>
              <a:ext uri="{FF2B5EF4-FFF2-40B4-BE49-F238E27FC236}">
                <a16:creationId xmlns:a16="http://schemas.microsoft.com/office/drawing/2014/main" id="{4B1EFCC6-D77D-0CFE-D249-E1EFA39EDA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446104"/>
            <a:ext cx="1676400" cy="7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3B7EB04A-DCE7-A082-54AF-A5A5B5DBBA29}"/>
              </a:ext>
            </a:extLst>
          </p:cNvPr>
          <p:cNvCxnSpPr>
            <a:cxnSpLocks/>
          </p:cNvCxnSpPr>
          <p:nvPr/>
        </p:nvCxnSpPr>
        <p:spPr>
          <a:xfrm>
            <a:off x="4343400" y="2865438"/>
            <a:ext cx="106680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F0B8530B-4112-2BA9-B44F-B74C9F08FC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754D9C-318D-4B37-8C47-E317727EE05C}" type="slidenum">
              <a:rPr lang="en-US" altLang="en-US" sz="1200">
                <a:solidFill>
                  <a:srgbClr val="898989"/>
                </a:solidFill>
              </a:rPr>
              <a:pPr>
                <a:spcBef>
                  <a:spcPct val="0"/>
                </a:spcBef>
                <a:buFontTx/>
                <a:buNone/>
              </a:pPr>
              <a:t>58</a:t>
            </a:fld>
            <a:endParaRPr lang="en-US" altLang="en-US" sz="1200">
              <a:solidFill>
                <a:srgbClr val="898989"/>
              </a:solidFill>
            </a:endParaRPr>
          </a:p>
        </p:txBody>
      </p:sp>
      <p:pic>
        <p:nvPicPr>
          <p:cNvPr id="38915" name="Picture 3">
            <a:extLst>
              <a:ext uri="{FF2B5EF4-FFF2-40B4-BE49-F238E27FC236}">
                <a16:creationId xmlns:a16="http://schemas.microsoft.com/office/drawing/2014/main" id="{775026B3-4A0C-F4A2-FA67-D375CCA05C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9713"/>
            <a:ext cx="7924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a:extLst>
              <a:ext uri="{FF2B5EF4-FFF2-40B4-BE49-F238E27FC236}">
                <a16:creationId xmlns:a16="http://schemas.microsoft.com/office/drawing/2014/main" id="{878595E4-94DC-D272-0579-12784AE8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8915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a:extLst>
              <a:ext uri="{FF2B5EF4-FFF2-40B4-BE49-F238E27FC236}">
                <a16:creationId xmlns:a16="http://schemas.microsoft.com/office/drawing/2014/main" id="{687A3ED7-8703-B024-A92F-FA391BB59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03563"/>
            <a:ext cx="7315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3A4C0070-610F-A16A-AB26-7B9CBF8F0EA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4697512-9516-4EAD-A499-32387E4C7C3B}" type="slidenum">
              <a:rPr lang="en-US" altLang="en-US" sz="1200">
                <a:solidFill>
                  <a:srgbClr val="898989"/>
                </a:solidFill>
              </a:rPr>
              <a:pPr>
                <a:spcBef>
                  <a:spcPct val="0"/>
                </a:spcBef>
                <a:buFontTx/>
                <a:buNone/>
              </a:pPr>
              <a:t>59</a:t>
            </a:fld>
            <a:endParaRPr lang="en-US" altLang="en-US" sz="1200">
              <a:solidFill>
                <a:srgbClr val="898989"/>
              </a:solidFill>
            </a:endParaRPr>
          </a:p>
        </p:txBody>
      </p:sp>
      <p:pic>
        <p:nvPicPr>
          <p:cNvPr id="39939" name="Picture 5">
            <a:extLst>
              <a:ext uri="{FF2B5EF4-FFF2-40B4-BE49-F238E27FC236}">
                <a16:creationId xmlns:a16="http://schemas.microsoft.com/office/drawing/2014/main" id="{C36EFF1D-7C0A-8C64-798D-9918DB73F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1"/>
            <a:ext cx="91440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EF0AC-7101-7B0F-2C39-76A472167819}"/>
              </a:ext>
            </a:extLst>
          </p:cNvPr>
          <p:cNvSpPr>
            <a:spLocks noGrp="1"/>
          </p:cNvSpPr>
          <p:nvPr>
            <p:ph idx="1"/>
          </p:nvPr>
        </p:nvSpPr>
        <p:spPr>
          <a:xfrm>
            <a:off x="1789814" y="136525"/>
            <a:ext cx="8580474" cy="6584950"/>
          </a:xfrm>
        </p:spPr>
        <p:txBody>
          <a:bodyPr/>
          <a:lstStyle/>
          <a:p>
            <a:pPr marL="0" indent="0">
              <a:buNone/>
            </a:pPr>
            <a:r>
              <a:rPr lang="en-US" sz="2400" dirty="0"/>
              <a:t>2. Extensive Variables (Dependent on system size)</a:t>
            </a:r>
          </a:p>
          <a:p>
            <a:pPr marL="0" indent="0">
              <a:buNone/>
            </a:pPr>
            <a:r>
              <a:rPr lang="en-US" sz="2400" dirty="0"/>
              <a:t>These scale with the amount of matter in the system.</a:t>
            </a:r>
          </a:p>
          <a:p>
            <a:pPr marL="0" indent="0">
              <a:buNone/>
            </a:pPr>
            <a:r>
              <a:rPr lang="en-US" sz="2400" dirty="0"/>
              <a:t>Examples:</a:t>
            </a:r>
          </a:p>
          <a:p>
            <a:pPr marL="0" indent="0">
              <a:buNone/>
            </a:pPr>
            <a:r>
              <a:rPr lang="en-US" sz="2400" dirty="0"/>
              <a:t>Mass (m) – 2 kg of iron has twice the mass of 1 kg of iron.</a:t>
            </a:r>
          </a:p>
          <a:p>
            <a:pPr marL="0" indent="0">
              <a:buNone/>
            </a:pPr>
            <a:r>
              <a:rPr lang="en-US" sz="2400" dirty="0"/>
              <a:t>Volume (V) – A 2L bottle has twice the volume of a 1L bottle.</a:t>
            </a:r>
          </a:p>
          <a:p>
            <a:pPr marL="0" indent="0">
              <a:buNone/>
            </a:pPr>
            <a:r>
              <a:rPr lang="en-US" sz="2400" dirty="0"/>
              <a:t>Internal Energy (U) – More molecules mean higher total energy.</a:t>
            </a:r>
          </a:p>
          <a:p>
            <a:pPr marL="0" indent="0">
              <a:buNone/>
            </a:pPr>
            <a:r>
              <a:rPr lang="en-US" sz="2400" dirty="0"/>
              <a:t>Entropy (S) – A larger system has more possible microstates.</a:t>
            </a:r>
          </a:p>
          <a:p>
            <a:pPr marL="0" indent="0">
              <a:buNone/>
            </a:pPr>
            <a:r>
              <a:rPr lang="en-US" sz="2400" dirty="0"/>
              <a:t>Enthalpy (H) – Depends on the quantity of substance.</a:t>
            </a:r>
          </a:p>
          <a:p>
            <a:pPr marL="0" indent="0">
              <a:buNone/>
            </a:pPr>
            <a:r>
              <a:rPr lang="en-US" sz="2400" dirty="0"/>
              <a:t>Number of Moles (n) – Directly proportional to system size.</a:t>
            </a:r>
          </a:p>
          <a:p>
            <a:pPr marL="0" indent="0">
              <a:buNone/>
            </a:pPr>
            <a:r>
              <a:rPr lang="en-US" sz="2400" dirty="0"/>
              <a:t>Electric Charge (Q) – A system with more electrons has more charge.</a:t>
            </a:r>
          </a:p>
          <a:p>
            <a:pPr marL="0" indent="0">
              <a:buNone/>
            </a:pPr>
            <a:r>
              <a:rPr lang="en-US" sz="2400" dirty="0"/>
              <a:t>Heat Capacity (C) – A bigger object requires more heat to raise its temperature.</a:t>
            </a:r>
            <a:endParaRPr lang="en-IN" sz="2400" dirty="0"/>
          </a:p>
        </p:txBody>
      </p:sp>
      <p:sp>
        <p:nvSpPr>
          <p:cNvPr id="4" name="Slide Number Placeholder 3">
            <a:extLst>
              <a:ext uri="{FF2B5EF4-FFF2-40B4-BE49-F238E27FC236}">
                <a16:creationId xmlns:a16="http://schemas.microsoft.com/office/drawing/2014/main" id="{2B4260DF-162A-2742-AB13-1CEA32205FA3}"/>
              </a:ext>
            </a:extLst>
          </p:cNvPr>
          <p:cNvSpPr>
            <a:spLocks noGrp="1"/>
          </p:cNvSpPr>
          <p:nvPr>
            <p:ph type="sldNum" sz="quarter" idx="12"/>
          </p:nvPr>
        </p:nvSpPr>
        <p:spPr/>
        <p:txBody>
          <a:bodyPr/>
          <a:lstStyle/>
          <a:p>
            <a:pPr>
              <a:defRPr/>
            </a:pPr>
            <a:fld id="{DD2C1E9A-D4BC-49F6-BCAF-D0866D26C672}" type="slidenum">
              <a:rPr lang="en-US" altLang="en-US" smtClean="0"/>
              <a:pPr>
                <a:defRPr/>
              </a:pPr>
              <a:t>6</a:t>
            </a:fld>
            <a:endParaRPr lang="en-US" altLang="en-US"/>
          </a:p>
        </p:txBody>
      </p:sp>
    </p:spTree>
    <p:extLst>
      <p:ext uri="{BB962C8B-B14F-4D97-AF65-F5344CB8AC3E}">
        <p14:creationId xmlns:p14="http://schemas.microsoft.com/office/powerpoint/2010/main" val="2977316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DA26-0039-B279-10BF-FD7B435B5A71}"/>
              </a:ext>
            </a:extLst>
          </p:cNvPr>
          <p:cNvSpPr>
            <a:spLocks noGrp="1"/>
          </p:cNvSpPr>
          <p:nvPr>
            <p:ph type="title"/>
          </p:nvPr>
        </p:nvSpPr>
        <p:spPr>
          <a:xfrm>
            <a:off x="1981200" y="1"/>
            <a:ext cx="8229600" cy="1141413"/>
          </a:xfrm>
        </p:spPr>
        <p:txBody>
          <a:bodyPr rtlCol="0">
            <a:normAutofit fontScale="90000"/>
          </a:bodyPr>
          <a:lstStyle/>
          <a:p>
            <a:pPr>
              <a:defRPr/>
            </a:pPr>
            <a:r>
              <a:rPr lang="en-US" sz="4000" b="1" dirty="0">
                <a:ea typeface="Arial Unicode MS" pitchFamily="34" charset="-128"/>
                <a:cs typeface="Arial Unicode MS" pitchFamily="34" charset="-128"/>
              </a:rPr>
              <a:t>Convective mass transfer and MASS TRANSFER COEFFICIENT</a:t>
            </a:r>
          </a:p>
        </p:txBody>
      </p:sp>
      <p:sp>
        <p:nvSpPr>
          <p:cNvPr id="3" name="Content Placeholder 2">
            <a:extLst>
              <a:ext uri="{FF2B5EF4-FFF2-40B4-BE49-F238E27FC236}">
                <a16:creationId xmlns:a16="http://schemas.microsoft.com/office/drawing/2014/main" id="{DE1405EF-CD36-E1FB-2444-6C1F1913762D}"/>
              </a:ext>
            </a:extLst>
          </p:cNvPr>
          <p:cNvSpPr>
            <a:spLocks noGrp="1"/>
          </p:cNvSpPr>
          <p:nvPr>
            <p:ph idx="1"/>
          </p:nvPr>
        </p:nvSpPr>
        <p:spPr>
          <a:xfrm>
            <a:off x="1981200" y="1600201"/>
            <a:ext cx="8686800" cy="4525963"/>
          </a:xfrm>
        </p:spPr>
        <p:txBody>
          <a:bodyPr rtlCol="0">
            <a:normAutofit/>
          </a:bodyPr>
          <a:lstStyle/>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a:p>
            <a:pPr>
              <a:defRPr/>
            </a:pPr>
            <a:r>
              <a:rPr lang="en-US" sz="2200" dirty="0"/>
              <a:t>When a solid is dissolving in a fluid in motion, there will always be a stagnant film over the solid-liquid interface.</a:t>
            </a:r>
          </a:p>
          <a:p>
            <a:pPr>
              <a:defRPr/>
            </a:pPr>
            <a:r>
              <a:rPr lang="en-US" sz="2200" dirty="0"/>
              <a:t>The mass flux can not be determined by simple diffusion equation because the film thickness and characteristics of flow field are unknown.</a:t>
            </a:r>
          </a:p>
          <a:p>
            <a:pPr>
              <a:defRPr/>
            </a:pPr>
            <a:endParaRPr lang="en-US" sz="2400" dirty="0"/>
          </a:p>
        </p:txBody>
      </p:sp>
      <p:pic>
        <p:nvPicPr>
          <p:cNvPr id="43012" name="Picture 3">
            <a:extLst>
              <a:ext uri="{FF2B5EF4-FFF2-40B4-BE49-F238E27FC236}">
                <a16:creationId xmlns:a16="http://schemas.microsoft.com/office/drawing/2014/main" id="{6A27CC58-E82E-2FE2-204B-C0627642C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1"/>
            <a:ext cx="4572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a:extLst>
              <a:ext uri="{FF2B5EF4-FFF2-40B4-BE49-F238E27FC236}">
                <a16:creationId xmlns:a16="http://schemas.microsoft.com/office/drawing/2014/main" id="{8693957A-8C0F-C667-1E9D-D0A054A03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926139"/>
            <a:ext cx="2157682" cy="657225"/>
          </a:xfrm>
          <a:prstGeom prst="rect">
            <a:avLst/>
          </a:prstGeom>
          <a:solidFill>
            <a:schemeClr val="accent2"/>
          </a:solidFill>
          <a:ln w="9525">
            <a:solidFill>
              <a:srgbClr val="FF0000"/>
            </a:solidFill>
            <a:miter lim="800000"/>
            <a:headEnd/>
            <a:tailEnd/>
          </a:ln>
        </p:spPr>
      </p:pic>
      <p:sp>
        <p:nvSpPr>
          <p:cNvPr id="43014" name="Slide Number Placeholder 4">
            <a:extLst>
              <a:ext uri="{FF2B5EF4-FFF2-40B4-BE49-F238E27FC236}">
                <a16:creationId xmlns:a16="http://schemas.microsoft.com/office/drawing/2014/main" id="{DE771AD0-14CE-D7EA-4291-47CA5794980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7FD878-C299-4C48-8DB8-5ACEDA5F2D11}" type="slidenum">
              <a:rPr lang="en-US" altLang="en-US" sz="1200">
                <a:solidFill>
                  <a:srgbClr val="898989"/>
                </a:solidFill>
              </a:rPr>
              <a:pPr>
                <a:spcBef>
                  <a:spcPct val="0"/>
                </a:spcBef>
                <a:buFontTx/>
                <a:buNone/>
              </a:pPr>
              <a:t>60</a:t>
            </a:fld>
            <a:endParaRPr lang="en-US" altLang="en-US"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B13A-DC17-CBD9-C0DE-7EBE76E47721}"/>
              </a:ext>
            </a:extLst>
          </p:cNvPr>
          <p:cNvSpPr>
            <a:spLocks noGrp="1"/>
          </p:cNvSpPr>
          <p:nvPr>
            <p:ph type="title"/>
          </p:nvPr>
        </p:nvSpPr>
        <p:spPr>
          <a:xfrm>
            <a:off x="1981200" y="274639"/>
            <a:ext cx="8229600" cy="1089467"/>
          </a:xfrm>
        </p:spPr>
        <p:txBody>
          <a:bodyPr>
            <a:normAutofit fontScale="90000"/>
          </a:bodyPr>
          <a:lstStyle/>
          <a:p>
            <a:r>
              <a:rPr lang="en-US" dirty="0"/>
              <a:t>Mass transfer from a solid surface to an adjacent liquid </a:t>
            </a:r>
            <a:endParaRPr lang="en-IN" dirty="0"/>
          </a:p>
        </p:txBody>
      </p:sp>
      <p:pic>
        <p:nvPicPr>
          <p:cNvPr id="6" name="Content Placeholder 5">
            <a:extLst>
              <a:ext uri="{FF2B5EF4-FFF2-40B4-BE49-F238E27FC236}">
                <a16:creationId xmlns:a16="http://schemas.microsoft.com/office/drawing/2014/main" id="{CDFB5B0B-3A52-9325-57B7-F53FE7629BA1}"/>
              </a:ext>
            </a:extLst>
          </p:cNvPr>
          <p:cNvPicPr>
            <a:picLocks noGrp="1" noChangeAspect="1"/>
          </p:cNvPicPr>
          <p:nvPr>
            <p:ph idx="1"/>
          </p:nvPr>
        </p:nvPicPr>
        <p:blipFill>
          <a:blip r:embed="rId2"/>
          <a:stretch>
            <a:fillRect/>
          </a:stretch>
        </p:blipFill>
        <p:spPr>
          <a:xfrm>
            <a:off x="3077279" y="2422740"/>
            <a:ext cx="5407858" cy="4116172"/>
          </a:xfrm>
        </p:spPr>
      </p:pic>
      <p:sp>
        <p:nvSpPr>
          <p:cNvPr id="4" name="Slide Number Placeholder 3">
            <a:extLst>
              <a:ext uri="{FF2B5EF4-FFF2-40B4-BE49-F238E27FC236}">
                <a16:creationId xmlns:a16="http://schemas.microsoft.com/office/drawing/2014/main" id="{44104889-EF9C-250B-9682-38F30EA404AF}"/>
              </a:ext>
            </a:extLst>
          </p:cNvPr>
          <p:cNvSpPr>
            <a:spLocks noGrp="1"/>
          </p:cNvSpPr>
          <p:nvPr>
            <p:ph type="sldNum" sz="quarter" idx="12"/>
          </p:nvPr>
        </p:nvSpPr>
        <p:spPr/>
        <p:txBody>
          <a:bodyPr/>
          <a:lstStyle/>
          <a:p>
            <a:pPr>
              <a:defRPr/>
            </a:pPr>
            <a:fld id="{DD2C1E9A-D4BC-49F6-BCAF-D0866D26C672}" type="slidenum">
              <a:rPr lang="en-US" altLang="en-US" smtClean="0"/>
              <a:pPr>
                <a:defRPr/>
              </a:pPr>
              <a:t>61</a:t>
            </a:fld>
            <a:endParaRPr lang="en-US" altLang="en-US"/>
          </a:p>
        </p:txBody>
      </p:sp>
      <p:cxnSp>
        <p:nvCxnSpPr>
          <p:cNvPr id="8" name="Straight Connector 7">
            <a:extLst>
              <a:ext uri="{FF2B5EF4-FFF2-40B4-BE49-F238E27FC236}">
                <a16:creationId xmlns:a16="http://schemas.microsoft.com/office/drawing/2014/main" id="{5F44C908-B1B1-3927-D807-FD7218CF9295}"/>
              </a:ext>
            </a:extLst>
          </p:cNvPr>
          <p:cNvCxnSpPr>
            <a:cxnSpLocks/>
          </p:cNvCxnSpPr>
          <p:nvPr/>
        </p:nvCxnSpPr>
        <p:spPr>
          <a:xfrm>
            <a:off x="5406452" y="2563318"/>
            <a:ext cx="0" cy="3147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3F361B-4E74-BC9D-3B12-E6489900F9D1}"/>
              </a:ext>
            </a:extLst>
          </p:cNvPr>
          <p:cNvCxnSpPr/>
          <p:nvPr/>
        </p:nvCxnSpPr>
        <p:spPr>
          <a:xfrm>
            <a:off x="6380812" y="2563318"/>
            <a:ext cx="0" cy="31479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3D099B-ED82-A117-3B00-E434891AED48}"/>
              </a:ext>
            </a:extLst>
          </p:cNvPr>
          <p:cNvSpPr txBox="1"/>
          <p:nvPr/>
        </p:nvSpPr>
        <p:spPr>
          <a:xfrm>
            <a:off x="3971299" y="2673672"/>
            <a:ext cx="1689987" cy="646331"/>
          </a:xfrm>
          <a:prstGeom prst="rect">
            <a:avLst/>
          </a:prstGeom>
          <a:noFill/>
        </p:spPr>
        <p:txBody>
          <a:bodyPr wrap="square" rtlCol="0">
            <a:spAutoFit/>
          </a:bodyPr>
          <a:lstStyle/>
          <a:p>
            <a:r>
              <a:rPr lang="en-US" dirty="0"/>
              <a:t>Viscous sub-layer film</a:t>
            </a:r>
            <a:endParaRPr lang="en-IN" dirty="0"/>
          </a:p>
        </p:txBody>
      </p:sp>
      <p:sp>
        <p:nvSpPr>
          <p:cNvPr id="14" name="TextBox 13">
            <a:extLst>
              <a:ext uri="{FF2B5EF4-FFF2-40B4-BE49-F238E27FC236}">
                <a16:creationId xmlns:a16="http://schemas.microsoft.com/office/drawing/2014/main" id="{DB25103F-A9CB-CDCD-EAE2-4760AD3B7291}"/>
              </a:ext>
            </a:extLst>
          </p:cNvPr>
          <p:cNvSpPr txBox="1"/>
          <p:nvPr/>
        </p:nvSpPr>
        <p:spPr>
          <a:xfrm>
            <a:off x="5511384" y="2702456"/>
            <a:ext cx="824458" cy="646331"/>
          </a:xfrm>
          <a:prstGeom prst="rect">
            <a:avLst/>
          </a:prstGeom>
          <a:noFill/>
        </p:spPr>
        <p:txBody>
          <a:bodyPr wrap="square" rtlCol="0">
            <a:spAutoFit/>
          </a:bodyPr>
          <a:lstStyle/>
          <a:p>
            <a:r>
              <a:rPr lang="en-US" dirty="0"/>
              <a:t>Buffer zone</a:t>
            </a:r>
            <a:endParaRPr lang="en-IN" dirty="0"/>
          </a:p>
        </p:txBody>
      </p:sp>
      <p:sp>
        <p:nvSpPr>
          <p:cNvPr id="15" name="TextBox 14">
            <a:extLst>
              <a:ext uri="{FF2B5EF4-FFF2-40B4-BE49-F238E27FC236}">
                <a16:creationId xmlns:a16="http://schemas.microsoft.com/office/drawing/2014/main" id="{EDCA09AD-EFB2-33E4-6FC7-EC2AC1B0E670}"/>
              </a:ext>
            </a:extLst>
          </p:cNvPr>
          <p:cNvSpPr txBox="1"/>
          <p:nvPr/>
        </p:nvSpPr>
        <p:spPr>
          <a:xfrm>
            <a:off x="6461571" y="2812170"/>
            <a:ext cx="1652632" cy="369332"/>
          </a:xfrm>
          <a:prstGeom prst="rect">
            <a:avLst/>
          </a:prstGeom>
          <a:noFill/>
        </p:spPr>
        <p:txBody>
          <a:bodyPr wrap="none" rtlCol="0">
            <a:spAutoFit/>
          </a:bodyPr>
          <a:lstStyle/>
          <a:p>
            <a:r>
              <a:rPr lang="en-US" dirty="0"/>
              <a:t>Turbulent zone</a:t>
            </a:r>
            <a:endParaRPr lang="en-IN" dirty="0"/>
          </a:p>
        </p:txBody>
      </p:sp>
    </p:spTree>
    <p:extLst>
      <p:ext uri="{BB962C8B-B14F-4D97-AF65-F5344CB8AC3E}">
        <p14:creationId xmlns:p14="http://schemas.microsoft.com/office/powerpoint/2010/main" val="2895807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E2A1178-CC89-F144-E652-497636B0BD6A}"/>
              </a:ext>
            </a:extLst>
          </p:cNvPr>
          <p:cNvSpPr>
            <a:spLocks noGrp="1"/>
          </p:cNvSpPr>
          <p:nvPr>
            <p:ph type="title"/>
          </p:nvPr>
        </p:nvSpPr>
        <p:spPr>
          <a:xfrm>
            <a:off x="1978282" y="272361"/>
            <a:ext cx="8229600" cy="975415"/>
          </a:xfrm>
        </p:spPr>
        <p:txBody>
          <a:bodyPr/>
          <a:lstStyle/>
          <a:p>
            <a:r>
              <a:rPr lang="en-US" altLang="en-US" sz="3600" dirty="0">
                <a:solidFill>
                  <a:srgbClr val="0070C0"/>
                </a:solidFill>
              </a:rPr>
              <a:t>Turbulent or Eddy diffusion</a:t>
            </a:r>
          </a:p>
        </p:txBody>
      </p:sp>
      <p:sp>
        <p:nvSpPr>
          <p:cNvPr id="59395" name="Slide Number Placeholder 3">
            <a:extLst>
              <a:ext uri="{FF2B5EF4-FFF2-40B4-BE49-F238E27FC236}">
                <a16:creationId xmlns:a16="http://schemas.microsoft.com/office/drawing/2014/main" id="{2DCEF16A-9CE9-A300-ABEC-B619DF5FA6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AE2256-968E-4229-B9B9-834588957E74}" type="slidenum">
              <a:rPr lang="en-US" altLang="en-US" sz="1200">
                <a:solidFill>
                  <a:srgbClr val="898989"/>
                </a:solidFill>
              </a:rPr>
              <a:pPr>
                <a:spcBef>
                  <a:spcPct val="0"/>
                </a:spcBef>
                <a:buFontTx/>
                <a:buNone/>
              </a:pPr>
              <a:t>62</a:t>
            </a:fld>
            <a:endParaRPr lang="en-US" altLang="en-US" sz="1200">
              <a:solidFill>
                <a:srgbClr val="898989"/>
              </a:solidFill>
            </a:endParaRPr>
          </a:p>
        </p:txBody>
      </p:sp>
      <p:pic>
        <p:nvPicPr>
          <p:cNvPr id="59396" name="Picture 3">
            <a:extLst>
              <a:ext uri="{FF2B5EF4-FFF2-40B4-BE49-F238E27FC236}">
                <a16:creationId xmlns:a16="http://schemas.microsoft.com/office/drawing/2014/main" id="{3DC183B4-83FC-8E57-E6BD-994140D30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13" y="1379538"/>
            <a:ext cx="72167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a:extLst>
              <a:ext uri="{FF2B5EF4-FFF2-40B4-BE49-F238E27FC236}">
                <a16:creationId xmlns:a16="http://schemas.microsoft.com/office/drawing/2014/main" id="{40CDE3EC-9CD1-D012-A521-13F3025B8B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4572000"/>
            <a:ext cx="2147888" cy="609600"/>
          </a:xfrm>
          <a:noFill/>
        </p:spPr>
      </p:pic>
      <p:pic>
        <p:nvPicPr>
          <p:cNvPr id="59398" name="Picture 5">
            <a:extLst>
              <a:ext uri="{FF2B5EF4-FFF2-40B4-BE49-F238E27FC236}">
                <a16:creationId xmlns:a16="http://schemas.microsoft.com/office/drawing/2014/main" id="{4152961B-C12C-67A7-C402-E9D7F855B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610225"/>
            <a:ext cx="3595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1">
            <a:extLst>
              <a:ext uri="{FF2B5EF4-FFF2-40B4-BE49-F238E27FC236}">
                <a16:creationId xmlns:a16="http://schemas.microsoft.com/office/drawing/2014/main" id="{DE8BF751-6197-982A-2940-FFA849A58F09}"/>
              </a:ext>
            </a:extLst>
          </p:cNvPr>
          <p:cNvSpPr txBox="1">
            <a:spLocks noChangeArrowheads="1"/>
          </p:cNvSpPr>
          <p:nvPr/>
        </p:nvSpPr>
        <p:spPr bwMode="auto">
          <a:xfrm>
            <a:off x="2144714" y="5241925"/>
            <a:ext cx="7450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Turbulent or eddy diffusivity depends on the intensity of the local turbulence.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16930F-678A-24F7-334E-3705BA3E81B2}"/>
              </a:ext>
            </a:extLst>
          </p:cNvPr>
          <p:cNvSpPr>
            <a:spLocks noGrp="1"/>
          </p:cNvSpPr>
          <p:nvPr>
            <p:ph type="sldNum" sz="quarter" idx="12"/>
          </p:nvPr>
        </p:nvSpPr>
        <p:spPr/>
        <p:txBody>
          <a:bodyPr/>
          <a:lstStyle/>
          <a:p>
            <a:pPr>
              <a:defRPr/>
            </a:pPr>
            <a:fld id="{DD2C1E9A-D4BC-49F6-BCAF-D0866D26C672}" type="slidenum">
              <a:rPr lang="en-US" altLang="en-US" smtClean="0"/>
              <a:pPr>
                <a:defRPr/>
              </a:pPr>
              <a:t>63</a:t>
            </a:fld>
            <a:endParaRPr lang="en-US" altLang="en-US"/>
          </a:p>
        </p:txBody>
      </p:sp>
      <p:pic>
        <p:nvPicPr>
          <p:cNvPr id="6" name="Picture 5">
            <a:extLst>
              <a:ext uri="{FF2B5EF4-FFF2-40B4-BE49-F238E27FC236}">
                <a16:creationId xmlns:a16="http://schemas.microsoft.com/office/drawing/2014/main" id="{798F299E-255B-55C4-283B-A15A1F495FEC}"/>
              </a:ext>
            </a:extLst>
          </p:cNvPr>
          <p:cNvPicPr>
            <a:picLocks noChangeAspect="1"/>
          </p:cNvPicPr>
          <p:nvPr/>
        </p:nvPicPr>
        <p:blipFill>
          <a:blip r:embed="rId2"/>
          <a:stretch>
            <a:fillRect/>
          </a:stretch>
        </p:blipFill>
        <p:spPr>
          <a:xfrm>
            <a:off x="2837668" y="602339"/>
            <a:ext cx="2721289" cy="701806"/>
          </a:xfrm>
          <a:prstGeom prst="rect">
            <a:avLst/>
          </a:prstGeom>
        </p:spPr>
      </p:pic>
      <p:pic>
        <p:nvPicPr>
          <p:cNvPr id="8" name="Picture 7">
            <a:extLst>
              <a:ext uri="{FF2B5EF4-FFF2-40B4-BE49-F238E27FC236}">
                <a16:creationId xmlns:a16="http://schemas.microsoft.com/office/drawing/2014/main" id="{5C637612-E29E-200E-181F-C694AAA922F1}"/>
              </a:ext>
            </a:extLst>
          </p:cNvPr>
          <p:cNvPicPr>
            <a:picLocks noChangeAspect="1"/>
          </p:cNvPicPr>
          <p:nvPr/>
        </p:nvPicPr>
        <p:blipFill>
          <a:blip r:embed="rId3"/>
          <a:stretch>
            <a:fillRect/>
          </a:stretch>
        </p:blipFill>
        <p:spPr>
          <a:xfrm>
            <a:off x="2766721" y="1405017"/>
            <a:ext cx="2939640" cy="701806"/>
          </a:xfrm>
          <a:prstGeom prst="rect">
            <a:avLst/>
          </a:prstGeom>
        </p:spPr>
      </p:pic>
      <p:pic>
        <p:nvPicPr>
          <p:cNvPr id="12" name="Picture 11">
            <a:extLst>
              <a:ext uri="{FF2B5EF4-FFF2-40B4-BE49-F238E27FC236}">
                <a16:creationId xmlns:a16="http://schemas.microsoft.com/office/drawing/2014/main" id="{ED143EF6-82D4-9C57-3BA6-C69F947680C7}"/>
              </a:ext>
            </a:extLst>
          </p:cNvPr>
          <p:cNvPicPr>
            <a:picLocks noChangeAspect="1"/>
          </p:cNvPicPr>
          <p:nvPr/>
        </p:nvPicPr>
        <p:blipFill>
          <a:blip r:embed="rId4"/>
          <a:stretch>
            <a:fillRect/>
          </a:stretch>
        </p:blipFill>
        <p:spPr>
          <a:xfrm>
            <a:off x="1759139" y="2415838"/>
            <a:ext cx="8673722" cy="1545548"/>
          </a:xfrm>
          <a:prstGeom prst="rect">
            <a:avLst/>
          </a:prstGeom>
        </p:spPr>
      </p:pic>
      <p:pic>
        <p:nvPicPr>
          <p:cNvPr id="14" name="Picture 13">
            <a:extLst>
              <a:ext uri="{FF2B5EF4-FFF2-40B4-BE49-F238E27FC236}">
                <a16:creationId xmlns:a16="http://schemas.microsoft.com/office/drawing/2014/main" id="{14EF70EA-8E40-A9C3-C4E4-8D4B2F6395A0}"/>
              </a:ext>
            </a:extLst>
          </p:cNvPr>
          <p:cNvPicPr>
            <a:picLocks noChangeAspect="1"/>
          </p:cNvPicPr>
          <p:nvPr/>
        </p:nvPicPr>
        <p:blipFill>
          <a:blip r:embed="rId5"/>
          <a:stretch>
            <a:fillRect/>
          </a:stretch>
        </p:blipFill>
        <p:spPr>
          <a:xfrm>
            <a:off x="1549056" y="3832667"/>
            <a:ext cx="9093888" cy="1545547"/>
          </a:xfrm>
          <a:prstGeom prst="rect">
            <a:avLst/>
          </a:prstGeom>
        </p:spPr>
      </p:pic>
    </p:spTree>
    <p:extLst>
      <p:ext uri="{BB962C8B-B14F-4D97-AF65-F5344CB8AC3E}">
        <p14:creationId xmlns:p14="http://schemas.microsoft.com/office/powerpoint/2010/main" val="1372865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062D12-7E4F-66B0-90AF-1FEF72697137}"/>
              </a:ext>
            </a:extLst>
          </p:cNvPr>
          <p:cNvSpPr>
            <a:spLocks noGrp="1"/>
          </p:cNvSpPr>
          <p:nvPr>
            <p:ph type="sldNum" sz="quarter" idx="12"/>
          </p:nvPr>
        </p:nvSpPr>
        <p:spPr/>
        <p:txBody>
          <a:bodyPr/>
          <a:lstStyle/>
          <a:p>
            <a:pPr>
              <a:defRPr/>
            </a:pPr>
            <a:fld id="{C3734F09-793E-4A16-AED9-BB093119DCA3}" type="slidenum">
              <a:rPr lang="en-US" altLang="en-US" smtClean="0"/>
              <a:pPr>
                <a:defRPr/>
              </a:pPr>
              <a:t>64</a:t>
            </a:fld>
            <a:endParaRPr lang="en-US" altLang="en-US"/>
          </a:p>
        </p:txBody>
      </p:sp>
      <p:pic>
        <p:nvPicPr>
          <p:cNvPr id="4" name="Picture 3">
            <a:extLst>
              <a:ext uri="{FF2B5EF4-FFF2-40B4-BE49-F238E27FC236}">
                <a16:creationId xmlns:a16="http://schemas.microsoft.com/office/drawing/2014/main" id="{BACD238B-463C-EF16-63C9-DC7EE1E18052}"/>
              </a:ext>
            </a:extLst>
          </p:cNvPr>
          <p:cNvPicPr>
            <a:picLocks noChangeAspect="1"/>
          </p:cNvPicPr>
          <p:nvPr/>
        </p:nvPicPr>
        <p:blipFill>
          <a:blip r:embed="rId2"/>
          <a:stretch>
            <a:fillRect/>
          </a:stretch>
        </p:blipFill>
        <p:spPr>
          <a:xfrm>
            <a:off x="1876425" y="601800"/>
            <a:ext cx="5089006" cy="771559"/>
          </a:xfrm>
          <a:prstGeom prst="rect">
            <a:avLst/>
          </a:prstGeom>
          <a:ln>
            <a:solidFill>
              <a:srgbClr val="FF00FF"/>
            </a:solidFill>
          </a:ln>
        </p:spPr>
      </p:pic>
      <p:pic>
        <p:nvPicPr>
          <p:cNvPr id="6" name="Picture 5">
            <a:extLst>
              <a:ext uri="{FF2B5EF4-FFF2-40B4-BE49-F238E27FC236}">
                <a16:creationId xmlns:a16="http://schemas.microsoft.com/office/drawing/2014/main" id="{D8B1EA9C-4627-2858-1CB8-DEA260CBD262}"/>
              </a:ext>
            </a:extLst>
          </p:cNvPr>
          <p:cNvPicPr>
            <a:picLocks noChangeAspect="1"/>
          </p:cNvPicPr>
          <p:nvPr/>
        </p:nvPicPr>
        <p:blipFill>
          <a:blip r:embed="rId3"/>
          <a:stretch>
            <a:fillRect/>
          </a:stretch>
        </p:blipFill>
        <p:spPr>
          <a:xfrm>
            <a:off x="1689593" y="181080"/>
            <a:ext cx="6387607" cy="330109"/>
          </a:xfrm>
          <a:prstGeom prst="rect">
            <a:avLst/>
          </a:prstGeom>
        </p:spPr>
      </p:pic>
      <p:pic>
        <p:nvPicPr>
          <p:cNvPr id="8" name="Picture 7">
            <a:extLst>
              <a:ext uri="{FF2B5EF4-FFF2-40B4-BE49-F238E27FC236}">
                <a16:creationId xmlns:a16="http://schemas.microsoft.com/office/drawing/2014/main" id="{E218F952-7EDF-96F9-4CEB-DE2055D3B9F0}"/>
              </a:ext>
            </a:extLst>
          </p:cNvPr>
          <p:cNvPicPr>
            <a:picLocks noChangeAspect="1"/>
          </p:cNvPicPr>
          <p:nvPr/>
        </p:nvPicPr>
        <p:blipFill>
          <a:blip r:embed="rId4"/>
          <a:stretch>
            <a:fillRect/>
          </a:stretch>
        </p:blipFill>
        <p:spPr>
          <a:xfrm>
            <a:off x="1524001" y="1988091"/>
            <a:ext cx="8660755" cy="543784"/>
          </a:xfrm>
          <a:prstGeom prst="rect">
            <a:avLst/>
          </a:prstGeom>
        </p:spPr>
      </p:pic>
      <p:pic>
        <p:nvPicPr>
          <p:cNvPr id="10" name="Picture 9">
            <a:extLst>
              <a:ext uri="{FF2B5EF4-FFF2-40B4-BE49-F238E27FC236}">
                <a16:creationId xmlns:a16="http://schemas.microsoft.com/office/drawing/2014/main" id="{CCC428D3-5BC4-805B-DA38-B4290F7839D6}"/>
              </a:ext>
            </a:extLst>
          </p:cNvPr>
          <p:cNvPicPr>
            <a:picLocks noChangeAspect="1"/>
          </p:cNvPicPr>
          <p:nvPr/>
        </p:nvPicPr>
        <p:blipFill>
          <a:blip r:embed="rId5"/>
          <a:stretch>
            <a:fillRect/>
          </a:stretch>
        </p:blipFill>
        <p:spPr>
          <a:xfrm>
            <a:off x="4405938" y="2562079"/>
            <a:ext cx="2700794" cy="543784"/>
          </a:xfrm>
          <a:prstGeom prst="rect">
            <a:avLst/>
          </a:prstGeom>
          <a:ln>
            <a:solidFill>
              <a:srgbClr val="FF3300"/>
            </a:solidFill>
          </a:ln>
        </p:spPr>
      </p:pic>
      <p:pic>
        <p:nvPicPr>
          <p:cNvPr id="12" name="Picture 11">
            <a:extLst>
              <a:ext uri="{FF2B5EF4-FFF2-40B4-BE49-F238E27FC236}">
                <a16:creationId xmlns:a16="http://schemas.microsoft.com/office/drawing/2014/main" id="{E20E1DF5-1949-5966-E47B-F63D735757F7}"/>
              </a:ext>
            </a:extLst>
          </p:cNvPr>
          <p:cNvPicPr>
            <a:picLocks noChangeAspect="1"/>
          </p:cNvPicPr>
          <p:nvPr/>
        </p:nvPicPr>
        <p:blipFill>
          <a:blip r:embed="rId6"/>
          <a:stretch>
            <a:fillRect/>
          </a:stretch>
        </p:blipFill>
        <p:spPr>
          <a:xfrm>
            <a:off x="1524001" y="3256527"/>
            <a:ext cx="7450111" cy="277890"/>
          </a:xfrm>
          <a:prstGeom prst="rect">
            <a:avLst/>
          </a:prstGeom>
        </p:spPr>
      </p:pic>
      <p:pic>
        <p:nvPicPr>
          <p:cNvPr id="14" name="Picture 13">
            <a:extLst>
              <a:ext uri="{FF2B5EF4-FFF2-40B4-BE49-F238E27FC236}">
                <a16:creationId xmlns:a16="http://schemas.microsoft.com/office/drawing/2014/main" id="{9B0305FD-C086-618A-83B0-586ECAE0C01A}"/>
              </a:ext>
            </a:extLst>
          </p:cNvPr>
          <p:cNvPicPr>
            <a:picLocks noChangeAspect="1"/>
          </p:cNvPicPr>
          <p:nvPr/>
        </p:nvPicPr>
        <p:blipFill>
          <a:blip r:embed="rId7"/>
          <a:stretch>
            <a:fillRect/>
          </a:stretch>
        </p:blipFill>
        <p:spPr>
          <a:xfrm>
            <a:off x="1524000" y="1452354"/>
            <a:ext cx="6254964" cy="280073"/>
          </a:xfrm>
          <a:prstGeom prst="rect">
            <a:avLst/>
          </a:prstGeom>
        </p:spPr>
      </p:pic>
      <p:pic>
        <p:nvPicPr>
          <p:cNvPr id="16" name="Picture 15">
            <a:extLst>
              <a:ext uri="{FF2B5EF4-FFF2-40B4-BE49-F238E27FC236}">
                <a16:creationId xmlns:a16="http://schemas.microsoft.com/office/drawing/2014/main" id="{9D6E4F5D-E72C-661B-A2A6-6CD3E004AD6C}"/>
              </a:ext>
            </a:extLst>
          </p:cNvPr>
          <p:cNvPicPr>
            <a:picLocks noChangeAspect="1"/>
          </p:cNvPicPr>
          <p:nvPr/>
        </p:nvPicPr>
        <p:blipFill>
          <a:blip r:embed="rId8"/>
          <a:stretch>
            <a:fillRect/>
          </a:stretch>
        </p:blipFill>
        <p:spPr>
          <a:xfrm>
            <a:off x="3060477" y="3642689"/>
            <a:ext cx="3904955" cy="732179"/>
          </a:xfrm>
          <a:prstGeom prst="rect">
            <a:avLst/>
          </a:prstGeom>
        </p:spPr>
      </p:pic>
      <p:pic>
        <p:nvPicPr>
          <p:cNvPr id="18" name="Picture 17">
            <a:extLst>
              <a:ext uri="{FF2B5EF4-FFF2-40B4-BE49-F238E27FC236}">
                <a16:creationId xmlns:a16="http://schemas.microsoft.com/office/drawing/2014/main" id="{3308AA57-C611-FA92-5AB8-FB184C882140}"/>
              </a:ext>
            </a:extLst>
          </p:cNvPr>
          <p:cNvPicPr>
            <a:picLocks noChangeAspect="1"/>
          </p:cNvPicPr>
          <p:nvPr/>
        </p:nvPicPr>
        <p:blipFill>
          <a:blip r:embed="rId9"/>
          <a:stretch>
            <a:fillRect/>
          </a:stretch>
        </p:blipFill>
        <p:spPr>
          <a:xfrm>
            <a:off x="7778964" y="3686450"/>
            <a:ext cx="1054784" cy="757662"/>
          </a:xfrm>
          <a:prstGeom prst="rect">
            <a:avLst/>
          </a:prstGeom>
          <a:ln>
            <a:solidFill>
              <a:srgbClr val="00B0F0"/>
            </a:solidFill>
          </a:ln>
        </p:spPr>
      </p:pic>
      <p:sp>
        <p:nvSpPr>
          <p:cNvPr id="19" name="Arrow: Right 18">
            <a:extLst>
              <a:ext uri="{FF2B5EF4-FFF2-40B4-BE49-F238E27FC236}">
                <a16:creationId xmlns:a16="http://schemas.microsoft.com/office/drawing/2014/main" id="{FC2A355F-0696-6F62-E686-304554438C99}"/>
              </a:ext>
            </a:extLst>
          </p:cNvPr>
          <p:cNvSpPr/>
          <p:nvPr/>
        </p:nvSpPr>
        <p:spPr>
          <a:xfrm>
            <a:off x="7220262" y="4008777"/>
            <a:ext cx="299804" cy="128508"/>
          </a:xfrm>
          <a:prstGeom prst="rightArrow">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a:extLst>
              <a:ext uri="{FF2B5EF4-FFF2-40B4-BE49-F238E27FC236}">
                <a16:creationId xmlns:a16="http://schemas.microsoft.com/office/drawing/2014/main" id="{7F1C91B4-285B-D6AF-A14B-1AB90B2EB056}"/>
              </a:ext>
            </a:extLst>
          </p:cNvPr>
          <p:cNvPicPr>
            <a:picLocks noChangeAspect="1"/>
          </p:cNvPicPr>
          <p:nvPr/>
        </p:nvPicPr>
        <p:blipFill>
          <a:blip r:embed="rId10"/>
          <a:stretch>
            <a:fillRect/>
          </a:stretch>
        </p:blipFill>
        <p:spPr>
          <a:xfrm>
            <a:off x="1893224" y="4858515"/>
            <a:ext cx="5885740" cy="840820"/>
          </a:xfrm>
          <a:prstGeom prst="rect">
            <a:avLst/>
          </a:prstGeom>
        </p:spPr>
      </p:pic>
      <p:sp>
        <p:nvSpPr>
          <p:cNvPr id="22" name="TextBox 21">
            <a:extLst>
              <a:ext uri="{FF2B5EF4-FFF2-40B4-BE49-F238E27FC236}">
                <a16:creationId xmlns:a16="http://schemas.microsoft.com/office/drawing/2014/main" id="{49BC3E39-C5FF-091E-384B-4C106582EC94}"/>
              </a:ext>
            </a:extLst>
          </p:cNvPr>
          <p:cNvSpPr txBox="1"/>
          <p:nvPr/>
        </p:nvSpPr>
        <p:spPr>
          <a:xfrm>
            <a:off x="1689592" y="4576051"/>
            <a:ext cx="2106282" cy="369332"/>
          </a:xfrm>
          <a:prstGeom prst="rect">
            <a:avLst/>
          </a:prstGeom>
          <a:noFill/>
        </p:spPr>
        <p:txBody>
          <a:bodyPr wrap="none" rtlCol="0">
            <a:spAutoFit/>
          </a:bodyPr>
          <a:lstStyle/>
          <a:p>
            <a:r>
              <a:rPr lang="en-US" dirty="0"/>
              <a:t>Another correlation</a:t>
            </a:r>
            <a:endParaRPr lang="en-IN" dirty="0"/>
          </a:p>
        </p:txBody>
      </p:sp>
      <p:sp>
        <p:nvSpPr>
          <p:cNvPr id="23" name="Arrow: Right 22">
            <a:extLst>
              <a:ext uri="{FF2B5EF4-FFF2-40B4-BE49-F238E27FC236}">
                <a16:creationId xmlns:a16="http://schemas.microsoft.com/office/drawing/2014/main" id="{B33B5A75-D7C5-27A0-CD62-B68F050BAF7C}"/>
              </a:ext>
            </a:extLst>
          </p:cNvPr>
          <p:cNvSpPr/>
          <p:nvPr/>
        </p:nvSpPr>
        <p:spPr>
          <a:xfrm>
            <a:off x="7907646" y="5225300"/>
            <a:ext cx="299804" cy="128508"/>
          </a:xfrm>
          <a:prstGeom prst="rightArrow">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a:extLst>
              <a:ext uri="{FF2B5EF4-FFF2-40B4-BE49-F238E27FC236}">
                <a16:creationId xmlns:a16="http://schemas.microsoft.com/office/drawing/2014/main" id="{EC0576EB-BC8E-4BEB-F60C-F74A6C3D8C2E}"/>
              </a:ext>
            </a:extLst>
          </p:cNvPr>
          <p:cNvPicPr>
            <a:picLocks noChangeAspect="1"/>
          </p:cNvPicPr>
          <p:nvPr/>
        </p:nvPicPr>
        <p:blipFill>
          <a:blip r:embed="rId11"/>
          <a:stretch>
            <a:fillRect/>
          </a:stretch>
        </p:blipFill>
        <p:spPr>
          <a:xfrm>
            <a:off x="8443748" y="4920881"/>
            <a:ext cx="1060727" cy="757662"/>
          </a:xfrm>
          <a:prstGeom prst="rect">
            <a:avLst/>
          </a:prstGeom>
          <a:ln>
            <a:solidFill>
              <a:srgbClr val="00B0F0"/>
            </a:solidFill>
          </a:ln>
        </p:spPr>
      </p:pic>
      <p:pic>
        <p:nvPicPr>
          <p:cNvPr id="27" name="Picture 26">
            <a:extLst>
              <a:ext uri="{FF2B5EF4-FFF2-40B4-BE49-F238E27FC236}">
                <a16:creationId xmlns:a16="http://schemas.microsoft.com/office/drawing/2014/main" id="{4EA14F3B-3194-F17C-04E9-8664ED82B0A3}"/>
              </a:ext>
            </a:extLst>
          </p:cNvPr>
          <p:cNvPicPr>
            <a:picLocks noChangeAspect="1"/>
          </p:cNvPicPr>
          <p:nvPr/>
        </p:nvPicPr>
        <p:blipFill>
          <a:blip r:embed="rId12"/>
          <a:stretch>
            <a:fillRect/>
          </a:stretch>
        </p:blipFill>
        <p:spPr>
          <a:xfrm>
            <a:off x="8568051" y="2354095"/>
            <a:ext cx="1704975" cy="752475"/>
          </a:xfrm>
          <a:prstGeom prst="rect">
            <a:avLst/>
          </a:prstGeom>
          <a:ln>
            <a:solidFill>
              <a:srgbClr val="00B0F0"/>
            </a:solidFill>
          </a:ln>
        </p:spPr>
      </p:pic>
      <p:sp>
        <p:nvSpPr>
          <p:cNvPr id="28" name="TextBox 27">
            <a:extLst>
              <a:ext uri="{FF2B5EF4-FFF2-40B4-BE49-F238E27FC236}">
                <a16:creationId xmlns:a16="http://schemas.microsoft.com/office/drawing/2014/main" id="{229FD584-CCBC-7F49-0EFC-511B90CB803B}"/>
              </a:ext>
            </a:extLst>
          </p:cNvPr>
          <p:cNvSpPr txBox="1"/>
          <p:nvPr/>
        </p:nvSpPr>
        <p:spPr>
          <a:xfrm>
            <a:off x="7778964" y="2517964"/>
            <a:ext cx="892680" cy="369332"/>
          </a:xfrm>
          <a:prstGeom prst="rect">
            <a:avLst/>
          </a:prstGeom>
          <a:noFill/>
        </p:spPr>
        <p:txBody>
          <a:bodyPr wrap="none" rtlCol="0">
            <a:spAutoFit/>
          </a:bodyPr>
          <a:lstStyle/>
          <a:p>
            <a:r>
              <a:rPr lang="en-US" dirty="0"/>
              <a:t>Where,</a:t>
            </a:r>
            <a:endParaRPr lang="en-IN" dirty="0"/>
          </a:p>
        </p:txBody>
      </p:sp>
    </p:spTree>
    <p:extLst>
      <p:ext uri="{BB962C8B-B14F-4D97-AF65-F5344CB8AC3E}">
        <p14:creationId xmlns:p14="http://schemas.microsoft.com/office/powerpoint/2010/main" val="3435151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BE016A5-DAF9-D223-7929-0149638074A3}"/>
              </a:ext>
            </a:extLst>
          </p:cNvPr>
          <p:cNvSpPr>
            <a:spLocks noGrp="1"/>
          </p:cNvSpPr>
          <p:nvPr>
            <p:ph type="title"/>
          </p:nvPr>
        </p:nvSpPr>
        <p:spPr>
          <a:xfrm>
            <a:off x="1524000" y="115504"/>
            <a:ext cx="7860890" cy="680186"/>
          </a:xfrm>
        </p:spPr>
        <p:txBody>
          <a:bodyPr/>
          <a:lstStyle/>
          <a:p>
            <a:pPr eaLnBrk="1" hangingPunct="1"/>
            <a:r>
              <a:rPr lang="en-US" altLang="en-US" sz="4000" dirty="0">
                <a:solidFill>
                  <a:srgbClr val="0070C0"/>
                </a:solidFill>
              </a:rPr>
              <a:t>Types of mass transfer coefficients</a:t>
            </a:r>
          </a:p>
        </p:txBody>
      </p:sp>
      <p:sp>
        <p:nvSpPr>
          <p:cNvPr id="44035" name="Content Placeholder 2">
            <a:extLst>
              <a:ext uri="{FF2B5EF4-FFF2-40B4-BE49-F238E27FC236}">
                <a16:creationId xmlns:a16="http://schemas.microsoft.com/office/drawing/2014/main" id="{24E4A0A9-E84E-956E-7099-A21FF8081432}"/>
              </a:ext>
            </a:extLst>
          </p:cNvPr>
          <p:cNvSpPr>
            <a:spLocks noGrp="1"/>
          </p:cNvSpPr>
          <p:nvPr>
            <p:ph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pic>
        <p:nvPicPr>
          <p:cNvPr id="44036" name="Picture 2">
            <a:extLst>
              <a:ext uri="{FF2B5EF4-FFF2-40B4-BE49-F238E27FC236}">
                <a16:creationId xmlns:a16="http://schemas.microsoft.com/office/drawing/2014/main" id="{72DFB1A5-A9A9-E09C-4820-D4D407AF1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959808"/>
            <a:ext cx="4739251" cy="32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a:extLst>
              <a:ext uri="{FF2B5EF4-FFF2-40B4-BE49-F238E27FC236}">
                <a16:creationId xmlns:a16="http://schemas.microsoft.com/office/drawing/2014/main" id="{18CD4AD6-35F5-7928-1D72-A7BAB2EE6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6" y="2164136"/>
            <a:ext cx="69548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a:extLst>
              <a:ext uri="{FF2B5EF4-FFF2-40B4-BE49-F238E27FC236}">
                <a16:creationId xmlns:a16="http://schemas.microsoft.com/office/drawing/2014/main" id="{C73B870B-D9EB-4C72-54FF-E18681475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175" y="3753564"/>
            <a:ext cx="541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6">
            <a:extLst>
              <a:ext uri="{FF2B5EF4-FFF2-40B4-BE49-F238E27FC236}">
                <a16:creationId xmlns:a16="http://schemas.microsoft.com/office/drawing/2014/main" id="{3B827FAA-27E2-848C-C412-BA0FC707D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175" y="4897574"/>
            <a:ext cx="5715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Slide Number Placeholder 4">
            <a:extLst>
              <a:ext uri="{FF2B5EF4-FFF2-40B4-BE49-F238E27FC236}">
                <a16:creationId xmlns:a16="http://schemas.microsoft.com/office/drawing/2014/main" id="{6B6DCA72-D70F-925C-815A-00E01E0CFE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0E95F1-78F9-4934-ACCF-2C9092EDD8FA}" type="slidenum">
              <a:rPr lang="en-US" altLang="en-US" sz="1200">
                <a:solidFill>
                  <a:srgbClr val="898989"/>
                </a:solidFill>
              </a:rPr>
              <a:pPr>
                <a:spcBef>
                  <a:spcPct val="0"/>
                </a:spcBef>
                <a:buFontTx/>
                <a:buNone/>
              </a:pPr>
              <a:t>65</a:t>
            </a:fld>
            <a:endParaRPr lang="en-US" altLang="en-US" sz="1200">
              <a:solidFill>
                <a:srgbClr val="898989"/>
              </a:solidFill>
            </a:endParaRPr>
          </a:p>
        </p:txBody>
      </p:sp>
      <p:pic>
        <p:nvPicPr>
          <p:cNvPr id="3" name="Picture 2">
            <a:extLst>
              <a:ext uri="{FF2B5EF4-FFF2-40B4-BE49-F238E27FC236}">
                <a16:creationId xmlns:a16="http://schemas.microsoft.com/office/drawing/2014/main" id="{896A9244-52F7-F458-7E32-40B5D80CEB61}"/>
              </a:ext>
            </a:extLst>
          </p:cNvPr>
          <p:cNvPicPr>
            <a:picLocks noChangeAspect="1"/>
          </p:cNvPicPr>
          <p:nvPr/>
        </p:nvPicPr>
        <p:blipFill>
          <a:blip r:embed="rId6"/>
          <a:stretch>
            <a:fillRect/>
          </a:stretch>
        </p:blipFill>
        <p:spPr>
          <a:xfrm>
            <a:off x="1656736" y="1348878"/>
            <a:ext cx="7232409" cy="600525"/>
          </a:xfrm>
          <a:prstGeom prst="rect">
            <a:avLst/>
          </a:prstGeom>
        </p:spPr>
      </p:pic>
      <p:pic>
        <p:nvPicPr>
          <p:cNvPr id="5" name="Picture 4">
            <a:extLst>
              <a:ext uri="{FF2B5EF4-FFF2-40B4-BE49-F238E27FC236}">
                <a16:creationId xmlns:a16="http://schemas.microsoft.com/office/drawing/2014/main" id="{CD550A8E-3AEE-F47C-EDDB-754F54E32627}"/>
              </a:ext>
            </a:extLst>
          </p:cNvPr>
          <p:cNvPicPr>
            <a:picLocks noChangeAspect="1"/>
          </p:cNvPicPr>
          <p:nvPr/>
        </p:nvPicPr>
        <p:blipFill>
          <a:blip r:embed="rId7"/>
          <a:stretch>
            <a:fillRect/>
          </a:stretch>
        </p:blipFill>
        <p:spPr>
          <a:xfrm>
            <a:off x="2152137" y="4268365"/>
            <a:ext cx="5850972" cy="519537"/>
          </a:xfrm>
          <a:prstGeom prst="rect">
            <a:avLst/>
          </a:prstGeom>
        </p:spPr>
      </p:pic>
      <p:pic>
        <p:nvPicPr>
          <p:cNvPr id="6" name="Picture 7">
            <a:extLst>
              <a:ext uri="{FF2B5EF4-FFF2-40B4-BE49-F238E27FC236}">
                <a16:creationId xmlns:a16="http://schemas.microsoft.com/office/drawing/2014/main" id="{EF8A6F95-97C8-DC80-6189-A72AF7FBA3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15517" y="1225687"/>
            <a:ext cx="1519749" cy="6009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203E88-7A9C-A0B0-F915-DBAE4E7F2948}"/>
              </a:ext>
            </a:extLst>
          </p:cNvPr>
          <p:cNvPicPr>
            <a:picLocks noChangeAspect="1"/>
          </p:cNvPicPr>
          <p:nvPr/>
        </p:nvPicPr>
        <p:blipFill>
          <a:blip r:embed="rId9"/>
          <a:stretch>
            <a:fillRect/>
          </a:stretch>
        </p:blipFill>
        <p:spPr>
          <a:xfrm>
            <a:off x="8410547" y="4097530"/>
            <a:ext cx="1854228" cy="538659"/>
          </a:xfrm>
          <a:prstGeom prst="rect">
            <a:avLst/>
          </a:prstGeom>
          <a:ln>
            <a:solidFill>
              <a:srgbClr val="0233D0"/>
            </a:solidFill>
          </a:ln>
        </p:spPr>
      </p:pic>
      <p:pic>
        <p:nvPicPr>
          <p:cNvPr id="9" name="Picture 8">
            <a:extLst>
              <a:ext uri="{FF2B5EF4-FFF2-40B4-BE49-F238E27FC236}">
                <a16:creationId xmlns:a16="http://schemas.microsoft.com/office/drawing/2014/main" id="{CE4C915D-4A73-53D7-640C-EC99C60435D3}"/>
              </a:ext>
            </a:extLst>
          </p:cNvPr>
          <p:cNvPicPr>
            <a:picLocks noChangeAspect="1"/>
          </p:cNvPicPr>
          <p:nvPr/>
        </p:nvPicPr>
        <p:blipFill>
          <a:blip r:embed="rId10"/>
          <a:stretch>
            <a:fillRect/>
          </a:stretch>
        </p:blipFill>
        <p:spPr>
          <a:xfrm>
            <a:off x="4054929" y="3383336"/>
            <a:ext cx="4082143" cy="381000"/>
          </a:xfrm>
          <a:prstGeom prst="rect">
            <a:avLst/>
          </a:prstGeom>
        </p:spPr>
      </p:pic>
      <p:pic>
        <p:nvPicPr>
          <p:cNvPr id="11" name="Picture 10">
            <a:extLst>
              <a:ext uri="{FF2B5EF4-FFF2-40B4-BE49-F238E27FC236}">
                <a16:creationId xmlns:a16="http://schemas.microsoft.com/office/drawing/2014/main" id="{71BBCCC1-C113-D8B2-C1F7-E2FB0E1A9416}"/>
              </a:ext>
            </a:extLst>
          </p:cNvPr>
          <p:cNvPicPr>
            <a:picLocks noChangeAspect="1"/>
          </p:cNvPicPr>
          <p:nvPr/>
        </p:nvPicPr>
        <p:blipFill>
          <a:blip r:embed="rId11"/>
          <a:stretch>
            <a:fillRect/>
          </a:stretch>
        </p:blipFill>
        <p:spPr>
          <a:xfrm>
            <a:off x="3431077" y="5993850"/>
            <a:ext cx="4705995" cy="532226"/>
          </a:xfrm>
          <a:prstGeom prst="rect">
            <a:avLst/>
          </a:prstGeom>
        </p:spPr>
      </p:pic>
      <p:pic>
        <p:nvPicPr>
          <p:cNvPr id="13" name="Picture 12">
            <a:extLst>
              <a:ext uri="{FF2B5EF4-FFF2-40B4-BE49-F238E27FC236}">
                <a16:creationId xmlns:a16="http://schemas.microsoft.com/office/drawing/2014/main" id="{428D12EF-5882-E558-DEF9-F1ACD41607EA}"/>
              </a:ext>
            </a:extLst>
          </p:cNvPr>
          <p:cNvPicPr>
            <a:picLocks noChangeAspect="1"/>
          </p:cNvPicPr>
          <p:nvPr/>
        </p:nvPicPr>
        <p:blipFill>
          <a:blip r:embed="rId12"/>
          <a:stretch>
            <a:fillRect/>
          </a:stretch>
        </p:blipFill>
        <p:spPr>
          <a:xfrm>
            <a:off x="3625114" y="6533289"/>
            <a:ext cx="4180026" cy="229539"/>
          </a:xfrm>
          <a:prstGeom prst="rect">
            <a:avLst/>
          </a:prstGeom>
        </p:spPr>
      </p:pic>
      <p:sp>
        <p:nvSpPr>
          <p:cNvPr id="2" name="TextBox 1">
            <a:extLst>
              <a:ext uri="{FF2B5EF4-FFF2-40B4-BE49-F238E27FC236}">
                <a16:creationId xmlns:a16="http://schemas.microsoft.com/office/drawing/2014/main" id="{ED90D485-83EF-AF92-B7B6-F39712F8887C}"/>
              </a:ext>
            </a:extLst>
          </p:cNvPr>
          <p:cNvSpPr txBox="1"/>
          <p:nvPr/>
        </p:nvSpPr>
        <p:spPr>
          <a:xfrm>
            <a:off x="8056490" y="4211483"/>
            <a:ext cx="308098" cy="369332"/>
          </a:xfrm>
          <a:prstGeom prst="rect">
            <a:avLst/>
          </a:prstGeom>
          <a:noFill/>
        </p:spPr>
        <p:txBody>
          <a:bodyPr wrap="none" rtlCol="0">
            <a:spAutoFit/>
          </a:bodyPr>
          <a:lstStyle/>
          <a:p>
            <a:r>
              <a:rPr lang="en-IN" dirty="0"/>
              <a:t>=</a:t>
            </a:r>
          </a:p>
        </p:txBody>
      </p:sp>
      <p:sp>
        <p:nvSpPr>
          <p:cNvPr id="4" name="TextBox 3">
            <a:extLst>
              <a:ext uri="{FF2B5EF4-FFF2-40B4-BE49-F238E27FC236}">
                <a16:creationId xmlns:a16="http://schemas.microsoft.com/office/drawing/2014/main" id="{D580724A-415F-D8F5-7A8E-2D04B01AE4BC}"/>
              </a:ext>
            </a:extLst>
          </p:cNvPr>
          <p:cNvSpPr txBox="1"/>
          <p:nvPr/>
        </p:nvSpPr>
        <p:spPr>
          <a:xfrm>
            <a:off x="8783884" y="1364094"/>
            <a:ext cx="308098" cy="369332"/>
          </a:xfrm>
          <a:prstGeom prst="rect">
            <a:avLst/>
          </a:prstGeom>
          <a:noFill/>
        </p:spPr>
        <p:txBody>
          <a:bodyPr wrap="none" rtlCol="0">
            <a:spAutoFit/>
          </a:bodyPr>
          <a:lstStyle/>
          <a:p>
            <a:r>
              <a:rPr lang="en-IN"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12EC-A070-4B83-C85B-8906EFC5ABFB}"/>
              </a:ext>
            </a:extLst>
          </p:cNvPr>
          <p:cNvSpPr>
            <a:spLocks noGrp="1"/>
          </p:cNvSpPr>
          <p:nvPr>
            <p:ph type="title"/>
          </p:nvPr>
        </p:nvSpPr>
        <p:spPr>
          <a:xfrm>
            <a:off x="1524000" y="274638"/>
            <a:ext cx="9215120" cy="690562"/>
          </a:xfrm>
        </p:spPr>
        <p:txBody>
          <a:bodyPr>
            <a:normAutofit fontScale="90000"/>
          </a:bodyPr>
          <a:lstStyle/>
          <a:p>
            <a:pPr algn="l"/>
            <a:r>
              <a:rPr lang="en-IN" dirty="0">
                <a:solidFill>
                  <a:srgbClr val="0070C0"/>
                </a:solidFill>
              </a:rPr>
              <a:t>Buckingham method for mass transfer coefficient</a:t>
            </a:r>
          </a:p>
        </p:txBody>
      </p:sp>
      <p:sp>
        <p:nvSpPr>
          <p:cNvPr id="3" name="Content Placeholder 2">
            <a:extLst>
              <a:ext uri="{FF2B5EF4-FFF2-40B4-BE49-F238E27FC236}">
                <a16:creationId xmlns:a16="http://schemas.microsoft.com/office/drawing/2014/main" id="{53FA39E8-8580-BDDC-59FD-FAFBB374FFED}"/>
              </a:ext>
            </a:extLst>
          </p:cNvPr>
          <p:cNvSpPr>
            <a:spLocks noGrp="1"/>
          </p:cNvSpPr>
          <p:nvPr>
            <p:ph idx="1"/>
          </p:nvPr>
        </p:nvSpPr>
        <p:spPr/>
        <p:txBody>
          <a:bodyPr/>
          <a:lstStyle/>
          <a:p>
            <a:pPr marL="0" indent="0">
              <a:buNone/>
            </a:pPr>
            <a:r>
              <a:rPr lang="en-IN" dirty="0"/>
              <a:t>The mass transfer coefficient (k</a:t>
            </a:r>
            <a:r>
              <a:rPr lang="en-IN" baseline="-25000" dirty="0"/>
              <a:t>c</a:t>
            </a:r>
            <a:r>
              <a:rPr lang="en-IN" dirty="0"/>
              <a:t>​) depends on several physical quantities. </a:t>
            </a:r>
          </a:p>
          <a:p>
            <a:pPr>
              <a:buFont typeface="+mj-lt"/>
              <a:buAutoNum type="arabicPeriod"/>
            </a:pPr>
            <a:r>
              <a:rPr lang="en-IN" dirty="0"/>
              <a:t>k</a:t>
            </a:r>
            <a:r>
              <a:rPr lang="en-IN" baseline="-25000" dirty="0"/>
              <a:t>c</a:t>
            </a:r>
            <a:r>
              <a:rPr lang="en-IN" dirty="0"/>
              <a:t>​: Mass transfer coefficient (L/T).</a:t>
            </a:r>
          </a:p>
          <a:p>
            <a:pPr>
              <a:buFont typeface="+mj-lt"/>
              <a:buAutoNum type="arabicPeriod"/>
            </a:pPr>
            <a:r>
              <a:rPr lang="en-IN" dirty="0"/>
              <a:t>D: Diffusion coefficient (L</a:t>
            </a:r>
            <a:r>
              <a:rPr lang="en-IN" baseline="30000" dirty="0"/>
              <a:t>2</a:t>
            </a:r>
            <a:r>
              <a:rPr lang="en-IN" dirty="0"/>
              <a:t>/T).</a:t>
            </a:r>
          </a:p>
          <a:p>
            <a:pPr>
              <a:buFont typeface="+mj-lt"/>
              <a:buAutoNum type="arabicPeriod"/>
            </a:pPr>
            <a:r>
              <a:rPr lang="el-GR" dirty="0"/>
              <a:t>ρ: </a:t>
            </a:r>
            <a:r>
              <a:rPr lang="en-IN" dirty="0"/>
              <a:t>Fluid density (M/L</a:t>
            </a:r>
            <a:r>
              <a:rPr lang="en-IN" baseline="30000" dirty="0"/>
              <a:t>3</a:t>
            </a:r>
            <a:r>
              <a:rPr lang="en-IN" dirty="0"/>
              <a:t>).</a:t>
            </a:r>
          </a:p>
          <a:p>
            <a:pPr>
              <a:buFont typeface="+mj-lt"/>
              <a:buAutoNum type="arabicPeriod"/>
            </a:pPr>
            <a:r>
              <a:rPr lang="el-GR" dirty="0"/>
              <a:t>Μ</a:t>
            </a:r>
            <a:r>
              <a:rPr lang="en-IN" dirty="0"/>
              <a:t>:</a:t>
            </a:r>
            <a:r>
              <a:rPr lang="el-GR" dirty="0"/>
              <a:t> </a:t>
            </a:r>
            <a:r>
              <a:rPr lang="en-IN" dirty="0"/>
              <a:t>Dynamic viscosity (M/(LT).</a:t>
            </a:r>
          </a:p>
          <a:p>
            <a:pPr>
              <a:buFont typeface="+mj-lt"/>
              <a:buAutoNum type="arabicPeriod"/>
            </a:pPr>
            <a:r>
              <a:rPr lang="en-IN" i="1" dirty="0"/>
              <a:t>v</a:t>
            </a:r>
            <a:r>
              <a:rPr lang="en-IN" dirty="0"/>
              <a:t>: Fluid velocity (L/T).</a:t>
            </a:r>
          </a:p>
          <a:p>
            <a:pPr>
              <a:buFont typeface="+mj-lt"/>
              <a:buAutoNum type="arabicPeriod"/>
            </a:pPr>
            <a:r>
              <a:rPr lang="en-IN" dirty="0"/>
              <a:t>L: Characteristic length (L).</a:t>
            </a:r>
          </a:p>
          <a:p>
            <a:pPr marL="0" indent="0">
              <a:buNone/>
            </a:pPr>
            <a:endParaRPr lang="en-IN" dirty="0"/>
          </a:p>
        </p:txBody>
      </p:sp>
      <p:sp>
        <p:nvSpPr>
          <p:cNvPr id="4" name="Slide Number Placeholder 3">
            <a:extLst>
              <a:ext uri="{FF2B5EF4-FFF2-40B4-BE49-F238E27FC236}">
                <a16:creationId xmlns:a16="http://schemas.microsoft.com/office/drawing/2014/main" id="{67646B10-9275-1AA6-4D4F-940EFDA1E5D0}"/>
              </a:ext>
            </a:extLst>
          </p:cNvPr>
          <p:cNvSpPr>
            <a:spLocks noGrp="1"/>
          </p:cNvSpPr>
          <p:nvPr>
            <p:ph type="sldNum" sz="quarter" idx="12"/>
          </p:nvPr>
        </p:nvSpPr>
        <p:spPr/>
        <p:txBody>
          <a:bodyPr/>
          <a:lstStyle/>
          <a:p>
            <a:pPr>
              <a:defRPr/>
            </a:pPr>
            <a:fld id="{DD2C1E9A-D4BC-49F6-BCAF-D0866D26C672}" type="slidenum">
              <a:rPr lang="en-US" altLang="en-US" smtClean="0"/>
              <a:pPr>
                <a:defRPr/>
              </a:pPr>
              <a:t>66</a:t>
            </a:fld>
            <a:endParaRPr lang="en-US" altLang="en-US"/>
          </a:p>
        </p:txBody>
      </p:sp>
    </p:spTree>
    <p:extLst>
      <p:ext uri="{BB962C8B-B14F-4D97-AF65-F5344CB8AC3E}">
        <p14:creationId xmlns:p14="http://schemas.microsoft.com/office/powerpoint/2010/main" val="1439823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C245-C19B-8822-33A1-5D1225E43E9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BF0470C4-4256-BFAC-A9CA-DEDB374D67A6}"/>
              </a:ext>
            </a:extLst>
          </p:cNvPr>
          <p:cNvSpPr>
            <a:spLocks noGrp="1"/>
          </p:cNvSpPr>
          <p:nvPr>
            <p:ph idx="1"/>
          </p:nvPr>
        </p:nvSpPr>
        <p:spPr>
          <a:xfrm>
            <a:off x="1717040" y="1600201"/>
            <a:ext cx="8646160" cy="4525963"/>
          </a:xfrm>
        </p:spPr>
        <p:txBody>
          <a:bodyPr/>
          <a:lstStyle/>
          <a:p>
            <a:pPr marL="0" indent="0">
              <a:buNone/>
            </a:pPr>
            <a:r>
              <a:rPr lang="en-IN" b="1" dirty="0"/>
              <a:t>Total Variables and Fundamental Dimensions</a:t>
            </a:r>
          </a:p>
          <a:p>
            <a:pPr marL="0" indent="0">
              <a:buNone/>
            </a:pPr>
            <a:r>
              <a:rPr lang="en-IN" dirty="0"/>
              <a:t>Number of variables (n) = 6.</a:t>
            </a:r>
          </a:p>
          <a:p>
            <a:pPr marL="0" indent="0">
              <a:buNone/>
            </a:pPr>
            <a:r>
              <a:rPr lang="en-IN" dirty="0"/>
              <a:t>Fundamental dimensions (m) = 3 (M,L,T).</a:t>
            </a:r>
          </a:p>
          <a:p>
            <a:pPr marL="0" indent="0">
              <a:buNone/>
            </a:pPr>
            <a:r>
              <a:rPr lang="en-IN" dirty="0"/>
              <a:t>The number of dimensionless groups (</a:t>
            </a:r>
            <a:r>
              <a:rPr lang="el-GR" dirty="0"/>
              <a:t>π</a:t>
            </a:r>
            <a:r>
              <a:rPr lang="en-IN" dirty="0"/>
              <a:t> terms) is:</a:t>
            </a:r>
          </a:p>
          <a:p>
            <a:pPr marL="0" indent="0">
              <a:buNone/>
            </a:pPr>
            <a:r>
              <a:rPr lang="el-GR" dirty="0"/>
              <a:t>π=</a:t>
            </a:r>
            <a:r>
              <a:rPr lang="en-IN" dirty="0"/>
              <a:t>n−m=6−3=3</a:t>
            </a:r>
          </a:p>
          <a:p>
            <a:pPr marL="0" indent="0">
              <a:buNone/>
            </a:pPr>
            <a:r>
              <a:rPr lang="en-IN" dirty="0"/>
              <a:t>We expect to derive three dimensionless groups.</a:t>
            </a:r>
          </a:p>
          <a:p>
            <a:endParaRPr lang="en-IN" dirty="0"/>
          </a:p>
        </p:txBody>
      </p:sp>
      <p:sp>
        <p:nvSpPr>
          <p:cNvPr id="4" name="Slide Number Placeholder 3">
            <a:extLst>
              <a:ext uri="{FF2B5EF4-FFF2-40B4-BE49-F238E27FC236}">
                <a16:creationId xmlns:a16="http://schemas.microsoft.com/office/drawing/2014/main" id="{0B54478B-1C6B-19F3-558E-5476F9465C20}"/>
              </a:ext>
            </a:extLst>
          </p:cNvPr>
          <p:cNvSpPr>
            <a:spLocks noGrp="1"/>
          </p:cNvSpPr>
          <p:nvPr>
            <p:ph type="sldNum" sz="quarter" idx="12"/>
          </p:nvPr>
        </p:nvSpPr>
        <p:spPr/>
        <p:txBody>
          <a:bodyPr/>
          <a:lstStyle/>
          <a:p>
            <a:pPr>
              <a:defRPr/>
            </a:pPr>
            <a:fld id="{DD2C1E9A-D4BC-49F6-BCAF-D0866D26C672}" type="slidenum">
              <a:rPr lang="en-US" altLang="en-US" smtClean="0"/>
              <a:pPr>
                <a:defRPr/>
              </a:pPr>
              <a:t>67</a:t>
            </a:fld>
            <a:endParaRPr lang="en-US" altLang="en-US"/>
          </a:p>
        </p:txBody>
      </p:sp>
    </p:spTree>
    <p:extLst>
      <p:ext uri="{BB962C8B-B14F-4D97-AF65-F5344CB8AC3E}">
        <p14:creationId xmlns:p14="http://schemas.microsoft.com/office/powerpoint/2010/main" val="3226917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F3861-AC12-46FE-C9B8-91BEB40BDF33}"/>
              </a:ext>
            </a:extLst>
          </p:cNvPr>
          <p:cNvSpPr>
            <a:spLocks noGrp="1"/>
          </p:cNvSpPr>
          <p:nvPr>
            <p:ph idx="1"/>
          </p:nvPr>
        </p:nvSpPr>
        <p:spPr>
          <a:xfrm>
            <a:off x="1651000" y="228601"/>
            <a:ext cx="8890000" cy="4525963"/>
          </a:xfrm>
        </p:spPr>
        <p:txBody>
          <a:bodyPr>
            <a:normAutofit lnSpcReduction="10000"/>
          </a:bodyPr>
          <a:lstStyle/>
          <a:p>
            <a:pPr marL="0" indent="0">
              <a:buNone/>
            </a:pPr>
            <a:r>
              <a:rPr lang="en-IN" dirty="0"/>
              <a:t>Repeating  variables that:</a:t>
            </a:r>
          </a:p>
          <a:p>
            <a:pPr>
              <a:buFont typeface="+mj-lt"/>
              <a:buAutoNum type="arabicPeriod"/>
            </a:pPr>
            <a:r>
              <a:rPr lang="en-IN" dirty="0"/>
              <a:t>Represent all fundamental dimensions (M,L,TM, L, TM,L,T).</a:t>
            </a:r>
          </a:p>
          <a:p>
            <a:pPr>
              <a:buFont typeface="+mj-lt"/>
              <a:buAutoNum type="arabicPeriod"/>
            </a:pPr>
            <a:r>
              <a:rPr lang="en-IN" dirty="0"/>
              <a:t>Are dimensionally independent.</a:t>
            </a:r>
          </a:p>
          <a:p>
            <a:pPr marL="0" indent="0">
              <a:buNone/>
            </a:pPr>
            <a:r>
              <a:rPr lang="en-IN" dirty="0"/>
              <a:t>Let’s choose:</a:t>
            </a:r>
          </a:p>
          <a:p>
            <a:pPr marL="0" indent="0">
              <a:buNone/>
            </a:pPr>
            <a:r>
              <a:rPr lang="el-GR" dirty="0"/>
              <a:t>ρ</a:t>
            </a:r>
            <a:r>
              <a:rPr lang="en-IN" dirty="0"/>
              <a:t>: </a:t>
            </a:r>
            <a:r>
              <a:rPr lang="el-GR" dirty="0"/>
              <a:t>(</a:t>
            </a:r>
            <a:r>
              <a:rPr lang="en-IN" dirty="0"/>
              <a:t>M/L</a:t>
            </a:r>
            <a:r>
              <a:rPr lang="en-IN" baseline="30000" dirty="0"/>
              <a:t>3</a:t>
            </a:r>
            <a:r>
              <a:rPr lang="en-IN" dirty="0"/>
              <a:t>): Represents mass.</a:t>
            </a:r>
          </a:p>
          <a:p>
            <a:pPr marL="0" indent="0">
              <a:buNone/>
            </a:pPr>
            <a:r>
              <a:rPr lang="en-IN" i="1" dirty="0"/>
              <a:t>v </a:t>
            </a:r>
            <a:r>
              <a:rPr lang="en-IN" dirty="0"/>
              <a:t>(L/T): Represents velocity.</a:t>
            </a:r>
          </a:p>
          <a:p>
            <a:pPr marL="0" indent="0">
              <a:buNone/>
            </a:pPr>
            <a:r>
              <a:rPr lang="en-IN" i="1" dirty="0"/>
              <a:t>L:</a:t>
            </a:r>
            <a:r>
              <a:rPr lang="en-IN" dirty="0"/>
              <a:t> (L): Represents length.</a:t>
            </a:r>
          </a:p>
          <a:p>
            <a:pPr marL="0" indent="0">
              <a:buNone/>
            </a:pPr>
            <a:r>
              <a:rPr lang="en-IN" dirty="0"/>
              <a:t>These variables will combine with the remaining variables k</a:t>
            </a:r>
            <a:r>
              <a:rPr lang="en-IN" baseline="-25000" dirty="0"/>
              <a:t>c</a:t>
            </a:r>
            <a:r>
              <a:rPr lang="en-IN" dirty="0"/>
              <a:t>​, D, and </a:t>
            </a:r>
            <a:r>
              <a:rPr lang="el-GR" dirty="0"/>
              <a:t>μ </a:t>
            </a:r>
            <a:r>
              <a:rPr lang="en-IN" dirty="0"/>
              <a:t>to form the </a:t>
            </a:r>
            <a:r>
              <a:rPr lang="el-GR" dirty="0"/>
              <a:t>π-</a:t>
            </a:r>
            <a:r>
              <a:rPr lang="en-IN" dirty="0"/>
              <a:t>terms.</a:t>
            </a:r>
          </a:p>
          <a:p>
            <a:endParaRPr lang="en-IN" dirty="0"/>
          </a:p>
        </p:txBody>
      </p:sp>
      <p:sp>
        <p:nvSpPr>
          <p:cNvPr id="4" name="Slide Number Placeholder 3">
            <a:extLst>
              <a:ext uri="{FF2B5EF4-FFF2-40B4-BE49-F238E27FC236}">
                <a16:creationId xmlns:a16="http://schemas.microsoft.com/office/drawing/2014/main" id="{B03A253C-5B62-0176-2BEA-F5D29B456708}"/>
              </a:ext>
            </a:extLst>
          </p:cNvPr>
          <p:cNvSpPr>
            <a:spLocks noGrp="1"/>
          </p:cNvSpPr>
          <p:nvPr>
            <p:ph type="sldNum" sz="quarter" idx="12"/>
          </p:nvPr>
        </p:nvSpPr>
        <p:spPr/>
        <p:txBody>
          <a:bodyPr/>
          <a:lstStyle/>
          <a:p>
            <a:pPr>
              <a:defRPr/>
            </a:pPr>
            <a:fld id="{DD2C1E9A-D4BC-49F6-BCAF-D0866D26C672}" type="slidenum">
              <a:rPr lang="en-US" altLang="en-US" smtClean="0"/>
              <a:pPr>
                <a:defRPr/>
              </a:pPr>
              <a:t>68</a:t>
            </a:fld>
            <a:endParaRPr lang="en-US" altLang="en-US" dirty="0"/>
          </a:p>
        </p:txBody>
      </p:sp>
    </p:spTree>
    <p:extLst>
      <p:ext uri="{BB962C8B-B14F-4D97-AF65-F5344CB8AC3E}">
        <p14:creationId xmlns:p14="http://schemas.microsoft.com/office/powerpoint/2010/main" val="4268402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7FEB15-C92B-6AB4-EA27-098AFFF432B7}"/>
              </a:ext>
            </a:extLst>
          </p:cNvPr>
          <p:cNvSpPr>
            <a:spLocks noGrp="1"/>
          </p:cNvSpPr>
          <p:nvPr>
            <p:ph type="sldNum" sz="quarter" idx="12"/>
          </p:nvPr>
        </p:nvSpPr>
        <p:spPr/>
        <p:txBody>
          <a:bodyPr/>
          <a:lstStyle/>
          <a:p>
            <a:pPr>
              <a:defRPr/>
            </a:pPr>
            <a:fld id="{DD2C1E9A-D4BC-49F6-BCAF-D0866D26C672}" type="slidenum">
              <a:rPr lang="en-US" altLang="en-US" smtClean="0"/>
              <a:pPr>
                <a:defRPr/>
              </a:pPr>
              <a:t>69</a:t>
            </a:fld>
            <a:endParaRPr lang="en-US" altLang="en-US"/>
          </a:p>
        </p:txBody>
      </p:sp>
      <p:pic>
        <p:nvPicPr>
          <p:cNvPr id="6" name="Picture 5">
            <a:extLst>
              <a:ext uri="{FF2B5EF4-FFF2-40B4-BE49-F238E27FC236}">
                <a16:creationId xmlns:a16="http://schemas.microsoft.com/office/drawing/2014/main" id="{A2C2EAEE-AB48-DE2B-8A89-E5B86B6A54DA}"/>
              </a:ext>
            </a:extLst>
          </p:cNvPr>
          <p:cNvPicPr>
            <a:picLocks noChangeAspect="1"/>
          </p:cNvPicPr>
          <p:nvPr/>
        </p:nvPicPr>
        <p:blipFill>
          <a:blip r:embed="rId2"/>
          <a:stretch>
            <a:fillRect/>
          </a:stretch>
        </p:blipFill>
        <p:spPr>
          <a:xfrm>
            <a:off x="1899921" y="136526"/>
            <a:ext cx="6858957" cy="4410691"/>
          </a:xfrm>
          <a:prstGeom prst="rect">
            <a:avLst/>
          </a:prstGeom>
        </p:spPr>
      </p:pic>
      <p:pic>
        <p:nvPicPr>
          <p:cNvPr id="3" name="Picture 2">
            <a:extLst>
              <a:ext uri="{FF2B5EF4-FFF2-40B4-BE49-F238E27FC236}">
                <a16:creationId xmlns:a16="http://schemas.microsoft.com/office/drawing/2014/main" id="{A30E7B5E-A099-F891-75CB-2B083810C5C6}"/>
              </a:ext>
            </a:extLst>
          </p:cNvPr>
          <p:cNvPicPr>
            <a:picLocks noChangeAspect="1"/>
          </p:cNvPicPr>
          <p:nvPr/>
        </p:nvPicPr>
        <p:blipFill>
          <a:blip r:embed="rId3"/>
          <a:stretch>
            <a:fillRect/>
          </a:stretch>
        </p:blipFill>
        <p:spPr>
          <a:xfrm>
            <a:off x="2109948" y="4683125"/>
            <a:ext cx="6438900" cy="2038350"/>
          </a:xfrm>
          <a:prstGeom prst="rect">
            <a:avLst/>
          </a:prstGeom>
        </p:spPr>
      </p:pic>
    </p:spTree>
    <p:extLst>
      <p:ext uri="{BB962C8B-B14F-4D97-AF65-F5344CB8AC3E}">
        <p14:creationId xmlns:p14="http://schemas.microsoft.com/office/powerpoint/2010/main" val="204992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5904A77-2A27-4C09-D691-BE4DC7714E69}"/>
              </a:ext>
            </a:extLst>
          </p:cNvPr>
          <p:cNvSpPr>
            <a:spLocks noGrp="1"/>
          </p:cNvSpPr>
          <p:nvPr>
            <p:ph type="title"/>
          </p:nvPr>
        </p:nvSpPr>
        <p:spPr>
          <a:xfrm>
            <a:off x="1981200" y="0"/>
            <a:ext cx="8229600" cy="1143000"/>
          </a:xfrm>
        </p:spPr>
        <p:txBody>
          <a:bodyPr/>
          <a:lstStyle/>
          <a:p>
            <a:pPr eaLnBrk="1" hangingPunct="1"/>
            <a:r>
              <a:rPr lang="en-US" altLang="en-US" sz="4000" dirty="0">
                <a:solidFill>
                  <a:srgbClr val="7030A0"/>
                </a:solidFill>
                <a:latin typeface="Aptos Display" panose="020B0004020202020204" pitchFamily="34" charset="0"/>
              </a:rPr>
              <a:t>Mass transfer operations</a:t>
            </a:r>
          </a:p>
        </p:txBody>
      </p:sp>
      <p:sp>
        <p:nvSpPr>
          <p:cNvPr id="3" name="Content Placeholder 2">
            <a:extLst>
              <a:ext uri="{FF2B5EF4-FFF2-40B4-BE49-F238E27FC236}">
                <a16:creationId xmlns:a16="http://schemas.microsoft.com/office/drawing/2014/main" id="{9BBE2778-734C-06A0-CB93-54D5B1CD4E14}"/>
              </a:ext>
            </a:extLst>
          </p:cNvPr>
          <p:cNvSpPr>
            <a:spLocks noGrp="1"/>
          </p:cNvSpPr>
          <p:nvPr>
            <p:ph idx="1"/>
          </p:nvPr>
        </p:nvSpPr>
        <p:spPr>
          <a:xfrm>
            <a:off x="1981200" y="1447801"/>
            <a:ext cx="8534400" cy="4525963"/>
          </a:xfrm>
        </p:spPr>
        <p:txBody>
          <a:bodyPr rtlCol="0">
            <a:normAutofit fontScale="85000" lnSpcReduction="20000"/>
          </a:bodyPr>
          <a:lstStyle/>
          <a:p>
            <a:pPr>
              <a:defRPr/>
            </a:pPr>
            <a:r>
              <a:rPr lang="en-US" dirty="0"/>
              <a:t>Diffusion: molecular diffusion and eddy diffusion</a:t>
            </a:r>
          </a:p>
          <a:p>
            <a:pPr>
              <a:defRPr/>
            </a:pPr>
            <a:r>
              <a:rPr lang="en-US" dirty="0"/>
              <a:t>Convective mass transfer</a:t>
            </a:r>
          </a:p>
          <a:p>
            <a:pPr>
              <a:defRPr/>
            </a:pPr>
            <a:r>
              <a:rPr lang="en-US" dirty="0"/>
              <a:t>Interphase mass transfer</a:t>
            </a:r>
          </a:p>
          <a:p>
            <a:pPr>
              <a:defRPr/>
            </a:pPr>
            <a:r>
              <a:rPr lang="en-US" dirty="0"/>
              <a:t>Absorption/stripping-gas-liquid contact process</a:t>
            </a:r>
          </a:p>
          <a:p>
            <a:pPr>
              <a:defRPr/>
            </a:pPr>
            <a:r>
              <a:rPr lang="en-US" dirty="0"/>
              <a:t>Distillation-vapor-liquid system</a:t>
            </a:r>
          </a:p>
          <a:p>
            <a:pPr>
              <a:defRPr/>
            </a:pPr>
            <a:r>
              <a:rPr lang="en-US" dirty="0"/>
              <a:t>Extraction-liquid-liquid system, solid-liquid system</a:t>
            </a:r>
          </a:p>
          <a:p>
            <a:pPr>
              <a:defRPr/>
            </a:pPr>
            <a:r>
              <a:rPr lang="en-US" dirty="0"/>
              <a:t>Adsorption-solid-liquid or solid-gas system</a:t>
            </a:r>
          </a:p>
          <a:p>
            <a:pPr>
              <a:defRPr/>
            </a:pPr>
            <a:r>
              <a:rPr lang="en-US" dirty="0"/>
              <a:t>Drying/humidification</a:t>
            </a:r>
          </a:p>
          <a:p>
            <a:pPr>
              <a:defRPr/>
            </a:pPr>
            <a:r>
              <a:rPr lang="en-US" dirty="0"/>
              <a:t>Leaching-solid-liquid extraction</a:t>
            </a:r>
          </a:p>
          <a:p>
            <a:pPr>
              <a:defRPr/>
            </a:pPr>
            <a:r>
              <a:rPr lang="en-US" dirty="0"/>
              <a:t>Crystallization </a:t>
            </a:r>
          </a:p>
          <a:p>
            <a:pPr>
              <a:defRPr/>
            </a:pPr>
            <a:r>
              <a:rPr lang="en-US" dirty="0"/>
              <a:t>Membrane separation</a:t>
            </a:r>
          </a:p>
          <a:p>
            <a:pPr>
              <a:defRPr/>
            </a:pPr>
            <a:endParaRPr lang="en-US" dirty="0"/>
          </a:p>
          <a:p>
            <a:pPr>
              <a:defRPr/>
            </a:pPr>
            <a:endParaRPr lang="en-US" dirty="0"/>
          </a:p>
          <a:p>
            <a:pPr>
              <a:defRPr/>
            </a:pPr>
            <a:endParaRPr lang="en-US" dirty="0"/>
          </a:p>
        </p:txBody>
      </p:sp>
      <p:sp>
        <p:nvSpPr>
          <p:cNvPr id="4100" name="Slide Number Placeholder 4">
            <a:extLst>
              <a:ext uri="{FF2B5EF4-FFF2-40B4-BE49-F238E27FC236}">
                <a16:creationId xmlns:a16="http://schemas.microsoft.com/office/drawing/2014/main" id="{4AD36577-3CA3-32E6-172A-EA28EBF87D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E1764E-2E09-4DF6-9E29-95433C1CEA7C}" type="slidenum">
              <a:rPr lang="en-US" altLang="en-US" sz="120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BFA0D8-95E6-7F09-926E-A57FE68602A6}"/>
              </a:ext>
            </a:extLst>
          </p:cNvPr>
          <p:cNvSpPr>
            <a:spLocks noGrp="1"/>
          </p:cNvSpPr>
          <p:nvPr>
            <p:ph type="sldNum" sz="quarter" idx="12"/>
          </p:nvPr>
        </p:nvSpPr>
        <p:spPr/>
        <p:txBody>
          <a:bodyPr/>
          <a:lstStyle/>
          <a:p>
            <a:pPr>
              <a:defRPr/>
            </a:pPr>
            <a:fld id="{DD2C1E9A-D4BC-49F6-BCAF-D0866D26C672}" type="slidenum">
              <a:rPr lang="en-US" altLang="en-US" smtClean="0"/>
              <a:pPr>
                <a:defRPr/>
              </a:pPr>
              <a:t>70</a:t>
            </a:fld>
            <a:endParaRPr lang="en-US" altLang="en-US"/>
          </a:p>
        </p:txBody>
      </p:sp>
      <p:pic>
        <p:nvPicPr>
          <p:cNvPr id="6" name="Picture 5">
            <a:extLst>
              <a:ext uri="{FF2B5EF4-FFF2-40B4-BE49-F238E27FC236}">
                <a16:creationId xmlns:a16="http://schemas.microsoft.com/office/drawing/2014/main" id="{D53D168D-091E-B608-F02F-FC89E968208C}"/>
              </a:ext>
            </a:extLst>
          </p:cNvPr>
          <p:cNvPicPr>
            <a:picLocks noChangeAspect="1"/>
          </p:cNvPicPr>
          <p:nvPr/>
        </p:nvPicPr>
        <p:blipFill>
          <a:blip r:embed="rId2"/>
          <a:stretch>
            <a:fillRect/>
          </a:stretch>
        </p:blipFill>
        <p:spPr>
          <a:xfrm>
            <a:off x="1631818" y="1"/>
            <a:ext cx="5969314" cy="4791075"/>
          </a:xfrm>
          <a:prstGeom prst="rect">
            <a:avLst/>
          </a:prstGeom>
        </p:spPr>
      </p:pic>
      <p:pic>
        <p:nvPicPr>
          <p:cNvPr id="3" name="Picture 2">
            <a:extLst>
              <a:ext uri="{FF2B5EF4-FFF2-40B4-BE49-F238E27FC236}">
                <a16:creationId xmlns:a16="http://schemas.microsoft.com/office/drawing/2014/main" id="{0FD95775-F5C9-7E3D-C5EC-B40682FD22C2}"/>
              </a:ext>
            </a:extLst>
          </p:cNvPr>
          <p:cNvPicPr>
            <a:picLocks noChangeAspect="1"/>
          </p:cNvPicPr>
          <p:nvPr/>
        </p:nvPicPr>
        <p:blipFill>
          <a:blip r:embed="rId3"/>
          <a:stretch>
            <a:fillRect/>
          </a:stretch>
        </p:blipFill>
        <p:spPr>
          <a:xfrm>
            <a:off x="1631819" y="4791076"/>
            <a:ext cx="6943725" cy="1209675"/>
          </a:xfrm>
          <a:prstGeom prst="rect">
            <a:avLst/>
          </a:prstGeom>
        </p:spPr>
      </p:pic>
    </p:spTree>
    <p:extLst>
      <p:ext uri="{BB962C8B-B14F-4D97-AF65-F5344CB8AC3E}">
        <p14:creationId xmlns:p14="http://schemas.microsoft.com/office/powerpoint/2010/main" val="1995640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37C6F6-1D5D-0E9A-1B16-E5C148D6E91D}"/>
              </a:ext>
            </a:extLst>
          </p:cNvPr>
          <p:cNvSpPr>
            <a:spLocks noGrp="1"/>
          </p:cNvSpPr>
          <p:nvPr>
            <p:ph type="sldNum" sz="quarter" idx="12"/>
          </p:nvPr>
        </p:nvSpPr>
        <p:spPr/>
        <p:txBody>
          <a:bodyPr/>
          <a:lstStyle/>
          <a:p>
            <a:pPr>
              <a:defRPr/>
            </a:pPr>
            <a:fld id="{C3734F09-793E-4A16-AED9-BB093119DCA3}" type="slidenum">
              <a:rPr lang="en-US" altLang="en-US" smtClean="0"/>
              <a:pPr>
                <a:defRPr/>
              </a:pPr>
              <a:t>71</a:t>
            </a:fld>
            <a:endParaRPr lang="en-US" altLang="en-US"/>
          </a:p>
        </p:txBody>
      </p:sp>
      <p:pic>
        <p:nvPicPr>
          <p:cNvPr id="4" name="Picture 3">
            <a:extLst>
              <a:ext uri="{FF2B5EF4-FFF2-40B4-BE49-F238E27FC236}">
                <a16:creationId xmlns:a16="http://schemas.microsoft.com/office/drawing/2014/main" id="{146DA655-B153-0B1D-F277-F4C8B7E0E94C}"/>
              </a:ext>
            </a:extLst>
          </p:cNvPr>
          <p:cNvPicPr>
            <a:picLocks noChangeAspect="1"/>
          </p:cNvPicPr>
          <p:nvPr/>
        </p:nvPicPr>
        <p:blipFill>
          <a:blip r:embed="rId2"/>
          <a:stretch>
            <a:fillRect/>
          </a:stretch>
        </p:blipFill>
        <p:spPr>
          <a:xfrm>
            <a:off x="1896569" y="136525"/>
            <a:ext cx="7078063" cy="5430008"/>
          </a:xfrm>
          <a:prstGeom prst="rect">
            <a:avLst/>
          </a:prstGeom>
        </p:spPr>
      </p:pic>
      <p:pic>
        <p:nvPicPr>
          <p:cNvPr id="6" name="Picture 5">
            <a:extLst>
              <a:ext uri="{FF2B5EF4-FFF2-40B4-BE49-F238E27FC236}">
                <a16:creationId xmlns:a16="http://schemas.microsoft.com/office/drawing/2014/main" id="{3289F6A4-B9DE-E346-7C38-B58BBAF33FF7}"/>
              </a:ext>
            </a:extLst>
          </p:cNvPr>
          <p:cNvPicPr>
            <a:picLocks noChangeAspect="1"/>
          </p:cNvPicPr>
          <p:nvPr/>
        </p:nvPicPr>
        <p:blipFill>
          <a:blip r:embed="rId3"/>
          <a:stretch>
            <a:fillRect/>
          </a:stretch>
        </p:blipFill>
        <p:spPr>
          <a:xfrm>
            <a:off x="1981200" y="5566533"/>
            <a:ext cx="6820852" cy="1038370"/>
          </a:xfrm>
          <a:prstGeom prst="rect">
            <a:avLst/>
          </a:prstGeom>
        </p:spPr>
      </p:pic>
    </p:spTree>
    <p:extLst>
      <p:ext uri="{BB962C8B-B14F-4D97-AF65-F5344CB8AC3E}">
        <p14:creationId xmlns:p14="http://schemas.microsoft.com/office/powerpoint/2010/main" val="1858511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2FA86F-3EA7-F2C7-6FFC-FF79F5ADEB24}"/>
              </a:ext>
            </a:extLst>
          </p:cNvPr>
          <p:cNvSpPr>
            <a:spLocks noGrp="1"/>
          </p:cNvSpPr>
          <p:nvPr>
            <p:ph type="sldNum" sz="quarter" idx="12"/>
          </p:nvPr>
        </p:nvSpPr>
        <p:spPr/>
        <p:txBody>
          <a:bodyPr/>
          <a:lstStyle/>
          <a:p>
            <a:pPr>
              <a:defRPr/>
            </a:pPr>
            <a:fld id="{C3734F09-793E-4A16-AED9-BB093119DCA3}" type="slidenum">
              <a:rPr lang="en-US" altLang="en-US" smtClean="0"/>
              <a:pPr>
                <a:defRPr/>
              </a:pPr>
              <a:t>72</a:t>
            </a:fld>
            <a:endParaRPr lang="en-US" altLang="en-US"/>
          </a:p>
        </p:txBody>
      </p:sp>
      <p:pic>
        <p:nvPicPr>
          <p:cNvPr id="4" name="Picture 3">
            <a:extLst>
              <a:ext uri="{FF2B5EF4-FFF2-40B4-BE49-F238E27FC236}">
                <a16:creationId xmlns:a16="http://schemas.microsoft.com/office/drawing/2014/main" id="{60F4CD4A-C35E-DCA0-BB48-EF803E80C68A}"/>
              </a:ext>
            </a:extLst>
          </p:cNvPr>
          <p:cNvPicPr>
            <a:picLocks noChangeAspect="1"/>
          </p:cNvPicPr>
          <p:nvPr/>
        </p:nvPicPr>
        <p:blipFill>
          <a:blip r:embed="rId2"/>
          <a:stretch>
            <a:fillRect/>
          </a:stretch>
        </p:blipFill>
        <p:spPr>
          <a:xfrm>
            <a:off x="2148981" y="723900"/>
            <a:ext cx="7534275" cy="2705100"/>
          </a:xfrm>
          <a:prstGeom prst="rect">
            <a:avLst/>
          </a:prstGeom>
        </p:spPr>
      </p:pic>
      <p:pic>
        <p:nvPicPr>
          <p:cNvPr id="7" name="Picture 6">
            <a:extLst>
              <a:ext uri="{FF2B5EF4-FFF2-40B4-BE49-F238E27FC236}">
                <a16:creationId xmlns:a16="http://schemas.microsoft.com/office/drawing/2014/main" id="{E08260F9-7608-FE73-1F61-7DAFB9C5DC84}"/>
              </a:ext>
            </a:extLst>
          </p:cNvPr>
          <p:cNvPicPr>
            <a:picLocks noChangeAspect="1"/>
          </p:cNvPicPr>
          <p:nvPr/>
        </p:nvPicPr>
        <p:blipFill>
          <a:blip r:embed="rId3"/>
          <a:stretch>
            <a:fillRect/>
          </a:stretch>
        </p:blipFill>
        <p:spPr>
          <a:xfrm>
            <a:off x="2311921" y="3902075"/>
            <a:ext cx="5671789" cy="1404443"/>
          </a:xfrm>
          <a:prstGeom prst="rect">
            <a:avLst/>
          </a:prstGeom>
        </p:spPr>
      </p:pic>
    </p:spTree>
    <p:extLst>
      <p:ext uri="{BB962C8B-B14F-4D97-AF65-F5344CB8AC3E}">
        <p14:creationId xmlns:p14="http://schemas.microsoft.com/office/powerpoint/2010/main" val="4219665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BE94E-9043-17A4-88D1-DF4CF5B37122}"/>
              </a:ext>
            </a:extLst>
          </p:cNvPr>
          <p:cNvSpPr>
            <a:spLocks noGrp="1"/>
          </p:cNvSpPr>
          <p:nvPr>
            <p:ph type="sldNum" sz="quarter" idx="12"/>
          </p:nvPr>
        </p:nvSpPr>
        <p:spPr/>
        <p:txBody>
          <a:bodyPr/>
          <a:lstStyle/>
          <a:p>
            <a:pPr>
              <a:defRPr/>
            </a:pPr>
            <a:fld id="{C3734F09-793E-4A16-AED9-BB093119DCA3}" type="slidenum">
              <a:rPr lang="en-US" altLang="en-US" smtClean="0"/>
              <a:pPr>
                <a:defRPr/>
              </a:pPr>
              <a:t>73</a:t>
            </a:fld>
            <a:endParaRPr lang="en-US" altLang="en-US"/>
          </a:p>
        </p:txBody>
      </p:sp>
      <p:pic>
        <p:nvPicPr>
          <p:cNvPr id="4" name="Picture 3">
            <a:extLst>
              <a:ext uri="{FF2B5EF4-FFF2-40B4-BE49-F238E27FC236}">
                <a16:creationId xmlns:a16="http://schemas.microsoft.com/office/drawing/2014/main" id="{4465FCCF-322B-2DEC-AFBB-6A6DD0C0EEA3}"/>
              </a:ext>
            </a:extLst>
          </p:cNvPr>
          <p:cNvPicPr>
            <a:picLocks noChangeAspect="1"/>
          </p:cNvPicPr>
          <p:nvPr/>
        </p:nvPicPr>
        <p:blipFill>
          <a:blip r:embed="rId2"/>
          <a:stretch>
            <a:fillRect/>
          </a:stretch>
        </p:blipFill>
        <p:spPr>
          <a:xfrm>
            <a:off x="2644108" y="603193"/>
            <a:ext cx="2533650" cy="400050"/>
          </a:xfrm>
          <a:prstGeom prst="rect">
            <a:avLst/>
          </a:prstGeom>
        </p:spPr>
      </p:pic>
      <p:pic>
        <p:nvPicPr>
          <p:cNvPr id="6" name="Picture 5">
            <a:extLst>
              <a:ext uri="{FF2B5EF4-FFF2-40B4-BE49-F238E27FC236}">
                <a16:creationId xmlns:a16="http://schemas.microsoft.com/office/drawing/2014/main" id="{19F2F5FA-4E1B-FC78-407B-0479FD76D88E}"/>
              </a:ext>
            </a:extLst>
          </p:cNvPr>
          <p:cNvPicPr>
            <a:picLocks noChangeAspect="1"/>
          </p:cNvPicPr>
          <p:nvPr/>
        </p:nvPicPr>
        <p:blipFill>
          <a:blip r:embed="rId3"/>
          <a:stretch>
            <a:fillRect/>
          </a:stretch>
        </p:blipFill>
        <p:spPr>
          <a:xfrm>
            <a:off x="2677477" y="963802"/>
            <a:ext cx="4038600" cy="838200"/>
          </a:xfrm>
          <a:prstGeom prst="rect">
            <a:avLst/>
          </a:prstGeom>
        </p:spPr>
      </p:pic>
      <p:pic>
        <p:nvPicPr>
          <p:cNvPr id="8" name="Picture 7">
            <a:extLst>
              <a:ext uri="{FF2B5EF4-FFF2-40B4-BE49-F238E27FC236}">
                <a16:creationId xmlns:a16="http://schemas.microsoft.com/office/drawing/2014/main" id="{A6EAC77A-A6F1-E6A4-7302-119F89832A93}"/>
              </a:ext>
            </a:extLst>
          </p:cNvPr>
          <p:cNvPicPr>
            <a:picLocks noChangeAspect="1"/>
          </p:cNvPicPr>
          <p:nvPr/>
        </p:nvPicPr>
        <p:blipFill>
          <a:blip r:embed="rId4"/>
          <a:stretch>
            <a:fillRect/>
          </a:stretch>
        </p:blipFill>
        <p:spPr>
          <a:xfrm>
            <a:off x="2646251" y="1711548"/>
            <a:ext cx="3362325" cy="419100"/>
          </a:xfrm>
          <a:prstGeom prst="rect">
            <a:avLst/>
          </a:prstGeom>
        </p:spPr>
      </p:pic>
      <p:pic>
        <p:nvPicPr>
          <p:cNvPr id="10" name="Picture 9">
            <a:extLst>
              <a:ext uri="{FF2B5EF4-FFF2-40B4-BE49-F238E27FC236}">
                <a16:creationId xmlns:a16="http://schemas.microsoft.com/office/drawing/2014/main" id="{77A4DBA9-03D6-5181-2322-B7DDA4EB60E4}"/>
              </a:ext>
            </a:extLst>
          </p:cNvPr>
          <p:cNvPicPr>
            <a:picLocks noChangeAspect="1"/>
          </p:cNvPicPr>
          <p:nvPr/>
        </p:nvPicPr>
        <p:blipFill>
          <a:blip r:embed="rId5"/>
          <a:stretch>
            <a:fillRect/>
          </a:stretch>
        </p:blipFill>
        <p:spPr>
          <a:xfrm>
            <a:off x="2607898" y="2115540"/>
            <a:ext cx="2514600" cy="733425"/>
          </a:xfrm>
          <a:prstGeom prst="rect">
            <a:avLst/>
          </a:prstGeom>
        </p:spPr>
      </p:pic>
      <p:pic>
        <p:nvPicPr>
          <p:cNvPr id="12" name="Picture 11">
            <a:extLst>
              <a:ext uri="{FF2B5EF4-FFF2-40B4-BE49-F238E27FC236}">
                <a16:creationId xmlns:a16="http://schemas.microsoft.com/office/drawing/2014/main" id="{06453BF6-3299-3DBA-48AB-DD608FEF76D0}"/>
              </a:ext>
            </a:extLst>
          </p:cNvPr>
          <p:cNvPicPr>
            <a:picLocks noChangeAspect="1"/>
          </p:cNvPicPr>
          <p:nvPr/>
        </p:nvPicPr>
        <p:blipFill>
          <a:blip r:embed="rId6"/>
          <a:stretch>
            <a:fillRect/>
          </a:stretch>
        </p:blipFill>
        <p:spPr>
          <a:xfrm>
            <a:off x="6543786" y="2039797"/>
            <a:ext cx="981075" cy="400050"/>
          </a:xfrm>
          <a:prstGeom prst="rect">
            <a:avLst/>
          </a:prstGeom>
        </p:spPr>
      </p:pic>
      <p:sp>
        <p:nvSpPr>
          <p:cNvPr id="13" name="Arrow: Right 12">
            <a:extLst>
              <a:ext uri="{FF2B5EF4-FFF2-40B4-BE49-F238E27FC236}">
                <a16:creationId xmlns:a16="http://schemas.microsoft.com/office/drawing/2014/main" id="{9CD0E377-5FCC-6FF0-AE4C-F3D5E1B5CF09}"/>
              </a:ext>
            </a:extLst>
          </p:cNvPr>
          <p:cNvSpPr/>
          <p:nvPr/>
        </p:nvSpPr>
        <p:spPr>
          <a:xfrm>
            <a:off x="5602881" y="2234566"/>
            <a:ext cx="254000" cy="13208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a:extLst>
              <a:ext uri="{FF2B5EF4-FFF2-40B4-BE49-F238E27FC236}">
                <a16:creationId xmlns:a16="http://schemas.microsoft.com/office/drawing/2014/main" id="{6E2B59C8-245F-948D-3A2E-A3735F074D3F}"/>
              </a:ext>
            </a:extLst>
          </p:cNvPr>
          <p:cNvPicPr>
            <a:picLocks noChangeAspect="1"/>
          </p:cNvPicPr>
          <p:nvPr/>
        </p:nvPicPr>
        <p:blipFill>
          <a:blip r:embed="rId7"/>
          <a:stretch>
            <a:fillRect/>
          </a:stretch>
        </p:blipFill>
        <p:spPr>
          <a:xfrm>
            <a:off x="5981957" y="2449571"/>
            <a:ext cx="1476375" cy="333375"/>
          </a:xfrm>
          <a:prstGeom prst="rect">
            <a:avLst/>
          </a:prstGeom>
        </p:spPr>
      </p:pic>
      <p:sp>
        <p:nvSpPr>
          <p:cNvPr id="16" name="Arrow: Right 15">
            <a:extLst>
              <a:ext uri="{FF2B5EF4-FFF2-40B4-BE49-F238E27FC236}">
                <a16:creationId xmlns:a16="http://schemas.microsoft.com/office/drawing/2014/main" id="{5D297497-C0F9-A44A-C9BF-BCD9A4BC061D}"/>
              </a:ext>
            </a:extLst>
          </p:cNvPr>
          <p:cNvSpPr/>
          <p:nvPr/>
        </p:nvSpPr>
        <p:spPr>
          <a:xfrm>
            <a:off x="5632139" y="2574433"/>
            <a:ext cx="254000" cy="13208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a:extLst>
              <a:ext uri="{FF2B5EF4-FFF2-40B4-BE49-F238E27FC236}">
                <a16:creationId xmlns:a16="http://schemas.microsoft.com/office/drawing/2014/main" id="{2FAFAB17-DA77-3B09-4485-4CDACB490871}"/>
              </a:ext>
            </a:extLst>
          </p:cNvPr>
          <p:cNvPicPr>
            <a:picLocks noChangeAspect="1"/>
          </p:cNvPicPr>
          <p:nvPr/>
        </p:nvPicPr>
        <p:blipFill>
          <a:blip r:embed="rId8"/>
          <a:stretch>
            <a:fillRect/>
          </a:stretch>
        </p:blipFill>
        <p:spPr>
          <a:xfrm>
            <a:off x="2663264" y="2944281"/>
            <a:ext cx="5819775" cy="390525"/>
          </a:xfrm>
          <a:prstGeom prst="rect">
            <a:avLst/>
          </a:prstGeom>
        </p:spPr>
      </p:pic>
      <p:pic>
        <p:nvPicPr>
          <p:cNvPr id="23" name="Picture 22">
            <a:extLst>
              <a:ext uri="{FF2B5EF4-FFF2-40B4-BE49-F238E27FC236}">
                <a16:creationId xmlns:a16="http://schemas.microsoft.com/office/drawing/2014/main" id="{29A31488-6AF1-6CAB-CAE1-B053CE0CE728}"/>
              </a:ext>
            </a:extLst>
          </p:cNvPr>
          <p:cNvPicPr>
            <a:picLocks noChangeAspect="1"/>
          </p:cNvPicPr>
          <p:nvPr/>
        </p:nvPicPr>
        <p:blipFill>
          <a:blip r:embed="rId9"/>
          <a:stretch>
            <a:fillRect/>
          </a:stretch>
        </p:blipFill>
        <p:spPr>
          <a:xfrm>
            <a:off x="2461880" y="3486810"/>
            <a:ext cx="6026812" cy="2878189"/>
          </a:xfrm>
          <a:prstGeom prst="rect">
            <a:avLst/>
          </a:prstGeom>
        </p:spPr>
      </p:pic>
      <p:sp>
        <p:nvSpPr>
          <p:cNvPr id="28" name="TextBox 27">
            <a:extLst>
              <a:ext uri="{FF2B5EF4-FFF2-40B4-BE49-F238E27FC236}">
                <a16:creationId xmlns:a16="http://schemas.microsoft.com/office/drawing/2014/main" id="{36D554DA-EBE9-1763-B920-1087CFD684C3}"/>
              </a:ext>
            </a:extLst>
          </p:cNvPr>
          <p:cNvSpPr txBox="1"/>
          <p:nvPr/>
        </p:nvSpPr>
        <p:spPr>
          <a:xfrm>
            <a:off x="2644109" y="3334805"/>
            <a:ext cx="2779735" cy="369332"/>
          </a:xfrm>
          <a:prstGeom prst="rect">
            <a:avLst/>
          </a:prstGeom>
          <a:noFill/>
        </p:spPr>
        <p:txBody>
          <a:bodyPr wrap="none" rtlCol="0">
            <a:spAutoFit/>
          </a:bodyPr>
          <a:lstStyle/>
          <a:p>
            <a:r>
              <a:rPr lang="en-IN" dirty="0"/>
              <a:t>Substituting in equation (</a:t>
            </a:r>
            <a:r>
              <a:rPr lang="en-IN" dirty="0" err="1"/>
              <a:t>i</a:t>
            </a:r>
            <a:r>
              <a:rPr lang="en-IN" dirty="0"/>
              <a:t>)</a:t>
            </a:r>
          </a:p>
        </p:txBody>
      </p:sp>
      <p:pic>
        <p:nvPicPr>
          <p:cNvPr id="30" name="Picture 29">
            <a:extLst>
              <a:ext uri="{FF2B5EF4-FFF2-40B4-BE49-F238E27FC236}">
                <a16:creationId xmlns:a16="http://schemas.microsoft.com/office/drawing/2014/main" id="{BE523032-FCDE-64B6-CCC1-6C049AE780AB}"/>
              </a:ext>
            </a:extLst>
          </p:cNvPr>
          <p:cNvPicPr>
            <a:picLocks noChangeAspect="1"/>
          </p:cNvPicPr>
          <p:nvPr/>
        </p:nvPicPr>
        <p:blipFill>
          <a:blip r:embed="rId10"/>
          <a:stretch>
            <a:fillRect/>
          </a:stretch>
        </p:blipFill>
        <p:spPr>
          <a:xfrm>
            <a:off x="2692732" y="6356351"/>
            <a:ext cx="4286250" cy="447675"/>
          </a:xfrm>
          <a:prstGeom prst="rect">
            <a:avLst/>
          </a:prstGeom>
        </p:spPr>
      </p:pic>
      <p:sp>
        <p:nvSpPr>
          <p:cNvPr id="31" name="Rectangle: Rounded Corners 30">
            <a:extLst>
              <a:ext uri="{FF2B5EF4-FFF2-40B4-BE49-F238E27FC236}">
                <a16:creationId xmlns:a16="http://schemas.microsoft.com/office/drawing/2014/main" id="{56651DE1-4E95-0C66-2C48-E58BE6065321}"/>
              </a:ext>
            </a:extLst>
          </p:cNvPr>
          <p:cNvSpPr/>
          <p:nvPr/>
        </p:nvSpPr>
        <p:spPr>
          <a:xfrm>
            <a:off x="2759704" y="6384351"/>
            <a:ext cx="2144517" cy="369332"/>
          </a:xfrm>
          <a:prstGeom prst="roundRect">
            <a:avLst/>
          </a:prstGeom>
          <a:noFill/>
          <a:ln>
            <a:solidFill>
              <a:srgbClr val="FF5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B8B80665-0E25-03F2-C031-75F27BF56E65}"/>
              </a:ext>
            </a:extLst>
          </p:cNvPr>
          <p:cNvSpPr txBox="1"/>
          <p:nvPr/>
        </p:nvSpPr>
        <p:spPr>
          <a:xfrm>
            <a:off x="1946184" y="-45672"/>
            <a:ext cx="8843575" cy="646331"/>
          </a:xfrm>
          <a:prstGeom prst="rect">
            <a:avLst/>
          </a:prstGeom>
          <a:noFill/>
        </p:spPr>
        <p:txBody>
          <a:bodyPr wrap="none" rtlCol="0">
            <a:spAutoFit/>
          </a:bodyPr>
          <a:lstStyle/>
          <a:p>
            <a:r>
              <a:rPr lang="en-US" sz="3600" dirty="0">
                <a:solidFill>
                  <a:srgbClr val="0070C0"/>
                </a:solidFill>
              </a:rPr>
              <a:t>Power law dependency of MTC on variables </a:t>
            </a:r>
            <a:endParaRPr lang="en-IN" sz="3600" dirty="0">
              <a:solidFill>
                <a:srgbClr val="0070C0"/>
              </a:solidFill>
            </a:endParaRPr>
          </a:p>
        </p:txBody>
      </p:sp>
      <p:sp>
        <p:nvSpPr>
          <p:cNvPr id="5" name="TextBox 4">
            <a:extLst>
              <a:ext uri="{FF2B5EF4-FFF2-40B4-BE49-F238E27FC236}">
                <a16:creationId xmlns:a16="http://schemas.microsoft.com/office/drawing/2014/main" id="{50D1F45B-9A79-428C-FE51-68ED3200A668}"/>
              </a:ext>
            </a:extLst>
          </p:cNvPr>
          <p:cNvSpPr txBox="1"/>
          <p:nvPr/>
        </p:nvSpPr>
        <p:spPr>
          <a:xfrm>
            <a:off x="5340336" y="519827"/>
            <a:ext cx="562975" cy="369332"/>
          </a:xfrm>
          <a:prstGeom prst="rect">
            <a:avLst/>
          </a:prstGeom>
          <a:noFill/>
        </p:spPr>
        <p:txBody>
          <a:bodyPr wrap="none" rtlCol="0">
            <a:spAutoFit/>
          </a:bodyPr>
          <a:lstStyle/>
          <a:p>
            <a:r>
              <a:rPr lang="en-US" dirty="0"/>
              <a:t>…(</a:t>
            </a:r>
            <a:r>
              <a:rPr lang="en-US" dirty="0" err="1"/>
              <a:t>i</a:t>
            </a:r>
            <a:r>
              <a:rPr lang="en-US" dirty="0"/>
              <a:t>)</a:t>
            </a:r>
            <a:endParaRPr lang="en-IN" dirty="0"/>
          </a:p>
        </p:txBody>
      </p:sp>
      <p:sp>
        <p:nvSpPr>
          <p:cNvPr id="7" name="TextBox 6">
            <a:extLst>
              <a:ext uri="{FF2B5EF4-FFF2-40B4-BE49-F238E27FC236}">
                <a16:creationId xmlns:a16="http://schemas.microsoft.com/office/drawing/2014/main" id="{10583A7E-E570-47A9-5143-9A98A5B6915F}"/>
              </a:ext>
            </a:extLst>
          </p:cNvPr>
          <p:cNvSpPr txBox="1"/>
          <p:nvPr/>
        </p:nvSpPr>
        <p:spPr>
          <a:xfrm>
            <a:off x="6885370" y="1074666"/>
            <a:ext cx="617477" cy="369332"/>
          </a:xfrm>
          <a:prstGeom prst="rect">
            <a:avLst/>
          </a:prstGeom>
          <a:noFill/>
        </p:spPr>
        <p:txBody>
          <a:bodyPr wrap="none" rtlCol="0">
            <a:spAutoFit/>
          </a:bodyPr>
          <a:lstStyle/>
          <a:p>
            <a:r>
              <a:rPr lang="en-US" dirty="0"/>
              <a:t>…(ii)</a:t>
            </a:r>
            <a:endParaRPr lang="en-IN" dirty="0"/>
          </a:p>
        </p:txBody>
      </p:sp>
      <p:sp>
        <p:nvSpPr>
          <p:cNvPr id="9" name="TextBox 8">
            <a:extLst>
              <a:ext uri="{FF2B5EF4-FFF2-40B4-BE49-F238E27FC236}">
                <a16:creationId xmlns:a16="http://schemas.microsoft.com/office/drawing/2014/main" id="{DB914F2C-F09E-A1A5-64A9-60357E48CE67}"/>
              </a:ext>
            </a:extLst>
          </p:cNvPr>
          <p:cNvSpPr txBox="1"/>
          <p:nvPr/>
        </p:nvSpPr>
        <p:spPr>
          <a:xfrm>
            <a:off x="6263397" y="1706273"/>
            <a:ext cx="671979" cy="369332"/>
          </a:xfrm>
          <a:prstGeom prst="rect">
            <a:avLst/>
          </a:prstGeom>
          <a:noFill/>
        </p:spPr>
        <p:txBody>
          <a:bodyPr wrap="none" rtlCol="0">
            <a:spAutoFit/>
          </a:bodyPr>
          <a:lstStyle/>
          <a:p>
            <a:r>
              <a:rPr lang="en-US" dirty="0"/>
              <a:t>…(iii)</a:t>
            </a:r>
            <a:endParaRPr lang="en-IN" dirty="0"/>
          </a:p>
        </p:txBody>
      </p:sp>
      <p:sp>
        <p:nvSpPr>
          <p:cNvPr id="11" name="TextBox 10">
            <a:extLst>
              <a:ext uri="{FF2B5EF4-FFF2-40B4-BE49-F238E27FC236}">
                <a16:creationId xmlns:a16="http://schemas.microsoft.com/office/drawing/2014/main" id="{8C730027-3623-16CB-749E-04C5C0D50966}"/>
              </a:ext>
            </a:extLst>
          </p:cNvPr>
          <p:cNvSpPr txBox="1"/>
          <p:nvPr/>
        </p:nvSpPr>
        <p:spPr>
          <a:xfrm>
            <a:off x="4658210" y="2095216"/>
            <a:ext cx="667170" cy="369332"/>
          </a:xfrm>
          <a:prstGeom prst="rect">
            <a:avLst/>
          </a:prstGeom>
          <a:noFill/>
        </p:spPr>
        <p:txBody>
          <a:bodyPr wrap="none" rtlCol="0">
            <a:spAutoFit/>
          </a:bodyPr>
          <a:lstStyle/>
          <a:p>
            <a:r>
              <a:rPr lang="en-US" dirty="0"/>
              <a:t>…(iv)</a:t>
            </a:r>
            <a:endParaRPr lang="en-IN" dirty="0"/>
          </a:p>
        </p:txBody>
      </p:sp>
      <p:sp>
        <p:nvSpPr>
          <p:cNvPr id="14" name="TextBox 13">
            <a:extLst>
              <a:ext uri="{FF2B5EF4-FFF2-40B4-BE49-F238E27FC236}">
                <a16:creationId xmlns:a16="http://schemas.microsoft.com/office/drawing/2014/main" id="{47F0716A-A5CB-1C03-4159-6A07D5EA580D}"/>
              </a:ext>
            </a:extLst>
          </p:cNvPr>
          <p:cNvSpPr txBox="1"/>
          <p:nvPr/>
        </p:nvSpPr>
        <p:spPr>
          <a:xfrm>
            <a:off x="4964600" y="2471255"/>
            <a:ext cx="612668" cy="369332"/>
          </a:xfrm>
          <a:prstGeom prst="rect">
            <a:avLst/>
          </a:prstGeom>
          <a:noFill/>
        </p:spPr>
        <p:txBody>
          <a:bodyPr wrap="none" rtlCol="0">
            <a:spAutoFit/>
          </a:bodyPr>
          <a:lstStyle/>
          <a:p>
            <a:r>
              <a:rPr lang="en-US" dirty="0"/>
              <a:t>…(v)</a:t>
            </a:r>
            <a:endParaRPr lang="en-IN" dirty="0"/>
          </a:p>
        </p:txBody>
      </p:sp>
      <p:sp>
        <p:nvSpPr>
          <p:cNvPr id="17" name="TextBox 16">
            <a:extLst>
              <a:ext uri="{FF2B5EF4-FFF2-40B4-BE49-F238E27FC236}">
                <a16:creationId xmlns:a16="http://schemas.microsoft.com/office/drawing/2014/main" id="{92F2C38E-E205-D05A-03F6-905A73B72F0D}"/>
              </a:ext>
            </a:extLst>
          </p:cNvPr>
          <p:cNvSpPr txBox="1"/>
          <p:nvPr/>
        </p:nvSpPr>
        <p:spPr>
          <a:xfrm>
            <a:off x="7403243" y="1961280"/>
            <a:ext cx="378630" cy="830997"/>
          </a:xfrm>
          <a:prstGeom prst="rect">
            <a:avLst/>
          </a:prstGeom>
          <a:noFill/>
        </p:spPr>
        <p:txBody>
          <a:bodyPr wrap="none" rtlCol="0">
            <a:spAutoFit/>
          </a:bodyPr>
          <a:lstStyle/>
          <a:p>
            <a:r>
              <a:rPr lang="en-US" sz="4800" dirty="0"/>
              <a:t>}</a:t>
            </a:r>
            <a:endParaRPr lang="en-IN" sz="4800" dirty="0"/>
          </a:p>
        </p:txBody>
      </p:sp>
      <p:sp>
        <p:nvSpPr>
          <p:cNvPr id="19" name="TextBox 18">
            <a:extLst>
              <a:ext uri="{FF2B5EF4-FFF2-40B4-BE49-F238E27FC236}">
                <a16:creationId xmlns:a16="http://schemas.microsoft.com/office/drawing/2014/main" id="{BFBB2E4D-AD5B-A962-B6DE-E92DA3899F7A}"/>
              </a:ext>
            </a:extLst>
          </p:cNvPr>
          <p:cNvSpPr txBox="1"/>
          <p:nvPr/>
        </p:nvSpPr>
        <p:spPr>
          <a:xfrm>
            <a:off x="7760818" y="2218471"/>
            <a:ext cx="2321726" cy="369332"/>
          </a:xfrm>
          <a:prstGeom prst="rect">
            <a:avLst/>
          </a:prstGeom>
          <a:noFill/>
        </p:spPr>
        <p:txBody>
          <a:bodyPr wrap="none" rtlCol="0">
            <a:spAutoFit/>
          </a:bodyPr>
          <a:lstStyle/>
          <a:p>
            <a:r>
              <a:rPr lang="en-US" dirty="0"/>
              <a:t>Substituting in eq. (iii)</a:t>
            </a:r>
            <a:endParaRPr lang="en-IN" dirty="0"/>
          </a:p>
        </p:txBody>
      </p:sp>
      <p:sp>
        <p:nvSpPr>
          <p:cNvPr id="20" name="TextBox 19">
            <a:extLst>
              <a:ext uri="{FF2B5EF4-FFF2-40B4-BE49-F238E27FC236}">
                <a16:creationId xmlns:a16="http://schemas.microsoft.com/office/drawing/2014/main" id="{4549A214-9025-1B13-5ACE-80DE34196B79}"/>
              </a:ext>
            </a:extLst>
          </p:cNvPr>
          <p:cNvSpPr txBox="1"/>
          <p:nvPr/>
        </p:nvSpPr>
        <p:spPr>
          <a:xfrm>
            <a:off x="8606673" y="2848964"/>
            <a:ext cx="667170" cy="369332"/>
          </a:xfrm>
          <a:prstGeom prst="rect">
            <a:avLst/>
          </a:prstGeom>
          <a:noFill/>
        </p:spPr>
        <p:txBody>
          <a:bodyPr wrap="none" rtlCol="0">
            <a:spAutoFit/>
          </a:bodyPr>
          <a:lstStyle/>
          <a:p>
            <a:r>
              <a:rPr lang="en-US" dirty="0"/>
              <a:t>…(vi)</a:t>
            </a:r>
            <a:endParaRPr lang="en-IN" dirty="0"/>
          </a:p>
        </p:txBody>
      </p:sp>
      <p:cxnSp>
        <p:nvCxnSpPr>
          <p:cNvPr id="22" name="Straight Connector 21">
            <a:extLst>
              <a:ext uri="{FF2B5EF4-FFF2-40B4-BE49-F238E27FC236}">
                <a16:creationId xmlns:a16="http://schemas.microsoft.com/office/drawing/2014/main" id="{EE177C66-5066-CE21-18FA-4082CF353AAA}"/>
              </a:ext>
            </a:extLst>
          </p:cNvPr>
          <p:cNvCxnSpPr>
            <a:cxnSpLocks/>
          </p:cNvCxnSpPr>
          <p:nvPr/>
        </p:nvCxnSpPr>
        <p:spPr>
          <a:xfrm>
            <a:off x="4229663" y="4407108"/>
            <a:ext cx="549734"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CD104D4-4793-E5F8-3D45-DE348DA51DD7}"/>
              </a:ext>
            </a:extLst>
          </p:cNvPr>
          <p:cNvCxnSpPr>
            <a:cxnSpLocks/>
          </p:cNvCxnSpPr>
          <p:nvPr/>
        </p:nvCxnSpPr>
        <p:spPr>
          <a:xfrm>
            <a:off x="5258911" y="4407108"/>
            <a:ext cx="549734" cy="0"/>
          </a:xfrm>
          <a:prstGeom prst="line">
            <a:avLst/>
          </a:prstGeom>
          <a:ln>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1745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1DE4-8260-55ED-FA3B-082578D02D6C}"/>
              </a:ext>
            </a:extLst>
          </p:cNvPr>
          <p:cNvSpPr>
            <a:spLocks noGrp="1"/>
          </p:cNvSpPr>
          <p:nvPr>
            <p:ph type="title"/>
          </p:nvPr>
        </p:nvSpPr>
        <p:spPr>
          <a:xfrm>
            <a:off x="1981200" y="136526"/>
            <a:ext cx="8229600" cy="851617"/>
          </a:xfrm>
        </p:spPr>
        <p:txBody>
          <a:bodyPr/>
          <a:lstStyle/>
          <a:p>
            <a:r>
              <a:rPr lang="en-US" sz="4000" b="1" dirty="0">
                <a:solidFill>
                  <a:srgbClr val="0070C0"/>
                </a:solidFill>
              </a:rPr>
              <a:t>Free convection </a:t>
            </a:r>
          </a:p>
        </p:txBody>
      </p:sp>
      <p:pic>
        <p:nvPicPr>
          <p:cNvPr id="6" name="Content Placeholder 5">
            <a:extLst>
              <a:ext uri="{FF2B5EF4-FFF2-40B4-BE49-F238E27FC236}">
                <a16:creationId xmlns:a16="http://schemas.microsoft.com/office/drawing/2014/main" id="{EADFAE87-2576-CD11-3A6D-40448DBC9476}"/>
              </a:ext>
            </a:extLst>
          </p:cNvPr>
          <p:cNvPicPr>
            <a:picLocks noGrp="1" noChangeAspect="1"/>
          </p:cNvPicPr>
          <p:nvPr>
            <p:ph idx="1"/>
          </p:nvPr>
        </p:nvPicPr>
        <p:blipFill>
          <a:blip r:embed="rId2"/>
          <a:stretch>
            <a:fillRect/>
          </a:stretch>
        </p:blipFill>
        <p:spPr>
          <a:xfrm>
            <a:off x="1524000" y="1098101"/>
            <a:ext cx="8806514" cy="3417913"/>
          </a:xfrm>
        </p:spPr>
      </p:pic>
      <p:sp>
        <p:nvSpPr>
          <p:cNvPr id="4" name="Slide Number Placeholder 3">
            <a:extLst>
              <a:ext uri="{FF2B5EF4-FFF2-40B4-BE49-F238E27FC236}">
                <a16:creationId xmlns:a16="http://schemas.microsoft.com/office/drawing/2014/main" id="{A0A38A4D-CCFD-4B24-1359-AABEEAAF3165}"/>
              </a:ext>
            </a:extLst>
          </p:cNvPr>
          <p:cNvSpPr>
            <a:spLocks noGrp="1"/>
          </p:cNvSpPr>
          <p:nvPr>
            <p:ph type="sldNum" sz="quarter" idx="12"/>
          </p:nvPr>
        </p:nvSpPr>
        <p:spPr/>
        <p:txBody>
          <a:bodyPr/>
          <a:lstStyle/>
          <a:p>
            <a:pPr>
              <a:defRPr/>
            </a:pPr>
            <a:fld id="{DD2C1E9A-D4BC-49F6-BCAF-D0866D26C672}" type="slidenum">
              <a:rPr lang="en-US" altLang="en-US" smtClean="0"/>
              <a:pPr>
                <a:defRPr/>
              </a:pPr>
              <a:t>74</a:t>
            </a:fld>
            <a:endParaRPr lang="en-US" altLang="en-US"/>
          </a:p>
        </p:txBody>
      </p:sp>
    </p:spTree>
    <p:extLst>
      <p:ext uri="{BB962C8B-B14F-4D97-AF65-F5344CB8AC3E}">
        <p14:creationId xmlns:p14="http://schemas.microsoft.com/office/powerpoint/2010/main" val="3664674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3BBA-43EF-8CB9-7393-32B4185EF957}"/>
              </a:ext>
            </a:extLst>
          </p:cNvPr>
          <p:cNvSpPr>
            <a:spLocks noGrp="1"/>
          </p:cNvSpPr>
          <p:nvPr>
            <p:ph type="title"/>
          </p:nvPr>
        </p:nvSpPr>
        <p:spPr>
          <a:xfrm>
            <a:off x="1804220" y="136525"/>
            <a:ext cx="8229600" cy="1143000"/>
          </a:xfrm>
        </p:spPr>
        <p:txBody>
          <a:bodyPr/>
          <a:lstStyle/>
          <a:p>
            <a:r>
              <a:rPr lang="en-US" sz="4000" dirty="0">
                <a:solidFill>
                  <a:srgbClr val="0070C0"/>
                </a:solidFill>
              </a:rPr>
              <a:t>Mass transfer coefficient (MTC)</a:t>
            </a:r>
            <a:endParaRPr lang="en-US" sz="4000" dirty="0"/>
          </a:p>
        </p:txBody>
      </p:sp>
      <p:sp>
        <p:nvSpPr>
          <p:cNvPr id="4" name="Slide Number Placeholder 3">
            <a:extLst>
              <a:ext uri="{FF2B5EF4-FFF2-40B4-BE49-F238E27FC236}">
                <a16:creationId xmlns:a16="http://schemas.microsoft.com/office/drawing/2014/main" id="{CCACEAB3-90AF-6906-5916-96EC3E19C5F6}"/>
              </a:ext>
            </a:extLst>
          </p:cNvPr>
          <p:cNvSpPr>
            <a:spLocks noGrp="1"/>
          </p:cNvSpPr>
          <p:nvPr>
            <p:ph type="sldNum" sz="quarter" idx="12"/>
          </p:nvPr>
        </p:nvSpPr>
        <p:spPr/>
        <p:txBody>
          <a:bodyPr/>
          <a:lstStyle/>
          <a:p>
            <a:pPr>
              <a:defRPr/>
            </a:pPr>
            <a:fld id="{DD2C1E9A-D4BC-49F6-BCAF-D0866D26C672}" type="slidenum">
              <a:rPr lang="en-US" altLang="en-US" smtClean="0"/>
              <a:pPr>
                <a:defRPr/>
              </a:pPr>
              <a:t>75</a:t>
            </a:fld>
            <a:endParaRPr lang="en-US" altLang="en-US"/>
          </a:p>
        </p:txBody>
      </p:sp>
      <p:sp>
        <p:nvSpPr>
          <p:cNvPr id="7" name="Content Placeholder 6">
            <a:extLst>
              <a:ext uri="{FF2B5EF4-FFF2-40B4-BE49-F238E27FC236}">
                <a16:creationId xmlns:a16="http://schemas.microsoft.com/office/drawing/2014/main" id="{7D2EB2DE-D222-71FF-B8D4-8AB801D87ADB}"/>
              </a:ext>
            </a:extLst>
          </p:cNvPr>
          <p:cNvSpPr txBox="1">
            <a:spLocks noGrp="1"/>
          </p:cNvSpPr>
          <p:nvPr>
            <p:ph idx="1"/>
          </p:nvPr>
        </p:nvSpPr>
        <p:spPr>
          <a:xfrm>
            <a:off x="1752600" y="1261369"/>
            <a:ext cx="8686800" cy="2227213"/>
          </a:xfrm>
          <a:prstGeom prst="rect">
            <a:avLst/>
          </a:prstGeom>
          <a:noFill/>
        </p:spPr>
        <p:txBody>
          <a:bodyPr wrap="square" rtlCol="0">
            <a:spAutoFit/>
          </a:bodyPr>
          <a:lstStyle/>
          <a:p>
            <a:pPr marL="0" indent="0">
              <a:buNone/>
            </a:pPr>
            <a:r>
              <a:rPr lang="en-US" sz="2200" dirty="0"/>
              <a:t>Determination of rate of mass transfer is possible to measure by knowing the flow field and mass and momentum balance equations. e.g., </a:t>
            </a:r>
            <a:r>
              <a:rPr lang="en-US" sz="2200" i="1" u="sng" dirty="0"/>
              <a:t>solid dissolution from a flat surface to the flowing fluid</a:t>
            </a:r>
            <a:r>
              <a:rPr lang="en-US" sz="2200" dirty="0"/>
              <a:t>, </a:t>
            </a:r>
            <a:r>
              <a:rPr lang="en-US" sz="2200" i="1" u="sng" dirty="0"/>
              <a:t>rate of mass transfer in a liquid falling film</a:t>
            </a:r>
            <a:r>
              <a:rPr lang="en-US" sz="2200" dirty="0"/>
              <a:t>. But where the flow field is complex like dissolution of solid from in stirred tank, absorption in packed bed, the rate determination is difficult. The concept of mass transfer coefficient is developed to address those problems.</a:t>
            </a:r>
          </a:p>
        </p:txBody>
      </p:sp>
      <p:pic>
        <p:nvPicPr>
          <p:cNvPr id="6" name="Picture 5">
            <a:extLst>
              <a:ext uri="{FF2B5EF4-FFF2-40B4-BE49-F238E27FC236}">
                <a16:creationId xmlns:a16="http://schemas.microsoft.com/office/drawing/2014/main" id="{280484DC-D486-BF40-79CB-01F4FA19F259}"/>
              </a:ext>
            </a:extLst>
          </p:cNvPr>
          <p:cNvPicPr>
            <a:picLocks noChangeAspect="1"/>
          </p:cNvPicPr>
          <p:nvPr/>
        </p:nvPicPr>
        <p:blipFill>
          <a:blip r:embed="rId2"/>
          <a:stretch>
            <a:fillRect/>
          </a:stretch>
        </p:blipFill>
        <p:spPr>
          <a:xfrm>
            <a:off x="1897010" y="4165034"/>
            <a:ext cx="6180191" cy="570242"/>
          </a:xfrm>
          <a:prstGeom prst="rect">
            <a:avLst/>
          </a:prstGeom>
        </p:spPr>
      </p:pic>
      <p:pic>
        <p:nvPicPr>
          <p:cNvPr id="11" name="Picture 10">
            <a:extLst>
              <a:ext uri="{FF2B5EF4-FFF2-40B4-BE49-F238E27FC236}">
                <a16:creationId xmlns:a16="http://schemas.microsoft.com/office/drawing/2014/main" id="{C06860E7-4CAA-66DF-3348-2B8870476010}"/>
              </a:ext>
            </a:extLst>
          </p:cNvPr>
          <p:cNvPicPr>
            <a:picLocks noChangeAspect="1"/>
          </p:cNvPicPr>
          <p:nvPr/>
        </p:nvPicPr>
        <p:blipFill>
          <a:blip r:embed="rId3"/>
          <a:stretch>
            <a:fillRect/>
          </a:stretch>
        </p:blipFill>
        <p:spPr>
          <a:xfrm>
            <a:off x="2928322" y="5496190"/>
            <a:ext cx="3702881" cy="383057"/>
          </a:xfrm>
          <a:prstGeom prst="rect">
            <a:avLst/>
          </a:prstGeom>
        </p:spPr>
      </p:pic>
      <p:pic>
        <p:nvPicPr>
          <p:cNvPr id="13" name="Picture 12">
            <a:extLst>
              <a:ext uri="{FF2B5EF4-FFF2-40B4-BE49-F238E27FC236}">
                <a16:creationId xmlns:a16="http://schemas.microsoft.com/office/drawing/2014/main" id="{BB24A210-BC4A-23B8-796D-9E59A20DDD6A}"/>
              </a:ext>
            </a:extLst>
          </p:cNvPr>
          <p:cNvPicPr>
            <a:picLocks noChangeAspect="1"/>
          </p:cNvPicPr>
          <p:nvPr/>
        </p:nvPicPr>
        <p:blipFill>
          <a:blip r:embed="rId4"/>
          <a:stretch>
            <a:fillRect/>
          </a:stretch>
        </p:blipFill>
        <p:spPr>
          <a:xfrm>
            <a:off x="2140973" y="5854550"/>
            <a:ext cx="5527881" cy="515098"/>
          </a:xfrm>
          <a:prstGeom prst="rect">
            <a:avLst/>
          </a:prstGeom>
        </p:spPr>
      </p:pic>
      <p:pic>
        <p:nvPicPr>
          <p:cNvPr id="15" name="Picture 14">
            <a:extLst>
              <a:ext uri="{FF2B5EF4-FFF2-40B4-BE49-F238E27FC236}">
                <a16:creationId xmlns:a16="http://schemas.microsoft.com/office/drawing/2014/main" id="{052EAC24-0492-00EF-8D14-B03C289C9E69}"/>
              </a:ext>
            </a:extLst>
          </p:cNvPr>
          <p:cNvPicPr>
            <a:picLocks noChangeAspect="1"/>
          </p:cNvPicPr>
          <p:nvPr/>
        </p:nvPicPr>
        <p:blipFill>
          <a:blip r:embed="rId5"/>
          <a:stretch>
            <a:fillRect/>
          </a:stretch>
        </p:blipFill>
        <p:spPr>
          <a:xfrm>
            <a:off x="2140972" y="6356350"/>
            <a:ext cx="7222632" cy="287338"/>
          </a:xfrm>
          <a:prstGeom prst="rect">
            <a:avLst/>
          </a:prstGeom>
        </p:spPr>
      </p:pic>
      <p:pic>
        <p:nvPicPr>
          <p:cNvPr id="17" name="Picture 16">
            <a:extLst>
              <a:ext uri="{FF2B5EF4-FFF2-40B4-BE49-F238E27FC236}">
                <a16:creationId xmlns:a16="http://schemas.microsoft.com/office/drawing/2014/main" id="{E654A5E3-6629-E213-83CE-EC1F0EED4FAB}"/>
              </a:ext>
            </a:extLst>
          </p:cNvPr>
          <p:cNvPicPr>
            <a:picLocks noChangeAspect="1"/>
          </p:cNvPicPr>
          <p:nvPr/>
        </p:nvPicPr>
        <p:blipFill>
          <a:blip r:embed="rId6"/>
          <a:stretch>
            <a:fillRect/>
          </a:stretch>
        </p:blipFill>
        <p:spPr>
          <a:xfrm>
            <a:off x="2905126" y="5048515"/>
            <a:ext cx="3190875" cy="447675"/>
          </a:xfrm>
          <a:prstGeom prst="rect">
            <a:avLst/>
          </a:prstGeom>
        </p:spPr>
      </p:pic>
    </p:spTree>
    <p:extLst>
      <p:ext uri="{BB962C8B-B14F-4D97-AF65-F5344CB8AC3E}">
        <p14:creationId xmlns:p14="http://schemas.microsoft.com/office/powerpoint/2010/main" val="27977225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8DCAE32-0A5F-F58D-B5C2-446FA34057C4}"/>
              </a:ext>
            </a:extLst>
          </p:cNvPr>
          <p:cNvSpPr>
            <a:spLocks noGrp="1"/>
          </p:cNvSpPr>
          <p:nvPr>
            <p:ph type="title"/>
          </p:nvPr>
        </p:nvSpPr>
        <p:spPr/>
        <p:txBody>
          <a:bodyPr/>
          <a:lstStyle/>
          <a:p>
            <a:endParaRPr lang="en-US" altLang="en-US"/>
          </a:p>
        </p:txBody>
      </p:sp>
      <p:sp>
        <p:nvSpPr>
          <p:cNvPr id="45059" name="Slide Number Placeholder 3">
            <a:extLst>
              <a:ext uri="{FF2B5EF4-FFF2-40B4-BE49-F238E27FC236}">
                <a16:creationId xmlns:a16="http://schemas.microsoft.com/office/drawing/2014/main" id="{E309F115-DF2D-874D-3EA8-9169BD6675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4EEAA9-7E1B-4853-96BE-D2EABEB5C2A1}" type="slidenum">
              <a:rPr lang="en-US" altLang="en-US" sz="1200">
                <a:solidFill>
                  <a:srgbClr val="898989"/>
                </a:solidFill>
              </a:rPr>
              <a:pPr>
                <a:spcBef>
                  <a:spcPct val="0"/>
                </a:spcBef>
                <a:buFontTx/>
                <a:buNone/>
              </a:pPr>
              <a:t>76</a:t>
            </a:fld>
            <a:endParaRPr lang="en-US" altLang="en-US" sz="1200">
              <a:solidFill>
                <a:srgbClr val="898989"/>
              </a:solidFill>
            </a:endParaRPr>
          </a:p>
        </p:txBody>
      </p:sp>
      <p:pic>
        <p:nvPicPr>
          <p:cNvPr id="45060" name="Picture 2">
            <a:extLst>
              <a:ext uri="{FF2B5EF4-FFF2-40B4-BE49-F238E27FC236}">
                <a16:creationId xmlns:a16="http://schemas.microsoft.com/office/drawing/2014/main" id="{33A579B8-F82A-A86A-8FC3-13B088983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8034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a:extLst>
              <a:ext uri="{FF2B5EF4-FFF2-40B4-BE49-F238E27FC236}">
                <a16:creationId xmlns:a16="http://schemas.microsoft.com/office/drawing/2014/main" id="{C424D9C9-B46C-CCD5-4E4A-EDC284C4B4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895600"/>
            <a:ext cx="8369300" cy="685800"/>
          </a:xfrm>
          <a:noFill/>
        </p:spPr>
      </p:pic>
      <p:pic>
        <p:nvPicPr>
          <p:cNvPr id="45062" name="Picture 4">
            <a:extLst>
              <a:ext uri="{FF2B5EF4-FFF2-40B4-BE49-F238E27FC236}">
                <a16:creationId xmlns:a16="http://schemas.microsoft.com/office/drawing/2014/main" id="{DDAA11BE-D7D7-78A8-5E2F-3F9023CE1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86200"/>
            <a:ext cx="8147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9F20-0D99-732D-E5A3-F4F320D92C20}"/>
              </a:ext>
            </a:extLst>
          </p:cNvPr>
          <p:cNvSpPr>
            <a:spLocks noGrp="1"/>
          </p:cNvSpPr>
          <p:nvPr>
            <p:ph type="title"/>
          </p:nvPr>
        </p:nvSpPr>
        <p:spPr>
          <a:xfrm>
            <a:off x="1866900" y="282576"/>
            <a:ext cx="8458200" cy="792162"/>
          </a:xfrm>
        </p:spPr>
        <p:txBody>
          <a:bodyPr rtlCol="0">
            <a:normAutofit fontScale="90000"/>
          </a:bodyPr>
          <a:lstStyle/>
          <a:p>
            <a:pPr>
              <a:defRPr/>
            </a:pPr>
            <a:r>
              <a:rPr lang="en-US" dirty="0">
                <a:solidFill>
                  <a:srgbClr val="7030A0"/>
                </a:solidFill>
              </a:rPr>
              <a:t>Dimensionless groups in mass transfer</a:t>
            </a:r>
          </a:p>
        </p:txBody>
      </p:sp>
      <p:pic>
        <p:nvPicPr>
          <p:cNvPr id="46084" name="Picture 2">
            <a:extLst>
              <a:ext uri="{FF2B5EF4-FFF2-40B4-BE49-F238E27FC236}">
                <a16:creationId xmlns:a16="http://schemas.microsoft.com/office/drawing/2014/main" id="{C1AC5017-47AD-B62C-96CF-6BFFC9BBE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578" y="1676400"/>
            <a:ext cx="73644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a:extLst>
              <a:ext uri="{FF2B5EF4-FFF2-40B4-BE49-F238E27FC236}">
                <a16:creationId xmlns:a16="http://schemas.microsoft.com/office/drawing/2014/main" id="{E64A1D0B-0401-F62F-4ADD-59E6F0ABB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6" y="2700338"/>
            <a:ext cx="74580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4">
            <a:extLst>
              <a:ext uri="{FF2B5EF4-FFF2-40B4-BE49-F238E27FC236}">
                <a16:creationId xmlns:a16="http://schemas.microsoft.com/office/drawing/2014/main" id="{0C6B2EC5-6C1B-EEB9-68F9-EE55B3045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400" y="3276601"/>
            <a:ext cx="513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5">
            <a:extLst>
              <a:ext uri="{FF2B5EF4-FFF2-40B4-BE49-F238E27FC236}">
                <a16:creationId xmlns:a16="http://schemas.microsoft.com/office/drawing/2014/main" id="{8B96D5A2-D1BB-A64D-6B78-C35BCEB28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4267201"/>
            <a:ext cx="25209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a:extLst>
              <a:ext uri="{FF2B5EF4-FFF2-40B4-BE49-F238E27FC236}">
                <a16:creationId xmlns:a16="http://schemas.microsoft.com/office/drawing/2014/main" id="{91B75632-AD57-2C56-36E8-D15C756338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5181600"/>
            <a:ext cx="553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Slide Number Placeholder 4">
            <a:extLst>
              <a:ext uri="{FF2B5EF4-FFF2-40B4-BE49-F238E27FC236}">
                <a16:creationId xmlns:a16="http://schemas.microsoft.com/office/drawing/2014/main" id="{D4153A95-14F4-FB73-C746-5677488B0F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B934D0-7856-4ABA-B31B-847673B5BAE1}" type="slidenum">
              <a:rPr lang="en-US" altLang="en-US" sz="1200">
                <a:solidFill>
                  <a:srgbClr val="898989"/>
                </a:solidFill>
              </a:rPr>
              <a:pPr>
                <a:spcBef>
                  <a:spcPct val="0"/>
                </a:spcBef>
                <a:buFontTx/>
                <a:buNone/>
              </a:pPr>
              <a:t>77</a:t>
            </a:fld>
            <a:endParaRPr lang="en-US" altLang="en-US" sz="1200">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a:extLst>
              <a:ext uri="{FF2B5EF4-FFF2-40B4-BE49-F238E27FC236}">
                <a16:creationId xmlns:a16="http://schemas.microsoft.com/office/drawing/2014/main" id="{C186CE1B-7F14-E9FB-1654-2F99695CCB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41BC4F-E7C4-48D8-839B-8DF04DA7F5E1}" type="slidenum">
              <a:rPr lang="en-US" altLang="en-US" sz="1200">
                <a:solidFill>
                  <a:srgbClr val="898989"/>
                </a:solidFill>
              </a:rPr>
              <a:pPr>
                <a:spcBef>
                  <a:spcPct val="0"/>
                </a:spcBef>
                <a:buFontTx/>
                <a:buNone/>
              </a:pPr>
              <a:t>78</a:t>
            </a:fld>
            <a:endParaRPr lang="en-US" altLang="en-US" sz="1200">
              <a:solidFill>
                <a:srgbClr val="898989"/>
              </a:solidFill>
            </a:endParaRPr>
          </a:p>
        </p:txBody>
      </p:sp>
      <p:pic>
        <p:nvPicPr>
          <p:cNvPr id="47108" name="Picture 2">
            <a:extLst>
              <a:ext uri="{FF2B5EF4-FFF2-40B4-BE49-F238E27FC236}">
                <a16:creationId xmlns:a16="http://schemas.microsoft.com/office/drawing/2014/main" id="{5CAD8B2C-87DB-0D5F-ACC2-408383052C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9567" y="964086"/>
            <a:ext cx="6194462" cy="2081292"/>
          </a:xfrm>
          <a:noFill/>
        </p:spPr>
      </p:pic>
      <p:pic>
        <p:nvPicPr>
          <p:cNvPr id="47110" name="Picture 4">
            <a:extLst>
              <a:ext uri="{FF2B5EF4-FFF2-40B4-BE49-F238E27FC236}">
                <a16:creationId xmlns:a16="http://schemas.microsoft.com/office/drawing/2014/main" id="{D99DC30E-B050-B5F3-2D27-FD16A00FB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566" y="3831133"/>
            <a:ext cx="5462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2CA0E64-C2F7-01B2-D4CA-24541D72BD59}"/>
              </a:ext>
            </a:extLst>
          </p:cNvPr>
          <p:cNvSpPr txBox="1"/>
          <p:nvPr/>
        </p:nvSpPr>
        <p:spPr>
          <a:xfrm>
            <a:off x="1607514" y="18897"/>
            <a:ext cx="8976972" cy="1077218"/>
          </a:xfrm>
          <a:prstGeom prst="rect">
            <a:avLst/>
          </a:prstGeom>
          <a:noFill/>
        </p:spPr>
        <p:txBody>
          <a:bodyPr wrap="square" rtlCol="0">
            <a:spAutoFit/>
          </a:bodyPr>
          <a:lstStyle/>
          <a:p>
            <a:r>
              <a:rPr lang="en-US" sz="3200" dirty="0">
                <a:solidFill>
                  <a:srgbClr val="0070C0"/>
                </a:solidFill>
                <a:latin typeface="+mj-lt"/>
              </a:rPr>
              <a:t>Naphthalene ball suspended in flowing air through a circular tube-Experimental determination of MTC </a:t>
            </a:r>
          </a:p>
        </p:txBody>
      </p:sp>
      <p:pic>
        <p:nvPicPr>
          <p:cNvPr id="4" name="Picture 3">
            <a:extLst>
              <a:ext uri="{FF2B5EF4-FFF2-40B4-BE49-F238E27FC236}">
                <a16:creationId xmlns:a16="http://schemas.microsoft.com/office/drawing/2014/main" id="{485B717F-EA6C-4884-4322-9D0F01B65FE0}"/>
              </a:ext>
            </a:extLst>
          </p:cNvPr>
          <p:cNvPicPr>
            <a:picLocks noChangeAspect="1"/>
          </p:cNvPicPr>
          <p:nvPr/>
        </p:nvPicPr>
        <p:blipFill>
          <a:blip r:embed="rId4"/>
          <a:stretch>
            <a:fillRect/>
          </a:stretch>
        </p:blipFill>
        <p:spPr>
          <a:xfrm>
            <a:off x="2815264" y="2897818"/>
            <a:ext cx="3280737" cy="960012"/>
          </a:xfrm>
          <a:prstGeom prst="rect">
            <a:avLst/>
          </a:prstGeom>
        </p:spPr>
      </p:pic>
      <p:pic>
        <p:nvPicPr>
          <p:cNvPr id="6" name="Picture 5">
            <a:extLst>
              <a:ext uri="{FF2B5EF4-FFF2-40B4-BE49-F238E27FC236}">
                <a16:creationId xmlns:a16="http://schemas.microsoft.com/office/drawing/2014/main" id="{505C4799-7EBD-62BC-588E-F6351C2237BA}"/>
              </a:ext>
            </a:extLst>
          </p:cNvPr>
          <p:cNvPicPr>
            <a:picLocks noChangeAspect="1"/>
          </p:cNvPicPr>
          <p:nvPr/>
        </p:nvPicPr>
        <p:blipFill>
          <a:blip r:embed="rId5"/>
          <a:stretch>
            <a:fillRect/>
          </a:stretch>
        </p:blipFill>
        <p:spPr>
          <a:xfrm>
            <a:off x="3353210" y="4109222"/>
            <a:ext cx="2935301" cy="776992"/>
          </a:xfrm>
          <a:prstGeom prst="rect">
            <a:avLst/>
          </a:prstGeom>
        </p:spPr>
      </p:pic>
      <p:pic>
        <p:nvPicPr>
          <p:cNvPr id="10" name="Picture 9">
            <a:extLst>
              <a:ext uri="{FF2B5EF4-FFF2-40B4-BE49-F238E27FC236}">
                <a16:creationId xmlns:a16="http://schemas.microsoft.com/office/drawing/2014/main" id="{A20A4802-3831-CAFE-5160-D1560EF5CBEF}"/>
              </a:ext>
            </a:extLst>
          </p:cNvPr>
          <p:cNvPicPr>
            <a:picLocks noChangeAspect="1"/>
          </p:cNvPicPr>
          <p:nvPr/>
        </p:nvPicPr>
        <p:blipFill>
          <a:blip r:embed="rId6"/>
          <a:stretch>
            <a:fillRect/>
          </a:stretch>
        </p:blipFill>
        <p:spPr>
          <a:xfrm>
            <a:off x="1607514" y="4886214"/>
            <a:ext cx="8976972" cy="197178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B1EEA50-1DEA-EDB3-39C1-D20848A66DAF}"/>
              </a:ext>
            </a:extLst>
          </p:cNvPr>
          <p:cNvSpPr>
            <a:spLocks noGrp="1"/>
          </p:cNvSpPr>
          <p:nvPr>
            <p:ph type="title"/>
          </p:nvPr>
        </p:nvSpPr>
        <p:spPr>
          <a:xfrm>
            <a:off x="2054840" y="16474"/>
            <a:ext cx="8229600" cy="1143000"/>
          </a:xfrm>
        </p:spPr>
        <p:txBody>
          <a:bodyPr/>
          <a:lstStyle/>
          <a:p>
            <a:r>
              <a:rPr lang="en-US" altLang="en-US" sz="3600" dirty="0">
                <a:solidFill>
                  <a:srgbClr val="0070C0"/>
                </a:solidFill>
              </a:rPr>
              <a:t>Dimensionless number in mass transfer</a:t>
            </a:r>
          </a:p>
        </p:txBody>
      </p:sp>
      <p:sp>
        <p:nvSpPr>
          <p:cNvPr id="48131" name="Slide Number Placeholder 3">
            <a:extLst>
              <a:ext uri="{FF2B5EF4-FFF2-40B4-BE49-F238E27FC236}">
                <a16:creationId xmlns:a16="http://schemas.microsoft.com/office/drawing/2014/main" id="{9F12E630-88C9-3CAA-E7DD-4263B92688CA}"/>
              </a:ext>
            </a:extLst>
          </p:cNvPr>
          <p:cNvSpPr>
            <a:spLocks noGrp="1" noChangeArrowheads="1"/>
          </p:cNvSpPr>
          <p:nvPr>
            <p:ph type="sldNum" sz="quarter" idx="12"/>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39511E-CF23-42AB-840F-4BB168133725}" type="slidenum">
              <a:rPr lang="en-US" altLang="en-US" sz="1200">
                <a:solidFill>
                  <a:srgbClr val="898989"/>
                </a:solidFill>
              </a:rPr>
              <a:pPr>
                <a:spcBef>
                  <a:spcPct val="0"/>
                </a:spcBef>
                <a:buFontTx/>
                <a:buNone/>
              </a:pPr>
              <a:t>79</a:t>
            </a:fld>
            <a:endParaRPr lang="en-US" altLang="en-US" sz="1200">
              <a:solidFill>
                <a:srgbClr val="898989"/>
              </a:solidFill>
            </a:endParaRPr>
          </a:p>
        </p:txBody>
      </p:sp>
      <p:pic>
        <p:nvPicPr>
          <p:cNvPr id="48132" name="Picture 2">
            <a:extLst>
              <a:ext uri="{FF2B5EF4-FFF2-40B4-BE49-F238E27FC236}">
                <a16:creationId xmlns:a16="http://schemas.microsoft.com/office/drawing/2014/main" id="{F4509D8D-D1C5-4C8D-F575-CB89BBAC01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77084"/>
            <a:ext cx="1828800" cy="276225"/>
          </a:xfrm>
          <a:noFill/>
        </p:spPr>
      </p:pic>
      <p:pic>
        <p:nvPicPr>
          <p:cNvPr id="48133" name="Picture 3">
            <a:extLst>
              <a:ext uri="{FF2B5EF4-FFF2-40B4-BE49-F238E27FC236}">
                <a16:creationId xmlns:a16="http://schemas.microsoft.com/office/drawing/2014/main" id="{672A81CC-A2DB-0009-ED16-BD4DE46E1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94463"/>
            <a:ext cx="70866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4">
            <a:extLst>
              <a:ext uri="{FF2B5EF4-FFF2-40B4-BE49-F238E27FC236}">
                <a16:creationId xmlns:a16="http://schemas.microsoft.com/office/drawing/2014/main" id="{8125FB9B-722B-3F9B-2361-387818A3FA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643821"/>
            <a:ext cx="1387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a:extLst>
              <a:ext uri="{FF2B5EF4-FFF2-40B4-BE49-F238E27FC236}">
                <a16:creationId xmlns:a16="http://schemas.microsoft.com/office/drawing/2014/main" id="{C63D54EE-2AF8-8C76-EC2B-8399555C0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449" y="1621422"/>
            <a:ext cx="234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a:extLst>
              <a:ext uri="{FF2B5EF4-FFF2-40B4-BE49-F238E27FC236}">
                <a16:creationId xmlns:a16="http://schemas.microsoft.com/office/drawing/2014/main" id="{7636A2D5-28AB-91E8-2644-0449B919B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657" y="1693935"/>
            <a:ext cx="1022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a:extLst>
              <a:ext uri="{FF2B5EF4-FFF2-40B4-BE49-F238E27FC236}">
                <a16:creationId xmlns:a16="http://schemas.microsoft.com/office/drawing/2014/main" id="{434621A2-B9D2-AC4A-371B-B1EA5DBB47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6256" y="2067480"/>
            <a:ext cx="19573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B6218FC-720A-6D93-14BD-A5ADA55EFB05}"/>
              </a:ext>
            </a:extLst>
          </p:cNvPr>
          <p:cNvPicPr>
            <a:picLocks noChangeAspect="1"/>
          </p:cNvPicPr>
          <p:nvPr/>
        </p:nvPicPr>
        <p:blipFill>
          <a:blip r:embed="rId8"/>
          <a:stretch>
            <a:fillRect/>
          </a:stretch>
        </p:blipFill>
        <p:spPr>
          <a:xfrm>
            <a:off x="1730376" y="2530402"/>
            <a:ext cx="8111715" cy="962960"/>
          </a:xfrm>
          <a:prstGeom prst="rect">
            <a:avLst/>
          </a:prstGeom>
        </p:spPr>
      </p:pic>
      <p:pic>
        <p:nvPicPr>
          <p:cNvPr id="7" name="Picture 6">
            <a:extLst>
              <a:ext uri="{FF2B5EF4-FFF2-40B4-BE49-F238E27FC236}">
                <a16:creationId xmlns:a16="http://schemas.microsoft.com/office/drawing/2014/main" id="{C7ABD54E-CDD3-AF60-D0FB-622DBBBFF6DD}"/>
              </a:ext>
            </a:extLst>
          </p:cNvPr>
          <p:cNvPicPr>
            <a:picLocks noChangeAspect="1"/>
          </p:cNvPicPr>
          <p:nvPr/>
        </p:nvPicPr>
        <p:blipFill>
          <a:blip r:embed="rId9"/>
          <a:stretch>
            <a:fillRect/>
          </a:stretch>
        </p:blipFill>
        <p:spPr>
          <a:xfrm>
            <a:off x="2217738" y="3431499"/>
            <a:ext cx="1692429" cy="827127"/>
          </a:xfrm>
          <a:prstGeom prst="rect">
            <a:avLst/>
          </a:prstGeom>
        </p:spPr>
      </p:pic>
      <p:pic>
        <p:nvPicPr>
          <p:cNvPr id="9" name="Picture 8">
            <a:extLst>
              <a:ext uri="{FF2B5EF4-FFF2-40B4-BE49-F238E27FC236}">
                <a16:creationId xmlns:a16="http://schemas.microsoft.com/office/drawing/2014/main" id="{D2D99AFD-F49E-C3BA-79EB-98CCE49C584D}"/>
              </a:ext>
            </a:extLst>
          </p:cNvPr>
          <p:cNvPicPr>
            <a:picLocks noChangeAspect="1"/>
          </p:cNvPicPr>
          <p:nvPr/>
        </p:nvPicPr>
        <p:blipFill>
          <a:blip r:embed="rId10"/>
          <a:stretch>
            <a:fillRect/>
          </a:stretch>
        </p:blipFill>
        <p:spPr>
          <a:xfrm>
            <a:off x="2217738" y="4227161"/>
            <a:ext cx="1312837" cy="628486"/>
          </a:xfrm>
          <a:prstGeom prst="rect">
            <a:avLst/>
          </a:prstGeom>
        </p:spPr>
      </p:pic>
      <p:pic>
        <p:nvPicPr>
          <p:cNvPr id="11" name="Picture 10">
            <a:extLst>
              <a:ext uri="{FF2B5EF4-FFF2-40B4-BE49-F238E27FC236}">
                <a16:creationId xmlns:a16="http://schemas.microsoft.com/office/drawing/2014/main" id="{9436738D-69C1-F81C-D358-7C432FBE8786}"/>
              </a:ext>
            </a:extLst>
          </p:cNvPr>
          <p:cNvPicPr>
            <a:picLocks noChangeAspect="1"/>
          </p:cNvPicPr>
          <p:nvPr/>
        </p:nvPicPr>
        <p:blipFill>
          <a:blip r:embed="rId11"/>
          <a:stretch>
            <a:fillRect/>
          </a:stretch>
        </p:blipFill>
        <p:spPr>
          <a:xfrm>
            <a:off x="3622726" y="4180811"/>
            <a:ext cx="1352224" cy="721186"/>
          </a:xfrm>
          <a:prstGeom prst="rect">
            <a:avLst/>
          </a:prstGeom>
        </p:spPr>
      </p:pic>
      <p:pic>
        <p:nvPicPr>
          <p:cNvPr id="15" name="Picture 14">
            <a:extLst>
              <a:ext uri="{FF2B5EF4-FFF2-40B4-BE49-F238E27FC236}">
                <a16:creationId xmlns:a16="http://schemas.microsoft.com/office/drawing/2014/main" id="{C59F224C-E92B-5880-5B56-41C333F93D67}"/>
              </a:ext>
            </a:extLst>
          </p:cNvPr>
          <p:cNvPicPr>
            <a:picLocks noChangeAspect="1"/>
          </p:cNvPicPr>
          <p:nvPr/>
        </p:nvPicPr>
        <p:blipFill>
          <a:blip r:embed="rId12"/>
          <a:stretch>
            <a:fillRect/>
          </a:stretch>
        </p:blipFill>
        <p:spPr>
          <a:xfrm>
            <a:off x="2057374" y="5618634"/>
            <a:ext cx="6496567" cy="716157"/>
          </a:xfrm>
          <a:prstGeom prst="rect">
            <a:avLst/>
          </a:prstGeom>
        </p:spPr>
      </p:pic>
      <p:pic>
        <p:nvPicPr>
          <p:cNvPr id="17" name="Picture 16">
            <a:extLst>
              <a:ext uri="{FF2B5EF4-FFF2-40B4-BE49-F238E27FC236}">
                <a16:creationId xmlns:a16="http://schemas.microsoft.com/office/drawing/2014/main" id="{59BC2DB5-3D92-2F44-10C0-8061BCAB6A90}"/>
              </a:ext>
            </a:extLst>
          </p:cNvPr>
          <p:cNvPicPr>
            <a:picLocks noChangeAspect="1"/>
          </p:cNvPicPr>
          <p:nvPr/>
        </p:nvPicPr>
        <p:blipFill>
          <a:blip r:embed="rId13"/>
          <a:stretch>
            <a:fillRect/>
          </a:stretch>
        </p:blipFill>
        <p:spPr>
          <a:xfrm>
            <a:off x="3194561" y="6231783"/>
            <a:ext cx="2168653" cy="611057"/>
          </a:xfrm>
          <a:prstGeom prst="rect">
            <a:avLst/>
          </a:prstGeom>
        </p:spPr>
      </p:pic>
      <p:sp>
        <p:nvSpPr>
          <p:cNvPr id="2" name="TextBox 1">
            <a:extLst>
              <a:ext uri="{FF2B5EF4-FFF2-40B4-BE49-F238E27FC236}">
                <a16:creationId xmlns:a16="http://schemas.microsoft.com/office/drawing/2014/main" id="{3BBE0A14-EDFF-5B0D-F31B-E1AC054BAC2A}"/>
              </a:ext>
            </a:extLst>
          </p:cNvPr>
          <p:cNvSpPr txBox="1"/>
          <p:nvPr/>
        </p:nvSpPr>
        <p:spPr>
          <a:xfrm>
            <a:off x="1578419" y="4823147"/>
            <a:ext cx="2723823" cy="338554"/>
          </a:xfrm>
          <a:prstGeom prst="rect">
            <a:avLst/>
          </a:prstGeom>
          <a:noFill/>
        </p:spPr>
        <p:txBody>
          <a:bodyPr wrap="none" rtlCol="0">
            <a:spAutoFit/>
          </a:bodyPr>
          <a:lstStyle/>
          <a:p>
            <a:r>
              <a:rPr lang="en-US" sz="1600" dirty="0">
                <a:solidFill>
                  <a:srgbClr val="0233D0"/>
                </a:solidFill>
                <a:latin typeface="Times New Roman" panose="02020603050405020304" pitchFamily="18" charset="0"/>
                <a:cs typeface="Times New Roman" panose="02020603050405020304" pitchFamily="18" charset="0"/>
              </a:rPr>
              <a:t>For liquid phase mass transfer:</a:t>
            </a:r>
          </a:p>
        </p:txBody>
      </p:sp>
      <p:pic>
        <p:nvPicPr>
          <p:cNvPr id="5" name="Picture 4">
            <a:extLst>
              <a:ext uri="{FF2B5EF4-FFF2-40B4-BE49-F238E27FC236}">
                <a16:creationId xmlns:a16="http://schemas.microsoft.com/office/drawing/2014/main" id="{C1FE7C89-A9BD-95B5-5041-D724C6E63D89}"/>
              </a:ext>
            </a:extLst>
          </p:cNvPr>
          <p:cNvPicPr>
            <a:picLocks noChangeAspect="1"/>
          </p:cNvPicPr>
          <p:nvPr/>
        </p:nvPicPr>
        <p:blipFill>
          <a:blip r:embed="rId14"/>
          <a:stretch>
            <a:fillRect/>
          </a:stretch>
        </p:blipFill>
        <p:spPr>
          <a:xfrm>
            <a:off x="4718701" y="4691009"/>
            <a:ext cx="2754598" cy="602830"/>
          </a:xfrm>
          <a:prstGeom prst="rect">
            <a:avLst/>
          </a:prstGeom>
        </p:spPr>
      </p:pic>
      <p:pic>
        <p:nvPicPr>
          <p:cNvPr id="8" name="Picture 7">
            <a:extLst>
              <a:ext uri="{FF2B5EF4-FFF2-40B4-BE49-F238E27FC236}">
                <a16:creationId xmlns:a16="http://schemas.microsoft.com/office/drawing/2014/main" id="{920AFC97-E458-BA26-DC29-14E990F03488}"/>
              </a:ext>
            </a:extLst>
          </p:cNvPr>
          <p:cNvPicPr>
            <a:picLocks noChangeAspect="1"/>
          </p:cNvPicPr>
          <p:nvPr/>
        </p:nvPicPr>
        <p:blipFill>
          <a:blip r:embed="rId15"/>
          <a:stretch>
            <a:fillRect/>
          </a:stretch>
        </p:blipFill>
        <p:spPr>
          <a:xfrm>
            <a:off x="1730376" y="5258498"/>
            <a:ext cx="7848091" cy="3660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72F3-46E4-F9C1-4D3B-0C7AFA1F9F42}"/>
              </a:ext>
            </a:extLst>
          </p:cNvPr>
          <p:cNvSpPr>
            <a:spLocks noGrp="1"/>
          </p:cNvSpPr>
          <p:nvPr>
            <p:ph type="title"/>
          </p:nvPr>
        </p:nvSpPr>
        <p:spPr>
          <a:xfrm>
            <a:off x="1523999" y="33207"/>
            <a:ext cx="9144001" cy="1143000"/>
          </a:xfrm>
        </p:spPr>
        <p:txBody>
          <a:bodyPr/>
          <a:lstStyle/>
          <a:p>
            <a:pPr algn="l"/>
            <a:r>
              <a:rPr lang="en-US" sz="3600" dirty="0">
                <a:solidFill>
                  <a:srgbClr val="7030A0"/>
                </a:solidFill>
              </a:rPr>
              <a:t>Mass density, molar concentration, mole fraction, mole ratio</a:t>
            </a:r>
            <a:endParaRPr lang="en-IN" sz="3600" dirty="0">
              <a:solidFill>
                <a:srgbClr val="7030A0"/>
              </a:solidFill>
            </a:endParaRPr>
          </a:p>
        </p:txBody>
      </p:sp>
      <p:sp>
        <p:nvSpPr>
          <p:cNvPr id="3" name="Content Placeholder 2">
            <a:extLst>
              <a:ext uri="{FF2B5EF4-FFF2-40B4-BE49-F238E27FC236}">
                <a16:creationId xmlns:a16="http://schemas.microsoft.com/office/drawing/2014/main" id="{A995E701-9D1D-B030-AE5C-6B47834694E2}"/>
              </a:ext>
            </a:extLst>
          </p:cNvPr>
          <p:cNvSpPr>
            <a:spLocks noGrp="1"/>
          </p:cNvSpPr>
          <p:nvPr>
            <p:ph idx="1"/>
          </p:nvPr>
        </p:nvSpPr>
        <p:spPr>
          <a:xfrm>
            <a:off x="1524000" y="1259175"/>
            <a:ext cx="9144001" cy="4866989"/>
          </a:xfrm>
        </p:spPr>
        <p:txBody>
          <a:bodyPr>
            <a:normAutofit lnSpcReduction="10000"/>
          </a:bodyPr>
          <a:lstStyle/>
          <a:p>
            <a:pPr marL="0" indent="0">
              <a:buNone/>
            </a:pPr>
            <a:r>
              <a:rPr lang="en-US" sz="2000" dirty="0">
                <a:solidFill>
                  <a:srgbClr val="0070C0"/>
                </a:solidFill>
              </a:rPr>
              <a:t>The molecular diffusion is intimately connected with molecular velocity, conc. difference and the flux</a:t>
            </a:r>
          </a:p>
          <a:p>
            <a:pPr marL="0" indent="0">
              <a:buNone/>
            </a:pPr>
            <a:r>
              <a:rPr lang="en-IN" sz="2000" b="1" dirty="0">
                <a:solidFill>
                  <a:srgbClr val="7030A0"/>
                </a:solidFill>
              </a:rPr>
              <a:t>Mass Density (</a:t>
            </a:r>
            <a:r>
              <a:rPr lang="el-GR" sz="2000" b="1" dirty="0">
                <a:solidFill>
                  <a:srgbClr val="7030A0"/>
                </a:solidFill>
              </a:rPr>
              <a:t>ρ)</a:t>
            </a:r>
          </a:p>
          <a:p>
            <a:pPr marL="0" indent="0">
              <a:buNone/>
            </a:pPr>
            <a:r>
              <a:rPr lang="en-IN" sz="2000" b="1" dirty="0"/>
              <a:t>Definition</a:t>
            </a:r>
            <a:r>
              <a:rPr lang="en-IN" sz="2000" dirty="0"/>
              <a:t>: The mass of a substance per unit volume.</a:t>
            </a:r>
          </a:p>
          <a:p>
            <a:pPr marL="0" indent="0">
              <a:buNone/>
            </a:pPr>
            <a:r>
              <a:rPr lang="en-IN" sz="2000" b="1" dirty="0"/>
              <a:t>Formula</a:t>
            </a:r>
            <a:r>
              <a:rPr lang="en-IN" sz="2000" dirty="0"/>
              <a:t>: </a:t>
            </a:r>
            <a:r>
              <a:rPr lang="el-GR" sz="2000" dirty="0"/>
              <a:t>ρ=</a:t>
            </a:r>
            <a:r>
              <a:rPr lang="en-IN" sz="2000" dirty="0"/>
              <a:t>m/V</a:t>
            </a:r>
          </a:p>
          <a:p>
            <a:pPr marL="457200" lvl="1" indent="0">
              <a:buNone/>
            </a:pPr>
            <a:r>
              <a:rPr lang="en-IN" sz="2000" dirty="0"/>
              <a:t>m: Mass of the substance (e.g., in kilograms or grams).</a:t>
            </a:r>
          </a:p>
          <a:p>
            <a:pPr marL="457200" lvl="1" indent="0">
              <a:buNone/>
            </a:pPr>
            <a:r>
              <a:rPr lang="en-IN" sz="2000" dirty="0"/>
              <a:t>V: Volume of the substance (e.g., in cubic meters or </a:t>
            </a:r>
            <a:r>
              <a:rPr lang="en-IN" sz="2000" dirty="0" err="1"/>
              <a:t>liters</a:t>
            </a:r>
            <a:r>
              <a:rPr lang="en-IN" sz="2000" dirty="0"/>
              <a:t>).</a:t>
            </a:r>
          </a:p>
          <a:p>
            <a:pPr marL="0" indent="0">
              <a:buNone/>
            </a:pPr>
            <a:r>
              <a:rPr lang="en-IN" sz="2000" b="1" dirty="0"/>
              <a:t>Units</a:t>
            </a:r>
            <a:r>
              <a:rPr lang="en-IN" sz="2000" dirty="0"/>
              <a:t>: kg/m</a:t>
            </a:r>
            <a:r>
              <a:rPr lang="en-IN" sz="2000" baseline="30000" dirty="0"/>
              <a:t>3</a:t>
            </a:r>
          </a:p>
          <a:p>
            <a:pPr marL="0" indent="0">
              <a:buNone/>
            </a:pPr>
            <a:r>
              <a:rPr lang="en-IN" sz="2000" b="1" dirty="0">
                <a:solidFill>
                  <a:srgbClr val="7030A0"/>
                </a:solidFill>
              </a:rPr>
              <a:t>Molar Concentration (Molarity, C)</a:t>
            </a:r>
          </a:p>
          <a:p>
            <a:pPr marL="0" indent="0">
              <a:buNone/>
            </a:pPr>
            <a:r>
              <a:rPr lang="en-IN" sz="2000" b="1" dirty="0"/>
              <a:t>Definition</a:t>
            </a:r>
            <a:r>
              <a:rPr lang="en-IN" sz="2000" dirty="0"/>
              <a:t>: The number of moles of solute per unit volume of solution.</a:t>
            </a:r>
          </a:p>
          <a:p>
            <a:pPr marL="0" indent="0">
              <a:buNone/>
            </a:pPr>
            <a:r>
              <a:rPr lang="en-IN" sz="2000" b="1" dirty="0"/>
              <a:t>Formula</a:t>
            </a:r>
            <a:r>
              <a:rPr lang="en-IN" sz="2000" dirty="0"/>
              <a:t>: C=n/V</a:t>
            </a:r>
          </a:p>
          <a:p>
            <a:pPr marL="457200" lvl="1" indent="0">
              <a:buNone/>
            </a:pPr>
            <a:r>
              <a:rPr lang="en-IN" sz="2000" dirty="0"/>
              <a:t>n: Number of moles of solute.</a:t>
            </a:r>
          </a:p>
          <a:p>
            <a:pPr marL="457200" lvl="1" indent="0">
              <a:buNone/>
            </a:pPr>
            <a:r>
              <a:rPr lang="en-IN" sz="2000" dirty="0"/>
              <a:t>V: Volume of solution (in </a:t>
            </a:r>
            <a:r>
              <a:rPr lang="en-IN" sz="2000" dirty="0" err="1"/>
              <a:t>liters</a:t>
            </a:r>
            <a:r>
              <a:rPr lang="en-IN" sz="2000" dirty="0"/>
              <a:t>).</a:t>
            </a:r>
          </a:p>
          <a:p>
            <a:pPr marL="0" indent="0">
              <a:buNone/>
            </a:pPr>
            <a:r>
              <a:rPr lang="en-IN" sz="2000" b="1" dirty="0"/>
              <a:t>Units</a:t>
            </a:r>
            <a:r>
              <a:rPr lang="en-IN" sz="2000" dirty="0"/>
              <a:t>: Moles per </a:t>
            </a:r>
            <a:r>
              <a:rPr lang="en-IN" sz="2000" dirty="0" err="1"/>
              <a:t>liter</a:t>
            </a:r>
            <a:endParaRPr lang="en-IN" sz="2000" dirty="0"/>
          </a:p>
          <a:p>
            <a:pPr marL="0" indent="0">
              <a:buNone/>
            </a:pPr>
            <a:endParaRPr lang="en-IN" sz="2000" dirty="0"/>
          </a:p>
        </p:txBody>
      </p:sp>
      <p:sp>
        <p:nvSpPr>
          <p:cNvPr id="4" name="Slide Number Placeholder 3">
            <a:extLst>
              <a:ext uri="{FF2B5EF4-FFF2-40B4-BE49-F238E27FC236}">
                <a16:creationId xmlns:a16="http://schemas.microsoft.com/office/drawing/2014/main" id="{025A3FDB-3618-7934-4247-9546A1109538}"/>
              </a:ext>
            </a:extLst>
          </p:cNvPr>
          <p:cNvSpPr>
            <a:spLocks noGrp="1"/>
          </p:cNvSpPr>
          <p:nvPr>
            <p:ph type="sldNum" sz="quarter" idx="12"/>
          </p:nvPr>
        </p:nvSpPr>
        <p:spPr/>
        <p:txBody>
          <a:bodyPr/>
          <a:lstStyle/>
          <a:p>
            <a:pPr>
              <a:defRPr/>
            </a:pPr>
            <a:fld id="{DD2C1E9A-D4BC-49F6-BCAF-D0866D26C672}" type="slidenum">
              <a:rPr lang="en-US" altLang="en-US" smtClean="0"/>
              <a:pPr>
                <a:defRPr/>
              </a:pPr>
              <a:t>8</a:t>
            </a:fld>
            <a:endParaRPr lang="en-US" altLang="en-US"/>
          </a:p>
        </p:txBody>
      </p:sp>
    </p:spTree>
    <p:extLst>
      <p:ext uri="{BB962C8B-B14F-4D97-AF65-F5344CB8AC3E}">
        <p14:creationId xmlns:p14="http://schemas.microsoft.com/office/powerpoint/2010/main" val="21262830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9022CFDA-D496-10D4-0CDD-3DD279FAB8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E844ED-7309-441F-BCBC-D0F24793D299}" type="slidenum">
              <a:rPr lang="en-US" altLang="en-US" sz="1200">
                <a:solidFill>
                  <a:srgbClr val="898989"/>
                </a:solidFill>
              </a:rPr>
              <a:pPr>
                <a:spcBef>
                  <a:spcPct val="0"/>
                </a:spcBef>
                <a:buFontTx/>
                <a:buNone/>
              </a:pPr>
              <a:t>80</a:t>
            </a:fld>
            <a:endParaRPr lang="en-US" altLang="en-US" sz="1200">
              <a:solidFill>
                <a:srgbClr val="898989"/>
              </a:solidFill>
            </a:endParaRPr>
          </a:p>
        </p:txBody>
      </p:sp>
      <p:pic>
        <p:nvPicPr>
          <p:cNvPr id="3" name="Picture 2">
            <a:extLst>
              <a:ext uri="{FF2B5EF4-FFF2-40B4-BE49-F238E27FC236}">
                <a16:creationId xmlns:a16="http://schemas.microsoft.com/office/drawing/2014/main" id="{7333E599-131B-110B-1276-AC7602CE3884}"/>
              </a:ext>
            </a:extLst>
          </p:cNvPr>
          <p:cNvPicPr>
            <a:picLocks noChangeAspect="1"/>
          </p:cNvPicPr>
          <p:nvPr/>
        </p:nvPicPr>
        <p:blipFill>
          <a:blip r:embed="rId2"/>
          <a:stretch>
            <a:fillRect/>
          </a:stretch>
        </p:blipFill>
        <p:spPr>
          <a:xfrm>
            <a:off x="1619250" y="933450"/>
            <a:ext cx="8953500" cy="49911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66589BA-27B7-E0C7-ACA4-021E4549B3ED}"/>
              </a:ext>
            </a:extLst>
          </p:cNvPr>
          <p:cNvSpPr>
            <a:spLocks noGrp="1"/>
          </p:cNvSpPr>
          <p:nvPr>
            <p:ph type="title"/>
          </p:nvPr>
        </p:nvSpPr>
        <p:spPr>
          <a:xfrm>
            <a:off x="1676400" y="228600"/>
            <a:ext cx="8991600" cy="1143000"/>
          </a:xfrm>
        </p:spPr>
        <p:txBody>
          <a:bodyPr/>
          <a:lstStyle/>
          <a:p>
            <a:pPr algn="l" eaLnBrk="1" hangingPunct="1"/>
            <a:r>
              <a:rPr lang="en-US" altLang="en-US" sz="3200">
                <a:solidFill>
                  <a:srgbClr val="0070C0"/>
                </a:solidFill>
              </a:rPr>
              <a:t>Correlations for convective mass transfer coefficient</a:t>
            </a:r>
          </a:p>
        </p:txBody>
      </p:sp>
      <p:sp>
        <p:nvSpPr>
          <p:cNvPr id="3" name="Content Placeholder 2">
            <a:extLst>
              <a:ext uri="{FF2B5EF4-FFF2-40B4-BE49-F238E27FC236}">
                <a16:creationId xmlns:a16="http://schemas.microsoft.com/office/drawing/2014/main" id="{3A7E8A90-C990-28C9-8486-67B418E6E541}"/>
              </a:ext>
            </a:extLst>
          </p:cNvPr>
          <p:cNvSpPr>
            <a:spLocks noGrp="1"/>
          </p:cNvSpPr>
          <p:nvPr>
            <p:ph idx="1"/>
          </p:nvPr>
        </p:nvSpPr>
        <p:spPr>
          <a:xfrm>
            <a:off x="1863725" y="1546226"/>
            <a:ext cx="8627294" cy="4525963"/>
          </a:xfrm>
        </p:spPr>
        <p:txBody>
          <a:bodyPr rtlCol="0">
            <a:normAutofit/>
          </a:bodyPr>
          <a:lstStyle/>
          <a:p>
            <a:pPr marL="0" indent="0">
              <a:buNone/>
              <a:defRPr/>
            </a:pPr>
            <a:r>
              <a:rPr lang="en-US" sz="2200" dirty="0"/>
              <a:t>The correlations have been developed by large volume of experimental data</a:t>
            </a:r>
          </a:p>
          <a:p>
            <a:pPr>
              <a:defRPr/>
            </a:pPr>
            <a:endParaRPr lang="en-US" dirty="0"/>
          </a:p>
        </p:txBody>
      </p:sp>
      <p:pic>
        <p:nvPicPr>
          <p:cNvPr id="50180" name="Picture 2">
            <a:extLst>
              <a:ext uri="{FF2B5EF4-FFF2-40B4-BE49-F238E27FC236}">
                <a16:creationId xmlns:a16="http://schemas.microsoft.com/office/drawing/2014/main" id="{F63C8FC7-DD76-D68C-8FA2-2B202F311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2667001"/>
            <a:ext cx="8305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4">
            <a:extLst>
              <a:ext uri="{FF2B5EF4-FFF2-40B4-BE49-F238E27FC236}">
                <a16:creationId xmlns:a16="http://schemas.microsoft.com/office/drawing/2014/main" id="{A98C386B-B84A-E7FD-58D3-0AED310B6B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0B15AF9-CF3C-4989-AB77-E6DC67AAEE02}" type="slidenum">
              <a:rPr lang="en-US" altLang="en-US" sz="1200">
                <a:solidFill>
                  <a:srgbClr val="898989"/>
                </a:solidFill>
              </a:rPr>
              <a:pPr>
                <a:spcBef>
                  <a:spcPct val="0"/>
                </a:spcBef>
                <a:buFontTx/>
                <a:buNone/>
              </a:pPr>
              <a:t>81</a:t>
            </a:fld>
            <a:endParaRPr lang="en-US" altLang="en-US" sz="1200">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a:extLst>
              <a:ext uri="{FF2B5EF4-FFF2-40B4-BE49-F238E27FC236}">
                <a16:creationId xmlns:a16="http://schemas.microsoft.com/office/drawing/2014/main" id="{B8A4B539-309C-752F-8488-825FB68E96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F9EE02-A157-49B0-B15E-6CAF2401E6FE}" type="slidenum">
              <a:rPr lang="en-US" altLang="en-US" sz="1200">
                <a:solidFill>
                  <a:srgbClr val="898989"/>
                </a:solidFill>
              </a:rPr>
              <a:pPr>
                <a:spcBef>
                  <a:spcPct val="0"/>
                </a:spcBef>
                <a:buFontTx/>
                <a:buNone/>
              </a:pPr>
              <a:t>82</a:t>
            </a:fld>
            <a:endParaRPr lang="en-US" altLang="en-US" sz="1200">
              <a:solidFill>
                <a:srgbClr val="898989"/>
              </a:solidFill>
            </a:endParaRPr>
          </a:p>
        </p:txBody>
      </p:sp>
      <p:pic>
        <p:nvPicPr>
          <p:cNvPr id="51203" name="Picture 4">
            <a:extLst>
              <a:ext uri="{FF2B5EF4-FFF2-40B4-BE49-F238E27FC236}">
                <a16:creationId xmlns:a16="http://schemas.microsoft.com/office/drawing/2014/main" id="{CE593CC6-BA18-5F9B-8389-B5635573F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0"/>
            <a:ext cx="8766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E46101C-5001-5DBA-8F40-2AF779D5C3C4}"/>
              </a:ext>
            </a:extLst>
          </p:cNvPr>
          <p:cNvSpPr>
            <a:spLocks noGrp="1"/>
          </p:cNvSpPr>
          <p:nvPr>
            <p:ph type="title"/>
          </p:nvPr>
        </p:nvSpPr>
        <p:spPr>
          <a:xfrm>
            <a:off x="1846262" y="176214"/>
            <a:ext cx="8217054" cy="779463"/>
          </a:xfrm>
        </p:spPr>
        <p:txBody>
          <a:bodyPr/>
          <a:lstStyle/>
          <a:p>
            <a:pPr algn="l"/>
            <a:r>
              <a:rPr lang="en-US" altLang="en-US" sz="3000" dirty="0">
                <a:solidFill>
                  <a:srgbClr val="FF0000"/>
                </a:solidFill>
              </a:rPr>
              <a:t>Problem </a:t>
            </a:r>
          </a:p>
        </p:txBody>
      </p:sp>
      <p:pic>
        <p:nvPicPr>
          <p:cNvPr id="52227" name="Picture 4">
            <a:extLst>
              <a:ext uri="{FF2B5EF4-FFF2-40B4-BE49-F238E27FC236}">
                <a16:creationId xmlns:a16="http://schemas.microsoft.com/office/drawing/2014/main" id="{2A58B24B-7C01-3477-A608-2CE0D41A9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518" y="3025776"/>
            <a:ext cx="550386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Content Placeholder 8">
            <a:extLst>
              <a:ext uri="{FF2B5EF4-FFF2-40B4-BE49-F238E27FC236}">
                <a16:creationId xmlns:a16="http://schemas.microsoft.com/office/drawing/2014/main" id="{BC7FC460-D805-8D1D-EA52-440FDD03B660}"/>
              </a:ext>
            </a:extLst>
          </p:cNvPr>
          <p:cNvSpPr>
            <a:spLocks noGrp="1"/>
          </p:cNvSpPr>
          <p:nvPr>
            <p:ph idx="1"/>
          </p:nvPr>
        </p:nvSpPr>
        <p:spPr>
          <a:xfrm>
            <a:off x="1563842" y="880269"/>
            <a:ext cx="8781897" cy="3466306"/>
          </a:xfrm>
        </p:spPr>
        <p:txBody>
          <a:bodyPr/>
          <a:lstStyle/>
          <a:p>
            <a:pPr marL="0" indent="0">
              <a:buNone/>
            </a:pPr>
            <a:r>
              <a:rPr lang="en-US" altLang="en-US" sz="2000" dirty="0"/>
              <a:t>Determine the rate of water evaporated from a tray full of water. Air at a velocity of 2 m/s is ﬂowing over the tray. The temperature of water and air is 25°C. The width of the tray is 45 cm and its length along the direction of air ﬂow is 20 cm. The diﬀusivity of water vapor in air is </a:t>
            </a:r>
            <a:r>
              <a:rPr lang="en-US" altLang="en-US" sz="2000" i="1" dirty="0"/>
              <a:t>D </a:t>
            </a:r>
            <a:r>
              <a:rPr lang="en-US" altLang="en-US" sz="2000" dirty="0"/>
              <a:t>= 0.26 x10</a:t>
            </a:r>
            <a:r>
              <a:rPr lang="en-US" altLang="en-US" sz="2000" baseline="30000" dirty="0"/>
              <a:t>-4</a:t>
            </a:r>
            <a:r>
              <a:rPr lang="en-US" altLang="en-US" sz="2000" dirty="0"/>
              <a:t> m</a:t>
            </a:r>
            <a:r>
              <a:rPr lang="en-US" altLang="en-US" sz="2000" baseline="30000" dirty="0"/>
              <a:t>2</a:t>
            </a:r>
            <a:r>
              <a:rPr lang="en-US" altLang="en-US" sz="2000" dirty="0"/>
              <a:t>/s. The relative humidity of air is 50%. </a:t>
            </a:r>
          </a:p>
          <a:p>
            <a:pPr marL="0" indent="0">
              <a:buNone/>
            </a:pPr>
            <a:r>
              <a:rPr lang="en-US" altLang="en-US" sz="2000" dirty="0"/>
              <a:t>Given: </a:t>
            </a:r>
            <a:r>
              <a:rPr lang="en-US" altLang="en-US" sz="2000" i="1" dirty="0"/>
              <a:t>Vapor pressure of water at saturation </a:t>
            </a:r>
            <a:r>
              <a:rPr lang="en-US" altLang="en-US" sz="2000" dirty="0"/>
              <a:t>= </a:t>
            </a:r>
            <a:r>
              <a:rPr lang="en-US" altLang="en-US" sz="2000" i="1" dirty="0"/>
              <a:t>3.179 kPa</a:t>
            </a:r>
            <a:r>
              <a:rPr lang="en-US" altLang="en-US" sz="2000" dirty="0"/>
              <a:t>  at 25°C</a:t>
            </a:r>
            <a:br>
              <a:rPr lang="en-US" altLang="en-US" sz="2000" dirty="0"/>
            </a:br>
            <a:br>
              <a:rPr lang="en-US" altLang="en-US" sz="2000" dirty="0"/>
            </a:br>
            <a:endParaRPr lang="en-US" altLang="en-US" sz="2000" dirty="0"/>
          </a:p>
        </p:txBody>
      </p:sp>
      <p:pic>
        <p:nvPicPr>
          <p:cNvPr id="52229" name="Picture 9">
            <a:extLst>
              <a:ext uri="{FF2B5EF4-FFF2-40B4-BE49-F238E27FC236}">
                <a16:creationId xmlns:a16="http://schemas.microsoft.com/office/drawing/2014/main" id="{F2B98EAA-185E-F1E6-E631-4FB678217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518" y="3578225"/>
            <a:ext cx="38719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941AFAD-DE1E-457E-E602-24D42F2B607E}"/>
              </a:ext>
            </a:extLst>
          </p:cNvPr>
          <p:cNvSpPr txBox="1"/>
          <p:nvPr/>
        </p:nvSpPr>
        <p:spPr>
          <a:xfrm>
            <a:off x="1524000" y="178743"/>
            <a:ext cx="976870" cy="369332"/>
          </a:xfrm>
          <a:prstGeom prst="rect">
            <a:avLst/>
          </a:prstGeom>
          <a:noFill/>
        </p:spPr>
        <p:txBody>
          <a:bodyPr wrap="none" rtlCol="0">
            <a:spAutoFit/>
          </a:bodyPr>
          <a:lstStyle/>
          <a:p>
            <a:r>
              <a:rPr lang="en-US" dirty="0"/>
              <a:t>Tutorial </a:t>
            </a:r>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a:extLst>
              <a:ext uri="{FF2B5EF4-FFF2-40B4-BE49-F238E27FC236}">
                <a16:creationId xmlns:a16="http://schemas.microsoft.com/office/drawing/2014/main" id="{790A8D9B-B1D3-31A1-7947-4083629DF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6" y="1785938"/>
            <a:ext cx="36861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a:extLst>
              <a:ext uri="{FF2B5EF4-FFF2-40B4-BE49-F238E27FC236}">
                <a16:creationId xmlns:a16="http://schemas.microsoft.com/office/drawing/2014/main" id="{47695A84-4715-BFA2-0E8F-98326E7B3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9" y="2530475"/>
            <a:ext cx="331624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6">
            <a:extLst>
              <a:ext uri="{FF2B5EF4-FFF2-40B4-BE49-F238E27FC236}">
                <a16:creationId xmlns:a16="http://schemas.microsoft.com/office/drawing/2014/main" id="{8B894D9F-5D95-130D-2FEC-DEC68B6FD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244851"/>
            <a:ext cx="350202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7">
            <a:extLst>
              <a:ext uri="{FF2B5EF4-FFF2-40B4-BE49-F238E27FC236}">
                <a16:creationId xmlns:a16="http://schemas.microsoft.com/office/drawing/2014/main" id="{1304295A-A93C-858D-72AC-EDC01A16C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151" y="4487864"/>
            <a:ext cx="2727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a:extLst>
              <a:ext uri="{FF2B5EF4-FFF2-40B4-BE49-F238E27FC236}">
                <a16:creationId xmlns:a16="http://schemas.microsoft.com/office/drawing/2014/main" id="{D4B47508-01EA-90A7-0099-C48C1A023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3" y="4818063"/>
            <a:ext cx="555270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9">
            <a:extLst>
              <a:ext uri="{FF2B5EF4-FFF2-40B4-BE49-F238E27FC236}">
                <a16:creationId xmlns:a16="http://schemas.microsoft.com/office/drawing/2014/main" id="{E9BF6A03-B1C4-59F4-8EE5-B0FC1905EA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5364" y="5770563"/>
            <a:ext cx="33543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
            <a:extLst>
              <a:ext uri="{FF2B5EF4-FFF2-40B4-BE49-F238E27FC236}">
                <a16:creationId xmlns:a16="http://schemas.microsoft.com/office/drawing/2014/main" id="{2E740600-0921-38E9-D25E-7C99040F3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313" y="280988"/>
            <a:ext cx="386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9">
            <p14:nvContentPartPr>
              <p14:cNvPr id="53296" name="Ink 53295">
                <a:extLst>
                  <a:ext uri="{FF2B5EF4-FFF2-40B4-BE49-F238E27FC236}">
                    <a16:creationId xmlns:a16="http://schemas.microsoft.com/office/drawing/2014/main" id="{C5710E02-FFF2-CF74-F06F-68BE43CE7C54}"/>
                  </a:ext>
                </a:extLst>
              </p14:cNvPr>
              <p14:cNvContentPartPr/>
              <p14:nvPr/>
            </p14:nvContentPartPr>
            <p14:xfrm>
              <a:off x="10361373" y="5508151"/>
              <a:ext cx="6480" cy="7560"/>
            </p14:xfrm>
          </p:contentPart>
        </mc:Choice>
        <mc:Fallback>
          <p:pic>
            <p:nvPicPr>
              <p:cNvPr id="53296" name="Ink 53295">
                <a:extLst>
                  <a:ext uri="{FF2B5EF4-FFF2-40B4-BE49-F238E27FC236}">
                    <a16:creationId xmlns:a16="http://schemas.microsoft.com/office/drawing/2014/main" id="{C5710E02-FFF2-CF74-F06F-68BE43CE7C54}"/>
                  </a:ext>
                </a:extLst>
              </p:cNvPr>
              <p:cNvPicPr/>
              <p:nvPr/>
            </p:nvPicPr>
            <p:blipFill>
              <a:blip r:embed="rId10"/>
              <a:stretch>
                <a:fillRect/>
              </a:stretch>
            </p:blipFill>
            <p:spPr>
              <a:xfrm>
                <a:off x="10343373" y="5490151"/>
                <a:ext cx="421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3419" name="Ink 53418">
                <a:extLst>
                  <a:ext uri="{FF2B5EF4-FFF2-40B4-BE49-F238E27FC236}">
                    <a16:creationId xmlns:a16="http://schemas.microsoft.com/office/drawing/2014/main" id="{ECAE8600-8F50-95AD-451B-A6905C000980}"/>
                  </a:ext>
                </a:extLst>
              </p14:cNvPr>
              <p14:cNvContentPartPr/>
              <p14:nvPr/>
            </p14:nvContentPartPr>
            <p14:xfrm>
              <a:off x="8197413" y="2786516"/>
              <a:ext cx="720" cy="19440"/>
            </p14:xfrm>
          </p:contentPart>
        </mc:Choice>
        <mc:Fallback>
          <p:pic>
            <p:nvPicPr>
              <p:cNvPr id="53419" name="Ink 53418">
                <a:extLst>
                  <a:ext uri="{FF2B5EF4-FFF2-40B4-BE49-F238E27FC236}">
                    <a16:creationId xmlns:a16="http://schemas.microsoft.com/office/drawing/2014/main" id="{ECAE8600-8F50-95AD-451B-A6905C000980}"/>
                  </a:ext>
                </a:extLst>
              </p:cNvPr>
              <p:cNvPicPr/>
              <p:nvPr/>
            </p:nvPicPr>
            <p:blipFill>
              <a:blip r:embed="rId12"/>
              <a:stretch>
                <a:fillRect/>
              </a:stretch>
            </p:blipFill>
            <p:spPr>
              <a:xfrm>
                <a:off x="8188413" y="2777516"/>
                <a:ext cx="18360" cy="37080"/>
              </a:xfrm>
              <a:prstGeom prst="rect">
                <a:avLst/>
              </a:prstGeom>
            </p:spPr>
          </p:pic>
        </mc:Fallback>
      </mc:AlternateContent>
      <p:cxnSp>
        <p:nvCxnSpPr>
          <p:cNvPr id="32" name="Straight Connector 31">
            <a:extLst>
              <a:ext uri="{FF2B5EF4-FFF2-40B4-BE49-F238E27FC236}">
                <a16:creationId xmlns:a16="http://schemas.microsoft.com/office/drawing/2014/main" id="{0213F983-73A0-70EF-93DB-880132C3D9AD}"/>
              </a:ext>
            </a:extLst>
          </p:cNvPr>
          <p:cNvCxnSpPr>
            <a:cxnSpLocks/>
          </p:cNvCxnSpPr>
          <p:nvPr/>
        </p:nvCxnSpPr>
        <p:spPr>
          <a:xfrm flipV="1">
            <a:off x="7467566" y="2758190"/>
            <a:ext cx="3200435" cy="28326"/>
          </a:xfrm>
          <a:prstGeom prst="line">
            <a:avLst/>
          </a:prstGeom>
          <a:ln>
            <a:solidFill>
              <a:srgbClr val="00B050"/>
            </a:solidFill>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p14="http://schemas.microsoft.com/office/powerpoint/2010/main" Requires="p14">
          <p:contentPart p14:bwMode="auto" r:id="rId13">
            <p14:nvContentPartPr>
              <p14:cNvPr id="31" name="Ink 30">
                <a:extLst>
                  <a:ext uri="{FF2B5EF4-FFF2-40B4-BE49-F238E27FC236}">
                    <a16:creationId xmlns:a16="http://schemas.microsoft.com/office/drawing/2014/main" id="{517394FC-D2F7-3812-9853-9C6FB5C1C0C2}"/>
                  </a:ext>
                </a:extLst>
              </p14:cNvPr>
              <p14:cNvContentPartPr/>
              <p14:nvPr/>
            </p14:nvContentPartPr>
            <p14:xfrm>
              <a:off x="8360365" y="196619"/>
              <a:ext cx="223560" cy="425520"/>
            </p14:xfrm>
          </p:contentPart>
        </mc:Choice>
        <mc:Fallback>
          <p:pic>
            <p:nvPicPr>
              <p:cNvPr id="31" name="Ink 30">
                <a:extLst>
                  <a:ext uri="{FF2B5EF4-FFF2-40B4-BE49-F238E27FC236}">
                    <a16:creationId xmlns:a16="http://schemas.microsoft.com/office/drawing/2014/main" id="{517394FC-D2F7-3812-9853-9C6FB5C1C0C2}"/>
                  </a:ext>
                </a:extLst>
              </p:cNvPr>
              <p:cNvPicPr/>
              <p:nvPr/>
            </p:nvPicPr>
            <p:blipFill>
              <a:blip r:embed="rId14"/>
              <a:stretch>
                <a:fillRect/>
              </a:stretch>
            </p:blipFill>
            <p:spPr>
              <a:xfrm>
                <a:off x="8342365" y="178619"/>
                <a:ext cx="2592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 name="Ink 42">
                <a:extLst>
                  <a:ext uri="{FF2B5EF4-FFF2-40B4-BE49-F238E27FC236}">
                    <a16:creationId xmlns:a16="http://schemas.microsoft.com/office/drawing/2014/main" id="{E942724A-1064-4FF3-ECA4-B6148A466D23}"/>
                  </a:ext>
                </a:extLst>
              </p14:cNvPr>
              <p14:cNvContentPartPr/>
              <p14:nvPr/>
            </p14:nvContentPartPr>
            <p14:xfrm>
              <a:off x="8809645" y="396059"/>
              <a:ext cx="110880" cy="9000"/>
            </p14:xfrm>
          </p:contentPart>
        </mc:Choice>
        <mc:Fallback>
          <p:pic>
            <p:nvPicPr>
              <p:cNvPr id="43" name="Ink 42">
                <a:extLst>
                  <a:ext uri="{FF2B5EF4-FFF2-40B4-BE49-F238E27FC236}">
                    <a16:creationId xmlns:a16="http://schemas.microsoft.com/office/drawing/2014/main" id="{E942724A-1064-4FF3-ECA4-B6148A466D23}"/>
                  </a:ext>
                </a:extLst>
              </p:cNvPr>
              <p:cNvPicPr/>
              <p:nvPr/>
            </p:nvPicPr>
            <p:blipFill>
              <a:blip r:embed="rId16"/>
              <a:stretch>
                <a:fillRect/>
              </a:stretch>
            </p:blipFill>
            <p:spPr>
              <a:xfrm>
                <a:off x="8791645" y="378751"/>
                <a:ext cx="146520" cy="4326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 name="Ink 43">
                <a:extLst>
                  <a:ext uri="{FF2B5EF4-FFF2-40B4-BE49-F238E27FC236}">
                    <a16:creationId xmlns:a16="http://schemas.microsoft.com/office/drawing/2014/main" id="{5AE66071-9B20-3DC6-5158-6A0E6EF7BD4E}"/>
                  </a:ext>
                </a:extLst>
              </p14:cNvPr>
              <p14:cNvContentPartPr/>
              <p14:nvPr/>
            </p14:nvContentPartPr>
            <p14:xfrm>
              <a:off x="8828365" y="506219"/>
              <a:ext cx="123840" cy="16200"/>
            </p14:xfrm>
          </p:contentPart>
        </mc:Choice>
        <mc:Fallback>
          <p:pic>
            <p:nvPicPr>
              <p:cNvPr id="44" name="Ink 43">
                <a:extLst>
                  <a:ext uri="{FF2B5EF4-FFF2-40B4-BE49-F238E27FC236}">
                    <a16:creationId xmlns:a16="http://schemas.microsoft.com/office/drawing/2014/main" id="{5AE66071-9B20-3DC6-5158-6A0E6EF7BD4E}"/>
                  </a:ext>
                </a:extLst>
              </p:cNvPr>
              <p:cNvPicPr/>
              <p:nvPr/>
            </p:nvPicPr>
            <p:blipFill>
              <a:blip r:embed="rId18"/>
              <a:stretch>
                <a:fillRect/>
              </a:stretch>
            </p:blipFill>
            <p:spPr>
              <a:xfrm>
                <a:off x="8810365" y="488219"/>
                <a:ext cx="159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5" name="Ink 44">
                <a:extLst>
                  <a:ext uri="{FF2B5EF4-FFF2-40B4-BE49-F238E27FC236}">
                    <a16:creationId xmlns:a16="http://schemas.microsoft.com/office/drawing/2014/main" id="{0F308C45-88EE-0B67-3E96-4F30CD5673C6}"/>
                  </a:ext>
                </a:extLst>
              </p14:cNvPr>
              <p14:cNvContentPartPr/>
              <p14:nvPr/>
            </p14:nvContentPartPr>
            <p14:xfrm rot="256468">
              <a:off x="9272965" y="142979"/>
              <a:ext cx="53640" cy="181440"/>
            </p14:xfrm>
          </p:contentPart>
        </mc:Choice>
        <mc:Fallback>
          <p:pic>
            <p:nvPicPr>
              <p:cNvPr id="45" name="Ink 44">
                <a:extLst>
                  <a:ext uri="{FF2B5EF4-FFF2-40B4-BE49-F238E27FC236}">
                    <a16:creationId xmlns:a16="http://schemas.microsoft.com/office/drawing/2014/main" id="{0F308C45-88EE-0B67-3E96-4F30CD5673C6}"/>
                  </a:ext>
                </a:extLst>
              </p:cNvPr>
              <p:cNvPicPr/>
              <p:nvPr/>
            </p:nvPicPr>
            <p:blipFill>
              <a:blip r:embed="rId20"/>
              <a:stretch>
                <a:fillRect/>
              </a:stretch>
            </p:blipFill>
            <p:spPr>
              <a:xfrm rot="256468">
                <a:off x="9254965" y="124979"/>
                <a:ext cx="892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6" name="Ink 45">
                <a:extLst>
                  <a:ext uri="{FF2B5EF4-FFF2-40B4-BE49-F238E27FC236}">
                    <a16:creationId xmlns:a16="http://schemas.microsoft.com/office/drawing/2014/main" id="{02C6C153-864E-358E-D003-8EA23789A710}"/>
                  </a:ext>
                </a:extLst>
              </p14:cNvPr>
              <p14:cNvContentPartPr/>
              <p14:nvPr/>
            </p14:nvContentPartPr>
            <p14:xfrm rot="256468">
              <a:off x="9292405" y="108059"/>
              <a:ext cx="139320" cy="154440"/>
            </p14:xfrm>
          </p:contentPart>
        </mc:Choice>
        <mc:Fallback>
          <p:pic>
            <p:nvPicPr>
              <p:cNvPr id="46" name="Ink 45">
                <a:extLst>
                  <a:ext uri="{FF2B5EF4-FFF2-40B4-BE49-F238E27FC236}">
                    <a16:creationId xmlns:a16="http://schemas.microsoft.com/office/drawing/2014/main" id="{02C6C153-864E-358E-D003-8EA23789A710}"/>
                  </a:ext>
                </a:extLst>
              </p:cNvPr>
              <p:cNvPicPr/>
              <p:nvPr/>
            </p:nvPicPr>
            <p:blipFill>
              <a:blip r:embed="rId22"/>
              <a:stretch>
                <a:fillRect/>
              </a:stretch>
            </p:blipFill>
            <p:spPr>
              <a:xfrm rot="256468">
                <a:off x="9274451" y="90059"/>
                <a:ext cx="174868"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0" name="Ink 49">
                <a:extLst>
                  <a:ext uri="{FF2B5EF4-FFF2-40B4-BE49-F238E27FC236}">
                    <a16:creationId xmlns:a16="http://schemas.microsoft.com/office/drawing/2014/main" id="{A0435A53-DE54-B65B-7E12-7E2EF4F7FE5C}"/>
                  </a:ext>
                </a:extLst>
              </p14:cNvPr>
              <p14:cNvContentPartPr/>
              <p14:nvPr/>
            </p14:nvContentPartPr>
            <p14:xfrm rot="256468">
              <a:off x="9413365" y="251699"/>
              <a:ext cx="62280" cy="117720"/>
            </p14:xfrm>
          </p:contentPart>
        </mc:Choice>
        <mc:Fallback>
          <p:pic>
            <p:nvPicPr>
              <p:cNvPr id="50" name="Ink 49">
                <a:extLst>
                  <a:ext uri="{FF2B5EF4-FFF2-40B4-BE49-F238E27FC236}">
                    <a16:creationId xmlns:a16="http://schemas.microsoft.com/office/drawing/2014/main" id="{A0435A53-DE54-B65B-7E12-7E2EF4F7FE5C}"/>
                  </a:ext>
                </a:extLst>
              </p:cNvPr>
              <p:cNvPicPr/>
              <p:nvPr/>
            </p:nvPicPr>
            <p:blipFill>
              <a:blip r:embed="rId24"/>
              <a:stretch>
                <a:fillRect/>
              </a:stretch>
            </p:blipFill>
            <p:spPr>
              <a:xfrm rot="256468">
                <a:off x="9395468" y="233699"/>
                <a:ext cx="97715"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3312" name="Ink 53311">
                <a:extLst>
                  <a:ext uri="{FF2B5EF4-FFF2-40B4-BE49-F238E27FC236}">
                    <a16:creationId xmlns:a16="http://schemas.microsoft.com/office/drawing/2014/main" id="{74F23969-73DE-3067-D6D3-3182E36D767C}"/>
                  </a:ext>
                </a:extLst>
              </p14:cNvPr>
              <p14:cNvContentPartPr/>
              <p14:nvPr/>
            </p14:nvContentPartPr>
            <p14:xfrm rot="256468">
              <a:off x="9436765" y="312539"/>
              <a:ext cx="90000" cy="19080"/>
            </p14:xfrm>
          </p:contentPart>
        </mc:Choice>
        <mc:Fallback>
          <p:pic>
            <p:nvPicPr>
              <p:cNvPr id="53312" name="Ink 53311">
                <a:extLst>
                  <a:ext uri="{FF2B5EF4-FFF2-40B4-BE49-F238E27FC236}">
                    <a16:creationId xmlns:a16="http://schemas.microsoft.com/office/drawing/2014/main" id="{74F23969-73DE-3067-D6D3-3182E36D767C}"/>
                  </a:ext>
                </a:extLst>
              </p:cNvPr>
              <p:cNvPicPr/>
              <p:nvPr/>
            </p:nvPicPr>
            <p:blipFill>
              <a:blip r:embed="rId26"/>
              <a:stretch>
                <a:fillRect/>
              </a:stretch>
            </p:blipFill>
            <p:spPr>
              <a:xfrm rot="256468">
                <a:off x="9418765" y="294539"/>
                <a:ext cx="125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3314" name="Ink 53313">
                <a:extLst>
                  <a:ext uri="{FF2B5EF4-FFF2-40B4-BE49-F238E27FC236}">
                    <a16:creationId xmlns:a16="http://schemas.microsoft.com/office/drawing/2014/main" id="{3D91AAD2-C7A5-C7C9-CC75-65989D6609EE}"/>
                  </a:ext>
                </a:extLst>
              </p14:cNvPr>
              <p14:cNvContentPartPr/>
              <p14:nvPr/>
            </p14:nvContentPartPr>
            <p14:xfrm rot="256468">
              <a:off x="9576805" y="151619"/>
              <a:ext cx="55800" cy="171000"/>
            </p14:xfrm>
          </p:contentPart>
        </mc:Choice>
        <mc:Fallback>
          <p:pic>
            <p:nvPicPr>
              <p:cNvPr id="53314" name="Ink 53313">
                <a:extLst>
                  <a:ext uri="{FF2B5EF4-FFF2-40B4-BE49-F238E27FC236}">
                    <a16:creationId xmlns:a16="http://schemas.microsoft.com/office/drawing/2014/main" id="{3D91AAD2-C7A5-C7C9-CC75-65989D6609EE}"/>
                  </a:ext>
                </a:extLst>
              </p:cNvPr>
              <p:cNvPicPr/>
              <p:nvPr/>
            </p:nvPicPr>
            <p:blipFill>
              <a:blip r:embed="rId28"/>
              <a:stretch>
                <a:fillRect/>
              </a:stretch>
            </p:blipFill>
            <p:spPr>
              <a:xfrm rot="256468">
                <a:off x="9558805" y="133619"/>
                <a:ext cx="914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3322" name="Ink 53321">
                <a:extLst>
                  <a:ext uri="{FF2B5EF4-FFF2-40B4-BE49-F238E27FC236}">
                    <a16:creationId xmlns:a16="http://schemas.microsoft.com/office/drawing/2014/main" id="{59E382C9-A54C-A71C-C328-0FC0C7A6CA6E}"/>
                  </a:ext>
                </a:extLst>
              </p14:cNvPr>
              <p14:cNvContentPartPr/>
              <p14:nvPr/>
            </p14:nvContentPartPr>
            <p14:xfrm rot="256468">
              <a:off x="9608125" y="94379"/>
              <a:ext cx="201240" cy="240480"/>
            </p14:xfrm>
          </p:contentPart>
        </mc:Choice>
        <mc:Fallback>
          <p:pic>
            <p:nvPicPr>
              <p:cNvPr id="53322" name="Ink 53321">
                <a:extLst>
                  <a:ext uri="{FF2B5EF4-FFF2-40B4-BE49-F238E27FC236}">
                    <a16:creationId xmlns:a16="http://schemas.microsoft.com/office/drawing/2014/main" id="{59E382C9-A54C-A71C-C328-0FC0C7A6CA6E}"/>
                  </a:ext>
                </a:extLst>
              </p:cNvPr>
              <p:cNvPicPr/>
              <p:nvPr/>
            </p:nvPicPr>
            <p:blipFill>
              <a:blip r:embed="rId30"/>
              <a:stretch>
                <a:fillRect/>
              </a:stretch>
            </p:blipFill>
            <p:spPr>
              <a:xfrm rot="256468">
                <a:off x="9590125" y="76379"/>
                <a:ext cx="2368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3330" name="Ink 53329">
                <a:extLst>
                  <a:ext uri="{FF2B5EF4-FFF2-40B4-BE49-F238E27FC236}">
                    <a16:creationId xmlns:a16="http://schemas.microsoft.com/office/drawing/2014/main" id="{0E792A9D-8073-1D88-7B23-5A7476B8FC55}"/>
                  </a:ext>
                </a:extLst>
              </p14:cNvPr>
              <p14:cNvContentPartPr/>
              <p14:nvPr/>
            </p14:nvContentPartPr>
            <p14:xfrm rot="256468">
              <a:off x="9157405" y="383819"/>
              <a:ext cx="800280" cy="97560"/>
            </p14:xfrm>
          </p:contentPart>
        </mc:Choice>
        <mc:Fallback>
          <p:pic>
            <p:nvPicPr>
              <p:cNvPr id="53330" name="Ink 53329">
                <a:extLst>
                  <a:ext uri="{FF2B5EF4-FFF2-40B4-BE49-F238E27FC236}">
                    <a16:creationId xmlns:a16="http://schemas.microsoft.com/office/drawing/2014/main" id="{0E792A9D-8073-1D88-7B23-5A7476B8FC55}"/>
                  </a:ext>
                </a:extLst>
              </p:cNvPr>
              <p:cNvPicPr/>
              <p:nvPr/>
            </p:nvPicPr>
            <p:blipFill>
              <a:blip r:embed="rId32"/>
              <a:stretch>
                <a:fillRect/>
              </a:stretch>
            </p:blipFill>
            <p:spPr>
              <a:xfrm rot="256468">
                <a:off x="9139405" y="365819"/>
                <a:ext cx="835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331" name="Ink 53330">
                <a:extLst>
                  <a:ext uri="{FF2B5EF4-FFF2-40B4-BE49-F238E27FC236}">
                    <a16:creationId xmlns:a16="http://schemas.microsoft.com/office/drawing/2014/main" id="{011AC771-D975-B241-DA26-6D3B85DD5C42}"/>
                  </a:ext>
                </a:extLst>
              </p14:cNvPr>
              <p14:cNvContentPartPr/>
              <p14:nvPr/>
            </p14:nvContentPartPr>
            <p14:xfrm rot="256468">
              <a:off x="9389605" y="514859"/>
              <a:ext cx="146880" cy="180360"/>
            </p14:xfrm>
          </p:contentPart>
        </mc:Choice>
        <mc:Fallback>
          <p:pic>
            <p:nvPicPr>
              <p:cNvPr id="53331" name="Ink 53330">
                <a:extLst>
                  <a:ext uri="{FF2B5EF4-FFF2-40B4-BE49-F238E27FC236}">
                    <a16:creationId xmlns:a16="http://schemas.microsoft.com/office/drawing/2014/main" id="{011AC771-D975-B241-DA26-6D3B85DD5C42}"/>
                  </a:ext>
                </a:extLst>
              </p:cNvPr>
              <p:cNvPicPr/>
              <p:nvPr/>
            </p:nvPicPr>
            <p:blipFill>
              <a:blip r:embed="rId34"/>
              <a:stretch>
                <a:fillRect/>
              </a:stretch>
            </p:blipFill>
            <p:spPr>
              <a:xfrm rot="256468">
                <a:off x="9371561" y="496859"/>
                <a:ext cx="182608"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332" name="Ink 53331">
                <a:extLst>
                  <a:ext uri="{FF2B5EF4-FFF2-40B4-BE49-F238E27FC236}">
                    <a16:creationId xmlns:a16="http://schemas.microsoft.com/office/drawing/2014/main" id="{8E501E79-4F8D-53D5-8209-1C13BC5F1838}"/>
                  </a:ext>
                </a:extLst>
              </p14:cNvPr>
              <p14:cNvContentPartPr/>
              <p14:nvPr/>
            </p14:nvContentPartPr>
            <p14:xfrm rot="256468">
              <a:off x="9626125" y="549419"/>
              <a:ext cx="57600" cy="172440"/>
            </p14:xfrm>
          </p:contentPart>
        </mc:Choice>
        <mc:Fallback>
          <p:pic>
            <p:nvPicPr>
              <p:cNvPr id="53332" name="Ink 53331">
                <a:extLst>
                  <a:ext uri="{FF2B5EF4-FFF2-40B4-BE49-F238E27FC236}">
                    <a16:creationId xmlns:a16="http://schemas.microsoft.com/office/drawing/2014/main" id="{8E501E79-4F8D-53D5-8209-1C13BC5F1838}"/>
                  </a:ext>
                </a:extLst>
              </p:cNvPr>
              <p:cNvPicPr/>
              <p:nvPr/>
            </p:nvPicPr>
            <p:blipFill>
              <a:blip r:embed="rId36"/>
              <a:stretch>
                <a:fillRect/>
              </a:stretch>
            </p:blipFill>
            <p:spPr>
              <a:xfrm rot="256468">
                <a:off x="9608125" y="531419"/>
                <a:ext cx="93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3333" name="Ink 53332">
                <a:extLst>
                  <a:ext uri="{FF2B5EF4-FFF2-40B4-BE49-F238E27FC236}">
                    <a16:creationId xmlns:a16="http://schemas.microsoft.com/office/drawing/2014/main" id="{02368E44-E6BD-9BB8-0750-81A3C0101B38}"/>
                  </a:ext>
                </a:extLst>
              </p14:cNvPr>
              <p14:cNvContentPartPr/>
              <p14:nvPr/>
            </p14:nvContentPartPr>
            <p14:xfrm rot="256468">
              <a:off x="9589045" y="563459"/>
              <a:ext cx="164520" cy="34560"/>
            </p14:xfrm>
          </p:contentPart>
        </mc:Choice>
        <mc:Fallback>
          <p:pic>
            <p:nvPicPr>
              <p:cNvPr id="53333" name="Ink 53332">
                <a:extLst>
                  <a:ext uri="{FF2B5EF4-FFF2-40B4-BE49-F238E27FC236}">
                    <a16:creationId xmlns:a16="http://schemas.microsoft.com/office/drawing/2014/main" id="{02368E44-E6BD-9BB8-0750-81A3C0101B38}"/>
                  </a:ext>
                </a:extLst>
              </p:cNvPr>
              <p:cNvPicPr/>
              <p:nvPr/>
            </p:nvPicPr>
            <p:blipFill>
              <a:blip r:embed="rId38"/>
              <a:stretch>
                <a:fillRect/>
              </a:stretch>
            </p:blipFill>
            <p:spPr>
              <a:xfrm rot="256468">
                <a:off x="9571045" y="545459"/>
                <a:ext cx="200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3435" name="Ink 53434">
                <a:extLst>
                  <a:ext uri="{FF2B5EF4-FFF2-40B4-BE49-F238E27FC236}">
                    <a16:creationId xmlns:a16="http://schemas.microsoft.com/office/drawing/2014/main" id="{EC47E4ED-B708-32EC-9051-5506D7658C30}"/>
                  </a:ext>
                </a:extLst>
              </p14:cNvPr>
              <p14:cNvContentPartPr/>
              <p14:nvPr/>
            </p14:nvContentPartPr>
            <p14:xfrm rot="350899">
              <a:off x="9208525" y="915179"/>
              <a:ext cx="360" cy="360"/>
            </p14:xfrm>
          </p:contentPart>
        </mc:Choice>
        <mc:Fallback>
          <p:pic>
            <p:nvPicPr>
              <p:cNvPr id="53435" name="Ink 53434">
                <a:extLst>
                  <a:ext uri="{FF2B5EF4-FFF2-40B4-BE49-F238E27FC236}">
                    <a16:creationId xmlns:a16="http://schemas.microsoft.com/office/drawing/2014/main" id="{EC47E4ED-B708-32EC-9051-5506D7658C30}"/>
                  </a:ext>
                </a:extLst>
              </p:cNvPr>
              <p:cNvPicPr/>
              <p:nvPr/>
            </p:nvPicPr>
            <p:blipFill>
              <a:blip r:embed="rId40"/>
              <a:stretch>
                <a:fillRect/>
              </a:stretch>
            </p:blipFill>
            <p:spPr>
              <a:xfrm rot="350899">
                <a:off x="9190525" y="897179"/>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3437" name="Ink 53436">
                <a:extLst>
                  <a:ext uri="{FF2B5EF4-FFF2-40B4-BE49-F238E27FC236}">
                    <a16:creationId xmlns:a16="http://schemas.microsoft.com/office/drawing/2014/main" id="{03247909-1C88-CB31-87AD-CEA2A2920E86}"/>
                  </a:ext>
                </a:extLst>
              </p14:cNvPr>
              <p14:cNvContentPartPr/>
              <p14:nvPr/>
            </p14:nvContentPartPr>
            <p14:xfrm rot="350899">
              <a:off x="9278725" y="879179"/>
              <a:ext cx="33480" cy="140040"/>
            </p14:xfrm>
          </p:contentPart>
        </mc:Choice>
        <mc:Fallback>
          <p:pic>
            <p:nvPicPr>
              <p:cNvPr id="53437" name="Ink 53436">
                <a:extLst>
                  <a:ext uri="{FF2B5EF4-FFF2-40B4-BE49-F238E27FC236}">
                    <a16:creationId xmlns:a16="http://schemas.microsoft.com/office/drawing/2014/main" id="{03247909-1C88-CB31-87AD-CEA2A2920E86}"/>
                  </a:ext>
                </a:extLst>
              </p:cNvPr>
              <p:cNvPicPr/>
              <p:nvPr/>
            </p:nvPicPr>
            <p:blipFill>
              <a:blip r:embed="rId42"/>
              <a:stretch>
                <a:fillRect/>
              </a:stretch>
            </p:blipFill>
            <p:spPr>
              <a:xfrm rot="350899">
                <a:off x="9260725" y="861179"/>
                <a:ext cx="69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3438" name="Ink 53437">
                <a:extLst>
                  <a:ext uri="{FF2B5EF4-FFF2-40B4-BE49-F238E27FC236}">
                    <a16:creationId xmlns:a16="http://schemas.microsoft.com/office/drawing/2014/main" id="{0F5562FE-4BDC-9EDE-DE8C-88DB26C09FB3}"/>
                  </a:ext>
                </a:extLst>
              </p14:cNvPr>
              <p14:cNvContentPartPr/>
              <p14:nvPr/>
            </p14:nvContentPartPr>
            <p14:xfrm>
              <a:off x="9341365" y="863699"/>
              <a:ext cx="64800" cy="151920"/>
            </p14:xfrm>
          </p:contentPart>
        </mc:Choice>
        <mc:Fallback>
          <p:pic>
            <p:nvPicPr>
              <p:cNvPr id="53438" name="Ink 53437">
                <a:extLst>
                  <a:ext uri="{FF2B5EF4-FFF2-40B4-BE49-F238E27FC236}">
                    <a16:creationId xmlns:a16="http://schemas.microsoft.com/office/drawing/2014/main" id="{0F5562FE-4BDC-9EDE-DE8C-88DB26C09FB3}"/>
                  </a:ext>
                </a:extLst>
              </p:cNvPr>
              <p:cNvPicPr/>
              <p:nvPr/>
            </p:nvPicPr>
            <p:blipFill>
              <a:blip r:embed="rId44"/>
              <a:stretch>
                <a:fillRect/>
              </a:stretch>
            </p:blipFill>
            <p:spPr>
              <a:xfrm>
                <a:off x="9323365" y="845699"/>
                <a:ext cx="1004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439" name="Ink 53438">
                <a:extLst>
                  <a:ext uri="{FF2B5EF4-FFF2-40B4-BE49-F238E27FC236}">
                    <a16:creationId xmlns:a16="http://schemas.microsoft.com/office/drawing/2014/main" id="{5E275E03-83CE-2613-34CE-225CA41493B4}"/>
                  </a:ext>
                </a:extLst>
              </p14:cNvPr>
              <p14:cNvContentPartPr/>
              <p14:nvPr/>
            </p14:nvContentPartPr>
            <p14:xfrm rot="350899">
              <a:off x="9349645" y="939299"/>
              <a:ext cx="56880" cy="18360"/>
            </p14:xfrm>
          </p:contentPart>
        </mc:Choice>
        <mc:Fallback>
          <p:pic>
            <p:nvPicPr>
              <p:cNvPr id="53439" name="Ink 53438">
                <a:extLst>
                  <a:ext uri="{FF2B5EF4-FFF2-40B4-BE49-F238E27FC236}">
                    <a16:creationId xmlns:a16="http://schemas.microsoft.com/office/drawing/2014/main" id="{5E275E03-83CE-2613-34CE-225CA41493B4}"/>
                  </a:ext>
                </a:extLst>
              </p:cNvPr>
              <p:cNvPicPr/>
              <p:nvPr/>
            </p:nvPicPr>
            <p:blipFill>
              <a:blip r:embed="rId46"/>
              <a:stretch>
                <a:fillRect/>
              </a:stretch>
            </p:blipFill>
            <p:spPr>
              <a:xfrm rot="350899">
                <a:off x="9331645" y="921299"/>
                <a:ext cx="92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3248" name="Ink 53247">
                <a:extLst>
                  <a:ext uri="{FF2B5EF4-FFF2-40B4-BE49-F238E27FC236}">
                    <a16:creationId xmlns:a16="http://schemas.microsoft.com/office/drawing/2014/main" id="{E091B8CA-3567-0870-2815-D985AD4FC422}"/>
                  </a:ext>
                </a:extLst>
              </p14:cNvPr>
              <p14:cNvContentPartPr/>
              <p14:nvPr/>
            </p14:nvContentPartPr>
            <p14:xfrm rot="350899">
              <a:off x="9405805" y="880259"/>
              <a:ext cx="95400" cy="166680"/>
            </p14:xfrm>
          </p:contentPart>
        </mc:Choice>
        <mc:Fallback>
          <p:pic>
            <p:nvPicPr>
              <p:cNvPr id="53248" name="Ink 53247">
                <a:extLst>
                  <a:ext uri="{FF2B5EF4-FFF2-40B4-BE49-F238E27FC236}">
                    <a16:creationId xmlns:a16="http://schemas.microsoft.com/office/drawing/2014/main" id="{E091B8CA-3567-0870-2815-D985AD4FC422}"/>
                  </a:ext>
                </a:extLst>
              </p:cNvPr>
              <p:cNvPicPr/>
              <p:nvPr/>
            </p:nvPicPr>
            <p:blipFill>
              <a:blip r:embed="rId48"/>
              <a:stretch>
                <a:fillRect/>
              </a:stretch>
            </p:blipFill>
            <p:spPr>
              <a:xfrm rot="350899">
                <a:off x="9387805" y="862259"/>
                <a:ext cx="131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257" name="Ink 53256">
                <a:extLst>
                  <a:ext uri="{FF2B5EF4-FFF2-40B4-BE49-F238E27FC236}">
                    <a16:creationId xmlns:a16="http://schemas.microsoft.com/office/drawing/2014/main" id="{3192B8DE-3898-C441-FD14-091C9FC125C8}"/>
                  </a:ext>
                </a:extLst>
              </p14:cNvPr>
              <p14:cNvContentPartPr/>
              <p14:nvPr/>
            </p14:nvContentPartPr>
            <p14:xfrm>
              <a:off x="9560605" y="862259"/>
              <a:ext cx="120960" cy="140040"/>
            </p14:xfrm>
          </p:contentPart>
        </mc:Choice>
        <mc:Fallback>
          <p:pic>
            <p:nvPicPr>
              <p:cNvPr id="53257" name="Ink 53256">
                <a:extLst>
                  <a:ext uri="{FF2B5EF4-FFF2-40B4-BE49-F238E27FC236}">
                    <a16:creationId xmlns:a16="http://schemas.microsoft.com/office/drawing/2014/main" id="{3192B8DE-3898-C441-FD14-091C9FC125C8}"/>
                  </a:ext>
                </a:extLst>
              </p:cNvPr>
              <p:cNvPicPr/>
              <p:nvPr/>
            </p:nvPicPr>
            <p:blipFill>
              <a:blip r:embed="rId50"/>
              <a:stretch>
                <a:fillRect/>
              </a:stretch>
            </p:blipFill>
            <p:spPr>
              <a:xfrm>
                <a:off x="9542551" y="844213"/>
                <a:ext cx="156706" cy="175772"/>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258" name="Ink 53257">
                <a:extLst>
                  <a:ext uri="{FF2B5EF4-FFF2-40B4-BE49-F238E27FC236}">
                    <a16:creationId xmlns:a16="http://schemas.microsoft.com/office/drawing/2014/main" id="{BEAA38EC-BAA4-80EB-0D13-013E57CD5075}"/>
                  </a:ext>
                </a:extLst>
              </p14:cNvPr>
              <p14:cNvContentPartPr/>
              <p14:nvPr/>
            </p14:nvContentPartPr>
            <p14:xfrm>
              <a:off x="9730885" y="868019"/>
              <a:ext cx="14760" cy="130320"/>
            </p14:xfrm>
          </p:contentPart>
        </mc:Choice>
        <mc:Fallback>
          <p:pic>
            <p:nvPicPr>
              <p:cNvPr id="53258" name="Ink 53257">
                <a:extLst>
                  <a:ext uri="{FF2B5EF4-FFF2-40B4-BE49-F238E27FC236}">
                    <a16:creationId xmlns:a16="http://schemas.microsoft.com/office/drawing/2014/main" id="{BEAA38EC-BAA4-80EB-0D13-013E57CD5075}"/>
                  </a:ext>
                </a:extLst>
              </p:cNvPr>
              <p:cNvPicPr/>
              <p:nvPr/>
            </p:nvPicPr>
            <p:blipFill>
              <a:blip r:embed="rId52"/>
              <a:stretch>
                <a:fillRect/>
              </a:stretch>
            </p:blipFill>
            <p:spPr>
              <a:xfrm>
                <a:off x="9713314" y="850019"/>
                <a:ext cx="49551"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259" name="Ink 53258">
                <a:extLst>
                  <a:ext uri="{FF2B5EF4-FFF2-40B4-BE49-F238E27FC236}">
                    <a16:creationId xmlns:a16="http://schemas.microsoft.com/office/drawing/2014/main" id="{58EAF633-2962-D625-5BBB-2BB0C1B77F8F}"/>
                  </a:ext>
                </a:extLst>
              </p14:cNvPr>
              <p14:cNvContentPartPr/>
              <p14:nvPr/>
            </p14:nvContentPartPr>
            <p14:xfrm>
              <a:off x="9747805" y="861539"/>
              <a:ext cx="68400" cy="83160"/>
            </p14:xfrm>
          </p:contentPart>
        </mc:Choice>
        <mc:Fallback>
          <p:pic>
            <p:nvPicPr>
              <p:cNvPr id="53259" name="Ink 53258">
                <a:extLst>
                  <a:ext uri="{FF2B5EF4-FFF2-40B4-BE49-F238E27FC236}">
                    <a16:creationId xmlns:a16="http://schemas.microsoft.com/office/drawing/2014/main" id="{58EAF633-2962-D625-5BBB-2BB0C1B77F8F}"/>
                  </a:ext>
                </a:extLst>
              </p:cNvPr>
              <p:cNvPicPr/>
              <p:nvPr/>
            </p:nvPicPr>
            <p:blipFill>
              <a:blip r:embed="rId54"/>
              <a:stretch>
                <a:fillRect/>
              </a:stretch>
            </p:blipFill>
            <p:spPr>
              <a:xfrm>
                <a:off x="9729805" y="843539"/>
                <a:ext cx="104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266" name="Ink 53265">
                <a:extLst>
                  <a:ext uri="{FF2B5EF4-FFF2-40B4-BE49-F238E27FC236}">
                    <a16:creationId xmlns:a16="http://schemas.microsoft.com/office/drawing/2014/main" id="{A27A9717-2FF4-13BE-B5B2-6232392203B7}"/>
                  </a:ext>
                </a:extLst>
              </p14:cNvPr>
              <p14:cNvContentPartPr/>
              <p14:nvPr/>
            </p14:nvContentPartPr>
            <p14:xfrm rot="350899">
              <a:off x="9803965" y="929579"/>
              <a:ext cx="93240" cy="85680"/>
            </p14:xfrm>
          </p:contentPart>
        </mc:Choice>
        <mc:Fallback>
          <p:pic>
            <p:nvPicPr>
              <p:cNvPr id="53266" name="Ink 53265">
                <a:extLst>
                  <a:ext uri="{FF2B5EF4-FFF2-40B4-BE49-F238E27FC236}">
                    <a16:creationId xmlns:a16="http://schemas.microsoft.com/office/drawing/2014/main" id="{A27A9717-2FF4-13BE-B5B2-6232392203B7}"/>
                  </a:ext>
                </a:extLst>
              </p:cNvPr>
              <p:cNvPicPr/>
              <p:nvPr/>
            </p:nvPicPr>
            <p:blipFill>
              <a:blip r:embed="rId56"/>
              <a:stretch>
                <a:fillRect/>
              </a:stretch>
            </p:blipFill>
            <p:spPr>
              <a:xfrm rot="350899">
                <a:off x="9786034" y="911579"/>
                <a:ext cx="128743"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267" name="Ink 53266">
                <a:extLst>
                  <a:ext uri="{FF2B5EF4-FFF2-40B4-BE49-F238E27FC236}">
                    <a16:creationId xmlns:a16="http://schemas.microsoft.com/office/drawing/2014/main" id="{D83CAB20-0EB1-924A-A028-74D8115CC527}"/>
                  </a:ext>
                </a:extLst>
              </p14:cNvPr>
              <p14:cNvContentPartPr/>
              <p14:nvPr/>
            </p14:nvContentPartPr>
            <p14:xfrm>
              <a:off x="9977845" y="842459"/>
              <a:ext cx="49320" cy="139320"/>
            </p14:xfrm>
          </p:contentPart>
        </mc:Choice>
        <mc:Fallback>
          <p:pic>
            <p:nvPicPr>
              <p:cNvPr id="53267" name="Ink 53266">
                <a:extLst>
                  <a:ext uri="{FF2B5EF4-FFF2-40B4-BE49-F238E27FC236}">
                    <a16:creationId xmlns:a16="http://schemas.microsoft.com/office/drawing/2014/main" id="{D83CAB20-0EB1-924A-A028-74D8115CC527}"/>
                  </a:ext>
                </a:extLst>
              </p:cNvPr>
              <p:cNvPicPr/>
              <p:nvPr/>
            </p:nvPicPr>
            <p:blipFill>
              <a:blip r:embed="rId58"/>
              <a:stretch>
                <a:fillRect/>
              </a:stretch>
            </p:blipFill>
            <p:spPr>
              <a:xfrm>
                <a:off x="9959845" y="824459"/>
                <a:ext cx="84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3272" name="Ink 53271">
                <a:extLst>
                  <a:ext uri="{FF2B5EF4-FFF2-40B4-BE49-F238E27FC236}">
                    <a16:creationId xmlns:a16="http://schemas.microsoft.com/office/drawing/2014/main" id="{2350C1E1-A44E-3750-CF8A-8538CD637D06}"/>
                  </a:ext>
                </a:extLst>
              </p14:cNvPr>
              <p14:cNvContentPartPr/>
              <p14:nvPr/>
            </p14:nvContentPartPr>
            <p14:xfrm rot="350899">
              <a:off x="9957685" y="869819"/>
              <a:ext cx="110520" cy="126360"/>
            </p14:xfrm>
          </p:contentPart>
        </mc:Choice>
        <mc:Fallback>
          <p:pic>
            <p:nvPicPr>
              <p:cNvPr id="53272" name="Ink 53271">
                <a:extLst>
                  <a:ext uri="{FF2B5EF4-FFF2-40B4-BE49-F238E27FC236}">
                    <a16:creationId xmlns:a16="http://schemas.microsoft.com/office/drawing/2014/main" id="{2350C1E1-A44E-3750-CF8A-8538CD637D06}"/>
                  </a:ext>
                </a:extLst>
              </p:cNvPr>
              <p:cNvPicPr/>
              <p:nvPr/>
            </p:nvPicPr>
            <p:blipFill>
              <a:blip r:embed="rId60"/>
              <a:stretch>
                <a:fillRect/>
              </a:stretch>
            </p:blipFill>
            <p:spPr>
              <a:xfrm rot="350899">
                <a:off x="9939626" y="851819"/>
                <a:ext cx="146276"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3274" name="Ink 53273">
                <a:extLst>
                  <a:ext uri="{FF2B5EF4-FFF2-40B4-BE49-F238E27FC236}">
                    <a16:creationId xmlns:a16="http://schemas.microsoft.com/office/drawing/2014/main" id="{DDF8FAD2-5E03-7779-533C-B329B926F74E}"/>
                  </a:ext>
                </a:extLst>
              </p14:cNvPr>
              <p14:cNvContentPartPr/>
              <p14:nvPr/>
            </p14:nvContentPartPr>
            <p14:xfrm rot="350899">
              <a:off x="10139845" y="879899"/>
              <a:ext cx="18360" cy="117000"/>
            </p14:xfrm>
          </p:contentPart>
        </mc:Choice>
        <mc:Fallback>
          <p:pic>
            <p:nvPicPr>
              <p:cNvPr id="53274" name="Ink 53273">
                <a:extLst>
                  <a:ext uri="{FF2B5EF4-FFF2-40B4-BE49-F238E27FC236}">
                    <a16:creationId xmlns:a16="http://schemas.microsoft.com/office/drawing/2014/main" id="{DDF8FAD2-5E03-7779-533C-B329B926F74E}"/>
                  </a:ext>
                </a:extLst>
              </p:cNvPr>
              <p:cNvPicPr/>
              <p:nvPr/>
            </p:nvPicPr>
            <p:blipFill>
              <a:blip r:embed="rId62"/>
              <a:stretch>
                <a:fillRect/>
              </a:stretch>
            </p:blipFill>
            <p:spPr>
              <a:xfrm rot="350899">
                <a:off x="10121845" y="861843"/>
                <a:ext cx="54000" cy="15275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275" name="Ink 53274">
                <a:extLst>
                  <a:ext uri="{FF2B5EF4-FFF2-40B4-BE49-F238E27FC236}">
                    <a16:creationId xmlns:a16="http://schemas.microsoft.com/office/drawing/2014/main" id="{26706951-F74E-2DFD-958A-D831BBC911B6}"/>
                  </a:ext>
                </a:extLst>
              </p14:cNvPr>
              <p14:cNvContentPartPr/>
              <p14:nvPr/>
            </p14:nvContentPartPr>
            <p14:xfrm>
              <a:off x="10162165" y="860459"/>
              <a:ext cx="109800" cy="136440"/>
            </p14:xfrm>
          </p:contentPart>
        </mc:Choice>
        <mc:Fallback>
          <p:pic>
            <p:nvPicPr>
              <p:cNvPr id="53275" name="Ink 53274">
                <a:extLst>
                  <a:ext uri="{FF2B5EF4-FFF2-40B4-BE49-F238E27FC236}">
                    <a16:creationId xmlns:a16="http://schemas.microsoft.com/office/drawing/2014/main" id="{26706951-F74E-2DFD-958A-D831BBC911B6}"/>
                  </a:ext>
                </a:extLst>
              </p:cNvPr>
              <p:cNvPicPr/>
              <p:nvPr/>
            </p:nvPicPr>
            <p:blipFill>
              <a:blip r:embed="rId64"/>
              <a:stretch>
                <a:fillRect/>
              </a:stretch>
            </p:blipFill>
            <p:spPr>
              <a:xfrm>
                <a:off x="10144165" y="842411"/>
                <a:ext cx="145440" cy="172174"/>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277" name="Ink 53276">
                <a:extLst>
                  <a:ext uri="{FF2B5EF4-FFF2-40B4-BE49-F238E27FC236}">
                    <a16:creationId xmlns:a16="http://schemas.microsoft.com/office/drawing/2014/main" id="{030B4595-EEBB-DBB7-4D1D-D77CF808B08F}"/>
                  </a:ext>
                </a:extLst>
              </p14:cNvPr>
              <p14:cNvContentPartPr/>
              <p14:nvPr/>
            </p14:nvContentPartPr>
            <p14:xfrm>
              <a:off x="10331365" y="781979"/>
              <a:ext cx="128160" cy="151200"/>
            </p14:xfrm>
          </p:contentPart>
        </mc:Choice>
        <mc:Fallback>
          <p:pic>
            <p:nvPicPr>
              <p:cNvPr id="53277" name="Ink 53276">
                <a:extLst>
                  <a:ext uri="{FF2B5EF4-FFF2-40B4-BE49-F238E27FC236}">
                    <a16:creationId xmlns:a16="http://schemas.microsoft.com/office/drawing/2014/main" id="{030B4595-EEBB-DBB7-4D1D-D77CF808B08F}"/>
                  </a:ext>
                </a:extLst>
              </p:cNvPr>
              <p:cNvPicPr/>
              <p:nvPr/>
            </p:nvPicPr>
            <p:blipFill>
              <a:blip r:embed="rId66"/>
              <a:stretch>
                <a:fillRect/>
              </a:stretch>
            </p:blipFill>
            <p:spPr>
              <a:xfrm>
                <a:off x="10313314" y="763979"/>
                <a:ext cx="1639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278" name="Ink 53277">
                <a:extLst>
                  <a:ext uri="{FF2B5EF4-FFF2-40B4-BE49-F238E27FC236}">
                    <a16:creationId xmlns:a16="http://schemas.microsoft.com/office/drawing/2014/main" id="{DC666C7B-8416-B379-8068-0A6F41454703}"/>
                  </a:ext>
                </a:extLst>
              </p14:cNvPr>
              <p14:cNvContentPartPr/>
              <p14:nvPr/>
            </p14:nvContentPartPr>
            <p14:xfrm>
              <a:off x="10464205" y="824099"/>
              <a:ext cx="83520" cy="162720"/>
            </p14:xfrm>
          </p:contentPart>
        </mc:Choice>
        <mc:Fallback>
          <p:pic>
            <p:nvPicPr>
              <p:cNvPr id="53278" name="Ink 53277">
                <a:extLst>
                  <a:ext uri="{FF2B5EF4-FFF2-40B4-BE49-F238E27FC236}">
                    <a16:creationId xmlns:a16="http://schemas.microsoft.com/office/drawing/2014/main" id="{DC666C7B-8416-B379-8068-0A6F41454703}"/>
                  </a:ext>
                </a:extLst>
              </p:cNvPr>
              <p:cNvPicPr/>
              <p:nvPr/>
            </p:nvPicPr>
            <p:blipFill>
              <a:blip r:embed="rId68"/>
              <a:stretch>
                <a:fillRect/>
              </a:stretch>
            </p:blipFill>
            <p:spPr>
              <a:xfrm>
                <a:off x="10446282" y="806099"/>
                <a:ext cx="119007"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280" name="Ink 53279">
                <a:extLst>
                  <a:ext uri="{FF2B5EF4-FFF2-40B4-BE49-F238E27FC236}">
                    <a16:creationId xmlns:a16="http://schemas.microsoft.com/office/drawing/2014/main" id="{F52B48F8-1497-C825-5583-3111B1B5F66B}"/>
                  </a:ext>
                </a:extLst>
              </p14:cNvPr>
              <p14:cNvContentPartPr/>
              <p14:nvPr/>
            </p14:nvContentPartPr>
            <p14:xfrm rot="350899">
              <a:off x="10358005" y="995099"/>
              <a:ext cx="216360" cy="30600"/>
            </p14:xfrm>
          </p:contentPart>
        </mc:Choice>
        <mc:Fallback>
          <p:pic>
            <p:nvPicPr>
              <p:cNvPr id="53280" name="Ink 53279">
                <a:extLst>
                  <a:ext uri="{FF2B5EF4-FFF2-40B4-BE49-F238E27FC236}">
                    <a16:creationId xmlns:a16="http://schemas.microsoft.com/office/drawing/2014/main" id="{F52B48F8-1497-C825-5583-3111B1B5F66B}"/>
                  </a:ext>
                </a:extLst>
              </p:cNvPr>
              <p:cNvPicPr/>
              <p:nvPr/>
            </p:nvPicPr>
            <p:blipFill>
              <a:blip r:embed="rId70"/>
              <a:stretch>
                <a:fillRect/>
              </a:stretch>
            </p:blipFill>
            <p:spPr>
              <a:xfrm rot="350899">
                <a:off x="10340005" y="977099"/>
                <a:ext cx="252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3281" name="Ink 53280">
                <a:extLst>
                  <a:ext uri="{FF2B5EF4-FFF2-40B4-BE49-F238E27FC236}">
                    <a16:creationId xmlns:a16="http://schemas.microsoft.com/office/drawing/2014/main" id="{E78E385E-A343-0618-00B9-5490EAE70924}"/>
                  </a:ext>
                </a:extLst>
              </p14:cNvPr>
              <p14:cNvContentPartPr/>
              <p14:nvPr/>
            </p14:nvContentPartPr>
            <p14:xfrm rot="350899">
              <a:off x="10280245" y="1079699"/>
              <a:ext cx="83520" cy="104400"/>
            </p14:xfrm>
          </p:contentPart>
        </mc:Choice>
        <mc:Fallback>
          <p:pic>
            <p:nvPicPr>
              <p:cNvPr id="53281" name="Ink 53280">
                <a:extLst>
                  <a:ext uri="{FF2B5EF4-FFF2-40B4-BE49-F238E27FC236}">
                    <a16:creationId xmlns:a16="http://schemas.microsoft.com/office/drawing/2014/main" id="{E78E385E-A343-0618-00B9-5490EAE70924}"/>
                  </a:ext>
                </a:extLst>
              </p:cNvPr>
              <p:cNvPicPr/>
              <p:nvPr/>
            </p:nvPicPr>
            <p:blipFill>
              <a:blip r:embed="rId72"/>
              <a:stretch>
                <a:fillRect/>
              </a:stretch>
            </p:blipFill>
            <p:spPr>
              <a:xfrm rot="350899">
                <a:off x="10262245" y="1061699"/>
                <a:ext cx="119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283" name="Ink 53282">
                <a:extLst>
                  <a:ext uri="{FF2B5EF4-FFF2-40B4-BE49-F238E27FC236}">
                    <a16:creationId xmlns:a16="http://schemas.microsoft.com/office/drawing/2014/main" id="{460A8DB1-EC56-37FB-0CED-196F23E6EB02}"/>
                  </a:ext>
                </a:extLst>
              </p14:cNvPr>
              <p14:cNvContentPartPr/>
              <p14:nvPr/>
            </p14:nvContentPartPr>
            <p14:xfrm rot="350899">
              <a:off x="10410925" y="1090499"/>
              <a:ext cx="97920" cy="87480"/>
            </p14:xfrm>
          </p:contentPart>
        </mc:Choice>
        <mc:Fallback>
          <p:pic>
            <p:nvPicPr>
              <p:cNvPr id="53283" name="Ink 53282">
                <a:extLst>
                  <a:ext uri="{FF2B5EF4-FFF2-40B4-BE49-F238E27FC236}">
                    <a16:creationId xmlns:a16="http://schemas.microsoft.com/office/drawing/2014/main" id="{460A8DB1-EC56-37FB-0CED-196F23E6EB02}"/>
                  </a:ext>
                </a:extLst>
              </p:cNvPr>
              <p:cNvPicPr/>
              <p:nvPr/>
            </p:nvPicPr>
            <p:blipFill>
              <a:blip r:embed="rId74"/>
              <a:stretch>
                <a:fillRect/>
              </a:stretch>
            </p:blipFill>
            <p:spPr>
              <a:xfrm rot="350899">
                <a:off x="10392925" y="1072499"/>
                <a:ext cx="133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284" name="Ink 53283">
                <a:extLst>
                  <a:ext uri="{FF2B5EF4-FFF2-40B4-BE49-F238E27FC236}">
                    <a16:creationId xmlns:a16="http://schemas.microsoft.com/office/drawing/2014/main" id="{D98F11B7-44DB-1A32-6DD2-66D8816DA6E5}"/>
                  </a:ext>
                </a:extLst>
              </p14:cNvPr>
              <p14:cNvContentPartPr/>
              <p14:nvPr/>
            </p14:nvContentPartPr>
            <p14:xfrm rot="350899">
              <a:off x="10515685" y="1100219"/>
              <a:ext cx="54000" cy="82440"/>
            </p14:xfrm>
          </p:contentPart>
        </mc:Choice>
        <mc:Fallback>
          <p:pic>
            <p:nvPicPr>
              <p:cNvPr id="53284" name="Ink 53283">
                <a:extLst>
                  <a:ext uri="{FF2B5EF4-FFF2-40B4-BE49-F238E27FC236}">
                    <a16:creationId xmlns:a16="http://schemas.microsoft.com/office/drawing/2014/main" id="{D98F11B7-44DB-1A32-6DD2-66D8816DA6E5}"/>
                  </a:ext>
                </a:extLst>
              </p:cNvPr>
              <p:cNvPicPr/>
              <p:nvPr/>
            </p:nvPicPr>
            <p:blipFill>
              <a:blip r:embed="rId76"/>
              <a:stretch>
                <a:fillRect/>
              </a:stretch>
            </p:blipFill>
            <p:spPr>
              <a:xfrm rot="350899">
                <a:off x="10497685" y="1082219"/>
                <a:ext cx="89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285" name="Ink 53284">
                <a:extLst>
                  <a:ext uri="{FF2B5EF4-FFF2-40B4-BE49-F238E27FC236}">
                    <a16:creationId xmlns:a16="http://schemas.microsoft.com/office/drawing/2014/main" id="{D9959652-6A53-6FB1-6D64-61E74C1F56D1}"/>
                  </a:ext>
                </a:extLst>
              </p14:cNvPr>
              <p14:cNvContentPartPr/>
              <p14:nvPr/>
            </p14:nvContentPartPr>
            <p14:xfrm rot="350899">
              <a:off x="10591645" y="1059539"/>
              <a:ext cx="27720" cy="119160"/>
            </p14:xfrm>
          </p:contentPart>
        </mc:Choice>
        <mc:Fallback>
          <p:pic>
            <p:nvPicPr>
              <p:cNvPr id="53285" name="Ink 53284">
                <a:extLst>
                  <a:ext uri="{FF2B5EF4-FFF2-40B4-BE49-F238E27FC236}">
                    <a16:creationId xmlns:a16="http://schemas.microsoft.com/office/drawing/2014/main" id="{D9959652-6A53-6FB1-6D64-61E74C1F56D1}"/>
                  </a:ext>
                </a:extLst>
              </p:cNvPr>
              <p:cNvPicPr/>
              <p:nvPr/>
            </p:nvPicPr>
            <p:blipFill>
              <a:blip r:embed="rId78"/>
              <a:stretch>
                <a:fillRect/>
              </a:stretch>
            </p:blipFill>
            <p:spPr>
              <a:xfrm rot="350899">
                <a:off x="10573645" y="1041484"/>
                <a:ext cx="63360" cy="154908"/>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295" name="Ink 53294">
                <a:extLst>
                  <a:ext uri="{FF2B5EF4-FFF2-40B4-BE49-F238E27FC236}">
                    <a16:creationId xmlns:a16="http://schemas.microsoft.com/office/drawing/2014/main" id="{C3CFCDF5-A785-9874-E6B7-A83198C571D5}"/>
                  </a:ext>
                </a:extLst>
              </p14:cNvPr>
              <p14:cNvContentPartPr/>
              <p14:nvPr/>
            </p14:nvContentPartPr>
            <p14:xfrm rot="204717">
              <a:off x="8824765" y="1261499"/>
              <a:ext cx="1882440" cy="121320"/>
            </p14:xfrm>
          </p:contentPart>
        </mc:Choice>
        <mc:Fallback>
          <p:pic>
            <p:nvPicPr>
              <p:cNvPr id="53295" name="Ink 53294">
                <a:extLst>
                  <a:ext uri="{FF2B5EF4-FFF2-40B4-BE49-F238E27FC236}">
                    <a16:creationId xmlns:a16="http://schemas.microsoft.com/office/drawing/2014/main" id="{C3CFCDF5-A785-9874-E6B7-A83198C571D5}"/>
                  </a:ext>
                </a:extLst>
              </p:cNvPr>
              <p:cNvPicPr/>
              <p:nvPr/>
            </p:nvPicPr>
            <p:blipFill>
              <a:blip r:embed="rId80"/>
              <a:stretch>
                <a:fillRect/>
              </a:stretch>
            </p:blipFill>
            <p:spPr>
              <a:xfrm rot="204717">
                <a:off x="8806765" y="1243499"/>
                <a:ext cx="1918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452" name="Ink 53451">
                <a:extLst>
                  <a:ext uri="{FF2B5EF4-FFF2-40B4-BE49-F238E27FC236}">
                    <a16:creationId xmlns:a16="http://schemas.microsoft.com/office/drawing/2014/main" id="{DCFE255C-9101-8BA6-DDB6-AA6B1229BA35}"/>
                  </a:ext>
                </a:extLst>
              </p14:cNvPr>
              <p14:cNvContentPartPr/>
              <p14:nvPr/>
            </p14:nvContentPartPr>
            <p14:xfrm rot="350899">
              <a:off x="9383485" y="1612139"/>
              <a:ext cx="628920" cy="67680"/>
            </p14:xfrm>
          </p:contentPart>
        </mc:Choice>
        <mc:Fallback>
          <p:pic>
            <p:nvPicPr>
              <p:cNvPr id="53452" name="Ink 53451">
                <a:extLst>
                  <a:ext uri="{FF2B5EF4-FFF2-40B4-BE49-F238E27FC236}">
                    <a16:creationId xmlns:a16="http://schemas.microsoft.com/office/drawing/2014/main" id="{DCFE255C-9101-8BA6-DDB6-AA6B1229BA35}"/>
                  </a:ext>
                </a:extLst>
              </p:cNvPr>
              <p:cNvPicPr/>
              <p:nvPr/>
            </p:nvPicPr>
            <p:blipFill>
              <a:blip r:embed="rId82"/>
              <a:stretch>
                <a:fillRect/>
              </a:stretch>
            </p:blipFill>
            <p:spPr>
              <a:xfrm rot="350899">
                <a:off x="9365485" y="1594139"/>
                <a:ext cx="664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466" name="Ink 53465">
                <a:extLst>
                  <a:ext uri="{FF2B5EF4-FFF2-40B4-BE49-F238E27FC236}">
                    <a16:creationId xmlns:a16="http://schemas.microsoft.com/office/drawing/2014/main" id="{D2955638-E48E-D98A-DD71-E41C482E6EE9}"/>
                  </a:ext>
                </a:extLst>
              </p14:cNvPr>
              <p14:cNvContentPartPr/>
              <p14:nvPr/>
            </p14:nvContentPartPr>
            <p14:xfrm rot="350899">
              <a:off x="10252525" y="1437179"/>
              <a:ext cx="81720" cy="119520"/>
            </p14:xfrm>
          </p:contentPart>
        </mc:Choice>
        <mc:Fallback>
          <p:pic>
            <p:nvPicPr>
              <p:cNvPr id="53466" name="Ink 53465">
                <a:extLst>
                  <a:ext uri="{FF2B5EF4-FFF2-40B4-BE49-F238E27FC236}">
                    <a16:creationId xmlns:a16="http://schemas.microsoft.com/office/drawing/2014/main" id="{D2955638-E48E-D98A-DD71-E41C482E6EE9}"/>
                  </a:ext>
                </a:extLst>
              </p:cNvPr>
              <p:cNvPicPr/>
              <p:nvPr/>
            </p:nvPicPr>
            <p:blipFill>
              <a:blip r:embed="rId84"/>
              <a:stretch>
                <a:fillRect/>
              </a:stretch>
            </p:blipFill>
            <p:spPr>
              <a:xfrm rot="350899">
                <a:off x="10234525" y="1419179"/>
                <a:ext cx="117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474" name="Ink 53473">
                <a:extLst>
                  <a:ext uri="{FF2B5EF4-FFF2-40B4-BE49-F238E27FC236}">
                    <a16:creationId xmlns:a16="http://schemas.microsoft.com/office/drawing/2014/main" id="{EE91FF2E-2DCD-915F-1EC3-FF4DB16D7874}"/>
                  </a:ext>
                </a:extLst>
              </p14:cNvPr>
              <p14:cNvContentPartPr/>
              <p14:nvPr/>
            </p14:nvContentPartPr>
            <p14:xfrm rot="350899">
              <a:off x="10345405" y="1442579"/>
              <a:ext cx="111960" cy="173520"/>
            </p14:xfrm>
          </p:contentPart>
        </mc:Choice>
        <mc:Fallback>
          <p:pic>
            <p:nvPicPr>
              <p:cNvPr id="53474" name="Ink 53473">
                <a:extLst>
                  <a:ext uri="{FF2B5EF4-FFF2-40B4-BE49-F238E27FC236}">
                    <a16:creationId xmlns:a16="http://schemas.microsoft.com/office/drawing/2014/main" id="{EE91FF2E-2DCD-915F-1EC3-FF4DB16D7874}"/>
                  </a:ext>
                </a:extLst>
              </p:cNvPr>
              <p:cNvPicPr/>
              <p:nvPr/>
            </p:nvPicPr>
            <p:blipFill>
              <a:blip r:embed="rId86"/>
              <a:stretch>
                <a:fillRect/>
              </a:stretch>
            </p:blipFill>
            <p:spPr>
              <a:xfrm rot="350899">
                <a:off x="10327463" y="1424579"/>
                <a:ext cx="147486"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475" name="Ink 53474">
                <a:extLst>
                  <a:ext uri="{FF2B5EF4-FFF2-40B4-BE49-F238E27FC236}">
                    <a16:creationId xmlns:a16="http://schemas.microsoft.com/office/drawing/2014/main" id="{5953292D-CC3D-7FE0-F76E-78123E1F6655}"/>
                  </a:ext>
                </a:extLst>
              </p14:cNvPr>
              <p14:cNvContentPartPr/>
              <p14:nvPr/>
            </p14:nvContentPartPr>
            <p14:xfrm rot="350899">
              <a:off x="10471045" y="1429259"/>
              <a:ext cx="99360" cy="144000"/>
            </p14:xfrm>
          </p:contentPart>
        </mc:Choice>
        <mc:Fallback>
          <p:pic>
            <p:nvPicPr>
              <p:cNvPr id="53475" name="Ink 53474">
                <a:extLst>
                  <a:ext uri="{FF2B5EF4-FFF2-40B4-BE49-F238E27FC236}">
                    <a16:creationId xmlns:a16="http://schemas.microsoft.com/office/drawing/2014/main" id="{5953292D-CC3D-7FE0-F76E-78123E1F6655}"/>
                  </a:ext>
                </a:extLst>
              </p:cNvPr>
              <p:cNvPicPr/>
              <p:nvPr/>
            </p:nvPicPr>
            <p:blipFill>
              <a:blip r:embed="rId88"/>
              <a:stretch>
                <a:fillRect/>
              </a:stretch>
            </p:blipFill>
            <p:spPr>
              <a:xfrm rot="350899">
                <a:off x="10452980" y="1411259"/>
                <a:ext cx="13513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477" name="Ink 53476">
                <a:extLst>
                  <a:ext uri="{FF2B5EF4-FFF2-40B4-BE49-F238E27FC236}">
                    <a16:creationId xmlns:a16="http://schemas.microsoft.com/office/drawing/2014/main" id="{B561C186-E798-DA3A-C7FD-8CBDC78E994B}"/>
                  </a:ext>
                </a:extLst>
              </p14:cNvPr>
              <p14:cNvContentPartPr/>
              <p14:nvPr/>
            </p14:nvContentPartPr>
            <p14:xfrm rot="350899">
              <a:off x="10606405" y="1431779"/>
              <a:ext cx="27000" cy="170640"/>
            </p14:xfrm>
          </p:contentPart>
        </mc:Choice>
        <mc:Fallback>
          <p:pic>
            <p:nvPicPr>
              <p:cNvPr id="53477" name="Ink 53476">
                <a:extLst>
                  <a:ext uri="{FF2B5EF4-FFF2-40B4-BE49-F238E27FC236}">
                    <a16:creationId xmlns:a16="http://schemas.microsoft.com/office/drawing/2014/main" id="{B561C186-E798-DA3A-C7FD-8CBDC78E994B}"/>
                  </a:ext>
                </a:extLst>
              </p:cNvPr>
              <p:cNvPicPr/>
              <p:nvPr/>
            </p:nvPicPr>
            <p:blipFill>
              <a:blip r:embed="rId90"/>
              <a:stretch>
                <a:fillRect/>
              </a:stretch>
            </p:blipFill>
            <p:spPr>
              <a:xfrm rot="350899">
                <a:off x="10588405" y="1413779"/>
                <a:ext cx="62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478" name="Ink 53477">
                <a:extLst>
                  <a:ext uri="{FF2B5EF4-FFF2-40B4-BE49-F238E27FC236}">
                    <a16:creationId xmlns:a16="http://schemas.microsoft.com/office/drawing/2014/main" id="{6E9D8391-A480-3F37-8E85-964BC2A2C0CF}"/>
                  </a:ext>
                </a:extLst>
              </p14:cNvPr>
              <p14:cNvContentPartPr/>
              <p14:nvPr/>
            </p14:nvContentPartPr>
            <p14:xfrm>
              <a:off x="10607125" y="1461299"/>
              <a:ext cx="75960" cy="146880"/>
            </p14:xfrm>
          </p:contentPart>
        </mc:Choice>
        <mc:Fallback>
          <p:pic>
            <p:nvPicPr>
              <p:cNvPr id="53478" name="Ink 53477">
                <a:extLst>
                  <a:ext uri="{FF2B5EF4-FFF2-40B4-BE49-F238E27FC236}">
                    <a16:creationId xmlns:a16="http://schemas.microsoft.com/office/drawing/2014/main" id="{6E9D8391-A480-3F37-8E85-964BC2A2C0CF}"/>
                  </a:ext>
                </a:extLst>
              </p:cNvPr>
              <p:cNvPicPr/>
              <p:nvPr/>
            </p:nvPicPr>
            <p:blipFill>
              <a:blip r:embed="rId92"/>
              <a:stretch>
                <a:fillRect/>
              </a:stretch>
            </p:blipFill>
            <p:spPr>
              <a:xfrm>
                <a:off x="10589125" y="1443299"/>
                <a:ext cx="111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480" name="Ink 53479">
                <a:extLst>
                  <a:ext uri="{FF2B5EF4-FFF2-40B4-BE49-F238E27FC236}">
                    <a16:creationId xmlns:a16="http://schemas.microsoft.com/office/drawing/2014/main" id="{29B299EE-B9B3-441B-8FA9-899841B41909}"/>
                  </a:ext>
                </a:extLst>
              </p14:cNvPr>
              <p14:cNvContentPartPr/>
              <p14:nvPr/>
            </p14:nvContentPartPr>
            <p14:xfrm rot="614633">
              <a:off x="8520565" y="2000219"/>
              <a:ext cx="168480" cy="38160"/>
            </p14:xfrm>
          </p:contentPart>
        </mc:Choice>
        <mc:Fallback>
          <p:pic>
            <p:nvPicPr>
              <p:cNvPr id="53480" name="Ink 53479">
                <a:extLst>
                  <a:ext uri="{FF2B5EF4-FFF2-40B4-BE49-F238E27FC236}">
                    <a16:creationId xmlns:a16="http://schemas.microsoft.com/office/drawing/2014/main" id="{29B299EE-B9B3-441B-8FA9-899841B41909}"/>
                  </a:ext>
                </a:extLst>
              </p:cNvPr>
              <p:cNvPicPr/>
              <p:nvPr/>
            </p:nvPicPr>
            <p:blipFill>
              <a:blip r:embed="rId94"/>
              <a:stretch>
                <a:fillRect/>
              </a:stretch>
            </p:blipFill>
            <p:spPr>
              <a:xfrm rot="614633">
                <a:off x="8502565" y="1982219"/>
                <a:ext cx="204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481" name="Ink 53480">
                <a:extLst>
                  <a:ext uri="{FF2B5EF4-FFF2-40B4-BE49-F238E27FC236}">
                    <a16:creationId xmlns:a16="http://schemas.microsoft.com/office/drawing/2014/main" id="{7BE6341A-3F0E-908F-1558-73A2E8B1F210}"/>
                  </a:ext>
                </a:extLst>
              </p14:cNvPr>
              <p14:cNvContentPartPr/>
              <p14:nvPr/>
            </p14:nvContentPartPr>
            <p14:xfrm rot="482393">
              <a:off x="8556385" y="2094530"/>
              <a:ext cx="127440" cy="27000"/>
            </p14:xfrm>
          </p:contentPart>
        </mc:Choice>
        <mc:Fallback>
          <p:pic>
            <p:nvPicPr>
              <p:cNvPr id="53481" name="Ink 53480">
                <a:extLst>
                  <a:ext uri="{FF2B5EF4-FFF2-40B4-BE49-F238E27FC236}">
                    <a16:creationId xmlns:a16="http://schemas.microsoft.com/office/drawing/2014/main" id="{7BE6341A-3F0E-908F-1558-73A2E8B1F210}"/>
                  </a:ext>
                </a:extLst>
              </p:cNvPr>
              <p:cNvPicPr/>
              <p:nvPr/>
            </p:nvPicPr>
            <p:blipFill>
              <a:blip r:embed="rId96"/>
              <a:stretch>
                <a:fillRect/>
              </a:stretch>
            </p:blipFill>
            <p:spPr>
              <a:xfrm rot="482393">
                <a:off x="8538385" y="2076530"/>
                <a:ext cx="163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482" name="Ink 53481">
                <a:extLst>
                  <a:ext uri="{FF2B5EF4-FFF2-40B4-BE49-F238E27FC236}">
                    <a16:creationId xmlns:a16="http://schemas.microsoft.com/office/drawing/2014/main" id="{96B5CC47-1AC3-CA3A-3B55-6DCBF4111444}"/>
                  </a:ext>
                </a:extLst>
              </p14:cNvPr>
              <p14:cNvContentPartPr/>
              <p14:nvPr/>
            </p14:nvContentPartPr>
            <p14:xfrm>
              <a:off x="8928085" y="1989059"/>
              <a:ext cx="90000" cy="175320"/>
            </p14:xfrm>
          </p:contentPart>
        </mc:Choice>
        <mc:Fallback>
          <p:pic>
            <p:nvPicPr>
              <p:cNvPr id="53482" name="Ink 53481">
                <a:extLst>
                  <a:ext uri="{FF2B5EF4-FFF2-40B4-BE49-F238E27FC236}">
                    <a16:creationId xmlns:a16="http://schemas.microsoft.com/office/drawing/2014/main" id="{96B5CC47-1AC3-CA3A-3B55-6DCBF4111444}"/>
                  </a:ext>
                </a:extLst>
              </p:cNvPr>
              <p:cNvPicPr/>
              <p:nvPr/>
            </p:nvPicPr>
            <p:blipFill>
              <a:blip r:embed="rId98"/>
              <a:stretch>
                <a:fillRect/>
              </a:stretch>
            </p:blipFill>
            <p:spPr>
              <a:xfrm>
                <a:off x="8910085" y="1971059"/>
                <a:ext cx="1256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483" name="Ink 53482">
                <a:extLst>
                  <a:ext uri="{FF2B5EF4-FFF2-40B4-BE49-F238E27FC236}">
                    <a16:creationId xmlns:a16="http://schemas.microsoft.com/office/drawing/2014/main" id="{3184FC31-574E-0604-5D60-DC08A204994E}"/>
                  </a:ext>
                </a:extLst>
              </p14:cNvPr>
              <p14:cNvContentPartPr/>
              <p14:nvPr/>
            </p14:nvContentPartPr>
            <p14:xfrm>
              <a:off x="9070645" y="2031899"/>
              <a:ext cx="24480" cy="28080"/>
            </p14:xfrm>
          </p:contentPart>
        </mc:Choice>
        <mc:Fallback>
          <p:pic>
            <p:nvPicPr>
              <p:cNvPr id="53483" name="Ink 53482">
                <a:extLst>
                  <a:ext uri="{FF2B5EF4-FFF2-40B4-BE49-F238E27FC236}">
                    <a16:creationId xmlns:a16="http://schemas.microsoft.com/office/drawing/2014/main" id="{3184FC31-574E-0604-5D60-DC08A204994E}"/>
                  </a:ext>
                </a:extLst>
              </p:cNvPr>
              <p:cNvPicPr/>
              <p:nvPr/>
            </p:nvPicPr>
            <p:blipFill>
              <a:blip r:embed="rId100"/>
              <a:stretch>
                <a:fillRect/>
              </a:stretch>
            </p:blipFill>
            <p:spPr>
              <a:xfrm>
                <a:off x="9052906" y="2013665"/>
                <a:ext cx="59603" cy="64183"/>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484" name="Ink 53483">
                <a:extLst>
                  <a:ext uri="{FF2B5EF4-FFF2-40B4-BE49-F238E27FC236}">
                    <a16:creationId xmlns:a16="http://schemas.microsoft.com/office/drawing/2014/main" id="{B6412F1E-2849-E0E9-8533-ACA6FDA01848}"/>
                  </a:ext>
                </a:extLst>
              </p14:cNvPr>
              <p14:cNvContentPartPr/>
              <p14:nvPr/>
            </p14:nvContentPartPr>
            <p14:xfrm>
              <a:off x="9167485" y="2016779"/>
              <a:ext cx="111960" cy="114120"/>
            </p14:xfrm>
          </p:contentPart>
        </mc:Choice>
        <mc:Fallback>
          <p:pic>
            <p:nvPicPr>
              <p:cNvPr id="53484" name="Ink 53483">
                <a:extLst>
                  <a:ext uri="{FF2B5EF4-FFF2-40B4-BE49-F238E27FC236}">
                    <a16:creationId xmlns:a16="http://schemas.microsoft.com/office/drawing/2014/main" id="{B6412F1E-2849-E0E9-8533-ACA6FDA01848}"/>
                  </a:ext>
                </a:extLst>
              </p:cNvPr>
              <p:cNvPicPr/>
              <p:nvPr/>
            </p:nvPicPr>
            <p:blipFill>
              <a:blip r:embed="rId102"/>
              <a:stretch>
                <a:fillRect/>
              </a:stretch>
            </p:blipFill>
            <p:spPr>
              <a:xfrm>
                <a:off x="9149543" y="1998779"/>
                <a:ext cx="147486"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3486" name="Ink 53485">
                <a:extLst>
                  <a:ext uri="{FF2B5EF4-FFF2-40B4-BE49-F238E27FC236}">
                    <a16:creationId xmlns:a16="http://schemas.microsoft.com/office/drawing/2014/main" id="{CD57D455-531E-DFEE-7619-CB5FDC044425}"/>
                  </a:ext>
                </a:extLst>
              </p14:cNvPr>
              <p14:cNvContentPartPr/>
              <p14:nvPr/>
            </p14:nvContentPartPr>
            <p14:xfrm>
              <a:off x="9343885" y="2012819"/>
              <a:ext cx="96120" cy="124560"/>
            </p14:xfrm>
          </p:contentPart>
        </mc:Choice>
        <mc:Fallback>
          <p:pic>
            <p:nvPicPr>
              <p:cNvPr id="53486" name="Ink 53485">
                <a:extLst>
                  <a:ext uri="{FF2B5EF4-FFF2-40B4-BE49-F238E27FC236}">
                    <a16:creationId xmlns:a16="http://schemas.microsoft.com/office/drawing/2014/main" id="{CD57D455-531E-DFEE-7619-CB5FDC044425}"/>
                  </a:ext>
                </a:extLst>
              </p:cNvPr>
              <p:cNvPicPr/>
              <p:nvPr/>
            </p:nvPicPr>
            <p:blipFill>
              <a:blip r:embed="rId104"/>
              <a:stretch>
                <a:fillRect/>
              </a:stretch>
            </p:blipFill>
            <p:spPr>
              <a:xfrm>
                <a:off x="9325885" y="1994871"/>
                <a:ext cx="131760" cy="160097"/>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488" name="Ink 53487">
                <a:extLst>
                  <a:ext uri="{FF2B5EF4-FFF2-40B4-BE49-F238E27FC236}">
                    <a16:creationId xmlns:a16="http://schemas.microsoft.com/office/drawing/2014/main" id="{69DD79C5-B691-F479-F916-B2C901FAF2B6}"/>
                  </a:ext>
                </a:extLst>
              </p14:cNvPr>
              <p14:cNvContentPartPr/>
              <p14:nvPr/>
            </p14:nvContentPartPr>
            <p14:xfrm>
              <a:off x="9505885" y="2016419"/>
              <a:ext cx="130320" cy="103320"/>
            </p14:xfrm>
          </p:contentPart>
        </mc:Choice>
        <mc:Fallback>
          <p:pic>
            <p:nvPicPr>
              <p:cNvPr id="53488" name="Ink 53487">
                <a:extLst>
                  <a:ext uri="{FF2B5EF4-FFF2-40B4-BE49-F238E27FC236}">
                    <a16:creationId xmlns:a16="http://schemas.microsoft.com/office/drawing/2014/main" id="{69DD79C5-B691-F479-F916-B2C901FAF2B6}"/>
                  </a:ext>
                </a:extLst>
              </p:cNvPr>
              <p:cNvPicPr/>
              <p:nvPr/>
            </p:nvPicPr>
            <p:blipFill>
              <a:blip r:embed="rId106"/>
              <a:stretch>
                <a:fillRect/>
              </a:stretch>
            </p:blipFill>
            <p:spPr>
              <a:xfrm>
                <a:off x="9487835" y="1998419"/>
                <a:ext cx="166059"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3490" name="Ink 53489">
                <a:extLst>
                  <a:ext uri="{FF2B5EF4-FFF2-40B4-BE49-F238E27FC236}">
                    <a16:creationId xmlns:a16="http://schemas.microsoft.com/office/drawing/2014/main" id="{52503D70-F8B4-A41D-BA12-49A3196D2C11}"/>
                  </a:ext>
                </a:extLst>
              </p14:cNvPr>
              <p14:cNvContentPartPr/>
              <p14:nvPr/>
            </p14:nvContentPartPr>
            <p14:xfrm>
              <a:off x="9663565" y="2001299"/>
              <a:ext cx="95040" cy="134640"/>
            </p14:xfrm>
          </p:contentPart>
        </mc:Choice>
        <mc:Fallback>
          <p:pic>
            <p:nvPicPr>
              <p:cNvPr id="53490" name="Ink 53489">
                <a:extLst>
                  <a:ext uri="{FF2B5EF4-FFF2-40B4-BE49-F238E27FC236}">
                    <a16:creationId xmlns:a16="http://schemas.microsoft.com/office/drawing/2014/main" id="{52503D70-F8B4-A41D-BA12-49A3196D2C11}"/>
                  </a:ext>
                </a:extLst>
              </p:cNvPr>
              <p:cNvPicPr/>
              <p:nvPr/>
            </p:nvPicPr>
            <p:blipFill>
              <a:blip r:embed="rId108"/>
              <a:stretch>
                <a:fillRect/>
              </a:stretch>
            </p:blipFill>
            <p:spPr>
              <a:xfrm>
                <a:off x="9645565" y="1983299"/>
                <a:ext cx="130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3491" name="Ink 53490">
                <a:extLst>
                  <a:ext uri="{FF2B5EF4-FFF2-40B4-BE49-F238E27FC236}">
                    <a16:creationId xmlns:a16="http://schemas.microsoft.com/office/drawing/2014/main" id="{0C6AB980-F051-0FB7-2049-58E6BBE301F9}"/>
                  </a:ext>
                </a:extLst>
              </p14:cNvPr>
              <p14:cNvContentPartPr/>
              <p14:nvPr/>
            </p14:nvContentPartPr>
            <p14:xfrm>
              <a:off x="9775165" y="2001659"/>
              <a:ext cx="107640" cy="116640"/>
            </p14:xfrm>
          </p:contentPart>
        </mc:Choice>
        <mc:Fallback>
          <p:pic>
            <p:nvPicPr>
              <p:cNvPr id="53491" name="Ink 53490">
                <a:extLst>
                  <a:ext uri="{FF2B5EF4-FFF2-40B4-BE49-F238E27FC236}">
                    <a16:creationId xmlns:a16="http://schemas.microsoft.com/office/drawing/2014/main" id="{0C6AB980-F051-0FB7-2049-58E6BBE301F9}"/>
                  </a:ext>
                </a:extLst>
              </p:cNvPr>
              <p:cNvPicPr/>
              <p:nvPr/>
            </p:nvPicPr>
            <p:blipFill>
              <a:blip r:embed="rId110"/>
              <a:stretch>
                <a:fillRect/>
              </a:stretch>
            </p:blipFill>
            <p:spPr>
              <a:xfrm>
                <a:off x="9757105" y="1983659"/>
                <a:ext cx="143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3493" name="Ink 53492">
                <a:extLst>
                  <a:ext uri="{FF2B5EF4-FFF2-40B4-BE49-F238E27FC236}">
                    <a16:creationId xmlns:a16="http://schemas.microsoft.com/office/drawing/2014/main" id="{46724F01-EAD6-829B-0062-3F5A8F6C6AB5}"/>
                  </a:ext>
                </a:extLst>
              </p14:cNvPr>
              <p14:cNvContentPartPr/>
              <p14:nvPr/>
            </p14:nvContentPartPr>
            <p14:xfrm>
              <a:off x="9985405" y="1968899"/>
              <a:ext cx="110880" cy="131760"/>
            </p14:xfrm>
          </p:contentPart>
        </mc:Choice>
        <mc:Fallback>
          <p:pic>
            <p:nvPicPr>
              <p:cNvPr id="53493" name="Ink 53492">
                <a:extLst>
                  <a:ext uri="{FF2B5EF4-FFF2-40B4-BE49-F238E27FC236}">
                    <a16:creationId xmlns:a16="http://schemas.microsoft.com/office/drawing/2014/main" id="{46724F01-EAD6-829B-0062-3F5A8F6C6AB5}"/>
                  </a:ext>
                </a:extLst>
              </p:cNvPr>
              <p:cNvPicPr/>
              <p:nvPr/>
            </p:nvPicPr>
            <p:blipFill>
              <a:blip r:embed="rId112"/>
              <a:stretch>
                <a:fillRect/>
              </a:stretch>
            </p:blipFill>
            <p:spPr>
              <a:xfrm>
                <a:off x="9967405" y="1950948"/>
                <a:ext cx="146520" cy="167303"/>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494" name="Ink 53493">
                <a:extLst>
                  <a:ext uri="{FF2B5EF4-FFF2-40B4-BE49-F238E27FC236}">
                    <a16:creationId xmlns:a16="http://schemas.microsoft.com/office/drawing/2014/main" id="{8E791037-9DAA-4C2F-107C-90D87288E3DA}"/>
                  </a:ext>
                </a:extLst>
              </p14:cNvPr>
              <p14:cNvContentPartPr/>
              <p14:nvPr/>
            </p14:nvContentPartPr>
            <p14:xfrm>
              <a:off x="10086205" y="2012459"/>
              <a:ext cx="106920" cy="203760"/>
            </p14:xfrm>
          </p:contentPart>
        </mc:Choice>
        <mc:Fallback>
          <p:pic>
            <p:nvPicPr>
              <p:cNvPr id="53494" name="Ink 53493">
                <a:extLst>
                  <a:ext uri="{FF2B5EF4-FFF2-40B4-BE49-F238E27FC236}">
                    <a16:creationId xmlns:a16="http://schemas.microsoft.com/office/drawing/2014/main" id="{8E791037-9DAA-4C2F-107C-90D87288E3DA}"/>
                  </a:ext>
                </a:extLst>
              </p:cNvPr>
              <p:cNvPicPr/>
              <p:nvPr/>
            </p:nvPicPr>
            <p:blipFill>
              <a:blip r:embed="rId114"/>
              <a:stretch>
                <a:fillRect/>
              </a:stretch>
            </p:blipFill>
            <p:spPr>
              <a:xfrm>
                <a:off x="10068205" y="1994459"/>
                <a:ext cx="142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3495" name="Ink 53494">
                <a:extLst>
                  <a:ext uri="{FF2B5EF4-FFF2-40B4-BE49-F238E27FC236}">
                    <a16:creationId xmlns:a16="http://schemas.microsoft.com/office/drawing/2014/main" id="{3409F752-E366-89B6-8374-704B1A290D75}"/>
                  </a:ext>
                </a:extLst>
              </p14:cNvPr>
              <p14:cNvContentPartPr/>
              <p14:nvPr/>
            </p14:nvContentPartPr>
            <p14:xfrm>
              <a:off x="10219405" y="1852259"/>
              <a:ext cx="82440" cy="471600"/>
            </p14:xfrm>
          </p:contentPart>
        </mc:Choice>
        <mc:Fallback>
          <p:pic>
            <p:nvPicPr>
              <p:cNvPr id="53495" name="Ink 53494">
                <a:extLst>
                  <a:ext uri="{FF2B5EF4-FFF2-40B4-BE49-F238E27FC236}">
                    <a16:creationId xmlns:a16="http://schemas.microsoft.com/office/drawing/2014/main" id="{3409F752-E366-89B6-8374-704B1A290D75}"/>
                  </a:ext>
                </a:extLst>
              </p:cNvPr>
              <p:cNvPicPr/>
              <p:nvPr/>
            </p:nvPicPr>
            <p:blipFill>
              <a:blip r:embed="rId116"/>
              <a:stretch>
                <a:fillRect/>
              </a:stretch>
            </p:blipFill>
            <p:spPr>
              <a:xfrm>
                <a:off x="10201483" y="1834259"/>
                <a:ext cx="117925"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3497" name="Ink 53496">
                <a:extLst>
                  <a:ext uri="{FF2B5EF4-FFF2-40B4-BE49-F238E27FC236}">
                    <a16:creationId xmlns:a16="http://schemas.microsoft.com/office/drawing/2014/main" id="{2048658A-D5DF-3B98-5A64-E89BC2545277}"/>
                  </a:ext>
                </a:extLst>
              </p14:cNvPr>
              <p14:cNvContentPartPr/>
              <p14:nvPr/>
            </p14:nvContentPartPr>
            <p14:xfrm>
              <a:off x="10401925" y="2035859"/>
              <a:ext cx="136080" cy="92880"/>
            </p14:xfrm>
          </p:contentPart>
        </mc:Choice>
        <mc:Fallback>
          <p:pic>
            <p:nvPicPr>
              <p:cNvPr id="53497" name="Ink 53496">
                <a:extLst>
                  <a:ext uri="{FF2B5EF4-FFF2-40B4-BE49-F238E27FC236}">
                    <a16:creationId xmlns:a16="http://schemas.microsoft.com/office/drawing/2014/main" id="{2048658A-D5DF-3B98-5A64-E89BC2545277}"/>
                  </a:ext>
                </a:extLst>
              </p:cNvPr>
              <p:cNvPicPr/>
              <p:nvPr/>
            </p:nvPicPr>
            <p:blipFill>
              <a:blip r:embed="rId118"/>
              <a:stretch>
                <a:fillRect/>
              </a:stretch>
            </p:blipFill>
            <p:spPr>
              <a:xfrm>
                <a:off x="10383925" y="2017859"/>
                <a:ext cx="171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498" name="Ink 53497">
                <a:extLst>
                  <a:ext uri="{FF2B5EF4-FFF2-40B4-BE49-F238E27FC236}">
                    <a16:creationId xmlns:a16="http://schemas.microsoft.com/office/drawing/2014/main" id="{74DD57C6-9276-E501-06BD-D2C9FEDF670F}"/>
                  </a:ext>
                </a:extLst>
              </p14:cNvPr>
              <p14:cNvContentPartPr/>
              <p14:nvPr/>
            </p14:nvContentPartPr>
            <p14:xfrm>
              <a:off x="10544125" y="1860539"/>
              <a:ext cx="68040" cy="132120"/>
            </p14:xfrm>
          </p:contentPart>
        </mc:Choice>
        <mc:Fallback>
          <p:pic>
            <p:nvPicPr>
              <p:cNvPr id="53498" name="Ink 53497">
                <a:extLst>
                  <a:ext uri="{FF2B5EF4-FFF2-40B4-BE49-F238E27FC236}">
                    <a16:creationId xmlns:a16="http://schemas.microsoft.com/office/drawing/2014/main" id="{74DD57C6-9276-E501-06BD-D2C9FEDF670F}"/>
                  </a:ext>
                </a:extLst>
              </p:cNvPr>
              <p:cNvPicPr/>
              <p:nvPr/>
            </p:nvPicPr>
            <p:blipFill>
              <a:blip r:embed="rId120"/>
              <a:stretch>
                <a:fillRect/>
              </a:stretch>
            </p:blipFill>
            <p:spPr>
              <a:xfrm>
                <a:off x="10526125" y="1842539"/>
                <a:ext cx="103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3500" name="Ink 53499">
                <a:extLst>
                  <a:ext uri="{FF2B5EF4-FFF2-40B4-BE49-F238E27FC236}">
                    <a16:creationId xmlns:a16="http://schemas.microsoft.com/office/drawing/2014/main" id="{4C744AD2-32F0-E022-81F6-BBE12628C13D}"/>
                  </a:ext>
                </a:extLst>
              </p14:cNvPr>
              <p14:cNvContentPartPr/>
              <p14:nvPr/>
            </p14:nvContentPartPr>
            <p14:xfrm>
              <a:off x="7445605" y="2076539"/>
              <a:ext cx="21960" cy="10080"/>
            </p14:xfrm>
          </p:contentPart>
        </mc:Choice>
        <mc:Fallback>
          <p:pic>
            <p:nvPicPr>
              <p:cNvPr id="53500" name="Ink 53499">
                <a:extLst>
                  <a:ext uri="{FF2B5EF4-FFF2-40B4-BE49-F238E27FC236}">
                    <a16:creationId xmlns:a16="http://schemas.microsoft.com/office/drawing/2014/main" id="{4C744AD2-32F0-E022-81F6-BBE12628C13D}"/>
                  </a:ext>
                </a:extLst>
              </p:cNvPr>
              <p:cNvPicPr/>
              <p:nvPr/>
            </p:nvPicPr>
            <p:blipFill>
              <a:blip r:embed="rId122"/>
              <a:stretch>
                <a:fillRect/>
              </a:stretch>
            </p:blipFill>
            <p:spPr>
              <a:xfrm>
                <a:off x="7427895" y="2059160"/>
                <a:ext cx="57025" cy="44491"/>
              </a:xfrm>
              <a:prstGeom prst="rect">
                <a:avLst/>
              </a:prstGeom>
            </p:spPr>
          </p:pic>
        </mc:Fallback>
      </mc:AlternateContent>
      <p:grpSp>
        <p:nvGrpSpPr>
          <p:cNvPr id="53503" name="Group 53502">
            <a:extLst>
              <a:ext uri="{FF2B5EF4-FFF2-40B4-BE49-F238E27FC236}">
                <a16:creationId xmlns:a16="http://schemas.microsoft.com/office/drawing/2014/main" id="{BB9E4369-8C08-7FF5-829E-78CC7D08479F}"/>
              </a:ext>
            </a:extLst>
          </p:cNvPr>
          <p:cNvGrpSpPr/>
          <p:nvPr/>
        </p:nvGrpSpPr>
        <p:grpSpPr>
          <a:xfrm>
            <a:off x="7320325" y="2229899"/>
            <a:ext cx="168120" cy="16200"/>
            <a:chOff x="5796325" y="2229899"/>
            <a:chExt cx="168120" cy="16200"/>
          </a:xfrm>
        </p:grpSpPr>
        <mc:AlternateContent xmlns:mc="http://schemas.openxmlformats.org/markup-compatibility/2006" xmlns:p14="http://schemas.microsoft.com/office/powerpoint/2010/main">
          <mc:Choice Requires="p14">
            <p:contentPart p14:bwMode="auto" r:id="rId123">
              <p14:nvContentPartPr>
                <p14:cNvPr id="53501" name="Ink 53500">
                  <a:extLst>
                    <a:ext uri="{FF2B5EF4-FFF2-40B4-BE49-F238E27FC236}">
                      <a16:creationId xmlns:a16="http://schemas.microsoft.com/office/drawing/2014/main" id="{E453E165-39E7-D673-32FC-DCEC428D12AD}"/>
                    </a:ext>
                  </a:extLst>
                </p14:cNvPr>
                <p14:cNvContentPartPr/>
                <p14:nvPr/>
              </p14:nvContentPartPr>
              <p14:xfrm>
                <a:off x="5796325" y="2245019"/>
                <a:ext cx="2880" cy="1080"/>
              </p14:xfrm>
            </p:contentPart>
          </mc:Choice>
          <mc:Fallback xmlns="">
            <p:pic>
              <p:nvPicPr>
                <p:cNvPr id="53501" name="Ink 53500">
                  <a:extLst>
                    <a:ext uri="{FF2B5EF4-FFF2-40B4-BE49-F238E27FC236}">
                      <a16:creationId xmlns:a16="http://schemas.microsoft.com/office/drawing/2014/main" id="{E453E165-39E7-D673-32FC-DCEC428D12AD}"/>
                    </a:ext>
                  </a:extLst>
                </p:cNvPr>
                <p:cNvPicPr/>
                <p:nvPr/>
              </p:nvPicPr>
              <p:blipFill>
                <a:blip r:embed="rId244"/>
                <a:stretch>
                  <a:fillRect/>
                </a:stretch>
              </p:blipFill>
              <p:spPr>
                <a:xfrm>
                  <a:off x="5778685" y="2227379"/>
                  <a:ext cx="38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3502" name="Ink 53501">
                  <a:extLst>
                    <a:ext uri="{FF2B5EF4-FFF2-40B4-BE49-F238E27FC236}">
                      <a16:creationId xmlns:a16="http://schemas.microsoft.com/office/drawing/2014/main" id="{A5AC0F0D-A4DB-1DB6-BEB3-9767BF9D83AF}"/>
                    </a:ext>
                  </a:extLst>
                </p14:cNvPr>
                <p14:cNvContentPartPr/>
                <p14:nvPr/>
              </p14:nvContentPartPr>
              <p14:xfrm>
                <a:off x="5960845" y="2229899"/>
                <a:ext cx="3600" cy="1080"/>
              </p14:xfrm>
            </p:contentPart>
          </mc:Choice>
          <mc:Fallback xmlns="">
            <p:pic>
              <p:nvPicPr>
                <p:cNvPr id="53502" name="Ink 53501">
                  <a:extLst>
                    <a:ext uri="{FF2B5EF4-FFF2-40B4-BE49-F238E27FC236}">
                      <a16:creationId xmlns:a16="http://schemas.microsoft.com/office/drawing/2014/main" id="{A5AC0F0D-A4DB-1DB6-BEB3-9767BF9D83AF}"/>
                    </a:ext>
                  </a:extLst>
                </p:cNvPr>
                <p:cNvPicPr/>
                <p:nvPr/>
              </p:nvPicPr>
              <p:blipFill>
                <a:blip r:embed="rId246"/>
                <a:stretch>
                  <a:fillRect/>
                </a:stretch>
              </p:blipFill>
              <p:spPr>
                <a:xfrm>
                  <a:off x="5943205" y="2212259"/>
                  <a:ext cx="39240" cy="36720"/>
                </a:xfrm>
                <a:prstGeom prst="rect">
                  <a:avLst/>
                </a:prstGeom>
              </p:spPr>
            </p:pic>
          </mc:Fallback>
        </mc:AlternateContent>
      </p:grpSp>
      <p:grpSp>
        <p:nvGrpSpPr>
          <p:cNvPr id="53509" name="Group 53508">
            <a:extLst>
              <a:ext uri="{FF2B5EF4-FFF2-40B4-BE49-F238E27FC236}">
                <a16:creationId xmlns:a16="http://schemas.microsoft.com/office/drawing/2014/main" id="{72CAB812-CFC2-FF9B-B9F8-F686CE9893D3}"/>
              </a:ext>
            </a:extLst>
          </p:cNvPr>
          <p:cNvGrpSpPr/>
          <p:nvPr/>
        </p:nvGrpSpPr>
        <p:grpSpPr>
          <a:xfrm>
            <a:off x="7897839" y="1911479"/>
            <a:ext cx="444600" cy="297000"/>
            <a:chOff x="6131845" y="1986899"/>
            <a:chExt cx="444600" cy="297000"/>
          </a:xfrm>
        </p:grpSpPr>
        <mc:AlternateContent xmlns:mc="http://schemas.openxmlformats.org/markup-compatibility/2006" xmlns:p14="http://schemas.microsoft.com/office/powerpoint/2010/main">
          <mc:Choice Requires="p14">
            <p:contentPart p14:bwMode="auto" r:id="rId247">
              <p14:nvContentPartPr>
                <p14:cNvPr id="53504" name="Ink 53503">
                  <a:extLst>
                    <a:ext uri="{FF2B5EF4-FFF2-40B4-BE49-F238E27FC236}">
                      <a16:creationId xmlns:a16="http://schemas.microsoft.com/office/drawing/2014/main" id="{D9D0F790-2112-3661-3701-DC9B16DDBD8A}"/>
                    </a:ext>
                  </a:extLst>
                </p14:cNvPr>
                <p14:cNvContentPartPr/>
                <p14:nvPr/>
              </p14:nvContentPartPr>
              <p14:xfrm>
                <a:off x="6131845" y="1986899"/>
                <a:ext cx="108720" cy="263160"/>
              </p14:xfrm>
            </p:contentPart>
          </mc:Choice>
          <mc:Fallback xmlns="">
            <p:pic>
              <p:nvPicPr>
                <p:cNvPr id="53504" name="Ink 53503">
                  <a:extLst>
                    <a:ext uri="{FF2B5EF4-FFF2-40B4-BE49-F238E27FC236}">
                      <a16:creationId xmlns:a16="http://schemas.microsoft.com/office/drawing/2014/main" id="{D9D0F790-2112-3661-3701-DC9B16DDBD8A}"/>
                    </a:ext>
                  </a:extLst>
                </p:cNvPr>
                <p:cNvPicPr/>
                <p:nvPr/>
              </p:nvPicPr>
              <p:blipFill>
                <a:blip r:embed="rId248"/>
                <a:stretch>
                  <a:fillRect/>
                </a:stretch>
              </p:blipFill>
              <p:spPr>
                <a:xfrm>
                  <a:off x="6114205" y="1968899"/>
                  <a:ext cx="1443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3505" name="Ink 53504">
                  <a:extLst>
                    <a:ext uri="{FF2B5EF4-FFF2-40B4-BE49-F238E27FC236}">
                      <a16:creationId xmlns:a16="http://schemas.microsoft.com/office/drawing/2014/main" id="{4087F848-A242-18B5-9CAA-A4670D4F2343}"/>
                    </a:ext>
                  </a:extLst>
                </p14:cNvPr>
                <p14:cNvContentPartPr/>
                <p14:nvPr/>
              </p14:nvContentPartPr>
              <p14:xfrm>
                <a:off x="6248845" y="2140259"/>
                <a:ext cx="82440" cy="143640"/>
              </p14:xfrm>
            </p:contentPart>
          </mc:Choice>
          <mc:Fallback xmlns="">
            <p:pic>
              <p:nvPicPr>
                <p:cNvPr id="53505" name="Ink 53504">
                  <a:extLst>
                    <a:ext uri="{FF2B5EF4-FFF2-40B4-BE49-F238E27FC236}">
                      <a16:creationId xmlns:a16="http://schemas.microsoft.com/office/drawing/2014/main" id="{4087F848-A242-18B5-9CAA-A4670D4F2343}"/>
                    </a:ext>
                  </a:extLst>
                </p:cNvPr>
                <p:cNvPicPr/>
                <p:nvPr/>
              </p:nvPicPr>
              <p:blipFill>
                <a:blip r:embed="rId250"/>
                <a:stretch>
                  <a:fillRect/>
                </a:stretch>
              </p:blipFill>
              <p:spPr>
                <a:xfrm>
                  <a:off x="6230845" y="2122619"/>
                  <a:ext cx="118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53506" name="Ink 53505">
                  <a:extLst>
                    <a:ext uri="{FF2B5EF4-FFF2-40B4-BE49-F238E27FC236}">
                      <a16:creationId xmlns:a16="http://schemas.microsoft.com/office/drawing/2014/main" id="{2837A051-2C18-3F80-52B8-53E9D85E8818}"/>
                    </a:ext>
                  </a:extLst>
                </p14:cNvPr>
                <p14:cNvContentPartPr/>
                <p14:nvPr/>
              </p14:nvContentPartPr>
              <p14:xfrm>
                <a:off x="6262525" y="2197139"/>
                <a:ext cx="109080" cy="30240"/>
              </p14:xfrm>
            </p:contentPart>
          </mc:Choice>
          <mc:Fallback xmlns="">
            <p:pic>
              <p:nvPicPr>
                <p:cNvPr id="53506" name="Ink 53505">
                  <a:extLst>
                    <a:ext uri="{FF2B5EF4-FFF2-40B4-BE49-F238E27FC236}">
                      <a16:creationId xmlns:a16="http://schemas.microsoft.com/office/drawing/2014/main" id="{2837A051-2C18-3F80-52B8-53E9D85E8818}"/>
                    </a:ext>
                  </a:extLst>
                </p:cNvPr>
                <p:cNvPicPr/>
                <p:nvPr/>
              </p:nvPicPr>
              <p:blipFill>
                <a:blip r:embed="rId252"/>
                <a:stretch>
                  <a:fillRect/>
                </a:stretch>
              </p:blipFill>
              <p:spPr>
                <a:xfrm>
                  <a:off x="6244525" y="2179499"/>
                  <a:ext cx="144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3507" name="Ink 53506">
                  <a:extLst>
                    <a:ext uri="{FF2B5EF4-FFF2-40B4-BE49-F238E27FC236}">
                      <a16:creationId xmlns:a16="http://schemas.microsoft.com/office/drawing/2014/main" id="{1B9F0D10-6C74-610C-3E6D-FB5F6284966C}"/>
                    </a:ext>
                  </a:extLst>
                </p14:cNvPr>
                <p14:cNvContentPartPr/>
                <p14:nvPr/>
              </p14:nvContentPartPr>
              <p14:xfrm>
                <a:off x="6425965" y="2226299"/>
                <a:ext cx="19080" cy="24840"/>
              </p14:xfrm>
            </p:contentPart>
          </mc:Choice>
          <mc:Fallback xmlns="">
            <p:pic>
              <p:nvPicPr>
                <p:cNvPr id="53507" name="Ink 53506">
                  <a:extLst>
                    <a:ext uri="{FF2B5EF4-FFF2-40B4-BE49-F238E27FC236}">
                      <a16:creationId xmlns:a16="http://schemas.microsoft.com/office/drawing/2014/main" id="{1B9F0D10-6C74-610C-3E6D-FB5F6284966C}"/>
                    </a:ext>
                  </a:extLst>
                </p:cNvPr>
                <p:cNvPicPr/>
                <p:nvPr/>
              </p:nvPicPr>
              <p:blipFill>
                <a:blip r:embed="rId254"/>
                <a:stretch>
                  <a:fillRect/>
                </a:stretch>
              </p:blipFill>
              <p:spPr>
                <a:xfrm>
                  <a:off x="6408325" y="2208299"/>
                  <a:ext cx="54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3508" name="Ink 53507">
                  <a:extLst>
                    <a:ext uri="{FF2B5EF4-FFF2-40B4-BE49-F238E27FC236}">
                      <a16:creationId xmlns:a16="http://schemas.microsoft.com/office/drawing/2014/main" id="{1B18E2E9-04B0-E0B5-775D-D73CC43104CB}"/>
                    </a:ext>
                  </a:extLst>
                </p14:cNvPr>
                <p14:cNvContentPartPr/>
                <p14:nvPr/>
              </p14:nvContentPartPr>
              <p14:xfrm>
                <a:off x="6492565" y="2081219"/>
                <a:ext cx="83880" cy="124200"/>
              </p14:xfrm>
            </p:contentPart>
          </mc:Choice>
          <mc:Fallback xmlns="">
            <p:pic>
              <p:nvPicPr>
                <p:cNvPr id="53508" name="Ink 53507">
                  <a:extLst>
                    <a:ext uri="{FF2B5EF4-FFF2-40B4-BE49-F238E27FC236}">
                      <a16:creationId xmlns:a16="http://schemas.microsoft.com/office/drawing/2014/main" id="{1B18E2E9-04B0-E0B5-775D-D73CC43104CB}"/>
                    </a:ext>
                  </a:extLst>
                </p:cNvPr>
                <p:cNvPicPr/>
                <p:nvPr/>
              </p:nvPicPr>
              <p:blipFill>
                <a:blip r:embed="rId256"/>
                <a:stretch>
                  <a:fillRect/>
                </a:stretch>
              </p:blipFill>
              <p:spPr>
                <a:xfrm>
                  <a:off x="6474565" y="2063579"/>
                  <a:ext cx="119520" cy="15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7">
            <p14:nvContentPartPr>
              <p14:cNvPr id="53510" name="Ink 53509">
                <a:extLst>
                  <a:ext uri="{FF2B5EF4-FFF2-40B4-BE49-F238E27FC236}">
                    <a16:creationId xmlns:a16="http://schemas.microsoft.com/office/drawing/2014/main" id="{0ED36970-EDE9-D31A-1A31-E496A03C0F5D}"/>
                  </a:ext>
                </a:extLst>
              </p14:cNvPr>
              <p14:cNvContentPartPr/>
              <p14:nvPr/>
            </p14:nvContentPartPr>
            <p14:xfrm rot="350899">
              <a:off x="10181605" y="1041179"/>
              <a:ext cx="465120" cy="247680"/>
            </p14:xfrm>
          </p:contentPart>
        </mc:Choice>
        <mc:Fallback>
          <p:pic>
            <p:nvPicPr>
              <p:cNvPr id="53510" name="Ink 53509">
                <a:extLst>
                  <a:ext uri="{FF2B5EF4-FFF2-40B4-BE49-F238E27FC236}">
                    <a16:creationId xmlns:a16="http://schemas.microsoft.com/office/drawing/2014/main" id="{0ED36970-EDE9-D31A-1A31-E496A03C0F5D}"/>
                  </a:ext>
                </a:extLst>
              </p:cNvPr>
              <p:cNvPicPr/>
              <p:nvPr/>
            </p:nvPicPr>
            <p:blipFill>
              <a:blip r:embed="rId258"/>
              <a:stretch>
                <a:fillRect/>
              </a:stretch>
            </p:blipFill>
            <p:spPr>
              <a:xfrm rot="350899">
                <a:off x="10163605" y="1023179"/>
                <a:ext cx="500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53511" name="Ink 53510">
                <a:extLst>
                  <a:ext uri="{FF2B5EF4-FFF2-40B4-BE49-F238E27FC236}">
                    <a16:creationId xmlns:a16="http://schemas.microsoft.com/office/drawing/2014/main" id="{053CDDE5-B839-1BBF-7A7E-0F384EBCF3B1}"/>
                  </a:ext>
                </a:extLst>
              </p14:cNvPr>
              <p14:cNvContentPartPr/>
              <p14:nvPr/>
            </p14:nvContentPartPr>
            <p14:xfrm>
              <a:off x="9494005" y="1759379"/>
              <a:ext cx="294480" cy="162000"/>
            </p14:xfrm>
          </p:contentPart>
        </mc:Choice>
        <mc:Fallback>
          <p:pic>
            <p:nvPicPr>
              <p:cNvPr id="53511" name="Ink 53510">
                <a:extLst>
                  <a:ext uri="{FF2B5EF4-FFF2-40B4-BE49-F238E27FC236}">
                    <a16:creationId xmlns:a16="http://schemas.microsoft.com/office/drawing/2014/main" id="{053CDDE5-B839-1BBF-7A7E-0F384EBCF3B1}"/>
                  </a:ext>
                </a:extLst>
              </p:cNvPr>
              <p:cNvPicPr/>
              <p:nvPr/>
            </p:nvPicPr>
            <p:blipFill>
              <a:blip r:embed="rId260"/>
              <a:stretch>
                <a:fillRect/>
              </a:stretch>
            </p:blipFill>
            <p:spPr>
              <a:xfrm>
                <a:off x="9476005" y="1741339"/>
                <a:ext cx="330120" cy="197719"/>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53512" name="Ink 53511">
                <a:extLst>
                  <a:ext uri="{FF2B5EF4-FFF2-40B4-BE49-F238E27FC236}">
                    <a16:creationId xmlns:a16="http://schemas.microsoft.com/office/drawing/2014/main" id="{218A376D-B3F9-6A9A-0EB7-5A5FF4C562AA}"/>
                  </a:ext>
                </a:extLst>
              </p14:cNvPr>
              <p14:cNvContentPartPr/>
              <p14:nvPr/>
            </p14:nvContentPartPr>
            <p14:xfrm rot="350899">
              <a:off x="9617845" y="1351139"/>
              <a:ext cx="388080" cy="236880"/>
            </p14:xfrm>
          </p:contentPart>
        </mc:Choice>
        <mc:Fallback>
          <p:pic>
            <p:nvPicPr>
              <p:cNvPr id="53512" name="Ink 53511">
                <a:extLst>
                  <a:ext uri="{FF2B5EF4-FFF2-40B4-BE49-F238E27FC236}">
                    <a16:creationId xmlns:a16="http://schemas.microsoft.com/office/drawing/2014/main" id="{218A376D-B3F9-6A9A-0EB7-5A5FF4C562AA}"/>
                  </a:ext>
                </a:extLst>
              </p:cNvPr>
              <p:cNvPicPr/>
              <p:nvPr/>
            </p:nvPicPr>
            <p:blipFill>
              <a:blip r:embed="rId262"/>
              <a:stretch>
                <a:fillRect/>
              </a:stretch>
            </p:blipFill>
            <p:spPr>
              <a:xfrm rot="350899">
                <a:off x="9599845" y="1333166"/>
                <a:ext cx="423720" cy="272466"/>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53513" name="Ink 53512">
                <a:extLst>
                  <a:ext uri="{FF2B5EF4-FFF2-40B4-BE49-F238E27FC236}">
                    <a16:creationId xmlns:a16="http://schemas.microsoft.com/office/drawing/2014/main" id="{8F9E21D9-6C27-E60C-C53F-46081622125E}"/>
                  </a:ext>
                </a:extLst>
              </p14:cNvPr>
              <p14:cNvContentPartPr/>
              <p14:nvPr/>
            </p14:nvContentPartPr>
            <p14:xfrm>
              <a:off x="9596245" y="794579"/>
              <a:ext cx="356760" cy="284040"/>
            </p14:xfrm>
          </p:contentPart>
        </mc:Choice>
        <mc:Fallback>
          <p:pic>
            <p:nvPicPr>
              <p:cNvPr id="53513" name="Ink 53512">
                <a:extLst>
                  <a:ext uri="{FF2B5EF4-FFF2-40B4-BE49-F238E27FC236}">
                    <a16:creationId xmlns:a16="http://schemas.microsoft.com/office/drawing/2014/main" id="{8F9E21D9-6C27-E60C-C53F-46081622125E}"/>
                  </a:ext>
                </a:extLst>
              </p:cNvPr>
              <p:cNvPicPr/>
              <p:nvPr/>
            </p:nvPicPr>
            <p:blipFill>
              <a:blip r:embed="rId264"/>
              <a:stretch>
                <a:fillRect/>
              </a:stretch>
            </p:blipFill>
            <p:spPr>
              <a:xfrm>
                <a:off x="9578245" y="776602"/>
                <a:ext cx="392400" cy="319635"/>
              </a:xfrm>
              <a:prstGeom prst="rect">
                <a:avLst/>
              </a:prstGeom>
            </p:spPr>
          </p:pic>
        </mc:Fallback>
      </mc:AlternateContent>
      <p:grpSp>
        <p:nvGrpSpPr>
          <p:cNvPr id="53518" name="Group 53517">
            <a:extLst>
              <a:ext uri="{FF2B5EF4-FFF2-40B4-BE49-F238E27FC236}">
                <a16:creationId xmlns:a16="http://schemas.microsoft.com/office/drawing/2014/main" id="{C3AFB638-5C7E-0A1B-EFA7-C99944E0A90D}"/>
              </a:ext>
            </a:extLst>
          </p:cNvPr>
          <p:cNvGrpSpPr/>
          <p:nvPr/>
        </p:nvGrpSpPr>
        <p:grpSpPr>
          <a:xfrm>
            <a:off x="8515591" y="1215951"/>
            <a:ext cx="1658814" cy="659709"/>
            <a:chOff x="6991591" y="1215950"/>
            <a:chExt cx="1658814" cy="659709"/>
          </a:xfrm>
        </p:grpSpPr>
        <mc:AlternateContent xmlns:mc="http://schemas.openxmlformats.org/markup-compatibility/2006" xmlns:p14="http://schemas.microsoft.com/office/powerpoint/2010/main">
          <mc:Choice Requires="p14">
            <p:contentPart p14:bwMode="auto" r:id="rId265">
              <p14:nvContentPartPr>
                <p14:cNvPr id="53287" name="Ink 53286">
                  <a:extLst>
                    <a:ext uri="{FF2B5EF4-FFF2-40B4-BE49-F238E27FC236}">
                      <a16:creationId xmlns:a16="http://schemas.microsoft.com/office/drawing/2014/main" id="{2BA9B5C6-9300-D5E2-DE63-A0E9264266A5}"/>
                    </a:ext>
                  </a:extLst>
                </p14:cNvPr>
                <p14:cNvContentPartPr/>
                <p14:nvPr/>
              </p14:nvContentPartPr>
              <p14:xfrm>
                <a:off x="7005565" y="1325579"/>
                <a:ext cx="154080" cy="13680"/>
              </p14:xfrm>
            </p:contentPart>
          </mc:Choice>
          <mc:Fallback xmlns="">
            <p:pic>
              <p:nvPicPr>
                <p:cNvPr id="53287" name="Ink 53286">
                  <a:extLst>
                    <a:ext uri="{FF2B5EF4-FFF2-40B4-BE49-F238E27FC236}">
                      <a16:creationId xmlns:a16="http://schemas.microsoft.com/office/drawing/2014/main" id="{2BA9B5C6-9300-D5E2-DE63-A0E9264266A5}"/>
                    </a:ext>
                  </a:extLst>
                </p:cNvPr>
                <p:cNvPicPr/>
                <p:nvPr/>
              </p:nvPicPr>
              <p:blipFill>
                <a:blip r:embed="rId266"/>
                <a:stretch>
                  <a:fillRect/>
                </a:stretch>
              </p:blipFill>
              <p:spPr>
                <a:xfrm>
                  <a:off x="6987925" y="1307579"/>
                  <a:ext cx="189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3288" name="Ink 53287">
                  <a:extLst>
                    <a:ext uri="{FF2B5EF4-FFF2-40B4-BE49-F238E27FC236}">
                      <a16:creationId xmlns:a16="http://schemas.microsoft.com/office/drawing/2014/main" id="{EC62CEC8-82B3-B1B2-0E42-37B039284BD0}"/>
                    </a:ext>
                  </a:extLst>
                </p14:cNvPr>
                <p14:cNvContentPartPr/>
                <p14:nvPr/>
              </p14:nvContentPartPr>
              <p14:xfrm>
                <a:off x="6991591" y="1215950"/>
                <a:ext cx="114480" cy="27000"/>
              </p14:xfrm>
            </p:contentPart>
          </mc:Choice>
          <mc:Fallback xmlns="">
            <p:pic>
              <p:nvPicPr>
                <p:cNvPr id="53288" name="Ink 53287">
                  <a:extLst>
                    <a:ext uri="{FF2B5EF4-FFF2-40B4-BE49-F238E27FC236}">
                      <a16:creationId xmlns:a16="http://schemas.microsoft.com/office/drawing/2014/main" id="{EC62CEC8-82B3-B1B2-0E42-37B039284BD0}"/>
                    </a:ext>
                  </a:extLst>
                </p:cNvPr>
                <p:cNvPicPr/>
                <p:nvPr/>
              </p:nvPicPr>
              <p:blipFill>
                <a:blip r:embed="rId268"/>
                <a:stretch>
                  <a:fillRect/>
                </a:stretch>
              </p:blipFill>
              <p:spPr>
                <a:xfrm>
                  <a:off x="6973591" y="1198187"/>
                  <a:ext cx="150120" cy="62171"/>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3304" name="Ink 53303">
                  <a:extLst>
                    <a:ext uri="{FF2B5EF4-FFF2-40B4-BE49-F238E27FC236}">
                      <a16:creationId xmlns:a16="http://schemas.microsoft.com/office/drawing/2014/main" id="{DCD742B5-5880-C031-148A-8B35F4C8FFA2}"/>
                    </a:ext>
                  </a:extLst>
                </p14:cNvPr>
                <p14:cNvContentPartPr/>
                <p14:nvPr/>
              </p14:nvContentPartPr>
              <p14:xfrm>
                <a:off x="7268725" y="1500179"/>
                <a:ext cx="104400" cy="143280"/>
              </p14:xfrm>
            </p:contentPart>
          </mc:Choice>
          <mc:Fallback xmlns="">
            <p:pic>
              <p:nvPicPr>
                <p:cNvPr id="53304" name="Ink 53303">
                  <a:extLst>
                    <a:ext uri="{FF2B5EF4-FFF2-40B4-BE49-F238E27FC236}">
                      <a16:creationId xmlns:a16="http://schemas.microsoft.com/office/drawing/2014/main" id="{DCD742B5-5880-C031-148A-8B35F4C8FFA2}"/>
                    </a:ext>
                  </a:extLst>
                </p:cNvPr>
                <p:cNvPicPr/>
                <p:nvPr/>
              </p:nvPicPr>
              <p:blipFill>
                <a:blip r:embed="rId270"/>
                <a:stretch>
                  <a:fillRect/>
                </a:stretch>
              </p:blipFill>
              <p:spPr>
                <a:xfrm>
                  <a:off x="7250725" y="1482179"/>
                  <a:ext cx="140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3305" name="Ink 53304">
                  <a:extLst>
                    <a:ext uri="{FF2B5EF4-FFF2-40B4-BE49-F238E27FC236}">
                      <a16:creationId xmlns:a16="http://schemas.microsoft.com/office/drawing/2014/main" id="{7634F05B-BF81-DAB2-CAA3-21E89EF2E271}"/>
                    </a:ext>
                  </a:extLst>
                </p14:cNvPr>
                <p14:cNvContentPartPr/>
                <p14:nvPr/>
              </p14:nvContentPartPr>
              <p14:xfrm>
                <a:off x="7428205" y="1535819"/>
                <a:ext cx="10800" cy="15480"/>
              </p14:xfrm>
            </p:contentPart>
          </mc:Choice>
          <mc:Fallback xmlns="">
            <p:pic>
              <p:nvPicPr>
                <p:cNvPr id="53305" name="Ink 53304">
                  <a:extLst>
                    <a:ext uri="{FF2B5EF4-FFF2-40B4-BE49-F238E27FC236}">
                      <a16:creationId xmlns:a16="http://schemas.microsoft.com/office/drawing/2014/main" id="{7634F05B-BF81-DAB2-CAA3-21E89EF2E271}"/>
                    </a:ext>
                  </a:extLst>
                </p:cNvPr>
                <p:cNvPicPr/>
                <p:nvPr/>
              </p:nvPicPr>
              <p:blipFill>
                <a:blip r:embed="rId272"/>
                <a:stretch>
                  <a:fillRect/>
                </a:stretch>
              </p:blipFill>
              <p:spPr>
                <a:xfrm>
                  <a:off x="7410205" y="1518179"/>
                  <a:ext cx="46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3306" name="Ink 53305">
                  <a:extLst>
                    <a:ext uri="{FF2B5EF4-FFF2-40B4-BE49-F238E27FC236}">
                      <a16:creationId xmlns:a16="http://schemas.microsoft.com/office/drawing/2014/main" id="{CF717F4F-A0F4-5B6B-CAE4-2CF334912806}"/>
                    </a:ext>
                  </a:extLst>
                </p14:cNvPr>
                <p14:cNvContentPartPr/>
                <p14:nvPr/>
              </p14:nvContentPartPr>
              <p14:xfrm>
                <a:off x="7475725" y="1501619"/>
                <a:ext cx="53640" cy="151560"/>
              </p14:xfrm>
            </p:contentPart>
          </mc:Choice>
          <mc:Fallback xmlns="">
            <p:pic>
              <p:nvPicPr>
                <p:cNvPr id="53306" name="Ink 53305">
                  <a:extLst>
                    <a:ext uri="{FF2B5EF4-FFF2-40B4-BE49-F238E27FC236}">
                      <a16:creationId xmlns:a16="http://schemas.microsoft.com/office/drawing/2014/main" id="{CF717F4F-A0F4-5B6B-CAE4-2CF334912806}"/>
                    </a:ext>
                  </a:extLst>
                </p:cNvPr>
                <p:cNvPicPr/>
                <p:nvPr/>
              </p:nvPicPr>
              <p:blipFill>
                <a:blip r:embed="rId274"/>
                <a:stretch>
                  <a:fillRect/>
                </a:stretch>
              </p:blipFill>
              <p:spPr>
                <a:xfrm>
                  <a:off x="7457725" y="1483979"/>
                  <a:ext cx="89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3307" name="Ink 53306">
                  <a:extLst>
                    <a:ext uri="{FF2B5EF4-FFF2-40B4-BE49-F238E27FC236}">
                      <a16:creationId xmlns:a16="http://schemas.microsoft.com/office/drawing/2014/main" id="{0B553050-BAF6-2698-7321-F60CC31D8A85}"/>
                    </a:ext>
                  </a:extLst>
                </p14:cNvPr>
                <p14:cNvContentPartPr/>
                <p14:nvPr/>
              </p14:nvContentPartPr>
              <p14:xfrm>
                <a:off x="7606405" y="1506659"/>
                <a:ext cx="33840" cy="124920"/>
              </p14:xfrm>
            </p:contentPart>
          </mc:Choice>
          <mc:Fallback xmlns="">
            <p:pic>
              <p:nvPicPr>
                <p:cNvPr id="53307" name="Ink 53306">
                  <a:extLst>
                    <a:ext uri="{FF2B5EF4-FFF2-40B4-BE49-F238E27FC236}">
                      <a16:creationId xmlns:a16="http://schemas.microsoft.com/office/drawing/2014/main" id="{0B553050-BAF6-2698-7321-F60CC31D8A85}"/>
                    </a:ext>
                  </a:extLst>
                </p:cNvPr>
                <p:cNvPicPr/>
                <p:nvPr/>
              </p:nvPicPr>
              <p:blipFill>
                <a:blip r:embed="rId276"/>
                <a:stretch>
                  <a:fillRect/>
                </a:stretch>
              </p:blipFill>
              <p:spPr>
                <a:xfrm>
                  <a:off x="7588765" y="1489019"/>
                  <a:ext cx="69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3308" name="Ink 53307">
                  <a:extLst>
                    <a:ext uri="{FF2B5EF4-FFF2-40B4-BE49-F238E27FC236}">
                      <a16:creationId xmlns:a16="http://schemas.microsoft.com/office/drawing/2014/main" id="{DDB640D3-FA5E-750A-EB92-9CA513BB4177}"/>
                    </a:ext>
                  </a:extLst>
                </p14:cNvPr>
                <p14:cNvContentPartPr/>
                <p14:nvPr/>
              </p14:nvContentPartPr>
              <p14:xfrm>
                <a:off x="7676245" y="1506659"/>
                <a:ext cx="40680" cy="30960"/>
              </p14:xfrm>
            </p:contentPart>
          </mc:Choice>
          <mc:Fallback xmlns="">
            <p:pic>
              <p:nvPicPr>
                <p:cNvPr id="53308" name="Ink 53307">
                  <a:extLst>
                    <a:ext uri="{FF2B5EF4-FFF2-40B4-BE49-F238E27FC236}">
                      <a16:creationId xmlns:a16="http://schemas.microsoft.com/office/drawing/2014/main" id="{DDB640D3-FA5E-750A-EB92-9CA513BB4177}"/>
                    </a:ext>
                  </a:extLst>
                </p:cNvPr>
                <p:cNvPicPr/>
                <p:nvPr/>
              </p:nvPicPr>
              <p:blipFill>
                <a:blip r:embed="rId278"/>
                <a:stretch>
                  <a:fillRect/>
                </a:stretch>
              </p:blipFill>
              <p:spPr>
                <a:xfrm>
                  <a:off x="7658605" y="1488659"/>
                  <a:ext cx="76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3310" name="Ink 53309">
                  <a:extLst>
                    <a:ext uri="{FF2B5EF4-FFF2-40B4-BE49-F238E27FC236}">
                      <a16:creationId xmlns:a16="http://schemas.microsoft.com/office/drawing/2014/main" id="{E06D55BC-833F-27C1-395E-A1873D9D5F4C}"/>
                    </a:ext>
                  </a:extLst>
                </p14:cNvPr>
                <p14:cNvContentPartPr/>
                <p14:nvPr/>
              </p14:nvContentPartPr>
              <p14:xfrm>
                <a:off x="7707925" y="1487939"/>
                <a:ext cx="2880" cy="6840"/>
              </p14:xfrm>
            </p:contentPart>
          </mc:Choice>
          <mc:Fallback xmlns="">
            <p:pic>
              <p:nvPicPr>
                <p:cNvPr id="53310" name="Ink 53309">
                  <a:extLst>
                    <a:ext uri="{FF2B5EF4-FFF2-40B4-BE49-F238E27FC236}">
                      <a16:creationId xmlns:a16="http://schemas.microsoft.com/office/drawing/2014/main" id="{E06D55BC-833F-27C1-395E-A1873D9D5F4C}"/>
                    </a:ext>
                  </a:extLst>
                </p:cNvPr>
                <p:cNvPicPr/>
                <p:nvPr/>
              </p:nvPicPr>
              <p:blipFill>
                <a:blip r:embed="rId280"/>
                <a:stretch>
                  <a:fillRect/>
                </a:stretch>
              </p:blipFill>
              <p:spPr>
                <a:xfrm>
                  <a:off x="7689925" y="1470299"/>
                  <a:ext cx="38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3441" name="Ink 53440">
                  <a:extLst>
                    <a:ext uri="{FF2B5EF4-FFF2-40B4-BE49-F238E27FC236}">
                      <a16:creationId xmlns:a16="http://schemas.microsoft.com/office/drawing/2014/main" id="{4ED5D208-299A-172C-5545-A026B29D3C20}"/>
                    </a:ext>
                  </a:extLst>
                </p14:cNvPr>
                <p14:cNvContentPartPr/>
                <p14:nvPr/>
              </p14:nvContentPartPr>
              <p14:xfrm>
                <a:off x="7682005" y="1488659"/>
                <a:ext cx="71640" cy="196920"/>
              </p14:xfrm>
            </p:contentPart>
          </mc:Choice>
          <mc:Fallback xmlns="">
            <p:pic>
              <p:nvPicPr>
                <p:cNvPr id="53441" name="Ink 53440">
                  <a:extLst>
                    <a:ext uri="{FF2B5EF4-FFF2-40B4-BE49-F238E27FC236}">
                      <a16:creationId xmlns:a16="http://schemas.microsoft.com/office/drawing/2014/main" id="{4ED5D208-299A-172C-5545-A026B29D3C20}"/>
                    </a:ext>
                  </a:extLst>
                </p:cNvPr>
                <p:cNvPicPr/>
                <p:nvPr/>
              </p:nvPicPr>
              <p:blipFill>
                <a:blip r:embed="rId282"/>
                <a:stretch>
                  <a:fillRect/>
                </a:stretch>
              </p:blipFill>
              <p:spPr>
                <a:xfrm>
                  <a:off x="7664365" y="1470659"/>
                  <a:ext cx="107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3443" name="Ink 53442">
                  <a:extLst>
                    <a:ext uri="{FF2B5EF4-FFF2-40B4-BE49-F238E27FC236}">
                      <a16:creationId xmlns:a16="http://schemas.microsoft.com/office/drawing/2014/main" id="{14AE5987-9B5A-73E5-6A2C-48447D7AB2C1}"/>
                    </a:ext>
                  </a:extLst>
                </p14:cNvPr>
                <p14:cNvContentPartPr/>
                <p14:nvPr/>
              </p14:nvContentPartPr>
              <p14:xfrm>
                <a:off x="7852285" y="1474259"/>
                <a:ext cx="98280" cy="118440"/>
              </p14:xfrm>
            </p:contentPart>
          </mc:Choice>
          <mc:Fallback xmlns="">
            <p:pic>
              <p:nvPicPr>
                <p:cNvPr id="53443" name="Ink 53442">
                  <a:extLst>
                    <a:ext uri="{FF2B5EF4-FFF2-40B4-BE49-F238E27FC236}">
                      <a16:creationId xmlns:a16="http://schemas.microsoft.com/office/drawing/2014/main" id="{14AE5987-9B5A-73E5-6A2C-48447D7AB2C1}"/>
                    </a:ext>
                  </a:extLst>
                </p:cNvPr>
                <p:cNvPicPr/>
                <p:nvPr/>
              </p:nvPicPr>
              <p:blipFill>
                <a:blip r:embed="rId284"/>
                <a:stretch>
                  <a:fillRect/>
                </a:stretch>
              </p:blipFill>
              <p:spPr>
                <a:xfrm>
                  <a:off x="7834285" y="1456619"/>
                  <a:ext cx="133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3444" name="Ink 53443">
                  <a:extLst>
                    <a:ext uri="{FF2B5EF4-FFF2-40B4-BE49-F238E27FC236}">
                      <a16:creationId xmlns:a16="http://schemas.microsoft.com/office/drawing/2014/main" id="{DA80F206-D60B-45F9-4AD1-3B892808839B}"/>
                    </a:ext>
                  </a:extLst>
                </p14:cNvPr>
                <p14:cNvContentPartPr/>
                <p14:nvPr/>
              </p14:nvContentPartPr>
              <p14:xfrm>
                <a:off x="8021485" y="1384259"/>
                <a:ext cx="48240" cy="131760"/>
              </p14:xfrm>
            </p:contentPart>
          </mc:Choice>
          <mc:Fallback xmlns="">
            <p:pic>
              <p:nvPicPr>
                <p:cNvPr id="53444" name="Ink 53443">
                  <a:extLst>
                    <a:ext uri="{FF2B5EF4-FFF2-40B4-BE49-F238E27FC236}">
                      <a16:creationId xmlns:a16="http://schemas.microsoft.com/office/drawing/2014/main" id="{DA80F206-D60B-45F9-4AD1-3B892808839B}"/>
                    </a:ext>
                  </a:extLst>
                </p:cNvPr>
                <p:cNvPicPr/>
                <p:nvPr/>
              </p:nvPicPr>
              <p:blipFill>
                <a:blip r:embed="rId286"/>
                <a:stretch>
                  <a:fillRect/>
                </a:stretch>
              </p:blipFill>
              <p:spPr>
                <a:xfrm>
                  <a:off x="8003485" y="1366619"/>
                  <a:ext cx="83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53446" name="Ink 53445">
                  <a:extLst>
                    <a:ext uri="{FF2B5EF4-FFF2-40B4-BE49-F238E27FC236}">
                      <a16:creationId xmlns:a16="http://schemas.microsoft.com/office/drawing/2014/main" id="{44AA46A1-52C3-5478-CCB0-401BF73D3CC6}"/>
                    </a:ext>
                  </a:extLst>
                </p14:cNvPr>
                <p14:cNvContentPartPr/>
                <p14:nvPr/>
              </p14:nvContentPartPr>
              <p14:xfrm>
                <a:off x="8082325" y="1434659"/>
                <a:ext cx="119880" cy="150840"/>
              </p14:xfrm>
            </p:contentPart>
          </mc:Choice>
          <mc:Fallback xmlns="">
            <p:pic>
              <p:nvPicPr>
                <p:cNvPr id="53446" name="Ink 53445">
                  <a:extLst>
                    <a:ext uri="{FF2B5EF4-FFF2-40B4-BE49-F238E27FC236}">
                      <a16:creationId xmlns:a16="http://schemas.microsoft.com/office/drawing/2014/main" id="{44AA46A1-52C3-5478-CCB0-401BF73D3CC6}"/>
                    </a:ext>
                  </a:extLst>
                </p:cNvPr>
                <p:cNvPicPr/>
                <p:nvPr/>
              </p:nvPicPr>
              <p:blipFill>
                <a:blip r:embed="rId288"/>
                <a:stretch>
                  <a:fillRect/>
                </a:stretch>
              </p:blipFill>
              <p:spPr>
                <a:xfrm>
                  <a:off x="8064325" y="1416659"/>
                  <a:ext cx="155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53447" name="Ink 53446">
                  <a:extLst>
                    <a:ext uri="{FF2B5EF4-FFF2-40B4-BE49-F238E27FC236}">
                      <a16:creationId xmlns:a16="http://schemas.microsoft.com/office/drawing/2014/main" id="{F087C78B-8E89-C21B-9CD5-0FBC7471609C}"/>
                    </a:ext>
                  </a:extLst>
                </p14:cNvPr>
                <p14:cNvContentPartPr/>
                <p14:nvPr/>
              </p14:nvContentPartPr>
              <p14:xfrm>
                <a:off x="8271325" y="1428179"/>
                <a:ext cx="44640" cy="143640"/>
              </p14:xfrm>
            </p:contentPart>
          </mc:Choice>
          <mc:Fallback xmlns="">
            <p:pic>
              <p:nvPicPr>
                <p:cNvPr id="53447" name="Ink 53446">
                  <a:extLst>
                    <a:ext uri="{FF2B5EF4-FFF2-40B4-BE49-F238E27FC236}">
                      <a16:creationId xmlns:a16="http://schemas.microsoft.com/office/drawing/2014/main" id="{F087C78B-8E89-C21B-9CD5-0FBC7471609C}"/>
                    </a:ext>
                  </a:extLst>
                </p:cNvPr>
                <p:cNvPicPr/>
                <p:nvPr/>
              </p:nvPicPr>
              <p:blipFill>
                <a:blip r:embed="rId290"/>
                <a:stretch>
                  <a:fillRect/>
                </a:stretch>
              </p:blipFill>
              <p:spPr>
                <a:xfrm>
                  <a:off x="8253325" y="1410179"/>
                  <a:ext cx="8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53448" name="Ink 53447">
                  <a:extLst>
                    <a:ext uri="{FF2B5EF4-FFF2-40B4-BE49-F238E27FC236}">
                      <a16:creationId xmlns:a16="http://schemas.microsoft.com/office/drawing/2014/main" id="{CA8AE07D-7573-8993-FB47-6B2E2913FADD}"/>
                    </a:ext>
                  </a:extLst>
                </p14:cNvPr>
                <p14:cNvContentPartPr/>
                <p14:nvPr/>
              </p14:nvContentPartPr>
              <p14:xfrm>
                <a:off x="8302645" y="1410899"/>
                <a:ext cx="111600" cy="80280"/>
              </p14:xfrm>
            </p:contentPart>
          </mc:Choice>
          <mc:Fallback xmlns="">
            <p:pic>
              <p:nvPicPr>
                <p:cNvPr id="53448" name="Ink 53447">
                  <a:extLst>
                    <a:ext uri="{FF2B5EF4-FFF2-40B4-BE49-F238E27FC236}">
                      <a16:creationId xmlns:a16="http://schemas.microsoft.com/office/drawing/2014/main" id="{CA8AE07D-7573-8993-FB47-6B2E2913FADD}"/>
                    </a:ext>
                  </a:extLst>
                </p:cNvPr>
                <p:cNvPicPr/>
                <p:nvPr/>
              </p:nvPicPr>
              <p:blipFill>
                <a:blip r:embed="rId292"/>
                <a:stretch>
                  <a:fillRect/>
                </a:stretch>
              </p:blipFill>
              <p:spPr>
                <a:xfrm>
                  <a:off x="8285005" y="1393259"/>
                  <a:ext cx="147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53449" name="Ink 53448">
                  <a:extLst>
                    <a:ext uri="{FF2B5EF4-FFF2-40B4-BE49-F238E27FC236}">
                      <a16:creationId xmlns:a16="http://schemas.microsoft.com/office/drawing/2014/main" id="{B029F5E1-3D67-5B71-6154-3CB0DE7FE13F}"/>
                    </a:ext>
                  </a:extLst>
                </p14:cNvPr>
                <p14:cNvContentPartPr/>
                <p14:nvPr/>
              </p14:nvContentPartPr>
              <p14:xfrm>
                <a:off x="8395885" y="1490459"/>
                <a:ext cx="81360" cy="81720"/>
              </p14:xfrm>
            </p:contentPart>
          </mc:Choice>
          <mc:Fallback xmlns="">
            <p:pic>
              <p:nvPicPr>
                <p:cNvPr id="53449" name="Ink 53448">
                  <a:extLst>
                    <a:ext uri="{FF2B5EF4-FFF2-40B4-BE49-F238E27FC236}">
                      <a16:creationId xmlns:a16="http://schemas.microsoft.com/office/drawing/2014/main" id="{B029F5E1-3D67-5B71-6154-3CB0DE7FE13F}"/>
                    </a:ext>
                  </a:extLst>
                </p:cNvPr>
                <p:cNvPicPr/>
                <p:nvPr/>
              </p:nvPicPr>
              <p:blipFill>
                <a:blip r:embed="rId294"/>
                <a:stretch>
                  <a:fillRect/>
                </a:stretch>
              </p:blipFill>
              <p:spPr>
                <a:xfrm>
                  <a:off x="8377885" y="1472459"/>
                  <a:ext cx="117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3453" name="Ink 53452">
                  <a:extLst>
                    <a:ext uri="{FF2B5EF4-FFF2-40B4-BE49-F238E27FC236}">
                      <a16:creationId xmlns:a16="http://schemas.microsoft.com/office/drawing/2014/main" id="{A9773A92-62FA-B0E3-61F4-8CDC3D1A2346}"/>
                    </a:ext>
                  </a:extLst>
                </p14:cNvPr>
                <p14:cNvContentPartPr/>
                <p14:nvPr/>
              </p14:nvContentPartPr>
              <p14:xfrm>
                <a:off x="7870645" y="1764419"/>
                <a:ext cx="123840" cy="111240"/>
              </p14:xfrm>
            </p:contentPart>
          </mc:Choice>
          <mc:Fallback xmlns="">
            <p:pic>
              <p:nvPicPr>
                <p:cNvPr id="53453" name="Ink 53452">
                  <a:extLst>
                    <a:ext uri="{FF2B5EF4-FFF2-40B4-BE49-F238E27FC236}">
                      <a16:creationId xmlns:a16="http://schemas.microsoft.com/office/drawing/2014/main" id="{A9773A92-62FA-B0E3-61F4-8CDC3D1A2346}"/>
                    </a:ext>
                  </a:extLst>
                </p:cNvPr>
                <p:cNvPicPr/>
                <p:nvPr/>
              </p:nvPicPr>
              <p:blipFill>
                <a:blip r:embed="rId296"/>
                <a:stretch>
                  <a:fillRect/>
                </a:stretch>
              </p:blipFill>
              <p:spPr>
                <a:xfrm>
                  <a:off x="7853005" y="1746419"/>
                  <a:ext cx="159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3454" name="Ink 53453">
                  <a:extLst>
                    <a:ext uri="{FF2B5EF4-FFF2-40B4-BE49-F238E27FC236}">
                      <a16:creationId xmlns:a16="http://schemas.microsoft.com/office/drawing/2014/main" id="{91C9A2B3-B418-9DD9-B1B7-564BB1AC17F5}"/>
                    </a:ext>
                  </a:extLst>
                </p14:cNvPr>
                <p14:cNvContentPartPr/>
                <p14:nvPr/>
              </p14:nvContentPartPr>
              <p14:xfrm>
                <a:off x="8029405" y="1775939"/>
                <a:ext cx="146160" cy="83880"/>
              </p14:xfrm>
            </p:contentPart>
          </mc:Choice>
          <mc:Fallback xmlns="">
            <p:pic>
              <p:nvPicPr>
                <p:cNvPr id="53454" name="Ink 53453">
                  <a:extLst>
                    <a:ext uri="{FF2B5EF4-FFF2-40B4-BE49-F238E27FC236}">
                      <a16:creationId xmlns:a16="http://schemas.microsoft.com/office/drawing/2014/main" id="{91C9A2B3-B418-9DD9-B1B7-564BB1AC17F5}"/>
                    </a:ext>
                  </a:extLst>
                </p:cNvPr>
                <p:cNvPicPr/>
                <p:nvPr/>
              </p:nvPicPr>
              <p:blipFill>
                <a:blip r:embed="rId298"/>
                <a:stretch>
                  <a:fillRect/>
                </a:stretch>
              </p:blipFill>
              <p:spPr>
                <a:xfrm>
                  <a:off x="8011765" y="1758299"/>
                  <a:ext cx="181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53455" name="Ink 53454">
                  <a:extLst>
                    <a:ext uri="{FF2B5EF4-FFF2-40B4-BE49-F238E27FC236}">
                      <a16:creationId xmlns:a16="http://schemas.microsoft.com/office/drawing/2014/main" id="{86CD036F-9D3F-3DE7-9616-0ED4DC46EA5F}"/>
                    </a:ext>
                  </a:extLst>
                </p14:cNvPr>
                <p14:cNvContentPartPr/>
                <p14:nvPr/>
              </p14:nvContentPartPr>
              <p14:xfrm>
                <a:off x="8196085" y="1769819"/>
                <a:ext cx="66960" cy="83160"/>
              </p14:xfrm>
            </p:contentPart>
          </mc:Choice>
          <mc:Fallback xmlns="">
            <p:pic>
              <p:nvPicPr>
                <p:cNvPr id="53455" name="Ink 53454">
                  <a:extLst>
                    <a:ext uri="{FF2B5EF4-FFF2-40B4-BE49-F238E27FC236}">
                      <a16:creationId xmlns:a16="http://schemas.microsoft.com/office/drawing/2014/main" id="{86CD036F-9D3F-3DE7-9616-0ED4DC46EA5F}"/>
                    </a:ext>
                  </a:extLst>
                </p:cNvPr>
                <p:cNvPicPr/>
                <p:nvPr/>
              </p:nvPicPr>
              <p:blipFill>
                <a:blip r:embed="rId300"/>
                <a:stretch>
                  <a:fillRect/>
                </a:stretch>
              </p:blipFill>
              <p:spPr>
                <a:xfrm>
                  <a:off x="8178085" y="1752179"/>
                  <a:ext cx="102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53456" name="Ink 53455">
                  <a:extLst>
                    <a:ext uri="{FF2B5EF4-FFF2-40B4-BE49-F238E27FC236}">
                      <a16:creationId xmlns:a16="http://schemas.microsoft.com/office/drawing/2014/main" id="{E386CBB1-09D8-732C-AEF0-DC4D96D4A6A6}"/>
                    </a:ext>
                  </a:extLst>
                </p14:cNvPr>
                <p14:cNvContentPartPr/>
                <p14:nvPr/>
              </p14:nvContentPartPr>
              <p14:xfrm>
                <a:off x="8298325" y="1724099"/>
                <a:ext cx="38520" cy="129240"/>
              </p14:xfrm>
            </p:contentPart>
          </mc:Choice>
          <mc:Fallback xmlns="">
            <p:pic>
              <p:nvPicPr>
                <p:cNvPr id="53456" name="Ink 53455">
                  <a:extLst>
                    <a:ext uri="{FF2B5EF4-FFF2-40B4-BE49-F238E27FC236}">
                      <a16:creationId xmlns:a16="http://schemas.microsoft.com/office/drawing/2014/main" id="{E386CBB1-09D8-732C-AEF0-DC4D96D4A6A6}"/>
                    </a:ext>
                  </a:extLst>
                </p:cNvPr>
                <p:cNvPicPr/>
                <p:nvPr/>
              </p:nvPicPr>
              <p:blipFill>
                <a:blip r:embed="rId302"/>
                <a:stretch>
                  <a:fillRect/>
                </a:stretch>
              </p:blipFill>
              <p:spPr>
                <a:xfrm>
                  <a:off x="8280685" y="1706459"/>
                  <a:ext cx="74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53458" name="Ink 53457">
                  <a:extLst>
                    <a:ext uri="{FF2B5EF4-FFF2-40B4-BE49-F238E27FC236}">
                      <a16:creationId xmlns:a16="http://schemas.microsoft.com/office/drawing/2014/main" id="{08A4F7EE-10F2-8CBB-8A91-D71A338514FB}"/>
                    </a:ext>
                  </a:extLst>
                </p14:cNvPr>
                <p14:cNvContentPartPr/>
                <p14:nvPr/>
              </p14:nvContentPartPr>
              <p14:xfrm>
                <a:off x="8586685" y="1545539"/>
                <a:ext cx="16560" cy="96120"/>
              </p14:xfrm>
            </p:contentPart>
          </mc:Choice>
          <mc:Fallback xmlns="">
            <p:pic>
              <p:nvPicPr>
                <p:cNvPr id="53458" name="Ink 53457">
                  <a:extLst>
                    <a:ext uri="{FF2B5EF4-FFF2-40B4-BE49-F238E27FC236}">
                      <a16:creationId xmlns:a16="http://schemas.microsoft.com/office/drawing/2014/main" id="{08A4F7EE-10F2-8CBB-8A91-D71A338514FB}"/>
                    </a:ext>
                  </a:extLst>
                </p:cNvPr>
                <p:cNvPicPr/>
                <p:nvPr/>
              </p:nvPicPr>
              <p:blipFill>
                <a:blip r:embed="rId304"/>
                <a:stretch>
                  <a:fillRect/>
                </a:stretch>
              </p:blipFill>
              <p:spPr>
                <a:xfrm>
                  <a:off x="8569045" y="1527899"/>
                  <a:ext cx="52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53459" name="Ink 53458">
                  <a:extLst>
                    <a:ext uri="{FF2B5EF4-FFF2-40B4-BE49-F238E27FC236}">
                      <a16:creationId xmlns:a16="http://schemas.microsoft.com/office/drawing/2014/main" id="{5E13CA53-6571-1C63-FEAA-DD12E91A3967}"/>
                    </a:ext>
                  </a:extLst>
                </p14:cNvPr>
                <p14:cNvContentPartPr/>
                <p14:nvPr/>
              </p14:nvContentPartPr>
              <p14:xfrm>
                <a:off x="8532325" y="1559579"/>
                <a:ext cx="118080" cy="107280"/>
              </p14:xfrm>
            </p:contentPart>
          </mc:Choice>
          <mc:Fallback xmlns="">
            <p:pic>
              <p:nvPicPr>
                <p:cNvPr id="53459" name="Ink 53458">
                  <a:extLst>
                    <a:ext uri="{FF2B5EF4-FFF2-40B4-BE49-F238E27FC236}">
                      <a16:creationId xmlns:a16="http://schemas.microsoft.com/office/drawing/2014/main" id="{5E13CA53-6571-1C63-FEAA-DD12E91A3967}"/>
                    </a:ext>
                  </a:extLst>
                </p:cNvPr>
                <p:cNvPicPr/>
                <p:nvPr/>
              </p:nvPicPr>
              <p:blipFill>
                <a:blip r:embed="rId306"/>
                <a:stretch>
                  <a:fillRect/>
                </a:stretch>
              </p:blipFill>
              <p:spPr>
                <a:xfrm>
                  <a:off x="8514685" y="1541579"/>
                  <a:ext cx="153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53514" name="Ink 53513">
                  <a:extLst>
                    <a:ext uri="{FF2B5EF4-FFF2-40B4-BE49-F238E27FC236}">
                      <a16:creationId xmlns:a16="http://schemas.microsoft.com/office/drawing/2014/main" id="{CC67AD9C-B901-D898-651C-BC2619B3D780}"/>
                    </a:ext>
                  </a:extLst>
                </p14:cNvPr>
                <p14:cNvContentPartPr/>
                <p14:nvPr/>
              </p14:nvContentPartPr>
              <p14:xfrm>
                <a:off x="8389045" y="1685939"/>
                <a:ext cx="42480" cy="122760"/>
              </p14:xfrm>
            </p:contentPart>
          </mc:Choice>
          <mc:Fallback xmlns="">
            <p:pic>
              <p:nvPicPr>
                <p:cNvPr id="53514" name="Ink 53513">
                  <a:extLst>
                    <a:ext uri="{FF2B5EF4-FFF2-40B4-BE49-F238E27FC236}">
                      <a16:creationId xmlns:a16="http://schemas.microsoft.com/office/drawing/2014/main" id="{CC67AD9C-B901-D898-651C-BC2619B3D780}"/>
                    </a:ext>
                  </a:extLst>
                </p:cNvPr>
                <p:cNvPicPr/>
                <p:nvPr/>
              </p:nvPicPr>
              <p:blipFill>
                <a:blip r:embed="rId308"/>
                <a:stretch>
                  <a:fillRect/>
                </a:stretch>
              </p:blipFill>
              <p:spPr>
                <a:xfrm>
                  <a:off x="8371045" y="1668299"/>
                  <a:ext cx="78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53516" name="Ink 53515">
                  <a:extLst>
                    <a:ext uri="{FF2B5EF4-FFF2-40B4-BE49-F238E27FC236}">
                      <a16:creationId xmlns:a16="http://schemas.microsoft.com/office/drawing/2014/main" id="{19FB5BF8-2ABA-06D7-98F2-997AA1F1B8F4}"/>
                    </a:ext>
                  </a:extLst>
                </p14:cNvPr>
                <p14:cNvContentPartPr/>
                <p14:nvPr/>
              </p14:nvContentPartPr>
              <p14:xfrm>
                <a:off x="8418925" y="1729499"/>
                <a:ext cx="81000" cy="50400"/>
              </p14:xfrm>
            </p:contentPart>
          </mc:Choice>
          <mc:Fallback xmlns="">
            <p:pic>
              <p:nvPicPr>
                <p:cNvPr id="53516" name="Ink 53515">
                  <a:extLst>
                    <a:ext uri="{FF2B5EF4-FFF2-40B4-BE49-F238E27FC236}">
                      <a16:creationId xmlns:a16="http://schemas.microsoft.com/office/drawing/2014/main" id="{19FB5BF8-2ABA-06D7-98F2-997AA1F1B8F4}"/>
                    </a:ext>
                  </a:extLst>
                </p:cNvPr>
                <p:cNvPicPr/>
                <p:nvPr/>
              </p:nvPicPr>
              <p:blipFill>
                <a:blip r:embed="rId310"/>
                <a:stretch>
                  <a:fillRect/>
                </a:stretch>
              </p:blipFill>
              <p:spPr>
                <a:xfrm>
                  <a:off x="8400925" y="1711859"/>
                  <a:ext cx="116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53517" name="Ink 53516">
                  <a:extLst>
                    <a:ext uri="{FF2B5EF4-FFF2-40B4-BE49-F238E27FC236}">
                      <a16:creationId xmlns:a16="http://schemas.microsoft.com/office/drawing/2014/main" id="{2FEEF71A-78CE-C754-B1ED-56DF2B2E71C9}"/>
                    </a:ext>
                  </a:extLst>
                </p14:cNvPr>
                <p14:cNvContentPartPr/>
                <p14:nvPr/>
              </p14:nvContentPartPr>
              <p14:xfrm>
                <a:off x="8429365" y="1785299"/>
                <a:ext cx="82800" cy="53640"/>
              </p14:xfrm>
            </p:contentPart>
          </mc:Choice>
          <mc:Fallback xmlns="">
            <p:pic>
              <p:nvPicPr>
                <p:cNvPr id="53517" name="Ink 53516">
                  <a:extLst>
                    <a:ext uri="{FF2B5EF4-FFF2-40B4-BE49-F238E27FC236}">
                      <a16:creationId xmlns:a16="http://schemas.microsoft.com/office/drawing/2014/main" id="{2FEEF71A-78CE-C754-B1ED-56DF2B2E71C9}"/>
                    </a:ext>
                  </a:extLst>
                </p:cNvPr>
                <p:cNvPicPr/>
                <p:nvPr/>
              </p:nvPicPr>
              <p:blipFill>
                <a:blip r:embed="rId312"/>
                <a:stretch>
                  <a:fillRect/>
                </a:stretch>
              </p:blipFill>
              <p:spPr>
                <a:xfrm>
                  <a:off x="8411365" y="1767659"/>
                  <a:ext cx="11844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3">
            <p14:nvContentPartPr>
              <p14:cNvPr id="53519" name="Ink 53518">
                <a:extLst>
                  <a:ext uri="{FF2B5EF4-FFF2-40B4-BE49-F238E27FC236}">
                    <a16:creationId xmlns:a16="http://schemas.microsoft.com/office/drawing/2014/main" id="{F9266418-CA37-0C20-12E1-671673508BB2}"/>
                  </a:ext>
                </a:extLst>
              </p14:cNvPr>
              <p14:cNvContentPartPr/>
              <p14:nvPr/>
            </p14:nvContentPartPr>
            <p14:xfrm>
              <a:off x="9861565" y="1694939"/>
              <a:ext cx="289800" cy="234720"/>
            </p14:xfrm>
          </p:contentPart>
        </mc:Choice>
        <mc:Fallback>
          <p:pic>
            <p:nvPicPr>
              <p:cNvPr id="53519" name="Ink 53518">
                <a:extLst>
                  <a:ext uri="{FF2B5EF4-FFF2-40B4-BE49-F238E27FC236}">
                    <a16:creationId xmlns:a16="http://schemas.microsoft.com/office/drawing/2014/main" id="{F9266418-CA37-0C20-12E1-671673508BB2}"/>
                  </a:ext>
                </a:extLst>
              </p:cNvPr>
              <p:cNvPicPr/>
              <p:nvPr/>
            </p:nvPicPr>
            <p:blipFill>
              <a:blip r:embed="rId314"/>
              <a:stretch>
                <a:fillRect/>
              </a:stretch>
            </p:blipFill>
            <p:spPr>
              <a:xfrm>
                <a:off x="9843565" y="1676939"/>
                <a:ext cx="3254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3520" name="Ink 53519">
                <a:extLst>
                  <a:ext uri="{FF2B5EF4-FFF2-40B4-BE49-F238E27FC236}">
                    <a16:creationId xmlns:a16="http://schemas.microsoft.com/office/drawing/2014/main" id="{B86A5B61-9C48-1E58-D29F-ED68B7B0A4F4}"/>
                  </a:ext>
                </a:extLst>
              </p14:cNvPr>
              <p14:cNvContentPartPr/>
              <p14:nvPr/>
            </p14:nvContentPartPr>
            <p14:xfrm>
              <a:off x="10506325" y="1441859"/>
              <a:ext cx="218160" cy="202680"/>
            </p14:xfrm>
          </p:contentPart>
        </mc:Choice>
        <mc:Fallback>
          <p:pic>
            <p:nvPicPr>
              <p:cNvPr id="53520" name="Ink 53519">
                <a:extLst>
                  <a:ext uri="{FF2B5EF4-FFF2-40B4-BE49-F238E27FC236}">
                    <a16:creationId xmlns:a16="http://schemas.microsoft.com/office/drawing/2014/main" id="{B86A5B61-9C48-1E58-D29F-ED68B7B0A4F4}"/>
                  </a:ext>
                </a:extLst>
              </p:cNvPr>
              <p:cNvPicPr/>
              <p:nvPr/>
            </p:nvPicPr>
            <p:blipFill>
              <a:blip r:embed="rId316"/>
              <a:stretch>
                <a:fillRect/>
              </a:stretch>
            </p:blipFill>
            <p:spPr>
              <a:xfrm>
                <a:off x="10488295" y="1423859"/>
                <a:ext cx="253859"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3521" name="Ink 53520">
                <a:extLst>
                  <a:ext uri="{FF2B5EF4-FFF2-40B4-BE49-F238E27FC236}">
                    <a16:creationId xmlns:a16="http://schemas.microsoft.com/office/drawing/2014/main" id="{888542B9-DDBD-5C5C-D881-FAC8DDB2D50A}"/>
                  </a:ext>
                </a:extLst>
              </p14:cNvPr>
              <p14:cNvContentPartPr/>
              <p14:nvPr/>
            </p14:nvContentPartPr>
            <p14:xfrm rot="350899">
              <a:off x="9055598" y="830493"/>
              <a:ext cx="79920" cy="204480"/>
            </p14:xfrm>
          </p:contentPart>
        </mc:Choice>
        <mc:Fallback>
          <p:pic>
            <p:nvPicPr>
              <p:cNvPr id="53521" name="Ink 53520">
                <a:extLst>
                  <a:ext uri="{FF2B5EF4-FFF2-40B4-BE49-F238E27FC236}">
                    <a16:creationId xmlns:a16="http://schemas.microsoft.com/office/drawing/2014/main" id="{888542B9-DDBD-5C5C-D881-FAC8DDB2D50A}"/>
                  </a:ext>
                </a:extLst>
              </p:cNvPr>
              <p:cNvPicPr/>
              <p:nvPr/>
            </p:nvPicPr>
            <p:blipFill>
              <a:blip r:embed="rId318"/>
              <a:stretch>
                <a:fillRect/>
              </a:stretch>
            </p:blipFill>
            <p:spPr>
              <a:xfrm rot="350899">
                <a:off x="9037598" y="812493"/>
                <a:ext cx="115560" cy="240120"/>
              </a:xfrm>
              <a:prstGeom prst="rect">
                <a:avLst/>
              </a:prstGeom>
            </p:spPr>
          </p:pic>
        </mc:Fallback>
      </mc:AlternateContent>
      <p:grpSp>
        <p:nvGrpSpPr>
          <p:cNvPr id="53526" name="Group 53525">
            <a:extLst>
              <a:ext uri="{FF2B5EF4-FFF2-40B4-BE49-F238E27FC236}">
                <a16:creationId xmlns:a16="http://schemas.microsoft.com/office/drawing/2014/main" id="{72E60103-4865-E3EE-CD7B-B290CC0CF321}"/>
              </a:ext>
            </a:extLst>
          </p:cNvPr>
          <p:cNvGrpSpPr/>
          <p:nvPr/>
        </p:nvGrpSpPr>
        <p:grpSpPr>
          <a:xfrm>
            <a:off x="8473405" y="527459"/>
            <a:ext cx="243720" cy="233640"/>
            <a:chOff x="6949405" y="527459"/>
            <a:chExt cx="243720" cy="233640"/>
          </a:xfrm>
        </p:grpSpPr>
        <mc:AlternateContent xmlns:mc="http://schemas.openxmlformats.org/markup-compatibility/2006" xmlns:p14="http://schemas.microsoft.com/office/powerpoint/2010/main">
          <mc:Choice Requires="p14">
            <p:contentPart p14:bwMode="auto" r:id="rId319">
              <p14:nvContentPartPr>
                <p14:cNvPr id="33" name="Ink 32">
                  <a:extLst>
                    <a:ext uri="{FF2B5EF4-FFF2-40B4-BE49-F238E27FC236}">
                      <a16:creationId xmlns:a16="http://schemas.microsoft.com/office/drawing/2014/main" id="{0ECC3F69-703B-D570-5103-CF4374846664}"/>
                    </a:ext>
                  </a:extLst>
                </p14:cNvPr>
                <p14:cNvContentPartPr/>
                <p14:nvPr/>
              </p14:nvContentPartPr>
              <p14:xfrm>
                <a:off x="6949405" y="527459"/>
                <a:ext cx="109080" cy="182160"/>
              </p14:xfrm>
            </p:contentPart>
          </mc:Choice>
          <mc:Fallback xmlns="">
            <p:pic>
              <p:nvPicPr>
                <p:cNvPr id="33" name="Ink 32">
                  <a:extLst>
                    <a:ext uri="{FF2B5EF4-FFF2-40B4-BE49-F238E27FC236}">
                      <a16:creationId xmlns:a16="http://schemas.microsoft.com/office/drawing/2014/main" id="{0ECC3F69-703B-D570-5103-CF4374846664}"/>
                    </a:ext>
                  </a:extLst>
                </p:cNvPr>
                <p:cNvPicPr/>
                <p:nvPr/>
              </p:nvPicPr>
              <p:blipFill>
                <a:blip r:embed="rId320"/>
                <a:stretch>
                  <a:fillRect/>
                </a:stretch>
              </p:blipFill>
              <p:spPr>
                <a:xfrm>
                  <a:off x="6931405" y="509819"/>
                  <a:ext cx="144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4" name="Ink 33">
                  <a:extLst>
                    <a:ext uri="{FF2B5EF4-FFF2-40B4-BE49-F238E27FC236}">
                      <a16:creationId xmlns:a16="http://schemas.microsoft.com/office/drawing/2014/main" id="{AAE5C852-70D8-8C6F-C836-216416D30F7B}"/>
                    </a:ext>
                  </a:extLst>
                </p14:cNvPr>
                <p14:cNvContentPartPr/>
                <p14:nvPr/>
              </p14:nvContentPartPr>
              <p14:xfrm>
                <a:off x="6981445" y="639059"/>
                <a:ext cx="86760" cy="21240"/>
              </p14:xfrm>
            </p:contentPart>
          </mc:Choice>
          <mc:Fallback xmlns="">
            <p:pic>
              <p:nvPicPr>
                <p:cNvPr id="34" name="Ink 33">
                  <a:extLst>
                    <a:ext uri="{FF2B5EF4-FFF2-40B4-BE49-F238E27FC236}">
                      <a16:creationId xmlns:a16="http://schemas.microsoft.com/office/drawing/2014/main" id="{AAE5C852-70D8-8C6F-C836-216416D30F7B}"/>
                    </a:ext>
                  </a:extLst>
                </p:cNvPr>
                <p:cNvPicPr/>
                <p:nvPr/>
              </p:nvPicPr>
              <p:blipFill>
                <a:blip r:embed="rId322"/>
                <a:stretch>
                  <a:fillRect/>
                </a:stretch>
              </p:blipFill>
              <p:spPr>
                <a:xfrm>
                  <a:off x="6963805" y="621059"/>
                  <a:ext cx="1224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3522" name="Ink 53521">
                  <a:extLst>
                    <a:ext uri="{FF2B5EF4-FFF2-40B4-BE49-F238E27FC236}">
                      <a16:creationId xmlns:a16="http://schemas.microsoft.com/office/drawing/2014/main" id="{1F7D14C3-9A4D-9CBE-7866-1D9C1AD1B73D}"/>
                    </a:ext>
                  </a:extLst>
                </p14:cNvPr>
                <p14:cNvContentPartPr/>
                <p14:nvPr/>
              </p14:nvContentPartPr>
              <p14:xfrm>
                <a:off x="7075765" y="709979"/>
                <a:ext cx="47160" cy="51120"/>
              </p14:xfrm>
            </p:contentPart>
          </mc:Choice>
          <mc:Fallback xmlns="">
            <p:pic>
              <p:nvPicPr>
                <p:cNvPr id="53522" name="Ink 53521">
                  <a:extLst>
                    <a:ext uri="{FF2B5EF4-FFF2-40B4-BE49-F238E27FC236}">
                      <a16:creationId xmlns:a16="http://schemas.microsoft.com/office/drawing/2014/main" id="{1F7D14C3-9A4D-9CBE-7866-1D9C1AD1B73D}"/>
                    </a:ext>
                  </a:extLst>
                </p:cNvPr>
                <p:cNvPicPr/>
                <p:nvPr/>
              </p:nvPicPr>
              <p:blipFill>
                <a:blip r:embed="rId324"/>
                <a:stretch>
                  <a:fillRect/>
                </a:stretch>
              </p:blipFill>
              <p:spPr>
                <a:xfrm>
                  <a:off x="7058125" y="692339"/>
                  <a:ext cx="8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3523" name="Ink 53522">
                  <a:extLst>
                    <a:ext uri="{FF2B5EF4-FFF2-40B4-BE49-F238E27FC236}">
                      <a16:creationId xmlns:a16="http://schemas.microsoft.com/office/drawing/2014/main" id="{343E6C94-D8C6-5E2C-B98D-9724CFAECE6E}"/>
                    </a:ext>
                  </a:extLst>
                </p14:cNvPr>
                <p14:cNvContentPartPr/>
                <p14:nvPr/>
              </p14:nvContentPartPr>
              <p14:xfrm>
                <a:off x="7118245" y="572459"/>
                <a:ext cx="74880" cy="156600"/>
              </p14:xfrm>
            </p:contentPart>
          </mc:Choice>
          <mc:Fallback xmlns="">
            <p:pic>
              <p:nvPicPr>
                <p:cNvPr id="53523" name="Ink 53522">
                  <a:extLst>
                    <a:ext uri="{FF2B5EF4-FFF2-40B4-BE49-F238E27FC236}">
                      <a16:creationId xmlns:a16="http://schemas.microsoft.com/office/drawing/2014/main" id="{343E6C94-D8C6-5E2C-B98D-9724CFAECE6E}"/>
                    </a:ext>
                  </a:extLst>
                </p:cNvPr>
                <p:cNvPicPr/>
                <p:nvPr/>
              </p:nvPicPr>
              <p:blipFill>
                <a:blip r:embed="rId326"/>
                <a:stretch>
                  <a:fillRect/>
                </a:stretch>
              </p:blipFill>
              <p:spPr>
                <a:xfrm>
                  <a:off x="7100605" y="554819"/>
                  <a:ext cx="110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3525" name="Ink 53524">
                  <a:extLst>
                    <a:ext uri="{FF2B5EF4-FFF2-40B4-BE49-F238E27FC236}">
                      <a16:creationId xmlns:a16="http://schemas.microsoft.com/office/drawing/2014/main" id="{4BFC63E8-2BF5-A01C-4ACC-976A2D3E8511}"/>
                    </a:ext>
                  </a:extLst>
                </p14:cNvPr>
                <p14:cNvContentPartPr/>
                <p14:nvPr/>
              </p14:nvContentPartPr>
              <p14:xfrm>
                <a:off x="7038685" y="697019"/>
                <a:ext cx="54360" cy="54720"/>
              </p14:xfrm>
            </p:contentPart>
          </mc:Choice>
          <mc:Fallback xmlns="">
            <p:pic>
              <p:nvPicPr>
                <p:cNvPr id="53525" name="Ink 53524">
                  <a:extLst>
                    <a:ext uri="{FF2B5EF4-FFF2-40B4-BE49-F238E27FC236}">
                      <a16:creationId xmlns:a16="http://schemas.microsoft.com/office/drawing/2014/main" id="{4BFC63E8-2BF5-A01C-4ACC-976A2D3E8511}"/>
                    </a:ext>
                  </a:extLst>
                </p:cNvPr>
                <p:cNvPicPr/>
                <p:nvPr/>
              </p:nvPicPr>
              <p:blipFill>
                <a:blip r:embed="rId328"/>
                <a:stretch>
                  <a:fillRect/>
                </a:stretch>
              </p:blipFill>
              <p:spPr>
                <a:xfrm>
                  <a:off x="7021045" y="679019"/>
                  <a:ext cx="90000" cy="90360"/>
                </a:xfrm>
                <a:prstGeom prst="rect">
                  <a:avLst/>
                </a:prstGeom>
              </p:spPr>
            </p:pic>
          </mc:Fallback>
        </mc:AlternateContent>
      </p:grpSp>
      <p:grpSp>
        <p:nvGrpSpPr>
          <p:cNvPr id="53536" name="Group 53535">
            <a:extLst>
              <a:ext uri="{FF2B5EF4-FFF2-40B4-BE49-F238E27FC236}">
                <a16:creationId xmlns:a16="http://schemas.microsoft.com/office/drawing/2014/main" id="{844025E6-A4B6-6521-4C82-93765DAEE525}"/>
              </a:ext>
            </a:extLst>
          </p:cNvPr>
          <p:cNvGrpSpPr/>
          <p:nvPr/>
        </p:nvGrpSpPr>
        <p:grpSpPr>
          <a:xfrm>
            <a:off x="7686085" y="263769"/>
            <a:ext cx="379440" cy="294480"/>
            <a:chOff x="6162085" y="368699"/>
            <a:chExt cx="379440" cy="294480"/>
          </a:xfrm>
        </p:grpSpPr>
        <mc:AlternateContent xmlns:mc="http://schemas.openxmlformats.org/markup-compatibility/2006" xmlns:p14="http://schemas.microsoft.com/office/powerpoint/2010/main">
          <mc:Choice Requires="p14">
            <p:contentPart p14:bwMode="auto" r:id="rId329">
              <p14:nvContentPartPr>
                <p14:cNvPr id="53527" name="Ink 53526">
                  <a:extLst>
                    <a:ext uri="{FF2B5EF4-FFF2-40B4-BE49-F238E27FC236}">
                      <a16:creationId xmlns:a16="http://schemas.microsoft.com/office/drawing/2014/main" id="{32A01759-FEEB-6846-CF42-AADBB531184C}"/>
                    </a:ext>
                  </a:extLst>
                </p14:cNvPr>
                <p14:cNvContentPartPr/>
                <p14:nvPr/>
              </p14:nvContentPartPr>
              <p14:xfrm>
                <a:off x="6162085" y="368699"/>
                <a:ext cx="104400" cy="156960"/>
              </p14:xfrm>
            </p:contentPart>
          </mc:Choice>
          <mc:Fallback xmlns="">
            <p:pic>
              <p:nvPicPr>
                <p:cNvPr id="53527" name="Ink 53526">
                  <a:extLst>
                    <a:ext uri="{FF2B5EF4-FFF2-40B4-BE49-F238E27FC236}">
                      <a16:creationId xmlns:a16="http://schemas.microsoft.com/office/drawing/2014/main" id="{32A01759-FEEB-6846-CF42-AADBB531184C}"/>
                    </a:ext>
                  </a:extLst>
                </p:cNvPr>
                <p:cNvPicPr/>
                <p:nvPr/>
              </p:nvPicPr>
              <p:blipFill>
                <a:blip r:embed="rId330"/>
                <a:stretch>
                  <a:fillRect/>
                </a:stretch>
              </p:blipFill>
              <p:spPr>
                <a:xfrm>
                  <a:off x="6144445" y="350699"/>
                  <a:ext cx="140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3528" name="Ink 53527">
                  <a:extLst>
                    <a:ext uri="{FF2B5EF4-FFF2-40B4-BE49-F238E27FC236}">
                      <a16:creationId xmlns:a16="http://schemas.microsoft.com/office/drawing/2014/main" id="{5D930019-4B16-1ADB-DA5D-003261681965}"/>
                    </a:ext>
                  </a:extLst>
                </p14:cNvPr>
                <p14:cNvContentPartPr/>
                <p14:nvPr/>
              </p14:nvContentPartPr>
              <p14:xfrm>
                <a:off x="6262885" y="470579"/>
                <a:ext cx="90000" cy="149400"/>
              </p14:xfrm>
            </p:contentPart>
          </mc:Choice>
          <mc:Fallback xmlns="">
            <p:pic>
              <p:nvPicPr>
                <p:cNvPr id="53528" name="Ink 53527">
                  <a:extLst>
                    <a:ext uri="{FF2B5EF4-FFF2-40B4-BE49-F238E27FC236}">
                      <a16:creationId xmlns:a16="http://schemas.microsoft.com/office/drawing/2014/main" id="{5D930019-4B16-1ADB-DA5D-003261681965}"/>
                    </a:ext>
                  </a:extLst>
                </p:cNvPr>
                <p:cNvPicPr/>
                <p:nvPr/>
              </p:nvPicPr>
              <p:blipFill>
                <a:blip r:embed="rId332"/>
                <a:stretch>
                  <a:fillRect/>
                </a:stretch>
              </p:blipFill>
              <p:spPr>
                <a:xfrm>
                  <a:off x="6245245" y="452939"/>
                  <a:ext cx="125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3529" name="Ink 53528">
                  <a:extLst>
                    <a:ext uri="{FF2B5EF4-FFF2-40B4-BE49-F238E27FC236}">
                      <a16:creationId xmlns:a16="http://schemas.microsoft.com/office/drawing/2014/main" id="{4AF2FA11-0093-1D37-40E4-5D12521A403E}"/>
                    </a:ext>
                  </a:extLst>
                </p14:cNvPr>
                <p14:cNvContentPartPr/>
                <p14:nvPr/>
              </p14:nvContentPartPr>
              <p14:xfrm>
                <a:off x="6278725" y="578939"/>
                <a:ext cx="52920" cy="16920"/>
              </p14:xfrm>
            </p:contentPart>
          </mc:Choice>
          <mc:Fallback xmlns="">
            <p:pic>
              <p:nvPicPr>
                <p:cNvPr id="53529" name="Ink 53528">
                  <a:extLst>
                    <a:ext uri="{FF2B5EF4-FFF2-40B4-BE49-F238E27FC236}">
                      <a16:creationId xmlns:a16="http://schemas.microsoft.com/office/drawing/2014/main" id="{4AF2FA11-0093-1D37-40E4-5D12521A403E}"/>
                    </a:ext>
                  </a:extLst>
                </p:cNvPr>
                <p:cNvPicPr/>
                <p:nvPr/>
              </p:nvPicPr>
              <p:blipFill>
                <a:blip r:embed="rId334"/>
                <a:stretch>
                  <a:fillRect/>
                </a:stretch>
              </p:blipFill>
              <p:spPr>
                <a:xfrm>
                  <a:off x="6260725" y="560939"/>
                  <a:ext cx="88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3531" name="Ink 53530">
                  <a:extLst>
                    <a:ext uri="{FF2B5EF4-FFF2-40B4-BE49-F238E27FC236}">
                      <a16:creationId xmlns:a16="http://schemas.microsoft.com/office/drawing/2014/main" id="{BFCA7DF2-9163-F30F-C53D-EEAE2334427F}"/>
                    </a:ext>
                  </a:extLst>
                </p14:cNvPr>
                <p14:cNvContentPartPr/>
                <p14:nvPr/>
              </p14:nvContentPartPr>
              <p14:xfrm>
                <a:off x="6356125" y="575699"/>
                <a:ext cx="25200" cy="44640"/>
              </p14:xfrm>
            </p:contentPart>
          </mc:Choice>
          <mc:Fallback xmlns="">
            <p:pic>
              <p:nvPicPr>
                <p:cNvPr id="53531" name="Ink 53530">
                  <a:extLst>
                    <a:ext uri="{FF2B5EF4-FFF2-40B4-BE49-F238E27FC236}">
                      <a16:creationId xmlns:a16="http://schemas.microsoft.com/office/drawing/2014/main" id="{BFCA7DF2-9163-F30F-C53D-EEAE2334427F}"/>
                    </a:ext>
                  </a:extLst>
                </p:cNvPr>
                <p:cNvPicPr/>
                <p:nvPr/>
              </p:nvPicPr>
              <p:blipFill>
                <a:blip r:embed="rId336"/>
                <a:stretch>
                  <a:fillRect/>
                </a:stretch>
              </p:blipFill>
              <p:spPr>
                <a:xfrm>
                  <a:off x="6338125" y="558059"/>
                  <a:ext cx="60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3532" name="Ink 53531">
                  <a:extLst>
                    <a:ext uri="{FF2B5EF4-FFF2-40B4-BE49-F238E27FC236}">
                      <a16:creationId xmlns:a16="http://schemas.microsoft.com/office/drawing/2014/main" id="{FF5F54D3-10E7-49C7-0809-F5D34BC9379E}"/>
                    </a:ext>
                  </a:extLst>
                </p14:cNvPr>
                <p14:cNvContentPartPr/>
                <p14:nvPr/>
              </p14:nvContentPartPr>
              <p14:xfrm>
                <a:off x="6393205" y="617099"/>
                <a:ext cx="32760" cy="46080"/>
              </p14:xfrm>
            </p:contentPart>
          </mc:Choice>
          <mc:Fallback xmlns="">
            <p:pic>
              <p:nvPicPr>
                <p:cNvPr id="53532" name="Ink 53531">
                  <a:extLst>
                    <a:ext uri="{FF2B5EF4-FFF2-40B4-BE49-F238E27FC236}">
                      <a16:creationId xmlns:a16="http://schemas.microsoft.com/office/drawing/2014/main" id="{FF5F54D3-10E7-49C7-0809-F5D34BC9379E}"/>
                    </a:ext>
                  </a:extLst>
                </p:cNvPr>
                <p:cNvPicPr/>
                <p:nvPr/>
              </p:nvPicPr>
              <p:blipFill>
                <a:blip r:embed="rId338"/>
                <a:stretch>
                  <a:fillRect/>
                </a:stretch>
              </p:blipFill>
              <p:spPr>
                <a:xfrm>
                  <a:off x="6375205" y="599459"/>
                  <a:ext cx="68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3533" name="Ink 53532">
                  <a:extLst>
                    <a:ext uri="{FF2B5EF4-FFF2-40B4-BE49-F238E27FC236}">
                      <a16:creationId xmlns:a16="http://schemas.microsoft.com/office/drawing/2014/main" id="{3E3D4689-3F94-BBD9-8EE7-A8AACFC9B71D}"/>
                    </a:ext>
                  </a:extLst>
                </p14:cNvPr>
                <p14:cNvContentPartPr/>
                <p14:nvPr/>
              </p14:nvContentPartPr>
              <p14:xfrm>
                <a:off x="6467725" y="473099"/>
                <a:ext cx="73800" cy="135000"/>
              </p14:xfrm>
            </p:contentPart>
          </mc:Choice>
          <mc:Fallback xmlns="">
            <p:pic>
              <p:nvPicPr>
                <p:cNvPr id="53533" name="Ink 53532">
                  <a:extLst>
                    <a:ext uri="{FF2B5EF4-FFF2-40B4-BE49-F238E27FC236}">
                      <a16:creationId xmlns:a16="http://schemas.microsoft.com/office/drawing/2014/main" id="{3E3D4689-3F94-BBD9-8EE7-A8AACFC9B71D}"/>
                    </a:ext>
                  </a:extLst>
                </p:cNvPr>
                <p:cNvPicPr/>
                <p:nvPr/>
              </p:nvPicPr>
              <p:blipFill>
                <a:blip r:embed="rId340"/>
                <a:stretch>
                  <a:fillRect/>
                </a:stretch>
              </p:blipFill>
              <p:spPr>
                <a:xfrm>
                  <a:off x="6450085" y="455459"/>
                  <a:ext cx="109440" cy="170640"/>
                </a:xfrm>
                <a:prstGeom prst="rect">
                  <a:avLst/>
                </a:prstGeom>
              </p:spPr>
            </p:pic>
          </mc:Fallback>
        </mc:AlternateContent>
      </p:grpSp>
      <p:grpSp>
        <p:nvGrpSpPr>
          <p:cNvPr id="53539" name="Group 53538">
            <a:extLst>
              <a:ext uri="{FF2B5EF4-FFF2-40B4-BE49-F238E27FC236}">
                <a16:creationId xmlns:a16="http://schemas.microsoft.com/office/drawing/2014/main" id="{7514BCAE-B5DA-B17E-858C-0FA33CF6B701}"/>
              </a:ext>
            </a:extLst>
          </p:cNvPr>
          <p:cNvGrpSpPr/>
          <p:nvPr/>
        </p:nvGrpSpPr>
        <p:grpSpPr>
          <a:xfrm>
            <a:off x="8161285" y="367619"/>
            <a:ext cx="152640" cy="115920"/>
            <a:chOff x="6637285" y="367619"/>
            <a:chExt cx="152640" cy="115920"/>
          </a:xfrm>
        </p:grpSpPr>
        <mc:AlternateContent xmlns:mc="http://schemas.openxmlformats.org/markup-compatibility/2006" xmlns:p14="http://schemas.microsoft.com/office/powerpoint/2010/main">
          <mc:Choice Requires="p14">
            <p:contentPart p14:bwMode="auto" r:id="rId341">
              <p14:nvContentPartPr>
                <p14:cNvPr id="53537" name="Ink 53536">
                  <a:extLst>
                    <a:ext uri="{FF2B5EF4-FFF2-40B4-BE49-F238E27FC236}">
                      <a16:creationId xmlns:a16="http://schemas.microsoft.com/office/drawing/2014/main" id="{1BF14F27-96B4-9EB1-0FAF-EA9F2C78EFE0}"/>
                    </a:ext>
                  </a:extLst>
                </p14:cNvPr>
                <p14:cNvContentPartPr/>
                <p14:nvPr/>
              </p14:nvContentPartPr>
              <p14:xfrm>
                <a:off x="6637285" y="367619"/>
                <a:ext cx="152640" cy="29520"/>
              </p14:xfrm>
            </p:contentPart>
          </mc:Choice>
          <mc:Fallback xmlns="">
            <p:pic>
              <p:nvPicPr>
                <p:cNvPr id="53537" name="Ink 53536">
                  <a:extLst>
                    <a:ext uri="{FF2B5EF4-FFF2-40B4-BE49-F238E27FC236}">
                      <a16:creationId xmlns:a16="http://schemas.microsoft.com/office/drawing/2014/main" id="{1BF14F27-96B4-9EB1-0FAF-EA9F2C78EFE0}"/>
                    </a:ext>
                  </a:extLst>
                </p:cNvPr>
                <p:cNvPicPr/>
                <p:nvPr/>
              </p:nvPicPr>
              <p:blipFill>
                <a:blip r:embed="rId342"/>
                <a:stretch>
                  <a:fillRect/>
                </a:stretch>
              </p:blipFill>
              <p:spPr>
                <a:xfrm>
                  <a:off x="6619645" y="349979"/>
                  <a:ext cx="188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3538" name="Ink 53537">
                  <a:extLst>
                    <a:ext uri="{FF2B5EF4-FFF2-40B4-BE49-F238E27FC236}">
                      <a16:creationId xmlns:a16="http://schemas.microsoft.com/office/drawing/2014/main" id="{E288FDB5-CC49-82E4-391C-1DA097B8B0A0}"/>
                    </a:ext>
                  </a:extLst>
                </p14:cNvPr>
                <p14:cNvContentPartPr/>
                <p14:nvPr/>
              </p14:nvContentPartPr>
              <p14:xfrm>
                <a:off x="6684085" y="471659"/>
                <a:ext cx="103680" cy="11880"/>
              </p14:xfrm>
            </p:contentPart>
          </mc:Choice>
          <mc:Fallback xmlns="">
            <p:pic>
              <p:nvPicPr>
                <p:cNvPr id="53538" name="Ink 53537">
                  <a:extLst>
                    <a:ext uri="{FF2B5EF4-FFF2-40B4-BE49-F238E27FC236}">
                      <a16:creationId xmlns:a16="http://schemas.microsoft.com/office/drawing/2014/main" id="{E288FDB5-CC49-82E4-391C-1DA097B8B0A0}"/>
                    </a:ext>
                  </a:extLst>
                </p:cNvPr>
                <p:cNvPicPr/>
                <p:nvPr/>
              </p:nvPicPr>
              <p:blipFill>
                <a:blip r:embed="rId344"/>
                <a:stretch>
                  <a:fillRect/>
                </a:stretch>
              </p:blipFill>
              <p:spPr>
                <a:xfrm>
                  <a:off x="6666085" y="454019"/>
                  <a:ext cx="13932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53540" name="Ink 53539">
                <a:extLst>
                  <a:ext uri="{FF2B5EF4-FFF2-40B4-BE49-F238E27FC236}">
                    <a16:creationId xmlns:a16="http://schemas.microsoft.com/office/drawing/2014/main" id="{97E8BF99-D63E-16A6-D559-AAF35BAC70E4}"/>
                  </a:ext>
                </a:extLst>
              </p14:cNvPr>
              <p14:cNvContentPartPr/>
              <p14:nvPr/>
            </p14:nvContentPartPr>
            <p14:xfrm>
              <a:off x="7525525" y="63599"/>
              <a:ext cx="360" cy="2638440"/>
            </p14:xfrm>
          </p:contentPart>
        </mc:Choice>
        <mc:Fallback>
          <p:pic>
            <p:nvPicPr>
              <p:cNvPr id="53540" name="Ink 53539">
                <a:extLst>
                  <a:ext uri="{FF2B5EF4-FFF2-40B4-BE49-F238E27FC236}">
                    <a16:creationId xmlns:a16="http://schemas.microsoft.com/office/drawing/2014/main" id="{97E8BF99-D63E-16A6-D559-AAF35BAC70E4}"/>
                  </a:ext>
                </a:extLst>
              </p:cNvPr>
              <p:cNvPicPr/>
              <p:nvPr/>
            </p:nvPicPr>
            <p:blipFill>
              <a:blip r:embed="rId346"/>
              <a:stretch>
                <a:fillRect/>
              </a:stretch>
            </p:blipFill>
            <p:spPr>
              <a:xfrm>
                <a:off x="7507525" y="45597"/>
                <a:ext cx="36000" cy="2674085"/>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53541" name="Ink 53540">
                <a:extLst>
                  <a:ext uri="{FF2B5EF4-FFF2-40B4-BE49-F238E27FC236}">
                    <a16:creationId xmlns:a16="http://schemas.microsoft.com/office/drawing/2014/main" id="{63788684-A40E-6AE8-F7F8-1C658009F385}"/>
                  </a:ext>
                </a:extLst>
              </p14:cNvPr>
              <p14:cNvContentPartPr/>
              <p14:nvPr/>
            </p14:nvContentPartPr>
            <p14:xfrm>
              <a:off x="7525165" y="2541970"/>
              <a:ext cx="360" cy="304200"/>
            </p14:xfrm>
          </p:contentPart>
        </mc:Choice>
        <mc:Fallback>
          <p:pic>
            <p:nvPicPr>
              <p:cNvPr id="53541" name="Ink 53540">
                <a:extLst>
                  <a:ext uri="{FF2B5EF4-FFF2-40B4-BE49-F238E27FC236}">
                    <a16:creationId xmlns:a16="http://schemas.microsoft.com/office/drawing/2014/main" id="{63788684-A40E-6AE8-F7F8-1C658009F385}"/>
                  </a:ext>
                </a:extLst>
              </p:cNvPr>
              <p:cNvPicPr/>
              <p:nvPr/>
            </p:nvPicPr>
            <p:blipFill>
              <a:blip r:embed="rId348"/>
              <a:stretch>
                <a:fillRect/>
              </a:stretch>
            </p:blipFill>
            <p:spPr>
              <a:xfrm>
                <a:off x="7507165" y="2523970"/>
                <a:ext cx="36000" cy="339840"/>
              </a:xfrm>
              <a:prstGeom prst="rect">
                <a:avLst/>
              </a:prstGeom>
            </p:spPr>
          </p:pic>
        </mc:Fallback>
      </mc:AlternateContent>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a:extLst>
              <a:ext uri="{FF2B5EF4-FFF2-40B4-BE49-F238E27FC236}">
                <a16:creationId xmlns:a16="http://schemas.microsoft.com/office/drawing/2014/main" id="{9DAC119E-101D-4CCC-61C2-25EED4772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9" y="495300"/>
            <a:ext cx="86963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EFA8F1D5-BC07-EFB0-A147-64A10C5A3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9" y="1092201"/>
            <a:ext cx="7515225"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a:extLst>
              <a:ext uri="{FF2B5EF4-FFF2-40B4-BE49-F238E27FC236}">
                <a16:creationId xmlns:a16="http://schemas.microsoft.com/office/drawing/2014/main" id="{360CC312-481E-6130-D6DC-95E08C54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3732214"/>
            <a:ext cx="79883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6D016E7-9626-0D61-8B1C-F889716B0101}"/>
                  </a:ext>
                </a:extLst>
              </p14:cNvPr>
              <p14:cNvContentPartPr/>
              <p14:nvPr/>
            </p14:nvContentPartPr>
            <p14:xfrm>
              <a:off x="2024853" y="2919751"/>
              <a:ext cx="360" cy="360"/>
            </p14:xfrm>
          </p:contentPart>
        </mc:Choice>
        <mc:Fallback>
          <p:pic>
            <p:nvPicPr>
              <p:cNvPr id="2" name="Ink 1">
                <a:extLst>
                  <a:ext uri="{FF2B5EF4-FFF2-40B4-BE49-F238E27FC236}">
                    <a16:creationId xmlns:a16="http://schemas.microsoft.com/office/drawing/2014/main" id="{A6D016E7-9626-0D61-8B1C-F889716B0101}"/>
                  </a:ext>
                </a:extLst>
              </p:cNvPr>
              <p:cNvPicPr/>
              <p:nvPr/>
            </p:nvPicPr>
            <p:blipFill>
              <a:blip r:embed="rId5"/>
              <a:stretch>
                <a:fillRect/>
              </a:stretch>
            </p:blipFill>
            <p:spPr>
              <a:xfrm>
                <a:off x="2006853" y="2901751"/>
                <a:ext cx="36000" cy="36000"/>
              </a:xfrm>
              <a:prstGeom prst="rect">
                <a:avLst/>
              </a:prstGeom>
            </p:spPr>
          </p:pic>
        </mc:Fallback>
      </mc:AlternateContent>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922DF5D4-E2A0-19FE-0B0F-282309B3A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914400"/>
            <a:ext cx="8978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3">
            <a:extLst>
              <a:ext uri="{FF2B5EF4-FFF2-40B4-BE49-F238E27FC236}">
                <a16:creationId xmlns:a16="http://schemas.microsoft.com/office/drawing/2014/main" id="{E59D378F-3B72-E52E-5A77-DAFE479BC5F3}"/>
              </a:ext>
            </a:extLst>
          </p:cNvPr>
          <p:cNvSpPr>
            <a:spLocks noGrp="1"/>
          </p:cNvSpPr>
          <p:nvPr>
            <p:ph idx="1"/>
          </p:nvPr>
        </p:nvSpPr>
        <p:spPr>
          <a:xfrm>
            <a:off x="1531628" y="-5653"/>
            <a:ext cx="9003637" cy="4525963"/>
          </a:xfrm>
        </p:spPr>
        <p:txBody>
          <a:bodyPr/>
          <a:lstStyle/>
          <a:p>
            <a:pPr marL="0" indent="0">
              <a:buNone/>
            </a:pPr>
            <a:r>
              <a:rPr lang="en-US" altLang="en-US" sz="2400" dirty="0">
                <a:solidFill>
                  <a:srgbClr val="FF3300"/>
                </a:solidFill>
                <a:latin typeface="Aptos SemiBold" panose="020F0502020204030204" pitchFamily="34" charset="0"/>
              </a:rPr>
              <a:t>A 0.3175 cm sphere of glucose is placed in a water stream ﬂowing at a rate of 0.15 m/s. The temperature of water is 25°C. The diﬀusivity of glucose in water is 0.69 × 10</a:t>
            </a:r>
            <a:r>
              <a:rPr lang="en-US" altLang="en-US" sz="2400" baseline="30000" dirty="0">
                <a:solidFill>
                  <a:srgbClr val="FF3300"/>
                </a:solidFill>
                <a:latin typeface="Aptos SemiBold" panose="020F0502020204030204" pitchFamily="34" charset="0"/>
              </a:rPr>
              <a:t>-5</a:t>
            </a:r>
            <a:r>
              <a:rPr lang="en-US" altLang="en-US" sz="2400" dirty="0">
                <a:solidFill>
                  <a:srgbClr val="FF3300"/>
                </a:solidFill>
                <a:latin typeface="Aptos SemiBold" panose="020F0502020204030204" pitchFamily="34" charset="0"/>
              </a:rPr>
              <a:t> cm</a:t>
            </a:r>
            <a:r>
              <a:rPr lang="en-US" altLang="en-US" sz="2400" baseline="30000" dirty="0">
                <a:solidFill>
                  <a:srgbClr val="FF3300"/>
                </a:solidFill>
                <a:latin typeface="Aptos SemiBold" panose="020F0502020204030204" pitchFamily="34" charset="0"/>
              </a:rPr>
              <a:t>2</a:t>
            </a:r>
            <a:r>
              <a:rPr lang="en-US" altLang="en-US" sz="2400" dirty="0">
                <a:solidFill>
                  <a:srgbClr val="FF3300"/>
                </a:solidFill>
                <a:latin typeface="Aptos SemiBold" panose="020F0502020204030204" pitchFamily="34" charset="0"/>
              </a:rPr>
              <a:t>/s. Determine the mass transfer coefficient.</a:t>
            </a:r>
          </a:p>
          <a:p>
            <a:pPr marL="0" indent="0">
              <a:buNone/>
            </a:pPr>
            <a:endParaRPr lang="en-US" altLang="en-US" sz="2400" dirty="0"/>
          </a:p>
        </p:txBody>
      </p:sp>
      <p:sp>
        <p:nvSpPr>
          <p:cNvPr id="57347" name="Slide Number Placeholder 1">
            <a:extLst>
              <a:ext uri="{FF2B5EF4-FFF2-40B4-BE49-F238E27FC236}">
                <a16:creationId xmlns:a16="http://schemas.microsoft.com/office/drawing/2014/main" id="{8C955DB9-5D6B-26DA-20A4-56BDEED97F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8DEEFB-BE69-44D4-B6AF-8C7C0D87AF07}" type="slidenum">
              <a:rPr lang="en-US" altLang="en-US" sz="1200">
                <a:solidFill>
                  <a:srgbClr val="898989"/>
                </a:solidFill>
              </a:rPr>
              <a:pPr>
                <a:spcBef>
                  <a:spcPct val="0"/>
                </a:spcBef>
                <a:buFontTx/>
                <a:buNone/>
              </a:pPr>
              <a:t>88</a:t>
            </a:fld>
            <a:endParaRPr lang="en-US" altLang="en-US" sz="1200">
              <a:solidFill>
                <a:srgbClr val="898989"/>
              </a:solidFill>
            </a:endParaRPr>
          </a:p>
        </p:txBody>
      </p:sp>
      <p:pic>
        <p:nvPicPr>
          <p:cNvPr id="57348" name="Picture 5">
            <a:extLst>
              <a:ext uri="{FF2B5EF4-FFF2-40B4-BE49-F238E27FC236}">
                <a16:creationId xmlns:a16="http://schemas.microsoft.com/office/drawing/2014/main" id="{68B1532F-2873-F539-11B4-DA9D929DE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628" y="1714462"/>
            <a:ext cx="48704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id="{F4B7B24D-4D09-A8DF-3264-3FF3C8874F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56B06CD-B600-4A42-BD9E-A41C730267DF}" type="slidenum">
              <a:rPr lang="en-US" altLang="en-US" sz="1200">
                <a:solidFill>
                  <a:srgbClr val="898989"/>
                </a:solidFill>
              </a:rPr>
              <a:pPr>
                <a:spcBef>
                  <a:spcPct val="0"/>
                </a:spcBef>
                <a:buFontTx/>
                <a:buNone/>
              </a:pPr>
              <a:t>89</a:t>
            </a:fld>
            <a:endParaRPr lang="en-US" altLang="en-US" sz="1200">
              <a:solidFill>
                <a:srgbClr val="898989"/>
              </a:solidFill>
            </a:endParaRPr>
          </a:p>
        </p:txBody>
      </p:sp>
      <p:pic>
        <p:nvPicPr>
          <p:cNvPr id="58371" name="Picture 5">
            <a:extLst>
              <a:ext uri="{FF2B5EF4-FFF2-40B4-BE49-F238E27FC236}">
                <a16:creationId xmlns:a16="http://schemas.microsoft.com/office/drawing/2014/main" id="{A4398C88-5A47-CECE-5068-70478E622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227239"/>
            <a:ext cx="62293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67701-BAD3-3413-57DD-785EC8B3D491}"/>
              </a:ext>
            </a:extLst>
          </p:cNvPr>
          <p:cNvSpPr>
            <a:spLocks noGrp="1"/>
          </p:cNvSpPr>
          <p:nvPr>
            <p:ph idx="1"/>
          </p:nvPr>
        </p:nvSpPr>
        <p:spPr>
          <a:xfrm>
            <a:off x="1669143" y="410028"/>
            <a:ext cx="8694057" cy="6600372"/>
          </a:xfrm>
        </p:spPr>
        <p:txBody>
          <a:bodyPr/>
          <a:lstStyle/>
          <a:p>
            <a:pPr marL="0" indent="0">
              <a:buNone/>
            </a:pPr>
            <a:r>
              <a:rPr lang="en-US" sz="2600" b="1" dirty="0">
                <a:solidFill>
                  <a:srgbClr val="7030A0"/>
                </a:solidFill>
              </a:rPr>
              <a:t>Mole Fraction (</a:t>
            </a:r>
            <a:r>
              <a:rPr lang="en-US" sz="2600" b="1" dirty="0">
                <a:solidFill>
                  <a:srgbClr val="7030A0"/>
                </a:solidFill>
                <a:latin typeface="Vijaya" panose="02020604020202020204" pitchFamily="18" charset="0"/>
                <a:cs typeface="Vijaya" panose="02020604020202020204" pitchFamily="18" charset="0"/>
              </a:rPr>
              <a:t>x</a:t>
            </a:r>
            <a:r>
              <a:rPr lang="en-US" sz="2600" b="1" dirty="0">
                <a:solidFill>
                  <a:srgbClr val="7030A0"/>
                </a:solidFill>
              </a:rPr>
              <a:t>)</a:t>
            </a:r>
          </a:p>
          <a:p>
            <a:pPr marL="0" indent="0">
              <a:buNone/>
            </a:pPr>
            <a:r>
              <a:rPr lang="en-US" sz="2600" b="1" dirty="0"/>
              <a:t>Definition</a:t>
            </a:r>
            <a:r>
              <a:rPr lang="en-US" sz="2600" dirty="0"/>
              <a:t>: The ratio of the number of moles of a particular component to the total number of moles in a mixture.</a:t>
            </a:r>
          </a:p>
          <a:p>
            <a:pPr marL="0" indent="0">
              <a:buNone/>
            </a:pPr>
            <a:r>
              <a:rPr lang="en-US" sz="2600" b="1" dirty="0"/>
              <a:t>Formula</a:t>
            </a:r>
            <a:r>
              <a:rPr lang="en-US" sz="2600" dirty="0"/>
              <a:t>: </a:t>
            </a:r>
            <a:r>
              <a:rPr lang="en-US" sz="2600" dirty="0">
                <a:latin typeface="Vijaya" panose="02020604020202020204" pitchFamily="18" charset="0"/>
                <a:cs typeface="Vijaya" panose="02020604020202020204" pitchFamily="18" charset="0"/>
              </a:rPr>
              <a:t>x</a:t>
            </a:r>
            <a:r>
              <a:rPr lang="en-US" sz="2600" baseline="-25000" dirty="0"/>
              <a:t>i</a:t>
            </a:r>
            <a:r>
              <a:rPr lang="en-US" sz="2600" dirty="0">
                <a:latin typeface="Vijaya" panose="02020604020202020204" pitchFamily="18" charset="0"/>
                <a:cs typeface="Vijaya" panose="02020604020202020204" pitchFamily="18" charset="0"/>
              </a:rPr>
              <a:t>=</a:t>
            </a: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i</a:t>
            </a:r>
            <a:r>
              <a:rPr lang="en-US" sz="2600" dirty="0">
                <a:latin typeface="Vijaya" panose="02020604020202020204" pitchFamily="18" charset="0"/>
                <a:cs typeface="Vijaya" panose="02020604020202020204" pitchFamily="18" charset="0"/>
              </a:rPr>
              <a:t>/</a:t>
            </a: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total</a:t>
            </a:r>
            <a:endParaRPr lang="en-US" sz="2600" baseline="-25000" dirty="0">
              <a:latin typeface="Vijaya" panose="02020604020202020204" pitchFamily="18" charset="0"/>
              <a:cs typeface="Vijaya" panose="02020604020202020204" pitchFamily="18" charset="0"/>
            </a:endParaRPr>
          </a:p>
          <a:p>
            <a:pPr marL="0" indent="0">
              <a:buNone/>
            </a:pPr>
            <a:r>
              <a:rPr lang="en-US" sz="2600" b="1" dirty="0">
                <a:solidFill>
                  <a:srgbClr val="7030A0"/>
                </a:solidFill>
              </a:rPr>
              <a:t>Mole Ratio (</a:t>
            </a:r>
            <a:r>
              <a:rPr lang="en-US" sz="2600" b="1" dirty="0">
                <a:solidFill>
                  <a:srgbClr val="7030A0"/>
                </a:solidFill>
                <a:latin typeface="Vijaya" panose="02020604020202020204" pitchFamily="18" charset="0"/>
                <a:cs typeface="Vijaya" panose="02020604020202020204" pitchFamily="18" charset="0"/>
              </a:rPr>
              <a:t>X</a:t>
            </a:r>
            <a:r>
              <a:rPr lang="en-US" sz="2600" b="1" dirty="0">
                <a:solidFill>
                  <a:srgbClr val="7030A0"/>
                </a:solidFill>
              </a:rPr>
              <a:t>)</a:t>
            </a:r>
          </a:p>
          <a:p>
            <a:pPr marL="0" indent="0">
              <a:buNone/>
            </a:pPr>
            <a:r>
              <a:rPr lang="en-US" sz="2600" b="1" dirty="0"/>
              <a:t>Definition</a:t>
            </a:r>
            <a:r>
              <a:rPr lang="en-US" sz="2600" dirty="0"/>
              <a:t>: The ratio of the moles of one substance to the moles of another substance in a mixture or reaction.</a:t>
            </a:r>
          </a:p>
          <a:p>
            <a:pPr marL="0" indent="0">
              <a:buNone/>
            </a:pPr>
            <a:r>
              <a:rPr lang="en-US" sz="2600" b="1" dirty="0"/>
              <a:t>Formula</a:t>
            </a:r>
            <a:r>
              <a:rPr lang="en-US" sz="2600" dirty="0"/>
              <a:t>:</a:t>
            </a:r>
          </a:p>
          <a:p>
            <a:pPr marL="0" indent="0">
              <a:buNone/>
            </a:pPr>
            <a:r>
              <a:rPr lang="en-US" sz="2600" dirty="0"/>
              <a:t>Mole Ratio of A =</a:t>
            </a: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A</a:t>
            </a:r>
            <a:r>
              <a:rPr lang="en-US" sz="2600" dirty="0">
                <a:latin typeface="Vijaya" panose="02020604020202020204" pitchFamily="18" charset="0"/>
                <a:cs typeface="Vijaya" panose="02020604020202020204" pitchFamily="18" charset="0"/>
              </a:rPr>
              <a:t>/</a:t>
            </a: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other</a:t>
            </a:r>
            <a:endParaRPr lang="en-US" sz="2600" baseline="-25000" dirty="0">
              <a:latin typeface="Vijaya" panose="02020604020202020204" pitchFamily="18" charset="0"/>
              <a:cs typeface="Vijaya" panose="02020604020202020204" pitchFamily="18" charset="0"/>
            </a:endParaRPr>
          </a:p>
          <a:p>
            <a:pPr marL="457200" lvl="1" indent="0">
              <a:buNone/>
            </a:pP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A</a:t>
            </a:r>
            <a:r>
              <a:rPr lang="en-US" sz="2600" dirty="0"/>
              <a:t>​: Moles of one component.</a:t>
            </a:r>
          </a:p>
          <a:p>
            <a:pPr marL="457200" lvl="1" indent="0">
              <a:buNone/>
            </a:pPr>
            <a:r>
              <a:rPr lang="en-US" sz="2600" dirty="0" err="1">
                <a:latin typeface="Vijaya" panose="02020604020202020204" pitchFamily="18" charset="0"/>
                <a:cs typeface="Vijaya" panose="02020604020202020204" pitchFamily="18" charset="0"/>
              </a:rPr>
              <a:t>n</a:t>
            </a:r>
            <a:r>
              <a:rPr lang="en-US" sz="2600" baseline="-25000" dirty="0" err="1">
                <a:latin typeface="Vijaya" panose="02020604020202020204" pitchFamily="18" charset="0"/>
                <a:cs typeface="Vijaya" panose="02020604020202020204" pitchFamily="18" charset="0"/>
              </a:rPr>
              <a:t>other</a:t>
            </a:r>
            <a:r>
              <a:rPr lang="en-US" sz="2600" dirty="0"/>
              <a:t>​: Moles of other components.</a:t>
            </a:r>
          </a:p>
          <a:p>
            <a:pPr marL="0" indent="0">
              <a:buNone/>
            </a:pPr>
            <a:endParaRPr lang="en-IN" sz="2600" dirty="0"/>
          </a:p>
        </p:txBody>
      </p:sp>
      <p:sp>
        <p:nvSpPr>
          <p:cNvPr id="4" name="Slide Number Placeholder 3">
            <a:extLst>
              <a:ext uri="{FF2B5EF4-FFF2-40B4-BE49-F238E27FC236}">
                <a16:creationId xmlns:a16="http://schemas.microsoft.com/office/drawing/2014/main" id="{EBC8BFEF-0B65-4368-EB6A-9831FBA12EBF}"/>
              </a:ext>
            </a:extLst>
          </p:cNvPr>
          <p:cNvSpPr>
            <a:spLocks noGrp="1"/>
          </p:cNvSpPr>
          <p:nvPr>
            <p:ph type="sldNum" sz="quarter" idx="12"/>
          </p:nvPr>
        </p:nvSpPr>
        <p:spPr/>
        <p:txBody>
          <a:bodyPr/>
          <a:lstStyle/>
          <a:p>
            <a:pPr>
              <a:defRPr/>
            </a:pPr>
            <a:fld id="{DD2C1E9A-D4BC-49F6-BCAF-D0866D26C672}" type="slidenum">
              <a:rPr lang="en-US" altLang="en-US" smtClean="0"/>
              <a:pPr>
                <a:defRPr/>
              </a:pPr>
              <a:t>9</a:t>
            </a:fld>
            <a:endParaRPr lang="en-US" altLang="en-US"/>
          </a:p>
        </p:txBody>
      </p:sp>
    </p:spTree>
    <p:extLst>
      <p:ext uri="{BB962C8B-B14F-4D97-AF65-F5344CB8AC3E}">
        <p14:creationId xmlns:p14="http://schemas.microsoft.com/office/powerpoint/2010/main" val="26411995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9446-DBD4-F8F8-E665-CEB2AA3A8702}"/>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E82915AD-1513-A6DD-304E-83EF0E63442D}"/>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01799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3363</Words>
  <Application>Microsoft Office PowerPoint</Application>
  <PresentationFormat>Widescreen</PresentationFormat>
  <Paragraphs>385</Paragraphs>
  <Slides>90</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90</vt:i4>
      </vt:variant>
    </vt:vector>
  </HeadingPairs>
  <TitlesOfParts>
    <vt:vector size="105" baseType="lpstr">
      <vt:lpstr>AdvP41153C</vt:lpstr>
      <vt:lpstr>Aptos</vt:lpstr>
      <vt:lpstr>Aptos Display</vt:lpstr>
      <vt:lpstr>Aptos SemiBold</vt:lpstr>
      <vt:lpstr>Arial</vt:lpstr>
      <vt:lpstr>Arial Unicode MS</vt:lpstr>
      <vt:lpstr>Bodoni MT</vt:lpstr>
      <vt:lpstr>Helvetica</vt:lpstr>
      <vt:lpstr>Söhne</vt:lpstr>
      <vt:lpstr>Times New Roman</vt:lpstr>
      <vt:lpstr>Trebuchet MS</vt:lpstr>
      <vt:lpstr>var(--body-emphasized-font-family)</vt:lpstr>
      <vt:lpstr>var(--body-font-family)</vt:lpstr>
      <vt:lpstr>Vijaya</vt:lpstr>
      <vt:lpstr>Office Theme</vt:lpstr>
      <vt:lpstr>CL215-Mass Transfer Operation-I Module 1</vt:lpstr>
      <vt:lpstr>What is chemical engineering? </vt:lpstr>
      <vt:lpstr>PowerPoint Presentation</vt:lpstr>
      <vt:lpstr>PowerPoint Presentation</vt:lpstr>
      <vt:lpstr>Intensive vs. Extensive Variables (with Examples) </vt:lpstr>
      <vt:lpstr>PowerPoint Presentation</vt:lpstr>
      <vt:lpstr>Mass transfer operations</vt:lpstr>
      <vt:lpstr>Mass density, molar concentration, mole fraction, mole ratio</vt:lpstr>
      <vt:lpstr>PowerPoint Presentation</vt:lpstr>
      <vt:lpstr>Concentration, Average Velocity </vt:lpstr>
      <vt:lpstr>Velocity of species</vt:lpstr>
      <vt:lpstr>PowerPoint Presentation</vt:lpstr>
      <vt:lpstr>PowerPoint Presentation</vt:lpstr>
      <vt:lpstr>FRAME OF REFERENCE</vt:lpstr>
      <vt:lpstr>FLUX </vt:lpstr>
      <vt:lpstr>Molecular Diffusion in binary system </vt:lpstr>
      <vt:lpstr>Molecular diffusion and Eddy diffusion </vt:lpstr>
      <vt:lpstr>PowerPoint Presentation</vt:lpstr>
      <vt:lpstr>Diffusion associated with Convection</vt:lpstr>
      <vt:lpstr>PowerPoint Presentation</vt:lpstr>
      <vt:lpstr>Problem </vt:lpstr>
      <vt:lpstr>Diffusion of A through non diffusing B</vt:lpstr>
      <vt:lpstr>PowerPoint Presentation</vt:lpstr>
      <vt:lpstr>Equimolar counter diffusion</vt:lpstr>
      <vt:lpstr>Non-Equimolar counter diffusion</vt:lpstr>
      <vt:lpstr>PowerPoint Presentation</vt:lpstr>
      <vt:lpstr>PowerPoint Presentation</vt:lpstr>
      <vt:lpstr>Problem </vt:lpstr>
      <vt:lpstr>Experimental Determination of GAS PHASE DIFFUSIVITY: Equimolar counter diffusion: Twin bulb method</vt:lpstr>
      <vt:lpstr>PowerPoint Presentation</vt:lpstr>
      <vt:lpstr>Pseudo-steady state in diffusion</vt:lpstr>
      <vt:lpstr>PowerPoint Presentation</vt:lpstr>
      <vt:lpstr>Predictive Equations for Gas phase diffusivity</vt:lpstr>
      <vt:lpstr>PowerPoint Presentation</vt:lpstr>
      <vt:lpstr>PowerPoint Presentation</vt:lpstr>
      <vt:lpstr>Fullers, Schettler and Giddings (1966) equation</vt:lpstr>
      <vt:lpstr>Molecular Diffusion in liquid</vt:lpstr>
      <vt:lpstr>PowerPoint Presentation</vt:lpstr>
      <vt:lpstr>PowerPoint Presentation</vt:lpstr>
      <vt:lpstr>Predictive Equation for Liquid phase diffusivity</vt:lpstr>
      <vt:lpstr>Diffusion through a variable area</vt:lpstr>
      <vt:lpstr>Diffusion from a sphere </vt:lpstr>
      <vt:lpstr>PowerPoint Presentation</vt:lpstr>
      <vt:lpstr>PowerPoint Presentation</vt:lpstr>
      <vt:lpstr>Diffusion from a sphere</vt:lpstr>
      <vt:lpstr>Diffusion through a tapered tube</vt:lpstr>
      <vt:lpstr>PowerPoint Presentation</vt:lpstr>
      <vt:lpstr>PowerPoint Presentation</vt:lpstr>
      <vt:lpstr>PowerPoint Presentation</vt:lpstr>
      <vt:lpstr>Diffusivity dependency on temperature and pressure</vt:lpstr>
      <vt:lpstr>Problems</vt:lpstr>
      <vt:lpstr>Equation of continuity</vt:lpstr>
      <vt:lpstr>PowerPoint Presentation</vt:lpstr>
      <vt:lpstr>Unsteady state diffusion </vt:lpstr>
      <vt:lpstr>Unsteady State Equation-3-dimensional form</vt:lpstr>
      <vt:lpstr>PowerPoint Presentation</vt:lpstr>
      <vt:lpstr>PowerPoint Presentation</vt:lpstr>
      <vt:lpstr>PowerPoint Presentation</vt:lpstr>
      <vt:lpstr>PowerPoint Presentation</vt:lpstr>
      <vt:lpstr>Convective mass transfer and MASS TRANSFER COEFFICIENT</vt:lpstr>
      <vt:lpstr>Mass transfer from a solid surface to an adjacent liquid </vt:lpstr>
      <vt:lpstr>Turbulent or Eddy diffusion</vt:lpstr>
      <vt:lpstr>PowerPoint Presentation</vt:lpstr>
      <vt:lpstr>PowerPoint Presentation</vt:lpstr>
      <vt:lpstr>Types of mass transfer coefficients</vt:lpstr>
      <vt:lpstr>Buckingham method for mass transfer coefficient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convection </vt:lpstr>
      <vt:lpstr>Mass transfer coefficient (MTC)</vt:lpstr>
      <vt:lpstr>PowerPoint Presentation</vt:lpstr>
      <vt:lpstr>Dimensionless groups in mass transfer</vt:lpstr>
      <vt:lpstr>PowerPoint Presentation</vt:lpstr>
      <vt:lpstr>Dimensionless number in mass transfer</vt:lpstr>
      <vt:lpstr>PowerPoint Presentation</vt:lpstr>
      <vt:lpstr>Correlations for convective mass transfer coefficient</vt:lpstr>
      <vt:lpstr>PowerPoint Presentation</vt:lpstr>
      <vt:lpstr>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2026-03-10T11:35:04Z</dcterms:created>
  <dcterms:modified xsi:type="dcterms:W3CDTF">2026-03-10T11:35:32Z</dcterms:modified>
</cp:coreProperties>
</file>